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25"/>
  </p:notesMasterIdLst>
  <p:handoutMasterIdLst>
    <p:handoutMasterId r:id="rId26"/>
  </p:handoutMasterIdLst>
  <p:sldIdLst>
    <p:sldId id="681" r:id="rId2"/>
    <p:sldId id="749" r:id="rId3"/>
    <p:sldId id="796" r:id="rId4"/>
    <p:sldId id="794" r:id="rId5"/>
    <p:sldId id="795" r:id="rId6"/>
    <p:sldId id="777" r:id="rId7"/>
    <p:sldId id="775" r:id="rId8"/>
    <p:sldId id="750" r:id="rId9"/>
    <p:sldId id="740" r:id="rId10"/>
    <p:sldId id="767" r:id="rId11"/>
    <p:sldId id="768" r:id="rId12"/>
    <p:sldId id="790" r:id="rId13"/>
    <p:sldId id="769" r:id="rId14"/>
    <p:sldId id="791" r:id="rId15"/>
    <p:sldId id="770" r:id="rId16"/>
    <p:sldId id="786" r:id="rId17"/>
    <p:sldId id="787" r:id="rId18"/>
    <p:sldId id="788" r:id="rId19"/>
    <p:sldId id="789" r:id="rId20"/>
    <p:sldId id="793" r:id="rId21"/>
    <p:sldId id="792" r:id="rId22"/>
    <p:sldId id="797" r:id="rId23"/>
    <p:sldId id="735" r:id="rId24"/>
  </p:sldIdLst>
  <p:sldSz cx="9144000" cy="5715000" type="screen16x10"/>
  <p:notesSz cx="6807200" cy="9939338"/>
  <p:defaultTextStyle>
    <a:defPPr>
      <a:defRPr lang="en-GB"/>
    </a:defPPr>
    <a:lvl1pPr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CC"/>
    <a:srgbClr val="FF0000"/>
    <a:srgbClr val="99CCFF"/>
    <a:srgbClr val="CC3300"/>
    <a:srgbClr val="FF8265"/>
    <a:srgbClr val="00FF00"/>
    <a:srgbClr val="DBF1F7"/>
    <a:srgbClr val="008000"/>
    <a:srgbClr val="006600"/>
    <a:srgbClr val="10468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91466" autoAdjust="0"/>
  </p:normalViewPr>
  <p:slideViewPr>
    <p:cSldViewPr>
      <p:cViewPr varScale="1">
        <p:scale>
          <a:sx n="78" d="100"/>
          <a:sy n="78" d="100"/>
        </p:scale>
        <p:origin x="-924" y="-96"/>
      </p:cViewPr>
      <p:guideLst>
        <p:guide orient="horz" pos="359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492" y="504"/>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5DD08-51A5-4D76-B2E2-88ED244A216D}" type="doc">
      <dgm:prSet loTypeId="urn:microsoft.com/office/officeart/2005/8/layout/orgChart1" loCatId="hierarchy" qsTypeId="urn:microsoft.com/office/officeart/2005/8/quickstyle/simple2" qsCatId="simple" csTypeId="urn:microsoft.com/office/officeart/2005/8/colors/accent2_5" csCatId="accent2" phldr="1"/>
      <dgm:spPr/>
      <dgm:t>
        <a:bodyPr/>
        <a:lstStyle/>
        <a:p>
          <a:endParaRPr lang="zh-CN" altLang="en-US"/>
        </a:p>
      </dgm:t>
    </dgm:pt>
    <dgm:pt modelId="{DB9837FD-A09B-4647-98FC-B08A28204F2E}">
      <dgm:prSet custT="1"/>
      <dgm:spPr>
        <a:solidFill>
          <a:schemeClr val="bg1"/>
        </a:solidFill>
      </dgm:spPr>
      <dgm:t>
        <a:bodyPr/>
        <a:lstStyle/>
        <a:p>
          <a:r>
            <a:rPr lang="en-US" altLang="zh-CN" sz="1400" b="1" dirty="0" smtClean="0">
              <a:solidFill>
                <a:srgbClr val="0000CC"/>
              </a:solidFill>
            </a:rPr>
            <a:t>Traditional / IoT  Appliances</a:t>
          </a:r>
        </a:p>
        <a:p>
          <a:r>
            <a:rPr lang="zh-CN" altLang="en-US" sz="1400" b="1" dirty="0" smtClean="0">
              <a:solidFill>
                <a:srgbClr val="0000CC"/>
              </a:solidFill>
            </a:rPr>
            <a:t>传统和物联网家电</a:t>
          </a:r>
          <a:endParaRPr lang="en-US" altLang="zh-CN" sz="1400" b="1" dirty="0" smtClean="0">
            <a:solidFill>
              <a:srgbClr val="0000CC"/>
            </a:solidFill>
          </a:endParaRPr>
        </a:p>
      </dgm:t>
    </dgm:pt>
    <dgm:pt modelId="{6E5CF73D-216C-4BB5-B4F8-E23D104033A5}" type="parTrans" cxnId="{66B2866B-3413-4B64-97DE-56AD4826770A}">
      <dgm:prSet/>
      <dgm:spPr>
        <a:ln>
          <a:solidFill>
            <a:srgbClr val="0000CC"/>
          </a:solidFill>
        </a:ln>
      </dgm:spPr>
      <dgm:t>
        <a:bodyPr/>
        <a:lstStyle/>
        <a:p>
          <a:endParaRPr lang="zh-CN" altLang="en-US" sz="1400">
            <a:solidFill>
              <a:schemeClr val="tx1"/>
            </a:solidFill>
          </a:endParaRPr>
        </a:p>
      </dgm:t>
    </dgm:pt>
    <dgm:pt modelId="{4E2A36CF-5F4F-49F1-879E-1C3BD571240A}" type="sibTrans" cxnId="{66B2866B-3413-4B64-97DE-56AD4826770A}">
      <dgm:prSet/>
      <dgm:spPr/>
      <dgm:t>
        <a:bodyPr/>
        <a:lstStyle/>
        <a:p>
          <a:endParaRPr lang="zh-CN" altLang="en-US" sz="1400">
            <a:solidFill>
              <a:schemeClr val="tx1"/>
            </a:solidFill>
          </a:endParaRPr>
        </a:p>
      </dgm:t>
    </dgm:pt>
    <dgm:pt modelId="{38B5AB30-D781-4F19-A306-9FA95C1D6F24}">
      <dgm:prSet custT="1"/>
      <dgm:spPr>
        <a:solidFill>
          <a:schemeClr val="bg1"/>
        </a:solidFill>
      </dgm:spPr>
      <dgm:t>
        <a:bodyPr/>
        <a:lstStyle/>
        <a:p>
          <a:r>
            <a:rPr lang="en-US" altLang="zh-CN" sz="1400" b="1" dirty="0" smtClean="0">
              <a:solidFill>
                <a:srgbClr val="0000CC"/>
              </a:solidFill>
            </a:rPr>
            <a:t>Set-Top-Box</a:t>
          </a:r>
        </a:p>
        <a:p>
          <a:r>
            <a:rPr lang="en-US" altLang="zh-CN" sz="1400" b="1" dirty="0" smtClean="0">
              <a:solidFill>
                <a:srgbClr val="0000CC"/>
              </a:solidFill>
            </a:rPr>
            <a:t>Network</a:t>
          </a:r>
        </a:p>
        <a:p>
          <a:r>
            <a:rPr lang="zh-CN" altLang="en-US" sz="1400" b="1" dirty="0" smtClean="0">
              <a:solidFill>
                <a:srgbClr val="0000CC"/>
              </a:solidFill>
            </a:rPr>
            <a:t>网通，机顶盒</a:t>
          </a:r>
          <a:endParaRPr lang="en-US" altLang="zh-CN" sz="1400" b="1" dirty="0" smtClean="0">
            <a:solidFill>
              <a:srgbClr val="0000CC"/>
            </a:solidFill>
          </a:endParaRPr>
        </a:p>
      </dgm:t>
    </dgm:pt>
    <dgm:pt modelId="{124C36E4-B64D-43E6-BC15-CBFAC63502B3}" type="parTrans" cxnId="{053DA107-3AF7-4DE8-B63F-CC78238178C3}">
      <dgm:prSet/>
      <dgm:spPr>
        <a:ln>
          <a:solidFill>
            <a:srgbClr val="0000CC"/>
          </a:solidFill>
        </a:ln>
      </dgm:spPr>
      <dgm:t>
        <a:bodyPr/>
        <a:lstStyle/>
        <a:p>
          <a:endParaRPr lang="zh-CN" altLang="en-US" sz="1400">
            <a:solidFill>
              <a:schemeClr val="tx1"/>
            </a:solidFill>
          </a:endParaRPr>
        </a:p>
      </dgm:t>
    </dgm:pt>
    <dgm:pt modelId="{24F45FDA-60F2-4DD0-8385-C24D01B2C34B}" type="sibTrans" cxnId="{053DA107-3AF7-4DE8-B63F-CC78238178C3}">
      <dgm:prSet/>
      <dgm:spPr/>
      <dgm:t>
        <a:bodyPr/>
        <a:lstStyle/>
        <a:p>
          <a:endParaRPr lang="zh-CN" altLang="en-US" sz="1400">
            <a:solidFill>
              <a:schemeClr val="tx1"/>
            </a:solidFill>
          </a:endParaRPr>
        </a:p>
      </dgm:t>
    </dgm:pt>
    <dgm:pt modelId="{97643AA3-33C4-4B3A-A5E7-6C986E30C157}">
      <dgm:prSet phldrT="[文本]" custT="1"/>
      <dgm:spPr>
        <a:solidFill>
          <a:schemeClr val="bg1">
            <a:alpha val="80000"/>
          </a:schemeClr>
        </a:solidFill>
      </dgm:spPr>
      <dgm:t>
        <a:bodyPr/>
        <a:lstStyle/>
        <a:p>
          <a:r>
            <a:rPr lang="en-US" altLang="zh-CN" sz="1800" b="1" dirty="0" smtClean="0">
              <a:solidFill>
                <a:srgbClr val="0000CC"/>
              </a:solidFill>
            </a:rPr>
            <a:t>Diodes AC-DC Home Appliance Applications</a:t>
          </a:r>
        </a:p>
        <a:p>
          <a:r>
            <a:rPr lang="en-US" altLang="zh-CN" sz="1800" b="1" dirty="0" smtClean="0">
              <a:solidFill>
                <a:srgbClr val="0000CC"/>
              </a:solidFill>
            </a:rPr>
            <a:t>Diodes</a:t>
          </a:r>
          <a:r>
            <a:rPr lang="zh-CN" altLang="en-US" sz="1800" b="1" dirty="0" smtClean="0">
              <a:solidFill>
                <a:srgbClr val="0000CC"/>
              </a:solidFill>
            </a:rPr>
            <a:t> 家电市场应用 </a:t>
          </a:r>
          <a:endParaRPr lang="zh-CN" altLang="en-US" sz="1800" b="1" dirty="0">
            <a:solidFill>
              <a:srgbClr val="0000CC"/>
            </a:solidFill>
          </a:endParaRPr>
        </a:p>
      </dgm:t>
    </dgm:pt>
    <dgm:pt modelId="{7F46BF69-8F71-4E8B-A953-C59753AB38ED}" type="sibTrans" cxnId="{8A6FB6D9-30F5-430D-837A-7667E0077042}">
      <dgm:prSet/>
      <dgm:spPr/>
      <dgm:t>
        <a:bodyPr/>
        <a:lstStyle/>
        <a:p>
          <a:endParaRPr lang="zh-CN" altLang="en-US" sz="1400">
            <a:solidFill>
              <a:schemeClr val="tx1"/>
            </a:solidFill>
          </a:endParaRPr>
        </a:p>
      </dgm:t>
    </dgm:pt>
    <dgm:pt modelId="{2E272CAB-A77C-4A94-9778-A847C79E1E2C}" type="parTrans" cxnId="{8A6FB6D9-30F5-430D-837A-7667E0077042}">
      <dgm:prSet/>
      <dgm:spPr/>
      <dgm:t>
        <a:bodyPr/>
        <a:lstStyle/>
        <a:p>
          <a:endParaRPr lang="zh-CN" altLang="en-US" sz="1400">
            <a:solidFill>
              <a:schemeClr val="tx1"/>
            </a:solidFill>
          </a:endParaRPr>
        </a:p>
      </dgm:t>
    </dgm:pt>
    <dgm:pt modelId="{41D76B8A-763F-45DB-BEA4-D59DBD857940}">
      <dgm:prSet phldrT="[文本]" custT="1"/>
      <dgm:spPr>
        <a:solidFill>
          <a:schemeClr val="bg1"/>
        </a:solidFill>
      </dgm:spPr>
      <dgm:t>
        <a:bodyPr/>
        <a:lstStyle/>
        <a:p>
          <a:r>
            <a:rPr lang="en-US" altLang="zh-CN" sz="1400" b="1" dirty="0" smtClean="0">
              <a:solidFill>
                <a:srgbClr val="0000CC"/>
              </a:solidFill>
            </a:rPr>
            <a:t>AI Appliance</a:t>
          </a:r>
        </a:p>
        <a:p>
          <a:r>
            <a:rPr lang="en-US" altLang="zh-CN" sz="1400" b="1" dirty="0" smtClean="0">
              <a:solidFill>
                <a:srgbClr val="0000CC"/>
              </a:solidFill>
            </a:rPr>
            <a:t>(smart IoT speakers)</a:t>
          </a:r>
        </a:p>
        <a:p>
          <a:r>
            <a:rPr lang="zh-CN" altLang="en-US" sz="1400" b="1" dirty="0" smtClean="0">
              <a:solidFill>
                <a:srgbClr val="0000CC"/>
              </a:solidFill>
            </a:rPr>
            <a:t>智能音箱</a:t>
          </a:r>
          <a:endParaRPr lang="en-US" altLang="zh-CN" sz="1400" b="1" dirty="0" smtClean="0">
            <a:solidFill>
              <a:srgbClr val="0000CC"/>
            </a:solidFill>
          </a:endParaRPr>
        </a:p>
      </dgm:t>
    </dgm:pt>
    <dgm:pt modelId="{4764ED30-55CF-45E7-AEA8-4C6DCF046A2B}" type="parTrans" cxnId="{C4EEDA80-DA98-4643-AB46-4D42099C2717}">
      <dgm:prSet/>
      <dgm:spPr>
        <a:ln>
          <a:solidFill>
            <a:srgbClr val="0000CC"/>
          </a:solidFill>
        </a:ln>
      </dgm:spPr>
      <dgm:t>
        <a:bodyPr/>
        <a:lstStyle/>
        <a:p>
          <a:endParaRPr lang="en-US" sz="1400">
            <a:solidFill>
              <a:schemeClr val="tx1"/>
            </a:solidFill>
          </a:endParaRPr>
        </a:p>
      </dgm:t>
    </dgm:pt>
    <dgm:pt modelId="{FFEAE9DA-EA86-486E-BD1D-945056D015EB}" type="sibTrans" cxnId="{C4EEDA80-DA98-4643-AB46-4D42099C2717}">
      <dgm:prSet/>
      <dgm:spPr/>
      <dgm:t>
        <a:bodyPr/>
        <a:lstStyle/>
        <a:p>
          <a:endParaRPr lang="en-US" sz="1400">
            <a:solidFill>
              <a:schemeClr val="tx1"/>
            </a:solidFill>
          </a:endParaRPr>
        </a:p>
      </dgm:t>
    </dgm:pt>
    <dgm:pt modelId="{1C61CCE7-0BD3-49D6-B51C-C6D1149E16DD}" type="pres">
      <dgm:prSet presAssocID="{A3D5DD08-51A5-4D76-B2E2-88ED244A216D}" presName="hierChild1" presStyleCnt="0">
        <dgm:presLayoutVars>
          <dgm:orgChart val="1"/>
          <dgm:chPref val="1"/>
          <dgm:dir/>
          <dgm:animOne val="branch"/>
          <dgm:animLvl val="lvl"/>
          <dgm:resizeHandles/>
        </dgm:presLayoutVars>
      </dgm:prSet>
      <dgm:spPr/>
      <dgm:t>
        <a:bodyPr/>
        <a:lstStyle/>
        <a:p>
          <a:endParaRPr lang="zh-CN" altLang="en-US"/>
        </a:p>
      </dgm:t>
    </dgm:pt>
    <dgm:pt modelId="{A4468E81-9D9B-4F15-A375-E0B87075AB76}" type="pres">
      <dgm:prSet presAssocID="{97643AA3-33C4-4B3A-A5E7-6C986E30C157}" presName="hierRoot1" presStyleCnt="0">
        <dgm:presLayoutVars>
          <dgm:hierBranch val="init"/>
        </dgm:presLayoutVars>
      </dgm:prSet>
      <dgm:spPr/>
      <dgm:t>
        <a:bodyPr/>
        <a:lstStyle/>
        <a:p>
          <a:endParaRPr lang="en-US"/>
        </a:p>
      </dgm:t>
    </dgm:pt>
    <dgm:pt modelId="{629ED0EB-30E4-4C80-9D7A-D9CBB587A6DF}" type="pres">
      <dgm:prSet presAssocID="{97643AA3-33C4-4B3A-A5E7-6C986E30C157}" presName="rootComposite1" presStyleCnt="0"/>
      <dgm:spPr/>
      <dgm:t>
        <a:bodyPr/>
        <a:lstStyle/>
        <a:p>
          <a:endParaRPr lang="en-US"/>
        </a:p>
      </dgm:t>
    </dgm:pt>
    <dgm:pt modelId="{B5AFD937-5E1F-423A-943D-A7C40F38A142}" type="pres">
      <dgm:prSet presAssocID="{97643AA3-33C4-4B3A-A5E7-6C986E30C157}" presName="rootText1" presStyleLbl="node0" presStyleIdx="0" presStyleCnt="1" custScaleX="394047" custScaleY="110614" custLinFactNeighborY="-52952">
        <dgm:presLayoutVars>
          <dgm:chPref val="3"/>
        </dgm:presLayoutVars>
      </dgm:prSet>
      <dgm:spPr/>
      <dgm:t>
        <a:bodyPr/>
        <a:lstStyle/>
        <a:p>
          <a:endParaRPr lang="zh-CN" altLang="en-US"/>
        </a:p>
      </dgm:t>
    </dgm:pt>
    <dgm:pt modelId="{04318A9E-C644-4131-926A-0931CE33476C}" type="pres">
      <dgm:prSet presAssocID="{97643AA3-33C4-4B3A-A5E7-6C986E30C157}" presName="rootConnector1" presStyleLbl="node1" presStyleIdx="0" presStyleCnt="0"/>
      <dgm:spPr/>
      <dgm:t>
        <a:bodyPr/>
        <a:lstStyle/>
        <a:p>
          <a:endParaRPr lang="zh-CN" altLang="en-US"/>
        </a:p>
      </dgm:t>
    </dgm:pt>
    <dgm:pt modelId="{CFFA4408-FAB7-4238-B397-9BBA1ABFFF45}" type="pres">
      <dgm:prSet presAssocID="{97643AA3-33C4-4B3A-A5E7-6C986E30C157}" presName="hierChild2" presStyleCnt="0"/>
      <dgm:spPr/>
      <dgm:t>
        <a:bodyPr/>
        <a:lstStyle/>
        <a:p>
          <a:endParaRPr lang="en-US"/>
        </a:p>
      </dgm:t>
    </dgm:pt>
    <dgm:pt modelId="{C756A898-52E1-47D8-80E5-F92ED8FB2DAC}" type="pres">
      <dgm:prSet presAssocID="{124C36E4-B64D-43E6-BC15-CBFAC63502B3}" presName="Name37" presStyleLbl="parChTrans1D2" presStyleIdx="0" presStyleCnt="3"/>
      <dgm:spPr/>
      <dgm:t>
        <a:bodyPr/>
        <a:lstStyle/>
        <a:p>
          <a:pPr latinLnBrk="1"/>
          <a:endParaRPr lang="ko-KR" altLang="en-US"/>
        </a:p>
      </dgm:t>
    </dgm:pt>
    <dgm:pt modelId="{6B6AD8DE-B14E-412E-A619-792CF698E31C}" type="pres">
      <dgm:prSet presAssocID="{38B5AB30-D781-4F19-A306-9FA95C1D6F24}" presName="hierRoot2" presStyleCnt="0">
        <dgm:presLayoutVars>
          <dgm:hierBranch val="init"/>
        </dgm:presLayoutVars>
      </dgm:prSet>
      <dgm:spPr/>
      <dgm:t>
        <a:bodyPr/>
        <a:lstStyle/>
        <a:p>
          <a:endParaRPr lang="en-US"/>
        </a:p>
      </dgm:t>
    </dgm:pt>
    <dgm:pt modelId="{4BF4329A-4D6C-425A-9BD2-13367AB1FB06}" type="pres">
      <dgm:prSet presAssocID="{38B5AB30-D781-4F19-A306-9FA95C1D6F24}" presName="rootComposite" presStyleCnt="0"/>
      <dgm:spPr/>
      <dgm:t>
        <a:bodyPr/>
        <a:lstStyle/>
        <a:p>
          <a:endParaRPr lang="en-US"/>
        </a:p>
      </dgm:t>
    </dgm:pt>
    <dgm:pt modelId="{4691E99B-09F8-4E65-B74D-6ADEB9BD0983}" type="pres">
      <dgm:prSet presAssocID="{38B5AB30-D781-4F19-A306-9FA95C1D6F24}" presName="rootText" presStyleLbl="node2" presStyleIdx="0" presStyleCnt="3" custScaleX="119831" custScaleY="110000" custLinFactNeighborX="2998" custLinFactNeighborY="-8514">
        <dgm:presLayoutVars>
          <dgm:chPref val="3"/>
        </dgm:presLayoutVars>
      </dgm:prSet>
      <dgm:spPr/>
      <dgm:t>
        <a:bodyPr/>
        <a:lstStyle/>
        <a:p>
          <a:pPr latinLnBrk="1"/>
          <a:endParaRPr lang="ko-KR" altLang="en-US"/>
        </a:p>
      </dgm:t>
    </dgm:pt>
    <dgm:pt modelId="{813E630D-D82D-45D4-ABDE-75F2C6984B24}" type="pres">
      <dgm:prSet presAssocID="{38B5AB30-D781-4F19-A306-9FA95C1D6F24}" presName="rootConnector" presStyleLbl="node2" presStyleIdx="0" presStyleCnt="3"/>
      <dgm:spPr/>
      <dgm:t>
        <a:bodyPr/>
        <a:lstStyle/>
        <a:p>
          <a:pPr latinLnBrk="1"/>
          <a:endParaRPr lang="ko-KR" altLang="en-US"/>
        </a:p>
      </dgm:t>
    </dgm:pt>
    <dgm:pt modelId="{6DE9AB29-2939-428E-A139-0B405A1A6839}" type="pres">
      <dgm:prSet presAssocID="{38B5AB30-D781-4F19-A306-9FA95C1D6F24}" presName="hierChild4" presStyleCnt="0"/>
      <dgm:spPr/>
      <dgm:t>
        <a:bodyPr/>
        <a:lstStyle/>
        <a:p>
          <a:endParaRPr lang="en-US"/>
        </a:p>
      </dgm:t>
    </dgm:pt>
    <dgm:pt modelId="{53A47190-4966-49CF-83FD-A0D40DD74219}" type="pres">
      <dgm:prSet presAssocID="{38B5AB30-D781-4F19-A306-9FA95C1D6F24}" presName="hierChild5" presStyleCnt="0"/>
      <dgm:spPr/>
      <dgm:t>
        <a:bodyPr/>
        <a:lstStyle/>
        <a:p>
          <a:endParaRPr lang="en-US"/>
        </a:p>
      </dgm:t>
    </dgm:pt>
    <dgm:pt modelId="{82675833-258E-4E55-B4CC-6C902495E224}" type="pres">
      <dgm:prSet presAssocID="{6E5CF73D-216C-4BB5-B4F8-E23D104033A5}" presName="Name37" presStyleLbl="parChTrans1D2" presStyleIdx="1" presStyleCnt="3"/>
      <dgm:spPr/>
      <dgm:t>
        <a:bodyPr/>
        <a:lstStyle/>
        <a:p>
          <a:endParaRPr lang="zh-CN" altLang="en-US"/>
        </a:p>
      </dgm:t>
    </dgm:pt>
    <dgm:pt modelId="{DA754047-6BAE-4029-899A-0BEDB691F776}" type="pres">
      <dgm:prSet presAssocID="{DB9837FD-A09B-4647-98FC-B08A28204F2E}" presName="hierRoot2" presStyleCnt="0">
        <dgm:presLayoutVars>
          <dgm:hierBranch val="init"/>
        </dgm:presLayoutVars>
      </dgm:prSet>
      <dgm:spPr/>
      <dgm:t>
        <a:bodyPr/>
        <a:lstStyle/>
        <a:p>
          <a:endParaRPr lang="en-US"/>
        </a:p>
      </dgm:t>
    </dgm:pt>
    <dgm:pt modelId="{7F8770E6-4E42-4983-9278-865E16830479}" type="pres">
      <dgm:prSet presAssocID="{DB9837FD-A09B-4647-98FC-B08A28204F2E}" presName="rootComposite" presStyleCnt="0"/>
      <dgm:spPr/>
      <dgm:t>
        <a:bodyPr/>
        <a:lstStyle/>
        <a:p>
          <a:endParaRPr lang="en-US"/>
        </a:p>
      </dgm:t>
    </dgm:pt>
    <dgm:pt modelId="{F2AFAA21-F69E-4E75-A501-D54F4660D29B}" type="pres">
      <dgm:prSet presAssocID="{DB9837FD-A09B-4647-98FC-B08A28204F2E}" presName="rootText" presStyleLbl="node2" presStyleIdx="1" presStyleCnt="3" custScaleX="119831" custScaleY="110000" custLinFactNeighborX="-1686" custLinFactNeighborY="-8514">
        <dgm:presLayoutVars>
          <dgm:chPref val="3"/>
        </dgm:presLayoutVars>
      </dgm:prSet>
      <dgm:spPr/>
      <dgm:t>
        <a:bodyPr/>
        <a:lstStyle/>
        <a:p>
          <a:endParaRPr lang="zh-CN" altLang="en-US"/>
        </a:p>
      </dgm:t>
    </dgm:pt>
    <dgm:pt modelId="{7E2433D2-0523-4852-AD11-F8DF31D03112}" type="pres">
      <dgm:prSet presAssocID="{DB9837FD-A09B-4647-98FC-B08A28204F2E}" presName="rootConnector" presStyleLbl="node2" presStyleIdx="1" presStyleCnt="3"/>
      <dgm:spPr/>
      <dgm:t>
        <a:bodyPr/>
        <a:lstStyle/>
        <a:p>
          <a:endParaRPr lang="zh-CN" altLang="en-US"/>
        </a:p>
      </dgm:t>
    </dgm:pt>
    <dgm:pt modelId="{6E227C30-9940-4A78-AEC4-43B7B5531834}" type="pres">
      <dgm:prSet presAssocID="{DB9837FD-A09B-4647-98FC-B08A28204F2E}" presName="hierChild4" presStyleCnt="0"/>
      <dgm:spPr/>
      <dgm:t>
        <a:bodyPr/>
        <a:lstStyle/>
        <a:p>
          <a:endParaRPr lang="en-US"/>
        </a:p>
      </dgm:t>
    </dgm:pt>
    <dgm:pt modelId="{E83DB887-50C8-40DC-B45D-E958D3BD4E6E}" type="pres">
      <dgm:prSet presAssocID="{DB9837FD-A09B-4647-98FC-B08A28204F2E}" presName="hierChild5" presStyleCnt="0"/>
      <dgm:spPr/>
      <dgm:t>
        <a:bodyPr/>
        <a:lstStyle/>
        <a:p>
          <a:endParaRPr lang="en-US"/>
        </a:p>
      </dgm:t>
    </dgm:pt>
    <dgm:pt modelId="{3B9BB438-5EC5-4FA7-B3E2-81276010BDF9}" type="pres">
      <dgm:prSet presAssocID="{4764ED30-55CF-45E7-AEA8-4C6DCF046A2B}" presName="Name37" presStyleLbl="parChTrans1D2" presStyleIdx="2" presStyleCnt="3"/>
      <dgm:spPr/>
      <dgm:t>
        <a:bodyPr/>
        <a:lstStyle/>
        <a:p>
          <a:endParaRPr lang="zh-CN" altLang="en-US"/>
        </a:p>
      </dgm:t>
    </dgm:pt>
    <dgm:pt modelId="{FB3C0127-DD79-4FDF-B491-5CFFF529CCB4}" type="pres">
      <dgm:prSet presAssocID="{41D76B8A-763F-45DB-BEA4-D59DBD857940}" presName="hierRoot2" presStyleCnt="0">
        <dgm:presLayoutVars>
          <dgm:hierBranch val="init"/>
        </dgm:presLayoutVars>
      </dgm:prSet>
      <dgm:spPr/>
    </dgm:pt>
    <dgm:pt modelId="{BD8AB548-9CD7-48E0-8B80-A983AF5A4697}" type="pres">
      <dgm:prSet presAssocID="{41D76B8A-763F-45DB-BEA4-D59DBD857940}" presName="rootComposite" presStyleCnt="0"/>
      <dgm:spPr/>
    </dgm:pt>
    <dgm:pt modelId="{DE18859A-47AF-41DD-94AC-5ED2B5D80ACD}" type="pres">
      <dgm:prSet presAssocID="{41D76B8A-763F-45DB-BEA4-D59DBD857940}" presName="rootText" presStyleLbl="node2" presStyleIdx="2" presStyleCnt="3" custScaleX="117031" custScaleY="110000" custLinFactNeighborX="10599" custLinFactNeighborY="-8514">
        <dgm:presLayoutVars>
          <dgm:chPref val="3"/>
        </dgm:presLayoutVars>
      </dgm:prSet>
      <dgm:spPr/>
      <dgm:t>
        <a:bodyPr/>
        <a:lstStyle/>
        <a:p>
          <a:endParaRPr lang="en-US"/>
        </a:p>
      </dgm:t>
    </dgm:pt>
    <dgm:pt modelId="{E937FABA-1D62-47E0-A545-95DE9FEED556}" type="pres">
      <dgm:prSet presAssocID="{41D76B8A-763F-45DB-BEA4-D59DBD857940}" presName="rootConnector" presStyleLbl="node2" presStyleIdx="2" presStyleCnt="3"/>
      <dgm:spPr/>
      <dgm:t>
        <a:bodyPr/>
        <a:lstStyle/>
        <a:p>
          <a:endParaRPr lang="en-US"/>
        </a:p>
      </dgm:t>
    </dgm:pt>
    <dgm:pt modelId="{E4941234-647D-4DDC-9750-B1B34B67543C}" type="pres">
      <dgm:prSet presAssocID="{41D76B8A-763F-45DB-BEA4-D59DBD857940}" presName="hierChild4" presStyleCnt="0"/>
      <dgm:spPr/>
    </dgm:pt>
    <dgm:pt modelId="{E55D7A48-B365-498E-99DF-DE556E427CAE}" type="pres">
      <dgm:prSet presAssocID="{41D76B8A-763F-45DB-BEA4-D59DBD857940}" presName="hierChild5" presStyleCnt="0"/>
      <dgm:spPr/>
    </dgm:pt>
    <dgm:pt modelId="{1718B04B-DB5B-478B-8628-480F25B55430}" type="pres">
      <dgm:prSet presAssocID="{97643AA3-33C4-4B3A-A5E7-6C986E30C157}" presName="hierChild3" presStyleCnt="0"/>
      <dgm:spPr/>
      <dgm:t>
        <a:bodyPr/>
        <a:lstStyle/>
        <a:p>
          <a:endParaRPr lang="en-US"/>
        </a:p>
      </dgm:t>
    </dgm:pt>
  </dgm:ptLst>
  <dgm:cxnLst>
    <dgm:cxn modelId="{065B8CE5-360A-49A3-9FA5-AEE0220F5B5B}" type="presOf" srcId="{41D76B8A-763F-45DB-BEA4-D59DBD857940}" destId="{DE18859A-47AF-41DD-94AC-5ED2B5D80ACD}" srcOrd="0" destOrd="0" presId="urn:microsoft.com/office/officeart/2005/8/layout/orgChart1"/>
    <dgm:cxn modelId="{9E98F9CE-08CA-4083-A2A2-09D2536B8EF4}" type="presOf" srcId="{38B5AB30-D781-4F19-A306-9FA95C1D6F24}" destId="{813E630D-D82D-45D4-ABDE-75F2C6984B24}" srcOrd="1" destOrd="0" presId="urn:microsoft.com/office/officeart/2005/8/layout/orgChart1"/>
    <dgm:cxn modelId="{053DA107-3AF7-4DE8-B63F-CC78238178C3}" srcId="{97643AA3-33C4-4B3A-A5E7-6C986E30C157}" destId="{38B5AB30-D781-4F19-A306-9FA95C1D6F24}" srcOrd="0" destOrd="0" parTransId="{124C36E4-B64D-43E6-BC15-CBFAC63502B3}" sibTransId="{24F45FDA-60F2-4DD0-8385-C24D01B2C34B}"/>
    <dgm:cxn modelId="{B1F35F0A-0B32-496F-BE05-B030898995B4}" type="presOf" srcId="{38B5AB30-D781-4F19-A306-9FA95C1D6F24}" destId="{4691E99B-09F8-4E65-B74D-6ADEB9BD0983}" srcOrd="0" destOrd="0" presId="urn:microsoft.com/office/officeart/2005/8/layout/orgChart1"/>
    <dgm:cxn modelId="{66B2866B-3413-4B64-97DE-56AD4826770A}" srcId="{97643AA3-33C4-4B3A-A5E7-6C986E30C157}" destId="{DB9837FD-A09B-4647-98FC-B08A28204F2E}" srcOrd="1" destOrd="0" parTransId="{6E5CF73D-216C-4BB5-B4F8-E23D104033A5}" sibTransId="{4E2A36CF-5F4F-49F1-879E-1C3BD571240A}"/>
    <dgm:cxn modelId="{C4EEDA80-DA98-4643-AB46-4D42099C2717}" srcId="{97643AA3-33C4-4B3A-A5E7-6C986E30C157}" destId="{41D76B8A-763F-45DB-BEA4-D59DBD857940}" srcOrd="2" destOrd="0" parTransId="{4764ED30-55CF-45E7-AEA8-4C6DCF046A2B}" sibTransId="{FFEAE9DA-EA86-486E-BD1D-945056D015EB}"/>
    <dgm:cxn modelId="{6F26ADD0-5D68-43EE-B772-02BF6ABBFD37}" type="presOf" srcId="{A3D5DD08-51A5-4D76-B2E2-88ED244A216D}" destId="{1C61CCE7-0BD3-49D6-B51C-C6D1149E16DD}" srcOrd="0" destOrd="0" presId="urn:microsoft.com/office/officeart/2005/8/layout/orgChart1"/>
    <dgm:cxn modelId="{8A6FB6D9-30F5-430D-837A-7667E0077042}" srcId="{A3D5DD08-51A5-4D76-B2E2-88ED244A216D}" destId="{97643AA3-33C4-4B3A-A5E7-6C986E30C157}" srcOrd="0" destOrd="0" parTransId="{2E272CAB-A77C-4A94-9778-A847C79E1E2C}" sibTransId="{7F46BF69-8F71-4E8B-A953-C59753AB38ED}"/>
    <dgm:cxn modelId="{2F09A42C-2F5B-4A3C-BE06-590435FFCCC7}" type="presOf" srcId="{DB9837FD-A09B-4647-98FC-B08A28204F2E}" destId="{F2AFAA21-F69E-4E75-A501-D54F4660D29B}" srcOrd="0" destOrd="0" presId="urn:microsoft.com/office/officeart/2005/8/layout/orgChart1"/>
    <dgm:cxn modelId="{2DA758FA-6430-4B46-8BC7-EAE7BC7C6F70}" type="presOf" srcId="{4764ED30-55CF-45E7-AEA8-4C6DCF046A2B}" destId="{3B9BB438-5EC5-4FA7-B3E2-81276010BDF9}" srcOrd="0" destOrd="0" presId="urn:microsoft.com/office/officeart/2005/8/layout/orgChart1"/>
    <dgm:cxn modelId="{DF601627-9984-4150-A8F7-3643DE3285DA}" type="presOf" srcId="{41D76B8A-763F-45DB-BEA4-D59DBD857940}" destId="{E937FABA-1D62-47E0-A545-95DE9FEED556}" srcOrd="1" destOrd="0" presId="urn:microsoft.com/office/officeart/2005/8/layout/orgChart1"/>
    <dgm:cxn modelId="{0EE7FEEA-E789-41BC-9DD8-A58AF3AEFE7A}" type="presOf" srcId="{6E5CF73D-216C-4BB5-B4F8-E23D104033A5}" destId="{82675833-258E-4E55-B4CC-6C902495E224}" srcOrd="0" destOrd="0" presId="urn:microsoft.com/office/officeart/2005/8/layout/orgChart1"/>
    <dgm:cxn modelId="{36CA01BA-E1B4-44D1-A56C-1841D154336E}" type="presOf" srcId="{DB9837FD-A09B-4647-98FC-B08A28204F2E}" destId="{7E2433D2-0523-4852-AD11-F8DF31D03112}" srcOrd="1" destOrd="0" presId="urn:microsoft.com/office/officeart/2005/8/layout/orgChart1"/>
    <dgm:cxn modelId="{9BB12F7F-F8E6-4A60-8992-81782100290C}" type="presOf" srcId="{97643AA3-33C4-4B3A-A5E7-6C986E30C157}" destId="{B5AFD937-5E1F-423A-943D-A7C40F38A142}" srcOrd="0" destOrd="0" presId="urn:microsoft.com/office/officeart/2005/8/layout/orgChart1"/>
    <dgm:cxn modelId="{845D523B-AE7F-4CB9-A423-319B51C0088A}" type="presOf" srcId="{97643AA3-33C4-4B3A-A5E7-6C986E30C157}" destId="{04318A9E-C644-4131-926A-0931CE33476C}" srcOrd="1" destOrd="0" presId="urn:microsoft.com/office/officeart/2005/8/layout/orgChart1"/>
    <dgm:cxn modelId="{476E3F3D-6CDC-4777-A27C-69D3D3C8314A}" type="presOf" srcId="{124C36E4-B64D-43E6-BC15-CBFAC63502B3}" destId="{C756A898-52E1-47D8-80E5-F92ED8FB2DAC}" srcOrd="0" destOrd="0" presId="urn:microsoft.com/office/officeart/2005/8/layout/orgChart1"/>
    <dgm:cxn modelId="{4C17FCB0-CB11-4C16-993E-3D64E167E317}" type="presParOf" srcId="{1C61CCE7-0BD3-49D6-B51C-C6D1149E16DD}" destId="{A4468E81-9D9B-4F15-A375-E0B87075AB76}" srcOrd="0" destOrd="0" presId="urn:microsoft.com/office/officeart/2005/8/layout/orgChart1"/>
    <dgm:cxn modelId="{A4DE8C3A-9147-4C43-82AC-69D4123CFEFF}" type="presParOf" srcId="{A4468E81-9D9B-4F15-A375-E0B87075AB76}" destId="{629ED0EB-30E4-4C80-9D7A-D9CBB587A6DF}" srcOrd="0" destOrd="0" presId="urn:microsoft.com/office/officeart/2005/8/layout/orgChart1"/>
    <dgm:cxn modelId="{46A20EE2-0FD9-46C7-AE85-BD24EC432B3D}" type="presParOf" srcId="{629ED0EB-30E4-4C80-9D7A-D9CBB587A6DF}" destId="{B5AFD937-5E1F-423A-943D-A7C40F38A142}" srcOrd="0" destOrd="0" presId="urn:microsoft.com/office/officeart/2005/8/layout/orgChart1"/>
    <dgm:cxn modelId="{142FB2B3-F774-427A-9A26-616AE1E7F136}" type="presParOf" srcId="{629ED0EB-30E4-4C80-9D7A-D9CBB587A6DF}" destId="{04318A9E-C644-4131-926A-0931CE33476C}" srcOrd="1" destOrd="0" presId="urn:microsoft.com/office/officeart/2005/8/layout/orgChart1"/>
    <dgm:cxn modelId="{6BF75675-93C4-40B5-B5BB-C09427684C0D}" type="presParOf" srcId="{A4468E81-9D9B-4F15-A375-E0B87075AB76}" destId="{CFFA4408-FAB7-4238-B397-9BBA1ABFFF45}" srcOrd="1" destOrd="0" presId="urn:microsoft.com/office/officeart/2005/8/layout/orgChart1"/>
    <dgm:cxn modelId="{31F77C97-56DE-4B1A-8FB8-4F959F421FEA}" type="presParOf" srcId="{CFFA4408-FAB7-4238-B397-9BBA1ABFFF45}" destId="{C756A898-52E1-47D8-80E5-F92ED8FB2DAC}" srcOrd="0" destOrd="0" presId="urn:microsoft.com/office/officeart/2005/8/layout/orgChart1"/>
    <dgm:cxn modelId="{3D7A94FC-7DDE-4EE7-B480-C944A66D77A8}" type="presParOf" srcId="{CFFA4408-FAB7-4238-B397-9BBA1ABFFF45}" destId="{6B6AD8DE-B14E-412E-A619-792CF698E31C}" srcOrd="1" destOrd="0" presId="urn:microsoft.com/office/officeart/2005/8/layout/orgChart1"/>
    <dgm:cxn modelId="{28F6EC75-340A-4E61-8152-CBAB31B8EF2B}" type="presParOf" srcId="{6B6AD8DE-B14E-412E-A619-792CF698E31C}" destId="{4BF4329A-4D6C-425A-9BD2-13367AB1FB06}" srcOrd="0" destOrd="0" presId="urn:microsoft.com/office/officeart/2005/8/layout/orgChart1"/>
    <dgm:cxn modelId="{FBB79847-7B7C-4185-A464-116E390A8675}" type="presParOf" srcId="{4BF4329A-4D6C-425A-9BD2-13367AB1FB06}" destId="{4691E99B-09F8-4E65-B74D-6ADEB9BD0983}" srcOrd="0" destOrd="0" presId="urn:microsoft.com/office/officeart/2005/8/layout/orgChart1"/>
    <dgm:cxn modelId="{72CE26B0-D25C-4556-89EB-E502A7DBA4B5}" type="presParOf" srcId="{4BF4329A-4D6C-425A-9BD2-13367AB1FB06}" destId="{813E630D-D82D-45D4-ABDE-75F2C6984B24}" srcOrd="1" destOrd="0" presId="urn:microsoft.com/office/officeart/2005/8/layout/orgChart1"/>
    <dgm:cxn modelId="{E9C09252-D716-49C9-BD87-617EC7EAABDA}" type="presParOf" srcId="{6B6AD8DE-B14E-412E-A619-792CF698E31C}" destId="{6DE9AB29-2939-428E-A139-0B405A1A6839}" srcOrd="1" destOrd="0" presId="urn:microsoft.com/office/officeart/2005/8/layout/orgChart1"/>
    <dgm:cxn modelId="{8786C040-16A0-4F17-A8AA-5717B6914CA7}" type="presParOf" srcId="{6B6AD8DE-B14E-412E-A619-792CF698E31C}" destId="{53A47190-4966-49CF-83FD-A0D40DD74219}" srcOrd="2" destOrd="0" presId="urn:microsoft.com/office/officeart/2005/8/layout/orgChart1"/>
    <dgm:cxn modelId="{226B4978-0E6B-4AB3-B7BA-2A61DB43A99D}" type="presParOf" srcId="{CFFA4408-FAB7-4238-B397-9BBA1ABFFF45}" destId="{82675833-258E-4E55-B4CC-6C902495E224}" srcOrd="2" destOrd="0" presId="urn:microsoft.com/office/officeart/2005/8/layout/orgChart1"/>
    <dgm:cxn modelId="{5C394253-DFE9-4821-A1A2-B27773C6682B}" type="presParOf" srcId="{CFFA4408-FAB7-4238-B397-9BBA1ABFFF45}" destId="{DA754047-6BAE-4029-899A-0BEDB691F776}" srcOrd="3" destOrd="0" presId="urn:microsoft.com/office/officeart/2005/8/layout/orgChart1"/>
    <dgm:cxn modelId="{F38E717E-67CC-4919-8D58-1B6508B5EA68}" type="presParOf" srcId="{DA754047-6BAE-4029-899A-0BEDB691F776}" destId="{7F8770E6-4E42-4983-9278-865E16830479}" srcOrd="0" destOrd="0" presId="urn:microsoft.com/office/officeart/2005/8/layout/orgChart1"/>
    <dgm:cxn modelId="{5242E45E-AD19-41F4-8116-395E391D928E}" type="presParOf" srcId="{7F8770E6-4E42-4983-9278-865E16830479}" destId="{F2AFAA21-F69E-4E75-A501-D54F4660D29B}" srcOrd="0" destOrd="0" presId="urn:microsoft.com/office/officeart/2005/8/layout/orgChart1"/>
    <dgm:cxn modelId="{B862A2D5-BF71-4444-8397-8C5ADEAD22C2}" type="presParOf" srcId="{7F8770E6-4E42-4983-9278-865E16830479}" destId="{7E2433D2-0523-4852-AD11-F8DF31D03112}" srcOrd="1" destOrd="0" presId="urn:microsoft.com/office/officeart/2005/8/layout/orgChart1"/>
    <dgm:cxn modelId="{0B4A4343-1519-46DA-BD87-87DCDEA68F89}" type="presParOf" srcId="{DA754047-6BAE-4029-899A-0BEDB691F776}" destId="{6E227C30-9940-4A78-AEC4-43B7B5531834}" srcOrd="1" destOrd="0" presId="urn:microsoft.com/office/officeart/2005/8/layout/orgChart1"/>
    <dgm:cxn modelId="{0506D9C9-AFAE-4C68-9A4F-89C61510BAD5}" type="presParOf" srcId="{DA754047-6BAE-4029-899A-0BEDB691F776}" destId="{E83DB887-50C8-40DC-B45D-E958D3BD4E6E}" srcOrd="2" destOrd="0" presId="urn:microsoft.com/office/officeart/2005/8/layout/orgChart1"/>
    <dgm:cxn modelId="{7CD68585-95B1-4D05-82A9-42EF13A1EC13}" type="presParOf" srcId="{CFFA4408-FAB7-4238-B397-9BBA1ABFFF45}" destId="{3B9BB438-5EC5-4FA7-B3E2-81276010BDF9}" srcOrd="4" destOrd="0" presId="urn:microsoft.com/office/officeart/2005/8/layout/orgChart1"/>
    <dgm:cxn modelId="{D593B3EE-FEB5-41A8-A8A9-03451D573768}" type="presParOf" srcId="{CFFA4408-FAB7-4238-B397-9BBA1ABFFF45}" destId="{FB3C0127-DD79-4FDF-B491-5CFFF529CCB4}" srcOrd="5" destOrd="0" presId="urn:microsoft.com/office/officeart/2005/8/layout/orgChart1"/>
    <dgm:cxn modelId="{417EAF01-827D-4238-B5A4-8FFC9C242E34}" type="presParOf" srcId="{FB3C0127-DD79-4FDF-B491-5CFFF529CCB4}" destId="{BD8AB548-9CD7-48E0-8B80-A983AF5A4697}" srcOrd="0" destOrd="0" presId="urn:microsoft.com/office/officeart/2005/8/layout/orgChart1"/>
    <dgm:cxn modelId="{B950C26C-5F97-4A1B-8925-65542A647A2D}" type="presParOf" srcId="{BD8AB548-9CD7-48E0-8B80-A983AF5A4697}" destId="{DE18859A-47AF-41DD-94AC-5ED2B5D80ACD}" srcOrd="0" destOrd="0" presId="urn:microsoft.com/office/officeart/2005/8/layout/orgChart1"/>
    <dgm:cxn modelId="{F9A74FA2-367E-413B-B617-4A7A7C0FC921}" type="presParOf" srcId="{BD8AB548-9CD7-48E0-8B80-A983AF5A4697}" destId="{E937FABA-1D62-47E0-A545-95DE9FEED556}" srcOrd="1" destOrd="0" presId="urn:microsoft.com/office/officeart/2005/8/layout/orgChart1"/>
    <dgm:cxn modelId="{6C761EF9-FDE6-406E-87BC-9FA5B1060BCB}" type="presParOf" srcId="{FB3C0127-DD79-4FDF-B491-5CFFF529CCB4}" destId="{E4941234-647D-4DDC-9750-B1B34B67543C}" srcOrd="1" destOrd="0" presId="urn:microsoft.com/office/officeart/2005/8/layout/orgChart1"/>
    <dgm:cxn modelId="{8138CC99-AC54-4A62-83DA-81B405D6848D}" type="presParOf" srcId="{FB3C0127-DD79-4FDF-B491-5CFFF529CCB4}" destId="{E55D7A48-B365-498E-99DF-DE556E427CAE}" srcOrd="2" destOrd="0" presId="urn:microsoft.com/office/officeart/2005/8/layout/orgChart1"/>
    <dgm:cxn modelId="{49558208-C26E-407B-8647-8FDDED01717B}" type="presParOf" srcId="{A4468E81-9D9B-4F15-A375-E0B87075AB76}" destId="{1718B04B-DB5B-478B-8628-480F25B55430}"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5DD08-51A5-4D76-B2E2-88ED244A216D}" type="doc">
      <dgm:prSet loTypeId="urn:microsoft.com/office/officeart/2005/8/layout/orgChart1" loCatId="hierarchy" qsTypeId="urn:microsoft.com/office/officeart/2005/8/quickstyle/simple2" qsCatId="simple" csTypeId="urn:microsoft.com/office/officeart/2005/8/colors/accent2_5" csCatId="accent2" phldr="1"/>
      <dgm:spPr/>
      <dgm:t>
        <a:bodyPr/>
        <a:lstStyle/>
        <a:p>
          <a:endParaRPr lang="zh-CN" altLang="en-US"/>
        </a:p>
      </dgm:t>
    </dgm:pt>
    <dgm:pt modelId="{635D8B77-E6EF-4F19-8252-F19A7506BAF6}">
      <dgm:prSet phldrT="[文本]" custT="1"/>
      <dgm:spPr>
        <a:solidFill>
          <a:schemeClr val="tx2"/>
        </a:solidFill>
      </dgm:spPr>
      <dgm:t>
        <a:bodyPr/>
        <a:lstStyle/>
        <a:p>
          <a:r>
            <a:rPr lang="en-US" altLang="zh-CN" sz="1400" dirty="0" smtClean="0">
              <a:solidFill>
                <a:schemeClr val="tx1"/>
              </a:solidFill>
            </a:rPr>
            <a:t>PSR Controller</a:t>
          </a:r>
          <a:endParaRPr lang="zh-CN" altLang="en-US" sz="1400" dirty="0">
            <a:solidFill>
              <a:schemeClr val="tx1"/>
            </a:solidFill>
          </a:endParaRPr>
        </a:p>
      </dgm:t>
    </dgm:pt>
    <dgm:pt modelId="{5234CCA4-A67F-43A9-BD20-F4F325094FA9}" type="parTrans" cxnId="{F7258047-2C0F-4701-963B-F077256C6119}">
      <dgm:prSet/>
      <dgm:spPr>
        <a:ln>
          <a:solidFill>
            <a:srgbClr val="0000CC"/>
          </a:solidFill>
        </a:ln>
      </dgm:spPr>
      <dgm:t>
        <a:bodyPr/>
        <a:lstStyle/>
        <a:p>
          <a:endParaRPr lang="zh-CN" altLang="en-US" sz="1400">
            <a:solidFill>
              <a:schemeClr val="tx1"/>
            </a:solidFill>
          </a:endParaRPr>
        </a:p>
      </dgm:t>
    </dgm:pt>
    <dgm:pt modelId="{551C3A15-0B06-4A6B-8D1D-A7614B2B94B4}" type="sibTrans" cxnId="{F7258047-2C0F-4701-963B-F077256C6119}">
      <dgm:prSet/>
      <dgm:spPr/>
      <dgm:t>
        <a:bodyPr/>
        <a:lstStyle/>
        <a:p>
          <a:endParaRPr lang="zh-CN" altLang="en-US" sz="1400">
            <a:solidFill>
              <a:schemeClr val="tx1"/>
            </a:solidFill>
          </a:endParaRPr>
        </a:p>
      </dgm:t>
    </dgm:pt>
    <dgm:pt modelId="{58B93CFA-17FF-4F14-838C-ED7D538FFE5B}">
      <dgm:prSet phldrT="[文本]" custT="1"/>
      <dgm:spPr>
        <a:solidFill>
          <a:schemeClr val="bg1"/>
        </a:solidFill>
      </dgm:spPr>
      <dgm:t>
        <a:bodyPr/>
        <a:lstStyle/>
        <a:p>
          <a:r>
            <a:rPr lang="en-US" altLang="zh-CN" sz="1400" dirty="0" smtClean="0">
              <a:solidFill>
                <a:schemeClr val="tx1"/>
              </a:solidFill>
            </a:rPr>
            <a:t>AP3785T</a:t>
          </a:r>
          <a:endParaRPr lang="zh-CN" altLang="en-US" sz="1400" dirty="0">
            <a:solidFill>
              <a:schemeClr val="tx1"/>
            </a:solidFill>
          </a:endParaRPr>
        </a:p>
      </dgm:t>
    </dgm:pt>
    <dgm:pt modelId="{39D64DB8-1938-4BCF-85DD-102034933E97}" type="parTrans" cxnId="{58021966-58C0-4A35-B717-A2ED62E69335}">
      <dgm:prSet/>
      <dgm:spPr>
        <a:ln>
          <a:solidFill>
            <a:srgbClr val="0000CC"/>
          </a:solidFill>
        </a:ln>
      </dgm:spPr>
      <dgm:t>
        <a:bodyPr/>
        <a:lstStyle/>
        <a:p>
          <a:endParaRPr lang="zh-CN" altLang="en-US" sz="1400">
            <a:solidFill>
              <a:schemeClr val="tx1"/>
            </a:solidFill>
          </a:endParaRPr>
        </a:p>
      </dgm:t>
    </dgm:pt>
    <dgm:pt modelId="{2D2A75BE-7E91-4863-8C52-CB1CB07E1FAB}" type="sibTrans" cxnId="{58021966-58C0-4A35-B717-A2ED62E69335}">
      <dgm:prSet/>
      <dgm:spPr/>
      <dgm:t>
        <a:bodyPr/>
        <a:lstStyle/>
        <a:p>
          <a:endParaRPr lang="zh-CN" altLang="en-US" sz="1400">
            <a:solidFill>
              <a:schemeClr val="tx1"/>
            </a:solidFill>
          </a:endParaRPr>
        </a:p>
      </dgm:t>
    </dgm:pt>
    <dgm:pt modelId="{DB9837FD-A09B-4647-98FC-B08A28204F2E}">
      <dgm:prSet custT="1"/>
      <dgm:spPr>
        <a:solidFill>
          <a:schemeClr val="bg1"/>
        </a:solidFill>
      </dgm:spPr>
      <dgm:t>
        <a:bodyPr/>
        <a:lstStyle/>
        <a:p>
          <a:r>
            <a:rPr lang="en-US" altLang="zh-CN" sz="1400" dirty="0" smtClean="0">
              <a:solidFill>
                <a:schemeClr val="tx1"/>
              </a:solidFill>
            </a:rPr>
            <a:t>Buck Switcher</a:t>
          </a:r>
        </a:p>
        <a:p>
          <a:r>
            <a:rPr lang="en-US" altLang="zh-CN" sz="1400" dirty="0" smtClean="0">
              <a:solidFill>
                <a:schemeClr val="accent2"/>
              </a:solidFill>
            </a:rPr>
            <a:t>New</a:t>
          </a:r>
          <a:endParaRPr lang="zh-CN" altLang="en-US" sz="1400" dirty="0">
            <a:solidFill>
              <a:schemeClr val="accent2"/>
            </a:solidFill>
          </a:endParaRPr>
        </a:p>
      </dgm:t>
    </dgm:pt>
    <dgm:pt modelId="{6E5CF73D-216C-4BB5-B4F8-E23D104033A5}" type="parTrans" cxnId="{66B2866B-3413-4B64-97DE-56AD4826770A}">
      <dgm:prSet/>
      <dgm:spPr>
        <a:ln>
          <a:solidFill>
            <a:srgbClr val="0000CC"/>
          </a:solidFill>
        </a:ln>
      </dgm:spPr>
      <dgm:t>
        <a:bodyPr/>
        <a:lstStyle/>
        <a:p>
          <a:endParaRPr lang="zh-CN" altLang="en-US" sz="1400">
            <a:solidFill>
              <a:schemeClr val="tx1"/>
            </a:solidFill>
          </a:endParaRPr>
        </a:p>
      </dgm:t>
    </dgm:pt>
    <dgm:pt modelId="{4E2A36CF-5F4F-49F1-879E-1C3BD571240A}" type="sibTrans" cxnId="{66B2866B-3413-4B64-97DE-56AD4826770A}">
      <dgm:prSet/>
      <dgm:spPr/>
      <dgm:t>
        <a:bodyPr/>
        <a:lstStyle/>
        <a:p>
          <a:endParaRPr lang="zh-CN" altLang="en-US" sz="1400">
            <a:solidFill>
              <a:schemeClr val="tx1"/>
            </a:solidFill>
          </a:endParaRPr>
        </a:p>
      </dgm:t>
    </dgm:pt>
    <dgm:pt modelId="{344FE6DD-D755-442F-A0E4-24B322DEA9CF}">
      <dgm:prSet custT="1"/>
      <dgm:spPr>
        <a:solidFill>
          <a:schemeClr val="bg1"/>
        </a:solidFill>
      </dgm:spPr>
      <dgm:t>
        <a:bodyPr/>
        <a:lstStyle/>
        <a:p>
          <a:r>
            <a:rPr lang="en-US" altLang="zh-CN" sz="1400" b="0" dirty="0" smtClean="0">
              <a:solidFill>
                <a:schemeClr val="tx1"/>
              </a:solidFill>
            </a:rPr>
            <a:t>AP3771</a:t>
          </a:r>
          <a:endParaRPr lang="zh-CN" altLang="en-US" sz="1400" b="0" dirty="0">
            <a:solidFill>
              <a:schemeClr val="tx1"/>
            </a:solidFill>
          </a:endParaRPr>
        </a:p>
      </dgm:t>
    </dgm:pt>
    <dgm:pt modelId="{16F90CC5-3B50-4299-B8C7-F5E57A91D706}" type="parTrans" cxnId="{1821F8BE-CB4B-41D8-91D0-313BB5ADF25B}">
      <dgm:prSet/>
      <dgm:spPr>
        <a:ln>
          <a:solidFill>
            <a:srgbClr val="0000CC"/>
          </a:solidFill>
        </a:ln>
      </dgm:spPr>
      <dgm:t>
        <a:bodyPr/>
        <a:lstStyle/>
        <a:p>
          <a:endParaRPr lang="zh-CN" altLang="en-US" sz="1400">
            <a:solidFill>
              <a:schemeClr val="tx1"/>
            </a:solidFill>
          </a:endParaRPr>
        </a:p>
      </dgm:t>
    </dgm:pt>
    <dgm:pt modelId="{022F9763-4983-4CF6-8087-AB2D41D29298}" type="sibTrans" cxnId="{1821F8BE-CB4B-41D8-91D0-313BB5ADF25B}">
      <dgm:prSet/>
      <dgm:spPr/>
      <dgm:t>
        <a:bodyPr/>
        <a:lstStyle/>
        <a:p>
          <a:endParaRPr lang="zh-CN" altLang="en-US" sz="1400">
            <a:solidFill>
              <a:schemeClr val="tx1"/>
            </a:solidFill>
          </a:endParaRPr>
        </a:p>
      </dgm:t>
    </dgm:pt>
    <dgm:pt modelId="{01859453-7B1D-4DCD-9B68-D798D0F9E618}">
      <dgm:prSet custT="1"/>
      <dgm:spPr>
        <a:solidFill>
          <a:schemeClr val="bg1"/>
        </a:solidFill>
      </dgm:spPr>
      <dgm:t>
        <a:bodyPr/>
        <a:lstStyle/>
        <a:p>
          <a:r>
            <a:rPr lang="en-US" altLang="zh-CN" sz="1400" dirty="0" smtClean="0">
              <a:solidFill>
                <a:srgbClr val="0000CC"/>
              </a:solidFill>
            </a:rPr>
            <a:t>AP3917B</a:t>
          </a:r>
        </a:p>
        <a:p>
          <a:r>
            <a:rPr lang="en-US" altLang="zh-CN" sz="1400" dirty="0" smtClean="0">
              <a:solidFill>
                <a:srgbClr val="0000CC"/>
              </a:solidFill>
            </a:rPr>
            <a:t>AP3917C</a:t>
          </a:r>
        </a:p>
        <a:p>
          <a:r>
            <a:rPr lang="en-US" altLang="zh-CN" sz="1400" dirty="0" smtClean="0">
              <a:solidFill>
                <a:srgbClr val="0000CC"/>
              </a:solidFill>
            </a:rPr>
            <a:t>AP3917D</a:t>
          </a:r>
          <a:endParaRPr lang="zh-CN" altLang="en-US" sz="1400" dirty="0">
            <a:solidFill>
              <a:srgbClr val="0000CC"/>
            </a:solidFill>
          </a:endParaRPr>
        </a:p>
      </dgm:t>
    </dgm:pt>
    <dgm:pt modelId="{4F203913-751E-4922-B9DB-4613879A311F}" type="parTrans" cxnId="{4EE079D9-DCEC-4BE8-A954-BE37693E88BF}">
      <dgm:prSet/>
      <dgm:spPr>
        <a:ln>
          <a:solidFill>
            <a:srgbClr val="0000CC"/>
          </a:solidFill>
        </a:ln>
      </dgm:spPr>
      <dgm:t>
        <a:bodyPr/>
        <a:lstStyle/>
        <a:p>
          <a:endParaRPr lang="zh-CN" altLang="en-US" sz="1400">
            <a:solidFill>
              <a:schemeClr val="tx1"/>
            </a:solidFill>
          </a:endParaRPr>
        </a:p>
      </dgm:t>
    </dgm:pt>
    <dgm:pt modelId="{27EBD9BF-2C40-4348-A7EE-83D8241D667E}" type="sibTrans" cxnId="{4EE079D9-DCEC-4BE8-A954-BE37693E88BF}">
      <dgm:prSet/>
      <dgm:spPr/>
      <dgm:t>
        <a:bodyPr/>
        <a:lstStyle/>
        <a:p>
          <a:endParaRPr lang="zh-CN" altLang="en-US" sz="1400">
            <a:solidFill>
              <a:schemeClr val="tx1"/>
            </a:solidFill>
          </a:endParaRPr>
        </a:p>
      </dgm:t>
    </dgm:pt>
    <dgm:pt modelId="{94C28EBD-85ED-46F5-8A4F-FA4481212CB3}">
      <dgm:prSet custT="1"/>
      <dgm:spPr>
        <a:solidFill>
          <a:schemeClr val="bg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altLang="zh-CN" sz="1400"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altLang="zh-CN" sz="1400" dirty="0" smtClean="0">
              <a:solidFill>
                <a:srgbClr val="0000CC"/>
              </a:solidFill>
            </a:rPr>
            <a:t>AL17050</a:t>
          </a:r>
          <a:endParaRPr lang="zh-CN" altLang="en-US" sz="1400" dirty="0" smtClean="0">
            <a:solidFill>
              <a:srgbClr val="0000CC"/>
            </a:solidFill>
          </a:endParaRPr>
        </a:p>
        <a:p>
          <a:pPr defTabSz="622300">
            <a:lnSpc>
              <a:spcPct val="90000"/>
            </a:lnSpc>
            <a:spcBef>
              <a:spcPct val="0"/>
            </a:spcBef>
            <a:spcAft>
              <a:spcPct val="35000"/>
            </a:spcAft>
          </a:pPr>
          <a:endParaRPr lang="zh-CN" altLang="en-US" sz="1400" b="0" dirty="0">
            <a:solidFill>
              <a:schemeClr val="tx1"/>
            </a:solidFill>
          </a:endParaRPr>
        </a:p>
      </dgm:t>
    </dgm:pt>
    <dgm:pt modelId="{8570D137-CBE8-4217-BA0C-D07FC9108F9F}" type="parTrans" cxnId="{8A3032C7-2412-4F49-BB51-91EE0E57A982}">
      <dgm:prSet/>
      <dgm:spPr>
        <a:ln>
          <a:solidFill>
            <a:srgbClr val="0000CC"/>
          </a:solidFill>
        </a:ln>
      </dgm:spPr>
      <dgm:t>
        <a:bodyPr/>
        <a:lstStyle/>
        <a:p>
          <a:endParaRPr lang="zh-CN" altLang="en-US" sz="1400">
            <a:solidFill>
              <a:schemeClr val="tx1"/>
            </a:solidFill>
          </a:endParaRPr>
        </a:p>
      </dgm:t>
    </dgm:pt>
    <dgm:pt modelId="{AFA89B2B-1CAE-4178-8FDB-56F44DD5D1BA}" type="sibTrans" cxnId="{8A3032C7-2412-4F49-BB51-91EE0E57A982}">
      <dgm:prSet/>
      <dgm:spPr/>
      <dgm:t>
        <a:bodyPr/>
        <a:lstStyle/>
        <a:p>
          <a:endParaRPr lang="zh-CN" altLang="en-US" sz="1400">
            <a:solidFill>
              <a:schemeClr val="tx1"/>
            </a:solidFill>
          </a:endParaRPr>
        </a:p>
      </dgm:t>
    </dgm:pt>
    <dgm:pt modelId="{38B5AB30-D781-4F19-A306-9FA95C1D6F24}">
      <dgm:prSet custT="1"/>
      <dgm:spPr>
        <a:solidFill>
          <a:schemeClr val="bg1"/>
        </a:solidFill>
      </dgm:spPr>
      <dgm:t>
        <a:bodyPr/>
        <a:lstStyle/>
        <a:p>
          <a:r>
            <a:rPr lang="en-US" altLang="zh-CN" sz="1400" dirty="0" smtClean="0">
              <a:solidFill>
                <a:schemeClr val="tx1"/>
              </a:solidFill>
            </a:rPr>
            <a:t>PSR Switcher</a:t>
          </a:r>
        </a:p>
        <a:p>
          <a:endParaRPr lang="zh-CN" altLang="en-US" sz="1400" dirty="0">
            <a:solidFill>
              <a:schemeClr val="tx1"/>
            </a:solidFill>
          </a:endParaRPr>
        </a:p>
      </dgm:t>
    </dgm:pt>
    <dgm:pt modelId="{124C36E4-B64D-43E6-BC15-CBFAC63502B3}" type="parTrans" cxnId="{053DA107-3AF7-4DE8-B63F-CC78238178C3}">
      <dgm:prSet/>
      <dgm:spPr>
        <a:ln>
          <a:solidFill>
            <a:srgbClr val="0000CC"/>
          </a:solidFill>
        </a:ln>
      </dgm:spPr>
      <dgm:t>
        <a:bodyPr/>
        <a:lstStyle/>
        <a:p>
          <a:endParaRPr lang="zh-CN" altLang="en-US" sz="1400">
            <a:solidFill>
              <a:schemeClr val="tx1"/>
            </a:solidFill>
          </a:endParaRPr>
        </a:p>
      </dgm:t>
    </dgm:pt>
    <dgm:pt modelId="{24F45FDA-60F2-4DD0-8385-C24D01B2C34B}" type="sibTrans" cxnId="{053DA107-3AF7-4DE8-B63F-CC78238178C3}">
      <dgm:prSet/>
      <dgm:spPr/>
      <dgm:t>
        <a:bodyPr/>
        <a:lstStyle/>
        <a:p>
          <a:endParaRPr lang="zh-CN" altLang="en-US" sz="1400">
            <a:solidFill>
              <a:schemeClr val="tx1"/>
            </a:solidFill>
          </a:endParaRPr>
        </a:p>
      </dgm:t>
    </dgm:pt>
    <dgm:pt modelId="{5E4F6016-72A9-4F78-A0E7-4AB72774146F}">
      <dgm:prSet custT="1"/>
      <dgm:spPr>
        <a:solidFill>
          <a:schemeClr val="bg1"/>
        </a:solidFill>
      </dgm:spPr>
      <dgm:t>
        <a:bodyPr/>
        <a:lstStyle/>
        <a:p>
          <a:r>
            <a:rPr lang="en-US" altLang="zh-CN" sz="1400" dirty="0" smtClean="0">
              <a:solidFill>
                <a:schemeClr val="tx1"/>
              </a:solidFill>
            </a:rPr>
            <a:t>AP3984</a:t>
          </a:r>
        </a:p>
        <a:p>
          <a:r>
            <a:rPr lang="en-US" altLang="zh-CN" sz="1400" dirty="0" smtClean="0">
              <a:solidFill>
                <a:schemeClr val="tx1"/>
              </a:solidFill>
            </a:rPr>
            <a:t>AP3907</a:t>
          </a:r>
          <a:endParaRPr lang="zh-CN" altLang="en-US" sz="1400" dirty="0">
            <a:solidFill>
              <a:schemeClr val="tx1"/>
            </a:solidFill>
          </a:endParaRPr>
        </a:p>
      </dgm:t>
    </dgm:pt>
    <dgm:pt modelId="{768D36EA-D496-4DFD-8762-750C4BA8B252}" type="parTrans" cxnId="{213C136F-EDD3-4A9C-99D1-7E4C48563CBF}">
      <dgm:prSet/>
      <dgm:spPr>
        <a:ln>
          <a:solidFill>
            <a:srgbClr val="0000CC"/>
          </a:solidFill>
        </a:ln>
      </dgm:spPr>
      <dgm:t>
        <a:bodyPr/>
        <a:lstStyle/>
        <a:p>
          <a:endParaRPr lang="zh-CN" altLang="en-US" sz="1400">
            <a:solidFill>
              <a:schemeClr val="tx1"/>
            </a:solidFill>
          </a:endParaRPr>
        </a:p>
      </dgm:t>
    </dgm:pt>
    <dgm:pt modelId="{0B7C0592-06BA-4493-8D51-819A6F83A068}" type="sibTrans" cxnId="{213C136F-EDD3-4A9C-99D1-7E4C48563CBF}">
      <dgm:prSet/>
      <dgm:spPr/>
      <dgm:t>
        <a:bodyPr/>
        <a:lstStyle/>
        <a:p>
          <a:endParaRPr lang="zh-CN" altLang="en-US" sz="1400">
            <a:solidFill>
              <a:schemeClr val="tx1"/>
            </a:solidFill>
          </a:endParaRPr>
        </a:p>
      </dgm:t>
    </dgm:pt>
    <dgm:pt modelId="{0270B810-B659-43E4-AE84-2F0960BD2C77}">
      <dgm:prSet custT="1"/>
      <dgm:spPr>
        <a:solidFill>
          <a:schemeClr val="bg1"/>
        </a:solidFill>
      </dgm:spPr>
      <dgm:t>
        <a:bodyPr/>
        <a:lstStyle/>
        <a:p>
          <a:r>
            <a:rPr lang="en-US" altLang="zh-CN" sz="1400" b="0" dirty="0" smtClean="0">
              <a:solidFill>
                <a:schemeClr val="tx1"/>
              </a:solidFill>
            </a:rPr>
            <a:t>AP3983X</a:t>
          </a:r>
        </a:p>
        <a:p>
          <a:r>
            <a:rPr lang="en-US" altLang="zh-CN" sz="1400" b="0" dirty="0" smtClean="0">
              <a:solidFill>
                <a:schemeClr val="tx1"/>
              </a:solidFill>
            </a:rPr>
            <a:t>AP3983RX</a:t>
          </a:r>
          <a:endParaRPr lang="zh-CN" altLang="en-US" sz="1400" b="0" dirty="0">
            <a:solidFill>
              <a:schemeClr val="tx1"/>
            </a:solidFill>
          </a:endParaRPr>
        </a:p>
      </dgm:t>
    </dgm:pt>
    <dgm:pt modelId="{C10C0D5F-0CAF-4387-9B49-CBBFB571C488}" type="parTrans" cxnId="{96F8A9BF-6E1F-4E77-8339-C13324B9A4B7}">
      <dgm:prSet/>
      <dgm:spPr>
        <a:ln>
          <a:solidFill>
            <a:srgbClr val="0000CC"/>
          </a:solidFill>
        </a:ln>
      </dgm:spPr>
      <dgm:t>
        <a:bodyPr/>
        <a:lstStyle/>
        <a:p>
          <a:endParaRPr lang="zh-CN" altLang="en-US" sz="1400">
            <a:solidFill>
              <a:schemeClr val="tx1"/>
            </a:solidFill>
          </a:endParaRPr>
        </a:p>
      </dgm:t>
    </dgm:pt>
    <dgm:pt modelId="{607C60EB-2BCB-427D-A187-6B9B9C43AF92}" type="sibTrans" cxnId="{96F8A9BF-6E1F-4E77-8339-C13324B9A4B7}">
      <dgm:prSet/>
      <dgm:spPr/>
      <dgm:t>
        <a:bodyPr/>
        <a:lstStyle/>
        <a:p>
          <a:endParaRPr lang="zh-CN" altLang="en-US" sz="1400">
            <a:solidFill>
              <a:schemeClr val="tx1"/>
            </a:solidFill>
          </a:endParaRPr>
        </a:p>
      </dgm:t>
    </dgm:pt>
    <dgm:pt modelId="{97643AA3-33C4-4B3A-A5E7-6C986E30C157}">
      <dgm:prSet phldrT="[文本]" custT="1"/>
      <dgm:spPr>
        <a:solidFill>
          <a:schemeClr val="bg1">
            <a:alpha val="80000"/>
          </a:schemeClr>
        </a:solidFill>
      </dgm:spPr>
      <dgm:t>
        <a:bodyPr/>
        <a:lstStyle/>
        <a:p>
          <a:r>
            <a:rPr lang="en-US" altLang="zh-CN" sz="1400" b="1" dirty="0" smtClean="0">
              <a:solidFill>
                <a:schemeClr val="tx1"/>
              </a:solidFill>
            </a:rPr>
            <a:t>Home Appliance Products</a:t>
          </a:r>
          <a:endParaRPr lang="zh-CN" altLang="en-US" sz="1400" b="1" dirty="0">
            <a:solidFill>
              <a:schemeClr val="tx1"/>
            </a:solidFill>
          </a:endParaRPr>
        </a:p>
      </dgm:t>
    </dgm:pt>
    <dgm:pt modelId="{7F46BF69-8F71-4E8B-A953-C59753AB38ED}" type="sibTrans" cxnId="{8A6FB6D9-30F5-430D-837A-7667E0077042}">
      <dgm:prSet/>
      <dgm:spPr/>
      <dgm:t>
        <a:bodyPr/>
        <a:lstStyle/>
        <a:p>
          <a:endParaRPr lang="zh-CN" altLang="en-US" sz="1400">
            <a:solidFill>
              <a:schemeClr val="tx1"/>
            </a:solidFill>
          </a:endParaRPr>
        </a:p>
      </dgm:t>
    </dgm:pt>
    <dgm:pt modelId="{2E272CAB-A77C-4A94-9778-A847C79E1E2C}" type="parTrans" cxnId="{8A6FB6D9-30F5-430D-837A-7667E0077042}">
      <dgm:prSet/>
      <dgm:spPr/>
      <dgm:t>
        <a:bodyPr/>
        <a:lstStyle/>
        <a:p>
          <a:endParaRPr lang="zh-CN" altLang="en-US" sz="1400">
            <a:solidFill>
              <a:schemeClr val="tx1"/>
            </a:solidFill>
          </a:endParaRPr>
        </a:p>
      </dgm:t>
    </dgm:pt>
    <dgm:pt modelId="{41D76B8A-763F-45DB-BEA4-D59DBD857940}">
      <dgm:prSet phldrT="[文本]" custT="1"/>
      <dgm:spPr>
        <a:solidFill>
          <a:schemeClr val="bg1"/>
        </a:solidFill>
      </dgm:spPr>
      <dgm:t>
        <a:bodyPr/>
        <a:lstStyle/>
        <a:p>
          <a:r>
            <a:rPr lang="en-US" altLang="zh-CN" sz="1400" dirty="0" smtClean="0">
              <a:solidFill>
                <a:schemeClr val="tx1"/>
              </a:solidFill>
            </a:rPr>
            <a:t>PSR Switcher </a:t>
          </a:r>
        </a:p>
        <a:p>
          <a:r>
            <a:rPr lang="en-US" altLang="zh-CN" sz="1400" dirty="0" smtClean="0">
              <a:solidFill>
                <a:schemeClr val="accent2"/>
              </a:solidFill>
            </a:rPr>
            <a:t>New</a:t>
          </a:r>
          <a:endParaRPr lang="zh-CN" altLang="en-US" sz="1400" dirty="0">
            <a:solidFill>
              <a:schemeClr val="accent2"/>
            </a:solidFill>
          </a:endParaRPr>
        </a:p>
      </dgm:t>
    </dgm:pt>
    <dgm:pt modelId="{4764ED30-55CF-45E7-AEA8-4C6DCF046A2B}" type="parTrans" cxnId="{C4EEDA80-DA98-4643-AB46-4D42099C2717}">
      <dgm:prSet/>
      <dgm:spPr>
        <a:ln>
          <a:solidFill>
            <a:srgbClr val="0000CC"/>
          </a:solidFill>
        </a:ln>
      </dgm:spPr>
      <dgm:t>
        <a:bodyPr/>
        <a:lstStyle/>
        <a:p>
          <a:endParaRPr lang="en-US" sz="1400">
            <a:solidFill>
              <a:schemeClr val="tx1"/>
            </a:solidFill>
          </a:endParaRPr>
        </a:p>
      </dgm:t>
    </dgm:pt>
    <dgm:pt modelId="{FFEAE9DA-EA86-486E-BD1D-945056D015EB}" type="sibTrans" cxnId="{C4EEDA80-DA98-4643-AB46-4D42099C2717}">
      <dgm:prSet/>
      <dgm:spPr/>
      <dgm:t>
        <a:bodyPr/>
        <a:lstStyle/>
        <a:p>
          <a:endParaRPr lang="en-US" sz="1400">
            <a:solidFill>
              <a:schemeClr val="tx1"/>
            </a:solidFill>
          </a:endParaRPr>
        </a:p>
      </dgm:t>
    </dgm:pt>
    <dgm:pt modelId="{B990CF89-2180-4171-932A-CD0CC082D1C4}">
      <dgm:prSet custT="1"/>
      <dgm:spPr>
        <a:solidFill>
          <a:schemeClr val="bg1"/>
        </a:solidFill>
      </dgm:spPr>
      <dgm:t>
        <a:bodyPr/>
        <a:lstStyle/>
        <a:p>
          <a:r>
            <a:rPr lang="en-US" altLang="zh-CN" sz="1400" dirty="0" smtClean="0">
              <a:solidFill>
                <a:srgbClr val="0000CC"/>
              </a:solidFill>
            </a:rPr>
            <a:t>AP3981XT</a:t>
          </a:r>
        </a:p>
        <a:p>
          <a:r>
            <a:rPr lang="en-US" altLang="zh-CN" sz="1400" dirty="0" smtClean="0">
              <a:solidFill>
                <a:srgbClr val="0000CC"/>
              </a:solidFill>
            </a:rPr>
            <a:t>AP3981XL</a:t>
          </a:r>
        </a:p>
        <a:p>
          <a:r>
            <a:rPr lang="en-US" altLang="zh-CN" sz="1400" dirty="0" smtClean="0">
              <a:solidFill>
                <a:srgbClr val="0000CC"/>
              </a:solidFill>
            </a:rPr>
            <a:t>AP3981XC</a:t>
          </a:r>
          <a:endParaRPr lang="zh-CN" altLang="en-US" sz="1400" dirty="0">
            <a:solidFill>
              <a:srgbClr val="0000CC"/>
            </a:solidFill>
          </a:endParaRPr>
        </a:p>
      </dgm:t>
    </dgm:pt>
    <dgm:pt modelId="{DC89BD80-0DBD-4264-BA45-ADCF0E5BA1B3}" type="parTrans" cxnId="{75DCD08E-E94E-4EA5-874A-2EACADE3DD4E}">
      <dgm:prSet/>
      <dgm:spPr>
        <a:ln>
          <a:solidFill>
            <a:srgbClr val="0000CC"/>
          </a:solidFill>
        </a:ln>
      </dgm:spPr>
      <dgm:t>
        <a:bodyPr/>
        <a:lstStyle/>
        <a:p>
          <a:endParaRPr lang="en-US" sz="1400">
            <a:solidFill>
              <a:schemeClr val="tx1"/>
            </a:solidFill>
          </a:endParaRPr>
        </a:p>
      </dgm:t>
    </dgm:pt>
    <dgm:pt modelId="{D7F3A8BC-291A-4430-8DFF-46C24A0A4DFA}" type="sibTrans" cxnId="{75DCD08E-E94E-4EA5-874A-2EACADE3DD4E}">
      <dgm:prSet/>
      <dgm:spPr/>
      <dgm:t>
        <a:bodyPr/>
        <a:lstStyle/>
        <a:p>
          <a:endParaRPr lang="en-US" sz="1400">
            <a:solidFill>
              <a:schemeClr val="tx1"/>
            </a:solidFill>
          </a:endParaRPr>
        </a:p>
      </dgm:t>
    </dgm:pt>
    <dgm:pt modelId="{2BBA3EF0-3729-4513-9833-BFA1E5AA6C68}">
      <dgm:prSet phldrT="[文本]" custT="1"/>
      <dgm:spPr>
        <a:solidFill>
          <a:schemeClr val="bg1"/>
        </a:solidFill>
      </dgm:spPr>
      <dgm:t>
        <a:bodyPr/>
        <a:lstStyle/>
        <a:p>
          <a:r>
            <a:rPr lang="en-US" altLang="zh-CN" sz="1400" dirty="0" smtClean="0">
              <a:solidFill>
                <a:srgbClr val="0000CC"/>
              </a:solidFill>
            </a:rPr>
            <a:t>AP39811A/B</a:t>
          </a:r>
          <a:endParaRPr lang="zh-CN" altLang="en-US" sz="1400" dirty="0">
            <a:solidFill>
              <a:srgbClr val="0000CC"/>
            </a:solidFill>
          </a:endParaRPr>
        </a:p>
      </dgm:t>
    </dgm:pt>
    <dgm:pt modelId="{37FB348E-5A30-4F84-951D-3F7F20E7CA06}" type="sibTrans" cxnId="{82FCA587-40B7-44AA-9949-0A1DAF4C6BD9}">
      <dgm:prSet/>
      <dgm:spPr/>
      <dgm:t>
        <a:bodyPr/>
        <a:lstStyle/>
        <a:p>
          <a:endParaRPr lang="en-US" sz="1400">
            <a:solidFill>
              <a:schemeClr val="tx1"/>
            </a:solidFill>
          </a:endParaRPr>
        </a:p>
      </dgm:t>
    </dgm:pt>
    <dgm:pt modelId="{4E7CCB04-5244-4370-B08C-DBD0A113D3DE}" type="parTrans" cxnId="{82FCA587-40B7-44AA-9949-0A1DAF4C6BD9}">
      <dgm:prSet/>
      <dgm:spPr>
        <a:ln>
          <a:solidFill>
            <a:srgbClr val="0000CC"/>
          </a:solidFill>
        </a:ln>
      </dgm:spPr>
      <dgm:t>
        <a:bodyPr/>
        <a:lstStyle/>
        <a:p>
          <a:endParaRPr lang="en-US" sz="1400">
            <a:solidFill>
              <a:schemeClr val="tx1"/>
            </a:solidFill>
          </a:endParaRPr>
        </a:p>
      </dgm:t>
    </dgm:pt>
    <dgm:pt modelId="{1C23AA72-8AEE-4B04-95E5-023270F97B54}">
      <dgm:prSet custT="1"/>
      <dgm:spPr>
        <a:solidFill>
          <a:schemeClr val="bg1"/>
        </a:solidFill>
      </dgm:spPr>
      <dgm:t>
        <a:bodyPr/>
        <a:lstStyle/>
        <a:p>
          <a:r>
            <a:rPr lang="en-US" altLang="zh-CN" sz="1400" b="0" dirty="0" smtClean="0">
              <a:solidFill>
                <a:schemeClr val="tx1"/>
              </a:solidFill>
            </a:rPr>
            <a:t>AP3968/69/70</a:t>
          </a:r>
          <a:endParaRPr lang="zh-CN" altLang="en-US" sz="1400" b="0" dirty="0">
            <a:solidFill>
              <a:schemeClr val="tx1"/>
            </a:solidFill>
          </a:endParaRPr>
        </a:p>
      </dgm:t>
    </dgm:pt>
    <dgm:pt modelId="{2063D105-6193-457E-8C78-2039818DD644}" type="parTrans" cxnId="{B2686665-7536-4F5F-B2E5-A66C991D56C9}">
      <dgm:prSet/>
      <dgm:spPr/>
      <dgm:t>
        <a:bodyPr/>
        <a:lstStyle/>
        <a:p>
          <a:endParaRPr lang="zh-CN" altLang="en-US"/>
        </a:p>
      </dgm:t>
    </dgm:pt>
    <dgm:pt modelId="{77755412-38CA-48B8-9BDA-CD834608C8EC}" type="sibTrans" cxnId="{B2686665-7536-4F5F-B2E5-A66C991D56C9}">
      <dgm:prSet/>
      <dgm:spPr/>
      <dgm:t>
        <a:bodyPr/>
        <a:lstStyle/>
        <a:p>
          <a:endParaRPr lang="zh-CN" altLang="en-US"/>
        </a:p>
      </dgm:t>
    </dgm:pt>
    <dgm:pt modelId="{1C61CCE7-0BD3-49D6-B51C-C6D1149E16DD}" type="pres">
      <dgm:prSet presAssocID="{A3D5DD08-51A5-4D76-B2E2-88ED244A216D}" presName="hierChild1" presStyleCnt="0">
        <dgm:presLayoutVars>
          <dgm:orgChart val="1"/>
          <dgm:chPref val="1"/>
          <dgm:dir/>
          <dgm:animOne val="branch"/>
          <dgm:animLvl val="lvl"/>
          <dgm:resizeHandles/>
        </dgm:presLayoutVars>
      </dgm:prSet>
      <dgm:spPr/>
      <dgm:t>
        <a:bodyPr/>
        <a:lstStyle/>
        <a:p>
          <a:endParaRPr lang="zh-CN" altLang="en-US"/>
        </a:p>
      </dgm:t>
    </dgm:pt>
    <dgm:pt modelId="{A4468E81-9D9B-4F15-A375-E0B87075AB76}" type="pres">
      <dgm:prSet presAssocID="{97643AA3-33C4-4B3A-A5E7-6C986E30C157}" presName="hierRoot1" presStyleCnt="0">
        <dgm:presLayoutVars>
          <dgm:hierBranch val="init"/>
        </dgm:presLayoutVars>
      </dgm:prSet>
      <dgm:spPr/>
      <dgm:t>
        <a:bodyPr/>
        <a:lstStyle/>
        <a:p>
          <a:endParaRPr lang="en-US"/>
        </a:p>
      </dgm:t>
    </dgm:pt>
    <dgm:pt modelId="{629ED0EB-30E4-4C80-9D7A-D9CBB587A6DF}" type="pres">
      <dgm:prSet presAssocID="{97643AA3-33C4-4B3A-A5E7-6C986E30C157}" presName="rootComposite1" presStyleCnt="0"/>
      <dgm:spPr/>
      <dgm:t>
        <a:bodyPr/>
        <a:lstStyle/>
        <a:p>
          <a:endParaRPr lang="en-US"/>
        </a:p>
      </dgm:t>
    </dgm:pt>
    <dgm:pt modelId="{B5AFD937-5E1F-423A-943D-A7C40F38A142}" type="pres">
      <dgm:prSet presAssocID="{97643AA3-33C4-4B3A-A5E7-6C986E30C157}" presName="rootText1" presStyleLbl="node0" presStyleIdx="0" presStyleCnt="1" custScaleX="394047" custScaleY="142625" custLinFactNeighborY="-34922">
        <dgm:presLayoutVars>
          <dgm:chPref val="3"/>
        </dgm:presLayoutVars>
      </dgm:prSet>
      <dgm:spPr/>
      <dgm:t>
        <a:bodyPr/>
        <a:lstStyle/>
        <a:p>
          <a:endParaRPr lang="zh-CN" altLang="en-US"/>
        </a:p>
      </dgm:t>
    </dgm:pt>
    <dgm:pt modelId="{04318A9E-C644-4131-926A-0931CE33476C}" type="pres">
      <dgm:prSet presAssocID="{97643AA3-33C4-4B3A-A5E7-6C986E30C157}" presName="rootConnector1" presStyleLbl="node1" presStyleIdx="0" presStyleCnt="0"/>
      <dgm:spPr/>
      <dgm:t>
        <a:bodyPr/>
        <a:lstStyle/>
        <a:p>
          <a:endParaRPr lang="zh-CN" altLang="en-US"/>
        </a:p>
      </dgm:t>
    </dgm:pt>
    <dgm:pt modelId="{CFFA4408-FAB7-4238-B397-9BBA1ABFFF45}" type="pres">
      <dgm:prSet presAssocID="{97643AA3-33C4-4B3A-A5E7-6C986E30C157}" presName="hierChild2" presStyleCnt="0"/>
      <dgm:spPr/>
      <dgm:t>
        <a:bodyPr/>
        <a:lstStyle/>
        <a:p>
          <a:endParaRPr lang="en-US"/>
        </a:p>
      </dgm:t>
    </dgm:pt>
    <dgm:pt modelId="{386C03AF-6D87-4C99-9BD3-857B892760A8}" type="pres">
      <dgm:prSet presAssocID="{5234CCA4-A67F-43A9-BD20-F4F325094FA9}" presName="Name37" presStyleLbl="parChTrans1D2" presStyleIdx="0" presStyleCnt="4"/>
      <dgm:spPr/>
      <dgm:t>
        <a:bodyPr/>
        <a:lstStyle/>
        <a:p>
          <a:endParaRPr lang="zh-CN" altLang="en-US"/>
        </a:p>
      </dgm:t>
    </dgm:pt>
    <dgm:pt modelId="{D160FA02-AAFD-4BB5-9886-70E8325E29BD}" type="pres">
      <dgm:prSet presAssocID="{635D8B77-E6EF-4F19-8252-F19A7506BAF6}" presName="hierRoot2" presStyleCnt="0">
        <dgm:presLayoutVars>
          <dgm:hierBranch val="init"/>
        </dgm:presLayoutVars>
      </dgm:prSet>
      <dgm:spPr/>
      <dgm:t>
        <a:bodyPr/>
        <a:lstStyle/>
        <a:p>
          <a:endParaRPr lang="en-US"/>
        </a:p>
      </dgm:t>
    </dgm:pt>
    <dgm:pt modelId="{F351DE8A-11D5-4670-979B-138F54804223}" type="pres">
      <dgm:prSet presAssocID="{635D8B77-E6EF-4F19-8252-F19A7506BAF6}" presName="rootComposite" presStyleCnt="0"/>
      <dgm:spPr/>
      <dgm:t>
        <a:bodyPr/>
        <a:lstStyle/>
        <a:p>
          <a:endParaRPr lang="en-US"/>
        </a:p>
      </dgm:t>
    </dgm:pt>
    <dgm:pt modelId="{DD8B1948-0ADB-4196-A82F-1173A3C244F2}" type="pres">
      <dgm:prSet presAssocID="{635D8B77-E6EF-4F19-8252-F19A7506BAF6}" presName="rootText" presStyleLbl="node2" presStyleIdx="0" presStyleCnt="4" custScaleX="133815" custScaleY="110000" custLinFactNeighborX="7667" custLinFactNeighborY="-8514">
        <dgm:presLayoutVars>
          <dgm:chPref val="3"/>
        </dgm:presLayoutVars>
      </dgm:prSet>
      <dgm:spPr/>
      <dgm:t>
        <a:bodyPr/>
        <a:lstStyle/>
        <a:p>
          <a:endParaRPr lang="zh-CN" altLang="en-US"/>
        </a:p>
      </dgm:t>
    </dgm:pt>
    <dgm:pt modelId="{4CC054E2-F9F2-4220-A755-6766BFB015D9}" type="pres">
      <dgm:prSet presAssocID="{635D8B77-E6EF-4F19-8252-F19A7506BAF6}" presName="rootConnector" presStyleLbl="node2" presStyleIdx="0" presStyleCnt="4"/>
      <dgm:spPr/>
      <dgm:t>
        <a:bodyPr/>
        <a:lstStyle/>
        <a:p>
          <a:endParaRPr lang="zh-CN" altLang="en-US"/>
        </a:p>
      </dgm:t>
    </dgm:pt>
    <dgm:pt modelId="{64671E6B-E3E9-4900-A410-68944991EF65}" type="pres">
      <dgm:prSet presAssocID="{635D8B77-E6EF-4F19-8252-F19A7506BAF6}" presName="hierChild4" presStyleCnt="0"/>
      <dgm:spPr/>
      <dgm:t>
        <a:bodyPr/>
        <a:lstStyle/>
        <a:p>
          <a:endParaRPr lang="en-US"/>
        </a:p>
      </dgm:t>
    </dgm:pt>
    <dgm:pt modelId="{EB133A06-A19C-419E-95D5-BAA38EA89ECD}" type="pres">
      <dgm:prSet presAssocID="{39D64DB8-1938-4BCF-85DD-102034933E97}" presName="Name37" presStyleLbl="parChTrans1D3" presStyleIdx="0" presStyleCnt="9"/>
      <dgm:spPr/>
      <dgm:t>
        <a:bodyPr/>
        <a:lstStyle/>
        <a:p>
          <a:endParaRPr lang="zh-CN" altLang="en-US"/>
        </a:p>
      </dgm:t>
    </dgm:pt>
    <dgm:pt modelId="{888BC408-7C55-4DA9-AAAD-4A714A62A5D5}" type="pres">
      <dgm:prSet presAssocID="{58B93CFA-17FF-4F14-838C-ED7D538FFE5B}" presName="hierRoot2" presStyleCnt="0">
        <dgm:presLayoutVars>
          <dgm:hierBranch val="init"/>
        </dgm:presLayoutVars>
      </dgm:prSet>
      <dgm:spPr/>
      <dgm:t>
        <a:bodyPr/>
        <a:lstStyle/>
        <a:p>
          <a:endParaRPr lang="en-US"/>
        </a:p>
      </dgm:t>
    </dgm:pt>
    <dgm:pt modelId="{017A0439-B9D5-4489-AED1-4F99E9EA370C}" type="pres">
      <dgm:prSet presAssocID="{58B93CFA-17FF-4F14-838C-ED7D538FFE5B}" presName="rootComposite" presStyleCnt="0"/>
      <dgm:spPr/>
      <dgm:t>
        <a:bodyPr/>
        <a:lstStyle/>
        <a:p>
          <a:endParaRPr lang="en-US"/>
        </a:p>
      </dgm:t>
    </dgm:pt>
    <dgm:pt modelId="{0AD8BD5E-4752-4E5F-BEBB-C6C72E8369D7}" type="pres">
      <dgm:prSet presAssocID="{58B93CFA-17FF-4F14-838C-ED7D538FFE5B}" presName="rootText" presStyleLbl="node3" presStyleIdx="0" presStyleCnt="9" custScaleX="108668" custScaleY="110000" custLinFactNeighborX="-2119">
        <dgm:presLayoutVars>
          <dgm:chPref val="3"/>
        </dgm:presLayoutVars>
      </dgm:prSet>
      <dgm:spPr/>
      <dgm:t>
        <a:bodyPr/>
        <a:lstStyle/>
        <a:p>
          <a:endParaRPr lang="zh-CN" altLang="en-US"/>
        </a:p>
      </dgm:t>
    </dgm:pt>
    <dgm:pt modelId="{B85E11B9-D06E-4CF6-BC31-4C3ABED09ACA}" type="pres">
      <dgm:prSet presAssocID="{58B93CFA-17FF-4F14-838C-ED7D538FFE5B}" presName="rootConnector" presStyleLbl="node3" presStyleIdx="0" presStyleCnt="9"/>
      <dgm:spPr/>
      <dgm:t>
        <a:bodyPr/>
        <a:lstStyle/>
        <a:p>
          <a:endParaRPr lang="zh-CN" altLang="en-US"/>
        </a:p>
      </dgm:t>
    </dgm:pt>
    <dgm:pt modelId="{3517AEE1-E66E-4513-8C34-AB1A2A8EC6BB}" type="pres">
      <dgm:prSet presAssocID="{58B93CFA-17FF-4F14-838C-ED7D538FFE5B}" presName="hierChild4" presStyleCnt="0"/>
      <dgm:spPr/>
      <dgm:t>
        <a:bodyPr/>
        <a:lstStyle/>
        <a:p>
          <a:endParaRPr lang="en-US"/>
        </a:p>
      </dgm:t>
    </dgm:pt>
    <dgm:pt modelId="{9A172A4A-C48F-48E6-A1EF-3A491D5A3DCD}" type="pres">
      <dgm:prSet presAssocID="{58B93CFA-17FF-4F14-838C-ED7D538FFE5B}" presName="hierChild5" presStyleCnt="0"/>
      <dgm:spPr/>
      <dgm:t>
        <a:bodyPr/>
        <a:lstStyle/>
        <a:p>
          <a:endParaRPr lang="en-US"/>
        </a:p>
      </dgm:t>
    </dgm:pt>
    <dgm:pt modelId="{9907D6DC-88EC-4747-A14B-F5B41BCAB916}" type="pres">
      <dgm:prSet presAssocID="{16F90CC5-3B50-4299-B8C7-F5E57A91D706}" presName="Name37" presStyleLbl="parChTrans1D3" presStyleIdx="1" presStyleCnt="9"/>
      <dgm:spPr/>
      <dgm:t>
        <a:bodyPr/>
        <a:lstStyle/>
        <a:p>
          <a:endParaRPr lang="zh-CN" altLang="en-US"/>
        </a:p>
      </dgm:t>
    </dgm:pt>
    <dgm:pt modelId="{EB34658C-4B1D-4493-90B0-1FE65803EBFD}" type="pres">
      <dgm:prSet presAssocID="{344FE6DD-D755-442F-A0E4-24B322DEA9CF}" presName="hierRoot2" presStyleCnt="0">
        <dgm:presLayoutVars>
          <dgm:hierBranch val="init"/>
        </dgm:presLayoutVars>
      </dgm:prSet>
      <dgm:spPr/>
      <dgm:t>
        <a:bodyPr/>
        <a:lstStyle/>
        <a:p>
          <a:endParaRPr lang="en-US"/>
        </a:p>
      </dgm:t>
    </dgm:pt>
    <dgm:pt modelId="{B3036D37-21CC-4F5B-9D0D-CB5A9FB55AC9}" type="pres">
      <dgm:prSet presAssocID="{344FE6DD-D755-442F-A0E4-24B322DEA9CF}" presName="rootComposite" presStyleCnt="0"/>
      <dgm:spPr/>
      <dgm:t>
        <a:bodyPr/>
        <a:lstStyle/>
        <a:p>
          <a:endParaRPr lang="en-US"/>
        </a:p>
      </dgm:t>
    </dgm:pt>
    <dgm:pt modelId="{4DD73F74-A5D1-4D01-B872-FCDDBCAF3E44}" type="pres">
      <dgm:prSet presAssocID="{344FE6DD-D755-442F-A0E4-24B322DEA9CF}" presName="rootText" presStyleLbl="node3" presStyleIdx="1" presStyleCnt="9" custScaleX="73076" custScaleY="110000" custLinFactNeighborX="13659">
        <dgm:presLayoutVars>
          <dgm:chPref val="3"/>
        </dgm:presLayoutVars>
      </dgm:prSet>
      <dgm:spPr/>
      <dgm:t>
        <a:bodyPr/>
        <a:lstStyle/>
        <a:p>
          <a:endParaRPr lang="zh-CN" altLang="en-US"/>
        </a:p>
      </dgm:t>
    </dgm:pt>
    <dgm:pt modelId="{D2D49FD7-9634-4B9B-9F84-FC980CFEEDAC}" type="pres">
      <dgm:prSet presAssocID="{344FE6DD-D755-442F-A0E4-24B322DEA9CF}" presName="rootConnector" presStyleLbl="node3" presStyleIdx="1" presStyleCnt="9"/>
      <dgm:spPr/>
      <dgm:t>
        <a:bodyPr/>
        <a:lstStyle/>
        <a:p>
          <a:endParaRPr lang="zh-CN" altLang="en-US"/>
        </a:p>
      </dgm:t>
    </dgm:pt>
    <dgm:pt modelId="{633F915E-5B26-4484-A204-727FE6A00337}" type="pres">
      <dgm:prSet presAssocID="{344FE6DD-D755-442F-A0E4-24B322DEA9CF}" presName="hierChild4" presStyleCnt="0"/>
      <dgm:spPr/>
      <dgm:t>
        <a:bodyPr/>
        <a:lstStyle/>
        <a:p>
          <a:endParaRPr lang="en-US"/>
        </a:p>
      </dgm:t>
    </dgm:pt>
    <dgm:pt modelId="{0AC8F4CB-7228-420B-8336-ECAEEBA82C8C}" type="pres">
      <dgm:prSet presAssocID="{344FE6DD-D755-442F-A0E4-24B322DEA9CF}" presName="hierChild5" presStyleCnt="0"/>
      <dgm:spPr/>
      <dgm:t>
        <a:bodyPr/>
        <a:lstStyle/>
        <a:p>
          <a:endParaRPr lang="en-US"/>
        </a:p>
      </dgm:t>
    </dgm:pt>
    <dgm:pt modelId="{90FF3AD8-1C96-468D-9C84-D8650CBF3B21}" type="pres">
      <dgm:prSet presAssocID="{635D8B77-E6EF-4F19-8252-F19A7506BAF6}" presName="hierChild5" presStyleCnt="0"/>
      <dgm:spPr/>
      <dgm:t>
        <a:bodyPr/>
        <a:lstStyle/>
        <a:p>
          <a:endParaRPr lang="en-US"/>
        </a:p>
      </dgm:t>
    </dgm:pt>
    <dgm:pt modelId="{C756A898-52E1-47D8-80E5-F92ED8FB2DAC}" type="pres">
      <dgm:prSet presAssocID="{124C36E4-B64D-43E6-BC15-CBFAC63502B3}" presName="Name37" presStyleLbl="parChTrans1D2" presStyleIdx="1" presStyleCnt="4"/>
      <dgm:spPr/>
      <dgm:t>
        <a:bodyPr/>
        <a:lstStyle/>
        <a:p>
          <a:pPr latinLnBrk="1"/>
          <a:endParaRPr lang="ko-KR" altLang="en-US"/>
        </a:p>
      </dgm:t>
    </dgm:pt>
    <dgm:pt modelId="{6B6AD8DE-B14E-412E-A619-792CF698E31C}" type="pres">
      <dgm:prSet presAssocID="{38B5AB30-D781-4F19-A306-9FA95C1D6F24}" presName="hierRoot2" presStyleCnt="0">
        <dgm:presLayoutVars>
          <dgm:hierBranch val="init"/>
        </dgm:presLayoutVars>
      </dgm:prSet>
      <dgm:spPr/>
      <dgm:t>
        <a:bodyPr/>
        <a:lstStyle/>
        <a:p>
          <a:endParaRPr lang="en-US"/>
        </a:p>
      </dgm:t>
    </dgm:pt>
    <dgm:pt modelId="{4BF4329A-4D6C-425A-9BD2-13367AB1FB06}" type="pres">
      <dgm:prSet presAssocID="{38B5AB30-D781-4F19-A306-9FA95C1D6F24}" presName="rootComposite" presStyleCnt="0"/>
      <dgm:spPr/>
      <dgm:t>
        <a:bodyPr/>
        <a:lstStyle/>
        <a:p>
          <a:endParaRPr lang="en-US"/>
        </a:p>
      </dgm:t>
    </dgm:pt>
    <dgm:pt modelId="{4691E99B-09F8-4E65-B74D-6ADEB9BD0983}" type="pres">
      <dgm:prSet presAssocID="{38B5AB30-D781-4F19-A306-9FA95C1D6F24}" presName="rootText" presStyleLbl="node2" presStyleIdx="1" presStyleCnt="4" custScaleX="119831" custScaleY="110000" custLinFactNeighborX="2746" custLinFactNeighborY="-8514">
        <dgm:presLayoutVars>
          <dgm:chPref val="3"/>
        </dgm:presLayoutVars>
      </dgm:prSet>
      <dgm:spPr/>
      <dgm:t>
        <a:bodyPr/>
        <a:lstStyle/>
        <a:p>
          <a:pPr latinLnBrk="1"/>
          <a:endParaRPr lang="ko-KR" altLang="en-US"/>
        </a:p>
      </dgm:t>
    </dgm:pt>
    <dgm:pt modelId="{813E630D-D82D-45D4-ABDE-75F2C6984B24}" type="pres">
      <dgm:prSet presAssocID="{38B5AB30-D781-4F19-A306-9FA95C1D6F24}" presName="rootConnector" presStyleLbl="node2" presStyleIdx="1" presStyleCnt="4"/>
      <dgm:spPr/>
      <dgm:t>
        <a:bodyPr/>
        <a:lstStyle/>
        <a:p>
          <a:pPr latinLnBrk="1"/>
          <a:endParaRPr lang="ko-KR" altLang="en-US"/>
        </a:p>
      </dgm:t>
    </dgm:pt>
    <dgm:pt modelId="{6DE9AB29-2939-428E-A139-0B405A1A6839}" type="pres">
      <dgm:prSet presAssocID="{38B5AB30-D781-4F19-A306-9FA95C1D6F24}" presName="hierChild4" presStyleCnt="0"/>
      <dgm:spPr/>
      <dgm:t>
        <a:bodyPr/>
        <a:lstStyle/>
        <a:p>
          <a:endParaRPr lang="en-US"/>
        </a:p>
      </dgm:t>
    </dgm:pt>
    <dgm:pt modelId="{D10A8798-AC6D-4941-A6D6-9EDA567EE6C0}" type="pres">
      <dgm:prSet presAssocID="{768D36EA-D496-4DFD-8762-750C4BA8B252}" presName="Name37" presStyleLbl="parChTrans1D3" presStyleIdx="2" presStyleCnt="9"/>
      <dgm:spPr/>
      <dgm:t>
        <a:bodyPr/>
        <a:lstStyle/>
        <a:p>
          <a:pPr latinLnBrk="1"/>
          <a:endParaRPr lang="ko-KR" altLang="en-US"/>
        </a:p>
      </dgm:t>
    </dgm:pt>
    <dgm:pt modelId="{165D7E92-476E-4616-AAAA-5BD00CE055E3}" type="pres">
      <dgm:prSet presAssocID="{5E4F6016-72A9-4F78-A0E7-4AB72774146F}" presName="hierRoot2" presStyleCnt="0">
        <dgm:presLayoutVars>
          <dgm:hierBranch val="init"/>
        </dgm:presLayoutVars>
      </dgm:prSet>
      <dgm:spPr/>
      <dgm:t>
        <a:bodyPr/>
        <a:lstStyle/>
        <a:p>
          <a:endParaRPr lang="en-US"/>
        </a:p>
      </dgm:t>
    </dgm:pt>
    <dgm:pt modelId="{70E35619-C30B-412A-90CA-F94A3D35BA68}" type="pres">
      <dgm:prSet presAssocID="{5E4F6016-72A9-4F78-A0E7-4AB72774146F}" presName="rootComposite" presStyleCnt="0"/>
      <dgm:spPr/>
      <dgm:t>
        <a:bodyPr/>
        <a:lstStyle/>
        <a:p>
          <a:endParaRPr lang="en-US"/>
        </a:p>
      </dgm:t>
    </dgm:pt>
    <dgm:pt modelId="{E356A913-565A-452D-850A-006C5261C90C}" type="pres">
      <dgm:prSet presAssocID="{5E4F6016-72A9-4F78-A0E7-4AB72774146F}" presName="rootText" presStyleLbl="node3" presStyleIdx="2" presStyleCnt="9" custScaleX="87899" custScaleY="110000" custLinFactNeighborX="2766">
        <dgm:presLayoutVars>
          <dgm:chPref val="3"/>
        </dgm:presLayoutVars>
      </dgm:prSet>
      <dgm:spPr/>
      <dgm:t>
        <a:bodyPr/>
        <a:lstStyle/>
        <a:p>
          <a:pPr latinLnBrk="1"/>
          <a:endParaRPr lang="ko-KR" altLang="en-US"/>
        </a:p>
      </dgm:t>
    </dgm:pt>
    <dgm:pt modelId="{B82ED65E-9CBC-471D-B69B-2508A66C4BC4}" type="pres">
      <dgm:prSet presAssocID="{5E4F6016-72A9-4F78-A0E7-4AB72774146F}" presName="rootConnector" presStyleLbl="node3" presStyleIdx="2" presStyleCnt="9"/>
      <dgm:spPr/>
      <dgm:t>
        <a:bodyPr/>
        <a:lstStyle/>
        <a:p>
          <a:pPr latinLnBrk="1"/>
          <a:endParaRPr lang="ko-KR" altLang="en-US"/>
        </a:p>
      </dgm:t>
    </dgm:pt>
    <dgm:pt modelId="{67ACDA98-5A7A-4D97-ACEA-6CB60AD93435}" type="pres">
      <dgm:prSet presAssocID="{5E4F6016-72A9-4F78-A0E7-4AB72774146F}" presName="hierChild4" presStyleCnt="0"/>
      <dgm:spPr/>
      <dgm:t>
        <a:bodyPr/>
        <a:lstStyle/>
        <a:p>
          <a:endParaRPr lang="en-US"/>
        </a:p>
      </dgm:t>
    </dgm:pt>
    <dgm:pt modelId="{6018E453-7988-4657-85A8-5942EA3982FC}" type="pres">
      <dgm:prSet presAssocID="{5E4F6016-72A9-4F78-A0E7-4AB72774146F}" presName="hierChild5" presStyleCnt="0"/>
      <dgm:spPr/>
      <dgm:t>
        <a:bodyPr/>
        <a:lstStyle/>
        <a:p>
          <a:endParaRPr lang="en-US"/>
        </a:p>
      </dgm:t>
    </dgm:pt>
    <dgm:pt modelId="{08554932-D9D6-43FB-B90A-19A2B0E993E8}" type="pres">
      <dgm:prSet presAssocID="{C10C0D5F-0CAF-4387-9B49-CBBFB571C488}" presName="Name37" presStyleLbl="parChTrans1D3" presStyleIdx="3" presStyleCnt="9"/>
      <dgm:spPr/>
      <dgm:t>
        <a:bodyPr/>
        <a:lstStyle/>
        <a:p>
          <a:pPr latinLnBrk="1"/>
          <a:endParaRPr lang="ko-KR" altLang="en-US"/>
        </a:p>
      </dgm:t>
    </dgm:pt>
    <dgm:pt modelId="{44E5473D-7E4F-46B9-A495-682204B6182E}" type="pres">
      <dgm:prSet presAssocID="{0270B810-B659-43E4-AE84-2F0960BD2C77}" presName="hierRoot2" presStyleCnt="0">
        <dgm:presLayoutVars>
          <dgm:hierBranch val="init"/>
        </dgm:presLayoutVars>
      </dgm:prSet>
      <dgm:spPr/>
      <dgm:t>
        <a:bodyPr/>
        <a:lstStyle/>
        <a:p>
          <a:endParaRPr lang="en-US"/>
        </a:p>
      </dgm:t>
    </dgm:pt>
    <dgm:pt modelId="{61922888-A299-44FE-AFC3-81FA75F37513}" type="pres">
      <dgm:prSet presAssocID="{0270B810-B659-43E4-AE84-2F0960BD2C77}" presName="rootComposite" presStyleCnt="0"/>
      <dgm:spPr/>
      <dgm:t>
        <a:bodyPr/>
        <a:lstStyle/>
        <a:p>
          <a:endParaRPr lang="en-US"/>
        </a:p>
      </dgm:t>
    </dgm:pt>
    <dgm:pt modelId="{932C8F1B-D695-433D-A49B-AD5A308F031E}" type="pres">
      <dgm:prSet presAssocID="{0270B810-B659-43E4-AE84-2F0960BD2C77}" presName="rootText" presStyleLbl="node3" presStyleIdx="3" presStyleCnt="9" custScaleX="100554" custScaleY="110000" custLinFactNeighborX="-3545">
        <dgm:presLayoutVars>
          <dgm:chPref val="3"/>
        </dgm:presLayoutVars>
      </dgm:prSet>
      <dgm:spPr/>
      <dgm:t>
        <a:bodyPr/>
        <a:lstStyle/>
        <a:p>
          <a:pPr latinLnBrk="1"/>
          <a:endParaRPr lang="ko-KR" altLang="en-US"/>
        </a:p>
      </dgm:t>
    </dgm:pt>
    <dgm:pt modelId="{261C69F1-1D18-46BF-BA10-837A8C7AD4C2}" type="pres">
      <dgm:prSet presAssocID="{0270B810-B659-43E4-AE84-2F0960BD2C77}" presName="rootConnector" presStyleLbl="node3" presStyleIdx="3" presStyleCnt="9"/>
      <dgm:spPr/>
      <dgm:t>
        <a:bodyPr/>
        <a:lstStyle/>
        <a:p>
          <a:pPr latinLnBrk="1"/>
          <a:endParaRPr lang="ko-KR" altLang="en-US"/>
        </a:p>
      </dgm:t>
    </dgm:pt>
    <dgm:pt modelId="{409685A0-82E3-4D5F-A5DB-382BD484E8E5}" type="pres">
      <dgm:prSet presAssocID="{0270B810-B659-43E4-AE84-2F0960BD2C77}" presName="hierChild4" presStyleCnt="0"/>
      <dgm:spPr/>
      <dgm:t>
        <a:bodyPr/>
        <a:lstStyle/>
        <a:p>
          <a:endParaRPr lang="en-US"/>
        </a:p>
      </dgm:t>
    </dgm:pt>
    <dgm:pt modelId="{35615271-70FE-470D-84C0-72C918C74573}" type="pres">
      <dgm:prSet presAssocID="{0270B810-B659-43E4-AE84-2F0960BD2C77}" presName="hierChild5" presStyleCnt="0"/>
      <dgm:spPr/>
      <dgm:t>
        <a:bodyPr/>
        <a:lstStyle/>
        <a:p>
          <a:endParaRPr lang="en-US"/>
        </a:p>
      </dgm:t>
    </dgm:pt>
    <dgm:pt modelId="{6C192088-8E0D-4712-84E7-DDFEACB5E39D}" type="pres">
      <dgm:prSet presAssocID="{2063D105-6193-457E-8C78-2039818DD644}" presName="Name37" presStyleLbl="parChTrans1D3" presStyleIdx="4" presStyleCnt="9"/>
      <dgm:spPr/>
      <dgm:t>
        <a:bodyPr/>
        <a:lstStyle/>
        <a:p>
          <a:endParaRPr lang="en-US"/>
        </a:p>
      </dgm:t>
    </dgm:pt>
    <dgm:pt modelId="{FFC8F2BC-626C-43D0-ACC6-8E052098E4EB}" type="pres">
      <dgm:prSet presAssocID="{1C23AA72-8AEE-4B04-95E5-023270F97B54}" presName="hierRoot2" presStyleCnt="0">
        <dgm:presLayoutVars>
          <dgm:hierBranch val="init"/>
        </dgm:presLayoutVars>
      </dgm:prSet>
      <dgm:spPr/>
    </dgm:pt>
    <dgm:pt modelId="{8EF89A56-AFD0-445F-A35F-0AC634DF9B75}" type="pres">
      <dgm:prSet presAssocID="{1C23AA72-8AEE-4B04-95E5-023270F97B54}" presName="rootComposite" presStyleCnt="0"/>
      <dgm:spPr/>
    </dgm:pt>
    <dgm:pt modelId="{7772E63D-87F2-41BF-B587-E46AB83EA485}" type="pres">
      <dgm:prSet presAssocID="{1C23AA72-8AEE-4B04-95E5-023270F97B54}" presName="rootText" presStyleLbl="node3" presStyleIdx="4" presStyleCnt="9" custScaleX="120919" custScaleY="110000" custLinFactNeighborX="-4745">
        <dgm:presLayoutVars>
          <dgm:chPref val="3"/>
        </dgm:presLayoutVars>
      </dgm:prSet>
      <dgm:spPr/>
      <dgm:t>
        <a:bodyPr/>
        <a:lstStyle/>
        <a:p>
          <a:endParaRPr lang="zh-CN" altLang="en-US"/>
        </a:p>
      </dgm:t>
    </dgm:pt>
    <dgm:pt modelId="{03FA6835-761E-45D1-9C76-F8732B78B653}" type="pres">
      <dgm:prSet presAssocID="{1C23AA72-8AEE-4B04-95E5-023270F97B54}" presName="rootConnector" presStyleLbl="node3" presStyleIdx="4" presStyleCnt="9"/>
      <dgm:spPr/>
      <dgm:t>
        <a:bodyPr/>
        <a:lstStyle/>
        <a:p>
          <a:endParaRPr lang="zh-CN" altLang="en-US"/>
        </a:p>
      </dgm:t>
    </dgm:pt>
    <dgm:pt modelId="{52A44583-7F97-4C5B-85FB-096BA5FD8FB5}" type="pres">
      <dgm:prSet presAssocID="{1C23AA72-8AEE-4B04-95E5-023270F97B54}" presName="hierChild4" presStyleCnt="0"/>
      <dgm:spPr/>
    </dgm:pt>
    <dgm:pt modelId="{1BCF826B-AD71-48B5-B3A3-DB95645FA384}" type="pres">
      <dgm:prSet presAssocID="{1C23AA72-8AEE-4B04-95E5-023270F97B54}" presName="hierChild5" presStyleCnt="0"/>
      <dgm:spPr/>
    </dgm:pt>
    <dgm:pt modelId="{53A47190-4966-49CF-83FD-A0D40DD74219}" type="pres">
      <dgm:prSet presAssocID="{38B5AB30-D781-4F19-A306-9FA95C1D6F24}" presName="hierChild5" presStyleCnt="0"/>
      <dgm:spPr/>
      <dgm:t>
        <a:bodyPr/>
        <a:lstStyle/>
        <a:p>
          <a:endParaRPr lang="en-US"/>
        </a:p>
      </dgm:t>
    </dgm:pt>
    <dgm:pt modelId="{82675833-258E-4E55-B4CC-6C902495E224}" type="pres">
      <dgm:prSet presAssocID="{6E5CF73D-216C-4BB5-B4F8-E23D104033A5}" presName="Name37" presStyleLbl="parChTrans1D2" presStyleIdx="2" presStyleCnt="4"/>
      <dgm:spPr/>
      <dgm:t>
        <a:bodyPr/>
        <a:lstStyle/>
        <a:p>
          <a:endParaRPr lang="zh-CN" altLang="en-US"/>
        </a:p>
      </dgm:t>
    </dgm:pt>
    <dgm:pt modelId="{DA754047-6BAE-4029-899A-0BEDB691F776}" type="pres">
      <dgm:prSet presAssocID="{DB9837FD-A09B-4647-98FC-B08A28204F2E}" presName="hierRoot2" presStyleCnt="0">
        <dgm:presLayoutVars>
          <dgm:hierBranch val="init"/>
        </dgm:presLayoutVars>
      </dgm:prSet>
      <dgm:spPr/>
      <dgm:t>
        <a:bodyPr/>
        <a:lstStyle/>
        <a:p>
          <a:endParaRPr lang="en-US"/>
        </a:p>
      </dgm:t>
    </dgm:pt>
    <dgm:pt modelId="{7F8770E6-4E42-4983-9278-865E16830479}" type="pres">
      <dgm:prSet presAssocID="{DB9837FD-A09B-4647-98FC-B08A28204F2E}" presName="rootComposite" presStyleCnt="0"/>
      <dgm:spPr/>
      <dgm:t>
        <a:bodyPr/>
        <a:lstStyle/>
        <a:p>
          <a:endParaRPr lang="en-US"/>
        </a:p>
      </dgm:t>
    </dgm:pt>
    <dgm:pt modelId="{F2AFAA21-F69E-4E75-A501-D54F4660D29B}" type="pres">
      <dgm:prSet presAssocID="{DB9837FD-A09B-4647-98FC-B08A28204F2E}" presName="rootText" presStyleLbl="node2" presStyleIdx="2" presStyleCnt="4" custScaleX="119831" custScaleY="110000" custLinFactNeighborX="-3970" custLinFactNeighborY="-8514">
        <dgm:presLayoutVars>
          <dgm:chPref val="3"/>
        </dgm:presLayoutVars>
      </dgm:prSet>
      <dgm:spPr/>
      <dgm:t>
        <a:bodyPr/>
        <a:lstStyle/>
        <a:p>
          <a:endParaRPr lang="zh-CN" altLang="en-US"/>
        </a:p>
      </dgm:t>
    </dgm:pt>
    <dgm:pt modelId="{7E2433D2-0523-4852-AD11-F8DF31D03112}" type="pres">
      <dgm:prSet presAssocID="{DB9837FD-A09B-4647-98FC-B08A28204F2E}" presName="rootConnector" presStyleLbl="node2" presStyleIdx="2" presStyleCnt="4"/>
      <dgm:spPr/>
      <dgm:t>
        <a:bodyPr/>
        <a:lstStyle/>
        <a:p>
          <a:endParaRPr lang="zh-CN" altLang="en-US"/>
        </a:p>
      </dgm:t>
    </dgm:pt>
    <dgm:pt modelId="{6E227C30-9940-4A78-AEC4-43B7B5531834}" type="pres">
      <dgm:prSet presAssocID="{DB9837FD-A09B-4647-98FC-B08A28204F2E}" presName="hierChild4" presStyleCnt="0"/>
      <dgm:spPr/>
      <dgm:t>
        <a:bodyPr/>
        <a:lstStyle/>
        <a:p>
          <a:endParaRPr lang="en-US"/>
        </a:p>
      </dgm:t>
    </dgm:pt>
    <dgm:pt modelId="{BB1CFD62-DA28-4981-97A1-BB41160CEB07}" type="pres">
      <dgm:prSet presAssocID="{4F203913-751E-4922-B9DB-4613879A311F}" presName="Name37" presStyleLbl="parChTrans1D3" presStyleIdx="5" presStyleCnt="9"/>
      <dgm:spPr/>
      <dgm:t>
        <a:bodyPr/>
        <a:lstStyle/>
        <a:p>
          <a:endParaRPr lang="zh-CN" altLang="en-US"/>
        </a:p>
      </dgm:t>
    </dgm:pt>
    <dgm:pt modelId="{4778D42B-D91F-40E2-930E-B94839AC0C7F}" type="pres">
      <dgm:prSet presAssocID="{01859453-7B1D-4DCD-9B68-D798D0F9E618}" presName="hierRoot2" presStyleCnt="0">
        <dgm:presLayoutVars>
          <dgm:hierBranch val="init"/>
        </dgm:presLayoutVars>
      </dgm:prSet>
      <dgm:spPr/>
      <dgm:t>
        <a:bodyPr/>
        <a:lstStyle/>
        <a:p>
          <a:endParaRPr lang="en-US"/>
        </a:p>
      </dgm:t>
    </dgm:pt>
    <dgm:pt modelId="{CB39BB2E-5ABB-451C-BEA0-B2913D50716B}" type="pres">
      <dgm:prSet presAssocID="{01859453-7B1D-4DCD-9B68-D798D0F9E618}" presName="rootComposite" presStyleCnt="0"/>
      <dgm:spPr/>
      <dgm:t>
        <a:bodyPr/>
        <a:lstStyle/>
        <a:p>
          <a:endParaRPr lang="en-US"/>
        </a:p>
      </dgm:t>
    </dgm:pt>
    <dgm:pt modelId="{4AB0ECB1-C9A0-4644-A974-BBF9F4FD9BA4}" type="pres">
      <dgm:prSet presAssocID="{01859453-7B1D-4DCD-9B68-D798D0F9E618}" presName="rootText" presStyleLbl="node3" presStyleIdx="5" presStyleCnt="9" custScaleX="102036" custScaleY="229776">
        <dgm:presLayoutVars>
          <dgm:chPref val="3"/>
        </dgm:presLayoutVars>
      </dgm:prSet>
      <dgm:spPr/>
      <dgm:t>
        <a:bodyPr/>
        <a:lstStyle/>
        <a:p>
          <a:endParaRPr lang="zh-CN" altLang="en-US"/>
        </a:p>
      </dgm:t>
    </dgm:pt>
    <dgm:pt modelId="{DF2C5163-E2F6-4B8E-8FDB-3901C6C582F7}" type="pres">
      <dgm:prSet presAssocID="{01859453-7B1D-4DCD-9B68-D798D0F9E618}" presName="rootConnector" presStyleLbl="node3" presStyleIdx="5" presStyleCnt="9"/>
      <dgm:spPr/>
      <dgm:t>
        <a:bodyPr/>
        <a:lstStyle/>
        <a:p>
          <a:endParaRPr lang="zh-CN" altLang="en-US"/>
        </a:p>
      </dgm:t>
    </dgm:pt>
    <dgm:pt modelId="{68F6D715-8CBF-474B-BEFB-1A6E9F5D067B}" type="pres">
      <dgm:prSet presAssocID="{01859453-7B1D-4DCD-9B68-D798D0F9E618}" presName="hierChild4" presStyleCnt="0"/>
      <dgm:spPr/>
      <dgm:t>
        <a:bodyPr/>
        <a:lstStyle/>
        <a:p>
          <a:endParaRPr lang="en-US"/>
        </a:p>
      </dgm:t>
    </dgm:pt>
    <dgm:pt modelId="{CC2D614E-81C2-4C6A-BCB6-154B2F76C8C1}" type="pres">
      <dgm:prSet presAssocID="{01859453-7B1D-4DCD-9B68-D798D0F9E618}" presName="hierChild5" presStyleCnt="0"/>
      <dgm:spPr/>
      <dgm:t>
        <a:bodyPr/>
        <a:lstStyle/>
        <a:p>
          <a:endParaRPr lang="en-US"/>
        </a:p>
      </dgm:t>
    </dgm:pt>
    <dgm:pt modelId="{B0B4428C-4658-4C31-8328-B20CD3AB7F9E}" type="pres">
      <dgm:prSet presAssocID="{8570D137-CBE8-4217-BA0C-D07FC9108F9F}" presName="Name37" presStyleLbl="parChTrans1D3" presStyleIdx="6" presStyleCnt="9"/>
      <dgm:spPr/>
      <dgm:t>
        <a:bodyPr/>
        <a:lstStyle/>
        <a:p>
          <a:endParaRPr lang="zh-CN" altLang="en-US"/>
        </a:p>
      </dgm:t>
    </dgm:pt>
    <dgm:pt modelId="{5C13C1B7-B49A-4801-981B-8DD6BA9A0C61}" type="pres">
      <dgm:prSet presAssocID="{94C28EBD-85ED-46F5-8A4F-FA4481212CB3}" presName="hierRoot2" presStyleCnt="0">
        <dgm:presLayoutVars>
          <dgm:hierBranch val="init"/>
        </dgm:presLayoutVars>
      </dgm:prSet>
      <dgm:spPr/>
      <dgm:t>
        <a:bodyPr/>
        <a:lstStyle/>
        <a:p>
          <a:endParaRPr lang="en-US"/>
        </a:p>
      </dgm:t>
    </dgm:pt>
    <dgm:pt modelId="{452B8494-4BAB-45EC-879B-14BA270BC3CC}" type="pres">
      <dgm:prSet presAssocID="{94C28EBD-85ED-46F5-8A4F-FA4481212CB3}" presName="rootComposite" presStyleCnt="0"/>
      <dgm:spPr/>
      <dgm:t>
        <a:bodyPr/>
        <a:lstStyle/>
        <a:p>
          <a:endParaRPr lang="en-US"/>
        </a:p>
      </dgm:t>
    </dgm:pt>
    <dgm:pt modelId="{C1D91DC0-DC70-49E3-971F-474B8FE985C0}" type="pres">
      <dgm:prSet presAssocID="{94C28EBD-85ED-46F5-8A4F-FA4481212CB3}" presName="rootText" presStyleLbl="node3" presStyleIdx="6" presStyleCnt="9" custScaleX="102036" custScaleY="108894" custLinFactNeighborX="-2501" custLinFactNeighborY="-1093">
        <dgm:presLayoutVars>
          <dgm:chPref val="3"/>
        </dgm:presLayoutVars>
      </dgm:prSet>
      <dgm:spPr/>
      <dgm:t>
        <a:bodyPr/>
        <a:lstStyle/>
        <a:p>
          <a:endParaRPr lang="zh-CN" altLang="en-US"/>
        </a:p>
      </dgm:t>
    </dgm:pt>
    <dgm:pt modelId="{3E1ABF3D-DDB3-4DD6-98B6-798EC2A80A25}" type="pres">
      <dgm:prSet presAssocID="{94C28EBD-85ED-46F5-8A4F-FA4481212CB3}" presName="rootConnector" presStyleLbl="node3" presStyleIdx="6" presStyleCnt="9"/>
      <dgm:spPr/>
      <dgm:t>
        <a:bodyPr/>
        <a:lstStyle/>
        <a:p>
          <a:endParaRPr lang="zh-CN" altLang="en-US"/>
        </a:p>
      </dgm:t>
    </dgm:pt>
    <dgm:pt modelId="{A49E990D-EE0F-4F2F-9D62-8128F0B338C4}" type="pres">
      <dgm:prSet presAssocID="{94C28EBD-85ED-46F5-8A4F-FA4481212CB3}" presName="hierChild4" presStyleCnt="0"/>
      <dgm:spPr/>
      <dgm:t>
        <a:bodyPr/>
        <a:lstStyle/>
        <a:p>
          <a:endParaRPr lang="en-US"/>
        </a:p>
      </dgm:t>
    </dgm:pt>
    <dgm:pt modelId="{AE2E67F7-0570-4848-AE6B-FEB1718FC937}" type="pres">
      <dgm:prSet presAssocID="{94C28EBD-85ED-46F5-8A4F-FA4481212CB3}" presName="hierChild5" presStyleCnt="0"/>
      <dgm:spPr/>
      <dgm:t>
        <a:bodyPr/>
        <a:lstStyle/>
        <a:p>
          <a:endParaRPr lang="en-US"/>
        </a:p>
      </dgm:t>
    </dgm:pt>
    <dgm:pt modelId="{E83DB887-50C8-40DC-B45D-E958D3BD4E6E}" type="pres">
      <dgm:prSet presAssocID="{DB9837FD-A09B-4647-98FC-B08A28204F2E}" presName="hierChild5" presStyleCnt="0"/>
      <dgm:spPr/>
      <dgm:t>
        <a:bodyPr/>
        <a:lstStyle/>
        <a:p>
          <a:endParaRPr lang="en-US"/>
        </a:p>
      </dgm:t>
    </dgm:pt>
    <dgm:pt modelId="{3B9BB438-5EC5-4FA7-B3E2-81276010BDF9}" type="pres">
      <dgm:prSet presAssocID="{4764ED30-55CF-45E7-AEA8-4C6DCF046A2B}" presName="Name37" presStyleLbl="parChTrans1D2" presStyleIdx="3" presStyleCnt="4"/>
      <dgm:spPr/>
      <dgm:t>
        <a:bodyPr/>
        <a:lstStyle/>
        <a:p>
          <a:endParaRPr lang="zh-CN" altLang="en-US"/>
        </a:p>
      </dgm:t>
    </dgm:pt>
    <dgm:pt modelId="{FB3C0127-DD79-4FDF-B491-5CFFF529CCB4}" type="pres">
      <dgm:prSet presAssocID="{41D76B8A-763F-45DB-BEA4-D59DBD857940}" presName="hierRoot2" presStyleCnt="0">
        <dgm:presLayoutVars>
          <dgm:hierBranch val="init"/>
        </dgm:presLayoutVars>
      </dgm:prSet>
      <dgm:spPr/>
    </dgm:pt>
    <dgm:pt modelId="{BD8AB548-9CD7-48E0-8B80-A983AF5A4697}" type="pres">
      <dgm:prSet presAssocID="{41D76B8A-763F-45DB-BEA4-D59DBD857940}" presName="rootComposite" presStyleCnt="0"/>
      <dgm:spPr/>
    </dgm:pt>
    <dgm:pt modelId="{DE18859A-47AF-41DD-94AC-5ED2B5D80ACD}" type="pres">
      <dgm:prSet presAssocID="{41D76B8A-763F-45DB-BEA4-D59DBD857940}" presName="rootText" presStyleLbl="node2" presStyleIdx="3" presStyleCnt="4" custScaleX="122226" custScaleY="110000" custLinFactNeighborX="-1907" custLinFactNeighborY="-8514">
        <dgm:presLayoutVars>
          <dgm:chPref val="3"/>
        </dgm:presLayoutVars>
      </dgm:prSet>
      <dgm:spPr/>
      <dgm:t>
        <a:bodyPr/>
        <a:lstStyle/>
        <a:p>
          <a:endParaRPr lang="en-US"/>
        </a:p>
      </dgm:t>
    </dgm:pt>
    <dgm:pt modelId="{E937FABA-1D62-47E0-A545-95DE9FEED556}" type="pres">
      <dgm:prSet presAssocID="{41D76B8A-763F-45DB-BEA4-D59DBD857940}" presName="rootConnector" presStyleLbl="node2" presStyleIdx="3" presStyleCnt="4"/>
      <dgm:spPr/>
      <dgm:t>
        <a:bodyPr/>
        <a:lstStyle/>
        <a:p>
          <a:endParaRPr lang="en-US"/>
        </a:p>
      </dgm:t>
    </dgm:pt>
    <dgm:pt modelId="{E4941234-647D-4DDC-9750-B1B34B67543C}" type="pres">
      <dgm:prSet presAssocID="{41D76B8A-763F-45DB-BEA4-D59DBD857940}" presName="hierChild4" presStyleCnt="0"/>
      <dgm:spPr/>
    </dgm:pt>
    <dgm:pt modelId="{A8968E75-921B-4A3A-B863-81DF2970F80C}" type="pres">
      <dgm:prSet presAssocID="{DC89BD80-0DBD-4264-BA45-ADCF0E5BA1B3}" presName="Name37" presStyleLbl="parChTrans1D3" presStyleIdx="7" presStyleCnt="9"/>
      <dgm:spPr/>
      <dgm:t>
        <a:bodyPr/>
        <a:lstStyle/>
        <a:p>
          <a:endParaRPr lang="zh-CN" altLang="en-US"/>
        </a:p>
      </dgm:t>
    </dgm:pt>
    <dgm:pt modelId="{4DB891D5-AEB8-411D-8C4F-5148CDE0F764}" type="pres">
      <dgm:prSet presAssocID="{B990CF89-2180-4171-932A-CD0CC082D1C4}" presName="hierRoot2" presStyleCnt="0">
        <dgm:presLayoutVars>
          <dgm:hierBranch val="init"/>
        </dgm:presLayoutVars>
      </dgm:prSet>
      <dgm:spPr/>
    </dgm:pt>
    <dgm:pt modelId="{405AF091-D904-4093-8BFE-7CD260554B6F}" type="pres">
      <dgm:prSet presAssocID="{B990CF89-2180-4171-932A-CD0CC082D1C4}" presName="rootComposite" presStyleCnt="0"/>
      <dgm:spPr/>
    </dgm:pt>
    <dgm:pt modelId="{DD44E914-AB10-4762-922D-8C605724667B}" type="pres">
      <dgm:prSet presAssocID="{B990CF89-2180-4171-932A-CD0CC082D1C4}" presName="rootText" presStyleLbl="node3" presStyleIdx="7" presStyleCnt="9" custScaleX="121220" custScaleY="167987" custLinFactNeighborX="-2612">
        <dgm:presLayoutVars>
          <dgm:chPref val="3"/>
        </dgm:presLayoutVars>
      </dgm:prSet>
      <dgm:spPr/>
      <dgm:t>
        <a:bodyPr/>
        <a:lstStyle/>
        <a:p>
          <a:endParaRPr lang="en-US"/>
        </a:p>
      </dgm:t>
    </dgm:pt>
    <dgm:pt modelId="{EF5AEAB8-5B19-4862-9C77-39A5FBAF0A4B}" type="pres">
      <dgm:prSet presAssocID="{B990CF89-2180-4171-932A-CD0CC082D1C4}" presName="rootConnector" presStyleLbl="node3" presStyleIdx="7" presStyleCnt="9"/>
      <dgm:spPr/>
      <dgm:t>
        <a:bodyPr/>
        <a:lstStyle/>
        <a:p>
          <a:endParaRPr lang="en-US"/>
        </a:p>
      </dgm:t>
    </dgm:pt>
    <dgm:pt modelId="{B05B71EA-45E8-42B7-BB54-1363D83520FC}" type="pres">
      <dgm:prSet presAssocID="{B990CF89-2180-4171-932A-CD0CC082D1C4}" presName="hierChild4" presStyleCnt="0"/>
      <dgm:spPr/>
    </dgm:pt>
    <dgm:pt modelId="{8B1DFAE7-B34D-4C2E-9F86-C791EF5EF072}" type="pres">
      <dgm:prSet presAssocID="{B990CF89-2180-4171-932A-CD0CC082D1C4}" presName="hierChild5" presStyleCnt="0"/>
      <dgm:spPr/>
    </dgm:pt>
    <dgm:pt modelId="{AE641EE8-2E1C-454B-A165-E502CC340F9D}" type="pres">
      <dgm:prSet presAssocID="{4E7CCB04-5244-4370-B08C-DBD0A113D3DE}" presName="Name37" presStyleLbl="parChTrans1D3" presStyleIdx="8" presStyleCnt="9"/>
      <dgm:spPr/>
      <dgm:t>
        <a:bodyPr/>
        <a:lstStyle/>
        <a:p>
          <a:endParaRPr lang="zh-CN" altLang="en-US"/>
        </a:p>
      </dgm:t>
    </dgm:pt>
    <dgm:pt modelId="{9BAF4C20-7467-4DC0-8CE4-3B1148C2E40D}" type="pres">
      <dgm:prSet presAssocID="{2BBA3EF0-3729-4513-9833-BFA1E5AA6C68}" presName="hierRoot2" presStyleCnt="0">
        <dgm:presLayoutVars>
          <dgm:hierBranch val="init"/>
        </dgm:presLayoutVars>
      </dgm:prSet>
      <dgm:spPr/>
    </dgm:pt>
    <dgm:pt modelId="{7D19470B-D79C-4E52-8E37-969C91C89804}" type="pres">
      <dgm:prSet presAssocID="{2BBA3EF0-3729-4513-9833-BFA1E5AA6C68}" presName="rootComposite" presStyleCnt="0"/>
      <dgm:spPr/>
    </dgm:pt>
    <dgm:pt modelId="{3D5F4CF4-C0A9-40CE-9FF0-769297010B3C}" type="pres">
      <dgm:prSet presAssocID="{2BBA3EF0-3729-4513-9833-BFA1E5AA6C68}" presName="rootText" presStyleLbl="node3" presStyleIdx="8" presStyleCnt="9" custScaleX="135985" custScaleY="110000" custLinFactNeighborX="-9438" custLinFactNeighborY="68132">
        <dgm:presLayoutVars>
          <dgm:chPref val="3"/>
        </dgm:presLayoutVars>
      </dgm:prSet>
      <dgm:spPr/>
      <dgm:t>
        <a:bodyPr/>
        <a:lstStyle/>
        <a:p>
          <a:endParaRPr lang="en-US"/>
        </a:p>
      </dgm:t>
    </dgm:pt>
    <dgm:pt modelId="{D93DC863-DFC0-441F-B2FB-872877ADE7F5}" type="pres">
      <dgm:prSet presAssocID="{2BBA3EF0-3729-4513-9833-BFA1E5AA6C68}" presName="rootConnector" presStyleLbl="node3" presStyleIdx="8" presStyleCnt="9"/>
      <dgm:spPr/>
      <dgm:t>
        <a:bodyPr/>
        <a:lstStyle/>
        <a:p>
          <a:endParaRPr lang="en-US"/>
        </a:p>
      </dgm:t>
    </dgm:pt>
    <dgm:pt modelId="{E8F7FAC8-AFB8-4505-ACF7-7A78AA0ACC87}" type="pres">
      <dgm:prSet presAssocID="{2BBA3EF0-3729-4513-9833-BFA1E5AA6C68}" presName="hierChild4" presStyleCnt="0"/>
      <dgm:spPr/>
    </dgm:pt>
    <dgm:pt modelId="{B51A616C-592D-457E-A055-92B399206E11}" type="pres">
      <dgm:prSet presAssocID="{2BBA3EF0-3729-4513-9833-BFA1E5AA6C68}" presName="hierChild5" presStyleCnt="0"/>
      <dgm:spPr/>
    </dgm:pt>
    <dgm:pt modelId="{E55D7A48-B365-498E-99DF-DE556E427CAE}" type="pres">
      <dgm:prSet presAssocID="{41D76B8A-763F-45DB-BEA4-D59DBD857940}" presName="hierChild5" presStyleCnt="0"/>
      <dgm:spPr/>
    </dgm:pt>
    <dgm:pt modelId="{1718B04B-DB5B-478B-8628-480F25B55430}" type="pres">
      <dgm:prSet presAssocID="{97643AA3-33C4-4B3A-A5E7-6C986E30C157}" presName="hierChild3" presStyleCnt="0"/>
      <dgm:spPr/>
      <dgm:t>
        <a:bodyPr/>
        <a:lstStyle/>
        <a:p>
          <a:endParaRPr lang="en-US"/>
        </a:p>
      </dgm:t>
    </dgm:pt>
  </dgm:ptLst>
  <dgm:cxnLst>
    <dgm:cxn modelId="{F7258047-2C0F-4701-963B-F077256C6119}" srcId="{97643AA3-33C4-4B3A-A5E7-6C986E30C157}" destId="{635D8B77-E6EF-4F19-8252-F19A7506BAF6}" srcOrd="0" destOrd="0" parTransId="{5234CCA4-A67F-43A9-BD20-F4F325094FA9}" sibTransId="{551C3A15-0B06-4A6B-8D1D-A7614B2B94B4}"/>
    <dgm:cxn modelId="{2BFF3581-8FF1-435E-80E3-08AB88EE82AD}" type="presOf" srcId="{58B93CFA-17FF-4F14-838C-ED7D538FFE5B}" destId="{B85E11B9-D06E-4CF6-BC31-4C3ABED09ACA}" srcOrd="1" destOrd="0" presId="urn:microsoft.com/office/officeart/2005/8/layout/orgChart1"/>
    <dgm:cxn modelId="{4A6152B0-AEC4-4181-8130-FBABC410D0F9}" type="presOf" srcId="{344FE6DD-D755-442F-A0E4-24B322DEA9CF}" destId="{D2D49FD7-9634-4B9B-9F84-FC980CFEEDAC}" srcOrd="1" destOrd="0" presId="urn:microsoft.com/office/officeart/2005/8/layout/orgChart1"/>
    <dgm:cxn modelId="{C4EEDA80-DA98-4643-AB46-4D42099C2717}" srcId="{97643AA3-33C4-4B3A-A5E7-6C986E30C157}" destId="{41D76B8A-763F-45DB-BEA4-D59DBD857940}" srcOrd="3" destOrd="0" parTransId="{4764ED30-55CF-45E7-AEA8-4C6DCF046A2B}" sibTransId="{FFEAE9DA-EA86-486E-BD1D-945056D015EB}"/>
    <dgm:cxn modelId="{8A3032C7-2412-4F49-BB51-91EE0E57A982}" srcId="{DB9837FD-A09B-4647-98FC-B08A28204F2E}" destId="{94C28EBD-85ED-46F5-8A4F-FA4481212CB3}" srcOrd="1" destOrd="0" parTransId="{8570D137-CBE8-4217-BA0C-D07FC9108F9F}" sibTransId="{AFA89B2B-1CAE-4178-8FDB-56F44DD5D1BA}"/>
    <dgm:cxn modelId="{E86E86C2-09CA-4BF4-B6B7-19FD95C114FC}" type="presOf" srcId="{01859453-7B1D-4DCD-9B68-D798D0F9E618}" destId="{DF2C5163-E2F6-4B8E-8FDB-3901C6C582F7}" srcOrd="1" destOrd="0" presId="urn:microsoft.com/office/officeart/2005/8/layout/orgChart1"/>
    <dgm:cxn modelId="{D1354A1B-C57D-47DC-9092-4C3F39BD00DE}" type="presOf" srcId="{DB9837FD-A09B-4647-98FC-B08A28204F2E}" destId="{7E2433D2-0523-4852-AD11-F8DF31D03112}" srcOrd="1" destOrd="0" presId="urn:microsoft.com/office/officeart/2005/8/layout/orgChart1"/>
    <dgm:cxn modelId="{58021966-58C0-4A35-B717-A2ED62E69335}" srcId="{635D8B77-E6EF-4F19-8252-F19A7506BAF6}" destId="{58B93CFA-17FF-4F14-838C-ED7D538FFE5B}" srcOrd="0" destOrd="0" parTransId="{39D64DB8-1938-4BCF-85DD-102034933E97}" sibTransId="{2D2A75BE-7E91-4863-8C52-CB1CB07E1FAB}"/>
    <dgm:cxn modelId="{D41FDD58-92A1-45BA-9838-7B956A1ABB18}" type="presOf" srcId="{C10C0D5F-0CAF-4387-9B49-CBBFB571C488}" destId="{08554932-D9D6-43FB-B90A-19A2B0E993E8}" srcOrd="0" destOrd="0" presId="urn:microsoft.com/office/officeart/2005/8/layout/orgChart1"/>
    <dgm:cxn modelId="{8BCE384A-8235-4032-91C8-D4AE9DC307BA}" type="presOf" srcId="{41D76B8A-763F-45DB-BEA4-D59DBD857940}" destId="{E937FABA-1D62-47E0-A545-95DE9FEED556}" srcOrd="1" destOrd="0" presId="urn:microsoft.com/office/officeart/2005/8/layout/orgChart1"/>
    <dgm:cxn modelId="{E0D3494E-2E47-4C2A-8FDE-4AF1A0B8ECB3}" type="presOf" srcId="{DB9837FD-A09B-4647-98FC-B08A28204F2E}" destId="{F2AFAA21-F69E-4E75-A501-D54F4660D29B}" srcOrd="0" destOrd="0" presId="urn:microsoft.com/office/officeart/2005/8/layout/orgChart1"/>
    <dgm:cxn modelId="{6C48FC76-FDBF-4472-B538-776ED82AFC78}" type="presOf" srcId="{4E7CCB04-5244-4370-B08C-DBD0A113D3DE}" destId="{AE641EE8-2E1C-454B-A165-E502CC340F9D}" srcOrd="0" destOrd="0" presId="urn:microsoft.com/office/officeart/2005/8/layout/orgChart1"/>
    <dgm:cxn modelId="{4EE079D9-DCEC-4BE8-A954-BE37693E88BF}" srcId="{DB9837FD-A09B-4647-98FC-B08A28204F2E}" destId="{01859453-7B1D-4DCD-9B68-D798D0F9E618}" srcOrd="0" destOrd="0" parTransId="{4F203913-751E-4922-B9DB-4613879A311F}" sibTransId="{27EBD9BF-2C40-4348-A7EE-83D8241D667E}"/>
    <dgm:cxn modelId="{82FCA587-40B7-44AA-9949-0A1DAF4C6BD9}" srcId="{41D76B8A-763F-45DB-BEA4-D59DBD857940}" destId="{2BBA3EF0-3729-4513-9833-BFA1E5AA6C68}" srcOrd="1" destOrd="0" parTransId="{4E7CCB04-5244-4370-B08C-DBD0A113D3DE}" sibTransId="{37FB348E-5A30-4F84-951D-3F7F20E7CA06}"/>
    <dgm:cxn modelId="{C8CBD138-AE36-4FE3-9770-B4D47497A944}" type="presOf" srcId="{635D8B77-E6EF-4F19-8252-F19A7506BAF6}" destId="{4CC054E2-F9F2-4220-A755-6766BFB015D9}" srcOrd="1" destOrd="0" presId="urn:microsoft.com/office/officeart/2005/8/layout/orgChart1"/>
    <dgm:cxn modelId="{053DA107-3AF7-4DE8-B63F-CC78238178C3}" srcId="{97643AA3-33C4-4B3A-A5E7-6C986E30C157}" destId="{38B5AB30-D781-4F19-A306-9FA95C1D6F24}" srcOrd="1" destOrd="0" parTransId="{124C36E4-B64D-43E6-BC15-CBFAC63502B3}" sibTransId="{24F45FDA-60F2-4DD0-8385-C24D01B2C34B}"/>
    <dgm:cxn modelId="{16FFF525-DA0A-4A74-98B3-E20D8DDD62BF}" type="presOf" srcId="{97643AA3-33C4-4B3A-A5E7-6C986E30C157}" destId="{B5AFD937-5E1F-423A-943D-A7C40F38A142}" srcOrd="0" destOrd="0" presId="urn:microsoft.com/office/officeart/2005/8/layout/orgChart1"/>
    <dgm:cxn modelId="{A6CCD979-287E-41EE-9EF5-B109052DB3C8}" type="presOf" srcId="{1C23AA72-8AEE-4B04-95E5-023270F97B54}" destId="{03FA6835-761E-45D1-9C76-F8732B78B653}" srcOrd="1" destOrd="0" presId="urn:microsoft.com/office/officeart/2005/8/layout/orgChart1"/>
    <dgm:cxn modelId="{CC3054E2-E520-4138-AB28-05C6DB77EEB3}" type="presOf" srcId="{4F203913-751E-4922-B9DB-4613879A311F}" destId="{BB1CFD62-DA28-4981-97A1-BB41160CEB07}" srcOrd="0" destOrd="0" presId="urn:microsoft.com/office/officeart/2005/8/layout/orgChart1"/>
    <dgm:cxn modelId="{BC0A0326-DFD1-45C0-905E-C5582A1DE19D}" type="presOf" srcId="{A3D5DD08-51A5-4D76-B2E2-88ED244A216D}" destId="{1C61CCE7-0BD3-49D6-B51C-C6D1149E16DD}" srcOrd="0" destOrd="0" presId="urn:microsoft.com/office/officeart/2005/8/layout/orgChart1"/>
    <dgm:cxn modelId="{29602CD5-939A-4126-9690-1AAA90B37E6D}" type="presOf" srcId="{124C36E4-B64D-43E6-BC15-CBFAC63502B3}" destId="{C756A898-52E1-47D8-80E5-F92ED8FB2DAC}" srcOrd="0" destOrd="0" presId="urn:microsoft.com/office/officeart/2005/8/layout/orgChart1"/>
    <dgm:cxn modelId="{95C4E403-7FA5-4939-8C37-AAB92EA4F100}" type="presOf" srcId="{B990CF89-2180-4171-932A-CD0CC082D1C4}" destId="{DD44E914-AB10-4762-922D-8C605724667B}" srcOrd="0" destOrd="0" presId="urn:microsoft.com/office/officeart/2005/8/layout/orgChart1"/>
    <dgm:cxn modelId="{59E27BEF-2E08-479B-AE7E-312D3309F45F}" type="presOf" srcId="{B990CF89-2180-4171-932A-CD0CC082D1C4}" destId="{EF5AEAB8-5B19-4862-9C77-39A5FBAF0A4B}" srcOrd="1" destOrd="0" presId="urn:microsoft.com/office/officeart/2005/8/layout/orgChart1"/>
    <dgm:cxn modelId="{158E6F49-33B1-4905-899A-AE321FA551D1}" type="presOf" srcId="{1C23AA72-8AEE-4B04-95E5-023270F97B54}" destId="{7772E63D-87F2-41BF-B587-E46AB83EA485}" srcOrd="0" destOrd="0" presId="urn:microsoft.com/office/officeart/2005/8/layout/orgChart1"/>
    <dgm:cxn modelId="{8A6FB6D9-30F5-430D-837A-7667E0077042}" srcId="{A3D5DD08-51A5-4D76-B2E2-88ED244A216D}" destId="{97643AA3-33C4-4B3A-A5E7-6C986E30C157}" srcOrd="0" destOrd="0" parTransId="{2E272CAB-A77C-4A94-9778-A847C79E1E2C}" sibTransId="{7F46BF69-8F71-4E8B-A953-C59753AB38ED}"/>
    <dgm:cxn modelId="{A28826AA-AB0D-4B07-8F3F-3C291ADAB9A2}" type="presOf" srcId="{635D8B77-E6EF-4F19-8252-F19A7506BAF6}" destId="{DD8B1948-0ADB-4196-A82F-1173A3C244F2}" srcOrd="0" destOrd="0" presId="urn:microsoft.com/office/officeart/2005/8/layout/orgChart1"/>
    <dgm:cxn modelId="{4F129EE3-14DB-42AD-AA0F-FA4FF0525360}" type="presOf" srcId="{768D36EA-D496-4DFD-8762-750C4BA8B252}" destId="{D10A8798-AC6D-4941-A6D6-9EDA567EE6C0}" srcOrd="0" destOrd="0" presId="urn:microsoft.com/office/officeart/2005/8/layout/orgChart1"/>
    <dgm:cxn modelId="{2237EC48-CA8A-43CE-B688-04E1E0F9A059}" type="presOf" srcId="{97643AA3-33C4-4B3A-A5E7-6C986E30C157}" destId="{04318A9E-C644-4131-926A-0931CE33476C}" srcOrd="1" destOrd="0" presId="urn:microsoft.com/office/officeart/2005/8/layout/orgChart1"/>
    <dgm:cxn modelId="{ADBCE5C9-797F-42F9-8FAA-281A54564B4F}" type="presOf" srcId="{58B93CFA-17FF-4F14-838C-ED7D538FFE5B}" destId="{0AD8BD5E-4752-4E5F-BEBB-C6C72E8369D7}" srcOrd="0" destOrd="0" presId="urn:microsoft.com/office/officeart/2005/8/layout/orgChart1"/>
    <dgm:cxn modelId="{213C136F-EDD3-4A9C-99D1-7E4C48563CBF}" srcId="{38B5AB30-D781-4F19-A306-9FA95C1D6F24}" destId="{5E4F6016-72A9-4F78-A0E7-4AB72774146F}" srcOrd="0" destOrd="0" parTransId="{768D36EA-D496-4DFD-8762-750C4BA8B252}" sibTransId="{0B7C0592-06BA-4493-8D51-819A6F83A068}"/>
    <dgm:cxn modelId="{D5A2364E-789C-43D3-AEBC-75E11258449C}" type="presOf" srcId="{DC89BD80-0DBD-4264-BA45-ADCF0E5BA1B3}" destId="{A8968E75-921B-4A3A-B863-81DF2970F80C}" srcOrd="0" destOrd="0" presId="urn:microsoft.com/office/officeart/2005/8/layout/orgChart1"/>
    <dgm:cxn modelId="{CDDE4BEE-6EC9-4C2A-9037-89C7FBDF96DB}" type="presOf" srcId="{2BBA3EF0-3729-4513-9833-BFA1E5AA6C68}" destId="{D93DC863-DFC0-441F-B2FB-872877ADE7F5}" srcOrd="1" destOrd="0" presId="urn:microsoft.com/office/officeart/2005/8/layout/orgChart1"/>
    <dgm:cxn modelId="{B7C32168-314A-4AAA-9D73-C3FF6A0FA61B}" type="presOf" srcId="{0270B810-B659-43E4-AE84-2F0960BD2C77}" destId="{932C8F1B-D695-433D-A49B-AD5A308F031E}" srcOrd="0" destOrd="0" presId="urn:microsoft.com/office/officeart/2005/8/layout/orgChart1"/>
    <dgm:cxn modelId="{20F332FA-53E2-4EC7-A9B4-EB263E74741C}" type="presOf" srcId="{5234CCA4-A67F-43A9-BD20-F4F325094FA9}" destId="{386C03AF-6D87-4C99-9BD3-857B892760A8}" srcOrd="0" destOrd="0" presId="urn:microsoft.com/office/officeart/2005/8/layout/orgChart1"/>
    <dgm:cxn modelId="{75DCD08E-E94E-4EA5-874A-2EACADE3DD4E}" srcId="{41D76B8A-763F-45DB-BEA4-D59DBD857940}" destId="{B990CF89-2180-4171-932A-CD0CC082D1C4}" srcOrd="0" destOrd="0" parTransId="{DC89BD80-0DBD-4264-BA45-ADCF0E5BA1B3}" sibTransId="{D7F3A8BC-291A-4430-8DFF-46C24A0A4DFA}"/>
    <dgm:cxn modelId="{083A365E-60C7-49C4-80CA-0ED5CECD54AB}" type="presOf" srcId="{39D64DB8-1938-4BCF-85DD-102034933E97}" destId="{EB133A06-A19C-419E-95D5-BAA38EA89ECD}" srcOrd="0" destOrd="0" presId="urn:microsoft.com/office/officeart/2005/8/layout/orgChart1"/>
    <dgm:cxn modelId="{5D586785-D8BF-444F-AE61-F49E4603B093}" type="presOf" srcId="{41D76B8A-763F-45DB-BEA4-D59DBD857940}" destId="{DE18859A-47AF-41DD-94AC-5ED2B5D80ACD}" srcOrd="0" destOrd="0" presId="urn:microsoft.com/office/officeart/2005/8/layout/orgChart1"/>
    <dgm:cxn modelId="{1821F8BE-CB4B-41D8-91D0-313BB5ADF25B}" srcId="{635D8B77-E6EF-4F19-8252-F19A7506BAF6}" destId="{344FE6DD-D755-442F-A0E4-24B322DEA9CF}" srcOrd="1" destOrd="0" parTransId="{16F90CC5-3B50-4299-B8C7-F5E57A91D706}" sibTransId="{022F9763-4983-4CF6-8087-AB2D41D29298}"/>
    <dgm:cxn modelId="{96F8A9BF-6E1F-4E77-8339-C13324B9A4B7}" srcId="{38B5AB30-D781-4F19-A306-9FA95C1D6F24}" destId="{0270B810-B659-43E4-AE84-2F0960BD2C77}" srcOrd="1" destOrd="0" parTransId="{C10C0D5F-0CAF-4387-9B49-CBBFB571C488}" sibTransId="{607C60EB-2BCB-427D-A187-6B9B9C43AF92}"/>
    <dgm:cxn modelId="{A833DC54-7C9C-45EF-80CD-5D3AFB509165}" type="presOf" srcId="{8570D137-CBE8-4217-BA0C-D07FC9108F9F}" destId="{B0B4428C-4658-4C31-8328-B20CD3AB7F9E}" srcOrd="0" destOrd="0" presId="urn:microsoft.com/office/officeart/2005/8/layout/orgChart1"/>
    <dgm:cxn modelId="{738C4D09-B36C-429A-B1C5-2896E39F3186}" type="presOf" srcId="{5E4F6016-72A9-4F78-A0E7-4AB72774146F}" destId="{B82ED65E-9CBC-471D-B69B-2508A66C4BC4}" srcOrd="1" destOrd="0" presId="urn:microsoft.com/office/officeart/2005/8/layout/orgChart1"/>
    <dgm:cxn modelId="{340D594F-2D2B-45F1-8EE6-5D9E21BD73BE}" type="presOf" srcId="{38B5AB30-D781-4F19-A306-9FA95C1D6F24}" destId="{813E630D-D82D-45D4-ABDE-75F2C6984B24}" srcOrd="1" destOrd="0" presId="urn:microsoft.com/office/officeart/2005/8/layout/orgChart1"/>
    <dgm:cxn modelId="{638F77CB-F87F-4304-8C66-FC2AB3E1F271}" type="presOf" srcId="{2BBA3EF0-3729-4513-9833-BFA1E5AA6C68}" destId="{3D5F4CF4-C0A9-40CE-9FF0-769297010B3C}" srcOrd="0" destOrd="0" presId="urn:microsoft.com/office/officeart/2005/8/layout/orgChart1"/>
    <dgm:cxn modelId="{B2686665-7536-4F5F-B2E5-A66C991D56C9}" srcId="{38B5AB30-D781-4F19-A306-9FA95C1D6F24}" destId="{1C23AA72-8AEE-4B04-95E5-023270F97B54}" srcOrd="2" destOrd="0" parTransId="{2063D105-6193-457E-8C78-2039818DD644}" sibTransId="{77755412-38CA-48B8-9BDA-CD834608C8EC}"/>
    <dgm:cxn modelId="{78BC64FE-51D0-4C10-802E-A2ADB4EC9098}" type="presOf" srcId="{01859453-7B1D-4DCD-9B68-D798D0F9E618}" destId="{4AB0ECB1-C9A0-4644-A974-BBF9F4FD9BA4}" srcOrd="0" destOrd="0" presId="urn:microsoft.com/office/officeart/2005/8/layout/orgChart1"/>
    <dgm:cxn modelId="{E1AB7C89-21F9-493F-A2BC-597B6672C1B8}" type="presOf" srcId="{16F90CC5-3B50-4299-B8C7-F5E57A91D706}" destId="{9907D6DC-88EC-4747-A14B-F5B41BCAB916}" srcOrd="0" destOrd="0" presId="urn:microsoft.com/office/officeart/2005/8/layout/orgChart1"/>
    <dgm:cxn modelId="{89E4CC81-3D37-4D11-90DE-FB2733BFEE74}" type="presOf" srcId="{344FE6DD-D755-442F-A0E4-24B322DEA9CF}" destId="{4DD73F74-A5D1-4D01-B872-FCDDBCAF3E44}" srcOrd="0" destOrd="0" presId="urn:microsoft.com/office/officeart/2005/8/layout/orgChart1"/>
    <dgm:cxn modelId="{07DFC257-8F1F-46B2-8DCC-E572D04CE110}" type="presOf" srcId="{94C28EBD-85ED-46F5-8A4F-FA4481212CB3}" destId="{C1D91DC0-DC70-49E3-971F-474B8FE985C0}" srcOrd="0" destOrd="0" presId="urn:microsoft.com/office/officeart/2005/8/layout/orgChart1"/>
    <dgm:cxn modelId="{6B0EFBD8-BBEE-47C2-9DB4-DE9BA4B01A67}" type="presOf" srcId="{94C28EBD-85ED-46F5-8A4F-FA4481212CB3}" destId="{3E1ABF3D-DDB3-4DD6-98B6-798EC2A80A25}" srcOrd="1" destOrd="0" presId="urn:microsoft.com/office/officeart/2005/8/layout/orgChart1"/>
    <dgm:cxn modelId="{A7F11EBD-6B33-41CD-B126-0E2547FB6BF7}" type="presOf" srcId="{5E4F6016-72A9-4F78-A0E7-4AB72774146F}" destId="{E356A913-565A-452D-850A-006C5261C90C}" srcOrd="0" destOrd="0" presId="urn:microsoft.com/office/officeart/2005/8/layout/orgChart1"/>
    <dgm:cxn modelId="{863AEEAD-1E69-4F8A-9A32-E559FC3EC243}" type="presOf" srcId="{38B5AB30-D781-4F19-A306-9FA95C1D6F24}" destId="{4691E99B-09F8-4E65-B74D-6ADEB9BD0983}" srcOrd="0" destOrd="0" presId="urn:microsoft.com/office/officeart/2005/8/layout/orgChart1"/>
    <dgm:cxn modelId="{21C3D7AA-F90E-416C-ABDE-72E771A4CE37}" type="presOf" srcId="{0270B810-B659-43E4-AE84-2F0960BD2C77}" destId="{261C69F1-1D18-46BF-BA10-837A8C7AD4C2}" srcOrd="1" destOrd="0" presId="urn:microsoft.com/office/officeart/2005/8/layout/orgChart1"/>
    <dgm:cxn modelId="{21D1A946-14B7-49F6-9E54-B62FB79D8ADF}" type="presOf" srcId="{4764ED30-55CF-45E7-AEA8-4C6DCF046A2B}" destId="{3B9BB438-5EC5-4FA7-B3E2-81276010BDF9}" srcOrd="0" destOrd="0" presId="urn:microsoft.com/office/officeart/2005/8/layout/orgChart1"/>
    <dgm:cxn modelId="{390DDE2F-9BAA-4214-A74D-541071D6BA1C}" type="presOf" srcId="{6E5CF73D-216C-4BB5-B4F8-E23D104033A5}" destId="{82675833-258E-4E55-B4CC-6C902495E224}" srcOrd="0" destOrd="0" presId="urn:microsoft.com/office/officeart/2005/8/layout/orgChart1"/>
    <dgm:cxn modelId="{444C0B09-56D1-4EA0-AB4E-4BD2A3659192}" type="presOf" srcId="{2063D105-6193-457E-8C78-2039818DD644}" destId="{6C192088-8E0D-4712-84E7-DDFEACB5E39D}" srcOrd="0" destOrd="0" presId="urn:microsoft.com/office/officeart/2005/8/layout/orgChart1"/>
    <dgm:cxn modelId="{66B2866B-3413-4B64-97DE-56AD4826770A}" srcId="{97643AA3-33C4-4B3A-A5E7-6C986E30C157}" destId="{DB9837FD-A09B-4647-98FC-B08A28204F2E}" srcOrd="2" destOrd="0" parTransId="{6E5CF73D-216C-4BB5-B4F8-E23D104033A5}" sibTransId="{4E2A36CF-5F4F-49F1-879E-1C3BD571240A}"/>
    <dgm:cxn modelId="{09E8715D-9D89-4C1C-BEF2-C94B60B28639}" type="presParOf" srcId="{1C61CCE7-0BD3-49D6-B51C-C6D1149E16DD}" destId="{A4468E81-9D9B-4F15-A375-E0B87075AB76}" srcOrd="0" destOrd="0" presId="urn:microsoft.com/office/officeart/2005/8/layout/orgChart1"/>
    <dgm:cxn modelId="{D7A48A0B-AAED-43AA-8609-51B75717A183}" type="presParOf" srcId="{A4468E81-9D9B-4F15-A375-E0B87075AB76}" destId="{629ED0EB-30E4-4C80-9D7A-D9CBB587A6DF}" srcOrd="0" destOrd="0" presId="urn:microsoft.com/office/officeart/2005/8/layout/orgChart1"/>
    <dgm:cxn modelId="{13C3BEEA-780A-4266-A6BE-430E112E34AC}" type="presParOf" srcId="{629ED0EB-30E4-4C80-9D7A-D9CBB587A6DF}" destId="{B5AFD937-5E1F-423A-943D-A7C40F38A142}" srcOrd="0" destOrd="0" presId="urn:microsoft.com/office/officeart/2005/8/layout/orgChart1"/>
    <dgm:cxn modelId="{95A36BD6-1B41-456E-BC70-F967630091E2}" type="presParOf" srcId="{629ED0EB-30E4-4C80-9D7A-D9CBB587A6DF}" destId="{04318A9E-C644-4131-926A-0931CE33476C}" srcOrd="1" destOrd="0" presId="urn:microsoft.com/office/officeart/2005/8/layout/orgChart1"/>
    <dgm:cxn modelId="{3B0D8E9E-9435-4BDE-9ABC-DE3AF6A47E3C}" type="presParOf" srcId="{A4468E81-9D9B-4F15-A375-E0B87075AB76}" destId="{CFFA4408-FAB7-4238-B397-9BBA1ABFFF45}" srcOrd="1" destOrd="0" presId="urn:microsoft.com/office/officeart/2005/8/layout/orgChart1"/>
    <dgm:cxn modelId="{6E4A6251-C993-4E44-92D3-CA89C36B8EC5}" type="presParOf" srcId="{CFFA4408-FAB7-4238-B397-9BBA1ABFFF45}" destId="{386C03AF-6D87-4C99-9BD3-857B892760A8}" srcOrd="0" destOrd="0" presId="urn:microsoft.com/office/officeart/2005/8/layout/orgChart1"/>
    <dgm:cxn modelId="{0625DE5A-5CBF-4894-A975-5E3DFAE51E90}" type="presParOf" srcId="{CFFA4408-FAB7-4238-B397-9BBA1ABFFF45}" destId="{D160FA02-AAFD-4BB5-9886-70E8325E29BD}" srcOrd="1" destOrd="0" presId="urn:microsoft.com/office/officeart/2005/8/layout/orgChart1"/>
    <dgm:cxn modelId="{1BA725D2-87E0-484B-A823-5AAB0FAF406E}" type="presParOf" srcId="{D160FA02-AAFD-4BB5-9886-70E8325E29BD}" destId="{F351DE8A-11D5-4670-979B-138F54804223}" srcOrd="0" destOrd="0" presId="urn:microsoft.com/office/officeart/2005/8/layout/orgChart1"/>
    <dgm:cxn modelId="{82CF71FA-AC34-459F-8DD2-0FBB3C03AEA1}" type="presParOf" srcId="{F351DE8A-11D5-4670-979B-138F54804223}" destId="{DD8B1948-0ADB-4196-A82F-1173A3C244F2}" srcOrd="0" destOrd="0" presId="urn:microsoft.com/office/officeart/2005/8/layout/orgChart1"/>
    <dgm:cxn modelId="{59255A9D-FA40-4D87-92B8-E28FF79BA795}" type="presParOf" srcId="{F351DE8A-11D5-4670-979B-138F54804223}" destId="{4CC054E2-F9F2-4220-A755-6766BFB015D9}" srcOrd="1" destOrd="0" presId="urn:microsoft.com/office/officeart/2005/8/layout/orgChart1"/>
    <dgm:cxn modelId="{AA6366DC-EE65-4436-9B0A-64E14EAD7A25}" type="presParOf" srcId="{D160FA02-AAFD-4BB5-9886-70E8325E29BD}" destId="{64671E6B-E3E9-4900-A410-68944991EF65}" srcOrd="1" destOrd="0" presId="urn:microsoft.com/office/officeart/2005/8/layout/orgChart1"/>
    <dgm:cxn modelId="{D642B0BF-CD21-44C0-A163-7600A73AAE41}" type="presParOf" srcId="{64671E6B-E3E9-4900-A410-68944991EF65}" destId="{EB133A06-A19C-419E-95D5-BAA38EA89ECD}" srcOrd="0" destOrd="0" presId="urn:microsoft.com/office/officeart/2005/8/layout/orgChart1"/>
    <dgm:cxn modelId="{C33BEB62-7BBE-47BB-98FE-A503EBDAB4ED}" type="presParOf" srcId="{64671E6B-E3E9-4900-A410-68944991EF65}" destId="{888BC408-7C55-4DA9-AAAD-4A714A62A5D5}" srcOrd="1" destOrd="0" presId="urn:microsoft.com/office/officeart/2005/8/layout/orgChart1"/>
    <dgm:cxn modelId="{EAE9742C-4870-4D20-A16C-4B5C0BED975B}" type="presParOf" srcId="{888BC408-7C55-4DA9-AAAD-4A714A62A5D5}" destId="{017A0439-B9D5-4489-AED1-4F99E9EA370C}" srcOrd="0" destOrd="0" presId="urn:microsoft.com/office/officeart/2005/8/layout/orgChart1"/>
    <dgm:cxn modelId="{8DF0E007-BBBE-4E7A-88ED-C2211DE8E1A5}" type="presParOf" srcId="{017A0439-B9D5-4489-AED1-4F99E9EA370C}" destId="{0AD8BD5E-4752-4E5F-BEBB-C6C72E8369D7}" srcOrd="0" destOrd="0" presId="urn:microsoft.com/office/officeart/2005/8/layout/orgChart1"/>
    <dgm:cxn modelId="{A02391E0-5A04-4AF7-BF3F-7FF8D4BF26B6}" type="presParOf" srcId="{017A0439-B9D5-4489-AED1-4F99E9EA370C}" destId="{B85E11B9-D06E-4CF6-BC31-4C3ABED09ACA}" srcOrd="1" destOrd="0" presId="urn:microsoft.com/office/officeart/2005/8/layout/orgChart1"/>
    <dgm:cxn modelId="{0D095BB9-C789-4BCA-A820-31DBDF6E6850}" type="presParOf" srcId="{888BC408-7C55-4DA9-AAAD-4A714A62A5D5}" destId="{3517AEE1-E66E-4513-8C34-AB1A2A8EC6BB}" srcOrd="1" destOrd="0" presId="urn:microsoft.com/office/officeart/2005/8/layout/orgChart1"/>
    <dgm:cxn modelId="{21011187-4B07-4C0F-9209-E2E5423C922E}" type="presParOf" srcId="{888BC408-7C55-4DA9-AAAD-4A714A62A5D5}" destId="{9A172A4A-C48F-48E6-A1EF-3A491D5A3DCD}" srcOrd="2" destOrd="0" presId="urn:microsoft.com/office/officeart/2005/8/layout/orgChart1"/>
    <dgm:cxn modelId="{0CB893B7-56AD-4493-9B7A-DDAF40C66495}" type="presParOf" srcId="{64671E6B-E3E9-4900-A410-68944991EF65}" destId="{9907D6DC-88EC-4747-A14B-F5B41BCAB916}" srcOrd="2" destOrd="0" presId="urn:microsoft.com/office/officeart/2005/8/layout/orgChart1"/>
    <dgm:cxn modelId="{877CFB32-64BF-406C-84E3-0C79D4D6CB3B}" type="presParOf" srcId="{64671E6B-E3E9-4900-A410-68944991EF65}" destId="{EB34658C-4B1D-4493-90B0-1FE65803EBFD}" srcOrd="3" destOrd="0" presId="urn:microsoft.com/office/officeart/2005/8/layout/orgChart1"/>
    <dgm:cxn modelId="{31B9F4F3-5E36-43B3-A20D-39827586EFF1}" type="presParOf" srcId="{EB34658C-4B1D-4493-90B0-1FE65803EBFD}" destId="{B3036D37-21CC-4F5B-9D0D-CB5A9FB55AC9}" srcOrd="0" destOrd="0" presId="urn:microsoft.com/office/officeart/2005/8/layout/orgChart1"/>
    <dgm:cxn modelId="{164649EE-BAD0-4506-9780-D7E85781F21C}" type="presParOf" srcId="{B3036D37-21CC-4F5B-9D0D-CB5A9FB55AC9}" destId="{4DD73F74-A5D1-4D01-B872-FCDDBCAF3E44}" srcOrd="0" destOrd="0" presId="urn:microsoft.com/office/officeart/2005/8/layout/orgChart1"/>
    <dgm:cxn modelId="{0D420434-D2F1-4FCE-997B-0A9978BE3218}" type="presParOf" srcId="{B3036D37-21CC-4F5B-9D0D-CB5A9FB55AC9}" destId="{D2D49FD7-9634-4B9B-9F84-FC980CFEEDAC}" srcOrd="1" destOrd="0" presId="urn:microsoft.com/office/officeart/2005/8/layout/orgChart1"/>
    <dgm:cxn modelId="{9F4044AE-747F-48D1-B399-CDEF052CC4A9}" type="presParOf" srcId="{EB34658C-4B1D-4493-90B0-1FE65803EBFD}" destId="{633F915E-5B26-4484-A204-727FE6A00337}" srcOrd="1" destOrd="0" presId="urn:microsoft.com/office/officeart/2005/8/layout/orgChart1"/>
    <dgm:cxn modelId="{65AB8904-6EDA-4297-9A49-C5976A8B5618}" type="presParOf" srcId="{EB34658C-4B1D-4493-90B0-1FE65803EBFD}" destId="{0AC8F4CB-7228-420B-8336-ECAEEBA82C8C}" srcOrd="2" destOrd="0" presId="urn:microsoft.com/office/officeart/2005/8/layout/orgChart1"/>
    <dgm:cxn modelId="{3333879C-A70E-4DD7-AF7F-5337920E2A01}" type="presParOf" srcId="{D160FA02-AAFD-4BB5-9886-70E8325E29BD}" destId="{90FF3AD8-1C96-468D-9C84-D8650CBF3B21}" srcOrd="2" destOrd="0" presId="urn:microsoft.com/office/officeart/2005/8/layout/orgChart1"/>
    <dgm:cxn modelId="{EED1DA3C-BCEA-4EEB-B4F8-AF6BE539E791}" type="presParOf" srcId="{CFFA4408-FAB7-4238-B397-9BBA1ABFFF45}" destId="{C756A898-52E1-47D8-80E5-F92ED8FB2DAC}" srcOrd="2" destOrd="0" presId="urn:microsoft.com/office/officeart/2005/8/layout/orgChart1"/>
    <dgm:cxn modelId="{73715AAC-E7CD-4E78-B273-14522636683E}" type="presParOf" srcId="{CFFA4408-FAB7-4238-B397-9BBA1ABFFF45}" destId="{6B6AD8DE-B14E-412E-A619-792CF698E31C}" srcOrd="3" destOrd="0" presId="urn:microsoft.com/office/officeart/2005/8/layout/orgChart1"/>
    <dgm:cxn modelId="{0F8B4006-4D67-443D-90CC-F978B43BC99B}" type="presParOf" srcId="{6B6AD8DE-B14E-412E-A619-792CF698E31C}" destId="{4BF4329A-4D6C-425A-9BD2-13367AB1FB06}" srcOrd="0" destOrd="0" presId="urn:microsoft.com/office/officeart/2005/8/layout/orgChart1"/>
    <dgm:cxn modelId="{B0779E63-41D2-4DD8-B597-1724C72A0B2C}" type="presParOf" srcId="{4BF4329A-4D6C-425A-9BD2-13367AB1FB06}" destId="{4691E99B-09F8-4E65-B74D-6ADEB9BD0983}" srcOrd="0" destOrd="0" presId="urn:microsoft.com/office/officeart/2005/8/layout/orgChart1"/>
    <dgm:cxn modelId="{C0D3D336-E685-4EA5-ACB7-DA33893B1414}" type="presParOf" srcId="{4BF4329A-4D6C-425A-9BD2-13367AB1FB06}" destId="{813E630D-D82D-45D4-ABDE-75F2C6984B24}" srcOrd="1" destOrd="0" presId="urn:microsoft.com/office/officeart/2005/8/layout/orgChart1"/>
    <dgm:cxn modelId="{13D79DED-AF09-4727-8659-80BAFEE17C98}" type="presParOf" srcId="{6B6AD8DE-B14E-412E-A619-792CF698E31C}" destId="{6DE9AB29-2939-428E-A139-0B405A1A6839}" srcOrd="1" destOrd="0" presId="urn:microsoft.com/office/officeart/2005/8/layout/orgChart1"/>
    <dgm:cxn modelId="{8361FE5D-44AF-4C39-A159-56CF3C9DF03E}" type="presParOf" srcId="{6DE9AB29-2939-428E-A139-0B405A1A6839}" destId="{D10A8798-AC6D-4941-A6D6-9EDA567EE6C0}" srcOrd="0" destOrd="0" presId="urn:microsoft.com/office/officeart/2005/8/layout/orgChart1"/>
    <dgm:cxn modelId="{E3A70569-5D95-4A74-8C7A-59402C12B838}" type="presParOf" srcId="{6DE9AB29-2939-428E-A139-0B405A1A6839}" destId="{165D7E92-476E-4616-AAAA-5BD00CE055E3}" srcOrd="1" destOrd="0" presId="urn:microsoft.com/office/officeart/2005/8/layout/orgChart1"/>
    <dgm:cxn modelId="{3FF76550-DDEE-4962-AE9C-6B950AA4D402}" type="presParOf" srcId="{165D7E92-476E-4616-AAAA-5BD00CE055E3}" destId="{70E35619-C30B-412A-90CA-F94A3D35BA68}" srcOrd="0" destOrd="0" presId="urn:microsoft.com/office/officeart/2005/8/layout/orgChart1"/>
    <dgm:cxn modelId="{B81DD9C5-AC87-4EEB-87BF-35ADA08E39FB}" type="presParOf" srcId="{70E35619-C30B-412A-90CA-F94A3D35BA68}" destId="{E356A913-565A-452D-850A-006C5261C90C}" srcOrd="0" destOrd="0" presId="urn:microsoft.com/office/officeart/2005/8/layout/orgChart1"/>
    <dgm:cxn modelId="{12746B8E-16FC-4252-A5CA-D6DE1F331104}" type="presParOf" srcId="{70E35619-C30B-412A-90CA-F94A3D35BA68}" destId="{B82ED65E-9CBC-471D-B69B-2508A66C4BC4}" srcOrd="1" destOrd="0" presId="urn:microsoft.com/office/officeart/2005/8/layout/orgChart1"/>
    <dgm:cxn modelId="{1BD8FB59-2D06-493D-8FEC-B8B401A9DE12}" type="presParOf" srcId="{165D7E92-476E-4616-AAAA-5BD00CE055E3}" destId="{67ACDA98-5A7A-4D97-ACEA-6CB60AD93435}" srcOrd="1" destOrd="0" presId="urn:microsoft.com/office/officeart/2005/8/layout/orgChart1"/>
    <dgm:cxn modelId="{CBD987F2-52BD-421A-B634-5DF6D295F279}" type="presParOf" srcId="{165D7E92-476E-4616-AAAA-5BD00CE055E3}" destId="{6018E453-7988-4657-85A8-5942EA3982FC}" srcOrd="2" destOrd="0" presId="urn:microsoft.com/office/officeart/2005/8/layout/orgChart1"/>
    <dgm:cxn modelId="{3FB97126-513C-446B-BF86-473C72F92301}" type="presParOf" srcId="{6DE9AB29-2939-428E-A139-0B405A1A6839}" destId="{08554932-D9D6-43FB-B90A-19A2B0E993E8}" srcOrd="2" destOrd="0" presId="urn:microsoft.com/office/officeart/2005/8/layout/orgChart1"/>
    <dgm:cxn modelId="{6E16F749-2332-4C4E-8944-DF3F5D772A28}" type="presParOf" srcId="{6DE9AB29-2939-428E-A139-0B405A1A6839}" destId="{44E5473D-7E4F-46B9-A495-682204B6182E}" srcOrd="3" destOrd="0" presId="urn:microsoft.com/office/officeart/2005/8/layout/orgChart1"/>
    <dgm:cxn modelId="{B04AA0C3-2E06-432C-BCA2-02A07E964918}" type="presParOf" srcId="{44E5473D-7E4F-46B9-A495-682204B6182E}" destId="{61922888-A299-44FE-AFC3-81FA75F37513}" srcOrd="0" destOrd="0" presId="urn:microsoft.com/office/officeart/2005/8/layout/orgChart1"/>
    <dgm:cxn modelId="{2DF043B0-A070-4450-AE70-5088C61145F2}" type="presParOf" srcId="{61922888-A299-44FE-AFC3-81FA75F37513}" destId="{932C8F1B-D695-433D-A49B-AD5A308F031E}" srcOrd="0" destOrd="0" presId="urn:microsoft.com/office/officeart/2005/8/layout/orgChart1"/>
    <dgm:cxn modelId="{0083E35F-0257-4E2C-A95C-335F19623971}" type="presParOf" srcId="{61922888-A299-44FE-AFC3-81FA75F37513}" destId="{261C69F1-1D18-46BF-BA10-837A8C7AD4C2}" srcOrd="1" destOrd="0" presId="urn:microsoft.com/office/officeart/2005/8/layout/orgChart1"/>
    <dgm:cxn modelId="{EED63EF2-A389-4C60-8F42-650803568429}" type="presParOf" srcId="{44E5473D-7E4F-46B9-A495-682204B6182E}" destId="{409685A0-82E3-4D5F-A5DB-382BD484E8E5}" srcOrd="1" destOrd="0" presId="urn:microsoft.com/office/officeart/2005/8/layout/orgChart1"/>
    <dgm:cxn modelId="{2682FEE0-BA8F-420A-8558-1CDF1DF33A66}" type="presParOf" srcId="{44E5473D-7E4F-46B9-A495-682204B6182E}" destId="{35615271-70FE-470D-84C0-72C918C74573}" srcOrd="2" destOrd="0" presId="urn:microsoft.com/office/officeart/2005/8/layout/orgChart1"/>
    <dgm:cxn modelId="{401BAA49-8659-44D7-9E3A-6431FADFEE6A}" type="presParOf" srcId="{6DE9AB29-2939-428E-A139-0B405A1A6839}" destId="{6C192088-8E0D-4712-84E7-DDFEACB5E39D}" srcOrd="4" destOrd="0" presId="urn:microsoft.com/office/officeart/2005/8/layout/orgChart1"/>
    <dgm:cxn modelId="{31E3F86C-8240-4809-976B-1FA7573C820A}" type="presParOf" srcId="{6DE9AB29-2939-428E-A139-0B405A1A6839}" destId="{FFC8F2BC-626C-43D0-ACC6-8E052098E4EB}" srcOrd="5" destOrd="0" presId="urn:microsoft.com/office/officeart/2005/8/layout/orgChart1"/>
    <dgm:cxn modelId="{1AB98D3B-5855-4E38-9F6E-E790BDC7B9E6}" type="presParOf" srcId="{FFC8F2BC-626C-43D0-ACC6-8E052098E4EB}" destId="{8EF89A56-AFD0-445F-A35F-0AC634DF9B75}" srcOrd="0" destOrd="0" presId="urn:microsoft.com/office/officeart/2005/8/layout/orgChart1"/>
    <dgm:cxn modelId="{BB45F34B-1111-433A-989E-17640F76046B}" type="presParOf" srcId="{8EF89A56-AFD0-445F-A35F-0AC634DF9B75}" destId="{7772E63D-87F2-41BF-B587-E46AB83EA485}" srcOrd="0" destOrd="0" presId="urn:microsoft.com/office/officeart/2005/8/layout/orgChart1"/>
    <dgm:cxn modelId="{EB56752F-B38C-4C3C-9F0E-D3F505D24808}" type="presParOf" srcId="{8EF89A56-AFD0-445F-A35F-0AC634DF9B75}" destId="{03FA6835-761E-45D1-9C76-F8732B78B653}" srcOrd="1" destOrd="0" presId="urn:microsoft.com/office/officeart/2005/8/layout/orgChart1"/>
    <dgm:cxn modelId="{62A096B7-9F5E-4FF6-9975-4E629807D9F7}" type="presParOf" srcId="{FFC8F2BC-626C-43D0-ACC6-8E052098E4EB}" destId="{52A44583-7F97-4C5B-85FB-096BA5FD8FB5}" srcOrd="1" destOrd="0" presId="urn:microsoft.com/office/officeart/2005/8/layout/orgChart1"/>
    <dgm:cxn modelId="{2073946D-6C49-4AB2-8276-7DD439B4D5EC}" type="presParOf" srcId="{FFC8F2BC-626C-43D0-ACC6-8E052098E4EB}" destId="{1BCF826B-AD71-48B5-B3A3-DB95645FA384}" srcOrd="2" destOrd="0" presId="urn:microsoft.com/office/officeart/2005/8/layout/orgChart1"/>
    <dgm:cxn modelId="{923CFAE0-9FBD-4C88-BFAD-2495DD29C0A2}" type="presParOf" srcId="{6B6AD8DE-B14E-412E-A619-792CF698E31C}" destId="{53A47190-4966-49CF-83FD-A0D40DD74219}" srcOrd="2" destOrd="0" presId="urn:microsoft.com/office/officeart/2005/8/layout/orgChart1"/>
    <dgm:cxn modelId="{D681EF73-35F5-482B-8D20-DBC734F80424}" type="presParOf" srcId="{CFFA4408-FAB7-4238-B397-9BBA1ABFFF45}" destId="{82675833-258E-4E55-B4CC-6C902495E224}" srcOrd="4" destOrd="0" presId="urn:microsoft.com/office/officeart/2005/8/layout/orgChart1"/>
    <dgm:cxn modelId="{D32DDA3B-FDD0-4721-981B-DD3CD358335C}" type="presParOf" srcId="{CFFA4408-FAB7-4238-B397-9BBA1ABFFF45}" destId="{DA754047-6BAE-4029-899A-0BEDB691F776}" srcOrd="5" destOrd="0" presId="urn:microsoft.com/office/officeart/2005/8/layout/orgChart1"/>
    <dgm:cxn modelId="{CB777801-56A6-42A3-8D4B-EFB39C49F2B8}" type="presParOf" srcId="{DA754047-6BAE-4029-899A-0BEDB691F776}" destId="{7F8770E6-4E42-4983-9278-865E16830479}" srcOrd="0" destOrd="0" presId="urn:microsoft.com/office/officeart/2005/8/layout/orgChart1"/>
    <dgm:cxn modelId="{2D73B979-4A8F-4E4C-944E-10BBDA75FBCF}" type="presParOf" srcId="{7F8770E6-4E42-4983-9278-865E16830479}" destId="{F2AFAA21-F69E-4E75-A501-D54F4660D29B}" srcOrd="0" destOrd="0" presId="urn:microsoft.com/office/officeart/2005/8/layout/orgChart1"/>
    <dgm:cxn modelId="{8F8208FE-E8E9-4A9C-B37A-3D6DD96440C3}" type="presParOf" srcId="{7F8770E6-4E42-4983-9278-865E16830479}" destId="{7E2433D2-0523-4852-AD11-F8DF31D03112}" srcOrd="1" destOrd="0" presId="urn:microsoft.com/office/officeart/2005/8/layout/orgChart1"/>
    <dgm:cxn modelId="{B844E872-4232-46C4-AA31-C49729AEE1DE}" type="presParOf" srcId="{DA754047-6BAE-4029-899A-0BEDB691F776}" destId="{6E227C30-9940-4A78-AEC4-43B7B5531834}" srcOrd="1" destOrd="0" presId="urn:microsoft.com/office/officeart/2005/8/layout/orgChart1"/>
    <dgm:cxn modelId="{8BE622D0-5A9B-4170-8C81-54CF9C20058B}" type="presParOf" srcId="{6E227C30-9940-4A78-AEC4-43B7B5531834}" destId="{BB1CFD62-DA28-4981-97A1-BB41160CEB07}" srcOrd="0" destOrd="0" presId="urn:microsoft.com/office/officeart/2005/8/layout/orgChart1"/>
    <dgm:cxn modelId="{424FBCF2-4872-4771-AB84-F0DB6E6C819B}" type="presParOf" srcId="{6E227C30-9940-4A78-AEC4-43B7B5531834}" destId="{4778D42B-D91F-40E2-930E-B94839AC0C7F}" srcOrd="1" destOrd="0" presId="urn:microsoft.com/office/officeart/2005/8/layout/orgChart1"/>
    <dgm:cxn modelId="{E2D0E60C-604E-41BA-89D4-E3CBB52E6D15}" type="presParOf" srcId="{4778D42B-D91F-40E2-930E-B94839AC0C7F}" destId="{CB39BB2E-5ABB-451C-BEA0-B2913D50716B}" srcOrd="0" destOrd="0" presId="urn:microsoft.com/office/officeart/2005/8/layout/orgChart1"/>
    <dgm:cxn modelId="{E5EDC87E-012E-4C9E-8A64-CDD1F86C0895}" type="presParOf" srcId="{CB39BB2E-5ABB-451C-BEA0-B2913D50716B}" destId="{4AB0ECB1-C9A0-4644-A974-BBF9F4FD9BA4}" srcOrd="0" destOrd="0" presId="urn:microsoft.com/office/officeart/2005/8/layout/orgChart1"/>
    <dgm:cxn modelId="{1C333F65-3B9A-490F-A95C-950A39578394}" type="presParOf" srcId="{CB39BB2E-5ABB-451C-BEA0-B2913D50716B}" destId="{DF2C5163-E2F6-4B8E-8FDB-3901C6C582F7}" srcOrd="1" destOrd="0" presId="urn:microsoft.com/office/officeart/2005/8/layout/orgChart1"/>
    <dgm:cxn modelId="{F4E3AD49-2B84-4DCB-97FC-FA211BEC8301}" type="presParOf" srcId="{4778D42B-D91F-40E2-930E-B94839AC0C7F}" destId="{68F6D715-8CBF-474B-BEFB-1A6E9F5D067B}" srcOrd="1" destOrd="0" presId="urn:microsoft.com/office/officeart/2005/8/layout/orgChart1"/>
    <dgm:cxn modelId="{13911B2D-03C8-49A0-B6AE-C694E8E26F55}" type="presParOf" srcId="{4778D42B-D91F-40E2-930E-B94839AC0C7F}" destId="{CC2D614E-81C2-4C6A-BCB6-154B2F76C8C1}" srcOrd="2" destOrd="0" presId="urn:microsoft.com/office/officeart/2005/8/layout/orgChart1"/>
    <dgm:cxn modelId="{1A680805-A44C-44F5-B6D8-AFEF8F04C211}" type="presParOf" srcId="{6E227C30-9940-4A78-AEC4-43B7B5531834}" destId="{B0B4428C-4658-4C31-8328-B20CD3AB7F9E}" srcOrd="2" destOrd="0" presId="urn:microsoft.com/office/officeart/2005/8/layout/orgChart1"/>
    <dgm:cxn modelId="{BB74C456-65DB-47B2-A9BE-21C001C28082}" type="presParOf" srcId="{6E227C30-9940-4A78-AEC4-43B7B5531834}" destId="{5C13C1B7-B49A-4801-981B-8DD6BA9A0C61}" srcOrd="3" destOrd="0" presId="urn:microsoft.com/office/officeart/2005/8/layout/orgChart1"/>
    <dgm:cxn modelId="{017A43C6-4CC8-4557-9A21-B5F5DF0EA735}" type="presParOf" srcId="{5C13C1B7-B49A-4801-981B-8DD6BA9A0C61}" destId="{452B8494-4BAB-45EC-879B-14BA270BC3CC}" srcOrd="0" destOrd="0" presId="urn:microsoft.com/office/officeart/2005/8/layout/orgChart1"/>
    <dgm:cxn modelId="{304B6522-E346-4CAB-9AF8-FB021085CAE1}" type="presParOf" srcId="{452B8494-4BAB-45EC-879B-14BA270BC3CC}" destId="{C1D91DC0-DC70-49E3-971F-474B8FE985C0}" srcOrd="0" destOrd="0" presId="urn:microsoft.com/office/officeart/2005/8/layout/orgChart1"/>
    <dgm:cxn modelId="{291778A2-29B7-4588-A6D8-C20D3EEF42EC}" type="presParOf" srcId="{452B8494-4BAB-45EC-879B-14BA270BC3CC}" destId="{3E1ABF3D-DDB3-4DD6-98B6-798EC2A80A25}" srcOrd="1" destOrd="0" presId="urn:microsoft.com/office/officeart/2005/8/layout/orgChart1"/>
    <dgm:cxn modelId="{C623E7BE-958C-403A-8A06-B8B04826D809}" type="presParOf" srcId="{5C13C1B7-B49A-4801-981B-8DD6BA9A0C61}" destId="{A49E990D-EE0F-4F2F-9D62-8128F0B338C4}" srcOrd="1" destOrd="0" presId="urn:microsoft.com/office/officeart/2005/8/layout/orgChart1"/>
    <dgm:cxn modelId="{58B2DB80-A0B2-4371-ADBD-EC1F395B9F6C}" type="presParOf" srcId="{5C13C1B7-B49A-4801-981B-8DD6BA9A0C61}" destId="{AE2E67F7-0570-4848-AE6B-FEB1718FC937}" srcOrd="2" destOrd="0" presId="urn:microsoft.com/office/officeart/2005/8/layout/orgChart1"/>
    <dgm:cxn modelId="{728FC1E2-E04E-43FF-A86B-AB1A768AE1D2}" type="presParOf" srcId="{DA754047-6BAE-4029-899A-0BEDB691F776}" destId="{E83DB887-50C8-40DC-B45D-E958D3BD4E6E}" srcOrd="2" destOrd="0" presId="urn:microsoft.com/office/officeart/2005/8/layout/orgChart1"/>
    <dgm:cxn modelId="{49C02974-6A02-454D-A725-C5B3BBB0F4CD}" type="presParOf" srcId="{CFFA4408-FAB7-4238-B397-9BBA1ABFFF45}" destId="{3B9BB438-5EC5-4FA7-B3E2-81276010BDF9}" srcOrd="6" destOrd="0" presId="urn:microsoft.com/office/officeart/2005/8/layout/orgChart1"/>
    <dgm:cxn modelId="{96248DFB-BAA8-4DAF-B184-F41FFD43EEAA}" type="presParOf" srcId="{CFFA4408-FAB7-4238-B397-9BBA1ABFFF45}" destId="{FB3C0127-DD79-4FDF-B491-5CFFF529CCB4}" srcOrd="7" destOrd="0" presId="urn:microsoft.com/office/officeart/2005/8/layout/orgChart1"/>
    <dgm:cxn modelId="{555E4E5C-D26B-4F3C-9BD7-84B1CC34E5CA}" type="presParOf" srcId="{FB3C0127-DD79-4FDF-B491-5CFFF529CCB4}" destId="{BD8AB548-9CD7-48E0-8B80-A983AF5A4697}" srcOrd="0" destOrd="0" presId="urn:microsoft.com/office/officeart/2005/8/layout/orgChart1"/>
    <dgm:cxn modelId="{5419E4C1-6D3B-454F-A786-E18AEC98701C}" type="presParOf" srcId="{BD8AB548-9CD7-48E0-8B80-A983AF5A4697}" destId="{DE18859A-47AF-41DD-94AC-5ED2B5D80ACD}" srcOrd="0" destOrd="0" presId="urn:microsoft.com/office/officeart/2005/8/layout/orgChart1"/>
    <dgm:cxn modelId="{6FA19385-F86D-47CA-BCEA-B39AEF482B7E}" type="presParOf" srcId="{BD8AB548-9CD7-48E0-8B80-A983AF5A4697}" destId="{E937FABA-1D62-47E0-A545-95DE9FEED556}" srcOrd="1" destOrd="0" presId="urn:microsoft.com/office/officeart/2005/8/layout/orgChart1"/>
    <dgm:cxn modelId="{E7E247CF-433F-4999-93D1-473C3E534E1D}" type="presParOf" srcId="{FB3C0127-DD79-4FDF-B491-5CFFF529CCB4}" destId="{E4941234-647D-4DDC-9750-B1B34B67543C}" srcOrd="1" destOrd="0" presId="urn:microsoft.com/office/officeart/2005/8/layout/orgChart1"/>
    <dgm:cxn modelId="{C614E736-CA20-4ACA-998D-A9CC9F48DABC}" type="presParOf" srcId="{E4941234-647D-4DDC-9750-B1B34B67543C}" destId="{A8968E75-921B-4A3A-B863-81DF2970F80C}" srcOrd="0" destOrd="0" presId="urn:microsoft.com/office/officeart/2005/8/layout/orgChart1"/>
    <dgm:cxn modelId="{94D31D37-ABAC-4D27-8404-903B57BB4709}" type="presParOf" srcId="{E4941234-647D-4DDC-9750-B1B34B67543C}" destId="{4DB891D5-AEB8-411D-8C4F-5148CDE0F764}" srcOrd="1" destOrd="0" presId="urn:microsoft.com/office/officeart/2005/8/layout/orgChart1"/>
    <dgm:cxn modelId="{57B3535E-79CF-4C35-9B87-0F1347D981DD}" type="presParOf" srcId="{4DB891D5-AEB8-411D-8C4F-5148CDE0F764}" destId="{405AF091-D904-4093-8BFE-7CD260554B6F}" srcOrd="0" destOrd="0" presId="urn:microsoft.com/office/officeart/2005/8/layout/orgChart1"/>
    <dgm:cxn modelId="{541346EE-31D9-42BF-9EDA-2066FD2457F3}" type="presParOf" srcId="{405AF091-D904-4093-8BFE-7CD260554B6F}" destId="{DD44E914-AB10-4762-922D-8C605724667B}" srcOrd="0" destOrd="0" presId="urn:microsoft.com/office/officeart/2005/8/layout/orgChart1"/>
    <dgm:cxn modelId="{85B1AF89-DF80-4B5D-93EB-E88491657689}" type="presParOf" srcId="{405AF091-D904-4093-8BFE-7CD260554B6F}" destId="{EF5AEAB8-5B19-4862-9C77-39A5FBAF0A4B}" srcOrd="1" destOrd="0" presId="urn:microsoft.com/office/officeart/2005/8/layout/orgChart1"/>
    <dgm:cxn modelId="{59673C3A-E3C5-4071-B113-875DAAFED65B}" type="presParOf" srcId="{4DB891D5-AEB8-411D-8C4F-5148CDE0F764}" destId="{B05B71EA-45E8-42B7-BB54-1363D83520FC}" srcOrd="1" destOrd="0" presId="urn:microsoft.com/office/officeart/2005/8/layout/orgChart1"/>
    <dgm:cxn modelId="{63F80CF7-872A-47EA-9B79-AE48B04391BF}" type="presParOf" srcId="{4DB891D5-AEB8-411D-8C4F-5148CDE0F764}" destId="{8B1DFAE7-B34D-4C2E-9F86-C791EF5EF072}" srcOrd="2" destOrd="0" presId="urn:microsoft.com/office/officeart/2005/8/layout/orgChart1"/>
    <dgm:cxn modelId="{E337F868-43DC-4ADB-8731-867D05767893}" type="presParOf" srcId="{E4941234-647D-4DDC-9750-B1B34B67543C}" destId="{AE641EE8-2E1C-454B-A165-E502CC340F9D}" srcOrd="2" destOrd="0" presId="urn:microsoft.com/office/officeart/2005/8/layout/orgChart1"/>
    <dgm:cxn modelId="{09398E26-0A86-4F2E-BE97-1A56105E5D59}" type="presParOf" srcId="{E4941234-647D-4DDC-9750-B1B34B67543C}" destId="{9BAF4C20-7467-4DC0-8CE4-3B1148C2E40D}" srcOrd="3" destOrd="0" presId="urn:microsoft.com/office/officeart/2005/8/layout/orgChart1"/>
    <dgm:cxn modelId="{E04FC760-3927-41BA-B800-643B8717B131}" type="presParOf" srcId="{9BAF4C20-7467-4DC0-8CE4-3B1148C2E40D}" destId="{7D19470B-D79C-4E52-8E37-969C91C89804}" srcOrd="0" destOrd="0" presId="urn:microsoft.com/office/officeart/2005/8/layout/orgChart1"/>
    <dgm:cxn modelId="{FC16D07B-4EC2-47AA-AA79-C6228A4C2187}" type="presParOf" srcId="{7D19470B-D79C-4E52-8E37-969C91C89804}" destId="{3D5F4CF4-C0A9-40CE-9FF0-769297010B3C}" srcOrd="0" destOrd="0" presId="urn:microsoft.com/office/officeart/2005/8/layout/orgChart1"/>
    <dgm:cxn modelId="{E533BF5D-28C0-4B9F-B1C8-1C48DAC1DF92}" type="presParOf" srcId="{7D19470B-D79C-4E52-8E37-969C91C89804}" destId="{D93DC863-DFC0-441F-B2FB-872877ADE7F5}" srcOrd="1" destOrd="0" presId="urn:microsoft.com/office/officeart/2005/8/layout/orgChart1"/>
    <dgm:cxn modelId="{F7B2F17F-3527-4BC5-AB2D-97C3A6ECCE81}" type="presParOf" srcId="{9BAF4C20-7467-4DC0-8CE4-3B1148C2E40D}" destId="{E8F7FAC8-AFB8-4505-ACF7-7A78AA0ACC87}" srcOrd="1" destOrd="0" presId="urn:microsoft.com/office/officeart/2005/8/layout/orgChart1"/>
    <dgm:cxn modelId="{8A3DF4D2-9A5F-477A-90E8-E40CC0634DA1}" type="presParOf" srcId="{9BAF4C20-7467-4DC0-8CE4-3B1148C2E40D}" destId="{B51A616C-592D-457E-A055-92B399206E11}" srcOrd="2" destOrd="0" presId="urn:microsoft.com/office/officeart/2005/8/layout/orgChart1"/>
    <dgm:cxn modelId="{28BEE0DC-FEAC-4BDD-A1EC-0842FECD108C}" type="presParOf" srcId="{FB3C0127-DD79-4FDF-B491-5CFFF529CCB4}" destId="{E55D7A48-B365-498E-99DF-DE556E427CAE}" srcOrd="2" destOrd="0" presId="urn:microsoft.com/office/officeart/2005/8/layout/orgChart1"/>
    <dgm:cxn modelId="{BD591056-CA59-4476-9C84-9B6A9FD05033}" type="presParOf" srcId="{A4468E81-9D9B-4F15-A375-E0B87075AB76}" destId="{1718B04B-DB5B-478B-8628-480F25B55430}"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9BB438-5EC5-4FA7-B3E2-81276010BDF9}">
      <dsp:nvSpPr>
        <dsp:cNvPr id="0" name=""/>
        <dsp:cNvSpPr/>
      </dsp:nvSpPr>
      <dsp:spPr>
        <a:xfrm>
          <a:off x="3888432" y="1154726"/>
          <a:ext cx="2748264" cy="842117"/>
        </a:xfrm>
        <a:custGeom>
          <a:avLst/>
          <a:gdLst/>
          <a:ahLst/>
          <a:cxnLst/>
          <a:rect l="0" t="0" r="0" b="0"/>
          <a:pathLst>
            <a:path>
              <a:moveTo>
                <a:pt x="0" y="0"/>
              </a:moveTo>
              <a:lnTo>
                <a:pt x="0" y="637525"/>
              </a:lnTo>
              <a:lnTo>
                <a:pt x="2748264" y="637525"/>
              </a:lnTo>
              <a:lnTo>
                <a:pt x="2748264" y="842117"/>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82675833-258E-4E55-B4CC-6C902495E224}">
      <dsp:nvSpPr>
        <dsp:cNvPr id="0" name=""/>
        <dsp:cNvSpPr/>
      </dsp:nvSpPr>
      <dsp:spPr>
        <a:xfrm>
          <a:off x="3837139" y="1154726"/>
          <a:ext cx="91440" cy="842117"/>
        </a:xfrm>
        <a:custGeom>
          <a:avLst/>
          <a:gdLst/>
          <a:ahLst/>
          <a:cxnLst/>
          <a:rect l="0" t="0" r="0" b="0"/>
          <a:pathLst>
            <a:path>
              <a:moveTo>
                <a:pt x="51292" y="0"/>
              </a:moveTo>
              <a:lnTo>
                <a:pt x="51292" y="637525"/>
              </a:lnTo>
              <a:lnTo>
                <a:pt x="45720" y="637525"/>
              </a:lnTo>
              <a:lnTo>
                <a:pt x="45720" y="842117"/>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C756A898-52E1-47D8-80E5-F92ED8FB2DAC}">
      <dsp:nvSpPr>
        <dsp:cNvPr id="0" name=""/>
        <dsp:cNvSpPr/>
      </dsp:nvSpPr>
      <dsp:spPr>
        <a:xfrm>
          <a:off x="1230051" y="1154726"/>
          <a:ext cx="2658380" cy="842117"/>
        </a:xfrm>
        <a:custGeom>
          <a:avLst/>
          <a:gdLst/>
          <a:ahLst/>
          <a:cxnLst/>
          <a:rect l="0" t="0" r="0" b="0"/>
          <a:pathLst>
            <a:path>
              <a:moveTo>
                <a:pt x="2658380" y="0"/>
              </a:moveTo>
              <a:lnTo>
                <a:pt x="2658380" y="637525"/>
              </a:lnTo>
              <a:lnTo>
                <a:pt x="0" y="637525"/>
              </a:lnTo>
              <a:lnTo>
                <a:pt x="0" y="842117"/>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B5AFD937-5E1F-423A-943D-A7C40F38A142}">
      <dsp:nvSpPr>
        <dsp:cNvPr id="0" name=""/>
        <dsp:cNvSpPr/>
      </dsp:nvSpPr>
      <dsp:spPr>
        <a:xfrm>
          <a:off x="49452" y="77075"/>
          <a:ext cx="7677958" cy="1077650"/>
        </a:xfrm>
        <a:prstGeom prst="rect">
          <a:avLst/>
        </a:prstGeom>
        <a:solidFill>
          <a:schemeClr val="bg1">
            <a:alpha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rgbClr val="0000CC"/>
              </a:solidFill>
            </a:rPr>
            <a:t>Diodes AC-DC Home Appliance Applications</a:t>
          </a:r>
        </a:p>
        <a:p>
          <a:pPr lvl="0" algn="ctr" defTabSz="800100">
            <a:lnSpc>
              <a:spcPct val="90000"/>
            </a:lnSpc>
            <a:spcBef>
              <a:spcPct val="0"/>
            </a:spcBef>
            <a:spcAft>
              <a:spcPct val="35000"/>
            </a:spcAft>
          </a:pPr>
          <a:r>
            <a:rPr lang="en-US" altLang="zh-CN" sz="1800" b="1" kern="1200" dirty="0" smtClean="0">
              <a:solidFill>
                <a:srgbClr val="0000CC"/>
              </a:solidFill>
            </a:rPr>
            <a:t>Diodes</a:t>
          </a:r>
          <a:r>
            <a:rPr lang="zh-CN" altLang="en-US" sz="1800" b="1" kern="1200" dirty="0" smtClean="0">
              <a:solidFill>
                <a:srgbClr val="0000CC"/>
              </a:solidFill>
            </a:rPr>
            <a:t> 家电市场应用 </a:t>
          </a:r>
          <a:endParaRPr lang="zh-CN" altLang="en-US" sz="1800" b="1" kern="1200" dirty="0">
            <a:solidFill>
              <a:srgbClr val="0000CC"/>
            </a:solidFill>
          </a:endParaRPr>
        </a:p>
      </dsp:txBody>
      <dsp:txXfrm>
        <a:off x="49452" y="77075"/>
        <a:ext cx="7677958" cy="1077650"/>
      </dsp:txXfrm>
    </dsp:sp>
    <dsp:sp modelId="{4691E99B-09F8-4E65-B74D-6ADEB9BD0983}">
      <dsp:nvSpPr>
        <dsp:cNvPr id="0" name=""/>
        <dsp:cNvSpPr/>
      </dsp:nvSpPr>
      <dsp:spPr>
        <a:xfrm>
          <a:off x="62605" y="1996843"/>
          <a:ext cx="2334892" cy="1071668"/>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smtClean="0">
              <a:solidFill>
                <a:srgbClr val="0000CC"/>
              </a:solidFill>
            </a:rPr>
            <a:t>Set-Top-Box</a:t>
          </a:r>
        </a:p>
        <a:p>
          <a:pPr lvl="0" algn="ctr" defTabSz="622300">
            <a:lnSpc>
              <a:spcPct val="90000"/>
            </a:lnSpc>
            <a:spcBef>
              <a:spcPct val="0"/>
            </a:spcBef>
            <a:spcAft>
              <a:spcPct val="35000"/>
            </a:spcAft>
          </a:pPr>
          <a:r>
            <a:rPr lang="en-US" altLang="zh-CN" sz="1400" b="1" kern="1200" dirty="0" smtClean="0">
              <a:solidFill>
                <a:srgbClr val="0000CC"/>
              </a:solidFill>
            </a:rPr>
            <a:t>Network</a:t>
          </a:r>
        </a:p>
        <a:p>
          <a:pPr lvl="0" algn="ctr" defTabSz="622300">
            <a:lnSpc>
              <a:spcPct val="90000"/>
            </a:lnSpc>
            <a:spcBef>
              <a:spcPct val="0"/>
            </a:spcBef>
            <a:spcAft>
              <a:spcPct val="35000"/>
            </a:spcAft>
          </a:pPr>
          <a:r>
            <a:rPr lang="zh-CN" altLang="en-US" sz="1400" b="1" kern="1200" dirty="0" smtClean="0">
              <a:solidFill>
                <a:srgbClr val="0000CC"/>
              </a:solidFill>
            </a:rPr>
            <a:t>网通，机顶盒</a:t>
          </a:r>
          <a:endParaRPr lang="en-US" altLang="zh-CN" sz="1400" b="1" kern="1200" dirty="0" smtClean="0">
            <a:solidFill>
              <a:srgbClr val="0000CC"/>
            </a:solidFill>
          </a:endParaRPr>
        </a:p>
      </dsp:txBody>
      <dsp:txXfrm>
        <a:off x="62605" y="1996843"/>
        <a:ext cx="2334892" cy="1071668"/>
      </dsp:txXfrm>
    </dsp:sp>
    <dsp:sp modelId="{F2AFAA21-F69E-4E75-A501-D54F4660D29B}">
      <dsp:nvSpPr>
        <dsp:cNvPr id="0" name=""/>
        <dsp:cNvSpPr/>
      </dsp:nvSpPr>
      <dsp:spPr>
        <a:xfrm>
          <a:off x="2715413" y="1996843"/>
          <a:ext cx="2334892" cy="1071668"/>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smtClean="0">
              <a:solidFill>
                <a:srgbClr val="0000CC"/>
              </a:solidFill>
            </a:rPr>
            <a:t>Traditional / IoT  Appliances</a:t>
          </a:r>
        </a:p>
        <a:p>
          <a:pPr lvl="0" algn="ctr" defTabSz="622300">
            <a:lnSpc>
              <a:spcPct val="90000"/>
            </a:lnSpc>
            <a:spcBef>
              <a:spcPct val="0"/>
            </a:spcBef>
            <a:spcAft>
              <a:spcPct val="35000"/>
            </a:spcAft>
          </a:pPr>
          <a:r>
            <a:rPr lang="zh-CN" altLang="en-US" sz="1400" b="1" kern="1200" dirty="0" smtClean="0">
              <a:solidFill>
                <a:srgbClr val="0000CC"/>
              </a:solidFill>
            </a:rPr>
            <a:t>传统和物联网家电</a:t>
          </a:r>
          <a:endParaRPr lang="en-US" altLang="zh-CN" sz="1400" b="1" kern="1200" dirty="0" smtClean="0">
            <a:solidFill>
              <a:srgbClr val="0000CC"/>
            </a:solidFill>
          </a:endParaRPr>
        </a:p>
      </dsp:txBody>
      <dsp:txXfrm>
        <a:off x="2715413" y="1996843"/>
        <a:ext cx="2334892" cy="1071668"/>
      </dsp:txXfrm>
    </dsp:sp>
    <dsp:sp modelId="{DE18859A-47AF-41DD-94AC-5ED2B5D80ACD}">
      <dsp:nvSpPr>
        <dsp:cNvPr id="0" name=""/>
        <dsp:cNvSpPr/>
      </dsp:nvSpPr>
      <dsp:spPr>
        <a:xfrm>
          <a:off x="5496529" y="1996843"/>
          <a:ext cx="2280334" cy="1071668"/>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smtClean="0">
              <a:solidFill>
                <a:srgbClr val="0000CC"/>
              </a:solidFill>
            </a:rPr>
            <a:t>AI Appliance</a:t>
          </a:r>
        </a:p>
        <a:p>
          <a:pPr lvl="0" algn="ctr" defTabSz="622300">
            <a:lnSpc>
              <a:spcPct val="90000"/>
            </a:lnSpc>
            <a:spcBef>
              <a:spcPct val="0"/>
            </a:spcBef>
            <a:spcAft>
              <a:spcPct val="35000"/>
            </a:spcAft>
          </a:pPr>
          <a:r>
            <a:rPr lang="en-US" altLang="zh-CN" sz="1400" b="1" kern="1200" dirty="0" smtClean="0">
              <a:solidFill>
                <a:srgbClr val="0000CC"/>
              </a:solidFill>
            </a:rPr>
            <a:t>(smart IoT speakers)</a:t>
          </a:r>
        </a:p>
        <a:p>
          <a:pPr lvl="0" algn="ctr" defTabSz="622300">
            <a:lnSpc>
              <a:spcPct val="90000"/>
            </a:lnSpc>
            <a:spcBef>
              <a:spcPct val="0"/>
            </a:spcBef>
            <a:spcAft>
              <a:spcPct val="35000"/>
            </a:spcAft>
          </a:pPr>
          <a:r>
            <a:rPr lang="zh-CN" altLang="en-US" sz="1400" b="1" kern="1200" dirty="0" smtClean="0">
              <a:solidFill>
                <a:srgbClr val="0000CC"/>
              </a:solidFill>
            </a:rPr>
            <a:t>智能音箱</a:t>
          </a:r>
          <a:endParaRPr lang="en-US" altLang="zh-CN" sz="1400" b="1" kern="1200" dirty="0" smtClean="0">
            <a:solidFill>
              <a:srgbClr val="0000CC"/>
            </a:solidFill>
          </a:endParaRPr>
        </a:p>
      </dsp:txBody>
      <dsp:txXfrm>
        <a:off x="5496529" y="1996843"/>
        <a:ext cx="2280334" cy="10716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641EE8-2E1C-454B-A165-E502CC340F9D}">
      <dsp:nvSpPr>
        <dsp:cNvPr id="0" name=""/>
        <dsp:cNvSpPr/>
      </dsp:nvSpPr>
      <dsp:spPr>
        <a:xfrm>
          <a:off x="4296131" y="1588631"/>
          <a:ext cx="103568" cy="1838966"/>
        </a:xfrm>
        <a:custGeom>
          <a:avLst/>
          <a:gdLst/>
          <a:ahLst/>
          <a:cxnLst/>
          <a:rect l="0" t="0" r="0" b="0"/>
          <a:pathLst>
            <a:path>
              <a:moveTo>
                <a:pt x="0" y="0"/>
              </a:moveTo>
              <a:lnTo>
                <a:pt x="0" y="1838966"/>
              </a:lnTo>
              <a:lnTo>
                <a:pt x="103568" y="1838966"/>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A8968E75-921B-4A3A-B863-81DF2970F80C}">
      <dsp:nvSpPr>
        <dsp:cNvPr id="0" name=""/>
        <dsp:cNvSpPr/>
      </dsp:nvSpPr>
      <dsp:spPr>
        <a:xfrm>
          <a:off x="4296131" y="1588631"/>
          <a:ext cx="169010" cy="644769"/>
        </a:xfrm>
        <a:custGeom>
          <a:avLst/>
          <a:gdLst/>
          <a:ahLst/>
          <a:cxnLst/>
          <a:rect l="0" t="0" r="0" b="0"/>
          <a:pathLst>
            <a:path>
              <a:moveTo>
                <a:pt x="0" y="0"/>
              </a:moveTo>
              <a:lnTo>
                <a:pt x="0" y="644769"/>
              </a:lnTo>
              <a:lnTo>
                <a:pt x="169010" y="644769"/>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3B9BB438-5EC5-4FA7-B3E2-81276010BDF9}">
      <dsp:nvSpPr>
        <dsp:cNvPr id="0" name=""/>
        <dsp:cNvSpPr/>
      </dsp:nvSpPr>
      <dsp:spPr>
        <a:xfrm>
          <a:off x="2685639" y="733422"/>
          <a:ext cx="2079210" cy="327917"/>
        </a:xfrm>
        <a:custGeom>
          <a:avLst/>
          <a:gdLst/>
          <a:ahLst/>
          <a:cxnLst/>
          <a:rect l="0" t="0" r="0" b="0"/>
          <a:pathLst>
            <a:path>
              <a:moveTo>
                <a:pt x="0" y="0"/>
              </a:moveTo>
              <a:lnTo>
                <a:pt x="0" y="227252"/>
              </a:lnTo>
              <a:lnTo>
                <a:pt x="2079210" y="227252"/>
              </a:lnTo>
              <a:lnTo>
                <a:pt x="2079210" y="327917"/>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B0B4428C-4658-4C31-8328-B20CD3AB7F9E}">
      <dsp:nvSpPr>
        <dsp:cNvPr id="0" name=""/>
        <dsp:cNvSpPr/>
      </dsp:nvSpPr>
      <dsp:spPr>
        <a:xfrm>
          <a:off x="2923894" y="1588631"/>
          <a:ext cx="186408" cy="1800671"/>
        </a:xfrm>
        <a:custGeom>
          <a:avLst/>
          <a:gdLst/>
          <a:ahLst/>
          <a:cxnLst/>
          <a:rect l="0" t="0" r="0" b="0"/>
          <a:pathLst>
            <a:path>
              <a:moveTo>
                <a:pt x="0" y="0"/>
              </a:moveTo>
              <a:lnTo>
                <a:pt x="0" y="1800671"/>
              </a:lnTo>
              <a:lnTo>
                <a:pt x="186408" y="1800671"/>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BB1CFD62-DA28-4981-97A1-BB41160CEB07}">
      <dsp:nvSpPr>
        <dsp:cNvPr id="0" name=""/>
        <dsp:cNvSpPr/>
      </dsp:nvSpPr>
      <dsp:spPr>
        <a:xfrm>
          <a:off x="2923894" y="1588631"/>
          <a:ext cx="210385" cy="792863"/>
        </a:xfrm>
        <a:custGeom>
          <a:avLst/>
          <a:gdLst/>
          <a:ahLst/>
          <a:cxnLst/>
          <a:rect l="0" t="0" r="0" b="0"/>
          <a:pathLst>
            <a:path>
              <a:moveTo>
                <a:pt x="0" y="0"/>
              </a:moveTo>
              <a:lnTo>
                <a:pt x="0" y="792863"/>
              </a:lnTo>
              <a:lnTo>
                <a:pt x="210385" y="792863"/>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82675833-258E-4E55-B4CC-6C902495E224}">
      <dsp:nvSpPr>
        <dsp:cNvPr id="0" name=""/>
        <dsp:cNvSpPr/>
      </dsp:nvSpPr>
      <dsp:spPr>
        <a:xfrm>
          <a:off x="2685639" y="733422"/>
          <a:ext cx="697788" cy="327917"/>
        </a:xfrm>
        <a:custGeom>
          <a:avLst/>
          <a:gdLst/>
          <a:ahLst/>
          <a:cxnLst/>
          <a:rect l="0" t="0" r="0" b="0"/>
          <a:pathLst>
            <a:path>
              <a:moveTo>
                <a:pt x="0" y="0"/>
              </a:moveTo>
              <a:lnTo>
                <a:pt x="0" y="227252"/>
              </a:lnTo>
              <a:lnTo>
                <a:pt x="697788" y="227252"/>
              </a:lnTo>
              <a:lnTo>
                <a:pt x="697788" y="327917"/>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6C192088-8E0D-4712-84E7-DDFEACB5E39D}">
      <dsp:nvSpPr>
        <dsp:cNvPr id="0" name=""/>
        <dsp:cNvSpPr/>
      </dsp:nvSpPr>
      <dsp:spPr>
        <a:xfrm>
          <a:off x="1627687" y="1588631"/>
          <a:ext cx="100507" cy="1963028"/>
        </a:xfrm>
        <a:custGeom>
          <a:avLst/>
          <a:gdLst/>
          <a:ahLst/>
          <a:cxnLst/>
          <a:rect l="0" t="0" r="0" b="0"/>
          <a:pathLst>
            <a:path>
              <a:moveTo>
                <a:pt x="0" y="0"/>
              </a:moveTo>
              <a:lnTo>
                <a:pt x="0" y="1963028"/>
              </a:lnTo>
              <a:lnTo>
                <a:pt x="100507" y="1963028"/>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54932-D9D6-43FB-B90A-19A2B0E993E8}">
      <dsp:nvSpPr>
        <dsp:cNvPr id="0" name=""/>
        <dsp:cNvSpPr/>
      </dsp:nvSpPr>
      <dsp:spPr>
        <a:xfrm>
          <a:off x="1627687" y="1588631"/>
          <a:ext cx="112012" cy="1234408"/>
        </a:xfrm>
        <a:custGeom>
          <a:avLst/>
          <a:gdLst/>
          <a:ahLst/>
          <a:cxnLst/>
          <a:rect l="0" t="0" r="0" b="0"/>
          <a:pathLst>
            <a:path>
              <a:moveTo>
                <a:pt x="0" y="0"/>
              </a:moveTo>
              <a:lnTo>
                <a:pt x="0" y="1234408"/>
              </a:lnTo>
              <a:lnTo>
                <a:pt x="112012" y="1234408"/>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D10A8798-AC6D-4941-A6D6-9EDA567EE6C0}">
      <dsp:nvSpPr>
        <dsp:cNvPr id="0" name=""/>
        <dsp:cNvSpPr/>
      </dsp:nvSpPr>
      <dsp:spPr>
        <a:xfrm>
          <a:off x="1627687" y="1588631"/>
          <a:ext cx="172516" cy="505787"/>
        </a:xfrm>
        <a:custGeom>
          <a:avLst/>
          <a:gdLst/>
          <a:ahLst/>
          <a:cxnLst/>
          <a:rect l="0" t="0" r="0" b="0"/>
          <a:pathLst>
            <a:path>
              <a:moveTo>
                <a:pt x="0" y="0"/>
              </a:moveTo>
              <a:lnTo>
                <a:pt x="0" y="505787"/>
              </a:lnTo>
              <a:lnTo>
                <a:pt x="172516" y="505787"/>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C756A898-52E1-47D8-80E5-F92ED8FB2DAC}">
      <dsp:nvSpPr>
        <dsp:cNvPr id="0" name=""/>
        <dsp:cNvSpPr/>
      </dsp:nvSpPr>
      <dsp:spPr>
        <a:xfrm>
          <a:off x="2087221" y="733422"/>
          <a:ext cx="598418" cy="327917"/>
        </a:xfrm>
        <a:custGeom>
          <a:avLst/>
          <a:gdLst/>
          <a:ahLst/>
          <a:cxnLst/>
          <a:rect l="0" t="0" r="0" b="0"/>
          <a:pathLst>
            <a:path>
              <a:moveTo>
                <a:pt x="598418" y="0"/>
              </a:moveTo>
              <a:lnTo>
                <a:pt x="598418" y="227252"/>
              </a:lnTo>
              <a:lnTo>
                <a:pt x="0" y="227252"/>
              </a:lnTo>
              <a:lnTo>
                <a:pt x="0" y="327917"/>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9907D6DC-88EC-4747-A14B-F5B41BCAB916}">
      <dsp:nvSpPr>
        <dsp:cNvPr id="0" name=""/>
        <dsp:cNvSpPr/>
      </dsp:nvSpPr>
      <dsp:spPr>
        <a:xfrm>
          <a:off x="204043" y="1588631"/>
          <a:ext cx="249880" cy="1234408"/>
        </a:xfrm>
        <a:custGeom>
          <a:avLst/>
          <a:gdLst/>
          <a:ahLst/>
          <a:cxnLst/>
          <a:rect l="0" t="0" r="0" b="0"/>
          <a:pathLst>
            <a:path>
              <a:moveTo>
                <a:pt x="0" y="0"/>
              </a:moveTo>
              <a:lnTo>
                <a:pt x="0" y="1234408"/>
              </a:lnTo>
              <a:lnTo>
                <a:pt x="249880" y="1234408"/>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EB133A06-A19C-419E-95D5-BAA38EA89ECD}">
      <dsp:nvSpPr>
        <dsp:cNvPr id="0" name=""/>
        <dsp:cNvSpPr/>
      </dsp:nvSpPr>
      <dsp:spPr>
        <a:xfrm>
          <a:off x="204043" y="1588631"/>
          <a:ext cx="98615" cy="505787"/>
        </a:xfrm>
        <a:custGeom>
          <a:avLst/>
          <a:gdLst/>
          <a:ahLst/>
          <a:cxnLst/>
          <a:rect l="0" t="0" r="0" b="0"/>
          <a:pathLst>
            <a:path>
              <a:moveTo>
                <a:pt x="0" y="0"/>
              </a:moveTo>
              <a:lnTo>
                <a:pt x="0" y="505787"/>
              </a:lnTo>
              <a:lnTo>
                <a:pt x="98615" y="505787"/>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386C03AF-6D87-4C99-9BD3-857B892760A8}">
      <dsp:nvSpPr>
        <dsp:cNvPr id="0" name=""/>
        <dsp:cNvSpPr/>
      </dsp:nvSpPr>
      <dsp:spPr>
        <a:xfrm>
          <a:off x="717203" y="733422"/>
          <a:ext cx="1968435" cy="327917"/>
        </a:xfrm>
        <a:custGeom>
          <a:avLst/>
          <a:gdLst/>
          <a:ahLst/>
          <a:cxnLst/>
          <a:rect l="0" t="0" r="0" b="0"/>
          <a:pathLst>
            <a:path>
              <a:moveTo>
                <a:pt x="1968435" y="0"/>
              </a:moveTo>
              <a:lnTo>
                <a:pt x="1968435" y="227252"/>
              </a:lnTo>
              <a:lnTo>
                <a:pt x="0" y="227252"/>
              </a:lnTo>
              <a:lnTo>
                <a:pt x="0" y="327917"/>
              </a:lnTo>
            </a:path>
          </a:pathLst>
        </a:custGeom>
        <a:noFill/>
        <a:ln w="25400" cap="flat" cmpd="sng" algn="ctr">
          <a:solidFill>
            <a:srgbClr val="0000CC"/>
          </a:solidFill>
          <a:prstDash val="solid"/>
        </a:ln>
        <a:effectLst/>
      </dsp:spPr>
      <dsp:style>
        <a:lnRef idx="2">
          <a:scrgbClr r="0" g="0" b="0"/>
        </a:lnRef>
        <a:fillRef idx="0">
          <a:scrgbClr r="0" g="0" b="0"/>
        </a:fillRef>
        <a:effectRef idx="0">
          <a:scrgbClr r="0" g="0" b="0"/>
        </a:effectRef>
        <a:fontRef idx="minor"/>
      </dsp:style>
    </dsp:sp>
    <dsp:sp modelId="{B5AFD937-5E1F-423A-943D-A7C40F38A142}">
      <dsp:nvSpPr>
        <dsp:cNvPr id="0" name=""/>
        <dsp:cNvSpPr/>
      </dsp:nvSpPr>
      <dsp:spPr>
        <a:xfrm>
          <a:off x="796752" y="49741"/>
          <a:ext cx="3777773" cy="683681"/>
        </a:xfrm>
        <a:prstGeom prst="rect">
          <a:avLst/>
        </a:prstGeom>
        <a:solidFill>
          <a:schemeClr val="bg1">
            <a:alpha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smtClean="0">
              <a:solidFill>
                <a:schemeClr val="tx1"/>
              </a:solidFill>
            </a:rPr>
            <a:t>Home Appliance Products</a:t>
          </a:r>
          <a:endParaRPr lang="zh-CN" altLang="en-US" sz="1400" b="1" kern="1200" dirty="0">
            <a:solidFill>
              <a:schemeClr val="tx1"/>
            </a:solidFill>
          </a:endParaRPr>
        </a:p>
      </dsp:txBody>
      <dsp:txXfrm>
        <a:off x="796752" y="49741"/>
        <a:ext cx="3777773" cy="683681"/>
      </dsp:txXfrm>
    </dsp:sp>
    <dsp:sp modelId="{DD8B1948-0ADB-4196-A82F-1173A3C244F2}">
      <dsp:nvSpPr>
        <dsp:cNvPr id="0" name=""/>
        <dsp:cNvSpPr/>
      </dsp:nvSpPr>
      <dsp:spPr>
        <a:xfrm>
          <a:off x="75753" y="1061340"/>
          <a:ext cx="1282899" cy="527291"/>
        </a:xfrm>
        <a:prstGeom prst="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PSR Controller</a:t>
          </a:r>
          <a:endParaRPr lang="zh-CN" altLang="en-US" sz="1400" kern="1200" dirty="0">
            <a:solidFill>
              <a:schemeClr val="tx1"/>
            </a:solidFill>
          </a:endParaRPr>
        </a:p>
      </dsp:txBody>
      <dsp:txXfrm>
        <a:off x="75753" y="1061340"/>
        <a:ext cx="1282899" cy="527291"/>
      </dsp:txXfrm>
    </dsp:sp>
    <dsp:sp modelId="{0AD8BD5E-4752-4E5F-BEBB-C6C72E8369D7}">
      <dsp:nvSpPr>
        <dsp:cNvPr id="0" name=""/>
        <dsp:cNvSpPr/>
      </dsp:nvSpPr>
      <dsp:spPr>
        <a:xfrm>
          <a:off x="302658" y="1830773"/>
          <a:ext cx="1041812" cy="527291"/>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AP3785T</a:t>
          </a:r>
          <a:endParaRPr lang="zh-CN" altLang="en-US" sz="1400" kern="1200" dirty="0">
            <a:solidFill>
              <a:schemeClr val="tx1"/>
            </a:solidFill>
          </a:endParaRPr>
        </a:p>
      </dsp:txBody>
      <dsp:txXfrm>
        <a:off x="302658" y="1830773"/>
        <a:ext cx="1041812" cy="527291"/>
      </dsp:txXfrm>
    </dsp:sp>
    <dsp:sp modelId="{4DD73F74-A5D1-4D01-B872-FCDDBCAF3E44}">
      <dsp:nvSpPr>
        <dsp:cNvPr id="0" name=""/>
        <dsp:cNvSpPr/>
      </dsp:nvSpPr>
      <dsp:spPr>
        <a:xfrm>
          <a:off x="453924" y="2559393"/>
          <a:ext cx="700587" cy="527291"/>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0" kern="1200" dirty="0" smtClean="0">
              <a:solidFill>
                <a:schemeClr val="tx1"/>
              </a:solidFill>
            </a:rPr>
            <a:t>AP3771</a:t>
          </a:r>
          <a:endParaRPr lang="zh-CN" altLang="en-US" sz="1400" b="0" kern="1200" dirty="0">
            <a:solidFill>
              <a:schemeClr val="tx1"/>
            </a:solidFill>
          </a:endParaRPr>
        </a:p>
      </dsp:txBody>
      <dsp:txXfrm>
        <a:off x="453924" y="2559393"/>
        <a:ext cx="700587" cy="527291"/>
      </dsp:txXfrm>
    </dsp:sp>
    <dsp:sp modelId="{4691E99B-09F8-4E65-B74D-6ADEB9BD0983}">
      <dsp:nvSpPr>
        <dsp:cNvPr id="0" name=""/>
        <dsp:cNvSpPr/>
      </dsp:nvSpPr>
      <dsp:spPr>
        <a:xfrm>
          <a:off x="1512804" y="1061340"/>
          <a:ext cx="1148833" cy="527291"/>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PSR Switcher</a:t>
          </a:r>
        </a:p>
        <a:p>
          <a:pPr lvl="0" algn="ctr" defTabSz="622300">
            <a:lnSpc>
              <a:spcPct val="90000"/>
            </a:lnSpc>
            <a:spcBef>
              <a:spcPct val="0"/>
            </a:spcBef>
            <a:spcAft>
              <a:spcPct val="35000"/>
            </a:spcAft>
          </a:pPr>
          <a:endParaRPr lang="zh-CN" altLang="en-US" sz="1400" kern="1200" dirty="0">
            <a:solidFill>
              <a:schemeClr val="tx1"/>
            </a:solidFill>
          </a:endParaRPr>
        </a:p>
      </dsp:txBody>
      <dsp:txXfrm>
        <a:off x="1512804" y="1061340"/>
        <a:ext cx="1148833" cy="527291"/>
      </dsp:txXfrm>
    </dsp:sp>
    <dsp:sp modelId="{E356A913-565A-452D-850A-006C5261C90C}">
      <dsp:nvSpPr>
        <dsp:cNvPr id="0" name=""/>
        <dsp:cNvSpPr/>
      </dsp:nvSpPr>
      <dsp:spPr>
        <a:xfrm>
          <a:off x="1800204" y="1830773"/>
          <a:ext cx="842697" cy="527291"/>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AP3984</a:t>
          </a:r>
        </a:p>
        <a:p>
          <a:pPr lvl="0" algn="ctr" defTabSz="622300">
            <a:lnSpc>
              <a:spcPct val="90000"/>
            </a:lnSpc>
            <a:spcBef>
              <a:spcPct val="0"/>
            </a:spcBef>
            <a:spcAft>
              <a:spcPct val="35000"/>
            </a:spcAft>
          </a:pPr>
          <a:r>
            <a:rPr lang="en-US" altLang="zh-CN" sz="1400" kern="1200" dirty="0" smtClean="0">
              <a:solidFill>
                <a:schemeClr val="tx1"/>
              </a:solidFill>
            </a:rPr>
            <a:t>AP3907</a:t>
          </a:r>
          <a:endParaRPr lang="zh-CN" altLang="en-US" sz="1400" kern="1200" dirty="0">
            <a:solidFill>
              <a:schemeClr val="tx1"/>
            </a:solidFill>
          </a:endParaRPr>
        </a:p>
      </dsp:txBody>
      <dsp:txXfrm>
        <a:off x="1800204" y="1830773"/>
        <a:ext cx="842697" cy="527291"/>
      </dsp:txXfrm>
    </dsp:sp>
    <dsp:sp modelId="{932C8F1B-D695-433D-A49B-AD5A308F031E}">
      <dsp:nvSpPr>
        <dsp:cNvPr id="0" name=""/>
        <dsp:cNvSpPr/>
      </dsp:nvSpPr>
      <dsp:spPr>
        <a:xfrm>
          <a:off x="1739700" y="2559393"/>
          <a:ext cx="964022" cy="527291"/>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0" kern="1200" dirty="0" smtClean="0">
              <a:solidFill>
                <a:schemeClr val="tx1"/>
              </a:solidFill>
            </a:rPr>
            <a:t>AP3983X</a:t>
          </a:r>
        </a:p>
        <a:p>
          <a:pPr lvl="0" algn="ctr" defTabSz="622300">
            <a:lnSpc>
              <a:spcPct val="90000"/>
            </a:lnSpc>
            <a:spcBef>
              <a:spcPct val="0"/>
            </a:spcBef>
            <a:spcAft>
              <a:spcPct val="35000"/>
            </a:spcAft>
          </a:pPr>
          <a:r>
            <a:rPr lang="en-US" altLang="zh-CN" sz="1400" b="0" kern="1200" dirty="0" smtClean="0">
              <a:solidFill>
                <a:schemeClr val="tx1"/>
              </a:solidFill>
            </a:rPr>
            <a:t>AP3983RX</a:t>
          </a:r>
          <a:endParaRPr lang="zh-CN" altLang="en-US" sz="1400" b="0" kern="1200" dirty="0">
            <a:solidFill>
              <a:schemeClr val="tx1"/>
            </a:solidFill>
          </a:endParaRPr>
        </a:p>
      </dsp:txBody>
      <dsp:txXfrm>
        <a:off x="1739700" y="2559393"/>
        <a:ext cx="964022" cy="527291"/>
      </dsp:txXfrm>
    </dsp:sp>
    <dsp:sp modelId="{7772E63D-87F2-41BF-B587-E46AB83EA485}">
      <dsp:nvSpPr>
        <dsp:cNvPr id="0" name=""/>
        <dsp:cNvSpPr/>
      </dsp:nvSpPr>
      <dsp:spPr>
        <a:xfrm>
          <a:off x="1728195" y="3288014"/>
          <a:ext cx="1159264" cy="527291"/>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0" kern="1200" dirty="0" smtClean="0">
              <a:solidFill>
                <a:schemeClr val="tx1"/>
              </a:solidFill>
            </a:rPr>
            <a:t>AP3968/69/70</a:t>
          </a:r>
          <a:endParaRPr lang="zh-CN" altLang="en-US" sz="1400" b="0" kern="1200" dirty="0">
            <a:solidFill>
              <a:schemeClr val="tx1"/>
            </a:solidFill>
          </a:endParaRPr>
        </a:p>
      </dsp:txBody>
      <dsp:txXfrm>
        <a:off x="1728195" y="3288014"/>
        <a:ext cx="1159264" cy="527291"/>
      </dsp:txXfrm>
    </dsp:sp>
    <dsp:sp modelId="{F2AFAA21-F69E-4E75-A501-D54F4660D29B}">
      <dsp:nvSpPr>
        <dsp:cNvPr id="0" name=""/>
        <dsp:cNvSpPr/>
      </dsp:nvSpPr>
      <dsp:spPr>
        <a:xfrm>
          <a:off x="2809010" y="1061340"/>
          <a:ext cx="1148833" cy="527291"/>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Buck Switcher</a:t>
          </a:r>
        </a:p>
        <a:p>
          <a:pPr lvl="0" algn="ctr" defTabSz="622300">
            <a:lnSpc>
              <a:spcPct val="90000"/>
            </a:lnSpc>
            <a:spcBef>
              <a:spcPct val="0"/>
            </a:spcBef>
            <a:spcAft>
              <a:spcPct val="35000"/>
            </a:spcAft>
          </a:pPr>
          <a:r>
            <a:rPr lang="en-US" altLang="zh-CN" sz="1400" kern="1200" dirty="0" smtClean="0">
              <a:solidFill>
                <a:schemeClr val="accent2"/>
              </a:solidFill>
            </a:rPr>
            <a:t>New</a:t>
          </a:r>
          <a:endParaRPr lang="zh-CN" altLang="en-US" sz="1400" kern="1200" dirty="0">
            <a:solidFill>
              <a:schemeClr val="accent2"/>
            </a:solidFill>
          </a:endParaRPr>
        </a:p>
      </dsp:txBody>
      <dsp:txXfrm>
        <a:off x="2809010" y="1061340"/>
        <a:ext cx="1148833" cy="527291"/>
      </dsp:txXfrm>
    </dsp:sp>
    <dsp:sp modelId="{4AB0ECB1-C9A0-4644-A974-BBF9F4FD9BA4}">
      <dsp:nvSpPr>
        <dsp:cNvPr id="0" name=""/>
        <dsp:cNvSpPr/>
      </dsp:nvSpPr>
      <dsp:spPr>
        <a:xfrm>
          <a:off x="3134280" y="1830773"/>
          <a:ext cx="978230" cy="1101444"/>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rgbClr val="0000CC"/>
              </a:solidFill>
            </a:rPr>
            <a:t>AP3917B</a:t>
          </a:r>
        </a:p>
        <a:p>
          <a:pPr lvl="0" algn="ctr" defTabSz="622300">
            <a:lnSpc>
              <a:spcPct val="90000"/>
            </a:lnSpc>
            <a:spcBef>
              <a:spcPct val="0"/>
            </a:spcBef>
            <a:spcAft>
              <a:spcPct val="35000"/>
            </a:spcAft>
          </a:pPr>
          <a:r>
            <a:rPr lang="en-US" altLang="zh-CN" sz="1400" kern="1200" dirty="0" smtClean="0">
              <a:solidFill>
                <a:srgbClr val="0000CC"/>
              </a:solidFill>
            </a:rPr>
            <a:t>AP3917C</a:t>
          </a:r>
        </a:p>
        <a:p>
          <a:pPr lvl="0" algn="ctr" defTabSz="622300">
            <a:lnSpc>
              <a:spcPct val="90000"/>
            </a:lnSpc>
            <a:spcBef>
              <a:spcPct val="0"/>
            </a:spcBef>
            <a:spcAft>
              <a:spcPct val="35000"/>
            </a:spcAft>
          </a:pPr>
          <a:r>
            <a:rPr lang="en-US" altLang="zh-CN" sz="1400" kern="1200" dirty="0" smtClean="0">
              <a:solidFill>
                <a:srgbClr val="0000CC"/>
              </a:solidFill>
            </a:rPr>
            <a:t>AP3917D</a:t>
          </a:r>
          <a:endParaRPr lang="zh-CN" altLang="en-US" sz="1400" kern="1200" dirty="0">
            <a:solidFill>
              <a:srgbClr val="0000CC"/>
            </a:solidFill>
          </a:endParaRPr>
        </a:p>
      </dsp:txBody>
      <dsp:txXfrm>
        <a:off x="3134280" y="1830773"/>
        <a:ext cx="978230" cy="1101444"/>
      </dsp:txXfrm>
    </dsp:sp>
    <dsp:sp modelId="{C1D91DC0-DC70-49E3-971F-474B8FE985C0}">
      <dsp:nvSpPr>
        <dsp:cNvPr id="0" name=""/>
        <dsp:cNvSpPr/>
      </dsp:nvSpPr>
      <dsp:spPr>
        <a:xfrm>
          <a:off x="3110302" y="3128307"/>
          <a:ext cx="978230" cy="521989"/>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1400"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altLang="zh-CN" sz="1400" kern="1200" dirty="0" smtClean="0">
              <a:solidFill>
                <a:srgbClr val="0000CC"/>
              </a:solidFill>
            </a:rPr>
            <a:t>AL17050</a:t>
          </a:r>
          <a:endParaRPr lang="zh-CN" altLang="en-US" sz="1400" kern="1200" dirty="0" smtClean="0">
            <a:solidFill>
              <a:srgbClr val="0000CC"/>
            </a:solidFill>
          </a:endParaRPr>
        </a:p>
        <a:p>
          <a:pPr lvl="0" algn="ctr" defTabSz="622300">
            <a:lnSpc>
              <a:spcPct val="90000"/>
            </a:lnSpc>
            <a:spcBef>
              <a:spcPct val="0"/>
            </a:spcBef>
            <a:spcAft>
              <a:spcPct val="35000"/>
            </a:spcAft>
          </a:pPr>
          <a:endParaRPr lang="zh-CN" altLang="en-US" sz="1400" b="0" kern="1200" dirty="0">
            <a:solidFill>
              <a:schemeClr val="tx1"/>
            </a:solidFill>
          </a:endParaRPr>
        </a:p>
      </dsp:txBody>
      <dsp:txXfrm>
        <a:off x="3110302" y="3128307"/>
        <a:ext cx="978230" cy="521989"/>
      </dsp:txXfrm>
    </dsp:sp>
    <dsp:sp modelId="{DE18859A-47AF-41DD-94AC-5ED2B5D80ACD}">
      <dsp:nvSpPr>
        <dsp:cNvPr id="0" name=""/>
        <dsp:cNvSpPr/>
      </dsp:nvSpPr>
      <dsp:spPr>
        <a:xfrm>
          <a:off x="4178952" y="1061340"/>
          <a:ext cx="1171794" cy="527291"/>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PSR Switcher </a:t>
          </a:r>
        </a:p>
        <a:p>
          <a:pPr lvl="0" algn="ctr" defTabSz="622300">
            <a:lnSpc>
              <a:spcPct val="90000"/>
            </a:lnSpc>
            <a:spcBef>
              <a:spcPct val="0"/>
            </a:spcBef>
            <a:spcAft>
              <a:spcPct val="35000"/>
            </a:spcAft>
          </a:pPr>
          <a:r>
            <a:rPr lang="en-US" altLang="zh-CN" sz="1400" kern="1200" dirty="0" smtClean="0">
              <a:solidFill>
                <a:schemeClr val="accent2"/>
              </a:solidFill>
            </a:rPr>
            <a:t>New</a:t>
          </a:r>
          <a:endParaRPr lang="zh-CN" altLang="en-US" sz="1400" kern="1200" dirty="0">
            <a:solidFill>
              <a:schemeClr val="accent2"/>
            </a:solidFill>
          </a:endParaRPr>
        </a:p>
      </dsp:txBody>
      <dsp:txXfrm>
        <a:off x="4178952" y="1061340"/>
        <a:ext cx="1171794" cy="527291"/>
      </dsp:txXfrm>
    </dsp:sp>
    <dsp:sp modelId="{DD44E914-AB10-4762-922D-8C605724667B}">
      <dsp:nvSpPr>
        <dsp:cNvPr id="0" name=""/>
        <dsp:cNvSpPr/>
      </dsp:nvSpPr>
      <dsp:spPr>
        <a:xfrm>
          <a:off x="4465141" y="1830773"/>
          <a:ext cx="1162150" cy="805255"/>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rgbClr val="0000CC"/>
              </a:solidFill>
            </a:rPr>
            <a:t>AP3981XT</a:t>
          </a:r>
        </a:p>
        <a:p>
          <a:pPr lvl="0" algn="ctr" defTabSz="622300">
            <a:lnSpc>
              <a:spcPct val="90000"/>
            </a:lnSpc>
            <a:spcBef>
              <a:spcPct val="0"/>
            </a:spcBef>
            <a:spcAft>
              <a:spcPct val="35000"/>
            </a:spcAft>
          </a:pPr>
          <a:r>
            <a:rPr lang="en-US" altLang="zh-CN" sz="1400" kern="1200" dirty="0" smtClean="0">
              <a:solidFill>
                <a:srgbClr val="0000CC"/>
              </a:solidFill>
            </a:rPr>
            <a:t>AP3981XL</a:t>
          </a:r>
        </a:p>
        <a:p>
          <a:pPr lvl="0" algn="ctr" defTabSz="622300">
            <a:lnSpc>
              <a:spcPct val="90000"/>
            </a:lnSpc>
            <a:spcBef>
              <a:spcPct val="0"/>
            </a:spcBef>
            <a:spcAft>
              <a:spcPct val="35000"/>
            </a:spcAft>
          </a:pPr>
          <a:r>
            <a:rPr lang="en-US" altLang="zh-CN" sz="1400" kern="1200" dirty="0" smtClean="0">
              <a:solidFill>
                <a:srgbClr val="0000CC"/>
              </a:solidFill>
            </a:rPr>
            <a:t>AP3981XC</a:t>
          </a:r>
          <a:endParaRPr lang="zh-CN" altLang="en-US" sz="1400" kern="1200" dirty="0">
            <a:solidFill>
              <a:srgbClr val="0000CC"/>
            </a:solidFill>
          </a:endParaRPr>
        </a:p>
      </dsp:txBody>
      <dsp:txXfrm>
        <a:off x="4465141" y="1830773"/>
        <a:ext cx="1162150" cy="805255"/>
      </dsp:txXfrm>
    </dsp:sp>
    <dsp:sp modelId="{3D5F4CF4-C0A9-40CE-9FF0-769297010B3C}">
      <dsp:nvSpPr>
        <dsp:cNvPr id="0" name=""/>
        <dsp:cNvSpPr/>
      </dsp:nvSpPr>
      <dsp:spPr>
        <a:xfrm>
          <a:off x="4399700" y="3163952"/>
          <a:ext cx="1303703" cy="527291"/>
        </a:xfrm>
        <a:prstGeom prst="rect">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rgbClr val="0000CC"/>
              </a:solidFill>
            </a:rPr>
            <a:t>AP39811A/B</a:t>
          </a:r>
          <a:endParaRPr lang="zh-CN" altLang="en-US" sz="1400" kern="1200" dirty="0">
            <a:solidFill>
              <a:srgbClr val="0000CC"/>
            </a:solidFill>
          </a:endParaRPr>
        </a:p>
      </dsp:txBody>
      <dsp:txXfrm>
        <a:off x="4399700" y="3163952"/>
        <a:ext cx="1303703" cy="5272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51163" cy="496888"/>
          </a:xfrm>
          <a:prstGeom prst="rect">
            <a:avLst/>
          </a:prstGeom>
          <a:noFill/>
          <a:ln w="9525">
            <a:noFill/>
            <a:miter lim="800000"/>
            <a:headEnd/>
            <a:tailEnd/>
          </a:ln>
        </p:spPr>
        <p:txBody>
          <a:bodyPr vert="horz" wrap="square" lIns="91041" tIns="45520" rIns="91041" bIns="45520" numCol="1" anchor="t" anchorCtr="0" compatLnSpc="1">
            <a:prstTxWarp prst="textNoShape">
              <a:avLst/>
            </a:prstTxWarp>
          </a:bodyPr>
          <a:lstStyle>
            <a:lvl1pPr defTabSz="911225">
              <a:lnSpc>
                <a:spcPct val="85000"/>
              </a:lnSpc>
              <a:spcBef>
                <a:spcPct val="0"/>
              </a:spcBef>
              <a:defRPr sz="1200" b="1" dirty="0" smtClean="0">
                <a:solidFill>
                  <a:srgbClr val="090A29"/>
                </a:solidFill>
                <a:latin typeface="Arial" charset="0"/>
              </a:defRPr>
            </a:lvl1pPr>
          </a:lstStyle>
          <a:p>
            <a:pPr>
              <a:defRPr/>
            </a:pPr>
            <a:endParaRPr lang="en-US" dirty="0"/>
          </a:p>
        </p:txBody>
      </p:sp>
      <p:sp>
        <p:nvSpPr>
          <p:cNvPr id="14339" name="Rectangle 3"/>
          <p:cNvSpPr>
            <a:spLocks noGrp="1" noChangeArrowheads="1"/>
          </p:cNvSpPr>
          <p:nvPr>
            <p:ph type="dt" sz="quarter" idx="1"/>
          </p:nvPr>
        </p:nvSpPr>
        <p:spPr bwMode="auto">
          <a:xfrm>
            <a:off x="3856038" y="0"/>
            <a:ext cx="2951162" cy="496888"/>
          </a:xfrm>
          <a:prstGeom prst="rect">
            <a:avLst/>
          </a:prstGeom>
          <a:noFill/>
          <a:ln w="9525">
            <a:noFill/>
            <a:miter lim="800000"/>
            <a:headEnd/>
            <a:tailEnd/>
          </a:ln>
        </p:spPr>
        <p:txBody>
          <a:bodyPr vert="horz" wrap="square" lIns="91041" tIns="45520" rIns="91041" bIns="45520" numCol="1" anchor="t" anchorCtr="0" compatLnSpc="1">
            <a:prstTxWarp prst="textNoShape">
              <a:avLst/>
            </a:prstTxWarp>
          </a:bodyPr>
          <a:lstStyle>
            <a:lvl1pPr algn="r" defTabSz="911225">
              <a:lnSpc>
                <a:spcPct val="85000"/>
              </a:lnSpc>
              <a:spcBef>
                <a:spcPct val="0"/>
              </a:spcBef>
              <a:defRPr sz="1200" b="1" dirty="0" smtClean="0">
                <a:solidFill>
                  <a:srgbClr val="090A29"/>
                </a:solidFill>
                <a:latin typeface="Arial" charset="0"/>
              </a:defRPr>
            </a:lvl1pPr>
          </a:lstStyle>
          <a:p>
            <a:pPr>
              <a:defRPr/>
            </a:pPr>
            <a:endParaRPr lang="en-US" dirty="0"/>
          </a:p>
        </p:txBody>
      </p:sp>
      <p:sp>
        <p:nvSpPr>
          <p:cNvPr id="14340" name="Rectangle 4"/>
          <p:cNvSpPr>
            <a:spLocks noGrp="1" noChangeArrowheads="1"/>
          </p:cNvSpPr>
          <p:nvPr>
            <p:ph type="ftr" sz="quarter" idx="2"/>
          </p:nvPr>
        </p:nvSpPr>
        <p:spPr bwMode="auto">
          <a:xfrm>
            <a:off x="0" y="9442450"/>
            <a:ext cx="2951163" cy="496888"/>
          </a:xfrm>
          <a:prstGeom prst="rect">
            <a:avLst/>
          </a:prstGeom>
          <a:noFill/>
          <a:ln w="9525">
            <a:noFill/>
            <a:miter lim="800000"/>
            <a:headEnd/>
            <a:tailEnd/>
          </a:ln>
        </p:spPr>
        <p:txBody>
          <a:bodyPr vert="horz" wrap="square" lIns="91041" tIns="45520" rIns="91041" bIns="45520" numCol="1" anchor="b" anchorCtr="0" compatLnSpc="1">
            <a:prstTxWarp prst="textNoShape">
              <a:avLst/>
            </a:prstTxWarp>
          </a:bodyPr>
          <a:lstStyle>
            <a:lvl1pPr defTabSz="911225">
              <a:lnSpc>
                <a:spcPct val="85000"/>
              </a:lnSpc>
              <a:spcBef>
                <a:spcPct val="0"/>
              </a:spcBef>
              <a:defRPr sz="1200" b="1" dirty="0" smtClean="0">
                <a:solidFill>
                  <a:srgbClr val="090A29"/>
                </a:solidFill>
                <a:latin typeface="Arial" charset="0"/>
              </a:defRPr>
            </a:lvl1pPr>
          </a:lstStyle>
          <a:p>
            <a:pPr>
              <a:defRPr/>
            </a:pPr>
            <a:endParaRPr lang="en-US" dirty="0"/>
          </a:p>
        </p:txBody>
      </p:sp>
      <p:sp>
        <p:nvSpPr>
          <p:cNvPr id="14341" name="Rectangle 5"/>
          <p:cNvSpPr>
            <a:spLocks noGrp="1" noChangeArrowheads="1"/>
          </p:cNvSpPr>
          <p:nvPr>
            <p:ph type="sldNum" sz="quarter" idx="3"/>
          </p:nvPr>
        </p:nvSpPr>
        <p:spPr bwMode="auto">
          <a:xfrm>
            <a:off x="3856038" y="9442450"/>
            <a:ext cx="2951162" cy="496888"/>
          </a:xfrm>
          <a:prstGeom prst="rect">
            <a:avLst/>
          </a:prstGeom>
          <a:noFill/>
          <a:ln w="9525">
            <a:noFill/>
            <a:miter lim="800000"/>
            <a:headEnd/>
            <a:tailEnd/>
          </a:ln>
        </p:spPr>
        <p:txBody>
          <a:bodyPr vert="horz" wrap="square" lIns="91041" tIns="45520" rIns="91041" bIns="45520" numCol="1" anchor="b" anchorCtr="0" compatLnSpc="1">
            <a:prstTxWarp prst="textNoShape">
              <a:avLst/>
            </a:prstTxWarp>
          </a:bodyPr>
          <a:lstStyle>
            <a:lvl1pPr algn="r" defTabSz="911225">
              <a:lnSpc>
                <a:spcPct val="85000"/>
              </a:lnSpc>
              <a:spcBef>
                <a:spcPct val="0"/>
              </a:spcBef>
              <a:defRPr sz="1200" b="1" smtClean="0">
                <a:solidFill>
                  <a:srgbClr val="090A29"/>
                </a:solidFill>
                <a:latin typeface="Arial" charset="0"/>
              </a:defRPr>
            </a:lvl1pPr>
          </a:lstStyle>
          <a:p>
            <a:pPr>
              <a:defRPr/>
            </a:pPr>
            <a:fld id="{91F49D83-330F-4BA6-8ED8-8538C72D0C02}" type="slidenum">
              <a:rPr lang="en-GB"/>
              <a:pPr>
                <a:defRPr/>
              </a:pPr>
              <a:t>‹#›</a:t>
            </a:fld>
            <a:endParaRPr lang="en-GB" dirty="0"/>
          </a:p>
        </p:txBody>
      </p:sp>
    </p:spTree>
    <p:extLst>
      <p:ext uri="{BB962C8B-B14F-4D97-AF65-F5344CB8AC3E}">
        <p14:creationId xmlns:p14="http://schemas.microsoft.com/office/powerpoint/2010/main" xmlns="" val="1995169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82913" cy="536575"/>
          </a:xfrm>
          <a:prstGeom prst="rect">
            <a:avLst/>
          </a:prstGeom>
          <a:noFill/>
          <a:ln w="9525">
            <a:noFill/>
            <a:miter lim="800000"/>
            <a:headEnd/>
            <a:tailEnd/>
          </a:ln>
        </p:spPr>
        <p:txBody>
          <a:bodyPr vert="horz" wrap="square" lIns="17922" tIns="45516" rIns="17922" bIns="45516" numCol="1" anchor="t" anchorCtr="0" compatLnSpc="1">
            <a:prstTxWarp prst="textNoShape">
              <a:avLst/>
            </a:prstTxWarp>
          </a:bodyPr>
          <a:lstStyle>
            <a:lvl1pPr defTabSz="911225">
              <a:lnSpc>
                <a:spcPct val="85000"/>
              </a:lnSpc>
              <a:spcBef>
                <a:spcPct val="0"/>
              </a:spcBef>
              <a:defRPr sz="1200" dirty="0" smtClean="0">
                <a:solidFill>
                  <a:srgbClr val="090A29"/>
                </a:solidFill>
                <a:latin typeface="Arial" charset="0"/>
              </a:defRPr>
            </a:lvl1pPr>
          </a:lstStyle>
          <a:p>
            <a:pPr>
              <a:defRPr/>
            </a:pPr>
            <a:endParaRPr lang="en-US" dirty="0"/>
          </a:p>
        </p:txBody>
      </p:sp>
      <p:sp>
        <p:nvSpPr>
          <p:cNvPr id="30723" name="Rectangle 3"/>
          <p:cNvSpPr>
            <a:spLocks noGrp="1" noChangeArrowheads="1"/>
          </p:cNvSpPr>
          <p:nvPr>
            <p:ph type="dt" idx="1"/>
          </p:nvPr>
        </p:nvSpPr>
        <p:spPr bwMode="auto">
          <a:xfrm>
            <a:off x="3824288" y="0"/>
            <a:ext cx="2982912" cy="536575"/>
          </a:xfrm>
          <a:prstGeom prst="rect">
            <a:avLst/>
          </a:prstGeom>
          <a:noFill/>
          <a:ln w="9525">
            <a:noFill/>
            <a:miter lim="800000"/>
            <a:headEnd/>
            <a:tailEnd/>
          </a:ln>
        </p:spPr>
        <p:txBody>
          <a:bodyPr vert="horz" wrap="square" lIns="17922" tIns="45516" rIns="17922" bIns="45516" numCol="1" anchor="t" anchorCtr="0" compatLnSpc="1">
            <a:prstTxWarp prst="textNoShape">
              <a:avLst/>
            </a:prstTxWarp>
          </a:bodyPr>
          <a:lstStyle>
            <a:lvl1pPr algn="r" defTabSz="911225">
              <a:lnSpc>
                <a:spcPct val="85000"/>
              </a:lnSpc>
              <a:spcBef>
                <a:spcPct val="0"/>
              </a:spcBef>
              <a:defRPr sz="1200" dirty="0" smtClean="0">
                <a:solidFill>
                  <a:srgbClr val="090A29"/>
                </a:solidFill>
                <a:latin typeface="Arial" charset="0"/>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406400" y="765175"/>
            <a:ext cx="5995988" cy="37465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9163" y="4740275"/>
            <a:ext cx="4968875" cy="4433888"/>
          </a:xfrm>
          <a:prstGeom prst="rect">
            <a:avLst/>
          </a:prstGeom>
          <a:noFill/>
          <a:ln w="9525">
            <a:noFill/>
            <a:miter lim="800000"/>
            <a:headEnd/>
            <a:tailEnd/>
          </a:ln>
        </p:spPr>
        <p:txBody>
          <a:bodyPr vert="horz" wrap="square" lIns="17922" tIns="45516" rIns="17922" bIns="45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402763"/>
            <a:ext cx="2982913" cy="536575"/>
          </a:xfrm>
          <a:prstGeom prst="rect">
            <a:avLst/>
          </a:prstGeom>
          <a:noFill/>
          <a:ln w="9525">
            <a:noFill/>
            <a:miter lim="800000"/>
            <a:headEnd/>
            <a:tailEnd/>
          </a:ln>
        </p:spPr>
        <p:txBody>
          <a:bodyPr vert="horz" wrap="square" lIns="17922" tIns="45516" rIns="17922" bIns="45516" numCol="1" anchor="b" anchorCtr="0" compatLnSpc="1">
            <a:prstTxWarp prst="textNoShape">
              <a:avLst/>
            </a:prstTxWarp>
          </a:bodyPr>
          <a:lstStyle>
            <a:lvl1pPr defTabSz="911225">
              <a:lnSpc>
                <a:spcPct val="85000"/>
              </a:lnSpc>
              <a:spcBef>
                <a:spcPct val="0"/>
              </a:spcBef>
              <a:defRPr sz="1200" dirty="0" smtClean="0">
                <a:solidFill>
                  <a:srgbClr val="090A29"/>
                </a:solidFill>
                <a:latin typeface="Arial" charset="0"/>
              </a:defRPr>
            </a:lvl1pPr>
          </a:lstStyle>
          <a:p>
            <a:pPr>
              <a:defRPr/>
            </a:pPr>
            <a:endParaRPr lang="en-US" dirty="0"/>
          </a:p>
        </p:txBody>
      </p:sp>
      <p:sp>
        <p:nvSpPr>
          <p:cNvPr id="30727" name="Rectangle 7"/>
          <p:cNvSpPr>
            <a:spLocks noGrp="1" noChangeArrowheads="1"/>
          </p:cNvSpPr>
          <p:nvPr>
            <p:ph type="sldNum" sz="quarter" idx="5"/>
          </p:nvPr>
        </p:nvSpPr>
        <p:spPr bwMode="auto">
          <a:xfrm>
            <a:off x="3824288" y="9402763"/>
            <a:ext cx="2982912" cy="536575"/>
          </a:xfrm>
          <a:prstGeom prst="rect">
            <a:avLst/>
          </a:prstGeom>
          <a:noFill/>
          <a:ln w="9525">
            <a:noFill/>
            <a:miter lim="800000"/>
            <a:headEnd/>
            <a:tailEnd/>
          </a:ln>
        </p:spPr>
        <p:txBody>
          <a:bodyPr vert="horz" wrap="square" lIns="17922" tIns="45516" rIns="17922" bIns="45516" numCol="1" anchor="b" anchorCtr="0" compatLnSpc="1">
            <a:prstTxWarp prst="textNoShape">
              <a:avLst/>
            </a:prstTxWarp>
          </a:bodyPr>
          <a:lstStyle>
            <a:lvl1pPr algn="r" defTabSz="911225">
              <a:lnSpc>
                <a:spcPct val="85000"/>
              </a:lnSpc>
              <a:spcBef>
                <a:spcPct val="0"/>
              </a:spcBef>
              <a:defRPr sz="1200" smtClean="0">
                <a:solidFill>
                  <a:srgbClr val="090A29"/>
                </a:solidFill>
                <a:latin typeface="Arial" charset="0"/>
              </a:defRPr>
            </a:lvl1pPr>
          </a:lstStyle>
          <a:p>
            <a:pPr>
              <a:defRPr/>
            </a:pPr>
            <a:fld id="{A324453B-748A-458C-B46A-1CB9633336F7}" type="slidenum">
              <a:rPr lang="en-US"/>
              <a:pPr>
                <a:defRPr/>
              </a:pPr>
              <a:t>‹#›</a:t>
            </a:fld>
            <a:endParaRPr lang="en-US" dirty="0"/>
          </a:p>
        </p:txBody>
      </p:sp>
    </p:spTree>
    <p:extLst>
      <p:ext uri="{BB962C8B-B14F-4D97-AF65-F5344CB8AC3E}">
        <p14:creationId xmlns:p14="http://schemas.microsoft.com/office/powerpoint/2010/main" xmlns="" val="2790111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6" charset="0"/>
        <a:ea typeface="MS PGothic" pitchFamily="34" charset="-128"/>
        <a:cs typeface="ＭＳ Ｐゴシック" pitchFamily="31" charset="-128"/>
      </a:defRPr>
    </a:lvl1pPr>
    <a:lvl2pPr marL="457200" algn="l" rtl="0" eaLnBrk="0" fontAlgn="base" hangingPunct="0">
      <a:spcBef>
        <a:spcPct val="30000"/>
      </a:spcBef>
      <a:spcAft>
        <a:spcPct val="0"/>
      </a:spcAft>
      <a:defRPr sz="1200" kern="1200">
        <a:solidFill>
          <a:schemeClr val="tx1"/>
        </a:solidFill>
        <a:latin typeface="Times New Roman" pitchFamily="26"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26"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26"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26"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DE58D8E-20A5-4D0A-A427-C3E1E010F445}" type="slidenum">
              <a:rPr lang="en-US">
                <a:latin typeface="Arial" pitchFamily="34" charset="0"/>
              </a:rPr>
              <a:pPr/>
              <a:t>1</a:t>
            </a:fld>
            <a:endParaRPr lang="en-US" dirty="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9163" y="4740275"/>
            <a:ext cx="4968875" cy="4051300"/>
          </a:xfrm>
          <a:noFill/>
          <a:ln/>
        </p:spPr>
        <p:txBody>
          <a:bodyPr/>
          <a:lstStyle/>
          <a:p>
            <a:pPr eaLnBrk="1" hangingPunct="1">
              <a:lnSpc>
                <a:spcPct val="90000"/>
              </a:lnSpc>
            </a:pPr>
            <a:endParaRPr lang="en-US" sz="1000"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324453B-748A-458C-B46A-1CB9633336F7}"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spcBef>
                <a:spcPts val="100"/>
              </a:spcBef>
              <a:buFont typeface="Arial" charset="0"/>
              <a:buChar char="•"/>
            </a:pPr>
            <a:endParaRPr lang="en-US" altLang="zh-CN" sz="500" dirty="0" smtClean="0">
              <a:latin typeface="Times New Roman"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638">
              <a:defRPr sz="1400">
                <a:solidFill>
                  <a:schemeClr val="tx1"/>
                </a:solidFill>
                <a:latin typeface="Arial" pitchFamily="34" charset="0"/>
                <a:ea typeface="MS PGothic" pitchFamily="34" charset="-128"/>
              </a:defRPr>
            </a:lvl1pPr>
            <a:lvl2pPr marL="742950" indent="-285750" defTabSz="909638">
              <a:defRPr sz="1400">
                <a:solidFill>
                  <a:schemeClr val="tx1"/>
                </a:solidFill>
                <a:latin typeface="Arial" pitchFamily="34" charset="0"/>
                <a:ea typeface="MS PGothic" pitchFamily="34" charset="-128"/>
              </a:defRPr>
            </a:lvl2pPr>
            <a:lvl3pPr marL="1143000" indent="-228600" defTabSz="909638">
              <a:defRPr sz="1400">
                <a:solidFill>
                  <a:schemeClr val="tx1"/>
                </a:solidFill>
                <a:latin typeface="Arial" pitchFamily="34" charset="0"/>
                <a:ea typeface="MS PGothic" pitchFamily="34" charset="-128"/>
              </a:defRPr>
            </a:lvl3pPr>
            <a:lvl4pPr marL="1600200" indent="-228600" defTabSz="909638">
              <a:defRPr sz="1400">
                <a:solidFill>
                  <a:schemeClr val="tx1"/>
                </a:solidFill>
                <a:latin typeface="Arial" pitchFamily="34" charset="0"/>
                <a:ea typeface="MS PGothic" pitchFamily="34" charset="-128"/>
              </a:defRPr>
            </a:lvl4pPr>
            <a:lvl5pPr marL="2057400" indent="-228600" defTabSz="909638">
              <a:defRPr sz="1400">
                <a:solidFill>
                  <a:schemeClr val="tx1"/>
                </a:solidFill>
                <a:latin typeface="Arial" pitchFamily="34" charset="0"/>
                <a:ea typeface="MS PGothic" pitchFamily="34" charset="-128"/>
              </a:defRPr>
            </a:lvl5pPr>
            <a:lvl6pPr marL="2514600" indent="-228600" defTabSz="909638" eaLnBrk="0" fontAlgn="base" hangingPunct="0">
              <a:spcBef>
                <a:spcPct val="30000"/>
              </a:spcBef>
              <a:spcAft>
                <a:spcPct val="0"/>
              </a:spcAft>
              <a:defRPr sz="1400">
                <a:solidFill>
                  <a:schemeClr val="tx1"/>
                </a:solidFill>
                <a:latin typeface="Arial" pitchFamily="34" charset="0"/>
                <a:ea typeface="MS PGothic" pitchFamily="34" charset="-128"/>
              </a:defRPr>
            </a:lvl6pPr>
            <a:lvl7pPr marL="2971800" indent="-228600" defTabSz="909638" eaLnBrk="0" fontAlgn="base" hangingPunct="0">
              <a:spcBef>
                <a:spcPct val="30000"/>
              </a:spcBef>
              <a:spcAft>
                <a:spcPct val="0"/>
              </a:spcAft>
              <a:defRPr sz="1400">
                <a:solidFill>
                  <a:schemeClr val="tx1"/>
                </a:solidFill>
                <a:latin typeface="Arial" pitchFamily="34" charset="0"/>
                <a:ea typeface="MS PGothic" pitchFamily="34" charset="-128"/>
              </a:defRPr>
            </a:lvl7pPr>
            <a:lvl8pPr marL="3429000" indent="-228600" defTabSz="909638" eaLnBrk="0" fontAlgn="base" hangingPunct="0">
              <a:spcBef>
                <a:spcPct val="30000"/>
              </a:spcBef>
              <a:spcAft>
                <a:spcPct val="0"/>
              </a:spcAft>
              <a:defRPr sz="1400">
                <a:solidFill>
                  <a:schemeClr val="tx1"/>
                </a:solidFill>
                <a:latin typeface="Arial" pitchFamily="34" charset="0"/>
                <a:ea typeface="MS PGothic" pitchFamily="34" charset="-128"/>
              </a:defRPr>
            </a:lvl8pPr>
            <a:lvl9pPr marL="3886200" indent="-228600" defTabSz="909638" eaLnBrk="0" fontAlgn="base" hangingPunct="0">
              <a:spcBef>
                <a:spcPct val="30000"/>
              </a:spcBef>
              <a:spcAft>
                <a:spcPct val="0"/>
              </a:spcAft>
              <a:defRPr sz="1400">
                <a:solidFill>
                  <a:schemeClr val="tx1"/>
                </a:solidFill>
                <a:latin typeface="Arial" pitchFamily="34" charset="0"/>
                <a:ea typeface="MS PGothic" pitchFamily="34" charset="-128"/>
              </a:defRPr>
            </a:lvl9pPr>
          </a:lstStyle>
          <a:p>
            <a:fld id="{2B2E7B14-7D13-4F56-AB74-9C39A0CD7138}" type="slidenum">
              <a:rPr lang="en-US" altLang="zh-CN" sz="600" smtClean="0">
                <a:solidFill>
                  <a:srgbClr val="090A29"/>
                </a:solidFill>
              </a:rPr>
              <a:pPr/>
              <a:t>4</a:t>
            </a:fld>
            <a:endParaRPr lang="en-US" altLang="zh-CN" sz="600" dirty="0" smtClean="0">
              <a:solidFill>
                <a:srgbClr val="090A29"/>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2563" indent="-182563">
              <a:spcBef>
                <a:spcPts val="1225"/>
              </a:spcBef>
              <a:spcAft>
                <a:spcPts val="613"/>
              </a:spcAft>
              <a:buFontTx/>
              <a:buChar char="•"/>
            </a:pPr>
            <a:r>
              <a:rPr lang="en-US" altLang="en-US" sz="1800" dirty="0" smtClean="0">
                <a:latin typeface="Times New Roman" pitchFamily="18" charset="0"/>
              </a:rPr>
              <a:t>With BCD acquisition, now we are able to provide complete charger and power adapter solutions</a:t>
            </a:r>
          </a:p>
          <a:p>
            <a:pPr marL="182563" indent="-182563">
              <a:spcBef>
                <a:spcPts val="1225"/>
              </a:spcBef>
              <a:spcAft>
                <a:spcPts val="613"/>
              </a:spcAft>
              <a:buFontTx/>
              <a:buChar char="•"/>
            </a:pPr>
            <a:r>
              <a:rPr lang="en-US" altLang="en-US" sz="1800" dirty="0" smtClean="0">
                <a:latin typeface="Times New Roman" pitchFamily="18" charset="0"/>
              </a:rPr>
              <a:t>We continue working on improving system efficiency with new technology and reducing standby power and cost</a:t>
            </a:r>
          </a:p>
          <a:p>
            <a:pPr marL="182563" indent="-182563">
              <a:spcBef>
                <a:spcPts val="1225"/>
              </a:spcBef>
              <a:spcAft>
                <a:spcPts val="613"/>
              </a:spcAft>
              <a:buFontTx/>
              <a:buChar char="•"/>
            </a:pPr>
            <a:endParaRPr lang="en-US" altLang="en-US" sz="1800" dirty="0" smtClean="0">
              <a:latin typeface="Times New Roman"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a:defRPr sz="1400">
                <a:solidFill>
                  <a:schemeClr val="tx1"/>
                </a:solidFill>
                <a:latin typeface="Arial" pitchFamily="34" charset="0"/>
                <a:ea typeface="MS PGothic" pitchFamily="34" charset="-128"/>
              </a:defRPr>
            </a:lvl1pPr>
            <a:lvl2pPr marL="742950" indent="-285750" defTabSz="915988">
              <a:defRPr sz="1400">
                <a:solidFill>
                  <a:schemeClr val="tx1"/>
                </a:solidFill>
                <a:latin typeface="Arial" pitchFamily="34" charset="0"/>
                <a:ea typeface="MS PGothic" pitchFamily="34" charset="-128"/>
              </a:defRPr>
            </a:lvl2pPr>
            <a:lvl3pPr marL="1143000" indent="-228600" defTabSz="915988">
              <a:defRPr sz="1400">
                <a:solidFill>
                  <a:schemeClr val="tx1"/>
                </a:solidFill>
                <a:latin typeface="Arial" pitchFamily="34" charset="0"/>
                <a:ea typeface="MS PGothic" pitchFamily="34" charset="-128"/>
              </a:defRPr>
            </a:lvl3pPr>
            <a:lvl4pPr marL="1600200" indent="-228600" defTabSz="915988">
              <a:defRPr sz="1400">
                <a:solidFill>
                  <a:schemeClr val="tx1"/>
                </a:solidFill>
                <a:latin typeface="Arial" pitchFamily="34" charset="0"/>
                <a:ea typeface="MS PGothic" pitchFamily="34" charset="-128"/>
              </a:defRPr>
            </a:lvl4pPr>
            <a:lvl5pPr marL="2057400" indent="-228600" defTabSz="915988">
              <a:defRPr sz="1400">
                <a:solidFill>
                  <a:schemeClr val="tx1"/>
                </a:solidFill>
                <a:latin typeface="Arial" pitchFamily="34" charset="0"/>
                <a:ea typeface="MS PGothic" pitchFamily="34" charset="-128"/>
              </a:defRPr>
            </a:lvl5pPr>
            <a:lvl6pPr marL="2514600" indent="-228600" defTabSz="915988"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defTabSz="915988"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defTabSz="915988"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defTabSz="915988" eaLnBrk="0" fontAlgn="base" hangingPunct="0">
              <a:spcBef>
                <a:spcPct val="0"/>
              </a:spcBef>
              <a:spcAft>
                <a:spcPct val="0"/>
              </a:spcAft>
              <a:defRPr sz="1400">
                <a:solidFill>
                  <a:schemeClr val="tx1"/>
                </a:solidFill>
                <a:latin typeface="Arial" pitchFamily="34" charset="0"/>
                <a:ea typeface="MS PGothic" pitchFamily="34" charset="-128"/>
              </a:defRPr>
            </a:lvl9pPr>
          </a:lstStyle>
          <a:p>
            <a:fld id="{C5D39029-5534-43D7-BEB6-D2320158F88B}" type="slidenum">
              <a:rPr lang="en-US" altLang="en-US" sz="1300" smtClean="0">
                <a:solidFill>
                  <a:srgbClr val="090A29"/>
                </a:solidFill>
              </a:rPr>
              <a:pPr/>
              <a:t>5</a:t>
            </a:fld>
            <a:endParaRPr lang="en-US" altLang="en-US" sz="1300" dirty="0" smtClean="0">
              <a:solidFill>
                <a:srgbClr val="090A2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324453B-748A-458C-B46A-1CB9633336F7}"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一</a:t>
            </a:r>
            <a:endParaRPr lang="zh-CN" altLang="en-US" dirty="0"/>
          </a:p>
        </p:txBody>
      </p:sp>
      <p:sp>
        <p:nvSpPr>
          <p:cNvPr id="4" name="灯片编号占位符 3"/>
          <p:cNvSpPr>
            <a:spLocks noGrp="1"/>
          </p:cNvSpPr>
          <p:nvPr>
            <p:ph type="sldNum" sz="quarter" idx="10"/>
          </p:nvPr>
        </p:nvSpPr>
        <p:spPr/>
        <p:txBody>
          <a:bodyPr/>
          <a:lstStyle/>
          <a:p>
            <a:pPr>
              <a:defRPr/>
            </a:pPr>
            <a:fld id="{A324453B-748A-458C-B46A-1CB9633336F7}" type="slidenum">
              <a:rPr lang="en-US" smtClean="0"/>
              <a:pPr>
                <a:defRPr/>
              </a:pPr>
              <a:t>22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24357" y="9403145"/>
            <a:ext cx="2982845" cy="536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899" tIns="45457" rIns="17899" bIns="45457" anchor="b"/>
          <a:lstStyle>
            <a:lvl1pPr defTabSz="909638" eaLnBrk="0" hangingPunct="0">
              <a:defRPr sz="900" b="1">
                <a:solidFill>
                  <a:schemeClr val="tx1"/>
                </a:solidFill>
                <a:latin typeface="Arial" charset="0"/>
                <a:ea typeface="ＭＳ Ｐゴシック" charset="-128"/>
              </a:defRPr>
            </a:lvl1pPr>
            <a:lvl2pPr marL="742950" indent="-285750" defTabSz="909638" eaLnBrk="0" hangingPunct="0">
              <a:defRPr sz="900" b="1">
                <a:solidFill>
                  <a:schemeClr val="tx1"/>
                </a:solidFill>
                <a:latin typeface="Arial" charset="0"/>
                <a:ea typeface="ＭＳ Ｐゴシック" charset="-128"/>
              </a:defRPr>
            </a:lvl2pPr>
            <a:lvl3pPr marL="1143000" indent="-228600" defTabSz="909638" eaLnBrk="0" hangingPunct="0">
              <a:defRPr sz="900" b="1">
                <a:solidFill>
                  <a:schemeClr val="tx1"/>
                </a:solidFill>
                <a:latin typeface="Arial" charset="0"/>
                <a:ea typeface="ＭＳ Ｐゴシック" charset="-128"/>
              </a:defRPr>
            </a:lvl3pPr>
            <a:lvl4pPr marL="1600200" indent="-228600" defTabSz="909638" eaLnBrk="0" hangingPunct="0">
              <a:defRPr sz="900" b="1">
                <a:solidFill>
                  <a:schemeClr val="tx1"/>
                </a:solidFill>
                <a:latin typeface="Arial" charset="0"/>
                <a:ea typeface="ＭＳ Ｐゴシック" charset="-128"/>
              </a:defRPr>
            </a:lvl4pPr>
            <a:lvl5pPr marL="2057400" indent="-228600" defTabSz="909638" eaLnBrk="0" hangingPunct="0">
              <a:defRPr sz="900" b="1">
                <a:solidFill>
                  <a:schemeClr val="tx1"/>
                </a:solidFill>
                <a:latin typeface="Arial" charset="0"/>
                <a:ea typeface="ＭＳ Ｐゴシック" charset="-128"/>
              </a:defRPr>
            </a:lvl5pPr>
            <a:lvl6pPr marL="2514600" indent="-228600" algn="ctr" defTabSz="909638" eaLnBrk="0" fontAlgn="base" hangingPunct="0">
              <a:spcBef>
                <a:spcPct val="50000"/>
              </a:spcBef>
              <a:spcAft>
                <a:spcPct val="0"/>
              </a:spcAft>
              <a:defRPr sz="900" b="1">
                <a:solidFill>
                  <a:schemeClr val="tx1"/>
                </a:solidFill>
                <a:latin typeface="Arial" charset="0"/>
                <a:ea typeface="ＭＳ Ｐゴシック" charset="-128"/>
              </a:defRPr>
            </a:lvl6pPr>
            <a:lvl7pPr marL="2971800" indent="-228600" algn="ctr" defTabSz="909638" eaLnBrk="0" fontAlgn="base" hangingPunct="0">
              <a:spcBef>
                <a:spcPct val="50000"/>
              </a:spcBef>
              <a:spcAft>
                <a:spcPct val="0"/>
              </a:spcAft>
              <a:defRPr sz="900" b="1">
                <a:solidFill>
                  <a:schemeClr val="tx1"/>
                </a:solidFill>
                <a:latin typeface="Arial" charset="0"/>
                <a:ea typeface="ＭＳ Ｐゴシック" charset="-128"/>
              </a:defRPr>
            </a:lvl7pPr>
            <a:lvl8pPr marL="3429000" indent="-228600" algn="ctr" defTabSz="909638" eaLnBrk="0" fontAlgn="base" hangingPunct="0">
              <a:spcBef>
                <a:spcPct val="50000"/>
              </a:spcBef>
              <a:spcAft>
                <a:spcPct val="0"/>
              </a:spcAft>
              <a:defRPr sz="900" b="1">
                <a:solidFill>
                  <a:schemeClr val="tx1"/>
                </a:solidFill>
                <a:latin typeface="Arial" charset="0"/>
                <a:ea typeface="ＭＳ Ｐゴシック" charset="-128"/>
              </a:defRPr>
            </a:lvl8pPr>
            <a:lvl9pPr marL="3886200" indent="-228600" algn="ctr" defTabSz="909638" eaLnBrk="0" fontAlgn="base" hangingPunct="0">
              <a:spcBef>
                <a:spcPct val="50000"/>
              </a:spcBef>
              <a:spcAft>
                <a:spcPct val="0"/>
              </a:spcAft>
              <a:defRPr sz="900" b="1">
                <a:solidFill>
                  <a:schemeClr val="tx1"/>
                </a:solidFill>
                <a:latin typeface="Arial" charset="0"/>
                <a:ea typeface="ＭＳ Ｐゴシック" charset="-128"/>
              </a:defRPr>
            </a:lvl9pPr>
          </a:lstStyle>
          <a:p>
            <a:pPr algn="r">
              <a:lnSpc>
                <a:spcPct val="85000"/>
              </a:lnSpc>
              <a:spcBef>
                <a:spcPct val="0"/>
              </a:spcBef>
            </a:pPr>
            <a:fld id="{15FC0769-DB8E-4F3B-9049-58C1B0E681CA}" type="slidenum">
              <a:rPr lang="en-US" sz="1200" b="0">
                <a:solidFill>
                  <a:srgbClr val="090A29"/>
                </a:solidFill>
              </a:rPr>
              <a:pPr algn="r">
                <a:lnSpc>
                  <a:spcPct val="85000"/>
                </a:lnSpc>
                <a:spcBef>
                  <a:spcPct val="0"/>
                </a:spcBef>
              </a:pPr>
              <a:t>23</a:t>
            </a:fld>
            <a:endParaRPr lang="en-US" sz="1200" b="0" dirty="0">
              <a:solidFill>
                <a:srgbClr val="090A29"/>
              </a:solidFill>
            </a:endParaRPr>
          </a:p>
        </p:txBody>
      </p:sp>
      <p:sp>
        <p:nvSpPr>
          <p:cNvPr id="21507" name="Rectangle 2"/>
          <p:cNvSpPr>
            <a:spLocks noGrp="1" noRot="1" noChangeAspect="1" noChangeArrowheads="1" noTextEdit="1"/>
          </p:cNvSpPr>
          <p:nvPr>
            <p:ph type="sldImg"/>
          </p:nvPr>
        </p:nvSpPr>
        <p:spPr>
          <a:xfrm>
            <a:off x="-471488" y="496888"/>
            <a:ext cx="7750176" cy="4845050"/>
          </a:xfrm>
          <a:ln/>
        </p:spPr>
      </p:sp>
      <p:sp>
        <p:nvSpPr>
          <p:cNvPr id="21508" name="Rectangle 3"/>
          <p:cNvSpPr>
            <a:spLocks noGrp="1" noChangeArrowheads="1"/>
          </p:cNvSpPr>
          <p:nvPr>
            <p:ph type="body" idx="1"/>
          </p:nvPr>
        </p:nvSpPr>
        <p:spPr>
          <a:xfrm>
            <a:off x="918805" y="4739873"/>
            <a:ext cx="4969593" cy="40527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en-US" sz="1000" dirty="0" smtClean="0">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 name="Picture 11" descr="Generic Diodes Title Slide no pics small.jpg"/>
          <p:cNvPicPr>
            <a:picLocks noChangeAspect="1"/>
          </p:cNvPicPr>
          <p:nvPr userDrawn="1"/>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4" name="Picture 17" descr="iStock_000005493712XSmall.jpg"/>
          <p:cNvPicPr>
            <a:picLocks/>
          </p:cNvPicPr>
          <p:nvPr userDrawn="1"/>
        </p:nvPicPr>
        <p:blipFill>
          <a:blip r:embed="rId3"/>
          <a:srcRect l="13333" r="6667"/>
          <a:stretch>
            <a:fillRect/>
          </a:stretch>
        </p:blipFill>
        <p:spPr bwMode="auto">
          <a:xfrm>
            <a:off x="1168400" y="2916238"/>
            <a:ext cx="817563" cy="725487"/>
          </a:xfrm>
          <a:prstGeom prst="rect">
            <a:avLst/>
          </a:prstGeom>
          <a:noFill/>
          <a:ln w="9525">
            <a:noFill/>
            <a:miter lim="800000"/>
            <a:headEnd/>
            <a:tailEnd/>
          </a:ln>
        </p:spPr>
      </p:pic>
      <p:pic>
        <p:nvPicPr>
          <p:cNvPr id="5" name="Picture 14" descr="FC LEDs.jpg"/>
          <p:cNvPicPr>
            <a:picLocks noChangeAspect="1"/>
          </p:cNvPicPr>
          <p:nvPr userDrawn="1"/>
        </p:nvPicPr>
        <p:blipFill>
          <a:blip r:embed="rId4"/>
          <a:srcRect/>
          <a:stretch>
            <a:fillRect/>
          </a:stretch>
        </p:blipFill>
        <p:spPr bwMode="auto">
          <a:xfrm>
            <a:off x="3063875" y="2921000"/>
            <a:ext cx="796925" cy="719138"/>
          </a:xfrm>
          <a:prstGeom prst="rect">
            <a:avLst/>
          </a:prstGeom>
          <a:noFill/>
          <a:ln w="9525">
            <a:noFill/>
            <a:miter lim="800000"/>
            <a:headEnd/>
            <a:tailEnd/>
          </a:ln>
        </p:spPr>
      </p:pic>
      <p:pic>
        <p:nvPicPr>
          <p:cNvPr id="6" name="Picture 14" descr="iStock_000009427199XSmall.jpg"/>
          <p:cNvPicPr>
            <a:picLocks/>
          </p:cNvPicPr>
          <p:nvPr userDrawn="1"/>
        </p:nvPicPr>
        <p:blipFill>
          <a:blip r:embed="rId5"/>
          <a:srcRect l="6667" r="6668"/>
          <a:stretch>
            <a:fillRect/>
          </a:stretch>
        </p:blipFill>
        <p:spPr bwMode="auto">
          <a:xfrm>
            <a:off x="2109788" y="2916238"/>
            <a:ext cx="844550" cy="730250"/>
          </a:xfrm>
          <a:prstGeom prst="rect">
            <a:avLst/>
          </a:prstGeom>
          <a:noFill/>
          <a:ln w="9525">
            <a:noFill/>
            <a:miter lim="800000"/>
            <a:headEnd/>
            <a:tailEnd/>
          </a:ln>
        </p:spPr>
      </p:pic>
      <p:pic>
        <p:nvPicPr>
          <p:cNvPr id="7" name="Picture 15" descr="netbook.jpg"/>
          <p:cNvPicPr>
            <a:picLocks/>
          </p:cNvPicPr>
          <p:nvPr userDrawn="1"/>
        </p:nvPicPr>
        <p:blipFill>
          <a:blip r:embed="rId6"/>
          <a:srcRect/>
          <a:stretch>
            <a:fillRect/>
          </a:stretch>
        </p:blipFill>
        <p:spPr bwMode="auto">
          <a:xfrm>
            <a:off x="4010025" y="2917825"/>
            <a:ext cx="808038" cy="719138"/>
          </a:xfrm>
          <a:prstGeom prst="rect">
            <a:avLst/>
          </a:prstGeom>
          <a:noFill/>
          <a:ln w="9525">
            <a:noFill/>
            <a:miter lim="800000"/>
            <a:headEnd/>
            <a:tailEnd/>
          </a:ln>
        </p:spPr>
      </p:pic>
      <p:pic>
        <p:nvPicPr>
          <p:cNvPr id="8" name="Picture 15" descr="Diodes logo (r) small.jpg"/>
          <p:cNvPicPr>
            <a:picLocks noChangeAspect="1"/>
          </p:cNvPicPr>
          <p:nvPr userDrawn="1"/>
        </p:nvPicPr>
        <p:blipFill>
          <a:blip r:embed="rId7">
            <a:clrChange>
              <a:clrFrom>
                <a:srgbClr val="FFFFFF"/>
              </a:clrFrom>
              <a:clrTo>
                <a:srgbClr val="FFFFFF">
                  <a:alpha val="0"/>
                </a:srgbClr>
              </a:clrTo>
            </a:clrChange>
          </a:blip>
          <a:srcRect/>
          <a:stretch>
            <a:fillRect/>
          </a:stretch>
        </p:blipFill>
        <p:spPr bwMode="auto">
          <a:xfrm>
            <a:off x="1835150" y="849313"/>
            <a:ext cx="2466975" cy="568325"/>
          </a:xfrm>
          <a:prstGeom prst="rect">
            <a:avLst/>
          </a:prstGeom>
          <a:noFill/>
          <a:ln w="9525">
            <a:noFill/>
            <a:miter lim="800000"/>
            <a:headEnd/>
            <a:tailEnd/>
          </a:ln>
        </p:spPr>
      </p:pic>
      <p:sp>
        <p:nvSpPr>
          <p:cNvPr id="151555" name="Rectangle 3"/>
          <p:cNvSpPr>
            <a:spLocks noGrp="1" noChangeArrowheads="1"/>
          </p:cNvSpPr>
          <p:nvPr>
            <p:ph type="ctrTitle" sz="quarter"/>
          </p:nvPr>
        </p:nvSpPr>
        <p:spPr>
          <a:xfrm>
            <a:off x="685800" y="1651000"/>
            <a:ext cx="5334000" cy="381000"/>
          </a:xfrm>
        </p:spPr>
        <p:txBody>
          <a:bodyPr anchor="t"/>
          <a:lstStyle>
            <a:lvl1pPr algn="ctr">
              <a:lnSpc>
                <a:spcPct val="100000"/>
              </a:lnSpc>
              <a:spcBef>
                <a:spcPct val="5000"/>
              </a:spcBef>
              <a:spcAft>
                <a:spcPct val="5000"/>
              </a:spcAft>
              <a:defRPr sz="3200" b="1" i="0">
                <a:solidFill>
                  <a:srgbClr val="10468B"/>
                </a:solidFill>
                <a:latin typeface="Arial"/>
                <a:cs typeface="Arial"/>
              </a:defRPr>
            </a:lvl1pPr>
          </a:lstStyle>
          <a:p>
            <a:r>
              <a:rPr lang="en-GB" dirty="0"/>
              <a:t>Click to edit Master 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8665" y="63500"/>
            <a:ext cx="2141537" cy="50165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4052" y="63500"/>
            <a:ext cx="6272213" cy="50165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0" descr="Diodes std slide - last page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571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1"/>
          <p:cNvSpPr>
            <a:spLocks noChangeArrowheads="1"/>
          </p:cNvSpPr>
          <p:nvPr userDrawn="1"/>
        </p:nvSpPr>
        <p:spPr bwMode="auto">
          <a:xfrm>
            <a:off x="1630364" y="1631950"/>
            <a:ext cx="3094037"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altLang="zh-TW" sz="4000" dirty="0">
                <a:solidFill>
                  <a:srgbClr val="10468B"/>
                </a:solidFill>
              </a:rPr>
              <a:t>Thank you</a:t>
            </a:r>
          </a:p>
        </p:txBody>
      </p:sp>
    </p:spTree>
    <p:extLst>
      <p:ext uri="{BB962C8B-B14F-4D97-AF65-F5344CB8AC3E}">
        <p14:creationId xmlns:p14="http://schemas.microsoft.com/office/powerpoint/2010/main" xmlns="" val="1187224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3672418"/>
            <a:ext cx="8420100" cy="1135062"/>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638" y="2422261"/>
            <a:ext cx="84201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14400" y="952500"/>
            <a:ext cx="40767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143500" y="952500"/>
            <a:ext cx="40767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28866"/>
            <a:ext cx="8915400" cy="9525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279261"/>
            <a:ext cx="437673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1812396"/>
            <a:ext cx="437673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377" y="1279261"/>
            <a:ext cx="437832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377" y="1812396"/>
            <a:ext cx="437832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27541"/>
            <a:ext cx="3259138" cy="968376"/>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3500" y="227543"/>
            <a:ext cx="553720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195918"/>
            <a:ext cx="3259138"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000500"/>
            <a:ext cx="5943600" cy="472282"/>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513" y="510646"/>
            <a:ext cx="59436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4472782"/>
            <a:ext cx="59436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Band top small.jpg"/>
          <p:cNvPicPr>
            <a:picLocks noChangeAspect="1"/>
          </p:cNvPicPr>
          <p:nvPr/>
        </p:nvPicPr>
        <p:blipFill>
          <a:blip r:embed="rId14"/>
          <a:srcRect/>
          <a:stretch>
            <a:fillRect/>
          </a:stretch>
        </p:blipFill>
        <p:spPr bwMode="auto">
          <a:xfrm>
            <a:off x="0" y="0"/>
            <a:ext cx="9144000" cy="560388"/>
          </a:xfrm>
          <a:prstGeom prst="rect">
            <a:avLst/>
          </a:prstGeom>
          <a:noFill/>
          <a:ln w="9525">
            <a:noFill/>
            <a:miter lim="800000"/>
            <a:headEnd/>
            <a:tailEnd/>
          </a:ln>
        </p:spPr>
      </p:pic>
      <p:sp>
        <p:nvSpPr>
          <p:cNvPr id="150532" name="Rectangle 4"/>
          <p:cNvSpPr>
            <a:spLocks noGrp="1" noChangeArrowheads="1"/>
          </p:cNvSpPr>
          <p:nvPr>
            <p:ph type="title"/>
          </p:nvPr>
        </p:nvSpPr>
        <p:spPr bwMode="gray">
          <a:xfrm>
            <a:off x="0" y="638175"/>
            <a:ext cx="9144000" cy="406400"/>
          </a:xfrm>
          <a:prstGeom prst="rect">
            <a:avLst/>
          </a:prstGeom>
          <a:noFill/>
          <a:ln w="9525">
            <a:noFill/>
            <a:miter lim="800000"/>
            <a:headEnd/>
            <a:tailEnd/>
          </a:ln>
        </p:spPr>
        <p:txBody>
          <a:bodyPr vert="horz" wrap="square" lIns="18000" tIns="10800" rIns="18000" bIns="10800" numCol="1" anchor="ctr" anchorCtr="0" compatLnSpc="1">
            <a:prstTxWarp prst="textNoShape">
              <a:avLst/>
            </a:prstTxWarp>
          </a:bodyPr>
          <a:lstStyle/>
          <a:p>
            <a:pPr lvl="0"/>
            <a:r>
              <a:rPr lang="en-GB" smtClean="0"/>
              <a:t>Click to edit master title style</a:t>
            </a:r>
          </a:p>
        </p:txBody>
      </p:sp>
      <p:sp>
        <p:nvSpPr>
          <p:cNvPr id="1028" name="Rectangle 5"/>
          <p:cNvSpPr>
            <a:spLocks noGrp="1" noChangeArrowheads="1"/>
          </p:cNvSpPr>
          <p:nvPr>
            <p:ph type="body" idx="1"/>
          </p:nvPr>
        </p:nvSpPr>
        <p:spPr bwMode="gray">
          <a:xfrm>
            <a:off x="539750" y="1296988"/>
            <a:ext cx="7456488" cy="3619500"/>
          </a:xfrm>
          <a:prstGeom prst="rect">
            <a:avLst/>
          </a:prstGeom>
          <a:noFill/>
          <a:ln w="9525">
            <a:noFill/>
            <a:miter lim="800000"/>
            <a:headEnd/>
            <a:tailEnd/>
          </a:ln>
        </p:spPr>
        <p:txBody>
          <a:bodyPr vert="horz" wrap="square" lIns="18000" tIns="10800" rIns="18000" bIns="10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0567" name="Text Box 39"/>
          <p:cNvSpPr txBox="1">
            <a:spLocks noChangeArrowheads="1"/>
          </p:cNvSpPr>
          <p:nvPr/>
        </p:nvSpPr>
        <p:spPr bwMode="auto">
          <a:xfrm>
            <a:off x="1617663" y="165100"/>
            <a:ext cx="2601912" cy="236538"/>
          </a:xfrm>
          <a:prstGeom prst="rect">
            <a:avLst/>
          </a:prstGeom>
          <a:noFill/>
          <a:ln w="25400">
            <a:noFill/>
            <a:miter lim="800000"/>
            <a:headEnd/>
            <a:tailEnd/>
          </a:ln>
          <a:effectLst/>
        </p:spPr>
        <p:txBody>
          <a:bodyPr wrap="none" lIns="18000" tIns="10800" rIns="18000" bIns="10800" anchor="ctr"/>
          <a:lstStyle/>
          <a:p>
            <a:pPr algn="ctr">
              <a:defRPr/>
            </a:pPr>
            <a:endParaRPr lang="en-US" sz="1200" dirty="0">
              <a:solidFill>
                <a:schemeClr val="bg1"/>
              </a:solidFill>
              <a:latin typeface="Arial" charset="0"/>
              <a:cs typeface="Arial" charset="0"/>
            </a:endParaRPr>
          </a:p>
        </p:txBody>
      </p:sp>
      <p:pic>
        <p:nvPicPr>
          <p:cNvPr id="1030" name="Picture 10" descr="Band bottom small.jpg"/>
          <p:cNvPicPr>
            <a:picLocks noChangeAspect="1"/>
          </p:cNvPicPr>
          <p:nvPr/>
        </p:nvPicPr>
        <p:blipFill>
          <a:blip r:embed="rId15"/>
          <a:srcRect/>
          <a:stretch>
            <a:fillRect/>
          </a:stretch>
        </p:blipFill>
        <p:spPr bwMode="auto">
          <a:xfrm>
            <a:off x="2501900" y="5189538"/>
            <a:ext cx="6642100" cy="525462"/>
          </a:xfrm>
          <a:prstGeom prst="rect">
            <a:avLst/>
          </a:prstGeom>
          <a:noFill/>
          <a:ln w="9525">
            <a:noFill/>
            <a:miter lim="800000"/>
            <a:headEnd/>
            <a:tailEnd/>
          </a:ln>
        </p:spPr>
      </p:pic>
      <p:pic>
        <p:nvPicPr>
          <p:cNvPr id="1031" name="Picture 7" descr="Diodes logo (r) small.jpg"/>
          <p:cNvPicPr>
            <a:picLocks noChangeAspect="1"/>
          </p:cNvPicPr>
          <p:nvPr/>
        </p:nvPicPr>
        <p:blipFill>
          <a:blip r:embed="rId16"/>
          <a:srcRect/>
          <a:stretch>
            <a:fillRect/>
          </a:stretch>
        </p:blipFill>
        <p:spPr bwMode="auto">
          <a:xfrm>
            <a:off x="561975" y="5253038"/>
            <a:ext cx="1466850" cy="365125"/>
          </a:xfrm>
          <a:prstGeom prst="rect">
            <a:avLst/>
          </a:prstGeom>
          <a:noFill/>
          <a:ln w="9525">
            <a:noFill/>
            <a:miter lim="800000"/>
            <a:headEnd/>
            <a:tailEnd/>
          </a:ln>
        </p:spPr>
      </p:pic>
      <p:sp>
        <p:nvSpPr>
          <p:cNvPr id="8" name="TextBox 7"/>
          <p:cNvSpPr txBox="1"/>
          <p:nvPr/>
        </p:nvSpPr>
        <p:spPr>
          <a:xfrm>
            <a:off x="6000750" y="5476875"/>
            <a:ext cx="1816100" cy="276225"/>
          </a:xfrm>
          <a:prstGeom prst="rect">
            <a:avLst/>
          </a:prstGeom>
          <a:noFill/>
        </p:spPr>
        <p:txBody>
          <a:bodyPr wrap="none">
            <a:spAutoFit/>
          </a:bodyPr>
          <a:lstStyle/>
          <a:p>
            <a:pPr>
              <a:defRPr/>
            </a:pPr>
            <a:r>
              <a:rPr lang="en-US" sz="1200" b="1" dirty="0">
                <a:solidFill>
                  <a:schemeClr val="bg1"/>
                </a:solidFill>
                <a:latin typeface="Arial" charset="0"/>
                <a:ea typeface="ＭＳ Ｐゴシック" pitchFamily="34" charset="-128"/>
              </a:rPr>
              <a:t>Diodes Strictly Private</a:t>
            </a:r>
          </a:p>
        </p:txBody>
      </p:sp>
    </p:spTree>
  </p:cSld>
  <p:clrMap bg1="lt1" tx1="dk1" bg2="lt2" tx2="dk2" accent1="accent1" accent2="accent2" accent3="accent3" accent4="accent4" accent5="accent5" accent6="accent6" hlink="hlink" folHlink="folHlink"/>
  <p:sldLayoutIdLst>
    <p:sldLayoutId id="2147485551" r:id="rId1"/>
    <p:sldLayoutId id="2147485552" r:id="rId2"/>
    <p:sldLayoutId id="2147485553" r:id="rId3"/>
    <p:sldLayoutId id="2147485554" r:id="rId4"/>
    <p:sldLayoutId id="2147485555" r:id="rId5"/>
    <p:sldLayoutId id="2147485556" r:id="rId6"/>
    <p:sldLayoutId id="2147485557" r:id="rId7"/>
    <p:sldLayoutId id="2147485558" r:id="rId8"/>
    <p:sldLayoutId id="2147485559" r:id="rId9"/>
    <p:sldLayoutId id="2147485560" r:id="rId10"/>
    <p:sldLayoutId id="2147485561" r:id="rId11"/>
    <p:sldLayoutId id="2147485562" r:id="rId12"/>
  </p:sldLayoutIdLst>
  <p:transition/>
  <p:timing>
    <p:tnLst>
      <p:par>
        <p:cTn id="1" dur="indefinite" restart="never" nodeType="tmRoot"/>
      </p:par>
    </p:tnLst>
  </p:timing>
  <p:hf hdr="0" ftr="0" dt="0"/>
  <p:txStyles>
    <p:titleStyle>
      <a:lvl1pPr algn="ctr" defTabSz="1106488" rtl="0" eaLnBrk="0" fontAlgn="base" hangingPunct="0">
        <a:lnSpc>
          <a:spcPct val="105000"/>
        </a:lnSpc>
        <a:spcBef>
          <a:spcPct val="0"/>
        </a:spcBef>
        <a:spcAft>
          <a:spcPct val="0"/>
        </a:spcAft>
        <a:defRPr sz="2800" b="1" spc="-150">
          <a:solidFill>
            <a:srgbClr val="10468B"/>
          </a:solidFill>
          <a:latin typeface="+mj-lt"/>
          <a:ea typeface="MS PGothic" pitchFamily="34" charset="-128"/>
          <a:cs typeface="ＭＳ Ｐゴシック" pitchFamily="31" charset="-128"/>
        </a:defRPr>
      </a:lvl1pPr>
      <a:lvl2pPr algn="ctr" defTabSz="1106488" rtl="0" eaLnBrk="0" fontAlgn="base" hangingPunct="0">
        <a:lnSpc>
          <a:spcPct val="105000"/>
        </a:lnSpc>
        <a:spcBef>
          <a:spcPct val="0"/>
        </a:spcBef>
        <a:spcAft>
          <a:spcPct val="0"/>
        </a:spcAft>
        <a:defRPr sz="2800" b="1">
          <a:solidFill>
            <a:srgbClr val="10468B"/>
          </a:solidFill>
          <a:latin typeface="Arial" pitchFamily="26" charset="0"/>
          <a:ea typeface="MS PGothic" pitchFamily="34" charset="-128"/>
          <a:cs typeface="ＭＳ Ｐゴシック" pitchFamily="31" charset="-128"/>
        </a:defRPr>
      </a:lvl2pPr>
      <a:lvl3pPr algn="ctr" defTabSz="1106488" rtl="0" eaLnBrk="0" fontAlgn="base" hangingPunct="0">
        <a:lnSpc>
          <a:spcPct val="105000"/>
        </a:lnSpc>
        <a:spcBef>
          <a:spcPct val="0"/>
        </a:spcBef>
        <a:spcAft>
          <a:spcPct val="0"/>
        </a:spcAft>
        <a:defRPr sz="2800" b="1">
          <a:solidFill>
            <a:srgbClr val="10468B"/>
          </a:solidFill>
          <a:latin typeface="Arial" pitchFamily="26" charset="0"/>
          <a:ea typeface="MS PGothic" pitchFamily="34" charset="-128"/>
          <a:cs typeface="ＭＳ Ｐゴシック" pitchFamily="31" charset="-128"/>
        </a:defRPr>
      </a:lvl3pPr>
      <a:lvl4pPr algn="ctr" defTabSz="1106488" rtl="0" eaLnBrk="0" fontAlgn="base" hangingPunct="0">
        <a:lnSpc>
          <a:spcPct val="105000"/>
        </a:lnSpc>
        <a:spcBef>
          <a:spcPct val="0"/>
        </a:spcBef>
        <a:spcAft>
          <a:spcPct val="0"/>
        </a:spcAft>
        <a:defRPr sz="2800" b="1">
          <a:solidFill>
            <a:srgbClr val="10468B"/>
          </a:solidFill>
          <a:latin typeface="Arial" pitchFamily="26" charset="0"/>
          <a:ea typeface="MS PGothic" pitchFamily="34" charset="-128"/>
          <a:cs typeface="ＭＳ Ｐゴシック" pitchFamily="31" charset="-128"/>
        </a:defRPr>
      </a:lvl4pPr>
      <a:lvl5pPr algn="ctr" defTabSz="1106488" rtl="0" eaLnBrk="0" fontAlgn="base" hangingPunct="0">
        <a:lnSpc>
          <a:spcPct val="105000"/>
        </a:lnSpc>
        <a:spcBef>
          <a:spcPct val="0"/>
        </a:spcBef>
        <a:spcAft>
          <a:spcPct val="0"/>
        </a:spcAft>
        <a:defRPr sz="2800" b="1">
          <a:solidFill>
            <a:srgbClr val="10468B"/>
          </a:solidFill>
          <a:latin typeface="Arial" pitchFamily="26" charset="0"/>
          <a:ea typeface="MS PGothic" pitchFamily="34" charset="-128"/>
          <a:cs typeface="ＭＳ Ｐゴシック" pitchFamily="31" charset="-128"/>
        </a:defRPr>
      </a:lvl5pPr>
      <a:lvl6pPr marL="457200" algn="l" defTabSz="1106488" rtl="0" eaLnBrk="0" fontAlgn="base" hangingPunct="0">
        <a:lnSpc>
          <a:spcPct val="105000"/>
        </a:lnSpc>
        <a:spcBef>
          <a:spcPct val="0"/>
        </a:spcBef>
        <a:spcAft>
          <a:spcPct val="0"/>
        </a:spcAft>
        <a:defRPr sz="2500" b="1">
          <a:solidFill>
            <a:schemeClr val="bg1"/>
          </a:solidFill>
          <a:latin typeface="Arial" pitchFamily="26" charset="0"/>
        </a:defRPr>
      </a:lvl6pPr>
      <a:lvl7pPr marL="914400" algn="l" defTabSz="1106488" rtl="0" eaLnBrk="0" fontAlgn="base" hangingPunct="0">
        <a:lnSpc>
          <a:spcPct val="105000"/>
        </a:lnSpc>
        <a:spcBef>
          <a:spcPct val="0"/>
        </a:spcBef>
        <a:spcAft>
          <a:spcPct val="0"/>
        </a:spcAft>
        <a:defRPr sz="2500" b="1">
          <a:solidFill>
            <a:schemeClr val="bg1"/>
          </a:solidFill>
          <a:latin typeface="Arial" pitchFamily="26" charset="0"/>
        </a:defRPr>
      </a:lvl7pPr>
      <a:lvl8pPr marL="1371600" algn="l" defTabSz="1106488" rtl="0" eaLnBrk="0" fontAlgn="base" hangingPunct="0">
        <a:lnSpc>
          <a:spcPct val="105000"/>
        </a:lnSpc>
        <a:spcBef>
          <a:spcPct val="0"/>
        </a:spcBef>
        <a:spcAft>
          <a:spcPct val="0"/>
        </a:spcAft>
        <a:defRPr sz="2500" b="1">
          <a:solidFill>
            <a:schemeClr val="bg1"/>
          </a:solidFill>
          <a:latin typeface="Arial" pitchFamily="26" charset="0"/>
        </a:defRPr>
      </a:lvl8pPr>
      <a:lvl9pPr marL="1828800" algn="l" defTabSz="1106488" rtl="0" eaLnBrk="0" fontAlgn="base" hangingPunct="0">
        <a:lnSpc>
          <a:spcPct val="105000"/>
        </a:lnSpc>
        <a:spcBef>
          <a:spcPct val="0"/>
        </a:spcBef>
        <a:spcAft>
          <a:spcPct val="0"/>
        </a:spcAft>
        <a:defRPr sz="2500" b="1">
          <a:solidFill>
            <a:schemeClr val="bg1"/>
          </a:solidFill>
          <a:latin typeface="Arial" pitchFamily="26" charset="0"/>
        </a:defRPr>
      </a:lvl9pPr>
    </p:titleStyle>
    <p:bodyStyle>
      <a:lvl1pPr marL="280988" indent="-280988" algn="l" defTabSz="1106488" rtl="0" eaLnBrk="0" fontAlgn="base" hangingPunct="0">
        <a:spcBef>
          <a:spcPct val="5000"/>
        </a:spcBef>
        <a:spcAft>
          <a:spcPct val="5000"/>
        </a:spcAft>
        <a:buClr>
          <a:srgbClr val="10468B"/>
        </a:buClr>
        <a:buSzPct val="100000"/>
        <a:buChar char="•"/>
        <a:defRPr sz="2000" b="1">
          <a:solidFill>
            <a:schemeClr val="tx1"/>
          </a:solidFill>
          <a:latin typeface="+mn-lt"/>
          <a:ea typeface="MS PGothic" pitchFamily="34" charset="-128"/>
          <a:cs typeface="ＭＳ Ｐゴシック" pitchFamily="31" charset="-128"/>
        </a:defRPr>
      </a:lvl1pPr>
      <a:lvl2pPr marL="769938" indent="-298450" algn="l" defTabSz="1106488" rtl="0" eaLnBrk="0" fontAlgn="base" hangingPunct="0">
        <a:spcBef>
          <a:spcPct val="5000"/>
        </a:spcBef>
        <a:spcAft>
          <a:spcPct val="5000"/>
        </a:spcAft>
        <a:buClr>
          <a:srgbClr val="10468B"/>
        </a:buClr>
        <a:buSzPct val="100000"/>
        <a:buChar char="–"/>
        <a:defRPr sz="2000">
          <a:solidFill>
            <a:schemeClr val="tx1"/>
          </a:solidFill>
          <a:latin typeface="+mn-lt"/>
          <a:ea typeface="MS PGothic" pitchFamily="34" charset="-128"/>
        </a:defRPr>
      </a:lvl2pPr>
      <a:lvl3pPr marL="1255713" indent="-295275" algn="l" defTabSz="1106488" rtl="0" eaLnBrk="0" fontAlgn="base" hangingPunct="0">
        <a:spcBef>
          <a:spcPct val="5000"/>
        </a:spcBef>
        <a:spcAft>
          <a:spcPct val="5000"/>
        </a:spcAft>
        <a:buClr>
          <a:srgbClr val="10468B"/>
        </a:buClr>
        <a:buSzPct val="100000"/>
        <a:buFont typeface="Arial" pitchFamily="34" charset="0"/>
        <a:buChar char="•"/>
        <a:defRPr sz="1600">
          <a:solidFill>
            <a:schemeClr val="tx1"/>
          </a:solidFill>
          <a:latin typeface="+mn-lt"/>
          <a:ea typeface="MS PGothic" pitchFamily="34" charset="-128"/>
        </a:defRPr>
      </a:lvl3pPr>
      <a:lvl4pPr marL="1690688" indent="-244475" algn="l" defTabSz="1106488" rtl="0" eaLnBrk="0" fontAlgn="base" hangingPunct="0">
        <a:spcBef>
          <a:spcPct val="5000"/>
        </a:spcBef>
        <a:spcAft>
          <a:spcPct val="5000"/>
        </a:spcAft>
        <a:buClr>
          <a:srgbClr val="10468B"/>
        </a:buClr>
        <a:buSzPct val="100000"/>
        <a:buFont typeface="Arial" pitchFamily="34" charset="0"/>
        <a:buChar char="•"/>
        <a:defRPr sz="1600">
          <a:solidFill>
            <a:schemeClr val="tx1"/>
          </a:solidFill>
          <a:latin typeface="+mn-lt"/>
          <a:ea typeface="MS PGothic" pitchFamily="34" charset="-128"/>
        </a:defRPr>
      </a:lvl4pPr>
      <a:lvl5pPr marL="2020888" indent="-139700" algn="l" defTabSz="1106488" rtl="0" eaLnBrk="0" fontAlgn="base" hangingPunct="0">
        <a:spcBef>
          <a:spcPct val="5000"/>
        </a:spcBef>
        <a:spcAft>
          <a:spcPct val="5000"/>
        </a:spcAft>
        <a:buClr>
          <a:srgbClr val="10468B"/>
        </a:buClr>
        <a:buSzPct val="100000"/>
        <a:buFont typeface="Arial" pitchFamily="34" charset="0"/>
        <a:buChar char="•"/>
        <a:defRPr sz="1600">
          <a:solidFill>
            <a:schemeClr val="tx1"/>
          </a:solidFill>
          <a:latin typeface="+mn-lt"/>
          <a:ea typeface="MS PGothic" pitchFamily="34" charset="-128"/>
        </a:defRPr>
      </a:lvl5pPr>
      <a:lvl6pPr marL="2478088" indent="-139700" algn="l" defTabSz="1106488" rtl="0" eaLnBrk="0" fontAlgn="base" hangingPunct="0">
        <a:spcBef>
          <a:spcPct val="5000"/>
        </a:spcBef>
        <a:spcAft>
          <a:spcPct val="5000"/>
        </a:spcAft>
        <a:buClr>
          <a:srgbClr val="065CBA"/>
        </a:buClr>
        <a:buSzPct val="100000"/>
        <a:buBlip>
          <a:blip r:embed="rId17"/>
        </a:buBlip>
        <a:defRPr sz="1600">
          <a:solidFill>
            <a:srgbClr val="0E0F3A"/>
          </a:solidFill>
          <a:latin typeface="+mn-lt"/>
          <a:ea typeface="ＭＳ Ｐゴシック" pitchFamily="26" charset="-128"/>
        </a:defRPr>
      </a:lvl6pPr>
      <a:lvl7pPr marL="2935288" indent="-139700" algn="l" defTabSz="1106488" rtl="0" eaLnBrk="0" fontAlgn="base" hangingPunct="0">
        <a:spcBef>
          <a:spcPct val="5000"/>
        </a:spcBef>
        <a:spcAft>
          <a:spcPct val="5000"/>
        </a:spcAft>
        <a:buClr>
          <a:srgbClr val="065CBA"/>
        </a:buClr>
        <a:buSzPct val="100000"/>
        <a:buBlip>
          <a:blip r:embed="rId17"/>
        </a:buBlip>
        <a:defRPr sz="1600">
          <a:solidFill>
            <a:srgbClr val="0E0F3A"/>
          </a:solidFill>
          <a:latin typeface="+mn-lt"/>
          <a:ea typeface="ＭＳ Ｐゴシック" pitchFamily="26" charset="-128"/>
        </a:defRPr>
      </a:lvl7pPr>
      <a:lvl8pPr marL="3392488" indent="-139700" algn="l" defTabSz="1106488" rtl="0" eaLnBrk="0" fontAlgn="base" hangingPunct="0">
        <a:spcBef>
          <a:spcPct val="5000"/>
        </a:spcBef>
        <a:spcAft>
          <a:spcPct val="5000"/>
        </a:spcAft>
        <a:buClr>
          <a:srgbClr val="065CBA"/>
        </a:buClr>
        <a:buSzPct val="100000"/>
        <a:buBlip>
          <a:blip r:embed="rId17"/>
        </a:buBlip>
        <a:defRPr sz="1600">
          <a:solidFill>
            <a:srgbClr val="0E0F3A"/>
          </a:solidFill>
          <a:latin typeface="+mn-lt"/>
          <a:ea typeface="ＭＳ Ｐゴシック" pitchFamily="26" charset="-128"/>
        </a:defRPr>
      </a:lvl8pPr>
      <a:lvl9pPr marL="3849688" indent="-139700" algn="l" defTabSz="1106488" rtl="0" eaLnBrk="0" fontAlgn="base" hangingPunct="0">
        <a:spcBef>
          <a:spcPct val="5000"/>
        </a:spcBef>
        <a:spcAft>
          <a:spcPct val="5000"/>
        </a:spcAft>
        <a:buClr>
          <a:srgbClr val="065CBA"/>
        </a:buClr>
        <a:buSzPct val="100000"/>
        <a:buBlip>
          <a:blip r:embed="rId17"/>
        </a:buBlip>
        <a:defRPr sz="1600">
          <a:solidFill>
            <a:srgbClr val="0E0F3A"/>
          </a:solidFill>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4.jpeg"/><Relationship Id="rId4" Type="http://schemas.openxmlformats.org/officeDocument/2006/relationships/image" Target="../media/image21.jpe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9.png"/><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1.w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20.png"/><Relationship Id="rId5" Type="http://schemas.openxmlformats.org/officeDocument/2006/relationships/diagramColors" Target="../diagrams/colors1.xml"/><Relationship Id="rId10" Type="http://schemas.openxmlformats.org/officeDocument/2006/relationships/image" Target="../media/image19.png"/><Relationship Id="rId4" Type="http://schemas.openxmlformats.org/officeDocument/2006/relationships/diagramQuickStyle" Target="../diagrams/quickStyle1.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5.xml"/><Relationship Id="rId7" Type="http://schemas.openxmlformats.org/officeDocument/2006/relationships/diagramQuickStyle" Target="../diagrams/quickStyl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oleObject" Target="../embeddings/oleObject2.bin"/><Relationship Id="rId4" Type="http://schemas.openxmlformats.org/officeDocument/2006/relationships/oleObject" Target="../embeddings/oleObject1.bin"/><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1"/>
          <p:cNvSpPr>
            <a:spLocks noGrp="1" noChangeArrowheads="1"/>
          </p:cNvSpPr>
          <p:nvPr>
            <p:ph type="ctrTitle" sz="quarter"/>
          </p:nvPr>
        </p:nvSpPr>
        <p:spPr bwMode="auto">
          <a:xfrm>
            <a:off x="755576" y="1561356"/>
            <a:ext cx="7704856" cy="1584176"/>
          </a:xfrm>
        </p:spPr>
        <p:txBody>
          <a:bodyPr/>
          <a:lstStyle/>
          <a:p>
            <a:pPr algn="r">
              <a:defRPr/>
            </a:pPr>
            <a:r>
              <a:rPr lang="en-US" sz="2800" dirty="0" smtClean="0">
                <a:latin typeface="Arial" charset="0"/>
                <a:ea typeface="ＭＳ Ｐゴシック" pitchFamily="34" charset="-128"/>
                <a:cs typeface="Arial" charset="0"/>
              </a:rPr>
              <a:t>Smart Home Appliance Products and Solutions </a:t>
            </a:r>
            <a:r>
              <a:rPr lang="en-US" dirty="0" smtClean="0">
                <a:latin typeface="Arial" charset="0"/>
                <a:ea typeface="ＭＳ Ｐゴシック" pitchFamily="34" charset="-128"/>
                <a:cs typeface="Arial" charset="0"/>
              </a:rPr>
              <a:t/>
            </a:r>
            <a:br>
              <a:rPr lang="en-US" dirty="0" smtClean="0">
                <a:latin typeface="Arial" charset="0"/>
                <a:ea typeface="ＭＳ Ｐゴシック" pitchFamily="34" charset="-128"/>
                <a:cs typeface="Arial" charset="0"/>
              </a:rPr>
            </a:br>
            <a:r>
              <a:rPr lang="en-US" dirty="0" smtClean="0">
                <a:latin typeface="Arial" charset="0"/>
                <a:ea typeface="ＭＳ Ｐゴシック" pitchFamily="34" charset="-128"/>
                <a:cs typeface="Arial" charset="0"/>
              </a:rPr>
              <a:t/>
            </a:r>
            <a:br>
              <a:rPr lang="en-US" dirty="0" smtClean="0">
                <a:latin typeface="Arial" charset="0"/>
                <a:ea typeface="ＭＳ Ｐゴシック" pitchFamily="34" charset="-128"/>
                <a:cs typeface="Arial" charset="0"/>
              </a:rPr>
            </a:br>
            <a:r>
              <a:rPr lang="en-US" altLang="zh-TW" sz="1600" dirty="0" err="1" smtClean="0">
                <a:solidFill>
                  <a:srgbClr val="0000CC"/>
                </a:solidFill>
              </a:rPr>
              <a:t>ShuZhuang</a:t>
            </a:r>
            <a:r>
              <a:rPr lang="en-US" altLang="zh-TW" sz="1600" dirty="0" smtClean="0">
                <a:solidFill>
                  <a:srgbClr val="0000CC"/>
                </a:solidFill>
              </a:rPr>
              <a:t> Lv</a:t>
            </a:r>
            <a:r>
              <a:rPr lang="en-US" sz="1600" dirty="0" smtClean="0">
                <a:solidFill>
                  <a:srgbClr val="0000CC"/>
                </a:solidFill>
                <a:latin typeface="Arial" charset="0"/>
                <a:ea typeface="ＭＳ Ｐゴシック" pitchFamily="34" charset="-128"/>
                <a:cs typeface="Arial" charset="0"/>
              </a:rPr>
              <a:t/>
            </a:r>
            <a:br>
              <a:rPr lang="en-US" sz="1600" dirty="0" smtClean="0">
                <a:solidFill>
                  <a:srgbClr val="0000CC"/>
                </a:solidFill>
                <a:latin typeface="Arial" charset="0"/>
                <a:ea typeface="ＭＳ Ｐゴシック" pitchFamily="34" charset="-128"/>
                <a:cs typeface="Arial" charset="0"/>
              </a:rPr>
            </a:br>
            <a:r>
              <a:rPr lang="en-US" sz="1600" dirty="0" smtClean="0">
                <a:solidFill>
                  <a:srgbClr val="0000CC"/>
                </a:solidFill>
                <a:latin typeface="Arial" charset="0"/>
                <a:ea typeface="ＭＳ Ｐゴシック" pitchFamily="34" charset="-128"/>
                <a:cs typeface="Arial" charset="0"/>
              </a:rPr>
              <a:t>March 23,  2018</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11019" y="49188"/>
            <a:ext cx="9000770" cy="515497"/>
          </a:xfrm>
          <a:prstGeom prst="rect">
            <a:avLst/>
          </a:prstGeom>
          <a:noFill/>
          <a:ln w="9525">
            <a:noFill/>
            <a:miter lim="800000"/>
            <a:headEnd/>
            <a:tailEnd/>
          </a:ln>
        </p:spPr>
        <p:txBody>
          <a:bodyPr/>
          <a:lstStyle/>
          <a:p>
            <a:pPr algn="ctr">
              <a:defRPr/>
            </a:pPr>
            <a:r>
              <a:rPr lang="en-US" altLang="zh-CN" sz="2800" b="1" spc="-150" dirty="0" smtClean="0">
                <a:solidFill>
                  <a:schemeClr val="bg1"/>
                </a:solidFill>
                <a:latin typeface="+mj-lt"/>
                <a:cs typeface="ＭＳ Ｐゴシック" pitchFamily="31" charset="-128"/>
              </a:rPr>
              <a:t>AP3981XT/XL/XC  Adapter Product Features  </a:t>
            </a:r>
            <a:endParaRPr lang="en-US" altLang="zh-CN" sz="2800" b="1" spc="-150" dirty="0">
              <a:solidFill>
                <a:schemeClr val="bg1"/>
              </a:solidFill>
              <a:latin typeface="+mj-lt"/>
              <a:cs typeface="ＭＳ Ｐゴシック" pitchFamily="31" charset="-128"/>
            </a:endParaRPr>
          </a:p>
        </p:txBody>
      </p:sp>
      <p:sp>
        <p:nvSpPr>
          <p:cNvPr id="31" name="Rounded Rectangle 15"/>
          <p:cNvSpPr>
            <a:spLocks noChangeArrowheads="1"/>
          </p:cNvSpPr>
          <p:nvPr/>
        </p:nvSpPr>
        <p:spPr bwMode="auto">
          <a:xfrm>
            <a:off x="323528" y="665216"/>
            <a:ext cx="8583154" cy="4536504"/>
          </a:xfrm>
          <a:prstGeom prst="roundRect">
            <a:avLst>
              <a:gd name="adj" fmla="val 3125"/>
            </a:avLst>
          </a:prstGeom>
          <a:solidFill>
            <a:srgbClr val="0000CC"/>
          </a:solidFill>
          <a:ln w="19050" cap="flat" cmpd="sng" algn="ctr">
            <a:solidFill>
              <a:srgbClr val="99CCFF"/>
            </a:solidFill>
            <a:prstDash val="solid"/>
            <a:round/>
            <a:headEnd type="none" w="med" len="med"/>
            <a:tailEnd type="none" w="med" len="med"/>
          </a:ln>
        </p:spPr>
        <p:txBody>
          <a:bodyPr lIns="144000" tIns="108000" rIns="144000" bIns="9572" numCol="2"/>
          <a:lstStyle/>
          <a:p>
            <a:pPr marL="1588" eaLnBrk="0" hangingPunct="0">
              <a:lnSpc>
                <a:spcPct val="105000"/>
              </a:lnSpc>
              <a:spcBef>
                <a:spcPts val="300"/>
              </a:spcBef>
              <a:defRPr/>
            </a:pPr>
            <a:r>
              <a:rPr lang="en-GB" altLang="zh-CN" sz="1400" b="1" dirty="0" smtClean="0">
                <a:solidFill>
                  <a:srgbClr val="FFFFFF"/>
                </a:solidFill>
                <a:latin typeface="Arial" pitchFamily="34" charset="0"/>
                <a:ea typeface="MS PGothic" pitchFamily="34" charset="-128"/>
                <a:cs typeface="Arial" pitchFamily="34" charset="0"/>
              </a:rPr>
              <a:t>Description</a:t>
            </a:r>
          </a:p>
          <a:p>
            <a:pPr marL="1588" eaLnBrk="0" hangingPunct="0">
              <a:lnSpc>
                <a:spcPct val="105000"/>
              </a:lnSpc>
              <a:spcBef>
                <a:spcPts val="300"/>
              </a:spcBef>
              <a:defRPr/>
            </a:pPr>
            <a:endParaRPr lang="en-GB" altLang="zh-CN" sz="1400" b="1" dirty="0" smtClean="0">
              <a:solidFill>
                <a:srgbClr val="FFFFFF"/>
              </a:solidFill>
              <a:latin typeface="Arial" pitchFamily="34" charset="0"/>
              <a:ea typeface="MS PGothic" pitchFamily="34" charset="-128"/>
              <a:cs typeface="Arial" pitchFamily="34" charset="0"/>
            </a:endParaRPr>
          </a:p>
          <a:p>
            <a:r>
              <a:rPr lang="en-US" altLang="zh-CN" sz="1200" b="1" dirty="0" smtClean="0">
                <a:solidFill>
                  <a:srgbClr val="FFFFFF"/>
                </a:solidFill>
                <a:latin typeface="Arial" pitchFamily="34" charset="0"/>
                <a:cs typeface="Arial" pitchFamily="34" charset="0"/>
              </a:rPr>
              <a:t>AP39</a:t>
            </a:r>
            <a:r>
              <a:rPr lang="en-US" altLang="zh-CN" sz="1200" dirty="0" smtClean="0">
                <a:solidFill>
                  <a:srgbClr val="FFFFFF"/>
                </a:solidFill>
                <a:latin typeface="Arial" pitchFamily="34" charset="0"/>
                <a:cs typeface="Arial" pitchFamily="34" charset="0"/>
              </a:rPr>
              <a:t>81XT/XL/XC  are high performance power switchers integrated with a primary side regulation controller and   MOSFET. These ICs are easy to achieve  better IV curve without an opto-coupler and secondary control circuitry. </a:t>
            </a:r>
            <a:endParaRPr lang="zh-CN" altLang="zh-CN" sz="1200" dirty="0" smtClean="0">
              <a:solidFill>
                <a:srgbClr val="FFFFFF"/>
              </a:solidFill>
              <a:latin typeface="Arial" pitchFamily="34" charset="0"/>
              <a:cs typeface="Arial" pitchFamily="34" charset="0"/>
            </a:endParaRPr>
          </a:p>
          <a:p>
            <a:r>
              <a:rPr lang="en-US" altLang="zh-CN" sz="1200" dirty="0" smtClean="0">
                <a:solidFill>
                  <a:srgbClr val="FFFFFF"/>
                </a:solidFill>
                <a:latin typeface="Arial" pitchFamily="34" charset="0"/>
                <a:cs typeface="Arial" pitchFamily="34" charset="0"/>
              </a:rPr>
              <a:t> </a:t>
            </a:r>
            <a:endParaRPr lang="zh-CN" altLang="zh-CN" sz="1200" dirty="0" smtClean="0">
              <a:solidFill>
                <a:srgbClr val="FFFFFF"/>
              </a:solidFill>
              <a:latin typeface="Arial" pitchFamily="34" charset="0"/>
              <a:cs typeface="Arial" pitchFamily="34" charset="0"/>
            </a:endParaRPr>
          </a:p>
          <a:p>
            <a:r>
              <a:rPr lang="en-US" altLang="zh-CN" sz="1200" dirty="0" smtClean="0">
                <a:solidFill>
                  <a:srgbClr val="FFFFFF"/>
                </a:solidFill>
                <a:latin typeface="Arial" pitchFamily="34" charset="0"/>
                <a:cs typeface="Arial" pitchFamily="34" charset="0"/>
              </a:rPr>
              <a:t>The AP3981XT/XC/XL operate in Pulse Frequency Modulation mode and peak current amplitude modulation  mode to form a fine tune frequency curve within the whole power range. Therefore, the ICs  can achieve both high average efficiency and avoid audible noise.</a:t>
            </a:r>
            <a:endParaRPr lang="zh-CN" altLang="zh-CN" sz="1200" dirty="0" smtClean="0">
              <a:solidFill>
                <a:srgbClr val="FFFFFF"/>
              </a:solidFill>
              <a:latin typeface="Arial" pitchFamily="34" charset="0"/>
              <a:cs typeface="Arial" pitchFamily="34" charset="0"/>
            </a:endParaRPr>
          </a:p>
          <a:p>
            <a:r>
              <a:rPr lang="en-US" altLang="zh-CN" sz="1200" dirty="0" smtClean="0">
                <a:solidFill>
                  <a:srgbClr val="FFFFFF"/>
                </a:solidFill>
                <a:latin typeface="Arial" pitchFamily="34" charset="0"/>
                <a:cs typeface="Arial" pitchFamily="34" charset="0"/>
              </a:rPr>
              <a:t> </a:t>
            </a:r>
            <a:endParaRPr lang="zh-CN" altLang="zh-CN" sz="1200" dirty="0" smtClean="0">
              <a:solidFill>
                <a:srgbClr val="FFFFFF"/>
              </a:solidFill>
              <a:latin typeface="Arial" pitchFamily="34" charset="0"/>
              <a:cs typeface="Arial" pitchFamily="34" charset="0"/>
            </a:endParaRPr>
          </a:p>
          <a:p>
            <a:r>
              <a:rPr lang="en-US" altLang="zh-CN" sz="1200" dirty="0" smtClean="0">
                <a:solidFill>
                  <a:srgbClr val="FFFFFF"/>
                </a:solidFill>
                <a:latin typeface="Arial" pitchFamily="34" charset="0"/>
                <a:cs typeface="Arial" pitchFamily="34" charset="0"/>
              </a:rPr>
              <a:t>The AP3981XT features accurate external OTP   protection by  NTC resistor that are especially important for smart speakers;  The AP3981XL features accurate line voltage protection  to meet OLP for  unstable high input voltage areas. The AP3981XC with external resistor are  used  to match different output cable.</a:t>
            </a:r>
          </a:p>
          <a:p>
            <a:r>
              <a:rPr lang="en-US" altLang="zh-CN" sz="1200" dirty="0" smtClean="0">
                <a:solidFill>
                  <a:srgbClr val="FFFFFF"/>
                </a:solidFill>
                <a:latin typeface="Arial" pitchFamily="34" charset="0"/>
                <a:cs typeface="Arial" pitchFamily="34" charset="0"/>
              </a:rPr>
              <a:t>.</a:t>
            </a:r>
          </a:p>
          <a:p>
            <a:pPr marL="1588" eaLnBrk="0" hangingPunct="0">
              <a:lnSpc>
                <a:spcPct val="105000"/>
              </a:lnSpc>
              <a:spcBef>
                <a:spcPts val="300"/>
              </a:spcBef>
              <a:buClr>
                <a:srgbClr val="A6A6A6"/>
              </a:buClr>
              <a:buSzPct val="120000"/>
              <a:defRPr/>
            </a:pPr>
            <a:endParaRPr lang="zh-CN" altLang="zh-CN" sz="1200" dirty="0" smtClean="0">
              <a:solidFill>
                <a:srgbClr val="FFFFFF"/>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zh-CN" altLang="zh-CN" sz="1200" dirty="0" smtClean="0">
              <a:solidFill>
                <a:srgbClr val="FFFFFF"/>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smtClean="0">
              <a:solidFill>
                <a:srgbClr val="FFFFFF"/>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a:solidFill>
                <a:srgbClr val="FFFFFF"/>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smtClean="0">
              <a:solidFill>
                <a:srgbClr val="FFFFFF"/>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a:solidFill>
                <a:srgbClr val="FFFFFF"/>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smtClean="0">
              <a:solidFill>
                <a:srgbClr val="FFFFFF"/>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a:solidFill>
                <a:srgbClr val="FFFFFF"/>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smtClean="0">
              <a:solidFill>
                <a:srgbClr val="FFFFFF"/>
              </a:solidFill>
              <a:latin typeface="Arial" pitchFamily="34" charset="0"/>
              <a:cs typeface="Arial" pitchFamily="34" charset="0"/>
            </a:endParaRPr>
          </a:p>
          <a:p>
            <a:pPr marL="177800" indent="-177800">
              <a:spcBef>
                <a:spcPts val="300"/>
              </a:spcBef>
              <a:defRPr/>
            </a:pPr>
            <a:endParaRPr lang="en-US" altLang="zh-CN" sz="1200" dirty="0">
              <a:solidFill>
                <a:srgbClr val="FFFFFF"/>
              </a:solidFill>
              <a:latin typeface="Arial" pitchFamily="34" charset="0"/>
              <a:cs typeface="Arial" pitchFamily="34" charset="0"/>
            </a:endParaRPr>
          </a:p>
          <a:p>
            <a:pPr marL="177800" indent="-177800">
              <a:spcBef>
                <a:spcPts val="300"/>
              </a:spcBef>
              <a:buFont typeface="Wingdings" pitchFamily="2" charset="2"/>
              <a:buChar char="Ø"/>
              <a:defRPr/>
            </a:pPr>
            <a:endParaRPr lang="en-US" altLang="zh-CN" sz="1200" dirty="0">
              <a:solidFill>
                <a:srgbClr val="FFFFFF"/>
              </a:solidFill>
              <a:latin typeface="Arial" pitchFamily="34" charset="0"/>
              <a:cs typeface="Arial" pitchFamily="34" charset="0"/>
            </a:endParaRPr>
          </a:p>
          <a:p>
            <a:pPr marL="177800" indent="-177800">
              <a:spcBef>
                <a:spcPts val="300"/>
              </a:spcBef>
              <a:defRPr/>
            </a:pPr>
            <a:endParaRPr lang="en-US" altLang="zh-CN" sz="1200" dirty="0">
              <a:solidFill>
                <a:srgbClr val="FFFFFF"/>
              </a:solidFill>
              <a:latin typeface="Arial" pitchFamily="34" charset="0"/>
              <a:cs typeface="Arial" pitchFamily="34" charset="0"/>
            </a:endParaRPr>
          </a:p>
          <a:p>
            <a:pPr marL="177800" indent="-177800">
              <a:spcBef>
                <a:spcPts val="300"/>
              </a:spcBef>
              <a:buFont typeface="Wingdings" pitchFamily="2" charset="2"/>
              <a:buChar char="Ø"/>
              <a:defRPr/>
            </a:pPr>
            <a:endParaRPr lang="en-US" altLang="zh-CN" sz="1200" dirty="0">
              <a:solidFill>
                <a:srgbClr val="FFFFFF"/>
              </a:solidFill>
              <a:latin typeface="Arial" pitchFamily="34" charset="0"/>
              <a:cs typeface="Arial" pitchFamily="34" charset="0"/>
            </a:endParaRPr>
          </a:p>
          <a:p>
            <a:pPr marL="1588" eaLnBrk="0" hangingPunct="0">
              <a:lnSpc>
                <a:spcPct val="105000"/>
              </a:lnSpc>
              <a:defRPr/>
            </a:pPr>
            <a:endParaRPr lang="en-GB" altLang="zh-CN" sz="1200" dirty="0">
              <a:solidFill>
                <a:srgbClr val="FFFFFF"/>
              </a:solidFill>
              <a:latin typeface="Arial" pitchFamily="34" charset="0"/>
              <a:cs typeface="Arial" pitchFamily="34" charset="0"/>
            </a:endParaRPr>
          </a:p>
          <a:p>
            <a:pPr marL="1588" eaLnBrk="0" hangingPunct="0">
              <a:lnSpc>
                <a:spcPct val="105000"/>
              </a:lnSpc>
              <a:defRPr/>
            </a:pPr>
            <a:endParaRPr lang="en-GB" altLang="zh-CN" sz="1200" dirty="0">
              <a:solidFill>
                <a:srgbClr val="FFFFFF"/>
              </a:solidFill>
              <a:latin typeface="Arial" pitchFamily="34" charset="0"/>
              <a:cs typeface="Arial" pitchFamily="34" charset="0"/>
            </a:endParaRPr>
          </a:p>
          <a:p>
            <a:pPr marL="1588" eaLnBrk="0" hangingPunct="0">
              <a:lnSpc>
                <a:spcPct val="105000"/>
              </a:lnSpc>
              <a:defRPr/>
            </a:pPr>
            <a:endParaRPr lang="en-GB" altLang="zh-CN" sz="1200" dirty="0">
              <a:solidFill>
                <a:srgbClr val="FFFFFF"/>
              </a:solidFill>
              <a:latin typeface="Arial" pitchFamily="34" charset="0"/>
              <a:cs typeface="Arial" pitchFamily="34" charset="0"/>
            </a:endParaRPr>
          </a:p>
          <a:p>
            <a:pPr marL="1588" eaLnBrk="0" hangingPunct="0">
              <a:lnSpc>
                <a:spcPct val="105000"/>
              </a:lnSpc>
              <a:defRPr/>
            </a:pPr>
            <a:endParaRPr lang="en-GB" altLang="zh-CN" sz="1200" dirty="0">
              <a:solidFill>
                <a:srgbClr val="FFFFFF"/>
              </a:solidFill>
              <a:latin typeface="Arial" pitchFamily="34" charset="0"/>
              <a:cs typeface="Arial" pitchFamily="34" charset="0"/>
            </a:endParaRPr>
          </a:p>
          <a:p>
            <a:pPr marL="1588" eaLnBrk="0" hangingPunct="0">
              <a:lnSpc>
                <a:spcPct val="105000"/>
              </a:lnSpc>
              <a:defRPr/>
            </a:pPr>
            <a:endParaRPr lang="en-GB" altLang="zh-CN" sz="1200" dirty="0">
              <a:solidFill>
                <a:srgbClr val="FFFFFF"/>
              </a:solidFill>
              <a:latin typeface="Arial" pitchFamily="34" charset="0"/>
              <a:cs typeface="Arial" pitchFamily="34" charset="0"/>
            </a:endParaRPr>
          </a:p>
        </p:txBody>
      </p:sp>
      <p:sp>
        <p:nvSpPr>
          <p:cNvPr id="32" name="TextBox 31"/>
          <p:cNvSpPr txBox="1"/>
          <p:nvPr/>
        </p:nvSpPr>
        <p:spPr>
          <a:xfrm>
            <a:off x="4904656" y="697260"/>
            <a:ext cx="3987824" cy="3479414"/>
          </a:xfrm>
          <a:prstGeom prst="rect">
            <a:avLst/>
          </a:prstGeom>
          <a:noFill/>
        </p:spPr>
        <p:txBody>
          <a:bodyPr wrap="square" rtlCol="0">
            <a:spAutoFit/>
          </a:bodyPr>
          <a:lstStyle/>
          <a:p>
            <a:pPr marL="1588" eaLnBrk="0" hangingPunct="0">
              <a:lnSpc>
                <a:spcPct val="105000"/>
              </a:lnSpc>
              <a:spcBef>
                <a:spcPts val="300"/>
              </a:spcBef>
              <a:buClr>
                <a:srgbClr val="A6A6A6"/>
              </a:buClr>
              <a:buSzPct val="120000"/>
              <a:defRPr/>
            </a:pPr>
            <a:r>
              <a:rPr lang="en-GB" altLang="zh-CN" sz="1400" b="1" dirty="0" smtClean="0">
                <a:solidFill>
                  <a:srgbClr val="FFFFFF"/>
                </a:solidFill>
                <a:latin typeface="Arial" pitchFamily="34" charset="0"/>
                <a:ea typeface="MS PGothic" pitchFamily="34" charset="-128"/>
                <a:cs typeface="Arial" pitchFamily="34" charset="0"/>
              </a:rPr>
              <a:t>Diodes Features</a:t>
            </a:r>
          </a:p>
          <a:p>
            <a:pPr marL="1588" eaLnBrk="0" hangingPunct="0">
              <a:lnSpc>
                <a:spcPct val="105000"/>
              </a:lnSpc>
              <a:spcBef>
                <a:spcPts val="300"/>
              </a:spcBef>
              <a:buClr>
                <a:srgbClr val="A6A6A6"/>
              </a:buClr>
              <a:buSzPct val="120000"/>
              <a:defRPr/>
            </a:pPr>
            <a:endParaRPr lang="en-GB" altLang="zh-CN" sz="1400" b="1" dirty="0" smtClean="0">
              <a:solidFill>
                <a:srgbClr val="FFFFFF"/>
              </a:solidFill>
              <a:latin typeface="Arial" pitchFamily="34" charset="0"/>
              <a:ea typeface="MS PGothic" pitchFamily="34" charset="-128"/>
              <a:cs typeface="Arial" pitchFamily="34" charset="0"/>
            </a:endParaRPr>
          </a:p>
          <a:p>
            <a:pPr marL="177800" indent="-177800">
              <a:spcBef>
                <a:spcPts val="300"/>
              </a:spcBef>
              <a:buFont typeface="Wingdings" pitchFamily="2" charset="2"/>
              <a:buChar char="Ø"/>
              <a:defRPr/>
            </a:pPr>
            <a:r>
              <a:rPr lang="en-US" altLang="zh-CN" sz="1200" b="1" dirty="0" smtClean="0">
                <a:solidFill>
                  <a:schemeClr val="bg1"/>
                </a:solidFill>
                <a:latin typeface="Arial" pitchFamily="34" charset="0"/>
                <a:cs typeface="Arial" pitchFamily="34" charset="0"/>
              </a:rPr>
              <a:t>650V/700V MOSFET</a:t>
            </a:r>
          </a:p>
          <a:p>
            <a:pPr marL="17780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Multiple AM/PFM Control Mode to Improve Audio Noise and Efficiency</a:t>
            </a:r>
            <a:endParaRPr lang="zh-CN" altLang="zh-CN" sz="1200" dirty="0" smtClean="0">
              <a:solidFill>
                <a:schemeClr val="bg1"/>
              </a:solidFill>
              <a:latin typeface="Arial" pitchFamily="34" charset="0"/>
              <a:cs typeface="Arial" pitchFamily="34" charset="0"/>
            </a:endParaRPr>
          </a:p>
          <a:p>
            <a:pPr marL="17780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Meet Efficiency Norm of CoC Tier and EPS6.0</a:t>
            </a:r>
            <a:endParaRPr lang="zh-CN" altLang="zh-CN" sz="1200" dirty="0" smtClean="0">
              <a:solidFill>
                <a:schemeClr val="bg1"/>
              </a:solidFill>
              <a:latin typeface="Arial" pitchFamily="34" charset="0"/>
              <a:cs typeface="Arial" pitchFamily="34" charset="0"/>
            </a:endParaRP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Frequency Jitter to Improve System EMI</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Lower No Load Input Power :</a:t>
            </a:r>
            <a:r>
              <a:rPr lang="en-US" altLang="zh-CN" sz="1200" dirty="0" smtClean="0">
                <a:solidFill>
                  <a:schemeClr val="bg1"/>
                </a:solidFill>
                <a:cs typeface="Arial" pitchFamily="34" charset="0"/>
              </a:rPr>
              <a:t>30/75</a:t>
            </a:r>
            <a:r>
              <a:rPr lang="en-US" altLang="zh-CN" sz="1200" dirty="0" smtClean="0">
                <a:solidFill>
                  <a:schemeClr val="bg1"/>
                </a:solidFill>
                <a:latin typeface="Arial" pitchFamily="34" charset="0"/>
                <a:cs typeface="Arial" pitchFamily="34" charset="0"/>
              </a:rPr>
              <a:t>mW</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Rich Protection: OTP,OLP,SCP</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Accurate Adjustable OTP and OLP</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AP3981CT/CC/CL for 6W Output</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AP3981ET/EC/EL for 15W Output</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Applications for  STB and Network Adapters</a:t>
            </a:r>
            <a:endParaRPr lang="zh-CN" altLang="zh-CN" sz="1200" dirty="0" smtClean="0">
              <a:solidFill>
                <a:schemeClr val="bg1"/>
              </a:solidFill>
              <a:latin typeface="Arial" pitchFamily="34" charset="0"/>
              <a:cs typeface="Arial" pitchFamily="34" charset="0"/>
            </a:endParaRPr>
          </a:p>
          <a:p>
            <a:pPr lvl="0"/>
            <a:endParaRPr lang="zh-CN" altLang="zh-CN" sz="1200" dirty="0" smtClean="0">
              <a:solidFill>
                <a:schemeClr val="bg1"/>
              </a:solidFill>
              <a:latin typeface="Arial" pitchFamily="34" charset="0"/>
              <a:cs typeface="Arial" pitchFamily="34" charset="0"/>
            </a:endParaRPr>
          </a:p>
          <a:p>
            <a:endParaRPr lang="zh-CN" altLang="en-US" sz="1200" dirty="0"/>
          </a:p>
        </p:txBody>
      </p:sp>
      <p:graphicFrame>
        <p:nvGraphicFramePr>
          <p:cNvPr id="33" name="表格 32"/>
          <p:cNvGraphicFramePr>
            <a:graphicFrameLocks noGrp="1"/>
          </p:cNvGraphicFramePr>
          <p:nvPr>
            <p:extLst>
              <p:ext uri="{D42A27DB-BD31-4B8C-83A1-F6EECF244321}">
                <p14:modId xmlns:p14="http://schemas.microsoft.com/office/powerpoint/2010/main" xmlns="" val="1434902780"/>
              </p:ext>
            </p:extLst>
          </p:nvPr>
        </p:nvGraphicFramePr>
        <p:xfrm>
          <a:off x="5135499" y="3793604"/>
          <a:ext cx="3540957" cy="1300329"/>
        </p:xfrm>
        <a:graphic>
          <a:graphicData uri="http://schemas.openxmlformats.org/drawingml/2006/table">
            <a:tbl>
              <a:tblPr>
                <a:tableStyleId>{5C22544A-7EE6-4342-B048-85BDC9FD1C3A}</a:tableStyleId>
              </a:tblPr>
              <a:tblGrid>
                <a:gridCol w="1340604"/>
                <a:gridCol w="2200353"/>
              </a:tblGrid>
              <a:tr h="442512">
                <a:tc>
                  <a:txBody>
                    <a:bodyPr/>
                    <a:lstStyle/>
                    <a:p>
                      <a:r>
                        <a:rPr lang="en-US" altLang="zh-CN" sz="1200" dirty="0" smtClean="0">
                          <a:solidFill>
                            <a:schemeClr val="bg1"/>
                          </a:solidFill>
                        </a:rPr>
                        <a:t>Part Number</a:t>
                      </a:r>
                      <a:endParaRPr lang="zh-CN" altLang="en-US" sz="1200" dirty="0">
                        <a:solidFill>
                          <a:schemeClr val="bg1"/>
                        </a:solidFill>
                      </a:endParaRPr>
                    </a:p>
                  </a:txBody>
                  <a:tcPr anchor="ctr">
                    <a:noFill/>
                  </a:tcPr>
                </a:tc>
                <a:tc>
                  <a:txBody>
                    <a:bodyPr/>
                    <a:lstStyle/>
                    <a:p>
                      <a:r>
                        <a:rPr lang="en-US" altLang="zh-CN" sz="1200" dirty="0" smtClean="0">
                          <a:solidFill>
                            <a:schemeClr val="bg1"/>
                          </a:solidFill>
                        </a:rPr>
                        <a:t>Features</a:t>
                      </a:r>
                      <a:endParaRPr lang="zh-CN" altLang="en-US" sz="1200" dirty="0">
                        <a:solidFill>
                          <a:schemeClr val="bg1"/>
                        </a:solidFill>
                      </a:endParaRPr>
                    </a:p>
                  </a:txBody>
                  <a:tcPr anchor="ctr">
                    <a:noFill/>
                  </a:tcPr>
                </a:tc>
              </a:tr>
              <a:tr h="285939">
                <a:tc>
                  <a:txBody>
                    <a:bodyPr/>
                    <a:lstStyle/>
                    <a:p>
                      <a:r>
                        <a:rPr lang="en-US" altLang="zh-CN" sz="1200" dirty="0" smtClean="0">
                          <a:solidFill>
                            <a:schemeClr val="bg1"/>
                          </a:solidFill>
                        </a:rPr>
                        <a:t>AP3981XT</a:t>
                      </a:r>
                      <a:endParaRPr lang="zh-CN" altLang="en-US" sz="1200" dirty="0">
                        <a:solidFill>
                          <a:schemeClr val="bg1"/>
                        </a:solidFill>
                      </a:endParaRPr>
                    </a:p>
                  </a:txBody>
                  <a:tcPr anchor="ctr">
                    <a:noFill/>
                  </a:tcPr>
                </a:tc>
                <a:tc>
                  <a:txBody>
                    <a:bodyPr/>
                    <a:lstStyle/>
                    <a:p>
                      <a:r>
                        <a:rPr lang="en-US" altLang="zh-CN" sz="1200" dirty="0" smtClean="0">
                          <a:solidFill>
                            <a:schemeClr val="bg1"/>
                          </a:solidFill>
                        </a:rPr>
                        <a:t>Adjustable OTP</a:t>
                      </a:r>
                      <a:endParaRPr lang="zh-CN" altLang="en-US" sz="1200" dirty="0">
                        <a:solidFill>
                          <a:schemeClr val="bg1"/>
                        </a:solidFill>
                      </a:endParaRPr>
                    </a:p>
                  </a:txBody>
                  <a:tcPr anchor="ctr">
                    <a:noFill/>
                  </a:tcPr>
                </a:tc>
              </a:tr>
              <a:tr h="285939">
                <a:tc>
                  <a:txBody>
                    <a:bodyPr/>
                    <a:lstStyle/>
                    <a:p>
                      <a:r>
                        <a:rPr lang="en-US" altLang="zh-CN" sz="1200" dirty="0" smtClean="0">
                          <a:solidFill>
                            <a:schemeClr val="bg1"/>
                          </a:solidFill>
                        </a:rPr>
                        <a:t>AP3981XC</a:t>
                      </a:r>
                      <a:endParaRPr lang="zh-CN" altLang="en-US" sz="1200" dirty="0">
                        <a:solidFill>
                          <a:schemeClr val="bg1"/>
                        </a:solidFill>
                      </a:endParaRPr>
                    </a:p>
                  </a:txBody>
                  <a:tcPr anchor="ctr">
                    <a:noFill/>
                  </a:tcPr>
                </a:tc>
                <a:tc>
                  <a:txBody>
                    <a:bodyPr/>
                    <a:lstStyle/>
                    <a:p>
                      <a:r>
                        <a:rPr lang="en-US" altLang="zh-CN" sz="1200" dirty="0" smtClean="0">
                          <a:solidFill>
                            <a:schemeClr val="bg1"/>
                          </a:solidFill>
                        </a:rPr>
                        <a:t>Adjustable Cable Comp.</a:t>
                      </a:r>
                      <a:endParaRPr lang="zh-CN" altLang="en-US" sz="1200" dirty="0">
                        <a:solidFill>
                          <a:schemeClr val="bg1"/>
                        </a:solidFill>
                      </a:endParaRPr>
                    </a:p>
                  </a:txBody>
                  <a:tcPr anchor="ctr">
                    <a:noFill/>
                  </a:tcPr>
                </a:tc>
              </a:tr>
              <a:tr h="285939">
                <a:tc>
                  <a:txBody>
                    <a:bodyPr/>
                    <a:lstStyle/>
                    <a:p>
                      <a:r>
                        <a:rPr lang="en-US" altLang="zh-CN" sz="1200" dirty="0" smtClean="0">
                          <a:solidFill>
                            <a:schemeClr val="bg1"/>
                          </a:solidFill>
                        </a:rPr>
                        <a:t>AP3981XL</a:t>
                      </a:r>
                      <a:endParaRPr lang="zh-CN" altLang="en-US" sz="1200" dirty="0">
                        <a:solidFill>
                          <a:schemeClr val="bg1"/>
                        </a:solidFill>
                      </a:endParaRPr>
                    </a:p>
                  </a:txBody>
                  <a:tcPr anchor="ctr">
                    <a:noFill/>
                  </a:tcPr>
                </a:tc>
                <a:tc>
                  <a:txBody>
                    <a:bodyPr/>
                    <a:lstStyle/>
                    <a:p>
                      <a:r>
                        <a:rPr lang="en-US" altLang="zh-CN" sz="1200" dirty="0" smtClean="0">
                          <a:solidFill>
                            <a:schemeClr val="bg1"/>
                          </a:solidFill>
                        </a:rPr>
                        <a:t>Adjustable</a:t>
                      </a:r>
                      <a:r>
                        <a:rPr lang="en-US" altLang="zh-CN" sz="1200" baseline="0" dirty="0" smtClean="0">
                          <a:solidFill>
                            <a:schemeClr val="bg1"/>
                          </a:solidFill>
                        </a:rPr>
                        <a:t> Line Voltage</a:t>
                      </a:r>
                      <a:endParaRPr lang="zh-CN" altLang="en-US" sz="1200" dirty="0">
                        <a:solidFill>
                          <a:schemeClr val="bg1"/>
                        </a:solidFill>
                      </a:endParaRPr>
                    </a:p>
                  </a:txBody>
                  <a:tcPr anchor="ctr">
                    <a:noFill/>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11019" y="49188"/>
            <a:ext cx="9000770" cy="515497"/>
          </a:xfrm>
          <a:prstGeom prst="rect">
            <a:avLst/>
          </a:prstGeom>
          <a:noFill/>
          <a:ln w="9525">
            <a:noFill/>
            <a:miter lim="800000"/>
            <a:headEnd/>
            <a:tailEnd/>
          </a:ln>
        </p:spPr>
        <p:txBody>
          <a:bodyPr/>
          <a:lstStyle/>
          <a:p>
            <a:pPr algn="ctr">
              <a:defRPr/>
            </a:pPr>
            <a:r>
              <a:rPr lang="en-US" altLang="zh-CN" sz="2800" b="1" spc="-150" dirty="0" smtClean="0">
                <a:solidFill>
                  <a:schemeClr val="bg1"/>
                </a:solidFill>
                <a:latin typeface="+mj-lt"/>
                <a:cs typeface="ＭＳ Ｐゴシック" pitchFamily="31" charset="-128"/>
              </a:rPr>
              <a:t>AP3981XT/XL/XC Adapter Product  Solutions  </a:t>
            </a:r>
            <a:endParaRPr lang="en-US" altLang="zh-CN" sz="2800" b="1" spc="-150" dirty="0">
              <a:solidFill>
                <a:schemeClr val="bg1"/>
              </a:solidFill>
              <a:latin typeface="+mj-lt"/>
              <a:cs typeface="ＭＳ Ｐゴシック" pitchFamily="31" charset="-128"/>
            </a:endParaRPr>
          </a:p>
        </p:txBody>
      </p:sp>
      <p:sp>
        <p:nvSpPr>
          <p:cNvPr id="7" name="Rectangle 9"/>
          <p:cNvSpPr txBox="1">
            <a:spLocks noChangeArrowheads="1"/>
          </p:cNvSpPr>
          <p:nvPr/>
        </p:nvSpPr>
        <p:spPr bwMode="auto">
          <a:xfrm>
            <a:off x="1412354" y="650714"/>
            <a:ext cx="6976070" cy="478594"/>
          </a:xfrm>
          <a:prstGeom prst="rect">
            <a:avLst/>
          </a:prstGeom>
          <a:noFill/>
          <a:ln w="9525">
            <a:noFill/>
            <a:miter lim="800000"/>
            <a:headEnd/>
            <a:tailEnd/>
          </a:ln>
        </p:spPr>
        <p:txBody>
          <a:bodyPr/>
          <a:lstStyle/>
          <a:p>
            <a:pPr algn="ctr">
              <a:defRPr/>
            </a:pPr>
            <a:r>
              <a:rPr lang="en-US" altLang="zh-CN" sz="2000" b="1" dirty="0" smtClean="0">
                <a:latin typeface="Arial" pitchFamily="34" charset="0"/>
                <a:cs typeface="Arial" pitchFamily="34" charset="0"/>
              </a:rPr>
              <a:t>5W-15W Cost-Effective PSR Switcher Solutions  </a:t>
            </a:r>
          </a:p>
        </p:txBody>
      </p:sp>
      <p:graphicFrame>
        <p:nvGraphicFramePr>
          <p:cNvPr id="8" name="Object 3"/>
          <p:cNvGraphicFramePr>
            <a:graphicFrameLocks noChangeAspect="1"/>
          </p:cNvGraphicFramePr>
          <p:nvPr/>
        </p:nvGraphicFramePr>
        <p:xfrm>
          <a:off x="1602175" y="1057300"/>
          <a:ext cx="7541825" cy="3574938"/>
        </p:xfrm>
        <a:graphic>
          <a:graphicData uri="http://schemas.openxmlformats.org/presentationml/2006/ole">
            <p:oleObj spid="_x0000_s84000" name="Visio" r:id="rId3" imgW="6742853" imgH="3560694" progId="">
              <p:embed/>
            </p:oleObj>
          </a:graphicData>
        </a:graphic>
      </p:graphicFrame>
      <p:pic>
        <p:nvPicPr>
          <p:cNvPr id="9" name="Picture 5"/>
          <p:cNvPicPr>
            <a:picLocks noChangeAspect="1" noChangeArrowheads="1"/>
          </p:cNvPicPr>
          <p:nvPr/>
        </p:nvPicPr>
        <p:blipFill>
          <a:blip r:embed="rId4" cstate="print"/>
          <a:srcRect/>
          <a:stretch>
            <a:fillRect/>
          </a:stretch>
        </p:blipFill>
        <p:spPr bwMode="auto">
          <a:xfrm>
            <a:off x="3347864" y="4657700"/>
            <a:ext cx="1537345" cy="570829"/>
          </a:xfrm>
          <a:prstGeom prst="rect">
            <a:avLst/>
          </a:prstGeom>
          <a:noFill/>
          <a:ln w="9525">
            <a:noFill/>
            <a:miter lim="800000"/>
            <a:headEnd/>
            <a:tailEnd/>
          </a:ln>
        </p:spPr>
      </p:pic>
      <p:sp>
        <p:nvSpPr>
          <p:cNvPr id="10" name="TextBox 9"/>
          <p:cNvSpPr txBox="1"/>
          <p:nvPr/>
        </p:nvSpPr>
        <p:spPr>
          <a:xfrm>
            <a:off x="7884368" y="4801716"/>
            <a:ext cx="1224136" cy="276999"/>
          </a:xfrm>
          <a:prstGeom prst="rect">
            <a:avLst/>
          </a:prstGeom>
          <a:noFill/>
        </p:spPr>
        <p:txBody>
          <a:bodyPr wrap="square" rtlCol="0">
            <a:spAutoFit/>
          </a:bodyPr>
          <a:lstStyle/>
          <a:p>
            <a:r>
              <a:rPr lang="zh-CN" altLang="en-US" sz="1200" dirty="0" smtClean="0"/>
              <a:t>咖啡机</a:t>
            </a:r>
            <a:endParaRPr lang="zh-CN" altLang="en-US" sz="1200" dirty="0"/>
          </a:p>
        </p:txBody>
      </p:sp>
      <p:pic>
        <p:nvPicPr>
          <p:cNvPr id="11" name="Picture 6"/>
          <p:cNvPicPr>
            <a:picLocks noChangeAspect="1" noChangeArrowheads="1"/>
          </p:cNvPicPr>
          <p:nvPr/>
        </p:nvPicPr>
        <p:blipFill>
          <a:blip r:embed="rId5" cstate="print"/>
          <a:srcRect/>
          <a:stretch>
            <a:fillRect/>
          </a:stretch>
        </p:blipFill>
        <p:spPr bwMode="auto">
          <a:xfrm>
            <a:off x="755576" y="3937620"/>
            <a:ext cx="2060848" cy="957833"/>
          </a:xfrm>
          <a:prstGeom prst="rect">
            <a:avLst/>
          </a:prstGeom>
          <a:noFill/>
          <a:ln w="9525">
            <a:noFill/>
            <a:miter lim="800000"/>
            <a:headEnd/>
            <a:tailEnd/>
          </a:ln>
        </p:spPr>
      </p:pic>
      <p:sp>
        <p:nvSpPr>
          <p:cNvPr id="12" name="TextBox 11"/>
          <p:cNvSpPr txBox="1"/>
          <p:nvPr/>
        </p:nvSpPr>
        <p:spPr>
          <a:xfrm>
            <a:off x="944216" y="4906486"/>
            <a:ext cx="1944216" cy="276999"/>
          </a:xfrm>
          <a:prstGeom prst="rect">
            <a:avLst/>
          </a:prstGeom>
          <a:noFill/>
        </p:spPr>
        <p:txBody>
          <a:bodyPr wrap="square" rtlCol="0">
            <a:spAutoFit/>
          </a:bodyPr>
          <a:lstStyle/>
          <a:p>
            <a:r>
              <a:rPr lang="zh-CN" altLang="en-US" sz="1200" dirty="0" smtClean="0"/>
              <a:t>路由器              智能插座</a:t>
            </a:r>
            <a:endParaRPr lang="zh-CN" altLang="en-US" sz="1200" dirty="0"/>
          </a:p>
        </p:txBody>
      </p:sp>
      <p:pic>
        <p:nvPicPr>
          <p:cNvPr id="83970" name="Picture 2"/>
          <p:cNvPicPr>
            <a:picLocks noChangeAspect="1" noChangeArrowheads="1"/>
          </p:cNvPicPr>
          <p:nvPr/>
        </p:nvPicPr>
        <p:blipFill>
          <a:blip r:embed="rId6"/>
          <a:srcRect/>
          <a:stretch>
            <a:fillRect/>
          </a:stretch>
        </p:blipFill>
        <p:spPr bwMode="auto">
          <a:xfrm>
            <a:off x="7596336" y="3289548"/>
            <a:ext cx="1182213" cy="1453902"/>
          </a:xfrm>
          <a:prstGeom prst="rect">
            <a:avLst/>
          </a:prstGeom>
          <a:noFill/>
          <a:ln w="9525">
            <a:noFill/>
            <a:miter lim="800000"/>
            <a:headEnd/>
            <a:tailEnd/>
          </a:ln>
        </p:spPr>
      </p:pic>
      <p:sp>
        <p:nvSpPr>
          <p:cNvPr id="14" name="TextBox 13"/>
          <p:cNvSpPr txBox="1"/>
          <p:nvPr/>
        </p:nvSpPr>
        <p:spPr>
          <a:xfrm>
            <a:off x="5004048" y="4801716"/>
            <a:ext cx="1224136" cy="276999"/>
          </a:xfrm>
          <a:prstGeom prst="rect">
            <a:avLst/>
          </a:prstGeom>
          <a:noFill/>
        </p:spPr>
        <p:txBody>
          <a:bodyPr wrap="square" rtlCol="0">
            <a:spAutoFit/>
          </a:bodyPr>
          <a:lstStyle/>
          <a:p>
            <a:r>
              <a:rPr lang="zh-CN" altLang="en-US" sz="1200" dirty="0" smtClean="0"/>
              <a:t>机顶盒 </a:t>
            </a:r>
            <a:r>
              <a:rPr lang="en-US" altLang="zh-CN" sz="1200" dirty="0" smtClean="0"/>
              <a:t>STB</a:t>
            </a:r>
            <a:endParaRPr lang="zh-CN" altLang="en-US" sz="1200" dirty="0"/>
          </a:p>
        </p:txBody>
      </p:sp>
      <p:graphicFrame>
        <p:nvGraphicFramePr>
          <p:cNvPr id="83971" name="Object 95"/>
          <p:cNvGraphicFramePr>
            <a:graphicFrameLocks noGrp="1" noChangeAspect="1"/>
          </p:cNvGraphicFramePr>
          <p:nvPr/>
        </p:nvGraphicFramePr>
        <p:xfrm>
          <a:off x="35496" y="2114550"/>
          <a:ext cx="2647950" cy="1809750"/>
        </p:xfrm>
        <a:graphic>
          <a:graphicData uri="http://schemas.openxmlformats.org/presentationml/2006/ole">
            <p:oleObj spid="_x0000_s84001" name="Graph" r:id="rId7" imgW="3739286" imgH="3052877" progId="">
              <p:embed/>
            </p:oleObj>
          </a:graphicData>
        </a:graphic>
      </p:graphicFrame>
      <p:sp>
        <p:nvSpPr>
          <p:cNvPr id="16" name="TextBox 15"/>
          <p:cNvSpPr txBox="1"/>
          <p:nvPr/>
        </p:nvSpPr>
        <p:spPr>
          <a:xfrm>
            <a:off x="323528" y="1921396"/>
            <a:ext cx="1224136" cy="276999"/>
          </a:xfrm>
          <a:prstGeom prst="rect">
            <a:avLst/>
          </a:prstGeom>
          <a:noFill/>
        </p:spPr>
        <p:txBody>
          <a:bodyPr wrap="square" rtlCol="0">
            <a:spAutoFit/>
          </a:bodyPr>
          <a:lstStyle/>
          <a:p>
            <a:r>
              <a:rPr lang="zh-CN" altLang="en-US" sz="1200" dirty="0" smtClean="0"/>
              <a:t>输出特性曲线</a:t>
            </a:r>
            <a:endParaRPr lang="zh-CN" altLang="en-US" sz="1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11019" y="49188"/>
            <a:ext cx="9000770" cy="515497"/>
          </a:xfrm>
          <a:prstGeom prst="rect">
            <a:avLst/>
          </a:prstGeom>
          <a:noFill/>
          <a:ln w="9525">
            <a:noFill/>
            <a:miter lim="800000"/>
            <a:headEnd/>
            <a:tailEnd/>
          </a:ln>
        </p:spPr>
        <p:txBody>
          <a:bodyPr/>
          <a:lstStyle/>
          <a:p>
            <a:pPr algn="ctr">
              <a:defRPr/>
            </a:pPr>
            <a:r>
              <a:rPr lang="en-US" altLang="zh-CN" sz="2800" b="1" spc="-150" dirty="0" smtClean="0">
                <a:solidFill>
                  <a:schemeClr val="bg1"/>
                </a:solidFill>
                <a:latin typeface="+mj-lt"/>
                <a:cs typeface="ＭＳ Ｐゴシック" pitchFamily="31" charset="-128"/>
              </a:rPr>
              <a:t>AP3917B/C/D  Buck Product Features  </a:t>
            </a:r>
            <a:endParaRPr lang="en-US" altLang="zh-CN" sz="2800" b="1" spc="-150" dirty="0">
              <a:solidFill>
                <a:schemeClr val="bg1"/>
              </a:solidFill>
              <a:latin typeface="+mj-lt"/>
              <a:cs typeface="ＭＳ Ｐゴシック" pitchFamily="31" charset="-128"/>
            </a:endParaRPr>
          </a:p>
        </p:txBody>
      </p:sp>
      <p:sp>
        <p:nvSpPr>
          <p:cNvPr id="3" name="Rounded Rectangle 15"/>
          <p:cNvSpPr>
            <a:spLocks noChangeArrowheads="1"/>
          </p:cNvSpPr>
          <p:nvPr/>
        </p:nvSpPr>
        <p:spPr bwMode="auto">
          <a:xfrm>
            <a:off x="395536" y="553244"/>
            <a:ext cx="8424936" cy="4680520"/>
          </a:xfrm>
          <a:prstGeom prst="roundRect">
            <a:avLst>
              <a:gd name="adj" fmla="val 3125"/>
            </a:avLst>
          </a:prstGeom>
          <a:solidFill>
            <a:srgbClr val="0000CC"/>
          </a:solidFill>
          <a:ln w="19050" cap="flat" cmpd="sng" algn="ctr">
            <a:solidFill>
              <a:schemeClr val="bg1"/>
            </a:solidFill>
            <a:prstDash val="solid"/>
            <a:round/>
            <a:headEnd type="none" w="med" len="med"/>
            <a:tailEnd type="none" w="med" len="med"/>
          </a:ln>
        </p:spPr>
        <p:txBody>
          <a:bodyPr lIns="144000" tIns="108000" rIns="144000" bIns="9572" numCol="2"/>
          <a:lstStyle/>
          <a:p>
            <a:pPr marL="1588" eaLnBrk="0" hangingPunct="0">
              <a:lnSpc>
                <a:spcPct val="105000"/>
              </a:lnSpc>
              <a:spcBef>
                <a:spcPts val="300"/>
              </a:spcBef>
              <a:defRPr/>
            </a:pPr>
            <a:r>
              <a:rPr lang="en-GB" altLang="zh-CN" sz="1400" b="1" dirty="0" smtClean="0">
                <a:solidFill>
                  <a:schemeClr val="bg1"/>
                </a:solidFill>
                <a:latin typeface="Arial" pitchFamily="34" charset="0"/>
                <a:ea typeface="MS PGothic" pitchFamily="34" charset="-128"/>
                <a:cs typeface="Arial" pitchFamily="34" charset="0"/>
              </a:rPr>
              <a:t>Description</a:t>
            </a:r>
            <a:endParaRPr lang="en-GB" altLang="zh-CN" sz="1400" b="1" dirty="0">
              <a:solidFill>
                <a:schemeClr val="bg1"/>
              </a:solidFill>
              <a:latin typeface="Arial" pitchFamily="34" charset="0"/>
              <a:ea typeface="MS PGothic" pitchFamily="34" charset="-128"/>
              <a:cs typeface="Arial" pitchFamily="34" charset="0"/>
            </a:endParaRPr>
          </a:p>
          <a:p>
            <a:pPr marL="1588" eaLnBrk="0" hangingPunct="0">
              <a:lnSpc>
                <a:spcPct val="105000"/>
              </a:lnSpc>
              <a:spcBef>
                <a:spcPts val="300"/>
              </a:spcBef>
              <a:buClr>
                <a:srgbClr val="A6A6A6"/>
              </a:buClr>
              <a:buSzPct val="120000"/>
              <a:defRPr/>
            </a:pPr>
            <a:r>
              <a:rPr lang="en-US" altLang="zh-CN" sz="1200" b="1" dirty="0" smtClean="0">
                <a:solidFill>
                  <a:schemeClr val="bg1"/>
                </a:solidFill>
                <a:latin typeface="Arial" pitchFamily="34" charset="0"/>
                <a:cs typeface="Arial" pitchFamily="34" charset="0"/>
              </a:rPr>
              <a:t>AP3917B/C/D</a:t>
            </a:r>
            <a:r>
              <a:rPr lang="en-US" altLang="zh-CN" sz="1200" dirty="0" smtClean="0">
                <a:solidFill>
                  <a:schemeClr val="bg1"/>
                </a:solidFill>
                <a:latin typeface="Arial" pitchFamily="34" charset="0"/>
                <a:cs typeface="Arial" pitchFamily="34" charset="0"/>
              </a:rPr>
              <a:t>  are  universal AC high voltage      input step down regulator that provides accurate constant voltage (CV) and outstanding dynamic performance without requiring an opto-coupler. The main applications are especially for home appliance and IoT applications with non-isolated buck solution or offline flyback power solutions.</a:t>
            </a:r>
          </a:p>
          <a:p>
            <a:pPr marL="1588" eaLnBrk="0" hangingPunct="0">
              <a:lnSpc>
                <a:spcPct val="105000"/>
              </a:lnSpc>
              <a:spcBef>
                <a:spcPts val="300"/>
              </a:spcBef>
              <a:buClr>
                <a:srgbClr val="A6A6A6"/>
              </a:buClr>
              <a:buSzPct val="120000"/>
              <a:defRPr/>
            </a:pPr>
            <a:r>
              <a:rPr lang="en-US" altLang="zh-CN" sz="1200" dirty="0" smtClean="0">
                <a:solidFill>
                  <a:schemeClr val="bg1"/>
                </a:solidFill>
                <a:latin typeface="Arial" pitchFamily="34" charset="0"/>
                <a:cs typeface="Arial" pitchFamily="34" charset="0"/>
              </a:rPr>
              <a:t>Working with a single winding inductor and integrating a 650V/700V MOSFET internal can make it use fewer external components and create a low bill of material cost solution.</a:t>
            </a:r>
          </a:p>
          <a:p>
            <a:pPr marL="1588" eaLnBrk="0" hangingPunct="0">
              <a:lnSpc>
                <a:spcPct val="105000"/>
              </a:lnSpc>
              <a:spcBef>
                <a:spcPts val="300"/>
              </a:spcBef>
              <a:buClr>
                <a:srgbClr val="A6A6A6"/>
              </a:buClr>
              <a:buSzPct val="120000"/>
              <a:defRPr/>
            </a:pPr>
            <a:r>
              <a:rPr lang="en-US" altLang="zh-CN" sz="1200" dirty="0" smtClean="0">
                <a:solidFill>
                  <a:schemeClr val="bg1"/>
                </a:solidFill>
                <a:latin typeface="Arial" pitchFamily="34" charset="0"/>
                <a:cs typeface="Arial" pitchFamily="34" charset="0"/>
              </a:rPr>
              <a:t>The AP3917B/C/D has rich protection features to enhance the system safety and reliability. It has Over Temperature Protection, Vcc Under Voltage Lock function, Output Short Protection, Over Load Protection and Open Loop Protection</a:t>
            </a:r>
          </a:p>
          <a:p>
            <a:pPr marL="1588" eaLnBrk="0" hangingPunct="0">
              <a:lnSpc>
                <a:spcPct val="105000"/>
              </a:lnSpc>
              <a:spcBef>
                <a:spcPts val="300"/>
              </a:spcBef>
              <a:buClr>
                <a:srgbClr val="A6A6A6"/>
              </a:buClr>
              <a:buSzPct val="120000"/>
              <a:defRPr/>
            </a:pPr>
            <a:endParaRPr lang="zh-CN" altLang="zh-CN" sz="1200" dirty="0" smtClean="0">
              <a:solidFill>
                <a:schemeClr val="bg1"/>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zh-CN" altLang="zh-CN" sz="1200" dirty="0" smtClean="0">
              <a:solidFill>
                <a:schemeClr val="bg1"/>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smtClean="0">
              <a:solidFill>
                <a:schemeClr val="bg1"/>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a:solidFill>
                <a:schemeClr val="bg1"/>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smtClean="0">
              <a:solidFill>
                <a:schemeClr val="bg1"/>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a:solidFill>
                <a:schemeClr val="bg1"/>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smtClean="0">
              <a:solidFill>
                <a:schemeClr val="bg1"/>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a:solidFill>
                <a:schemeClr val="bg1"/>
              </a:solidFill>
              <a:latin typeface="Arial" pitchFamily="34" charset="0"/>
              <a:cs typeface="Arial" pitchFamily="34" charset="0"/>
            </a:endParaRPr>
          </a:p>
          <a:p>
            <a:pPr marL="1588" eaLnBrk="0" hangingPunct="0">
              <a:lnSpc>
                <a:spcPct val="105000"/>
              </a:lnSpc>
              <a:spcBef>
                <a:spcPts val="300"/>
              </a:spcBef>
              <a:buClr>
                <a:srgbClr val="A6A6A6"/>
              </a:buClr>
              <a:buSzPct val="120000"/>
              <a:defRPr/>
            </a:pPr>
            <a:endParaRPr lang="en-GB" altLang="zh-CN" sz="1200" dirty="0" smtClean="0">
              <a:solidFill>
                <a:schemeClr val="bg1"/>
              </a:solidFill>
              <a:latin typeface="Arial" pitchFamily="34" charset="0"/>
              <a:cs typeface="Arial" pitchFamily="34" charset="0"/>
            </a:endParaRPr>
          </a:p>
          <a:p>
            <a:pPr marL="177800" indent="-177800">
              <a:spcBef>
                <a:spcPts val="300"/>
              </a:spcBef>
              <a:defRPr/>
            </a:pPr>
            <a:endParaRPr lang="en-US" altLang="zh-CN" sz="1200" dirty="0">
              <a:solidFill>
                <a:schemeClr val="bg1"/>
              </a:solidFill>
              <a:latin typeface="Arial" pitchFamily="34" charset="0"/>
              <a:cs typeface="Arial" pitchFamily="34" charset="0"/>
            </a:endParaRPr>
          </a:p>
          <a:p>
            <a:pPr marL="177800" indent="-177800">
              <a:spcBef>
                <a:spcPts val="300"/>
              </a:spcBef>
              <a:buFont typeface="Wingdings" pitchFamily="2" charset="2"/>
              <a:buChar char="Ø"/>
              <a:defRPr/>
            </a:pPr>
            <a:endParaRPr lang="en-US" altLang="zh-CN" sz="1200" dirty="0">
              <a:solidFill>
                <a:schemeClr val="bg1"/>
              </a:solidFill>
              <a:latin typeface="Arial" pitchFamily="34" charset="0"/>
              <a:cs typeface="Arial" pitchFamily="34" charset="0"/>
            </a:endParaRPr>
          </a:p>
          <a:p>
            <a:pPr marL="177800" indent="-177800">
              <a:spcBef>
                <a:spcPts val="300"/>
              </a:spcBef>
              <a:defRPr/>
            </a:pPr>
            <a:endParaRPr lang="en-US" altLang="zh-CN" sz="1200" dirty="0">
              <a:solidFill>
                <a:schemeClr val="bg1"/>
              </a:solidFill>
              <a:latin typeface="Arial" pitchFamily="34" charset="0"/>
              <a:cs typeface="Arial" pitchFamily="34" charset="0"/>
            </a:endParaRPr>
          </a:p>
          <a:p>
            <a:pPr marL="177800" indent="-177800">
              <a:spcBef>
                <a:spcPts val="300"/>
              </a:spcBef>
              <a:buFont typeface="Wingdings" pitchFamily="2" charset="2"/>
              <a:buChar char="Ø"/>
              <a:defRPr/>
            </a:pPr>
            <a:endParaRPr lang="en-US" altLang="zh-CN" sz="1200" dirty="0">
              <a:solidFill>
                <a:schemeClr val="bg1"/>
              </a:solidFill>
              <a:latin typeface="Arial" pitchFamily="34" charset="0"/>
              <a:cs typeface="Arial" pitchFamily="34" charset="0"/>
            </a:endParaRPr>
          </a:p>
          <a:p>
            <a:pPr marL="1588" eaLnBrk="0" hangingPunct="0">
              <a:lnSpc>
                <a:spcPct val="105000"/>
              </a:lnSpc>
              <a:defRPr/>
            </a:pPr>
            <a:endParaRPr lang="en-GB" altLang="zh-CN" dirty="0">
              <a:solidFill>
                <a:schemeClr val="bg1"/>
              </a:solidFill>
              <a:ea typeface="MS PGothic" pitchFamily="34" charset="-128"/>
            </a:endParaRPr>
          </a:p>
          <a:p>
            <a:pPr marL="1588" eaLnBrk="0" hangingPunct="0">
              <a:lnSpc>
                <a:spcPct val="105000"/>
              </a:lnSpc>
              <a:defRPr/>
            </a:pPr>
            <a:endParaRPr lang="en-GB" altLang="zh-CN" dirty="0">
              <a:solidFill>
                <a:schemeClr val="bg1"/>
              </a:solidFill>
              <a:ea typeface="MS PGothic" pitchFamily="34" charset="-128"/>
            </a:endParaRPr>
          </a:p>
          <a:p>
            <a:pPr marL="1588" eaLnBrk="0" hangingPunct="0">
              <a:lnSpc>
                <a:spcPct val="105000"/>
              </a:lnSpc>
              <a:defRPr/>
            </a:pPr>
            <a:endParaRPr lang="en-GB" altLang="zh-CN" dirty="0">
              <a:solidFill>
                <a:schemeClr val="bg1"/>
              </a:solidFill>
              <a:ea typeface="MS PGothic" pitchFamily="34" charset="-128"/>
            </a:endParaRPr>
          </a:p>
          <a:p>
            <a:pPr marL="1588" eaLnBrk="0" hangingPunct="0">
              <a:lnSpc>
                <a:spcPct val="105000"/>
              </a:lnSpc>
              <a:defRPr/>
            </a:pPr>
            <a:endParaRPr lang="en-GB" altLang="zh-CN" dirty="0">
              <a:solidFill>
                <a:schemeClr val="bg1"/>
              </a:solidFill>
              <a:ea typeface="MS PGothic" pitchFamily="34" charset="-128"/>
            </a:endParaRPr>
          </a:p>
          <a:p>
            <a:pPr marL="1588" eaLnBrk="0" hangingPunct="0">
              <a:lnSpc>
                <a:spcPct val="105000"/>
              </a:lnSpc>
              <a:defRPr/>
            </a:pPr>
            <a:endParaRPr lang="en-GB" altLang="zh-CN" dirty="0">
              <a:solidFill>
                <a:schemeClr val="bg1"/>
              </a:solidFill>
              <a:ea typeface="MS PGothic" pitchFamily="34" charset="-128"/>
            </a:endParaRPr>
          </a:p>
        </p:txBody>
      </p:sp>
      <p:sp>
        <p:nvSpPr>
          <p:cNvPr id="4" name="TextBox 3"/>
          <p:cNvSpPr txBox="1"/>
          <p:nvPr/>
        </p:nvSpPr>
        <p:spPr>
          <a:xfrm>
            <a:off x="4932040" y="625252"/>
            <a:ext cx="4015375" cy="2896031"/>
          </a:xfrm>
          <a:prstGeom prst="rect">
            <a:avLst/>
          </a:prstGeom>
          <a:noFill/>
        </p:spPr>
        <p:txBody>
          <a:bodyPr wrap="square" rtlCol="0">
            <a:spAutoFit/>
          </a:bodyPr>
          <a:lstStyle/>
          <a:p>
            <a:pPr marL="1588" eaLnBrk="0" hangingPunct="0">
              <a:lnSpc>
                <a:spcPct val="105000"/>
              </a:lnSpc>
              <a:spcBef>
                <a:spcPts val="300"/>
              </a:spcBef>
              <a:buClr>
                <a:srgbClr val="A6A6A6"/>
              </a:buClr>
              <a:buSzPct val="120000"/>
              <a:defRPr/>
            </a:pPr>
            <a:r>
              <a:rPr lang="en-GB" altLang="zh-CN" sz="1400" b="1" dirty="0" smtClean="0">
                <a:solidFill>
                  <a:schemeClr val="bg1"/>
                </a:solidFill>
                <a:latin typeface="Arial" pitchFamily="34" charset="0"/>
                <a:cs typeface="Arial" pitchFamily="34" charset="0"/>
              </a:rPr>
              <a:t>Diodes Features</a:t>
            </a:r>
          </a:p>
          <a:p>
            <a:pPr marL="17780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650V or 700V MOSFET</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Typical Peak Current: </a:t>
            </a:r>
          </a:p>
          <a:p>
            <a:pPr marL="177800" lvl="0" indent="-177800">
              <a:spcBef>
                <a:spcPts val="300"/>
              </a:spcBef>
              <a:defRPr/>
            </a:pPr>
            <a:r>
              <a:rPr lang="en-US" altLang="zh-CN" sz="1200" dirty="0" smtClean="0">
                <a:solidFill>
                  <a:schemeClr val="bg1"/>
                </a:solidFill>
                <a:latin typeface="Arial" pitchFamily="34" charset="0"/>
                <a:cs typeface="Arial" pitchFamily="34" charset="0"/>
              </a:rPr>
              <a:t>170 mA /270mA/370mA for AP3917B/C/D</a:t>
            </a:r>
            <a:endParaRPr lang="zh-CN" altLang="zh-CN" sz="1200" dirty="0" smtClean="0">
              <a:solidFill>
                <a:schemeClr val="bg1"/>
              </a:solidFill>
              <a:latin typeface="Arial" pitchFamily="34" charset="0"/>
              <a:cs typeface="Arial" pitchFamily="34" charset="0"/>
            </a:endParaRP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Up to 2W/4W/6W Output Power</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Improved Constant Voltage: </a:t>
            </a:r>
            <a:r>
              <a:rPr lang="zh-CN" altLang="zh-CN" sz="1200" dirty="0" smtClean="0">
                <a:solidFill>
                  <a:schemeClr val="bg1"/>
                </a:solidFill>
                <a:latin typeface="Arial" pitchFamily="34" charset="0"/>
                <a:cs typeface="Arial" pitchFamily="34" charset="0"/>
              </a:rPr>
              <a:t>±</a:t>
            </a:r>
            <a:r>
              <a:rPr lang="en-US" altLang="zh-CN" sz="1200" dirty="0" smtClean="0">
                <a:solidFill>
                  <a:schemeClr val="bg1"/>
                </a:solidFill>
                <a:latin typeface="Arial" pitchFamily="34" charset="0"/>
                <a:cs typeface="Arial" pitchFamily="34" charset="0"/>
              </a:rPr>
              <a:t>5%</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Lower No Load Input Power :30/75mW</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Rich Protection: OTP,OLP,SCP</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Applications for most  small appliances</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SO-7 Package</a:t>
            </a:r>
            <a:endParaRPr lang="zh-CN" altLang="zh-CN" sz="1200" dirty="0" smtClean="0">
              <a:solidFill>
                <a:schemeClr val="bg1"/>
              </a:solidFill>
              <a:latin typeface="Arial" pitchFamily="34" charset="0"/>
              <a:cs typeface="Arial" pitchFamily="34" charset="0"/>
            </a:endParaRPr>
          </a:p>
          <a:p>
            <a:pPr lvl="0"/>
            <a:endParaRPr lang="zh-CN" altLang="zh-CN" sz="1200" dirty="0" smtClean="0">
              <a:solidFill>
                <a:schemeClr val="bg1"/>
              </a:solidFill>
              <a:latin typeface="Arial" pitchFamily="34" charset="0"/>
              <a:cs typeface="Arial" pitchFamily="34" charset="0"/>
            </a:endParaRPr>
          </a:p>
          <a:p>
            <a:endParaRPr lang="zh-CN" altLang="en-US" sz="1200" dirty="0"/>
          </a:p>
        </p:txBody>
      </p:sp>
      <p:graphicFrame>
        <p:nvGraphicFramePr>
          <p:cNvPr id="5" name="表格 4"/>
          <p:cNvGraphicFramePr>
            <a:graphicFrameLocks noGrp="1"/>
          </p:cNvGraphicFramePr>
          <p:nvPr>
            <p:extLst>
              <p:ext uri="{D42A27DB-BD31-4B8C-83A1-F6EECF244321}">
                <p14:modId xmlns:p14="http://schemas.microsoft.com/office/powerpoint/2010/main" xmlns="" val="3041040743"/>
              </p:ext>
            </p:extLst>
          </p:nvPr>
        </p:nvGraphicFramePr>
        <p:xfrm>
          <a:off x="5004048" y="3145532"/>
          <a:ext cx="3565422" cy="1782320"/>
        </p:xfrm>
        <a:graphic>
          <a:graphicData uri="http://schemas.openxmlformats.org/drawingml/2006/table">
            <a:tbl>
              <a:tblPr>
                <a:tableStyleId>{5C22544A-7EE6-4342-B048-85BDC9FD1C3A}</a:tableStyleId>
              </a:tblPr>
              <a:tblGrid>
                <a:gridCol w="1188474"/>
                <a:gridCol w="1188474"/>
                <a:gridCol w="1188474"/>
              </a:tblGrid>
              <a:tr h="756458">
                <a:tc>
                  <a:txBody>
                    <a:bodyPr/>
                    <a:lstStyle/>
                    <a:p>
                      <a:r>
                        <a:rPr lang="en-US" altLang="zh-CN" sz="1200" dirty="0" smtClean="0">
                          <a:solidFill>
                            <a:schemeClr val="bg1"/>
                          </a:solidFill>
                        </a:rPr>
                        <a:t>Part Number</a:t>
                      </a:r>
                      <a:endParaRPr lang="zh-CN" altLang="en-US" sz="1200" dirty="0">
                        <a:solidFill>
                          <a:schemeClr val="bg1"/>
                        </a:solidFill>
                      </a:endParaRPr>
                    </a:p>
                  </a:txBody>
                  <a:tcPr anchor="ctr">
                    <a:noFill/>
                  </a:tcPr>
                </a:tc>
                <a:tc>
                  <a:txBody>
                    <a:bodyPr/>
                    <a:lstStyle/>
                    <a:p>
                      <a:r>
                        <a:rPr lang="en-US" altLang="zh-CN" sz="1200" dirty="0" smtClean="0">
                          <a:solidFill>
                            <a:schemeClr val="bg1"/>
                          </a:solidFill>
                        </a:rPr>
                        <a:t>Peak Current (mA)</a:t>
                      </a:r>
                      <a:endParaRPr lang="zh-CN" altLang="en-US" sz="1200" dirty="0">
                        <a:solidFill>
                          <a:schemeClr val="bg1"/>
                        </a:solidFill>
                      </a:endParaRPr>
                    </a:p>
                  </a:txBody>
                  <a:tcPr anchor="ctr">
                    <a:noFill/>
                  </a:tcPr>
                </a:tc>
                <a:tc>
                  <a:txBody>
                    <a:bodyPr/>
                    <a:lstStyle/>
                    <a:p>
                      <a:r>
                        <a:rPr lang="en-US" altLang="zh-CN" sz="1200" dirty="0" smtClean="0">
                          <a:solidFill>
                            <a:schemeClr val="bg1"/>
                          </a:solidFill>
                        </a:rPr>
                        <a:t>Output Power (W)</a:t>
                      </a:r>
                      <a:endParaRPr lang="zh-CN" altLang="en-US" sz="1200" dirty="0">
                        <a:solidFill>
                          <a:schemeClr val="bg1"/>
                        </a:solidFill>
                      </a:endParaRPr>
                    </a:p>
                  </a:txBody>
                  <a:tcPr anchor="ctr">
                    <a:noFill/>
                  </a:tcPr>
                </a:tc>
              </a:tr>
              <a:tr h="341954">
                <a:tc>
                  <a:txBody>
                    <a:bodyPr/>
                    <a:lstStyle/>
                    <a:p>
                      <a:r>
                        <a:rPr lang="en-US" altLang="zh-CN" sz="1200" dirty="0" smtClean="0">
                          <a:solidFill>
                            <a:schemeClr val="bg1"/>
                          </a:solidFill>
                        </a:rPr>
                        <a:t>AP3917B</a:t>
                      </a:r>
                      <a:endParaRPr lang="zh-CN" altLang="en-US" sz="1200" dirty="0">
                        <a:solidFill>
                          <a:schemeClr val="bg1"/>
                        </a:solidFill>
                      </a:endParaRPr>
                    </a:p>
                  </a:txBody>
                  <a:tcPr anchor="ctr">
                    <a:noFill/>
                  </a:tcPr>
                </a:tc>
                <a:tc>
                  <a:txBody>
                    <a:bodyPr/>
                    <a:lstStyle/>
                    <a:p>
                      <a:pPr algn="ctr"/>
                      <a:r>
                        <a:rPr lang="en-US" altLang="zh-CN" sz="1200" dirty="0" smtClean="0">
                          <a:solidFill>
                            <a:schemeClr val="bg1"/>
                          </a:solidFill>
                        </a:rPr>
                        <a:t>170</a:t>
                      </a:r>
                      <a:endParaRPr lang="zh-CN" altLang="en-US" sz="1200" dirty="0">
                        <a:solidFill>
                          <a:schemeClr val="bg1"/>
                        </a:solidFill>
                      </a:endParaRPr>
                    </a:p>
                  </a:txBody>
                  <a:tcPr anchor="ctr">
                    <a:noFill/>
                  </a:tcPr>
                </a:tc>
                <a:tc>
                  <a:txBody>
                    <a:bodyPr/>
                    <a:lstStyle/>
                    <a:p>
                      <a:pPr algn="ctr"/>
                      <a:r>
                        <a:rPr lang="en-US" altLang="zh-CN" sz="1200" dirty="0" smtClean="0">
                          <a:solidFill>
                            <a:schemeClr val="bg1"/>
                          </a:solidFill>
                        </a:rPr>
                        <a:t>2</a:t>
                      </a:r>
                      <a:endParaRPr lang="zh-CN" altLang="en-US" sz="1200" dirty="0">
                        <a:solidFill>
                          <a:schemeClr val="bg1"/>
                        </a:solidFill>
                      </a:endParaRPr>
                    </a:p>
                  </a:txBody>
                  <a:tcPr anchor="ctr">
                    <a:noFill/>
                  </a:tcPr>
                </a:tc>
              </a:tr>
              <a:tr h="341954">
                <a:tc>
                  <a:txBody>
                    <a:bodyPr/>
                    <a:lstStyle/>
                    <a:p>
                      <a:r>
                        <a:rPr lang="en-US" altLang="zh-CN" sz="1200" dirty="0" smtClean="0">
                          <a:solidFill>
                            <a:schemeClr val="bg1"/>
                          </a:solidFill>
                        </a:rPr>
                        <a:t>AP3917C</a:t>
                      </a:r>
                      <a:endParaRPr lang="zh-CN" altLang="en-US" sz="1200" dirty="0">
                        <a:solidFill>
                          <a:schemeClr val="bg1"/>
                        </a:solidFill>
                      </a:endParaRPr>
                    </a:p>
                  </a:txBody>
                  <a:tcPr anchor="ctr">
                    <a:noFill/>
                  </a:tcPr>
                </a:tc>
                <a:tc>
                  <a:txBody>
                    <a:bodyPr/>
                    <a:lstStyle/>
                    <a:p>
                      <a:pPr algn="ctr"/>
                      <a:r>
                        <a:rPr lang="en-US" altLang="zh-CN" sz="1200" dirty="0" smtClean="0">
                          <a:solidFill>
                            <a:schemeClr val="bg1"/>
                          </a:solidFill>
                        </a:rPr>
                        <a:t>270</a:t>
                      </a:r>
                      <a:endParaRPr lang="zh-CN" altLang="en-US" sz="1200" dirty="0">
                        <a:solidFill>
                          <a:schemeClr val="bg1"/>
                        </a:solidFill>
                      </a:endParaRPr>
                    </a:p>
                  </a:txBody>
                  <a:tcPr anchor="ctr">
                    <a:noFill/>
                  </a:tcPr>
                </a:tc>
                <a:tc>
                  <a:txBody>
                    <a:bodyPr/>
                    <a:lstStyle/>
                    <a:p>
                      <a:pPr algn="ctr"/>
                      <a:r>
                        <a:rPr lang="en-US" altLang="zh-CN" sz="1200" dirty="0" smtClean="0">
                          <a:solidFill>
                            <a:schemeClr val="bg1"/>
                          </a:solidFill>
                        </a:rPr>
                        <a:t>4</a:t>
                      </a:r>
                      <a:endParaRPr lang="zh-CN" altLang="en-US" sz="1200" dirty="0">
                        <a:solidFill>
                          <a:schemeClr val="bg1"/>
                        </a:solidFill>
                      </a:endParaRPr>
                    </a:p>
                  </a:txBody>
                  <a:tcPr anchor="ctr">
                    <a:noFill/>
                  </a:tcPr>
                </a:tc>
              </a:tr>
              <a:tr h="341954">
                <a:tc>
                  <a:txBody>
                    <a:bodyPr/>
                    <a:lstStyle/>
                    <a:p>
                      <a:r>
                        <a:rPr lang="en-US" altLang="zh-CN" sz="1200" dirty="0" smtClean="0">
                          <a:solidFill>
                            <a:schemeClr val="bg1"/>
                          </a:solidFill>
                        </a:rPr>
                        <a:t>AP3917D</a:t>
                      </a:r>
                      <a:endParaRPr lang="zh-CN" altLang="en-US" sz="1200" dirty="0">
                        <a:solidFill>
                          <a:schemeClr val="bg1"/>
                        </a:solidFill>
                      </a:endParaRPr>
                    </a:p>
                  </a:txBody>
                  <a:tcPr anchor="ctr">
                    <a:noFill/>
                  </a:tcPr>
                </a:tc>
                <a:tc>
                  <a:txBody>
                    <a:bodyPr/>
                    <a:lstStyle/>
                    <a:p>
                      <a:pPr algn="ctr"/>
                      <a:r>
                        <a:rPr lang="en-US" altLang="zh-CN" sz="1200" dirty="0" smtClean="0">
                          <a:solidFill>
                            <a:schemeClr val="bg1"/>
                          </a:solidFill>
                        </a:rPr>
                        <a:t>370</a:t>
                      </a:r>
                      <a:endParaRPr lang="zh-CN" altLang="en-US" sz="1200" dirty="0">
                        <a:solidFill>
                          <a:schemeClr val="bg1"/>
                        </a:solidFill>
                      </a:endParaRPr>
                    </a:p>
                  </a:txBody>
                  <a:tcPr anchor="ctr">
                    <a:noFill/>
                  </a:tcPr>
                </a:tc>
                <a:tc>
                  <a:txBody>
                    <a:bodyPr/>
                    <a:lstStyle/>
                    <a:p>
                      <a:pPr algn="ctr"/>
                      <a:r>
                        <a:rPr lang="en-US" altLang="zh-CN" sz="1200" dirty="0" smtClean="0">
                          <a:solidFill>
                            <a:schemeClr val="bg1"/>
                          </a:solidFill>
                        </a:rPr>
                        <a:t>6</a:t>
                      </a:r>
                      <a:endParaRPr lang="zh-CN" altLang="en-US" sz="1200" dirty="0">
                        <a:solidFill>
                          <a:schemeClr val="bg1"/>
                        </a:solidFill>
                      </a:endParaRPr>
                    </a:p>
                  </a:txBody>
                  <a:tcPr anchor="ctr">
                    <a:noFill/>
                  </a:tcPr>
                </a:tc>
              </a:tr>
            </a:tbl>
          </a:graphicData>
        </a:graphic>
      </p:graphicFrame>
      <p:pic>
        <p:nvPicPr>
          <p:cNvPr id="100354" name="Picture 2"/>
          <p:cNvPicPr>
            <a:picLocks noChangeAspect="1" noChangeArrowheads="1"/>
          </p:cNvPicPr>
          <p:nvPr/>
        </p:nvPicPr>
        <p:blipFill>
          <a:blip r:embed="rId2"/>
          <a:srcRect/>
          <a:stretch>
            <a:fillRect/>
          </a:stretch>
        </p:blipFill>
        <p:spPr bwMode="auto">
          <a:xfrm>
            <a:off x="1619672" y="3937620"/>
            <a:ext cx="2793876" cy="122413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61982" y="49188"/>
            <a:ext cx="7682426" cy="547687"/>
          </a:xfrm>
          <a:prstGeom prst="rect">
            <a:avLst/>
          </a:prstGeom>
        </p:spPr>
        <p:txBody>
          <a:bodyPr/>
          <a:lstStyle/>
          <a:p>
            <a:pPr marL="0" marR="0" lvl="0" indent="0" algn="ctr" defTabSz="1106488" rtl="0" eaLnBrk="0" fontAlgn="base" latinLnBrk="0" hangingPunct="0">
              <a:lnSpc>
                <a:spcPct val="105000"/>
              </a:lnSpc>
              <a:spcBef>
                <a:spcPct val="0"/>
              </a:spcBef>
              <a:spcAft>
                <a:spcPct val="0"/>
              </a:spcAft>
              <a:buClrTx/>
              <a:buSzTx/>
              <a:buFontTx/>
              <a:buNone/>
              <a:tabLst/>
              <a:defRPr/>
            </a:pPr>
            <a:r>
              <a:rPr lang="en-US" altLang="zh-CN" sz="2800" b="1" spc="-150" dirty="0" smtClean="0">
                <a:solidFill>
                  <a:schemeClr val="bg1"/>
                </a:solidFill>
                <a:latin typeface="+mj-lt"/>
                <a:cs typeface="ＭＳ Ｐゴシック" pitchFamily="31" charset="-128"/>
              </a:rPr>
              <a:t>AP3917B/C/D Buck Solution-Single Output</a:t>
            </a:r>
            <a:endParaRPr lang="zh-CN" altLang="en-US" sz="2800" b="1" spc="-150" dirty="0">
              <a:solidFill>
                <a:schemeClr val="bg1"/>
              </a:solidFill>
              <a:latin typeface="+mj-lt"/>
              <a:cs typeface="ＭＳ Ｐゴシック" pitchFamily="31" charset="-128"/>
            </a:endParaRPr>
          </a:p>
        </p:txBody>
      </p:sp>
      <p:pic>
        <p:nvPicPr>
          <p:cNvPr id="8" name="Picture 1"/>
          <p:cNvPicPr>
            <a:picLocks noChangeAspect="1" noChangeArrowheads="1"/>
          </p:cNvPicPr>
          <p:nvPr/>
        </p:nvPicPr>
        <p:blipFill>
          <a:blip r:embed="rId3"/>
          <a:srcRect/>
          <a:stretch>
            <a:fillRect/>
          </a:stretch>
        </p:blipFill>
        <p:spPr bwMode="auto">
          <a:xfrm>
            <a:off x="467544" y="3145532"/>
            <a:ext cx="774373" cy="1051914"/>
          </a:xfrm>
          <a:prstGeom prst="rect">
            <a:avLst/>
          </a:prstGeom>
          <a:noFill/>
          <a:ln w="9525">
            <a:noFill/>
            <a:miter lim="800000"/>
            <a:headEnd/>
            <a:tailEnd/>
          </a:ln>
        </p:spPr>
      </p:pic>
      <p:sp>
        <p:nvSpPr>
          <p:cNvPr id="9" name="Rectangle 51"/>
          <p:cNvSpPr/>
          <p:nvPr/>
        </p:nvSpPr>
        <p:spPr>
          <a:xfrm>
            <a:off x="448649" y="4252508"/>
            <a:ext cx="871578" cy="276999"/>
          </a:xfrm>
          <a:prstGeom prst="rect">
            <a:avLst/>
          </a:prstGeom>
        </p:spPr>
        <p:txBody>
          <a:bodyPr wrap="square">
            <a:spAutoFit/>
          </a:bodyPr>
          <a:lstStyle/>
          <a:p>
            <a:pPr algn="ctr"/>
            <a:r>
              <a:rPr lang="zh-CN" altLang="en-US" sz="1200" dirty="0" smtClean="0">
                <a:solidFill>
                  <a:srgbClr val="3333CC"/>
                </a:solidFill>
              </a:rPr>
              <a:t>洗衣机</a:t>
            </a:r>
            <a:endParaRPr lang="en-US" altLang="zh-CN" sz="1200" dirty="0" smtClean="0">
              <a:solidFill>
                <a:srgbClr val="3333CC"/>
              </a:solidFill>
            </a:endParaRPr>
          </a:p>
        </p:txBody>
      </p:sp>
      <p:pic>
        <p:nvPicPr>
          <p:cNvPr id="12" name="Picture 44" descr="k2-_9b6123ae-6d30-4cc4-a7a2-68af5eeefc78_v1.jpg"/>
          <p:cNvPicPr>
            <a:picLocks noChangeAspect="1"/>
          </p:cNvPicPr>
          <p:nvPr/>
        </p:nvPicPr>
        <p:blipFill>
          <a:blip r:embed="rId4"/>
          <a:stretch>
            <a:fillRect/>
          </a:stretch>
        </p:blipFill>
        <p:spPr>
          <a:xfrm>
            <a:off x="179512" y="1417340"/>
            <a:ext cx="1110481" cy="989729"/>
          </a:xfrm>
          <a:prstGeom prst="rect">
            <a:avLst/>
          </a:prstGeom>
        </p:spPr>
      </p:pic>
      <p:sp>
        <p:nvSpPr>
          <p:cNvPr id="13" name="Rectangle 51"/>
          <p:cNvSpPr/>
          <p:nvPr/>
        </p:nvSpPr>
        <p:spPr>
          <a:xfrm>
            <a:off x="358183" y="2430546"/>
            <a:ext cx="871578" cy="400110"/>
          </a:xfrm>
          <a:prstGeom prst="rect">
            <a:avLst/>
          </a:prstGeom>
        </p:spPr>
        <p:txBody>
          <a:bodyPr wrap="square">
            <a:spAutoFit/>
          </a:bodyPr>
          <a:lstStyle/>
          <a:p>
            <a:pPr algn="ctr"/>
            <a:r>
              <a:rPr lang="zh-CN" altLang="en-US" sz="1000" dirty="0" smtClean="0">
                <a:solidFill>
                  <a:srgbClr val="3333CC"/>
                </a:solidFill>
              </a:rPr>
              <a:t>交流风扇</a:t>
            </a:r>
            <a:endParaRPr lang="en-US" altLang="zh-CN" sz="1000" dirty="0" smtClean="0">
              <a:solidFill>
                <a:srgbClr val="3333CC"/>
              </a:solidFill>
            </a:endParaRPr>
          </a:p>
          <a:p>
            <a:pPr algn="ctr"/>
            <a:r>
              <a:rPr lang="en-US" altLang="zh-TW" sz="1000" dirty="0" smtClean="0">
                <a:solidFill>
                  <a:srgbClr val="3333CC"/>
                </a:solidFill>
              </a:rPr>
              <a:t>AC Fan</a:t>
            </a:r>
          </a:p>
        </p:txBody>
      </p:sp>
      <p:pic>
        <p:nvPicPr>
          <p:cNvPr id="14" name="Picture 33" descr="64047-mr_-coffee-box.jpg"/>
          <p:cNvPicPr>
            <a:picLocks noChangeAspect="1"/>
          </p:cNvPicPr>
          <p:nvPr/>
        </p:nvPicPr>
        <p:blipFill>
          <a:blip r:embed="rId5"/>
          <a:stretch>
            <a:fillRect/>
          </a:stretch>
        </p:blipFill>
        <p:spPr>
          <a:xfrm>
            <a:off x="7639368" y="1705372"/>
            <a:ext cx="1037088" cy="1037088"/>
          </a:xfrm>
          <a:prstGeom prst="rect">
            <a:avLst/>
          </a:prstGeom>
        </p:spPr>
      </p:pic>
      <p:graphicFrame>
        <p:nvGraphicFramePr>
          <p:cNvPr id="82945" name="Object 1"/>
          <p:cNvGraphicFramePr>
            <a:graphicFrameLocks noChangeAspect="1"/>
          </p:cNvGraphicFramePr>
          <p:nvPr/>
        </p:nvGraphicFramePr>
        <p:xfrm>
          <a:off x="2339752" y="1417340"/>
          <a:ext cx="4699634" cy="1748112"/>
        </p:xfrm>
        <a:graphic>
          <a:graphicData uri="http://schemas.openxmlformats.org/presentationml/2006/ole">
            <p:oleObj spid="_x0000_s82997" name="Visio" r:id="rId6" imgW="2362792" imgH="908326" progId="">
              <p:embed/>
            </p:oleObj>
          </a:graphicData>
        </a:graphic>
      </p:graphicFrame>
      <p:sp>
        <p:nvSpPr>
          <p:cNvPr id="15"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13</a:t>
            </a:fld>
            <a:endParaRPr lang="en-US" altLang="zh-CN" sz="900" dirty="0">
              <a:ea typeface="SimSun" pitchFamily="2" charset="-122"/>
            </a:endParaRPr>
          </a:p>
        </p:txBody>
      </p:sp>
      <p:graphicFrame>
        <p:nvGraphicFramePr>
          <p:cNvPr id="82968" name="Object 24"/>
          <p:cNvGraphicFramePr>
            <a:graphicFrameLocks noChangeAspect="1"/>
          </p:cNvGraphicFramePr>
          <p:nvPr/>
        </p:nvGraphicFramePr>
        <p:xfrm>
          <a:off x="9107488" y="2570163"/>
          <a:ext cx="71437" cy="71437"/>
        </p:xfrm>
        <a:graphic>
          <a:graphicData uri="http://schemas.openxmlformats.org/presentationml/2006/ole">
            <p:oleObj spid="_x0000_s82998" name="Visio" r:id="rId7" imgW="70725" imgH="70723" progId="">
              <p:embed/>
            </p:oleObj>
          </a:graphicData>
        </a:graphic>
      </p:graphicFrame>
      <p:pic>
        <p:nvPicPr>
          <p:cNvPr id="26" name="Picture 6"/>
          <p:cNvPicPr>
            <a:picLocks noChangeAspect="1" noChangeArrowheads="1"/>
          </p:cNvPicPr>
          <p:nvPr/>
        </p:nvPicPr>
        <p:blipFill>
          <a:blip r:embed="rId8"/>
          <a:srcRect l="8125" t="25000" r="11874" b="39844"/>
          <a:stretch>
            <a:fillRect/>
          </a:stretch>
        </p:blipFill>
        <p:spPr bwMode="auto">
          <a:xfrm>
            <a:off x="4644008" y="3433564"/>
            <a:ext cx="3072321" cy="1080000"/>
          </a:xfrm>
          <a:prstGeom prst="rect">
            <a:avLst/>
          </a:prstGeom>
          <a:noFill/>
          <a:ln w="9525">
            <a:noFill/>
            <a:miter lim="800000"/>
            <a:headEnd/>
            <a:tailEnd/>
          </a:ln>
        </p:spPr>
      </p:pic>
      <p:pic>
        <p:nvPicPr>
          <p:cNvPr id="27" name="Picture 7"/>
          <p:cNvPicPr>
            <a:picLocks noChangeAspect="1" noChangeArrowheads="1"/>
          </p:cNvPicPr>
          <p:nvPr/>
        </p:nvPicPr>
        <p:blipFill>
          <a:blip r:embed="rId9"/>
          <a:srcRect l="8749" t="24219" r="6876" b="37500"/>
          <a:stretch>
            <a:fillRect/>
          </a:stretch>
        </p:blipFill>
        <p:spPr bwMode="auto">
          <a:xfrm>
            <a:off x="1691680" y="3433564"/>
            <a:ext cx="2975192" cy="108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51520" y="0"/>
            <a:ext cx="8748712" cy="523875"/>
          </a:xfrm>
          <a:prstGeom prst="rect">
            <a:avLst/>
          </a:prstGeom>
          <a:noFill/>
          <a:ln w="9525">
            <a:noFill/>
            <a:miter lim="800000"/>
            <a:headEnd/>
            <a:tailEnd/>
          </a:ln>
        </p:spPr>
        <p:txBody>
          <a:bodyPr>
            <a:spAutoFit/>
          </a:bodyPr>
          <a:lstStyle/>
          <a:p>
            <a:pPr algn="ctr"/>
            <a:r>
              <a:rPr lang="en-US" altLang="zh-CN" sz="2800" b="1" dirty="0" smtClean="0">
                <a:solidFill>
                  <a:schemeClr val="bg1"/>
                </a:solidFill>
              </a:rPr>
              <a:t>AP3917B Schematic </a:t>
            </a:r>
            <a:r>
              <a:rPr lang="en-US" altLang="zh-CN" sz="2800" b="1" dirty="0">
                <a:solidFill>
                  <a:schemeClr val="bg1"/>
                </a:solidFill>
              </a:rPr>
              <a:t>Diagram &amp; </a:t>
            </a:r>
            <a:r>
              <a:rPr lang="en-US" altLang="zh-CN" sz="2800" b="1" dirty="0" smtClean="0">
                <a:solidFill>
                  <a:schemeClr val="bg1"/>
                </a:solidFill>
              </a:rPr>
              <a:t>Test Results </a:t>
            </a:r>
            <a:endParaRPr lang="zh-CN" altLang="en-US" sz="2800" b="1" dirty="0">
              <a:solidFill>
                <a:schemeClr val="bg1"/>
              </a:solidFill>
            </a:endParaRPr>
          </a:p>
        </p:txBody>
      </p:sp>
      <p:graphicFrame>
        <p:nvGraphicFramePr>
          <p:cNvPr id="6" name="Object 80"/>
          <p:cNvGraphicFramePr>
            <a:graphicFrameLocks noChangeAspect="1"/>
          </p:cNvGraphicFramePr>
          <p:nvPr/>
        </p:nvGraphicFramePr>
        <p:xfrm>
          <a:off x="851991" y="441196"/>
          <a:ext cx="7464425" cy="2362200"/>
        </p:xfrm>
        <a:graphic>
          <a:graphicData uri="http://schemas.openxmlformats.org/presentationml/2006/ole">
            <p:oleObj spid="_x0000_s99346" name="Visio" r:id="rId3" imgW="5488978" imgH="1733244" progId="">
              <p:embed/>
            </p:oleObj>
          </a:graphicData>
        </a:graphic>
      </p:graphicFrame>
      <p:sp>
        <p:nvSpPr>
          <p:cNvPr id="7" name="椭圆 7"/>
          <p:cNvSpPr>
            <a:spLocks noChangeArrowheads="1"/>
          </p:cNvSpPr>
          <p:nvPr/>
        </p:nvSpPr>
        <p:spPr bwMode="auto">
          <a:xfrm>
            <a:off x="1547664" y="593596"/>
            <a:ext cx="1676400" cy="609600"/>
          </a:xfrm>
          <a:prstGeom prst="ellipse">
            <a:avLst/>
          </a:prstGeom>
          <a:noFill/>
          <a:ln w="25400" algn="ctr">
            <a:solidFill>
              <a:schemeClr val="accent2"/>
            </a:solidFill>
            <a:round/>
            <a:headEnd/>
            <a:tailEnd/>
          </a:ln>
        </p:spPr>
        <p:txBody>
          <a:bodyPr wrap="none" lIns="18000" tIns="10800" rIns="18000" bIns="10800" anchor="ctr"/>
          <a:lstStyle/>
          <a:p>
            <a:pPr eaLnBrk="0" hangingPunct="0">
              <a:spcBef>
                <a:spcPct val="30000"/>
              </a:spcBef>
            </a:pPr>
            <a:r>
              <a:rPr lang="en-US" altLang="zh-CN" sz="1400" b="1" dirty="0">
                <a:solidFill>
                  <a:schemeClr val="tx1"/>
                </a:solidFill>
              </a:rPr>
              <a:t>For </a:t>
            </a:r>
            <a:r>
              <a:rPr lang="en-US" altLang="zh-CN" sz="1400" b="1" dirty="0" smtClean="0">
                <a:solidFill>
                  <a:srgbClr val="0000CC"/>
                </a:solidFill>
              </a:rPr>
              <a:t>&lt;25mW</a:t>
            </a:r>
            <a:r>
              <a:rPr lang="zh-CN" altLang="en-US" sz="1400" b="1" dirty="0" smtClean="0">
                <a:solidFill>
                  <a:srgbClr val="0000CC"/>
                </a:solidFill>
              </a:rPr>
              <a:t> </a:t>
            </a:r>
            <a:r>
              <a:rPr lang="zh-CN" altLang="en-US" sz="1400" b="1" dirty="0" smtClean="0">
                <a:solidFill>
                  <a:schemeClr val="tx1"/>
                </a:solidFill>
              </a:rPr>
              <a:t>待机</a:t>
            </a:r>
            <a:r>
              <a:rPr lang="en-US" altLang="zh-CN" sz="1400" b="1" dirty="0" smtClean="0">
                <a:solidFill>
                  <a:schemeClr val="tx1"/>
                </a:solidFill>
              </a:rPr>
              <a:t> </a:t>
            </a:r>
            <a:endParaRPr lang="zh-CN" altLang="en-US" sz="1400" b="1" dirty="0">
              <a:solidFill>
                <a:schemeClr val="tx1"/>
              </a:solidFill>
            </a:endParaRPr>
          </a:p>
        </p:txBody>
      </p:sp>
      <p:pic>
        <p:nvPicPr>
          <p:cNvPr id="99331" name="Picture 3"/>
          <p:cNvPicPr>
            <a:picLocks noChangeAspect="1" noChangeArrowheads="1"/>
          </p:cNvPicPr>
          <p:nvPr/>
        </p:nvPicPr>
        <p:blipFill>
          <a:blip r:embed="rId4"/>
          <a:srcRect/>
          <a:stretch>
            <a:fillRect/>
          </a:stretch>
        </p:blipFill>
        <p:spPr bwMode="auto">
          <a:xfrm>
            <a:off x="179512" y="2713484"/>
            <a:ext cx="4124325" cy="2133600"/>
          </a:xfrm>
          <a:prstGeom prst="rect">
            <a:avLst/>
          </a:prstGeom>
          <a:noFill/>
          <a:ln w="9525">
            <a:noFill/>
            <a:miter lim="800000"/>
            <a:headEnd/>
            <a:tailEnd/>
          </a:ln>
        </p:spPr>
      </p:pic>
      <p:pic>
        <p:nvPicPr>
          <p:cNvPr id="99332" name="Picture 4"/>
          <p:cNvPicPr>
            <a:picLocks noChangeAspect="1" noChangeArrowheads="1"/>
          </p:cNvPicPr>
          <p:nvPr/>
        </p:nvPicPr>
        <p:blipFill>
          <a:blip r:embed="rId5"/>
          <a:srcRect/>
          <a:stretch>
            <a:fillRect/>
          </a:stretch>
        </p:blipFill>
        <p:spPr bwMode="auto">
          <a:xfrm>
            <a:off x="4429125" y="2713484"/>
            <a:ext cx="4714875" cy="2133600"/>
          </a:xfrm>
          <a:prstGeom prst="rect">
            <a:avLst/>
          </a:prstGeom>
          <a:noFill/>
          <a:ln w="9525">
            <a:noFill/>
            <a:miter lim="800000"/>
            <a:headEnd/>
            <a:tailEnd/>
          </a:ln>
        </p:spPr>
      </p:pic>
      <p:sp>
        <p:nvSpPr>
          <p:cNvPr id="12" name="矩形 11"/>
          <p:cNvSpPr/>
          <p:nvPr/>
        </p:nvSpPr>
        <p:spPr>
          <a:xfrm>
            <a:off x="1259632" y="4853979"/>
            <a:ext cx="2217274" cy="307777"/>
          </a:xfrm>
          <a:prstGeom prst="rect">
            <a:avLst/>
          </a:prstGeom>
        </p:spPr>
        <p:txBody>
          <a:bodyPr wrap="none">
            <a:spAutoFit/>
          </a:bodyPr>
          <a:lstStyle/>
          <a:p>
            <a:r>
              <a:rPr lang="en-US" altLang="zh-CN" b="1" dirty="0" smtClean="0">
                <a:solidFill>
                  <a:srgbClr val="0000CC"/>
                </a:solidFill>
              </a:rPr>
              <a:t>12V/0.15A</a:t>
            </a:r>
            <a:r>
              <a:rPr lang="zh-CN" altLang="en-US" b="1" dirty="0" smtClean="0">
                <a:solidFill>
                  <a:srgbClr val="0000CC"/>
                </a:solidFill>
              </a:rPr>
              <a:t>效率</a:t>
            </a:r>
            <a:r>
              <a:rPr lang="en-US" altLang="zh-CN" b="1" dirty="0" smtClean="0">
                <a:solidFill>
                  <a:srgbClr val="0000CC"/>
                </a:solidFill>
              </a:rPr>
              <a:t>-</a:t>
            </a:r>
            <a:r>
              <a:rPr lang="zh-CN" altLang="en-US" b="1" dirty="0" smtClean="0">
                <a:solidFill>
                  <a:srgbClr val="0000CC"/>
                </a:solidFill>
              </a:rPr>
              <a:t>负载曲线</a:t>
            </a:r>
            <a:r>
              <a:rPr lang="en-US" altLang="zh-CN" b="1" dirty="0" smtClean="0">
                <a:solidFill>
                  <a:srgbClr val="0000CC"/>
                </a:solidFill>
              </a:rPr>
              <a:t> </a:t>
            </a:r>
            <a:endParaRPr lang="zh-CN" altLang="en-US" dirty="0"/>
          </a:p>
        </p:txBody>
      </p:sp>
      <p:sp>
        <p:nvSpPr>
          <p:cNvPr id="13" name="矩形 12"/>
          <p:cNvSpPr/>
          <p:nvPr/>
        </p:nvSpPr>
        <p:spPr>
          <a:xfrm>
            <a:off x="5868144" y="4873724"/>
            <a:ext cx="2217274" cy="307777"/>
          </a:xfrm>
          <a:prstGeom prst="rect">
            <a:avLst/>
          </a:prstGeom>
        </p:spPr>
        <p:txBody>
          <a:bodyPr wrap="none">
            <a:spAutoFit/>
          </a:bodyPr>
          <a:lstStyle/>
          <a:p>
            <a:r>
              <a:rPr lang="en-US" altLang="zh-CN" b="1" dirty="0" smtClean="0">
                <a:solidFill>
                  <a:srgbClr val="0000CC"/>
                </a:solidFill>
              </a:rPr>
              <a:t>12V/0.15A</a:t>
            </a:r>
            <a:r>
              <a:rPr lang="zh-CN" altLang="en-US" b="1" dirty="0" smtClean="0">
                <a:solidFill>
                  <a:srgbClr val="0000CC"/>
                </a:solidFill>
              </a:rPr>
              <a:t>电压</a:t>
            </a:r>
            <a:r>
              <a:rPr lang="en-US" altLang="zh-CN" b="1" dirty="0" smtClean="0">
                <a:solidFill>
                  <a:srgbClr val="0000CC"/>
                </a:solidFill>
              </a:rPr>
              <a:t>-</a:t>
            </a:r>
            <a:r>
              <a:rPr lang="zh-CN" altLang="en-US" b="1" dirty="0" smtClean="0">
                <a:solidFill>
                  <a:srgbClr val="0000CC"/>
                </a:solidFill>
              </a:rPr>
              <a:t>负载曲线</a:t>
            </a:r>
            <a:r>
              <a:rPr lang="en-US" altLang="zh-CN" b="1" dirty="0" smtClean="0">
                <a:solidFill>
                  <a:srgbClr val="0000CC"/>
                </a:solidFill>
              </a:rPr>
              <a:t> </a:t>
            </a: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61982" y="49188"/>
            <a:ext cx="7682426" cy="547687"/>
          </a:xfrm>
          <a:prstGeom prst="rect">
            <a:avLst/>
          </a:prstGeom>
        </p:spPr>
        <p:txBody>
          <a:bodyPr/>
          <a:lstStyle/>
          <a:p>
            <a:pPr marL="0" marR="0" lvl="0" indent="0" algn="ctr" defTabSz="1106488" rtl="0" eaLnBrk="0" fontAlgn="base" latinLnBrk="0" hangingPunct="0">
              <a:lnSpc>
                <a:spcPct val="105000"/>
              </a:lnSpc>
              <a:spcBef>
                <a:spcPct val="0"/>
              </a:spcBef>
              <a:spcAft>
                <a:spcPct val="0"/>
              </a:spcAft>
              <a:buClrTx/>
              <a:buSzTx/>
              <a:buFontTx/>
              <a:buNone/>
              <a:tabLst/>
              <a:defRPr/>
            </a:pPr>
            <a:r>
              <a:rPr lang="en-US" altLang="zh-CN" sz="2800" b="1" spc="-150" dirty="0" smtClean="0">
                <a:solidFill>
                  <a:schemeClr val="bg1"/>
                </a:solidFill>
                <a:latin typeface="+mj-lt"/>
                <a:cs typeface="ＭＳ Ｐゴシック" pitchFamily="31" charset="-128"/>
              </a:rPr>
              <a:t>AP3917B/C/D Buck Solution-Dual Output</a:t>
            </a:r>
            <a:endParaRPr lang="zh-CN" altLang="en-US" sz="2800" b="1" spc="-150" dirty="0">
              <a:solidFill>
                <a:schemeClr val="bg1"/>
              </a:solidFill>
              <a:latin typeface="+mj-lt"/>
              <a:cs typeface="ＭＳ Ｐゴシック" pitchFamily="31" charset="-128"/>
            </a:endParaRPr>
          </a:p>
        </p:txBody>
      </p:sp>
      <p:pic>
        <p:nvPicPr>
          <p:cNvPr id="4" name="Picture 2"/>
          <p:cNvPicPr>
            <a:picLocks noChangeAspect="1" noChangeArrowheads="1"/>
          </p:cNvPicPr>
          <p:nvPr/>
        </p:nvPicPr>
        <p:blipFill>
          <a:blip r:embed="rId3"/>
          <a:srcRect/>
          <a:stretch>
            <a:fillRect/>
          </a:stretch>
        </p:blipFill>
        <p:spPr bwMode="auto">
          <a:xfrm>
            <a:off x="7884368" y="1489348"/>
            <a:ext cx="940434" cy="1195200"/>
          </a:xfrm>
          <a:prstGeom prst="rect">
            <a:avLst/>
          </a:prstGeom>
          <a:noFill/>
          <a:ln w="9525">
            <a:noFill/>
            <a:miter lim="800000"/>
            <a:headEnd/>
            <a:tailEnd/>
          </a:ln>
        </p:spPr>
      </p:pic>
      <p:pic>
        <p:nvPicPr>
          <p:cNvPr id="8" name="Picture 35" descr="64049-instant-pot-box Instant Pot Smart Pressure Cooker.jpg"/>
          <p:cNvPicPr>
            <a:picLocks noChangeAspect="1"/>
          </p:cNvPicPr>
          <p:nvPr/>
        </p:nvPicPr>
        <p:blipFill>
          <a:blip r:embed="rId4"/>
          <a:stretch>
            <a:fillRect/>
          </a:stretch>
        </p:blipFill>
        <p:spPr>
          <a:xfrm>
            <a:off x="7956376" y="3145532"/>
            <a:ext cx="888924" cy="888924"/>
          </a:xfrm>
          <a:prstGeom prst="rect">
            <a:avLst/>
          </a:prstGeom>
        </p:spPr>
      </p:pic>
      <p:sp>
        <p:nvSpPr>
          <p:cNvPr id="12" name="Rectangle 48"/>
          <p:cNvSpPr/>
          <p:nvPr/>
        </p:nvSpPr>
        <p:spPr>
          <a:xfrm>
            <a:off x="339781" y="3078676"/>
            <a:ext cx="1369973" cy="400110"/>
          </a:xfrm>
          <a:prstGeom prst="rect">
            <a:avLst/>
          </a:prstGeom>
        </p:spPr>
        <p:txBody>
          <a:bodyPr wrap="square">
            <a:spAutoFit/>
          </a:bodyPr>
          <a:lstStyle/>
          <a:p>
            <a:pPr algn="ctr"/>
            <a:r>
              <a:rPr lang="zh-CN" altLang="en-US" sz="1000" dirty="0" smtClean="0">
                <a:solidFill>
                  <a:srgbClr val="3333CC"/>
                </a:solidFill>
              </a:rPr>
              <a:t>电磁炉</a:t>
            </a:r>
            <a:endParaRPr lang="en-US" altLang="zh-TW" sz="1000" dirty="0" smtClean="0">
              <a:solidFill>
                <a:srgbClr val="3333CC"/>
              </a:solidFill>
            </a:endParaRPr>
          </a:p>
          <a:p>
            <a:pPr algn="ctr"/>
            <a:r>
              <a:rPr lang="en-US" sz="1000" dirty="0" smtClean="0">
                <a:solidFill>
                  <a:srgbClr val="3333CC"/>
                </a:solidFill>
              </a:rPr>
              <a:t>Induction Cooker</a:t>
            </a:r>
            <a:endParaRPr lang="en-US" sz="1000" dirty="0">
              <a:solidFill>
                <a:srgbClr val="3333CC"/>
              </a:solidFill>
            </a:endParaRPr>
          </a:p>
        </p:txBody>
      </p:sp>
      <p:pic>
        <p:nvPicPr>
          <p:cNvPr id="13" name="Picture 2"/>
          <p:cNvPicPr>
            <a:picLocks noChangeAspect="1" noChangeArrowheads="1"/>
          </p:cNvPicPr>
          <p:nvPr/>
        </p:nvPicPr>
        <p:blipFill>
          <a:blip r:embed="rId5"/>
          <a:srcRect/>
          <a:stretch>
            <a:fillRect/>
          </a:stretch>
        </p:blipFill>
        <p:spPr bwMode="auto">
          <a:xfrm>
            <a:off x="323528" y="2137420"/>
            <a:ext cx="1171575" cy="885825"/>
          </a:xfrm>
          <a:prstGeom prst="rect">
            <a:avLst/>
          </a:prstGeom>
          <a:noFill/>
          <a:ln w="9525">
            <a:noFill/>
            <a:miter lim="800000"/>
            <a:headEnd/>
            <a:tailEnd/>
          </a:ln>
        </p:spPr>
      </p:pic>
      <p:pic>
        <p:nvPicPr>
          <p:cNvPr id="32770" name="Picture 2"/>
          <p:cNvPicPr>
            <a:picLocks noChangeAspect="1" noChangeArrowheads="1"/>
          </p:cNvPicPr>
          <p:nvPr/>
        </p:nvPicPr>
        <p:blipFill>
          <a:blip r:embed="rId6"/>
          <a:srcRect/>
          <a:stretch>
            <a:fillRect/>
          </a:stretch>
        </p:blipFill>
        <p:spPr bwMode="auto">
          <a:xfrm>
            <a:off x="2339752" y="3361556"/>
            <a:ext cx="2398065" cy="900000"/>
          </a:xfrm>
          <a:prstGeom prst="rect">
            <a:avLst/>
          </a:prstGeom>
          <a:noFill/>
          <a:ln w="9525">
            <a:noFill/>
            <a:miter lim="800000"/>
            <a:headEnd/>
            <a:tailEnd/>
          </a:ln>
        </p:spPr>
      </p:pic>
      <p:pic>
        <p:nvPicPr>
          <p:cNvPr id="32771" name="Picture 3"/>
          <p:cNvPicPr>
            <a:picLocks noChangeAspect="1" noChangeArrowheads="1"/>
          </p:cNvPicPr>
          <p:nvPr/>
        </p:nvPicPr>
        <p:blipFill>
          <a:blip r:embed="rId7"/>
          <a:srcRect/>
          <a:stretch>
            <a:fillRect/>
          </a:stretch>
        </p:blipFill>
        <p:spPr bwMode="auto">
          <a:xfrm>
            <a:off x="4932040" y="3361556"/>
            <a:ext cx="2530435" cy="900000"/>
          </a:xfrm>
          <a:prstGeom prst="rect">
            <a:avLst/>
          </a:prstGeom>
          <a:noFill/>
          <a:ln w="9525">
            <a:noFill/>
            <a:miter lim="800000"/>
            <a:headEnd/>
            <a:tailEnd/>
          </a:ln>
        </p:spPr>
      </p:pic>
      <p:graphicFrame>
        <p:nvGraphicFramePr>
          <p:cNvPr id="43011" name="Object 3"/>
          <p:cNvGraphicFramePr>
            <a:graphicFrameLocks noChangeAspect="1"/>
          </p:cNvGraphicFramePr>
          <p:nvPr/>
        </p:nvGraphicFramePr>
        <p:xfrm>
          <a:off x="2051720" y="1345332"/>
          <a:ext cx="4420182" cy="1584176"/>
        </p:xfrm>
        <a:graphic>
          <a:graphicData uri="http://schemas.openxmlformats.org/presentationml/2006/ole">
            <p:oleObj spid="_x0000_s43046" name="Visio" r:id="rId8" imgW="2362792" imgH="908326" progId="">
              <p:embed/>
            </p:oleObj>
          </a:graphicData>
        </a:graphic>
      </p:graphicFrame>
      <p:sp>
        <p:nvSpPr>
          <p:cNvPr id="14"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15</a:t>
            </a:fld>
            <a:endParaRPr lang="en-US" altLang="zh-CN" sz="900" dirty="0">
              <a:ea typeface="SimSun" pitchFamily="2" charset="-122"/>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600" y="15305"/>
            <a:ext cx="7178377" cy="681955"/>
          </a:xfrm>
          <a:prstGeom prst="rect">
            <a:avLst/>
          </a:prstGeom>
        </p:spPr>
        <p:txBody>
          <a:bodyPr/>
          <a:lstStyle/>
          <a:p>
            <a:pPr marL="0" marR="0" lvl="0" indent="0" algn="ctr" defTabSz="1106488" rtl="0" eaLnBrk="0" fontAlgn="base" latinLnBrk="0" hangingPunct="0">
              <a:lnSpc>
                <a:spcPct val="105000"/>
              </a:lnSpc>
              <a:spcBef>
                <a:spcPct val="0"/>
              </a:spcBef>
              <a:spcAft>
                <a:spcPct val="0"/>
              </a:spcAft>
              <a:buClrTx/>
              <a:buSzTx/>
              <a:buFontTx/>
              <a:buNone/>
              <a:tabLst/>
              <a:defRPr/>
            </a:pPr>
            <a:r>
              <a:rPr kumimoji="0" lang="en-US" altLang="ko-KR" sz="2800" b="1" i="0" u="none" strike="noStrike" kern="0" cap="none" spc="-150" normalizeH="0" baseline="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Smart Speaker Systems</a:t>
            </a:r>
            <a:r>
              <a:rPr kumimoji="0" lang="zh-CN" altLang="en-US" sz="2800" b="1" i="0" u="none" strike="noStrike" kern="0" cap="none" spc="-150" normalizeH="0" baseline="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 </a:t>
            </a:r>
            <a:r>
              <a:rPr kumimoji="0" lang="en-US" altLang="zh-CN" sz="2800" b="1" i="0" u="none" strike="noStrike" kern="0" cap="none" spc="-150" normalizeH="0" baseline="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Requirement (</a:t>
            </a:r>
            <a:r>
              <a:rPr kumimoji="0" lang="zh-CN" altLang="en-US" sz="2800" b="1" i="0" u="none" strike="noStrike" kern="0" cap="none" spc="-150" normalizeH="0" baseline="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高端</a:t>
            </a:r>
            <a:r>
              <a:rPr kumimoji="0" lang="en-US" altLang="zh-CN" sz="2800" b="1" i="0" u="none" strike="noStrike" kern="0" cap="none" spc="-150" normalizeH="0" baseline="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a:t>
            </a:r>
            <a:endParaRPr kumimoji="0" lang="en-US" sz="2800" b="1" i="0" u="none" strike="noStrike" kern="0" cap="none" spc="-150" normalizeH="0" baseline="0" noProof="0" dirty="0">
              <a:ln>
                <a:noFill/>
              </a:ln>
              <a:solidFill>
                <a:schemeClr val="bg1"/>
              </a:solidFill>
              <a:effectLst/>
              <a:uLnTx/>
              <a:uFillTx/>
              <a:latin typeface="+mj-lt"/>
              <a:ea typeface="MS PGothic" pitchFamily="34" charset="-128"/>
              <a:cs typeface="ＭＳ Ｐゴシック" pitchFamily="31" charset="-128"/>
            </a:endParaRPr>
          </a:p>
        </p:txBody>
      </p:sp>
      <p:sp>
        <p:nvSpPr>
          <p:cNvPr id="3" name="Content Placeholder 2"/>
          <p:cNvSpPr txBox="1">
            <a:spLocks/>
          </p:cNvSpPr>
          <p:nvPr/>
        </p:nvSpPr>
        <p:spPr>
          <a:xfrm>
            <a:off x="270756" y="918258"/>
            <a:ext cx="8604448" cy="4536504"/>
          </a:xfrm>
          <a:prstGeom prst="rect">
            <a:avLst/>
          </a:prstGeom>
        </p:spPr>
        <p:txBody>
          <a:bodyPr/>
          <a:lstStyle/>
          <a:p>
            <a:pPr marL="342900" marR="0" lvl="0" indent="-342900" algn="l" defTabSz="1106488" rtl="0" eaLnBrk="0" fontAlgn="base" latinLnBrk="0" hangingPunct="0">
              <a:lnSpc>
                <a:spcPct val="100000"/>
              </a:lnSpc>
              <a:spcBef>
                <a:spcPts val="100"/>
              </a:spcBef>
              <a:spcAft>
                <a:spcPts val="100"/>
              </a:spcAft>
              <a:buClr>
                <a:srgbClr val="10468B"/>
              </a:buClr>
              <a:buSzPct val="100000"/>
              <a:buFont typeface="+mj-lt"/>
              <a:buAutoNum type="romanUcPeriod"/>
              <a:tabLst/>
              <a:defRPr/>
            </a:pPr>
            <a:r>
              <a:rPr kumimoji="0" lang="en-US" b="1" i="0" u="none" strike="noStrike" kern="0" cap="none" spc="0" normalizeH="0" baseline="0" noProof="0" dirty="0" smtClean="0">
                <a:ln>
                  <a:noFill/>
                </a:ln>
                <a:solidFill>
                  <a:schemeClr val="tx1"/>
                </a:solidFill>
                <a:effectLst/>
                <a:uLnTx/>
                <a:uFillTx/>
                <a:latin typeface="+mn-lt"/>
                <a:ea typeface="MS PGothic" pitchFamily="34" charset="-128"/>
                <a:cs typeface="ＭＳ Ｐゴシック" pitchFamily="31" charset="-128"/>
              </a:rPr>
              <a:t>System Requirements -	</a:t>
            </a:r>
          </a:p>
          <a:p>
            <a:pPr marL="685800" marR="0" lvl="1" indent="-342900" algn="l" defTabSz="1106488" rtl="0" eaLnBrk="0" fontAlgn="base" latinLnBrk="0" hangingPunct="0">
              <a:lnSpc>
                <a:spcPct val="100000"/>
              </a:lnSpc>
              <a:spcBef>
                <a:spcPts val="100"/>
              </a:spcBef>
              <a:spcAft>
                <a:spcPts val="100"/>
              </a:spcAft>
              <a:buClr>
                <a:srgbClr val="10468B"/>
              </a:buClr>
              <a:buSzPct val="100000"/>
              <a:buFontTx/>
              <a:buChar char="–"/>
              <a:tabLst/>
              <a:defRPr/>
            </a:pP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Voice-Input, AI-based Cloud Service IoT Smart Speakers</a:t>
            </a:r>
          </a:p>
          <a:p>
            <a:pPr marL="685800" marR="0" lvl="1" indent="-342900" algn="l" defTabSz="1106488" rtl="0" eaLnBrk="0" fontAlgn="base" latinLnBrk="0" hangingPunct="0">
              <a:lnSpc>
                <a:spcPct val="100000"/>
              </a:lnSpc>
              <a:spcBef>
                <a:spcPts val="100"/>
              </a:spcBef>
              <a:spcAft>
                <a:spcPts val="100"/>
              </a:spcAft>
              <a:buClr>
                <a:srgbClr val="10468B"/>
              </a:buClr>
              <a:buSzPct val="100000"/>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Full load Power Ranges from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5W</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up to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40W</a:t>
            </a:r>
            <a:r>
              <a:rPr kumimoji="0" lang="zh-CN" altLang="en-US" sz="1200" b="1" i="0" u="none" strike="noStrike" kern="0" cap="none" spc="0" normalizeH="0" baseline="0" noProof="0" dirty="0" smtClean="0">
                <a:ln>
                  <a:noFill/>
                </a:ln>
                <a:solidFill>
                  <a:srgbClr val="000000"/>
                </a:solidFill>
                <a:effectLst/>
                <a:uLnTx/>
                <a:uFillTx/>
                <a:latin typeface="+mn-lt"/>
                <a:ea typeface="MS PGothic" pitchFamily="34" charset="-128"/>
              </a:rPr>
              <a:t>  </a:t>
            </a:r>
            <a:r>
              <a:rPr kumimoji="0" lang="en-US" altLang="zh-CN" sz="1200" b="1" i="0" u="none" strike="noStrike" kern="0" cap="none" spc="0" normalizeH="0" baseline="0" noProof="0" dirty="0" smtClean="0">
                <a:ln>
                  <a:noFill/>
                </a:ln>
                <a:solidFill>
                  <a:srgbClr val="000000"/>
                </a:solidFill>
                <a:effectLst/>
                <a:uLnTx/>
                <a:uFillTx/>
                <a:latin typeface="+mn-lt"/>
                <a:ea typeface="MS PGothic" pitchFamily="34" charset="-128"/>
              </a:rPr>
              <a:t>(PSR and SSR Topology)</a:t>
            </a:r>
            <a:endParaRPr kumimoji="0" lang="en-US" sz="1200" b="1" i="0" u="none" strike="noStrike" kern="0" cap="none" spc="0" normalizeH="0" baseline="0" noProof="0" dirty="0" smtClean="0">
              <a:ln>
                <a:noFill/>
              </a:ln>
              <a:solidFill>
                <a:srgbClr val="000000"/>
              </a:solidFill>
              <a:effectLst/>
              <a:uLnTx/>
              <a:uFillTx/>
              <a:latin typeface="+mn-lt"/>
              <a:ea typeface="MS PGothic" pitchFamily="34" charset="-128"/>
            </a:endParaRPr>
          </a:p>
          <a:p>
            <a:pPr marL="342900" marR="0" lvl="0" indent="-342900" algn="l" defTabSz="1106488" rtl="0" eaLnBrk="0" fontAlgn="base" latinLnBrk="0" hangingPunct="0">
              <a:lnSpc>
                <a:spcPct val="100000"/>
              </a:lnSpc>
              <a:spcBef>
                <a:spcPts val="100"/>
              </a:spcBef>
              <a:spcAft>
                <a:spcPts val="100"/>
              </a:spcAft>
              <a:buClr>
                <a:srgbClr val="10468B"/>
              </a:buClr>
              <a:buSzPct val="100000"/>
              <a:buFont typeface="+mj-lt"/>
              <a:buAutoNum type="romanUcPeriod"/>
              <a:tabLst/>
              <a:defRPr/>
            </a:pPr>
            <a:endParaRPr kumimoji="0" lang="en-US" b="1" i="0" u="none" strike="noStrike" kern="0" cap="none" spc="0" normalizeH="0" baseline="0" noProof="0" dirty="0" smtClean="0">
              <a:ln>
                <a:noFill/>
              </a:ln>
              <a:solidFill>
                <a:schemeClr val="tx1"/>
              </a:solidFill>
              <a:effectLst/>
              <a:uLnTx/>
              <a:uFillTx/>
              <a:latin typeface="+mn-lt"/>
              <a:ea typeface="MS PGothic" pitchFamily="34" charset="-128"/>
              <a:cs typeface="ＭＳ Ｐゴシック" pitchFamily="31" charset="-128"/>
            </a:endParaRPr>
          </a:p>
          <a:p>
            <a:pPr marL="342900" marR="0" lvl="0" indent="-342900" algn="l" defTabSz="1106488" rtl="0" eaLnBrk="0" fontAlgn="base" latinLnBrk="0" hangingPunct="0">
              <a:lnSpc>
                <a:spcPct val="100000"/>
              </a:lnSpc>
              <a:spcBef>
                <a:spcPts val="100"/>
              </a:spcBef>
              <a:spcAft>
                <a:spcPts val="100"/>
              </a:spcAft>
              <a:buClr>
                <a:srgbClr val="10468B"/>
              </a:buClr>
              <a:buSzPct val="100000"/>
              <a:buFont typeface="+mj-lt"/>
              <a:buAutoNum type="romanUcPeriod"/>
              <a:tabLst/>
              <a:defRPr/>
            </a:pPr>
            <a:r>
              <a:rPr kumimoji="0" lang="en-US" b="1" i="0" u="none" strike="noStrike" kern="0" cap="none" spc="0" normalizeH="0" baseline="0" noProof="0" dirty="0" smtClean="0">
                <a:ln>
                  <a:noFill/>
                </a:ln>
                <a:solidFill>
                  <a:schemeClr val="tx1"/>
                </a:solidFill>
                <a:effectLst/>
                <a:uLnTx/>
                <a:uFillTx/>
                <a:latin typeface="+mn-lt"/>
                <a:ea typeface="MS PGothic" pitchFamily="34" charset="-128"/>
                <a:cs typeface="ＭＳ Ｐゴシック" pitchFamily="31" charset="-128"/>
              </a:rPr>
              <a:t>Desirable Feature Requirements –</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defRPr/>
            </a:pP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Low Standby-Power /Light Load High Efficiency -  IoT</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defRPr/>
            </a:pP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 devices (wireless connectivity might be always ON)</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defRPr/>
            </a:pP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High degree of integration for Limited PCB Space</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defRPr/>
            </a:pP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Protection Requirements -  Precision Over Temperature Protection, OVP</a:t>
            </a:r>
            <a:endParaRPr kumimoji="0" lang="en-US" sz="1200" b="0" i="0" u="none" strike="noStrike" kern="0" cap="none" spc="0" normalizeH="0" baseline="0" noProof="0" dirty="0" smtClean="0">
              <a:ln>
                <a:noFill/>
              </a:ln>
              <a:solidFill>
                <a:srgbClr val="FF0000"/>
              </a:solidFill>
              <a:effectLst/>
              <a:uLnTx/>
              <a:uFillTx/>
              <a:latin typeface="+mn-lt"/>
              <a:ea typeface="MS PGothic" pitchFamily="34" charset="-128"/>
            </a:endParaRP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defRPr/>
            </a:pP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Support Surge of Power requirements (Peak Loading)</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defRPr/>
            </a:pP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Cost-Effective System BOM</a:t>
            </a:r>
          </a:p>
          <a:p>
            <a:pPr marL="342900" marR="0" lvl="0" indent="-342900" algn="l" defTabSz="1106488" rtl="0" eaLnBrk="0" fontAlgn="base" latinLnBrk="0" hangingPunct="0">
              <a:lnSpc>
                <a:spcPct val="100000"/>
              </a:lnSpc>
              <a:spcBef>
                <a:spcPts val="100"/>
              </a:spcBef>
              <a:spcAft>
                <a:spcPts val="100"/>
              </a:spcAft>
              <a:buClr>
                <a:srgbClr val="10468B"/>
              </a:buClr>
              <a:buSzPct val="100000"/>
              <a:buFont typeface="+mj-lt"/>
              <a:buAutoNum type="romanUcPeriod"/>
              <a:tabLst/>
              <a:defRPr/>
            </a:pPr>
            <a:endParaRPr kumimoji="0" lang="en-US" b="1" i="0" u="none" strike="noStrike" kern="0" cap="none" spc="0" normalizeH="0" baseline="0" noProof="0" dirty="0" smtClean="0">
              <a:ln>
                <a:noFill/>
              </a:ln>
              <a:solidFill>
                <a:schemeClr val="tx1"/>
              </a:solidFill>
              <a:effectLst/>
              <a:uLnTx/>
              <a:uFillTx/>
              <a:latin typeface="+mn-lt"/>
              <a:ea typeface="MS PGothic" pitchFamily="34" charset="-128"/>
              <a:cs typeface="ＭＳ Ｐゴシック" pitchFamily="31" charset="-128"/>
            </a:endParaRPr>
          </a:p>
          <a:p>
            <a:pPr marL="342900" marR="0" lvl="0" indent="-342900" algn="l" defTabSz="1106488" rtl="0" eaLnBrk="0" fontAlgn="base" latinLnBrk="0" hangingPunct="0">
              <a:lnSpc>
                <a:spcPct val="100000"/>
              </a:lnSpc>
              <a:spcBef>
                <a:spcPts val="100"/>
              </a:spcBef>
              <a:spcAft>
                <a:spcPts val="100"/>
              </a:spcAft>
              <a:buClr>
                <a:srgbClr val="10468B"/>
              </a:buClr>
              <a:buSzPct val="100000"/>
              <a:buFont typeface="+mj-lt"/>
              <a:buAutoNum type="romanUcPeriod"/>
              <a:tabLst/>
              <a:defRPr/>
            </a:pPr>
            <a:r>
              <a:rPr kumimoji="0" lang="en-US" b="1" i="0" u="none" strike="noStrike" kern="0" cap="none" spc="0" normalizeH="0" baseline="0" noProof="0" dirty="0" smtClean="0">
                <a:ln>
                  <a:noFill/>
                </a:ln>
                <a:solidFill>
                  <a:schemeClr val="tx1"/>
                </a:solidFill>
                <a:effectLst/>
                <a:uLnTx/>
                <a:uFillTx/>
                <a:latin typeface="+mn-lt"/>
                <a:ea typeface="MS PGothic" pitchFamily="34" charset="-128"/>
                <a:cs typeface="ＭＳ Ｐゴシック" pitchFamily="31" charset="-128"/>
              </a:rPr>
              <a:t>Current Power Solutions -</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tab pos="1717675" algn="l"/>
              </a:tabLst>
              <a:defRPr/>
            </a:pPr>
            <a:r>
              <a:rPr kumimoji="0" lang="en-US" sz="1200" b="1" i="0" u="none" strike="noStrike" kern="0" cap="none" spc="0" normalizeH="0" baseline="0" noProof="0" dirty="0" smtClean="0">
                <a:ln>
                  <a:noFill/>
                </a:ln>
                <a:solidFill>
                  <a:schemeClr val="tx1"/>
                </a:solidFill>
                <a:effectLst/>
                <a:uLnTx/>
                <a:uFillTx/>
                <a:latin typeface="+mn-lt"/>
                <a:ea typeface="MS PGothic" pitchFamily="34" charset="-128"/>
              </a:rPr>
              <a:t>5W -</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AP3907</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(SO-8, PSR Switcher, DCM Mode, 5V Output)</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tab pos="1717675" algn="l"/>
              </a:tabLst>
              <a:defRPr/>
            </a:pPr>
            <a:r>
              <a:rPr kumimoji="0" lang="en-US" sz="1200" b="1" i="0" u="none" strike="noStrike" kern="0" cap="none" spc="0" normalizeH="0" baseline="0" noProof="0" dirty="0" smtClean="0">
                <a:ln>
                  <a:noFill/>
                </a:ln>
                <a:effectLst/>
                <a:uLnTx/>
                <a:uFillTx/>
                <a:latin typeface="+mn-lt"/>
                <a:ea typeface="MS PGothic" pitchFamily="34" charset="-128"/>
              </a:rPr>
              <a:t>9W -</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AP3785TA</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(SO-8)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APR34309C</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(SO-8EP) (PSR Controller,  SR Switcher, 5V Output)</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tab pos="1717675" algn="l"/>
              </a:tabLst>
              <a:defRPr/>
            </a:pPr>
            <a:r>
              <a:rPr kumimoji="0" lang="en-US" sz="1200" b="1" i="0" u="none" strike="noStrike" kern="0" cap="none" spc="0" normalizeH="0" baseline="0" noProof="0" dirty="0" smtClean="0">
                <a:ln>
                  <a:noFill/>
                </a:ln>
                <a:solidFill>
                  <a:schemeClr val="tx1"/>
                </a:solidFill>
                <a:effectLst/>
                <a:uLnTx/>
                <a:uFillTx/>
                <a:latin typeface="+mn-lt"/>
                <a:ea typeface="MS PGothic" pitchFamily="34" charset="-128"/>
              </a:rPr>
              <a:t>12W -</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AP3785TA</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(SO-8)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APR34250</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SO-8</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(PSR Controller,  SR Switcher, 12V Output)</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tab pos="1717675" algn="l"/>
              </a:tabLst>
              <a:defRPr/>
            </a:pPr>
            <a:r>
              <a:rPr kumimoji="0" lang="en-US" sz="1200" b="1" i="0" u="none" strike="noStrike" kern="0" cap="none" spc="0" normalizeH="0" baseline="0" noProof="0" dirty="0" smtClean="0">
                <a:ln>
                  <a:noFill/>
                </a:ln>
                <a:solidFill>
                  <a:schemeClr val="tx1"/>
                </a:solidFill>
                <a:effectLst/>
                <a:uLnTx/>
                <a:uFillTx/>
                <a:latin typeface="+mn-lt"/>
                <a:ea typeface="MS PGothic" pitchFamily="34" charset="-128"/>
              </a:rPr>
              <a:t>15W/21W -</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AP3125ST</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(PWM Controller, SO23-6,</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12V </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output)</a:t>
            </a:r>
            <a:endParaRPr kumimoji="0" lang="en-US" b="0" i="0" u="none" strike="noStrike" kern="0" cap="none" spc="0" normalizeH="0" baseline="0" noProof="0" dirty="0">
              <a:ln>
                <a:noFill/>
              </a:ln>
              <a:solidFill>
                <a:schemeClr val="tx1"/>
              </a:solidFill>
              <a:effectLst/>
              <a:uLnTx/>
              <a:uFillTx/>
              <a:latin typeface="+mn-lt"/>
              <a:ea typeface="MS PGothic" pitchFamily="34" charset="-128"/>
            </a:endParaRPr>
          </a:p>
        </p:txBody>
      </p:sp>
      <p:sp>
        <p:nvSpPr>
          <p:cNvPr id="4"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16</a:t>
            </a:fld>
            <a:endParaRPr lang="en-US" altLang="zh-CN" sz="900" dirty="0">
              <a:ea typeface="SimSun" pitchFamily="2" charset="-122"/>
            </a:endParaRPr>
          </a:p>
        </p:txBody>
      </p:sp>
      <p:grpSp>
        <p:nvGrpSpPr>
          <p:cNvPr id="9" name="Group 8"/>
          <p:cNvGrpSpPr/>
          <p:nvPr/>
        </p:nvGrpSpPr>
        <p:grpSpPr>
          <a:xfrm>
            <a:off x="6223281" y="2497460"/>
            <a:ext cx="2651923" cy="1379344"/>
            <a:chOff x="6516216" y="1921396"/>
            <a:chExt cx="2880320" cy="1597135"/>
          </a:xfrm>
        </p:grpSpPr>
        <p:pic>
          <p:nvPicPr>
            <p:cNvPr id="6" name="Picture 11"/>
            <p:cNvPicPr>
              <a:picLocks noChangeAspect="1" noChangeArrowheads="1"/>
            </p:cNvPicPr>
            <p:nvPr/>
          </p:nvPicPr>
          <p:blipFill>
            <a:blip r:embed="rId2"/>
            <a:srcRect/>
            <a:stretch>
              <a:fillRect/>
            </a:stretch>
          </p:blipFill>
          <p:spPr bwMode="auto">
            <a:xfrm>
              <a:off x="7236296" y="1921396"/>
              <a:ext cx="1305792" cy="1265114"/>
            </a:xfrm>
            <a:prstGeom prst="rect">
              <a:avLst/>
            </a:prstGeom>
            <a:noFill/>
            <a:ln w="9525">
              <a:noFill/>
              <a:miter lim="800000"/>
              <a:headEnd/>
              <a:tailEnd/>
            </a:ln>
          </p:spPr>
        </p:pic>
        <p:sp>
          <p:nvSpPr>
            <p:cNvPr id="7" name="矩形 6"/>
            <p:cNvSpPr/>
            <p:nvPr/>
          </p:nvSpPr>
          <p:spPr>
            <a:xfrm>
              <a:off x="6516216" y="3197795"/>
              <a:ext cx="2880320" cy="320736"/>
            </a:xfrm>
            <a:prstGeom prst="rect">
              <a:avLst/>
            </a:prstGeom>
          </p:spPr>
          <p:txBody>
            <a:bodyPr wrap="square">
              <a:spAutoFit/>
            </a:bodyPr>
            <a:lstStyle/>
            <a:p>
              <a:pPr algn="ctr"/>
              <a:r>
                <a:rPr lang="en-US" altLang="zh-CN" sz="1200" b="1" dirty="0" smtClean="0"/>
                <a:t>(Google Home Mini,5V/1.8A)</a:t>
              </a:r>
              <a:endParaRPr lang="zh-CN" altLang="en-US" sz="1200" b="1" dirty="0"/>
            </a:p>
          </p:txBody>
        </p:sp>
      </p:grpSp>
      <p:grpSp>
        <p:nvGrpSpPr>
          <p:cNvPr id="10" name="Group 9"/>
          <p:cNvGrpSpPr/>
          <p:nvPr/>
        </p:nvGrpSpPr>
        <p:grpSpPr>
          <a:xfrm>
            <a:off x="5975648" y="918258"/>
            <a:ext cx="3168352" cy="1357119"/>
            <a:chOff x="6300192" y="553244"/>
            <a:chExt cx="3168352" cy="1357119"/>
          </a:xfrm>
        </p:grpSpPr>
        <p:pic>
          <p:nvPicPr>
            <p:cNvPr id="5" name="Picture 12"/>
            <p:cNvPicPr>
              <a:picLocks noChangeAspect="1" noChangeArrowheads="1"/>
            </p:cNvPicPr>
            <p:nvPr/>
          </p:nvPicPr>
          <p:blipFill>
            <a:blip r:embed="rId3"/>
            <a:srcRect/>
            <a:stretch>
              <a:fillRect/>
            </a:stretch>
          </p:blipFill>
          <p:spPr bwMode="auto">
            <a:xfrm>
              <a:off x="6696075" y="553244"/>
              <a:ext cx="2447925" cy="1152128"/>
            </a:xfrm>
            <a:prstGeom prst="rect">
              <a:avLst/>
            </a:prstGeom>
            <a:noFill/>
            <a:ln w="9525">
              <a:noFill/>
              <a:miter lim="800000"/>
              <a:headEnd/>
              <a:tailEnd/>
            </a:ln>
          </p:spPr>
        </p:pic>
        <p:sp>
          <p:nvSpPr>
            <p:cNvPr id="8" name="矩形 7"/>
            <p:cNvSpPr/>
            <p:nvPr/>
          </p:nvSpPr>
          <p:spPr>
            <a:xfrm>
              <a:off x="6300192" y="1633364"/>
              <a:ext cx="3168352" cy="276999"/>
            </a:xfrm>
            <a:prstGeom prst="rect">
              <a:avLst/>
            </a:prstGeom>
          </p:spPr>
          <p:txBody>
            <a:bodyPr wrap="square">
              <a:spAutoFit/>
            </a:bodyPr>
            <a:lstStyle/>
            <a:p>
              <a:pPr algn="ctr"/>
              <a:r>
                <a:rPr lang="en-US" altLang="zh-CN" sz="1200" b="1" dirty="0" smtClean="0"/>
                <a:t>(Amazon Dot/Echo/Show</a:t>
              </a:r>
              <a:r>
                <a:rPr lang="en-US" altLang="zh-CN" sz="1200" b="1" dirty="0" smtClean="0">
                  <a:solidFill>
                    <a:srgbClr val="0000CC"/>
                  </a:solidFill>
                </a:rPr>
                <a:t>,</a:t>
              </a:r>
              <a:r>
                <a:rPr lang="en-US" altLang="zh-CN" sz="1200" b="1" dirty="0" smtClean="0"/>
                <a:t>5V/1A)</a:t>
              </a:r>
              <a:endParaRPr lang="zh-CN" altLang="en-US" sz="1200" b="1"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left)">
                                      <p:cBhvr>
                                        <p:cTn id="10" dur="500"/>
                                        <p:tgtEl>
                                          <p:spTgt spid="3">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left)">
                                      <p:cBhvr>
                                        <p:cTn id="13" dur="500"/>
                                        <p:tgtEl>
                                          <p:spTgt spid="3">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left)">
                                      <p:cBhvr>
                                        <p:cTn id="16" dur="500"/>
                                        <p:tgtEl>
                                          <p:spTgt spid="3">
                                            <p:txEl>
                                              <p:pRg st="7" end="7"/>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left)">
                                      <p:cBhvr>
                                        <p:cTn id="19" dur="500"/>
                                        <p:tgtEl>
                                          <p:spTgt spid="3">
                                            <p:txEl>
                                              <p:pRg st="8" end="8"/>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ipe(left)">
                                      <p:cBhvr>
                                        <p:cTn id="22" dur="500"/>
                                        <p:tgtEl>
                                          <p:spTgt spid="3">
                                            <p:txEl>
                                              <p:pRg st="9" end="9"/>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left)">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wipe(left)">
                                      <p:cBhvr>
                                        <p:cTn id="30" dur="500"/>
                                        <p:tgtEl>
                                          <p:spTgt spid="3">
                                            <p:txEl>
                                              <p:pRg st="12" end="12"/>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Effect transition="in" filter="wipe(left)">
                                      <p:cBhvr>
                                        <p:cTn id="33" dur="500"/>
                                        <p:tgtEl>
                                          <p:spTgt spid="3">
                                            <p:txEl>
                                              <p:pRg st="13" end="13"/>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wipe(left)">
                                      <p:cBhvr>
                                        <p:cTn id="36" dur="500"/>
                                        <p:tgtEl>
                                          <p:spTgt spid="3">
                                            <p:txEl>
                                              <p:pRg st="14" end="14"/>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animEffect transition="in" filter="wipe(left)">
                                      <p:cBhvr>
                                        <p:cTn id="39" dur="500"/>
                                        <p:tgtEl>
                                          <p:spTgt spid="3">
                                            <p:txEl>
                                              <p:pRg st="15" end="15"/>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3">
                                            <p:txEl>
                                              <p:pRg st="16" end="16"/>
                                            </p:txEl>
                                          </p:spTgt>
                                        </p:tgtEl>
                                        <p:attrNameLst>
                                          <p:attrName>style.visibility</p:attrName>
                                        </p:attrNameLst>
                                      </p:cBhvr>
                                      <p:to>
                                        <p:strVal val="visible"/>
                                      </p:to>
                                    </p:set>
                                    <p:animEffect transition="in" filter="wipe(left)">
                                      <p:cBhvr>
                                        <p:cTn id="4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600" y="-22820"/>
            <a:ext cx="7178377" cy="681955"/>
          </a:xfrm>
          <a:prstGeom prst="rect">
            <a:avLst/>
          </a:prstGeom>
        </p:spPr>
        <p:txBody>
          <a:bodyPr/>
          <a:lstStyle/>
          <a:p>
            <a:pPr marL="0" marR="0" lvl="0" indent="0" algn="ctr" defTabSz="1106488" rtl="0" eaLnBrk="0" fontAlgn="base" latinLnBrk="0" hangingPunct="0">
              <a:lnSpc>
                <a:spcPct val="105000"/>
              </a:lnSpc>
              <a:spcBef>
                <a:spcPct val="0"/>
              </a:spcBef>
              <a:spcAft>
                <a:spcPct val="0"/>
              </a:spcAft>
              <a:buClrTx/>
              <a:buSzTx/>
              <a:buFontTx/>
              <a:buNone/>
              <a:tabLst/>
              <a:defRPr/>
            </a:pPr>
            <a:r>
              <a:rPr kumimoji="0" lang="en-US" altLang="ko-KR" sz="2800" b="1" i="0" u="none" strike="noStrike" kern="0" cap="none" spc="-150" normalizeH="0" baseline="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Smart Speaker System Requirement</a:t>
            </a:r>
            <a:r>
              <a:rPr kumimoji="0" lang="en-US" altLang="ko-KR" sz="2800" b="1" i="0" u="none" strike="noStrike" kern="0" cap="none" spc="-150" normalizeH="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 (</a:t>
            </a:r>
            <a:r>
              <a:rPr kumimoji="0" lang="zh-CN" altLang="en-US" sz="2800" b="1" i="0" u="none" strike="noStrike" kern="0" cap="none" spc="-150" normalizeH="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中端</a:t>
            </a:r>
            <a:r>
              <a:rPr kumimoji="0" lang="en-US" altLang="ko-KR" sz="2800" b="1" i="0" u="none" strike="noStrike" kern="0" cap="none" spc="-150" normalizeH="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a:t>
            </a:r>
            <a:r>
              <a:rPr kumimoji="0" lang="en-US" altLang="zh-CN" sz="2800" b="1" i="0" u="none" strike="noStrike" kern="0" cap="none" spc="-150" normalizeH="0" baseline="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 </a:t>
            </a:r>
            <a:endParaRPr kumimoji="0" lang="en-US" sz="2800" b="1" i="0" u="none" strike="noStrike" kern="0" cap="none" spc="-150" normalizeH="0" baseline="0" noProof="0" dirty="0">
              <a:ln>
                <a:noFill/>
              </a:ln>
              <a:solidFill>
                <a:schemeClr val="bg1"/>
              </a:solidFill>
              <a:effectLst/>
              <a:uLnTx/>
              <a:uFillTx/>
              <a:latin typeface="+mj-lt"/>
              <a:ea typeface="MS PGothic" pitchFamily="34" charset="-128"/>
              <a:cs typeface="ＭＳ Ｐゴシック" pitchFamily="31" charset="-128"/>
            </a:endParaRPr>
          </a:p>
        </p:txBody>
      </p:sp>
      <p:pic>
        <p:nvPicPr>
          <p:cNvPr id="3" name="Picture 6"/>
          <p:cNvPicPr>
            <a:picLocks noChangeAspect="1" noChangeArrowheads="1"/>
          </p:cNvPicPr>
          <p:nvPr/>
        </p:nvPicPr>
        <p:blipFill>
          <a:blip r:embed="rId2"/>
          <a:srcRect/>
          <a:stretch>
            <a:fillRect/>
          </a:stretch>
        </p:blipFill>
        <p:spPr bwMode="auto">
          <a:xfrm>
            <a:off x="7092280" y="3001516"/>
            <a:ext cx="1780412" cy="1576103"/>
          </a:xfrm>
          <a:prstGeom prst="rect">
            <a:avLst/>
          </a:prstGeom>
          <a:noFill/>
          <a:ln w="9525">
            <a:noFill/>
            <a:miter lim="800000"/>
            <a:headEnd/>
            <a:tailEnd/>
          </a:ln>
        </p:spPr>
      </p:pic>
      <p:pic>
        <p:nvPicPr>
          <p:cNvPr id="4" name="Picture 8"/>
          <p:cNvPicPr>
            <a:picLocks noChangeAspect="1" noChangeArrowheads="1"/>
          </p:cNvPicPr>
          <p:nvPr/>
        </p:nvPicPr>
        <p:blipFill>
          <a:blip r:embed="rId3"/>
          <a:srcRect/>
          <a:stretch>
            <a:fillRect/>
          </a:stretch>
        </p:blipFill>
        <p:spPr bwMode="auto">
          <a:xfrm>
            <a:off x="7608690" y="769268"/>
            <a:ext cx="1185292" cy="1742020"/>
          </a:xfrm>
          <a:prstGeom prst="rect">
            <a:avLst/>
          </a:prstGeom>
          <a:noFill/>
          <a:ln w="9525">
            <a:noFill/>
            <a:miter lim="800000"/>
            <a:headEnd/>
            <a:tailEnd/>
          </a:ln>
        </p:spPr>
      </p:pic>
      <p:sp>
        <p:nvSpPr>
          <p:cNvPr id="5" name="矩形 4"/>
          <p:cNvSpPr/>
          <p:nvPr/>
        </p:nvSpPr>
        <p:spPr>
          <a:xfrm>
            <a:off x="7524328" y="2445197"/>
            <a:ext cx="1380506" cy="307777"/>
          </a:xfrm>
          <a:prstGeom prst="rect">
            <a:avLst/>
          </a:prstGeom>
        </p:spPr>
        <p:txBody>
          <a:bodyPr wrap="none">
            <a:spAutoFit/>
          </a:bodyPr>
          <a:lstStyle/>
          <a:p>
            <a:r>
              <a:rPr lang="en-US" altLang="zh-CN" dirty="0" smtClean="0"/>
              <a:t>(</a:t>
            </a:r>
            <a:r>
              <a:rPr lang="zh-CN" altLang="en-US" dirty="0" smtClean="0"/>
              <a:t>阿里巴巴品牌</a:t>
            </a:r>
            <a:r>
              <a:rPr lang="en-US" altLang="zh-CN" dirty="0" smtClean="0"/>
              <a:t>)</a:t>
            </a:r>
            <a:endParaRPr lang="zh-CN" altLang="en-US" dirty="0"/>
          </a:p>
        </p:txBody>
      </p:sp>
      <p:sp>
        <p:nvSpPr>
          <p:cNvPr id="6" name="矩形 5"/>
          <p:cNvSpPr/>
          <p:nvPr/>
        </p:nvSpPr>
        <p:spPr>
          <a:xfrm>
            <a:off x="7224885" y="4565947"/>
            <a:ext cx="1919115" cy="307777"/>
          </a:xfrm>
          <a:prstGeom prst="rect">
            <a:avLst/>
          </a:prstGeom>
        </p:spPr>
        <p:txBody>
          <a:bodyPr wrap="none">
            <a:spAutoFit/>
          </a:bodyPr>
          <a:lstStyle/>
          <a:p>
            <a:r>
              <a:rPr lang="en-US" altLang="zh-CN" dirty="0" smtClean="0"/>
              <a:t>(</a:t>
            </a:r>
            <a:r>
              <a:rPr lang="zh-CN" altLang="en-US" dirty="0" smtClean="0"/>
              <a:t>科大讯飞与京东合资</a:t>
            </a:r>
            <a:r>
              <a:rPr lang="en-US" altLang="zh-CN" dirty="0" smtClean="0"/>
              <a:t>)</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xmlns="" val="4066098571"/>
              </p:ext>
            </p:extLst>
          </p:nvPr>
        </p:nvGraphicFramePr>
        <p:xfrm>
          <a:off x="539552" y="2497460"/>
          <a:ext cx="5688632" cy="1327016"/>
        </p:xfrm>
        <a:graphic>
          <a:graphicData uri="http://schemas.openxmlformats.org/drawingml/2006/table">
            <a:tbl>
              <a:tblPr firstRow="1" bandRow="1">
                <a:tableStyleId>{F5AB1C69-6EDB-4FF4-983F-18BD219EF322}</a:tableStyleId>
              </a:tblPr>
              <a:tblGrid>
                <a:gridCol w="1440160"/>
                <a:gridCol w="1106989"/>
                <a:gridCol w="1613194"/>
                <a:gridCol w="1528289"/>
              </a:tblGrid>
              <a:tr h="504056">
                <a:tc>
                  <a:txBody>
                    <a:bodyPr/>
                    <a:lstStyle/>
                    <a:p>
                      <a:pPr algn="ctr"/>
                      <a:r>
                        <a:rPr lang="zh-CN" altLang="en-US" sz="1100" dirty="0" smtClean="0">
                          <a:solidFill>
                            <a:schemeClr val="tx1"/>
                          </a:solidFill>
                          <a:latin typeface="+mn-lt"/>
                        </a:rPr>
                        <a:t>智能音箱主要品牌</a:t>
                      </a:r>
                      <a:endParaRPr lang="zh-CN" altLang="en-US" sz="11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zh-CN" altLang="en-US" sz="1100" b="1" kern="1200" dirty="0" smtClean="0">
                          <a:solidFill>
                            <a:schemeClr val="tx1"/>
                          </a:solidFill>
                          <a:latin typeface="+mn-lt"/>
                          <a:ea typeface="+mn-ea"/>
                          <a:cs typeface="+mn-cs"/>
                        </a:rPr>
                        <a:t>产品系列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smtClean="0">
                          <a:solidFill>
                            <a:schemeClr val="tx1"/>
                          </a:solidFill>
                          <a:latin typeface="+mn-lt"/>
                        </a:rPr>
                        <a:t>智能助手</a:t>
                      </a:r>
                      <a:endParaRPr lang="zh-CN" altLang="en-US" sz="11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smtClean="0">
                          <a:solidFill>
                            <a:schemeClr val="tx1"/>
                          </a:solidFill>
                          <a:latin typeface="+mn-lt"/>
                        </a:rPr>
                        <a:t>电源规格</a:t>
                      </a:r>
                      <a:endParaRPr lang="zh-CN" altLang="en-US" sz="11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7">
                <a:tc>
                  <a:txBody>
                    <a:bodyPr/>
                    <a:lstStyle/>
                    <a:p>
                      <a:pPr marL="0" algn="l" defTabSz="457200" rtl="0" eaLnBrk="1" latinLnBrk="0" hangingPunct="1"/>
                      <a:r>
                        <a:rPr lang="zh-CN" altLang="en-US" sz="1200" b="1" kern="1200" dirty="0" smtClean="0">
                          <a:solidFill>
                            <a:srgbClr val="0000CC"/>
                          </a:solidFill>
                          <a:latin typeface="+mn-lt"/>
                          <a:ea typeface="+mn-ea"/>
                          <a:cs typeface="+mn-cs"/>
                        </a:rPr>
                        <a:t>阿里巴巴</a:t>
                      </a:r>
                      <a:endParaRPr lang="zh-CN" altLang="en-US" sz="1200" b="1" kern="1200" dirty="0">
                        <a:solidFill>
                          <a:srgbClr val="0000CC"/>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zh-CN" altLang="en-US" sz="1100" b="0" kern="1200" dirty="0" smtClean="0">
                          <a:solidFill>
                            <a:schemeClr val="dk1"/>
                          </a:solidFill>
                          <a:latin typeface="+mn-lt"/>
                          <a:ea typeface="+mn-ea"/>
                          <a:cs typeface="+mn-cs"/>
                        </a:rPr>
                        <a:t>天猫精灵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zh-CN" altLang="en-US" sz="1100" b="1" kern="1200" dirty="0" smtClean="0">
                          <a:solidFill>
                            <a:srgbClr val="0000CC"/>
                          </a:solidFill>
                          <a:latin typeface="+mn-lt"/>
                          <a:ea typeface="+mn-ea"/>
                          <a:cs typeface="+mn-cs"/>
                        </a:rPr>
                        <a:t>天猫精灵</a:t>
                      </a:r>
                      <a:endParaRPr lang="zh-CN" altLang="en-US" sz="1100" b="1" kern="1200" dirty="0">
                        <a:solidFill>
                          <a:srgbClr val="0000CC"/>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altLang="zh-CN" sz="1100" b="0" kern="1200" dirty="0" smtClean="0">
                          <a:solidFill>
                            <a:schemeClr val="dk1"/>
                          </a:solidFill>
                          <a:latin typeface="+mn-lt"/>
                          <a:ea typeface="+mn-ea"/>
                          <a:cs typeface="+mn-cs"/>
                        </a:rPr>
                        <a:t>12V/1A</a:t>
                      </a:r>
                      <a:endParaRPr lang="zh-CN" altLang="en-US" sz="1100" b="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7">
                <a:tc>
                  <a:txBody>
                    <a:bodyPr/>
                    <a:lstStyle/>
                    <a:p>
                      <a:pPr marL="0" algn="l" defTabSz="457200" rtl="0" eaLnBrk="1" latinLnBrk="0" hangingPunct="1"/>
                      <a:r>
                        <a:rPr lang="zh-CN" altLang="en-US" sz="1200" b="1" kern="1200" dirty="0" smtClean="0">
                          <a:solidFill>
                            <a:srgbClr val="0000CC"/>
                          </a:solidFill>
                          <a:latin typeface="+mn-lt"/>
                          <a:ea typeface="+mn-ea"/>
                          <a:cs typeface="+mn-cs"/>
                        </a:rPr>
                        <a:t>京东</a:t>
                      </a:r>
                      <a:endParaRPr lang="zh-CN" altLang="en-US" sz="1200" b="1" kern="1200" dirty="0">
                        <a:solidFill>
                          <a:srgbClr val="0000CC"/>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zh-CN" altLang="en-US" sz="1100" b="0" kern="1200" dirty="0" smtClean="0">
                          <a:solidFill>
                            <a:schemeClr val="dk1"/>
                          </a:solidFill>
                          <a:latin typeface="+mn-lt"/>
                          <a:ea typeface="+mn-ea"/>
                          <a:cs typeface="+mn-cs"/>
                        </a:rPr>
                        <a:t>叮咚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zh-CN" altLang="en-US" sz="1100" b="1" dirty="0" smtClean="0">
                          <a:solidFill>
                            <a:srgbClr val="0000CC"/>
                          </a:solidFill>
                        </a:rPr>
                        <a:t>叮咚叮咚</a:t>
                      </a:r>
                      <a:endParaRPr lang="zh-CN" altLang="en-US" sz="1100" b="1" kern="1200" dirty="0">
                        <a:solidFill>
                          <a:srgbClr val="0000CC"/>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altLang="zh-CN" sz="1100" b="0" kern="1200" dirty="0" smtClean="0">
                          <a:solidFill>
                            <a:schemeClr val="dk1"/>
                          </a:solidFill>
                          <a:latin typeface="+mn-lt"/>
                          <a:ea typeface="+mn-ea"/>
                          <a:cs typeface="+mn-cs"/>
                        </a:rPr>
                        <a:t>5V/1.5A</a:t>
                      </a:r>
                      <a:endParaRPr lang="zh-CN" altLang="en-US" sz="1100" b="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rgbClr val="0000CC"/>
                          </a:solidFill>
                          <a:latin typeface="+mn-lt"/>
                          <a:ea typeface="+mn-ea"/>
                          <a:cs typeface="+mn-cs"/>
                        </a:rPr>
                        <a:t>小米</a:t>
                      </a:r>
                      <a:endParaRPr lang="zh-CN" altLang="en-US" sz="1200" b="1" kern="1200" dirty="0">
                        <a:solidFill>
                          <a:srgbClr val="0000CC"/>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b="0" kern="1200" dirty="0" smtClean="0">
                          <a:solidFill>
                            <a:schemeClr val="dk1"/>
                          </a:solidFill>
                          <a:latin typeface="+mn-lt"/>
                          <a:ea typeface="+mn-ea"/>
                          <a:cs typeface="+mn-cs"/>
                        </a:rPr>
                        <a:t>小米</a:t>
                      </a:r>
                      <a:r>
                        <a:rPr lang="en-US" altLang="zh-CN" sz="1100" b="0" kern="1200" dirty="0" smtClean="0">
                          <a:solidFill>
                            <a:schemeClr val="dk1"/>
                          </a:solidFill>
                          <a:latin typeface="+mn-lt"/>
                          <a:ea typeface="+mn-ea"/>
                          <a:cs typeface="+mn-cs"/>
                        </a:rPr>
                        <a:t>AI</a:t>
                      </a:r>
                      <a:r>
                        <a:rPr lang="zh-CN" altLang="en-US" sz="1100" b="0" kern="1200" dirty="0" smtClean="0">
                          <a:solidFill>
                            <a:schemeClr val="dk1"/>
                          </a:solidFill>
                          <a:latin typeface="+mn-lt"/>
                          <a:ea typeface="+mn-ea"/>
                          <a:cs typeface="+mn-cs"/>
                        </a:rPr>
                        <a:t>音箱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zh-CN" altLang="en-US" sz="1100" b="1" dirty="0" smtClean="0">
                          <a:solidFill>
                            <a:srgbClr val="0000CC"/>
                          </a:solidFill>
                        </a:rPr>
                        <a:t>小爱同学</a:t>
                      </a:r>
                      <a:endParaRPr lang="zh-CN" altLang="en-US" sz="1100" b="1" kern="1200" dirty="0">
                        <a:solidFill>
                          <a:srgbClr val="0000CC"/>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altLang="zh-CN" sz="1100" b="0" kern="1200" dirty="0" smtClean="0">
                          <a:solidFill>
                            <a:schemeClr val="dk1"/>
                          </a:solidFill>
                          <a:latin typeface="+mn-lt"/>
                          <a:ea typeface="+mn-ea"/>
                          <a:cs typeface="+mn-cs"/>
                        </a:rPr>
                        <a:t>12V/1.75A</a:t>
                      </a:r>
                      <a:endParaRPr lang="zh-CN" altLang="en-US" sz="1100" b="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17</a:t>
            </a:fld>
            <a:endParaRPr lang="en-US" altLang="zh-CN" sz="900" dirty="0">
              <a:ea typeface="SimSun" pitchFamily="2" charset="-122"/>
            </a:endParaRPr>
          </a:p>
        </p:txBody>
      </p:sp>
      <p:sp>
        <p:nvSpPr>
          <p:cNvPr id="9" name="Content Placeholder 2"/>
          <p:cNvSpPr txBox="1">
            <a:spLocks/>
          </p:cNvSpPr>
          <p:nvPr/>
        </p:nvSpPr>
        <p:spPr>
          <a:xfrm>
            <a:off x="220772" y="697260"/>
            <a:ext cx="8604448" cy="4536504"/>
          </a:xfrm>
          <a:prstGeom prst="rect">
            <a:avLst/>
          </a:prstGeom>
        </p:spPr>
        <p:txBody>
          <a:bodyPr/>
          <a:lstStyle/>
          <a:p>
            <a:pPr marL="342900" marR="0" lvl="0" indent="-342900" algn="l" defTabSz="1106488" rtl="0" eaLnBrk="0" fontAlgn="base" latinLnBrk="0" hangingPunct="0">
              <a:lnSpc>
                <a:spcPct val="100000"/>
              </a:lnSpc>
              <a:spcBef>
                <a:spcPts val="100"/>
              </a:spcBef>
              <a:spcAft>
                <a:spcPts val="100"/>
              </a:spcAft>
              <a:buClr>
                <a:srgbClr val="10468B"/>
              </a:buClr>
              <a:buSzPct val="100000"/>
              <a:buFont typeface="+mj-lt"/>
              <a:buAutoNum type="romanUcPeriod"/>
              <a:tabLst/>
              <a:defRPr/>
            </a:pPr>
            <a:r>
              <a:rPr kumimoji="0" lang="en-US" b="1" i="0" u="none" strike="noStrike" kern="0" cap="none" spc="0" normalizeH="0" baseline="0" noProof="0" dirty="0" smtClean="0">
                <a:ln>
                  <a:noFill/>
                </a:ln>
                <a:solidFill>
                  <a:schemeClr val="tx1"/>
                </a:solidFill>
                <a:effectLst/>
                <a:uLnTx/>
                <a:uFillTx/>
                <a:latin typeface="+mn-lt"/>
                <a:ea typeface="MS PGothic" pitchFamily="34" charset="-128"/>
                <a:cs typeface="ＭＳ Ｐゴシック" pitchFamily="31" charset="-128"/>
              </a:rPr>
              <a:t>System Requirements -	</a:t>
            </a:r>
          </a:p>
          <a:p>
            <a:pPr marL="685800" marR="0" lvl="1" indent="-342900" algn="l" defTabSz="1106488" rtl="0" eaLnBrk="0" fontAlgn="base" latinLnBrk="0" hangingPunct="0">
              <a:lnSpc>
                <a:spcPct val="100000"/>
              </a:lnSpc>
              <a:spcBef>
                <a:spcPts val="100"/>
              </a:spcBef>
              <a:spcAft>
                <a:spcPts val="100"/>
              </a:spcAft>
              <a:buClr>
                <a:srgbClr val="10468B"/>
              </a:buClr>
              <a:buSzPct val="100000"/>
              <a:buFontTx/>
              <a:buChar char="–"/>
              <a:tabLst/>
              <a:defRPr/>
            </a:pP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Voice-Input, AI-based Cloud Service IoT Smart Speakers</a:t>
            </a:r>
          </a:p>
          <a:p>
            <a:pPr marL="685800" marR="0" lvl="1" indent="-342900" algn="l" defTabSz="1106488" rtl="0" eaLnBrk="0" fontAlgn="base" latinLnBrk="0" hangingPunct="0">
              <a:lnSpc>
                <a:spcPct val="100000"/>
              </a:lnSpc>
              <a:spcBef>
                <a:spcPts val="100"/>
              </a:spcBef>
              <a:spcAft>
                <a:spcPts val="100"/>
              </a:spcAft>
              <a:buClr>
                <a:srgbClr val="10468B"/>
              </a:buClr>
              <a:buSzPct val="100000"/>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Full load Power Ranges from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5W</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 up to </a:t>
            </a:r>
            <a:r>
              <a:rPr kumimoji="0" lang="en-US" sz="1200" b="1" i="0" u="none" strike="noStrike" kern="0" cap="none" spc="0" normalizeH="0" baseline="0" noProof="0" dirty="0" smtClean="0">
                <a:ln>
                  <a:noFill/>
                </a:ln>
                <a:solidFill>
                  <a:srgbClr val="0000CC"/>
                </a:solidFill>
                <a:effectLst/>
                <a:uLnTx/>
                <a:uFillTx/>
                <a:latin typeface="+mn-lt"/>
                <a:ea typeface="MS PGothic" pitchFamily="34" charset="-128"/>
              </a:rPr>
              <a:t>40W</a:t>
            </a:r>
            <a:r>
              <a:rPr kumimoji="0" lang="zh-CN" altLang="en-US" sz="1200" b="1" i="0" u="none" strike="noStrike" kern="0" cap="none" spc="0" normalizeH="0" baseline="0" noProof="0" dirty="0" smtClean="0">
                <a:ln>
                  <a:noFill/>
                </a:ln>
                <a:solidFill>
                  <a:srgbClr val="000000"/>
                </a:solidFill>
                <a:effectLst/>
                <a:uLnTx/>
                <a:uFillTx/>
                <a:latin typeface="+mn-lt"/>
                <a:ea typeface="MS PGothic" pitchFamily="34" charset="-128"/>
              </a:rPr>
              <a:t>  </a:t>
            </a:r>
            <a:r>
              <a:rPr kumimoji="0" lang="en-US" altLang="zh-CN" sz="1200" b="1" i="0" u="none" strike="noStrike" kern="0" cap="none" spc="0" normalizeH="0" baseline="0" noProof="0" dirty="0" smtClean="0">
                <a:ln>
                  <a:noFill/>
                </a:ln>
                <a:solidFill>
                  <a:srgbClr val="000000"/>
                </a:solidFill>
                <a:effectLst/>
                <a:uLnTx/>
                <a:uFillTx/>
                <a:latin typeface="+mn-lt"/>
                <a:ea typeface="MS PGothic" pitchFamily="34" charset="-128"/>
              </a:rPr>
              <a:t>(PSR and SSR Topology)</a:t>
            </a:r>
            <a:endParaRPr kumimoji="0" lang="en-US" sz="1200" b="1" i="0" u="none" strike="noStrike" kern="0" cap="none" spc="0" normalizeH="0" baseline="0" noProof="0" dirty="0" smtClean="0">
              <a:ln>
                <a:noFill/>
              </a:ln>
              <a:solidFill>
                <a:srgbClr val="000000"/>
              </a:solidFill>
              <a:effectLst/>
              <a:uLnTx/>
              <a:uFillTx/>
              <a:latin typeface="+mn-lt"/>
              <a:ea typeface="MS PGothic" pitchFamily="34" charset="-128"/>
            </a:endParaRPr>
          </a:p>
          <a:p>
            <a:pPr marL="342900" marR="0" lvl="0" indent="-342900" algn="l" defTabSz="1106488" rtl="0" eaLnBrk="0" fontAlgn="base" latinLnBrk="0" hangingPunct="0">
              <a:lnSpc>
                <a:spcPct val="100000"/>
              </a:lnSpc>
              <a:spcBef>
                <a:spcPts val="100"/>
              </a:spcBef>
              <a:spcAft>
                <a:spcPts val="100"/>
              </a:spcAft>
              <a:buClr>
                <a:srgbClr val="10468B"/>
              </a:buClr>
              <a:buSzPct val="100000"/>
              <a:buFont typeface="+mj-lt"/>
              <a:buAutoNum type="romanUcPeriod"/>
              <a:tabLst/>
              <a:defRPr/>
            </a:pPr>
            <a:r>
              <a:rPr kumimoji="0" lang="en-US" b="1" i="0" u="none" strike="noStrike" kern="0" cap="none" spc="0" normalizeH="0" baseline="0" noProof="0" dirty="0" smtClean="0">
                <a:ln>
                  <a:noFill/>
                </a:ln>
                <a:solidFill>
                  <a:schemeClr val="tx1"/>
                </a:solidFill>
                <a:effectLst/>
                <a:uLnTx/>
                <a:uFillTx/>
                <a:latin typeface="+mn-lt"/>
                <a:ea typeface="MS PGothic" pitchFamily="34" charset="-128"/>
                <a:cs typeface="ＭＳ Ｐゴシック" pitchFamily="31" charset="-128"/>
              </a:rPr>
              <a:t>Current Power Solutions -</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tab pos="1717675" algn="l"/>
              </a:tabLst>
              <a:defRPr/>
            </a:pPr>
            <a:r>
              <a:rPr lang="en-US" sz="1200" kern="0" dirty="0" smtClean="0">
                <a:latin typeface="+mn-lt"/>
              </a:rPr>
              <a:t>7.5</a:t>
            </a: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W -	BJT Solution</a:t>
            </a:r>
          </a:p>
          <a:p>
            <a:pPr marL="684213" marR="0" lvl="1" indent="-342900" algn="l" defTabSz="1106488" rtl="0" eaLnBrk="0" fontAlgn="base" latinLnBrk="0" hangingPunct="0">
              <a:lnSpc>
                <a:spcPct val="100000"/>
              </a:lnSpc>
              <a:spcBef>
                <a:spcPts val="100"/>
              </a:spcBef>
              <a:spcAft>
                <a:spcPts val="100"/>
              </a:spcAft>
              <a:buClr>
                <a:srgbClr val="10468B"/>
              </a:buClr>
              <a:buSzPct val="100000"/>
              <a:buFont typeface="+mj-lt"/>
              <a:buAutoNum type="arabicPeriod"/>
              <a:tabLst>
                <a:tab pos="1717675" algn="l"/>
              </a:tabLst>
              <a:defRPr/>
            </a:pPr>
            <a:r>
              <a:rPr kumimoji="0" lang="en-US" sz="1200" b="0" i="0" u="none" strike="noStrike" kern="0" cap="none" spc="0" normalizeH="0" baseline="0" noProof="0" dirty="0" smtClean="0">
                <a:ln>
                  <a:noFill/>
                </a:ln>
                <a:solidFill>
                  <a:schemeClr val="tx1"/>
                </a:solidFill>
                <a:effectLst/>
                <a:uLnTx/>
                <a:uFillTx/>
                <a:latin typeface="+mn-lt"/>
                <a:ea typeface="MS PGothic" pitchFamily="34" charset="-128"/>
              </a:rPr>
              <a:t>12W -	MOSFET Solution</a:t>
            </a:r>
          </a:p>
          <a:p>
            <a:pPr marL="684213" lvl="1" indent="-342900" defTabSz="1106488">
              <a:spcBef>
                <a:spcPts val="100"/>
              </a:spcBef>
              <a:spcAft>
                <a:spcPts val="100"/>
              </a:spcAft>
              <a:buClr>
                <a:srgbClr val="10468B"/>
              </a:buClr>
              <a:buSzPct val="100000"/>
              <a:buFont typeface="+mj-lt"/>
              <a:buAutoNum type="arabicPeriod"/>
              <a:tabLst>
                <a:tab pos="1717675" algn="l"/>
              </a:tabLst>
              <a:defRPr/>
            </a:pPr>
            <a:r>
              <a:rPr lang="en-US" sz="1200" kern="0" dirty="0" smtClean="0">
                <a:latin typeface="+mn-lt"/>
              </a:rPr>
              <a:t>21W -	</a:t>
            </a:r>
            <a:r>
              <a:rPr lang="en-US" altLang="zh-CN" sz="1200" kern="0" dirty="0" smtClean="0"/>
              <a:t>MOSFET Solution</a:t>
            </a:r>
            <a:r>
              <a:rPr lang="en-US" sz="1200" kern="0" dirty="0" smtClean="0">
                <a:latin typeface="+mn-lt"/>
              </a:rPr>
              <a:t>   </a:t>
            </a:r>
            <a:endParaRPr kumimoji="0" lang="en-US" sz="1200" b="0" i="0" u="none" strike="noStrike" kern="0" cap="none" spc="0" normalizeH="0" baseline="0" noProof="0" dirty="0" smtClean="0">
              <a:ln>
                <a:noFill/>
              </a:ln>
              <a:solidFill>
                <a:schemeClr val="tx1"/>
              </a:solidFill>
              <a:effectLst/>
              <a:uLnTx/>
              <a:uFillTx/>
              <a:latin typeface="+mn-lt"/>
              <a:ea typeface="MS PGothic" pitchFamily="34" charset="-128"/>
            </a:endParaRPr>
          </a:p>
        </p:txBody>
      </p:sp>
      <p:sp>
        <p:nvSpPr>
          <p:cNvPr id="10" name="椭圆 9"/>
          <p:cNvSpPr/>
          <p:nvPr/>
        </p:nvSpPr>
        <p:spPr bwMode="auto">
          <a:xfrm>
            <a:off x="107504" y="4153644"/>
            <a:ext cx="4104456" cy="1080120"/>
          </a:xfrm>
          <a:prstGeom prst="ellipse">
            <a:avLst/>
          </a:prstGeom>
          <a:solidFill>
            <a:srgbClr val="99CCFF"/>
          </a:solidFill>
          <a:ln w="25400" cap="flat" cmpd="sng" algn="ctr">
            <a:solidFill>
              <a:srgbClr val="99CCFF"/>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pPr>
            <a:r>
              <a:rPr kumimoji="0" lang="zh-CN" altLang="en-US" sz="1300" b="1" i="0" u="none" strike="noStrike" cap="none" normalizeH="0" baseline="0" dirty="0" smtClean="0">
                <a:ln>
                  <a:noFill/>
                </a:ln>
                <a:solidFill>
                  <a:schemeClr val="tx1"/>
                </a:solidFill>
                <a:effectLst/>
                <a:latin typeface="Arial" pitchFamily="26" charset="0"/>
              </a:rPr>
              <a:t>制造商对电源指标没有苛刻的要求，</a:t>
            </a:r>
            <a:endParaRPr kumimoji="0" lang="en-US" altLang="zh-CN" sz="1300" b="1" i="0" u="none" strike="noStrike" cap="none" normalizeH="0" baseline="0" dirty="0" smtClean="0">
              <a:ln>
                <a:noFill/>
              </a:ln>
              <a:solidFill>
                <a:schemeClr val="tx1"/>
              </a:solidFill>
              <a:effectLst/>
              <a:latin typeface="Arial" pitchFamily="26" charset="0"/>
            </a:endParaRPr>
          </a:p>
          <a:p>
            <a:pPr marL="0" marR="0" indent="0" algn="l" defTabSz="914400" rtl="0" eaLnBrk="0" fontAlgn="base" latinLnBrk="0" hangingPunct="0">
              <a:lnSpc>
                <a:spcPct val="100000"/>
              </a:lnSpc>
              <a:spcBef>
                <a:spcPct val="30000"/>
              </a:spcBef>
              <a:spcAft>
                <a:spcPct val="0"/>
              </a:spcAft>
              <a:buClrTx/>
              <a:buSzTx/>
              <a:buFontTx/>
              <a:buNone/>
              <a:tabLst/>
            </a:pPr>
            <a:r>
              <a:rPr kumimoji="0" lang="zh-CN" altLang="en-US" sz="1300" b="1" i="0" u="none" strike="noStrike" cap="none" normalizeH="0" baseline="0" dirty="0" smtClean="0">
                <a:ln>
                  <a:noFill/>
                </a:ln>
                <a:solidFill>
                  <a:srgbClr val="0000CC"/>
                </a:solidFill>
                <a:effectLst/>
                <a:latin typeface="Arial" pitchFamily="26" charset="0"/>
              </a:rPr>
              <a:t>要求待机小于</a:t>
            </a:r>
            <a:r>
              <a:rPr kumimoji="0" lang="en-US" altLang="zh-CN" sz="1300" b="1" i="0" u="none" strike="noStrike" cap="none" normalizeH="0" baseline="0" dirty="0" smtClean="0">
                <a:ln>
                  <a:noFill/>
                </a:ln>
                <a:solidFill>
                  <a:srgbClr val="0000CC"/>
                </a:solidFill>
                <a:effectLst/>
                <a:latin typeface="Arial" pitchFamily="26" charset="0"/>
              </a:rPr>
              <a:t>2</a:t>
            </a:r>
            <a:r>
              <a:rPr lang="en-US" altLang="zh-CN" sz="1300" b="1" dirty="0" smtClean="0">
                <a:solidFill>
                  <a:srgbClr val="0000CC"/>
                </a:solidFill>
                <a:latin typeface="Arial" pitchFamily="26" charset="0"/>
              </a:rPr>
              <a:t>W </a:t>
            </a:r>
            <a:r>
              <a:rPr lang="en-US" altLang="zh-CN" sz="1300" b="1" dirty="0" smtClean="0">
                <a:latin typeface="Arial" pitchFamily="26" charset="0"/>
              </a:rPr>
              <a:t>(</a:t>
            </a:r>
            <a:r>
              <a:rPr lang="zh-CN" altLang="en-US" sz="1300" b="1" dirty="0" smtClean="0">
                <a:latin typeface="Arial" pitchFamily="26" charset="0"/>
              </a:rPr>
              <a:t>天猫精灵，实测偏大</a:t>
            </a:r>
            <a:r>
              <a:rPr lang="en-US" altLang="zh-CN" sz="1300" b="1" dirty="0" smtClean="0">
                <a:latin typeface="Arial" pitchFamily="26" charset="0"/>
              </a:rPr>
              <a:t>)</a:t>
            </a:r>
            <a:endParaRPr kumimoji="0" lang="zh-CN" altLang="en-US" sz="1300" b="1" i="0" u="none" strike="noStrike" cap="none" normalizeH="0" baseline="0" dirty="0">
              <a:ln>
                <a:noFill/>
              </a:ln>
              <a:solidFill>
                <a:schemeClr val="tx1"/>
              </a:solidFill>
              <a:effectLst/>
              <a:latin typeface="Arial" pitchFamily="26" charset="0"/>
            </a:endParaRPr>
          </a:p>
        </p:txBody>
      </p:sp>
      <p:sp>
        <p:nvSpPr>
          <p:cNvPr id="11" name="椭圆 10"/>
          <p:cNvSpPr/>
          <p:nvPr/>
        </p:nvSpPr>
        <p:spPr bwMode="auto">
          <a:xfrm>
            <a:off x="4716016" y="4297660"/>
            <a:ext cx="2376264" cy="936104"/>
          </a:xfrm>
          <a:prstGeom prst="ellipse">
            <a:avLst/>
          </a:prstGeom>
          <a:solidFill>
            <a:srgbClr val="99CCFF"/>
          </a:solidFill>
          <a:ln w="25400" cap="flat" cmpd="sng" algn="ctr">
            <a:solidFill>
              <a:srgbClr val="99CCFF"/>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r>
              <a:rPr lang="zh-CN" altLang="en-US" sz="1300" b="1" dirty="0" smtClean="0">
                <a:latin typeface="Arial" pitchFamily="26" charset="0"/>
              </a:rPr>
              <a:t>天猫精灵接受高规格</a:t>
            </a:r>
            <a:endParaRPr lang="en-US" altLang="zh-CN" sz="1300" b="1" dirty="0" smtClean="0">
              <a:latin typeface="Arial" pitchFamily="26" charset="0"/>
            </a:endParaRPr>
          </a:p>
          <a:p>
            <a:r>
              <a:rPr lang="zh-CN" altLang="en-US" sz="1300" b="1" dirty="0" smtClean="0">
                <a:latin typeface="Arial" pitchFamily="26" charset="0"/>
              </a:rPr>
              <a:t>的要求</a:t>
            </a:r>
            <a:endParaRPr lang="zh-CN" altLang="en-US" sz="1300" b="1" dirty="0">
              <a:latin typeface="Arial" pitchFamily="26"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031" y="15305"/>
            <a:ext cx="7178377" cy="681955"/>
          </a:xfrm>
          <a:prstGeom prst="rect">
            <a:avLst/>
          </a:prstGeom>
        </p:spPr>
        <p:txBody>
          <a:bodyPr/>
          <a:lstStyle/>
          <a:p>
            <a:pPr marL="0" marR="0" lvl="0" indent="0" algn="ctr" defTabSz="1106488" rtl="0" eaLnBrk="0" fontAlgn="base" latinLnBrk="0" hangingPunct="0">
              <a:lnSpc>
                <a:spcPct val="105000"/>
              </a:lnSpc>
              <a:spcBef>
                <a:spcPct val="0"/>
              </a:spcBef>
              <a:spcAft>
                <a:spcPct val="0"/>
              </a:spcAft>
              <a:buClrTx/>
              <a:buSzTx/>
              <a:buFontTx/>
              <a:buNone/>
              <a:tabLst/>
              <a:defRPr/>
            </a:pPr>
            <a:r>
              <a:rPr kumimoji="0" lang="en-US" altLang="ko-KR" sz="2800" b="1" i="0" u="none" strike="noStrike" kern="0" cap="none" spc="-150" normalizeH="0" baseline="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Smart Speaker Systems Schematics</a:t>
            </a:r>
            <a:endParaRPr kumimoji="0" lang="en-US" sz="2800" b="1" i="0" u="none" strike="noStrike" kern="0" cap="none" spc="-150" normalizeH="0" baseline="0" noProof="0" dirty="0">
              <a:ln>
                <a:noFill/>
              </a:ln>
              <a:solidFill>
                <a:schemeClr val="bg1"/>
              </a:solidFill>
              <a:effectLst/>
              <a:uLnTx/>
              <a:uFillTx/>
              <a:latin typeface="+mj-lt"/>
              <a:ea typeface="MS PGothic" pitchFamily="34" charset="-128"/>
              <a:cs typeface="ＭＳ Ｐゴシック" pitchFamily="31" charset="-128"/>
            </a:endParaRPr>
          </a:p>
        </p:txBody>
      </p:sp>
      <p:pic>
        <p:nvPicPr>
          <p:cNvPr id="3" name="Picture 1"/>
          <p:cNvPicPr>
            <a:picLocks noChangeAspect="1" noChangeArrowheads="1"/>
          </p:cNvPicPr>
          <p:nvPr/>
        </p:nvPicPr>
        <p:blipFill>
          <a:blip r:embed="rId3"/>
          <a:srcRect/>
          <a:stretch>
            <a:fillRect/>
          </a:stretch>
        </p:blipFill>
        <p:spPr bwMode="auto">
          <a:xfrm>
            <a:off x="179512" y="841276"/>
            <a:ext cx="3736470" cy="2160000"/>
          </a:xfrm>
          <a:prstGeom prst="rect">
            <a:avLst/>
          </a:prstGeom>
          <a:noFill/>
          <a:ln w="9525">
            <a:noFill/>
            <a:miter lim="800000"/>
            <a:headEnd/>
            <a:tailEnd/>
          </a:ln>
        </p:spPr>
      </p:pic>
      <p:pic>
        <p:nvPicPr>
          <p:cNvPr id="4" name="Picture 2"/>
          <p:cNvPicPr>
            <a:picLocks noChangeAspect="1" noChangeArrowheads="1"/>
          </p:cNvPicPr>
          <p:nvPr/>
        </p:nvPicPr>
        <p:blipFill>
          <a:blip r:embed="rId4"/>
          <a:srcRect/>
          <a:stretch>
            <a:fillRect/>
          </a:stretch>
        </p:blipFill>
        <p:spPr bwMode="auto">
          <a:xfrm>
            <a:off x="4074755" y="697260"/>
            <a:ext cx="5069245" cy="2260848"/>
          </a:xfrm>
          <a:prstGeom prst="rect">
            <a:avLst/>
          </a:prstGeom>
          <a:noFill/>
          <a:ln w="9525">
            <a:noFill/>
            <a:miter lim="800000"/>
            <a:headEnd/>
            <a:tailEnd/>
          </a:ln>
        </p:spPr>
      </p:pic>
      <p:sp>
        <p:nvSpPr>
          <p:cNvPr id="5" name="矩形 4"/>
          <p:cNvSpPr/>
          <p:nvPr/>
        </p:nvSpPr>
        <p:spPr>
          <a:xfrm>
            <a:off x="827584" y="3073524"/>
            <a:ext cx="2798908" cy="587853"/>
          </a:xfrm>
          <a:prstGeom prst="rect">
            <a:avLst/>
          </a:prstGeom>
        </p:spPr>
        <p:txBody>
          <a:bodyPr wrap="none">
            <a:spAutoFit/>
          </a:bodyPr>
          <a:lstStyle/>
          <a:p>
            <a:r>
              <a:rPr lang="en-US" altLang="zh-CN" b="1" dirty="0" smtClean="0"/>
              <a:t>Amazon, </a:t>
            </a:r>
            <a:r>
              <a:rPr lang="en-US" altLang="zh-CN" b="1" dirty="0" smtClean="0">
                <a:solidFill>
                  <a:srgbClr val="0000CC"/>
                </a:solidFill>
              </a:rPr>
              <a:t>AP3907</a:t>
            </a:r>
            <a:r>
              <a:rPr lang="en-US" altLang="zh-CN" b="1" dirty="0" smtClean="0"/>
              <a:t> 5V/1A, 75mW</a:t>
            </a:r>
          </a:p>
          <a:p>
            <a:r>
              <a:rPr lang="en-US" altLang="zh-CN" b="1" dirty="0" smtClean="0"/>
              <a:t>Built-in Precise OTP </a:t>
            </a:r>
            <a:endParaRPr lang="zh-CN" altLang="en-US" dirty="0"/>
          </a:p>
        </p:txBody>
      </p:sp>
      <p:sp>
        <p:nvSpPr>
          <p:cNvPr id="6" name="矩形 5"/>
          <p:cNvSpPr/>
          <p:nvPr/>
        </p:nvSpPr>
        <p:spPr>
          <a:xfrm>
            <a:off x="5148064" y="3073524"/>
            <a:ext cx="2975238" cy="587853"/>
          </a:xfrm>
          <a:prstGeom prst="rect">
            <a:avLst/>
          </a:prstGeom>
        </p:spPr>
        <p:txBody>
          <a:bodyPr wrap="none">
            <a:spAutoFit/>
          </a:bodyPr>
          <a:lstStyle/>
          <a:p>
            <a:r>
              <a:rPr lang="en-US" altLang="zh-CN" b="1" dirty="0" smtClean="0"/>
              <a:t>Google, </a:t>
            </a:r>
            <a:r>
              <a:rPr lang="en-US" altLang="zh-CN" b="1" dirty="0" smtClean="0">
                <a:solidFill>
                  <a:srgbClr val="0000CC"/>
                </a:solidFill>
              </a:rPr>
              <a:t>AP3785T</a:t>
            </a:r>
            <a:r>
              <a:rPr lang="en-US" altLang="zh-CN" b="1" dirty="0" smtClean="0"/>
              <a:t> 5V/1.8A, 10mW</a:t>
            </a:r>
          </a:p>
          <a:p>
            <a:r>
              <a:rPr lang="en-US" altLang="zh-CN" b="1" dirty="0" smtClean="0"/>
              <a:t>External Precise OTP </a:t>
            </a:r>
            <a:endParaRPr lang="zh-CN" altLang="en-US" dirty="0"/>
          </a:p>
        </p:txBody>
      </p:sp>
      <p:graphicFrame>
        <p:nvGraphicFramePr>
          <p:cNvPr id="7" name="Object 5"/>
          <p:cNvGraphicFramePr>
            <a:graphicFrameLocks noChangeAspect="1"/>
          </p:cNvGraphicFramePr>
          <p:nvPr>
            <p:extLst>
              <p:ext uri="{D42A27DB-BD31-4B8C-83A1-F6EECF244321}">
                <p14:modId xmlns:p14="http://schemas.microsoft.com/office/powerpoint/2010/main" xmlns="" val="177924825"/>
              </p:ext>
            </p:extLst>
          </p:nvPr>
        </p:nvGraphicFramePr>
        <p:xfrm>
          <a:off x="2843808" y="3750536"/>
          <a:ext cx="2880320" cy="1895364"/>
        </p:xfrm>
        <a:graphic>
          <a:graphicData uri="http://schemas.openxmlformats.org/presentationml/2006/ole">
            <p:oleObj spid="_x0000_s90130" name="Visio" r:id="rId5" imgW="7214764" imgH="4741545" progId="">
              <p:embed/>
            </p:oleObj>
          </a:graphicData>
        </a:graphic>
      </p:graphicFrame>
      <p:sp>
        <p:nvSpPr>
          <p:cNvPr id="8" name="矩形 7"/>
          <p:cNvSpPr/>
          <p:nvPr/>
        </p:nvSpPr>
        <p:spPr>
          <a:xfrm>
            <a:off x="5724128" y="4153644"/>
            <a:ext cx="3276603" cy="587853"/>
          </a:xfrm>
          <a:prstGeom prst="rect">
            <a:avLst/>
          </a:prstGeom>
        </p:spPr>
        <p:txBody>
          <a:bodyPr wrap="none">
            <a:spAutoFit/>
          </a:bodyPr>
          <a:lstStyle/>
          <a:p>
            <a:r>
              <a:rPr lang="en-US" altLang="zh-CN" b="1" dirty="0" smtClean="0"/>
              <a:t>Amazon, </a:t>
            </a:r>
            <a:r>
              <a:rPr lang="en-US" altLang="zh-CN" b="1" dirty="0" smtClean="0">
                <a:solidFill>
                  <a:srgbClr val="0000CC"/>
                </a:solidFill>
              </a:rPr>
              <a:t>AP3125ST</a:t>
            </a:r>
            <a:r>
              <a:rPr lang="en-US" altLang="zh-CN" b="1" dirty="0" smtClean="0"/>
              <a:t> 12V/1.2A, 75mW</a:t>
            </a:r>
          </a:p>
          <a:p>
            <a:r>
              <a:rPr lang="en-US" altLang="zh-CN" b="1" dirty="0" smtClean="0"/>
              <a:t>External Precise OTP </a:t>
            </a:r>
            <a:endParaRPr lang="zh-CN" altLang="en-US" dirty="0"/>
          </a:p>
        </p:txBody>
      </p:sp>
      <p:sp>
        <p:nvSpPr>
          <p:cNvPr id="9"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18</a:t>
            </a:fld>
            <a:endParaRPr lang="en-US" altLang="zh-CN" sz="900" dirty="0">
              <a:ea typeface="SimSun" pitchFamily="2" charset="-122"/>
            </a:endParaRPr>
          </a:p>
        </p:txBody>
      </p:sp>
      <p:sp>
        <p:nvSpPr>
          <p:cNvPr id="10" name="TextBox 9"/>
          <p:cNvSpPr txBox="1"/>
          <p:nvPr/>
        </p:nvSpPr>
        <p:spPr>
          <a:xfrm>
            <a:off x="146043" y="4153644"/>
            <a:ext cx="2831224" cy="867930"/>
          </a:xfrm>
          <a:prstGeom prst="rect">
            <a:avLst/>
          </a:prstGeom>
          <a:solidFill>
            <a:schemeClr val="accent1"/>
          </a:solidFill>
        </p:spPr>
        <p:txBody>
          <a:bodyPr wrap="none" rtlCol="0">
            <a:spAutoFit/>
          </a:bodyPr>
          <a:lstStyle/>
          <a:p>
            <a:r>
              <a:rPr lang="en-US" b="1" dirty="0" smtClean="0">
                <a:solidFill>
                  <a:srgbClr val="0000CC"/>
                </a:solidFill>
              </a:rPr>
              <a:t>New Features are still evolving</a:t>
            </a:r>
          </a:p>
          <a:p>
            <a:r>
              <a:rPr lang="en-US" b="1" dirty="0" smtClean="0">
                <a:solidFill>
                  <a:srgbClr val="0000CC"/>
                </a:solidFill>
              </a:rPr>
              <a:t>Primary/secondary side Latch, </a:t>
            </a:r>
          </a:p>
          <a:p>
            <a:r>
              <a:rPr lang="en-US" b="1" dirty="0" smtClean="0">
                <a:solidFill>
                  <a:srgbClr val="0000CC"/>
                </a:solidFill>
              </a:rPr>
              <a:t>Accurate OTP, etc.</a:t>
            </a:r>
            <a:endParaRPr lang="en-US" b="1" dirty="0">
              <a:solidFill>
                <a:srgbClr val="0000CC"/>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1" y="49188"/>
            <a:ext cx="8618893" cy="504056"/>
          </a:xfrm>
          <a:prstGeom prst="rect">
            <a:avLst/>
          </a:prstGeom>
        </p:spPr>
        <p:txBody>
          <a:bodyPr/>
          <a:lstStyle/>
          <a:p>
            <a:pPr marL="0" marR="0" lvl="0" indent="0" algn="ctr" defTabSz="1106488" rtl="0" eaLnBrk="0" fontAlgn="base" latinLnBrk="0" hangingPunct="0">
              <a:lnSpc>
                <a:spcPct val="105000"/>
              </a:lnSpc>
              <a:spcBef>
                <a:spcPct val="0"/>
              </a:spcBef>
              <a:spcAft>
                <a:spcPct val="0"/>
              </a:spcAft>
              <a:buClrTx/>
              <a:buSzTx/>
              <a:buFontTx/>
              <a:buNone/>
              <a:tabLst/>
              <a:defRPr/>
            </a:pPr>
            <a:r>
              <a:rPr kumimoji="0" lang="en-US" sz="2800" b="1" i="0" u="none" strike="noStrike" kern="0" cap="none" spc="-150" normalizeH="0" baseline="0" noProof="0" dirty="0" smtClean="0">
                <a:ln>
                  <a:noFill/>
                </a:ln>
                <a:solidFill>
                  <a:schemeClr val="bg1"/>
                </a:solidFill>
                <a:effectLst/>
                <a:uLnTx/>
                <a:uFillTx/>
                <a:latin typeface="+mj-lt"/>
                <a:ea typeface="MS PGothic" pitchFamily="34" charset="-128"/>
                <a:cs typeface="ＭＳ Ｐゴシック" pitchFamily="31" charset="-128"/>
              </a:rPr>
              <a:t>Future Product Migration Plan – Smart Speakers</a:t>
            </a:r>
            <a:endParaRPr kumimoji="0" lang="en-US" sz="2800" b="1" i="0" u="none" strike="noStrike" kern="0" cap="none" spc="-150" normalizeH="0" baseline="0" noProof="0" dirty="0">
              <a:ln>
                <a:noFill/>
              </a:ln>
              <a:solidFill>
                <a:schemeClr val="bg1"/>
              </a:solidFill>
              <a:effectLst/>
              <a:uLnTx/>
              <a:uFillTx/>
              <a:latin typeface="+mj-lt"/>
              <a:ea typeface="MS PGothic" pitchFamily="34" charset="-128"/>
              <a:cs typeface="ＭＳ Ｐゴシック" pitchFamily="31" charset="-128"/>
            </a:endParaRPr>
          </a:p>
        </p:txBody>
      </p:sp>
      <p:cxnSp>
        <p:nvCxnSpPr>
          <p:cNvPr id="3" name="Straight Arrow Connector 3"/>
          <p:cNvCxnSpPr/>
          <p:nvPr/>
        </p:nvCxnSpPr>
        <p:spPr bwMode="auto">
          <a:xfrm flipV="1">
            <a:off x="899592" y="985292"/>
            <a:ext cx="0" cy="3960440"/>
          </a:xfrm>
          <a:prstGeom prst="straightConnector1">
            <a:avLst/>
          </a:prstGeom>
          <a:solidFill>
            <a:srgbClr val="99CCFF"/>
          </a:solidFill>
          <a:ln w="25400" cap="flat" cmpd="sng" algn="ctr">
            <a:solidFill>
              <a:schemeClr val="tx1"/>
            </a:solidFill>
            <a:prstDash val="solid"/>
            <a:round/>
            <a:headEnd type="none" w="med" len="med"/>
            <a:tailEnd type="arrow"/>
          </a:ln>
          <a:effectLst/>
        </p:spPr>
      </p:cxnSp>
      <p:cxnSp>
        <p:nvCxnSpPr>
          <p:cNvPr id="4" name="Straight Arrow Connector 5"/>
          <p:cNvCxnSpPr/>
          <p:nvPr/>
        </p:nvCxnSpPr>
        <p:spPr bwMode="auto">
          <a:xfrm>
            <a:off x="899592" y="4931762"/>
            <a:ext cx="7416824" cy="0"/>
          </a:xfrm>
          <a:prstGeom prst="straightConnector1">
            <a:avLst/>
          </a:prstGeom>
          <a:solidFill>
            <a:srgbClr val="99CCFF"/>
          </a:solidFill>
          <a:ln w="25400" cap="flat" cmpd="sng" algn="ctr">
            <a:solidFill>
              <a:schemeClr val="tx1"/>
            </a:solidFill>
            <a:prstDash val="solid"/>
            <a:round/>
            <a:headEnd type="none" w="med" len="med"/>
            <a:tailEnd type="arrow"/>
          </a:ln>
          <a:effectLst/>
        </p:spPr>
      </p:cxnSp>
      <p:cxnSp>
        <p:nvCxnSpPr>
          <p:cNvPr id="5" name="Straight Arrow Connector 6"/>
          <p:cNvCxnSpPr/>
          <p:nvPr/>
        </p:nvCxnSpPr>
        <p:spPr bwMode="auto">
          <a:xfrm flipV="1">
            <a:off x="8316416" y="985292"/>
            <a:ext cx="0" cy="3672408"/>
          </a:xfrm>
          <a:prstGeom prst="straightConnector1">
            <a:avLst/>
          </a:prstGeom>
          <a:solidFill>
            <a:srgbClr val="99CCFF"/>
          </a:solidFill>
          <a:ln w="25400" cap="flat" cmpd="sng" algn="ctr">
            <a:solidFill>
              <a:schemeClr val="tx1"/>
            </a:solidFill>
            <a:prstDash val="solid"/>
            <a:round/>
            <a:headEnd type="none" w="med" len="med"/>
            <a:tailEnd type="arrow"/>
          </a:ln>
          <a:effectLst/>
        </p:spPr>
      </p:cxnSp>
      <p:sp>
        <p:nvSpPr>
          <p:cNvPr id="6" name="TextBox 5"/>
          <p:cNvSpPr txBox="1"/>
          <p:nvPr/>
        </p:nvSpPr>
        <p:spPr>
          <a:xfrm rot="5400000">
            <a:off x="7080827" y="2610277"/>
            <a:ext cx="2922972" cy="307777"/>
          </a:xfrm>
          <a:prstGeom prst="rect">
            <a:avLst/>
          </a:prstGeom>
          <a:noFill/>
        </p:spPr>
        <p:txBody>
          <a:bodyPr wrap="square" rtlCol="0">
            <a:spAutoFit/>
          </a:bodyPr>
          <a:lstStyle/>
          <a:p>
            <a:r>
              <a:rPr lang="en-US" sz="1400" dirty="0" smtClean="0"/>
              <a:t>Power Range / System BOM $</a:t>
            </a:r>
            <a:endParaRPr lang="en-US" sz="1400" dirty="0"/>
          </a:p>
        </p:txBody>
      </p:sp>
      <p:cxnSp>
        <p:nvCxnSpPr>
          <p:cNvPr id="7" name="Straight Connector 17"/>
          <p:cNvCxnSpPr/>
          <p:nvPr/>
        </p:nvCxnSpPr>
        <p:spPr bwMode="auto">
          <a:xfrm flipV="1">
            <a:off x="1835696" y="4787746"/>
            <a:ext cx="0" cy="144016"/>
          </a:xfrm>
          <a:prstGeom prst="line">
            <a:avLst/>
          </a:prstGeom>
          <a:solidFill>
            <a:srgbClr val="99CCFF"/>
          </a:solidFill>
          <a:ln w="25400" cap="flat" cmpd="sng" algn="ctr">
            <a:solidFill>
              <a:schemeClr val="tx1"/>
            </a:solidFill>
            <a:prstDash val="solid"/>
            <a:round/>
            <a:headEnd type="none" w="med" len="med"/>
            <a:tailEnd type="none" w="med" len="med"/>
          </a:ln>
          <a:effectLst/>
        </p:spPr>
      </p:cxnSp>
      <p:cxnSp>
        <p:nvCxnSpPr>
          <p:cNvPr id="8" name="Straight Connector 19"/>
          <p:cNvCxnSpPr/>
          <p:nvPr/>
        </p:nvCxnSpPr>
        <p:spPr bwMode="auto">
          <a:xfrm flipV="1">
            <a:off x="5289816" y="4787746"/>
            <a:ext cx="0" cy="144016"/>
          </a:xfrm>
          <a:prstGeom prst="line">
            <a:avLst/>
          </a:prstGeom>
          <a:solidFill>
            <a:srgbClr val="99CCFF"/>
          </a:solidFill>
          <a:ln w="25400" cap="flat" cmpd="sng" algn="ctr">
            <a:solidFill>
              <a:schemeClr val="tx1"/>
            </a:solidFill>
            <a:prstDash val="solid"/>
            <a:round/>
            <a:headEnd type="none" w="med" len="med"/>
            <a:tailEnd type="none" w="med" len="med"/>
          </a:ln>
          <a:effectLst/>
        </p:spPr>
      </p:cxnSp>
      <p:cxnSp>
        <p:nvCxnSpPr>
          <p:cNvPr id="9" name="Straight Connector 20"/>
          <p:cNvCxnSpPr/>
          <p:nvPr/>
        </p:nvCxnSpPr>
        <p:spPr bwMode="auto">
          <a:xfrm flipV="1">
            <a:off x="3761250" y="4787767"/>
            <a:ext cx="0" cy="144016"/>
          </a:xfrm>
          <a:prstGeom prst="line">
            <a:avLst/>
          </a:prstGeom>
          <a:solidFill>
            <a:srgbClr val="99CCFF"/>
          </a:solidFill>
          <a:ln w="25400" cap="flat" cmpd="sng" algn="ctr">
            <a:solidFill>
              <a:schemeClr val="tx1"/>
            </a:solidFill>
            <a:prstDash val="solid"/>
            <a:round/>
            <a:headEnd type="none" w="med" len="med"/>
            <a:tailEnd type="none" w="med" len="med"/>
          </a:ln>
          <a:effectLst/>
        </p:spPr>
      </p:cxnSp>
      <p:sp>
        <p:nvSpPr>
          <p:cNvPr id="10" name="TextBox 9"/>
          <p:cNvSpPr txBox="1"/>
          <p:nvPr/>
        </p:nvSpPr>
        <p:spPr>
          <a:xfrm>
            <a:off x="1403648" y="5028014"/>
            <a:ext cx="1537600" cy="307777"/>
          </a:xfrm>
          <a:prstGeom prst="rect">
            <a:avLst/>
          </a:prstGeom>
          <a:noFill/>
        </p:spPr>
        <p:txBody>
          <a:bodyPr wrap="none" rtlCol="0">
            <a:spAutoFit/>
          </a:bodyPr>
          <a:lstStyle/>
          <a:p>
            <a:r>
              <a:rPr lang="en-US" dirty="0" smtClean="0"/>
              <a:t>Current Products</a:t>
            </a:r>
            <a:endParaRPr lang="en-US" dirty="0"/>
          </a:p>
        </p:txBody>
      </p:sp>
      <p:sp>
        <p:nvSpPr>
          <p:cNvPr id="11" name="TextBox 10"/>
          <p:cNvSpPr txBox="1"/>
          <p:nvPr/>
        </p:nvSpPr>
        <p:spPr>
          <a:xfrm>
            <a:off x="4899996" y="5031868"/>
            <a:ext cx="772969" cy="276999"/>
          </a:xfrm>
          <a:prstGeom prst="rect">
            <a:avLst/>
          </a:prstGeom>
          <a:noFill/>
        </p:spPr>
        <p:txBody>
          <a:bodyPr wrap="none" rtlCol="0">
            <a:spAutoFit/>
          </a:bodyPr>
          <a:lstStyle/>
          <a:p>
            <a:r>
              <a:rPr lang="en-US" sz="1200" b="1" dirty="0" smtClean="0"/>
              <a:t>Q2 2018</a:t>
            </a:r>
            <a:endParaRPr lang="en-US" sz="1200" b="1" dirty="0"/>
          </a:p>
        </p:txBody>
      </p:sp>
      <p:sp>
        <p:nvSpPr>
          <p:cNvPr id="12" name="TextBox 11"/>
          <p:cNvSpPr txBox="1"/>
          <p:nvPr/>
        </p:nvSpPr>
        <p:spPr>
          <a:xfrm>
            <a:off x="3347864" y="5028014"/>
            <a:ext cx="772969" cy="276999"/>
          </a:xfrm>
          <a:prstGeom prst="rect">
            <a:avLst/>
          </a:prstGeom>
          <a:noFill/>
        </p:spPr>
        <p:txBody>
          <a:bodyPr wrap="none" rtlCol="0">
            <a:spAutoFit/>
          </a:bodyPr>
          <a:lstStyle/>
          <a:p>
            <a:r>
              <a:rPr lang="en-US" sz="1200" b="1" dirty="0" smtClean="0"/>
              <a:t>Q1 2018</a:t>
            </a:r>
            <a:endParaRPr lang="en-US" sz="1200" b="1" dirty="0"/>
          </a:p>
        </p:txBody>
      </p:sp>
      <p:cxnSp>
        <p:nvCxnSpPr>
          <p:cNvPr id="13" name="Straight Connector 24"/>
          <p:cNvCxnSpPr/>
          <p:nvPr/>
        </p:nvCxnSpPr>
        <p:spPr bwMode="auto">
          <a:xfrm flipV="1">
            <a:off x="6886530" y="4787746"/>
            <a:ext cx="0" cy="144016"/>
          </a:xfrm>
          <a:prstGeom prst="line">
            <a:avLst/>
          </a:prstGeom>
          <a:solidFill>
            <a:srgbClr val="99CCFF"/>
          </a:solidFill>
          <a:ln w="25400" cap="flat" cmpd="sng" algn="ctr">
            <a:solidFill>
              <a:schemeClr val="tx1"/>
            </a:solidFill>
            <a:prstDash val="solid"/>
            <a:round/>
            <a:headEnd type="none" w="med" len="med"/>
            <a:tailEnd type="none" w="med" len="med"/>
          </a:ln>
          <a:effectLst/>
        </p:spPr>
      </p:cxnSp>
      <p:sp>
        <p:nvSpPr>
          <p:cNvPr id="14" name="TextBox 13"/>
          <p:cNvSpPr txBox="1"/>
          <p:nvPr/>
        </p:nvSpPr>
        <p:spPr>
          <a:xfrm>
            <a:off x="6588224" y="5013206"/>
            <a:ext cx="772969" cy="276999"/>
          </a:xfrm>
          <a:prstGeom prst="rect">
            <a:avLst/>
          </a:prstGeom>
          <a:noFill/>
        </p:spPr>
        <p:txBody>
          <a:bodyPr wrap="none" rtlCol="0">
            <a:spAutoFit/>
          </a:bodyPr>
          <a:lstStyle/>
          <a:p>
            <a:r>
              <a:rPr lang="en-US" sz="1200" b="1" dirty="0" smtClean="0"/>
              <a:t>Q3 2018</a:t>
            </a:r>
            <a:endParaRPr lang="en-US" sz="1200" b="1" dirty="0"/>
          </a:p>
        </p:txBody>
      </p:sp>
      <p:sp>
        <p:nvSpPr>
          <p:cNvPr id="15" name="TextBox 14"/>
          <p:cNvSpPr txBox="1"/>
          <p:nvPr/>
        </p:nvSpPr>
        <p:spPr>
          <a:xfrm>
            <a:off x="1259632" y="1238970"/>
            <a:ext cx="1872208" cy="638636"/>
          </a:xfrm>
          <a:prstGeom prst="rect">
            <a:avLst/>
          </a:prstGeom>
          <a:solidFill>
            <a:schemeClr val="bg1">
              <a:lumMod val="95000"/>
            </a:schemeClr>
          </a:solidFill>
          <a:ln>
            <a:solidFill>
              <a:schemeClr val="bg1">
                <a:lumMod val="85000"/>
              </a:schemeClr>
            </a:solidFill>
          </a:ln>
        </p:spPr>
        <p:txBody>
          <a:bodyPr wrap="square" rtlCol="0">
            <a:spAutoFit/>
          </a:bodyPr>
          <a:lstStyle/>
          <a:p>
            <a:pPr>
              <a:spcBef>
                <a:spcPts val="300"/>
              </a:spcBef>
            </a:pPr>
            <a:r>
              <a:rPr lang="en-US" sz="1050" b="1" dirty="0" smtClean="0">
                <a:solidFill>
                  <a:srgbClr val="000000"/>
                </a:solidFill>
              </a:rPr>
              <a:t>AP3125ST (SO23-6)</a:t>
            </a:r>
          </a:p>
          <a:p>
            <a:pPr>
              <a:spcBef>
                <a:spcPts val="300"/>
              </a:spcBef>
            </a:pPr>
            <a:r>
              <a:rPr lang="en-US" sz="1050" b="1" dirty="0" smtClean="0">
                <a:solidFill>
                  <a:srgbClr val="0000CC"/>
                </a:solidFill>
              </a:rPr>
              <a:t>External OTP, accurate OVP</a:t>
            </a:r>
          </a:p>
        </p:txBody>
      </p:sp>
      <p:sp>
        <p:nvSpPr>
          <p:cNvPr id="16" name="Right Arrow 33"/>
          <p:cNvSpPr/>
          <p:nvPr/>
        </p:nvSpPr>
        <p:spPr bwMode="auto">
          <a:xfrm>
            <a:off x="3275856" y="2116514"/>
            <a:ext cx="1728192" cy="1224136"/>
          </a:xfrm>
          <a:prstGeom prst="rightArrow">
            <a:avLst/>
          </a:prstGeom>
          <a:solidFill>
            <a:schemeClr val="bg1">
              <a:lumMod val="95000"/>
            </a:schemeClr>
          </a:solidFill>
          <a:ln w="25400" cap="flat" cmpd="sng" algn="ctr">
            <a:solidFill>
              <a:srgbClr val="C0C0C0"/>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R="0" defTabSz="914400" rtl="0" eaLnBrk="0" fontAlgn="base" latinLnBrk="0" hangingPunct="0">
              <a:lnSpc>
                <a:spcPct val="100000"/>
              </a:lnSpc>
              <a:spcBef>
                <a:spcPct val="30000"/>
              </a:spcBef>
              <a:spcAft>
                <a:spcPct val="0"/>
              </a:spcAft>
              <a:buClrTx/>
              <a:buSzTx/>
              <a:buFontTx/>
              <a:buNone/>
              <a:tabLst/>
            </a:pPr>
            <a:r>
              <a:rPr lang="en-US" sz="1050" b="1" dirty="0" smtClean="0">
                <a:solidFill>
                  <a:srgbClr val="0000CC"/>
                </a:solidFill>
                <a:latin typeface="Arial" pitchFamily="26" charset="0"/>
              </a:rPr>
              <a:t>Integration  Power  mos</a:t>
            </a:r>
          </a:p>
        </p:txBody>
      </p:sp>
      <p:sp>
        <p:nvSpPr>
          <p:cNvPr id="17" name="TextBox 16"/>
          <p:cNvSpPr txBox="1"/>
          <p:nvPr/>
        </p:nvSpPr>
        <p:spPr>
          <a:xfrm>
            <a:off x="1012696" y="3937620"/>
            <a:ext cx="2664296" cy="377026"/>
          </a:xfrm>
          <a:prstGeom prst="rect">
            <a:avLst/>
          </a:prstGeom>
          <a:solidFill>
            <a:schemeClr val="bg1">
              <a:lumMod val="95000"/>
            </a:schemeClr>
          </a:solidFill>
          <a:ln>
            <a:solidFill>
              <a:schemeClr val="bg1">
                <a:lumMod val="85000"/>
              </a:schemeClr>
            </a:solidFill>
          </a:ln>
        </p:spPr>
        <p:txBody>
          <a:bodyPr wrap="square" rtlCol="0">
            <a:spAutoFit/>
          </a:bodyPr>
          <a:lstStyle/>
          <a:p>
            <a:pPr>
              <a:spcBef>
                <a:spcPts val="300"/>
              </a:spcBef>
            </a:pPr>
            <a:r>
              <a:rPr lang="en-US" sz="800" b="1" dirty="0" smtClean="0">
                <a:solidFill>
                  <a:srgbClr val="000000"/>
                </a:solidFill>
              </a:rPr>
              <a:t>AP3907 (SO-8,5V Output)</a:t>
            </a:r>
          </a:p>
          <a:p>
            <a:pPr>
              <a:spcBef>
                <a:spcPts val="300"/>
              </a:spcBef>
            </a:pPr>
            <a:r>
              <a:rPr lang="en-US" sz="800" b="1" dirty="0" smtClean="0">
                <a:solidFill>
                  <a:srgbClr val="0000CC"/>
                </a:solidFill>
              </a:rPr>
              <a:t>PSR Switcher (75mW Standby Power), </a:t>
            </a:r>
            <a:endParaRPr lang="en-US" sz="800" b="1" u="sng" dirty="0">
              <a:solidFill>
                <a:srgbClr val="0000CC"/>
              </a:solidFill>
            </a:endParaRPr>
          </a:p>
        </p:txBody>
      </p:sp>
      <p:sp>
        <p:nvSpPr>
          <p:cNvPr id="18" name="TextBox 17"/>
          <p:cNvSpPr txBox="1"/>
          <p:nvPr/>
        </p:nvSpPr>
        <p:spPr>
          <a:xfrm>
            <a:off x="198684" y="2877244"/>
            <a:ext cx="648072" cy="246221"/>
          </a:xfrm>
          <a:prstGeom prst="rect">
            <a:avLst/>
          </a:prstGeom>
          <a:solidFill>
            <a:schemeClr val="bg1">
              <a:lumMod val="75000"/>
            </a:schemeClr>
          </a:solidFill>
          <a:ln>
            <a:solidFill>
              <a:schemeClr val="bg1">
                <a:lumMod val="85000"/>
              </a:schemeClr>
            </a:solidFill>
          </a:ln>
        </p:spPr>
        <p:txBody>
          <a:bodyPr wrap="square" rtlCol="0">
            <a:spAutoFit/>
          </a:bodyPr>
          <a:lstStyle/>
          <a:p>
            <a:r>
              <a:rPr lang="en-US" sz="1000" b="1" dirty="0" smtClean="0">
                <a:solidFill>
                  <a:srgbClr val="000000"/>
                </a:solidFill>
              </a:rPr>
              <a:t>10W </a:t>
            </a:r>
            <a:endParaRPr lang="en-US" sz="1000" b="1" dirty="0">
              <a:solidFill>
                <a:srgbClr val="000000"/>
              </a:solidFill>
            </a:endParaRPr>
          </a:p>
        </p:txBody>
      </p:sp>
      <p:sp>
        <p:nvSpPr>
          <p:cNvPr id="19" name="TextBox 18"/>
          <p:cNvSpPr txBox="1"/>
          <p:nvPr/>
        </p:nvSpPr>
        <p:spPr>
          <a:xfrm>
            <a:off x="1028368" y="2192295"/>
            <a:ext cx="2247488" cy="1000274"/>
          </a:xfrm>
          <a:prstGeom prst="rect">
            <a:avLst/>
          </a:prstGeom>
          <a:solidFill>
            <a:schemeClr val="bg1">
              <a:lumMod val="95000"/>
            </a:schemeClr>
          </a:solidFill>
          <a:ln>
            <a:solidFill>
              <a:schemeClr val="bg1">
                <a:lumMod val="85000"/>
              </a:schemeClr>
            </a:solidFill>
          </a:ln>
        </p:spPr>
        <p:txBody>
          <a:bodyPr wrap="square" rtlCol="0">
            <a:spAutoFit/>
          </a:bodyPr>
          <a:lstStyle/>
          <a:p>
            <a:pPr>
              <a:spcBef>
                <a:spcPts val="300"/>
              </a:spcBef>
            </a:pPr>
            <a:r>
              <a:rPr lang="en-US" sz="900" b="1" dirty="0" smtClean="0">
                <a:solidFill>
                  <a:srgbClr val="000000"/>
                </a:solidFill>
              </a:rPr>
              <a:t>AP3785TA(SO8) + APR34309C (5V Output)</a:t>
            </a:r>
          </a:p>
          <a:p>
            <a:pPr>
              <a:spcBef>
                <a:spcPts val="300"/>
              </a:spcBef>
            </a:pPr>
            <a:r>
              <a:rPr lang="en-US" sz="900" b="1" dirty="0" smtClean="0">
                <a:solidFill>
                  <a:srgbClr val="000000"/>
                </a:solidFill>
              </a:rPr>
              <a:t>AP3785TA(SO8) + (APR3432)/AP34250 (12V Output )</a:t>
            </a:r>
          </a:p>
          <a:p>
            <a:pPr>
              <a:spcBef>
                <a:spcPts val="300"/>
              </a:spcBef>
            </a:pPr>
            <a:r>
              <a:rPr lang="en-US" sz="900" b="1" dirty="0" smtClean="0">
                <a:solidFill>
                  <a:srgbClr val="0000CC"/>
                </a:solidFill>
              </a:rPr>
              <a:t>Low-Standby Power  PSR Controller (&lt;10mW), External OTP</a:t>
            </a:r>
            <a:endParaRPr lang="en-US" sz="900" b="1" u="sng" dirty="0">
              <a:solidFill>
                <a:srgbClr val="0000CC"/>
              </a:solidFill>
            </a:endParaRPr>
          </a:p>
        </p:txBody>
      </p:sp>
      <p:sp>
        <p:nvSpPr>
          <p:cNvPr id="20" name="TextBox 19"/>
          <p:cNvSpPr txBox="1"/>
          <p:nvPr/>
        </p:nvSpPr>
        <p:spPr>
          <a:xfrm>
            <a:off x="206996" y="4154225"/>
            <a:ext cx="648072" cy="246221"/>
          </a:xfrm>
          <a:prstGeom prst="rect">
            <a:avLst/>
          </a:prstGeom>
          <a:solidFill>
            <a:schemeClr val="bg1">
              <a:lumMod val="75000"/>
            </a:schemeClr>
          </a:solidFill>
          <a:ln>
            <a:solidFill>
              <a:schemeClr val="bg1">
                <a:lumMod val="85000"/>
              </a:schemeClr>
            </a:solidFill>
          </a:ln>
        </p:spPr>
        <p:txBody>
          <a:bodyPr wrap="square" rtlCol="0">
            <a:spAutoFit/>
          </a:bodyPr>
          <a:lstStyle/>
          <a:p>
            <a:r>
              <a:rPr lang="en-US" sz="1000" b="1" dirty="0" smtClean="0">
                <a:solidFill>
                  <a:srgbClr val="000000"/>
                </a:solidFill>
              </a:rPr>
              <a:t>5W </a:t>
            </a:r>
            <a:endParaRPr lang="en-US" sz="1000" b="1" dirty="0">
              <a:solidFill>
                <a:srgbClr val="000000"/>
              </a:solidFill>
            </a:endParaRPr>
          </a:p>
        </p:txBody>
      </p:sp>
      <p:sp>
        <p:nvSpPr>
          <p:cNvPr id="21" name="TextBox 20"/>
          <p:cNvSpPr txBox="1"/>
          <p:nvPr/>
        </p:nvSpPr>
        <p:spPr>
          <a:xfrm>
            <a:off x="251520" y="1993404"/>
            <a:ext cx="648072" cy="246221"/>
          </a:xfrm>
          <a:prstGeom prst="rect">
            <a:avLst/>
          </a:prstGeom>
          <a:solidFill>
            <a:schemeClr val="accent1"/>
          </a:solidFill>
          <a:ln>
            <a:solidFill>
              <a:schemeClr val="bg1">
                <a:lumMod val="85000"/>
              </a:schemeClr>
            </a:solidFill>
          </a:ln>
        </p:spPr>
        <p:txBody>
          <a:bodyPr wrap="square" rtlCol="0">
            <a:spAutoFit/>
          </a:bodyPr>
          <a:lstStyle/>
          <a:p>
            <a:r>
              <a:rPr lang="en-US" sz="1000" b="1" dirty="0" smtClean="0">
                <a:solidFill>
                  <a:srgbClr val="0000CC"/>
                </a:solidFill>
              </a:rPr>
              <a:t>15W/+ </a:t>
            </a:r>
            <a:endParaRPr lang="en-US" sz="1000" b="1" dirty="0">
              <a:solidFill>
                <a:srgbClr val="0000CC"/>
              </a:solidFill>
            </a:endParaRPr>
          </a:p>
        </p:txBody>
      </p:sp>
      <p:sp>
        <p:nvSpPr>
          <p:cNvPr id="22" name="TextBox 21"/>
          <p:cNvSpPr txBox="1"/>
          <p:nvPr/>
        </p:nvSpPr>
        <p:spPr>
          <a:xfrm>
            <a:off x="7020272" y="1078548"/>
            <a:ext cx="1224136" cy="453970"/>
          </a:xfrm>
          <a:prstGeom prst="rect">
            <a:avLst/>
          </a:prstGeom>
          <a:solidFill>
            <a:schemeClr val="bg1">
              <a:lumMod val="85000"/>
            </a:schemeClr>
          </a:solidFill>
          <a:ln w="19050">
            <a:solidFill>
              <a:srgbClr val="FF3300"/>
            </a:solidFill>
            <a:prstDash val="dash"/>
          </a:ln>
        </p:spPr>
        <p:txBody>
          <a:bodyPr wrap="square" rtlCol="0">
            <a:spAutoFit/>
          </a:bodyPr>
          <a:lstStyle/>
          <a:p>
            <a:pPr>
              <a:spcBef>
                <a:spcPts val="300"/>
              </a:spcBef>
            </a:pPr>
            <a:r>
              <a:rPr lang="en-US" sz="700" b="1" dirty="0" smtClean="0">
                <a:solidFill>
                  <a:srgbClr val="000000"/>
                </a:solidFill>
              </a:rPr>
              <a:t>AP310X (SO-7)</a:t>
            </a:r>
          </a:p>
          <a:p>
            <a:pPr>
              <a:spcBef>
                <a:spcPts val="300"/>
              </a:spcBef>
            </a:pPr>
            <a:r>
              <a:rPr lang="en-US" sz="700" b="1" dirty="0" smtClean="0">
                <a:solidFill>
                  <a:srgbClr val="0000CC"/>
                </a:solidFill>
              </a:rPr>
              <a:t>Peak Load,30mW standby power</a:t>
            </a:r>
          </a:p>
        </p:txBody>
      </p:sp>
      <p:cxnSp>
        <p:nvCxnSpPr>
          <p:cNvPr id="23" name="Straight Connector 7"/>
          <p:cNvCxnSpPr/>
          <p:nvPr/>
        </p:nvCxnSpPr>
        <p:spPr bwMode="auto">
          <a:xfrm>
            <a:off x="899592" y="1993404"/>
            <a:ext cx="7416824" cy="0"/>
          </a:xfrm>
          <a:prstGeom prst="line">
            <a:avLst/>
          </a:prstGeom>
          <a:solidFill>
            <a:srgbClr val="99CCFF"/>
          </a:solidFill>
          <a:ln w="19050" cap="flat" cmpd="sng" algn="ctr">
            <a:solidFill>
              <a:srgbClr val="0000FF"/>
            </a:solidFill>
            <a:prstDash val="dash"/>
            <a:round/>
            <a:headEnd type="none" w="med" len="med"/>
            <a:tailEnd type="none" w="med" len="med"/>
          </a:ln>
          <a:effectLst/>
        </p:spPr>
      </p:cxnSp>
      <p:grpSp>
        <p:nvGrpSpPr>
          <p:cNvPr id="24" name="Group 11"/>
          <p:cNvGrpSpPr/>
          <p:nvPr/>
        </p:nvGrpSpPr>
        <p:grpSpPr>
          <a:xfrm>
            <a:off x="504932" y="1273324"/>
            <a:ext cx="338554" cy="499241"/>
            <a:chOff x="504932" y="1489348"/>
            <a:chExt cx="338554" cy="499241"/>
          </a:xfrm>
        </p:grpSpPr>
        <p:sp>
          <p:nvSpPr>
            <p:cNvPr id="25" name="TextBox 24"/>
            <p:cNvSpPr txBox="1"/>
            <p:nvPr/>
          </p:nvSpPr>
          <p:spPr>
            <a:xfrm>
              <a:off x="504932" y="1633364"/>
              <a:ext cx="338554" cy="355225"/>
            </a:xfrm>
            <a:prstGeom prst="rect">
              <a:avLst/>
            </a:prstGeom>
            <a:noFill/>
            <a:ln>
              <a:solidFill>
                <a:srgbClr val="0000FF"/>
              </a:solidFill>
            </a:ln>
          </p:spPr>
          <p:txBody>
            <a:bodyPr vert="eaVert" wrap="none" rtlCol="0">
              <a:spAutoFit/>
            </a:bodyPr>
            <a:lstStyle/>
            <a:p>
              <a:r>
                <a:rPr lang="en-US" sz="1000" b="1" dirty="0" smtClean="0"/>
                <a:t>SSR</a:t>
              </a:r>
              <a:endParaRPr lang="en-US" sz="1000" b="1" dirty="0"/>
            </a:p>
          </p:txBody>
        </p:sp>
        <p:sp>
          <p:nvSpPr>
            <p:cNvPr id="26" name="Up Arrow 10"/>
            <p:cNvSpPr/>
            <p:nvPr/>
          </p:nvSpPr>
          <p:spPr bwMode="auto">
            <a:xfrm>
              <a:off x="658050" y="1489348"/>
              <a:ext cx="45719" cy="144016"/>
            </a:xfrm>
            <a:prstGeom prst="upArrow">
              <a:avLst/>
            </a:prstGeom>
            <a:solidFill>
              <a:srgbClr val="99CCFF"/>
            </a:solidFill>
            <a:ln w="25400" cap="flat" cmpd="sng" algn="ctr">
              <a:solidFill>
                <a:schemeClr val="tx1"/>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26" charset="0"/>
              </a:endParaRPr>
            </a:p>
          </p:txBody>
        </p:sp>
      </p:grpSp>
      <p:grpSp>
        <p:nvGrpSpPr>
          <p:cNvPr id="27" name="Group 13"/>
          <p:cNvGrpSpPr/>
          <p:nvPr/>
        </p:nvGrpSpPr>
        <p:grpSpPr>
          <a:xfrm>
            <a:off x="507331" y="2296535"/>
            <a:ext cx="338554" cy="535798"/>
            <a:chOff x="507331" y="2209428"/>
            <a:chExt cx="338554" cy="535798"/>
          </a:xfrm>
        </p:grpSpPr>
        <p:sp>
          <p:nvSpPr>
            <p:cNvPr id="28" name="TextBox 27"/>
            <p:cNvSpPr txBox="1"/>
            <p:nvPr/>
          </p:nvSpPr>
          <p:spPr>
            <a:xfrm>
              <a:off x="507331" y="2209428"/>
              <a:ext cx="338554" cy="355225"/>
            </a:xfrm>
            <a:prstGeom prst="rect">
              <a:avLst/>
            </a:prstGeom>
            <a:noFill/>
            <a:ln>
              <a:solidFill>
                <a:srgbClr val="0000FF"/>
              </a:solidFill>
            </a:ln>
          </p:spPr>
          <p:txBody>
            <a:bodyPr vert="eaVert" wrap="none" rtlCol="0">
              <a:spAutoFit/>
            </a:bodyPr>
            <a:lstStyle/>
            <a:p>
              <a:r>
                <a:rPr lang="en-US" sz="1000" b="1" dirty="0" smtClean="0"/>
                <a:t>PSR</a:t>
              </a:r>
              <a:endParaRPr lang="en-US" sz="1100" b="1" dirty="0"/>
            </a:p>
          </p:txBody>
        </p:sp>
        <p:sp>
          <p:nvSpPr>
            <p:cNvPr id="29" name="Down Arrow 12"/>
            <p:cNvSpPr/>
            <p:nvPr/>
          </p:nvSpPr>
          <p:spPr bwMode="auto">
            <a:xfrm>
              <a:off x="664014" y="2585847"/>
              <a:ext cx="51807" cy="159379"/>
            </a:xfrm>
            <a:prstGeom prst="downArrow">
              <a:avLst/>
            </a:prstGeom>
            <a:solidFill>
              <a:srgbClr val="99CCFF"/>
            </a:solidFill>
            <a:ln w="25400" cap="flat" cmpd="sng" algn="ctr">
              <a:solidFill>
                <a:schemeClr val="tx1"/>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26" charset="0"/>
              </a:endParaRPr>
            </a:p>
          </p:txBody>
        </p:sp>
      </p:grpSp>
      <p:sp>
        <p:nvSpPr>
          <p:cNvPr id="30" name="Right Arrow 39"/>
          <p:cNvSpPr/>
          <p:nvPr/>
        </p:nvSpPr>
        <p:spPr bwMode="auto">
          <a:xfrm>
            <a:off x="3275856" y="1094954"/>
            <a:ext cx="1585961" cy="771315"/>
          </a:xfrm>
          <a:prstGeom prst="rightArrow">
            <a:avLst/>
          </a:prstGeom>
          <a:solidFill>
            <a:schemeClr val="bg1">
              <a:lumMod val="95000"/>
            </a:schemeClr>
          </a:solidFill>
          <a:ln w="25400" cap="flat" cmpd="sng" algn="ctr">
            <a:solidFill>
              <a:srgbClr val="C0C0C0"/>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R="0" defTabSz="914400" rtl="0" eaLnBrk="0" fontAlgn="base" latinLnBrk="0" hangingPunct="0">
              <a:lnSpc>
                <a:spcPct val="100000"/>
              </a:lnSpc>
              <a:spcBef>
                <a:spcPct val="30000"/>
              </a:spcBef>
              <a:spcAft>
                <a:spcPct val="0"/>
              </a:spcAft>
              <a:buClrTx/>
              <a:buSzTx/>
              <a:buFontTx/>
              <a:buNone/>
              <a:tabLst/>
            </a:pPr>
            <a:r>
              <a:rPr lang="en-US" sz="1050" b="1" dirty="0" smtClean="0">
                <a:solidFill>
                  <a:srgbClr val="0000CC"/>
                </a:solidFill>
                <a:latin typeface="Arial" pitchFamily="26" charset="0"/>
              </a:rPr>
              <a:t>Integration</a:t>
            </a:r>
          </a:p>
          <a:p>
            <a:pPr eaLnBrk="0" hangingPunct="0">
              <a:spcBef>
                <a:spcPct val="30000"/>
              </a:spcBef>
            </a:pPr>
            <a:r>
              <a:rPr lang="en-US" sz="1050" b="1" dirty="0" smtClean="0">
                <a:solidFill>
                  <a:srgbClr val="0000CC"/>
                </a:solidFill>
                <a:latin typeface="Arial" pitchFamily="26" charset="0"/>
              </a:rPr>
              <a:t>Peak Load</a:t>
            </a:r>
            <a:endParaRPr lang="en-US" sz="1050" b="1" dirty="0">
              <a:solidFill>
                <a:srgbClr val="0000CC"/>
              </a:solidFill>
              <a:latin typeface="Arial" pitchFamily="26" charset="0"/>
            </a:endParaRPr>
          </a:p>
        </p:txBody>
      </p:sp>
      <p:sp>
        <p:nvSpPr>
          <p:cNvPr id="31" name="TextBox 30"/>
          <p:cNvSpPr txBox="1"/>
          <p:nvPr/>
        </p:nvSpPr>
        <p:spPr>
          <a:xfrm>
            <a:off x="4932040" y="1215107"/>
            <a:ext cx="1296144" cy="346249"/>
          </a:xfrm>
          <a:prstGeom prst="rect">
            <a:avLst/>
          </a:prstGeom>
          <a:solidFill>
            <a:schemeClr val="bg1">
              <a:lumMod val="85000"/>
            </a:schemeClr>
          </a:solidFill>
          <a:ln w="19050">
            <a:solidFill>
              <a:srgbClr val="FF3300"/>
            </a:solidFill>
            <a:prstDash val="dash"/>
          </a:ln>
        </p:spPr>
        <p:txBody>
          <a:bodyPr wrap="square" rtlCol="0">
            <a:spAutoFit/>
          </a:bodyPr>
          <a:lstStyle/>
          <a:p>
            <a:pPr>
              <a:spcBef>
                <a:spcPts val="300"/>
              </a:spcBef>
            </a:pPr>
            <a:r>
              <a:rPr lang="en-US" sz="700" b="1" dirty="0" smtClean="0">
                <a:solidFill>
                  <a:schemeClr val="accent4"/>
                </a:solidFill>
              </a:rPr>
              <a:t>AP3126X (SO23-6)</a:t>
            </a:r>
          </a:p>
          <a:p>
            <a:pPr>
              <a:spcBef>
                <a:spcPts val="300"/>
              </a:spcBef>
            </a:pPr>
            <a:r>
              <a:rPr lang="en-US" altLang="zh-CN" sz="700" b="1" dirty="0" smtClean="0">
                <a:solidFill>
                  <a:srgbClr val="0000CC"/>
                </a:solidFill>
              </a:rPr>
              <a:t>External OTP, </a:t>
            </a:r>
            <a:r>
              <a:rPr lang="en-US" sz="700" b="1" dirty="0" smtClean="0">
                <a:solidFill>
                  <a:srgbClr val="0000CC"/>
                </a:solidFill>
              </a:rPr>
              <a:t>Peak load</a:t>
            </a:r>
          </a:p>
        </p:txBody>
      </p:sp>
      <p:sp>
        <p:nvSpPr>
          <p:cNvPr id="32" name="Right Arrow 39"/>
          <p:cNvSpPr/>
          <p:nvPr/>
        </p:nvSpPr>
        <p:spPr bwMode="auto">
          <a:xfrm>
            <a:off x="6300193" y="1078548"/>
            <a:ext cx="720079" cy="592470"/>
          </a:xfrm>
          <a:prstGeom prst="rightArrow">
            <a:avLst/>
          </a:prstGeom>
          <a:solidFill>
            <a:schemeClr val="bg1">
              <a:lumMod val="95000"/>
            </a:schemeClr>
          </a:solidFill>
          <a:ln w="25400" cap="flat" cmpd="sng" algn="ctr">
            <a:solidFill>
              <a:srgbClr val="C0C0C0"/>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R="0" defTabSz="914400" rtl="0" eaLnBrk="0" fontAlgn="base" latinLnBrk="0" hangingPunct="0">
              <a:lnSpc>
                <a:spcPct val="100000"/>
              </a:lnSpc>
              <a:spcBef>
                <a:spcPct val="30000"/>
              </a:spcBef>
              <a:spcAft>
                <a:spcPct val="0"/>
              </a:spcAft>
              <a:buClrTx/>
              <a:buSzTx/>
              <a:buFontTx/>
              <a:buNone/>
              <a:tabLst/>
            </a:pPr>
            <a:r>
              <a:rPr lang="en-US" sz="1050" b="1" dirty="0" smtClean="0">
                <a:solidFill>
                  <a:srgbClr val="0000CC"/>
                </a:solidFill>
                <a:latin typeface="Arial" pitchFamily="26" charset="0"/>
              </a:rPr>
              <a:t>30mW STB</a:t>
            </a:r>
          </a:p>
        </p:txBody>
      </p:sp>
      <p:sp>
        <p:nvSpPr>
          <p:cNvPr id="33" name="TextBox 32"/>
          <p:cNvSpPr txBox="1"/>
          <p:nvPr/>
        </p:nvSpPr>
        <p:spPr>
          <a:xfrm>
            <a:off x="1012696" y="4369668"/>
            <a:ext cx="2664296" cy="377026"/>
          </a:xfrm>
          <a:prstGeom prst="rect">
            <a:avLst/>
          </a:prstGeom>
          <a:solidFill>
            <a:schemeClr val="bg1">
              <a:lumMod val="95000"/>
            </a:schemeClr>
          </a:solidFill>
          <a:ln>
            <a:solidFill>
              <a:schemeClr val="bg1">
                <a:lumMod val="85000"/>
              </a:schemeClr>
            </a:solidFill>
          </a:ln>
        </p:spPr>
        <p:txBody>
          <a:bodyPr wrap="square" rtlCol="0">
            <a:spAutoFit/>
          </a:bodyPr>
          <a:lstStyle/>
          <a:p>
            <a:pPr>
              <a:spcBef>
                <a:spcPts val="300"/>
              </a:spcBef>
            </a:pPr>
            <a:r>
              <a:rPr lang="en-US" sz="800" b="1" dirty="0" smtClean="0">
                <a:solidFill>
                  <a:srgbClr val="000000"/>
                </a:solidFill>
              </a:rPr>
              <a:t>AP3984 (SO-8,5V Output)</a:t>
            </a:r>
          </a:p>
          <a:p>
            <a:pPr>
              <a:spcBef>
                <a:spcPts val="300"/>
              </a:spcBef>
            </a:pPr>
            <a:r>
              <a:rPr lang="en-US" sz="800" b="1" dirty="0" smtClean="0">
                <a:solidFill>
                  <a:srgbClr val="0000CC"/>
                </a:solidFill>
              </a:rPr>
              <a:t>PSR Switcher (10mW Standby Power), </a:t>
            </a:r>
            <a:endParaRPr lang="en-US" sz="800" b="1" u="sng" dirty="0">
              <a:solidFill>
                <a:srgbClr val="0000CC"/>
              </a:solidFill>
            </a:endParaRPr>
          </a:p>
        </p:txBody>
      </p:sp>
      <p:sp>
        <p:nvSpPr>
          <p:cNvPr id="34" name="TextBox 33"/>
          <p:cNvSpPr txBox="1"/>
          <p:nvPr/>
        </p:nvSpPr>
        <p:spPr>
          <a:xfrm>
            <a:off x="5004048" y="2373114"/>
            <a:ext cx="1872208" cy="638636"/>
          </a:xfrm>
          <a:prstGeom prst="rect">
            <a:avLst/>
          </a:prstGeom>
          <a:solidFill>
            <a:schemeClr val="bg1">
              <a:lumMod val="85000"/>
            </a:schemeClr>
          </a:solidFill>
          <a:ln w="19050">
            <a:solidFill>
              <a:srgbClr val="FF3300"/>
            </a:solidFill>
            <a:prstDash val="dash"/>
          </a:ln>
        </p:spPr>
        <p:txBody>
          <a:bodyPr wrap="square" rtlCol="0">
            <a:spAutoFit/>
          </a:bodyPr>
          <a:lstStyle/>
          <a:p>
            <a:pPr>
              <a:spcBef>
                <a:spcPts val="300"/>
              </a:spcBef>
            </a:pPr>
            <a:r>
              <a:rPr lang="en-US" sz="700" b="1" dirty="0" smtClean="0">
                <a:solidFill>
                  <a:srgbClr val="000000"/>
                </a:solidFill>
              </a:rPr>
              <a:t>AP3987TA + APR34309C (5V Output)</a:t>
            </a:r>
          </a:p>
          <a:p>
            <a:pPr>
              <a:spcBef>
                <a:spcPts val="300"/>
              </a:spcBef>
            </a:pPr>
            <a:r>
              <a:rPr lang="en-US" sz="700" b="1" dirty="0" smtClean="0">
                <a:solidFill>
                  <a:srgbClr val="000000"/>
                </a:solidFill>
              </a:rPr>
              <a:t>AP398XTA + AP34250 (12V Output )</a:t>
            </a:r>
          </a:p>
          <a:p>
            <a:pPr>
              <a:spcBef>
                <a:spcPts val="300"/>
              </a:spcBef>
            </a:pPr>
            <a:r>
              <a:rPr lang="en-US" sz="700" b="1" dirty="0" smtClean="0">
                <a:solidFill>
                  <a:srgbClr val="0000CC"/>
                </a:solidFill>
              </a:rPr>
              <a:t>Low-Standby Power  PSR </a:t>
            </a:r>
            <a:r>
              <a:rPr lang="en-US" altLang="zh-CN" sz="700" b="1" dirty="0" smtClean="0">
                <a:solidFill>
                  <a:srgbClr val="0000CC"/>
                </a:solidFill>
              </a:rPr>
              <a:t>Switcher</a:t>
            </a:r>
          </a:p>
          <a:p>
            <a:pPr>
              <a:spcBef>
                <a:spcPts val="300"/>
              </a:spcBef>
            </a:pPr>
            <a:r>
              <a:rPr lang="en-US" sz="700" b="1" dirty="0" smtClean="0">
                <a:solidFill>
                  <a:srgbClr val="0000CC"/>
                </a:solidFill>
              </a:rPr>
              <a:t> (&lt;10mW), External OTP</a:t>
            </a:r>
            <a:endParaRPr lang="en-US" sz="700" b="1" dirty="0">
              <a:solidFill>
                <a:srgbClr val="0000CC"/>
              </a:solidFill>
            </a:endParaRPr>
          </a:p>
        </p:txBody>
      </p:sp>
      <p:sp>
        <p:nvSpPr>
          <p:cNvPr id="35"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19</a:t>
            </a:fld>
            <a:endParaRPr lang="en-US" altLang="zh-CN" sz="900" dirty="0">
              <a:ea typeface="SimSun" pitchFamily="2" charset="-122"/>
            </a:endParaRPr>
          </a:p>
        </p:txBody>
      </p:sp>
      <p:sp>
        <p:nvSpPr>
          <p:cNvPr id="36" name="TextBox 35"/>
          <p:cNvSpPr txBox="1"/>
          <p:nvPr/>
        </p:nvSpPr>
        <p:spPr>
          <a:xfrm>
            <a:off x="4139952" y="4075741"/>
            <a:ext cx="3890809" cy="587853"/>
          </a:xfrm>
          <a:prstGeom prst="rect">
            <a:avLst/>
          </a:prstGeom>
          <a:solidFill>
            <a:schemeClr val="accent1"/>
          </a:solidFill>
        </p:spPr>
        <p:txBody>
          <a:bodyPr wrap="none" rtlCol="0">
            <a:spAutoFit/>
          </a:bodyPr>
          <a:lstStyle/>
          <a:p>
            <a:r>
              <a:rPr lang="en-US" b="1" dirty="0" smtClean="0">
                <a:solidFill>
                  <a:srgbClr val="0000CC"/>
                </a:solidFill>
              </a:rPr>
              <a:t>More evolution for new derivative products </a:t>
            </a:r>
          </a:p>
          <a:p>
            <a:r>
              <a:rPr lang="en-US" b="1" dirty="0" smtClean="0">
                <a:solidFill>
                  <a:srgbClr val="0000CC"/>
                </a:solidFill>
              </a:rPr>
              <a:t>are expected</a:t>
            </a:r>
            <a:endParaRPr lang="en-US" b="1" dirty="0">
              <a:solidFill>
                <a:srgbClr val="0000CC"/>
              </a:solidFill>
            </a:endParaRPr>
          </a:p>
        </p:txBody>
      </p:sp>
      <p:sp>
        <p:nvSpPr>
          <p:cNvPr id="37" name="TextBox 36"/>
          <p:cNvSpPr txBox="1"/>
          <p:nvPr/>
        </p:nvSpPr>
        <p:spPr>
          <a:xfrm>
            <a:off x="4860032" y="3373169"/>
            <a:ext cx="2448272" cy="492443"/>
          </a:xfrm>
          <a:prstGeom prst="rect">
            <a:avLst/>
          </a:prstGeom>
          <a:solidFill>
            <a:schemeClr val="bg1">
              <a:lumMod val="85000"/>
            </a:schemeClr>
          </a:solidFill>
          <a:ln w="19050">
            <a:solidFill>
              <a:srgbClr val="FF3300"/>
            </a:solidFill>
            <a:prstDash val="dash"/>
          </a:ln>
        </p:spPr>
        <p:txBody>
          <a:bodyPr wrap="square" rtlCol="0">
            <a:spAutoFit/>
          </a:bodyPr>
          <a:lstStyle/>
          <a:p>
            <a:pPr>
              <a:spcBef>
                <a:spcPts val="300"/>
              </a:spcBef>
            </a:pPr>
            <a:r>
              <a:rPr lang="en-US" sz="700" b="1" dirty="0" smtClean="0">
                <a:solidFill>
                  <a:srgbClr val="000000"/>
                </a:solidFill>
              </a:rPr>
              <a:t>AP3981XT + Diodes (5V~12V output)</a:t>
            </a:r>
          </a:p>
          <a:p>
            <a:pPr>
              <a:spcBef>
                <a:spcPts val="300"/>
              </a:spcBef>
            </a:pPr>
            <a:r>
              <a:rPr lang="en-US" sz="700" b="1" dirty="0" smtClean="0">
                <a:solidFill>
                  <a:srgbClr val="0000CC"/>
                </a:solidFill>
              </a:rPr>
              <a:t>Low Cost Power  PSR </a:t>
            </a:r>
            <a:r>
              <a:rPr lang="en-US" altLang="zh-CN" sz="700" b="1" dirty="0" smtClean="0">
                <a:solidFill>
                  <a:srgbClr val="0000CC"/>
                </a:solidFill>
              </a:rPr>
              <a:t>Switcher</a:t>
            </a:r>
          </a:p>
          <a:p>
            <a:pPr>
              <a:spcBef>
                <a:spcPts val="300"/>
              </a:spcBef>
            </a:pPr>
            <a:r>
              <a:rPr lang="en-US" sz="700" b="1" dirty="0" smtClean="0">
                <a:solidFill>
                  <a:srgbClr val="0000CC"/>
                </a:solidFill>
              </a:rPr>
              <a:t> (&lt;40mW), External OTP</a:t>
            </a:r>
            <a:endParaRPr lang="en-US" sz="700" b="1" dirty="0">
              <a:solidFill>
                <a:srgbClr val="0000CC"/>
              </a:solidFill>
            </a:endParaRPr>
          </a:p>
        </p:txBody>
      </p:sp>
      <p:sp>
        <p:nvSpPr>
          <p:cNvPr id="38" name="TextBox 37"/>
          <p:cNvSpPr txBox="1"/>
          <p:nvPr/>
        </p:nvSpPr>
        <p:spPr>
          <a:xfrm>
            <a:off x="179512" y="3433564"/>
            <a:ext cx="648072" cy="400110"/>
          </a:xfrm>
          <a:prstGeom prst="rect">
            <a:avLst/>
          </a:prstGeom>
          <a:solidFill>
            <a:schemeClr val="bg1">
              <a:lumMod val="75000"/>
            </a:schemeClr>
          </a:solidFill>
          <a:ln>
            <a:solidFill>
              <a:schemeClr val="bg1">
                <a:lumMod val="85000"/>
              </a:schemeClr>
            </a:solidFill>
          </a:ln>
        </p:spPr>
        <p:txBody>
          <a:bodyPr wrap="square" rtlCol="0">
            <a:spAutoFit/>
          </a:bodyPr>
          <a:lstStyle/>
          <a:p>
            <a:r>
              <a:rPr lang="en-US" sz="1000" b="1" dirty="0" smtClean="0">
                <a:solidFill>
                  <a:srgbClr val="000000"/>
                </a:solidFill>
              </a:rPr>
              <a:t>5W -12W</a:t>
            </a:r>
            <a:endParaRPr lang="en-US" sz="1000" b="1" dirty="0">
              <a:solidFill>
                <a:srgbClr val="000000"/>
              </a:solidFill>
            </a:endParaRPr>
          </a:p>
        </p:txBody>
      </p:sp>
      <p:sp>
        <p:nvSpPr>
          <p:cNvPr id="39" name="右箭头 38"/>
          <p:cNvSpPr/>
          <p:nvPr/>
        </p:nvSpPr>
        <p:spPr bwMode="auto">
          <a:xfrm>
            <a:off x="1115616" y="3505572"/>
            <a:ext cx="3672408" cy="216024"/>
          </a:xfrm>
          <a:prstGeom prst="rightArrow">
            <a:avLst/>
          </a:prstGeom>
          <a:solidFill>
            <a:srgbClr val="99CCFF"/>
          </a:solidFill>
          <a:ln w="25400" cap="flat" cmpd="sng" algn="ctr">
            <a:solidFill>
              <a:schemeClr val="tx1"/>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itchFamily="26" charset="0"/>
            </a:endParaRPr>
          </a:p>
        </p:txBody>
      </p:sp>
      <p:sp>
        <p:nvSpPr>
          <p:cNvPr id="40" name="下箭头 39"/>
          <p:cNvSpPr/>
          <p:nvPr/>
        </p:nvSpPr>
        <p:spPr bwMode="auto">
          <a:xfrm>
            <a:off x="5652120" y="3073524"/>
            <a:ext cx="432048" cy="288032"/>
          </a:xfrm>
          <a:prstGeom prst="downArrow">
            <a:avLst/>
          </a:prstGeom>
          <a:solidFill>
            <a:srgbClr val="99CCFF"/>
          </a:solidFill>
          <a:ln w="25400" cap="flat" cmpd="sng" algn="ctr">
            <a:solidFill>
              <a:schemeClr val="tx1"/>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itchFamily="2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500"/>
                            </p:stCondLst>
                            <p:childTnLst>
                              <p:par>
                                <p:cTn id="18" presetID="53" presetClass="entr" presetSubtype="16" fill="hold" grpId="0" nodeType="afterEffect">
                                  <p:stCondLst>
                                    <p:cond delay="50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Effect transition="in" filter="fade">
                                      <p:cBhvr>
                                        <p:cTn id="22" dur="1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Effect transition="in" filter="fade">
                                      <p:cBhvr>
                                        <p:cTn id="33" dur="1000"/>
                                        <p:tgtEl>
                                          <p:spTgt spid="22"/>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30" grpId="0" animBg="1"/>
      <p:bldP spid="31" grpId="0" animBg="1"/>
      <p:bldP spid="32" grpId="0" animBg="1"/>
      <p:bldP spid="34"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6" y="121196"/>
            <a:ext cx="9144000" cy="406400"/>
          </a:xfrm>
        </p:spPr>
        <p:txBody>
          <a:bodyPr/>
          <a:lstStyle/>
          <a:p>
            <a:r>
              <a:rPr lang="en-US" dirty="0" smtClean="0">
                <a:solidFill>
                  <a:schemeClr val="bg1"/>
                </a:solidFill>
              </a:rPr>
              <a:t>AGENDA</a:t>
            </a:r>
            <a:endParaRPr lang="en-US" dirty="0">
              <a:solidFill>
                <a:schemeClr val="bg1"/>
              </a:solidFill>
            </a:endParaRPr>
          </a:p>
        </p:txBody>
      </p:sp>
      <p:sp>
        <p:nvSpPr>
          <p:cNvPr id="3" name="Content Placeholder 2"/>
          <p:cNvSpPr>
            <a:spLocks noGrp="1"/>
          </p:cNvSpPr>
          <p:nvPr>
            <p:ph idx="1"/>
          </p:nvPr>
        </p:nvSpPr>
        <p:spPr>
          <a:xfrm>
            <a:off x="539552" y="985292"/>
            <a:ext cx="8159116" cy="3960440"/>
          </a:xfrm>
        </p:spPr>
        <p:txBody>
          <a:bodyPr/>
          <a:lstStyle/>
          <a:p>
            <a:pPr marL="514350" indent="-514350">
              <a:lnSpc>
                <a:spcPct val="150000"/>
              </a:lnSpc>
              <a:buFont typeface="+mj-lt"/>
              <a:buAutoNum type="romanUcPeriod"/>
            </a:pPr>
            <a:r>
              <a:rPr lang="en-US" sz="1600" dirty="0"/>
              <a:t>Diodes </a:t>
            </a:r>
            <a:r>
              <a:rPr lang="en-US" sz="1600" dirty="0" smtClean="0"/>
              <a:t>AC-DC Market and Product Portfolio Overview (Diodes</a:t>
            </a:r>
            <a:r>
              <a:rPr lang="zh-CN" altLang="en-US" sz="1600" dirty="0" smtClean="0"/>
              <a:t>电源市场及产品</a:t>
            </a:r>
            <a:r>
              <a:rPr lang="en-US" sz="1600" dirty="0" smtClean="0"/>
              <a:t>)</a:t>
            </a:r>
          </a:p>
          <a:p>
            <a:pPr marL="514350" indent="-514350">
              <a:lnSpc>
                <a:spcPct val="150000"/>
              </a:lnSpc>
              <a:buFont typeface="+mj-lt"/>
              <a:buAutoNum type="romanUcPeriod"/>
            </a:pPr>
            <a:r>
              <a:rPr lang="en-US" sz="1600" dirty="0" smtClean="0"/>
              <a:t>Diodes AC-DC Home Appliance Applications</a:t>
            </a:r>
            <a:r>
              <a:rPr lang="zh-CN" altLang="en-US" sz="1600" dirty="0" smtClean="0"/>
              <a:t> （</a:t>
            </a:r>
            <a:r>
              <a:rPr lang="en-US" sz="1600" dirty="0" smtClean="0"/>
              <a:t>Diodes</a:t>
            </a:r>
            <a:r>
              <a:rPr lang="zh-CN" altLang="en-US" sz="1600" dirty="0" smtClean="0"/>
              <a:t>家电市场应用）</a:t>
            </a:r>
            <a:endParaRPr lang="en-US" sz="1600" dirty="0" smtClean="0"/>
          </a:p>
          <a:p>
            <a:pPr marL="514350" indent="-514350">
              <a:lnSpc>
                <a:spcPct val="150000"/>
              </a:lnSpc>
              <a:buFont typeface="+mj-lt"/>
              <a:buAutoNum type="romanUcPeriod"/>
            </a:pPr>
            <a:r>
              <a:rPr lang="en-US" altLang="zh-CN" sz="1600" dirty="0" smtClean="0"/>
              <a:t>Diodes </a:t>
            </a:r>
            <a:r>
              <a:rPr lang="en-US" sz="1600" dirty="0" smtClean="0"/>
              <a:t>Home Appliance Product</a:t>
            </a:r>
            <a:r>
              <a:rPr lang="zh-CN" altLang="en-US" sz="1600" dirty="0" smtClean="0"/>
              <a:t> </a:t>
            </a:r>
            <a:r>
              <a:rPr lang="en-US" altLang="zh-CN" sz="1600" dirty="0" smtClean="0"/>
              <a:t>Types</a:t>
            </a:r>
            <a:r>
              <a:rPr lang="zh-CN" altLang="en-US" sz="1600" dirty="0" smtClean="0"/>
              <a:t> （</a:t>
            </a:r>
            <a:r>
              <a:rPr lang="en-US" altLang="zh-CN" sz="1600" dirty="0" smtClean="0"/>
              <a:t>Diodes</a:t>
            </a:r>
            <a:r>
              <a:rPr lang="zh-CN" altLang="en-US" sz="1600" dirty="0" smtClean="0"/>
              <a:t>家电产品类型）</a:t>
            </a:r>
            <a:endParaRPr lang="en-US" altLang="zh-CN" sz="1600" dirty="0" smtClean="0"/>
          </a:p>
          <a:p>
            <a:pPr marL="514350" indent="-514350">
              <a:lnSpc>
                <a:spcPct val="150000"/>
              </a:lnSpc>
              <a:buFont typeface="+mj-lt"/>
              <a:buAutoNum type="romanUcPeriod"/>
            </a:pPr>
            <a:r>
              <a:rPr lang="en-US" altLang="zh-CN" sz="1600" dirty="0" smtClean="0"/>
              <a:t>Traditional Home Appliance System Requirement</a:t>
            </a:r>
            <a:r>
              <a:rPr lang="zh-CN" altLang="en-US" sz="1600" dirty="0" smtClean="0"/>
              <a:t> </a:t>
            </a:r>
            <a:r>
              <a:rPr lang="en-US" altLang="zh-CN" sz="1600" dirty="0" smtClean="0"/>
              <a:t>(</a:t>
            </a:r>
            <a:r>
              <a:rPr lang="zh-CN" altLang="en-US" sz="1600" dirty="0" smtClean="0"/>
              <a:t>家电电源系统要求</a:t>
            </a:r>
            <a:r>
              <a:rPr lang="en-US" altLang="zh-CN" sz="1600" dirty="0" smtClean="0"/>
              <a:t>)</a:t>
            </a:r>
          </a:p>
          <a:p>
            <a:pPr marL="514350" indent="-514350">
              <a:lnSpc>
                <a:spcPct val="150000"/>
              </a:lnSpc>
              <a:buFont typeface="+mj-lt"/>
              <a:buAutoNum type="romanUcPeriod"/>
            </a:pPr>
            <a:r>
              <a:rPr lang="en-US" altLang="zh-CN" sz="1600" dirty="0" smtClean="0"/>
              <a:t>Detailed</a:t>
            </a:r>
            <a:r>
              <a:rPr lang="zh-CN" altLang="en-US" sz="1600" dirty="0" smtClean="0"/>
              <a:t> </a:t>
            </a:r>
            <a:r>
              <a:rPr lang="en-US" altLang="zh-CN" sz="1600" dirty="0" smtClean="0"/>
              <a:t>Products Portfolio-Traditional/IoT  (</a:t>
            </a:r>
            <a:r>
              <a:rPr lang="zh-CN" altLang="en-US" sz="1600" dirty="0" smtClean="0"/>
              <a:t>详细产品分类表</a:t>
            </a:r>
            <a:r>
              <a:rPr lang="en-US" altLang="zh-CN" sz="1600" dirty="0" smtClean="0"/>
              <a:t>)</a:t>
            </a:r>
          </a:p>
          <a:p>
            <a:pPr marL="514350" indent="-514350">
              <a:lnSpc>
                <a:spcPct val="150000"/>
              </a:lnSpc>
              <a:buFont typeface="+mj-lt"/>
              <a:buAutoNum type="romanUcPeriod"/>
            </a:pPr>
            <a:r>
              <a:rPr lang="en-US" altLang="zh-CN" sz="1600" dirty="0" smtClean="0"/>
              <a:t>Traditional/IoT Power Product Solutions</a:t>
            </a:r>
          </a:p>
          <a:p>
            <a:pPr marL="514350" indent="-514350">
              <a:lnSpc>
                <a:spcPct val="150000"/>
              </a:lnSpc>
              <a:buFont typeface="+mj-lt"/>
              <a:buAutoNum type="romanUcPeriod"/>
            </a:pPr>
            <a:r>
              <a:rPr lang="en-US" altLang="zh-CN" sz="1600" dirty="0" smtClean="0"/>
              <a:t>Smart Speak System Requirement</a:t>
            </a:r>
            <a:r>
              <a:rPr lang="zh-CN" altLang="en-US" sz="1600" dirty="0" smtClean="0"/>
              <a:t> </a:t>
            </a:r>
            <a:r>
              <a:rPr lang="en-US" altLang="zh-CN" sz="1600" dirty="0" smtClean="0"/>
              <a:t>and Solutions</a:t>
            </a:r>
            <a:r>
              <a:rPr lang="zh-CN" altLang="en-US" sz="1600" dirty="0" smtClean="0"/>
              <a:t> </a:t>
            </a:r>
            <a:r>
              <a:rPr lang="en-US" altLang="zh-CN" sz="1600" dirty="0" smtClean="0"/>
              <a:t>(</a:t>
            </a:r>
            <a:r>
              <a:rPr lang="zh-CN" altLang="en-US" sz="1600" dirty="0" smtClean="0"/>
              <a:t>智能音箱电源方案</a:t>
            </a:r>
            <a:r>
              <a:rPr lang="en-US" altLang="zh-CN" sz="1600" dirty="0" smtClean="0"/>
              <a:t>)</a:t>
            </a:r>
          </a:p>
          <a:p>
            <a:pPr marL="514350" indent="-514350">
              <a:lnSpc>
                <a:spcPct val="150000"/>
              </a:lnSpc>
              <a:buFont typeface="+mj-lt"/>
              <a:buAutoNum type="romanUcPeriod"/>
            </a:pPr>
            <a:r>
              <a:rPr lang="en-US" sz="1600" dirty="0" smtClean="0"/>
              <a:t>AP39811A/B </a:t>
            </a:r>
            <a:r>
              <a:rPr lang="en-US" altLang="zh-CN" sz="1600" dirty="0" smtClean="0"/>
              <a:t>Applications for  NI-MH Battery Shavers (AP39811A/B</a:t>
            </a:r>
            <a:r>
              <a:rPr lang="zh-CN" altLang="en-US" sz="1600" dirty="0" smtClean="0"/>
              <a:t>镍氢电池充电方案）</a:t>
            </a:r>
            <a:endParaRPr lang="en-US" altLang="zh-CN" sz="1600" dirty="0" smtClean="0"/>
          </a:p>
          <a:p>
            <a:pPr marL="514350" indent="-514350">
              <a:lnSpc>
                <a:spcPct val="150000"/>
              </a:lnSpc>
              <a:buFont typeface="+mj-lt"/>
              <a:buAutoNum type="romanUcPeriod"/>
            </a:pPr>
            <a:r>
              <a:rPr lang="en-US" sz="1600" dirty="0" smtClean="0"/>
              <a:t>About Diodes </a:t>
            </a:r>
          </a:p>
          <a:p>
            <a:pPr marL="514350" lvl="0" indent="-514350">
              <a:lnSpc>
                <a:spcPct val="150000"/>
              </a:lnSpc>
              <a:buFont typeface="+mj-lt"/>
              <a:buAutoNum type="romanUcPeriod"/>
            </a:pPr>
            <a:endParaRPr lang="zh-CN" altLang="zh-CN" sz="1600" dirty="0" smtClean="0"/>
          </a:p>
          <a:p>
            <a:pPr marL="514350" indent="-514350">
              <a:lnSpc>
                <a:spcPct val="150000"/>
              </a:lnSpc>
              <a:buFont typeface="+mj-lt"/>
              <a:buAutoNum type="romanUcPeriod"/>
            </a:pPr>
            <a:endParaRPr lang="en-US" sz="1600" dirty="0"/>
          </a:p>
        </p:txBody>
      </p:sp>
      <p:sp>
        <p:nvSpPr>
          <p:cNvPr id="4"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2</a:t>
            </a:fld>
            <a:endParaRPr lang="en-US" altLang="zh-CN" sz="900" dirty="0">
              <a:ea typeface="SimSun" pitchFamily="2" charset="-122"/>
            </a:endParaRPr>
          </a:p>
        </p:txBody>
      </p:sp>
    </p:spTree>
    <p:extLst>
      <p:ext uri="{BB962C8B-B14F-4D97-AF65-F5344CB8AC3E}">
        <p14:creationId xmlns:p14="http://schemas.microsoft.com/office/powerpoint/2010/main" xmlns="" val="34295682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p:cNvSpPr>
            <a:spLocks noChangeArrowheads="1"/>
          </p:cNvSpPr>
          <p:nvPr/>
        </p:nvSpPr>
        <p:spPr bwMode="auto">
          <a:xfrm>
            <a:off x="503548" y="625252"/>
            <a:ext cx="8280920" cy="4536504"/>
          </a:xfrm>
          <a:prstGeom prst="roundRect">
            <a:avLst>
              <a:gd name="adj" fmla="val 3125"/>
            </a:avLst>
          </a:prstGeom>
          <a:solidFill>
            <a:srgbClr val="0000CC"/>
          </a:solidFill>
          <a:ln w="19050" cap="flat" cmpd="sng" algn="ctr">
            <a:solidFill>
              <a:schemeClr val="bg1"/>
            </a:solidFill>
            <a:prstDash val="solid"/>
            <a:round/>
            <a:headEnd type="none" w="med" len="med"/>
            <a:tailEnd type="none" w="med" len="med"/>
          </a:ln>
        </p:spPr>
        <p:txBody>
          <a:bodyPr lIns="144000" tIns="108000" rIns="144000" bIns="9572" numCol="2"/>
          <a:lstStyle/>
          <a:p>
            <a:pPr marL="1588" eaLnBrk="0" hangingPunct="0">
              <a:lnSpc>
                <a:spcPct val="105000"/>
              </a:lnSpc>
              <a:spcBef>
                <a:spcPts val="300"/>
              </a:spcBef>
              <a:defRPr/>
            </a:pPr>
            <a:r>
              <a:rPr lang="en-GB" altLang="zh-CN" sz="1400" b="1" dirty="0" smtClean="0">
                <a:solidFill>
                  <a:schemeClr val="bg1"/>
                </a:solidFill>
                <a:latin typeface="Arial" pitchFamily="34" charset="0"/>
                <a:ea typeface="MS PGothic" pitchFamily="34" charset="-128"/>
                <a:cs typeface="Arial" pitchFamily="34" charset="0"/>
              </a:rPr>
              <a:t>Description</a:t>
            </a:r>
          </a:p>
          <a:p>
            <a:pPr marL="1588" eaLnBrk="0" hangingPunct="0">
              <a:lnSpc>
                <a:spcPct val="105000"/>
              </a:lnSpc>
              <a:spcBef>
                <a:spcPts val="300"/>
              </a:spcBef>
              <a:defRPr/>
            </a:pPr>
            <a:endParaRPr lang="en-GB" altLang="zh-CN" sz="1400" b="1" dirty="0">
              <a:solidFill>
                <a:schemeClr val="bg1"/>
              </a:solidFill>
              <a:latin typeface="Arial" pitchFamily="34" charset="0"/>
              <a:ea typeface="MS PGothic" pitchFamily="34" charset="-128"/>
              <a:cs typeface="Arial" pitchFamily="34" charset="0"/>
            </a:endParaRPr>
          </a:p>
          <a:p>
            <a:pPr marL="1588" eaLnBrk="0" hangingPunct="0">
              <a:lnSpc>
                <a:spcPct val="105000"/>
              </a:lnSpc>
              <a:spcBef>
                <a:spcPts val="300"/>
              </a:spcBef>
              <a:buClr>
                <a:srgbClr val="A6A6A6"/>
              </a:buClr>
              <a:buSzPct val="120000"/>
              <a:defRPr/>
            </a:pPr>
            <a:r>
              <a:rPr lang="en-US" altLang="zh-CN" sz="1200" b="1" dirty="0" smtClean="0">
                <a:solidFill>
                  <a:schemeClr val="bg1"/>
                </a:solidFill>
                <a:latin typeface="Arial" pitchFamily="34" charset="0"/>
                <a:cs typeface="Arial" pitchFamily="34" charset="0"/>
              </a:rPr>
              <a:t>AP39811A/B</a:t>
            </a:r>
            <a:r>
              <a:rPr lang="en-US" altLang="zh-CN" sz="1200" dirty="0" smtClean="0">
                <a:solidFill>
                  <a:schemeClr val="bg1"/>
                </a:solidFill>
                <a:latin typeface="Arial" pitchFamily="34" charset="0"/>
                <a:cs typeface="Arial" pitchFamily="34" charset="0"/>
              </a:rPr>
              <a:t> are  PSR power switchers with built-in 650V MOSFET, and its target market </a:t>
            </a:r>
          </a:p>
          <a:p>
            <a:pPr marL="1588" eaLnBrk="0" hangingPunct="0">
              <a:lnSpc>
                <a:spcPct val="105000"/>
              </a:lnSpc>
              <a:spcBef>
                <a:spcPts val="300"/>
              </a:spcBef>
              <a:buClr>
                <a:srgbClr val="A6A6A6"/>
              </a:buClr>
              <a:buSzPct val="120000"/>
              <a:defRPr/>
            </a:pPr>
            <a:r>
              <a:rPr lang="en-US" altLang="zh-CN" sz="1200" kern="200" dirty="0" smtClean="0">
                <a:solidFill>
                  <a:schemeClr val="bg1"/>
                </a:solidFill>
                <a:latin typeface="Arial" pitchFamily="34" charset="0"/>
                <a:cs typeface="Arial" pitchFamily="34" charset="0"/>
              </a:rPr>
              <a:t>Is Shaver with slant IV curve</a:t>
            </a:r>
            <a:r>
              <a:rPr lang="en-US" altLang="zh-CN" sz="1200" dirty="0" smtClean="0">
                <a:solidFill>
                  <a:schemeClr val="bg1"/>
                </a:solidFill>
                <a:latin typeface="Arial" pitchFamily="34" charset="0"/>
                <a:cs typeface="Arial" pitchFamily="34" charset="0"/>
              </a:rPr>
              <a:t>. A resistor connected between FB Pin and CPR Pin is introduced to adjust the slew rate of the slant</a:t>
            </a:r>
          </a:p>
          <a:p>
            <a:pPr marL="1588" eaLnBrk="0" hangingPunct="0">
              <a:lnSpc>
                <a:spcPct val="105000"/>
              </a:lnSpc>
              <a:spcBef>
                <a:spcPts val="300"/>
              </a:spcBef>
              <a:buClr>
                <a:srgbClr val="A6A6A6"/>
              </a:buClr>
              <a:buSzPct val="120000"/>
              <a:defRPr/>
            </a:pPr>
            <a:r>
              <a:rPr lang="en-US" altLang="zh-CN" sz="1200" dirty="0" smtClean="0">
                <a:solidFill>
                  <a:schemeClr val="bg1"/>
                </a:solidFill>
                <a:latin typeface="Arial" pitchFamily="34" charset="0"/>
                <a:cs typeface="Arial" pitchFamily="34" charset="0"/>
              </a:rPr>
              <a:t> IV curve.</a:t>
            </a:r>
          </a:p>
          <a:p>
            <a:r>
              <a:rPr lang="en-US" altLang="zh-CN" sz="1200" dirty="0" smtClean="0">
                <a:solidFill>
                  <a:schemeClr val="bg1"/>
                </a:solidFill>
                <a:latin typeface="Arial" pitchFamily="34" charset="0"/>
                <a:cs typeface="Arial" pitchFamily="34" charset="0"/>
              </a:rPr>
              <a:t>The AP39811A/B operate in Pulse Frequency Modulation  mode and peak current amplitude modulation  mode to form a fine tune frequency curve within the whole power range. </a:t>
            </a:r>
            <a:endParaRPr lang="zh-CN" altLang="zh-CN" sz="1200" dirty="0" smtClean="0">
              <a:solidFill>
                <a:schemeClr val="bg1"/>
              </a:solidFill>
              <a:latin typeface="Arial" pitchFamily="34" charset="0"/>
              <a:cs typeface="Arial" pitchFamily="34" charset="0"/>
            </a:endParaRPr>
          </a:p>
          <a:p>
            <a:r>
              <a:rPr lang="en-US" altLang="zh-CN" sz="1200" dirty="0" smtClean="0">
                <a:solidFill>
                  <a:schemeClr val="bg1"/>
                </a:solidFill>
                <a:latin typeface="Arial" pitchFamily="34" charset="0"/>
                <a:cs typeface="Arial" pitchFamily="34" charset="0"/>
              </a:rPr>
              <a:t> </a:t>
            </a:r>
            <a:endParaRPr lang="zh-CN" altLang="zh-CN" sz="1200" dirty="0" smtClean="0">
              <a:solidFill>
                <a:schemeClr val="bg1"/>
              </a:solidFill>
              <a:latin typeface="Arial" pitchFamily="34" charset="0"/>
              <a:cs typeface="Arial" pitchFamily="34" charset="0"/>
            </a:endParaRPr>
          </a:p>
          <a:p>
            <a:r>
              <a:rPr lang="en-US" altLang="zh-CN" sz="1200" dirty="0" smtClean="0">
                <a:solidFill>
                  <a:schemeClr val="bg1"/>
                </a:solidFill>
                <a:latin typeface="Arial" pitchFamily="34" charset="0"/>
                <a:cs typeface="Arial" pitchFamily="34" charset="0"/>
              </a:rPr>
              <a:t>The AP39811 A/B provide comprehensive protections without additional circuitry. It contains Vcc over voltage protection, output over voltage protection, XFMR anti-saturation protection, bulk-cap open protection, open loop protection, OTP, etc. </a:t>
            </a:r>
            <a:endParaRPr lang="zh-CN" altLang="zh-CN" sz="1200" dirty="0" smtClean="0">
              <a:solidFill>
                <a:schemeClr val="bg1"/>
              </a:solidFill>
              <a:latin typeface="Arial" pitchFamily="34" charset="0"/>
              <a:cs typeface="Arial" pitchFamily="34" charset="0"/>
            </a:endParaRPr>
          </a:p>
          <a:p>
            <a:r>
              <a:rPr lang="en-US" altLang="zh-CN" sz="1200" dirty="0" smtClean="0">
                <a:solidFill>
                  <a:schemeClr val="bg1"/>
                </a:solidFill>
                <a:latin typeface="Arial" pitchFamily="34" charset="0"/>
                <a:cs typeface="Arial" pitchFamily="34" charset="0"/>
              </a:rPr>
              <a:t> </a:t>
            </a:r>
            <a:endParaRPr lang="zh-CN" altLang="zh-CN" sz="1200" dirty="0" smtClean="0">
              <a:solidFill>
                <a:schemeClr val="bg1"/>
              </a:solidFill>
              <a:latin typeface="Arial" pitchFamily="34" charset="0"/>
              <a:cs typeface="Arial" pitchFamily="34" charset="0"/>
            </a:endParaRPr>
          </a:p>
          <a:p>
            <a:r>
              <a:rPr lang="en-US" altLang="zh-CN" sz="1200" dirty="0" smtClean="0">
                <a:solidFill>
                  <a:schemeClr val="bg1"/>
                </a:solidFill>
                <a:latin typeface="Arial" pitchFamily="34" charset="0"/>
                <a:cs typeface="Arial" pitchFamily="34" charset="0"/>
              </a:rPr>
              <a:t>The AP39811A/B is available in SO-7.</a:t>
            </a:r>
            <a:endParaRPr lang="zh-CN" altLang="zh-CN" sz="1400" dirty="0" smtClean="0">
              <a:solidFill>
                <a:schemeClr val="bg1"/>
              </a:solidFill>
            </a:endParaRPr>
          </a:p>
          <a:p>
            <a:pPr marL="1588" eaLnBrk="0" hangingPunct="0">
              <a:lnSpc>
                <a:spcPct val="105000"/>
              </a:lnSpc>
              <a:spcBef>
                <a:spcPts val="300"/>
              </a:spcBef>
              <a:buClr>
                <a:srgbClr val="A6A6A6"/>
              </a:buClr>
              <a:buSzPct val="120000"/>
              <a:defRPr/>
            </a:pPr>
            <a:endParaRPr lang="en-GB" altLang="zh-CN" sz="1400" b="1" dirty="0" smtClean="0">
              <a:solidFill>
                <a:schemeClr val="bg1"/>
              </a:solidFill>
              <a:ea typeface="MS PGothic" pitchFamily="34" charset="-128"/>
            </a:endParaRPr>
          </a:p>
          <a:p>
            <a:pPr marL="1588" eaLnBrk="0" hangingPunct="0">
              <a:lnSpc>
                <a:spcPct val="105000"/>
              </a:lnSpc>
              <a:spcBef>
                <a:spcPts val="300"/>
              </a:spcBef>
              <a:buClr>
                <a:srgbClr val="A6A6A6"/>
              </a:buClr>
              <a:buSzPct val="120000"/>
              <a:defRPr/>
            </a:pPr>
            <a:endParaRPr lang="en-GB" altLang="zh-CN" sz="1400" b="1" dirty="0">
              <a:solidFill>
                <a:schemeClr val="bg1"/>
              </a:solidFill>
              <a:ea typeface="MS PGothic" pitchFamily="34" charset="-128"/>
            </a:endParaRPr>
          </a:p>
          <a:p>
            <a:pPr marL="1588" eaLnBrk="0" hangingPunct="0">
              <a:lnSpc>
                <a:spcPct val="105000"/>
              </a:lnSpc>
              <a:spcBef>
                <a:spcPts val="300"/>
              </a:spcBef>
              <a:buClr>
                <a:srgbClr val="A6A6A6"/>
              </a:buClr>
              <a:buSzPct val="120000"/>
              <a:defRPr/>
            </a:pPr>
            <a:endParaRPr lang="en-GB" altLang="zh-CN" sz="1400" b="1" dirty="0" smtClean="0">
              <a:solidFill>
                <a:schemeClr val="bg1"/>
              </a:solidFill>
              <a:ea typeface="MS PGothic" pitchFamily="34" charset="-128"/>
            </a:endParaRPr>
          </a:p>
          <a:p>
            <a:pPr marL="1588" eaLnBrk="0" hangingPunct="0">
              <a:lnSpc>
                <a:spcPct val="105000"/>
              </a:lnSpc>
              <a:spcBef>
                <a:spcPts val="300"/>
              </a:spcBef>
              <a:buClr>
                <a:srgbClr val="A6A6A6"/>
              </a:buClr>
              <a:buSzPct val="120000"/>
              <a:defRPr/>
            </a:pPr>
            <a:endParaRPr lang="en-GB" altLang="zh-CN" sz="1400" b="1" dirty="0">
              <a:solidFill>
                <a:schemeClr val="bg1"/>
              </a:solidFill>
              <a:ea typeface="MS PGothic" pitchFamily="34" charset="-128"/>
            </a:endParaRPr>
          </a:p>
          <a:p>
            <a:pPr marL="1588" eaLnBrk="0" hangingPunct="0">
              <a:lnSpc>
                <a:spcPct val="105000"/>
              </a:lnSpc>
              <a:spcBef>
                <a:spcPts val="300"/>
              </a:spcBef>
              <a:buClr>
                <a:srgbClr val="A6A6A6"/>
              </a:buClr>
              <a:buSzPct val="120000"/>
              <a:defRPr/>
            </a:pPr>
            <a:endParaRPr lang="en-GB" altLang="zh-CN" sz="1400" b="1" dirty="0" smtClean="0">
              <a:solidFill>
                <a:schemeClr val="bg1"/>
              </a:solidFill>
              <a:ea typeface="MS PGothic" pitchFamily="34" charset="-128"/>
            </a:endParaRPr>
          </a:p>
          <a:p>
            <a:pPr marL="1588" eaLnBrk="0" hangingPunct="0">
              <a:lnSpc>
                <a:spcPct val="105000"/>
              </a:lnSpc>
              <a:spcBef>
                <a:spcPts val="300"/>
              </a:spcBef>
              <a:buClr>
                <a:srgbClr val="A6A6A6"/>
              </a:buClr>
              <a:buSzPct val="120000"/>
              <a:defRPr/>
            </a:pPr>
            <a:endParaRPr lang="en-GB" altLang="zh-CN" sz="1400" b="1" dirty="0">
              <a:solidFill>
                <a:schemeClr val="bg1"/>
              </a:solidFill>
              <a:ea typeface="MS PGothic" pitchFamily="34" charset="-128"/>
            </a:endParaRPr>
          </a:p>
          <a:p>
            <a:pPr marL="1588" eaLnBrk="0" hangingPunct="0">
              <a:lnSpc>
                <a:spcPct val="105000"/>
              </a:lnSpc>
              <a:spcBef>
                <a:spcPts val="300"/>
              </a:spcBef>
              <a:buClr>
                <a:srgbClr val="A6A6A6"/>
              </a:buClr>
              <a:buSzPct val="120000"/>
              <a:defRPr/>
            </a:pPr>
            <a:endParaRPr lang="en-GB" altLang="zh-CN" sz="1400" b="1" dirty="0" smtClean="0">
              <a:solidFill>
                <a:schemeClr val="bg1"/>
              </a:solidFill>
              <a:latin typeface="Arial" pitchFamily="34" charset="0"/>
              <a:ea typeface="MS PGothic" pitchFamily="34" charset="-128"/>
              <a:cs typeface="Arial" pitchFamily="34" charset="0"/>
            </a:endParaRPr>
          </a:p>
          <a:p>
            <a:pPr marL="1588" eaLnBrk="0" hangingPunct="0">
              <a:lnSpc>
                <a:spcPct val="105000"/>
              </a:lnSpc>
              <a:spcBef>
                <a:spcPts val="300"/>
              </a:spcBef>
              <a:buClr>
                <a:srgbClr val="A6A6A6"/>
              </a:buClr>
              <a:buSzPct val="120000"/>
              <a:defRPr/>
            </a:pPr>
            <a:endParaRPr lang="en-GB" altLang="zh-CN" sz="1400" b="1" dirty="0">
              <a:solidFill>
                <a:schemeClr val="bg1"/>
              </a:solidFill>
              <a:latin typeface="Arial" pitchFamily="34" charset="0"/>
              <a:ea typeface="MS PGothic" pitchFamily="34" charset="-128"/>
              <a:cs typeface="Arial" pitchFamily="34" charset="0"/>
            </a:endParaRPr>
          </a:p>
          <a:p>
            <a:pPr marL="177800" indent="-177800">
              <a:spcBef>
                <a:spcPts val="300"/>
              </a:spcBef>
              <a:defRPr/>
            </a:pPr>
            <a:endParaRPr lang="en-US" altLang="zh-CN" sz="1200" dirty="0" smtClean="0">
              <a:solidFill>
                <a:schemeClr val="bg1"/>
              </a:solidFill>
              <a:latin typeface="Arial"/>
              <a:cs typeface="Arial"/>
            </a:endParaRPr>
          </a:p>
          <a:p>
            <a:pPr marL="177800" indent="-177800">
              <a:spcBef>
                <a:spcPts val="300"/>
              </a:spcBef>
              <a:defRPr/>
            </a:pPr>
            <a:endParaRPr lang="en-US" altLang="zh-CN" sz="1200" dirty="0" smtClean="0">
              <a:solidFill>
                <a:schemeClr val="bg1"/>
              </a:solidFill>
              <a:latin typeface="Arial"/>
              <a:ea typeface="PMingLiU"/>
              <a:cs typeface="Arial"/>
            </a:endParaRPr>
          </a:p>
          <a:p>
            <a:pPr marL="177800" indent="-177800">
              <a:spcBef>
                <a:spcPts val="300"/>
              </a:spcBef>
              <a:defRPr/>
            </a:pPr>
            <a:endParaRPr lang="en-US" altLang="zh-CN" sz="1200" dirty="0" smtClean="0">
              <a:solidFill>
                <a:schemeClr val="bg1"/>
              </a:solidFill>
              <a:latin typeface="Arial"/>
              <a:cs typeface="Arial"/>
            </a:endParaRPr>
          </a:p>
          <a:p>
            <a:pPr marL="177800" indent="-177800">
              <a:spcBef>
                <a:spcPts val="300"/>
              </a:spcBef>
              <a:defRPr/>
            </a:pPr>
            <a:endParaRPr lang="en-US" altLang="zh-CN" sz="1200" dirty="0" smtClean="0">
              <a:solidFill>
                <a:schemeClr val="bg1"/>
              </a:solidFill>
              <a:latin typeface="Arial"/>
              <a:cs typeface="Arial"/>
            </a:endParaRPr>
          </a:p>
          <a:p>
            <a:pPr marL="177800" indent="-177800">
              <a:spcBef>
                <a:spcPts val="300"/>
              </a:spcBef>
              <a:buFont typeface="Wingdings" pitchFamily="2" charset="2"/>
              <a:buChar char="Ø"/>
              <a:defRPr/>
            </a:pPr>
            <a:endParaRPr lang="en-US" altLang="zh-CN" sz="1200" dirty="0">
              <a:solidFill>
                <a:schemeClr val="bg1"/>
              </a:solidFill>
            </a:endParaRPr>
          </a:p>
          <a:p>
            <a:pPr marL="177800" indent="-177800">
              <a:spcBef>
                <a:spcPts val="300"/>
              </a:spcBef>
              <a:buFont typeface="Wingdings" pitchFamily="2" charset="2"/>
              <a:buChar char="Ø"/>
              <a:defRPr/>
            </a:pPr>
            <a:endParaRPr lang="en-US" altLang="zh-CN" sz="1200" dirty="0">
              <a:solidFill>
                <a:schemeClr val="bg1"/>
              </a:solidFill>
            </a:endParaRPr>
          </a:p>
          <a:p>
            <a:pPr marL="177800" indent="-177800">
              <a:spcBef>
                <a:spcPts val="300"/>
              </a:spcBef>
              <a:defRPr/>
            </a:pPr>
            <a:endParaRPr lang="en-US" altLang="zh-CN" sz="1200" b="1" dirty="0">
              <a:solidFill>
                <a:schemeClr val="bg1"/>
              </a:solidFill>
            </a:endParaRPr>
          </a:p>
          <a:p>
            <a:pPr marL="177800" indent="-177800">
              <a:spcBef>
                <a:spcPts val="300"/>
              </a:spcBef>
              <a:buFont typeface="Wingdings" pitchFamily="2" charset="2"/>
              <a:buChar char="Ø"/>
              <a:defRPr/>
            </a:pPr>
            <a:endParaRPr lang="en-US" altLang="zh-CN" sz="1200" dirty="0">
              <a:solidFill>
                <a:schemeClr val="bg1"/>
              </a:solidFill>
            </a:endParaRPr>
          </a:p>
          <a:p>
            <a:pPr marL="1588" eaLnBrk="0" hangingPunct="0">
              <a:lnSpc>
                <a:spcPct val="105000"/>
              </a:lnSpc>
              <a:defRPr/>
            </a:pPr>
            <a:endParaRPr lang="en-GB" altLang="zh-CN" dirty="0">
              <a:solidFill>
                <a:schemeClr val="bg1"/>
              </a:solidFill>
              <a:ea typeface="MS PGothic" pitchFamily="34" charset="-128"/>
            </a:endParaRPr>
          </a:p>
          <a:p>
            <a:pPr marL="1588" eaLnBrk="0" hangingPunct="0">
              <a:lnSpc>
                <a:spcPct val="105000"/>
              </a:lnSpc>
              <a:defRPr/>
            </a:pPr>
            <a:endParaRPr lang="en-GB" altLang="zh-CN" dirty="0">
              <a:solidFill>
                <a:schemeClr val="bg1"/>
              </a:solidFill>
              <a:ea typeface="MS PGothic" pitchFamily="34" charset="-128"/>
            </a:endParaRPr>
          </a:p>
          <a:p>
            <a:pPr marL="1588" eaLnBrk="0" hangingPunct="0">
              <a:lnSpc>
                <a:spcPct val="105000"/>
              </a:lnSpc>
              <a:defRPr/>
            </a:pPr>
            <a:endParaRPr lang="en-GB" altLang="zh-CN" dirty="0">
              <a:solidFill>
                <a:schemeClr val="bg1"/>
              </a:solidFill>
              <a:ea typeface="MS PGothic" pitchFamily="34" charset="-128"/>
            </a:endParaRPr>
          </a:p>
          <a:p>
            <a:pPr marL="1588" eaLnBrk="0" hangingPunct="0">
              <a:lnSpc>
                <a:spcPct val="105000"/>
              </a:lnSpc>
              <a:defRPr/>
            </a:pPr>
            <a:endParaRPr lang="en-GB" altLang="zh-CN" dirty="0">
              <a:solidFill>
                <a:schemeClr val="bg1"/>
              </a:solidFill>
              <a:ea typeface="MS PGothic" pitchFamily="34" charset="-128"/>
            </a:endParaRPr>
          </a:p>
          <a:p>
            <a:pPr marL="1588" eaLnBrk="0" hangingPunct="0">
              <a:lnSpc>
                <a:spcPct val="105000"/>
              </a:lnSpc>
              <a:defRPr/>
            </a:pPr>
            <a:endParaRPr lang="en-GB" altLang="zh-CN" dirty="0">
              <a:solidFill>
                <a:schemeClr val="bg1"/>
              </a:solidFill>
              <a:ea typeface="MS PGothic" pitchFamily="34" charset="-128"/>
            </a:endParaRPr>
          </a:p>
        </p:txBody>
      </p:sp>
      <p:sp>
        <p:nvSpPr>
          <p:cNvPr id="4" name="TextBox 3"/>
          <p:cNvSpPr txBox="1"/>
          <p:nvPr/>
        </p:nvSpPr>
        <p:spPr>
          <a:xfrm>
            <a:off x="4644008" y="769268"/>
            <a:ext cx="3737049" cy="3479414"/>
          </a:xfrm>
          <a:prstGeom prst="rect">
            <a:avLst/>
          </a:prstGeom>
          <a:noFill/>
        </p:spPr>
        <p:txBody>
          <a:bodyPr wrap="square" rtlCol="0">
            <a:spAutoFit/>
          </a:bodyPr>
          <a:lstStyle/>
          <a:p>
            <a:pPr marL="1588" eaLnBrk="0" hangingPunct="0">
              <a:lnSpc>
                <a:spcPct val="105000"/>
              </a:lnSpc>
              <a:spcBef>
                <a:spcPts val="300"/>
              </a:spcBef>
              <a:buClr>
                <a:srgbClr val="A6A6A6"/>
              </a:buClr>
              <a:buSzPct val="120000"/>
              <a:defRPr/>
            </a:pPr>
            <a:r>
              <a:rPr lang="en-GB" altLang="zh-CN" sz="1400" b="1" dirty="0" smtClean="0">
                <a:solidFill>
                  <a:srgbClr val="FFFFFF"/>
                </a:solidFill>
                <a:latin typeface="Arial" pitchFamily="34" charset="0"/>
                <a:ea typeface="MS PGothic" pitchFamily="34" charset="-128"/>
                <a:cs typeface="Arial" pitchFamily="34" charset="0"/>
              </a:rPr>
              <a:t>Diodes Features</a:t>
            </a:r>
          </a:p>
          <a:p>
            <a:pPr marL="1588" eaLnBrk="0" hangingPunct="0">
              <a:lnSpc>
                <a:spcPct val="105000"/>
              </a:lnSpc>
              <a:spcBef>
                <a:spcPts val="300"/>
              </a:spcBef>
              <a:buClr>
                <a:srgbClr val="A6A6A6"/>
              </a:buClr>
              <a:buSzPct val="120000"/>
              <a:defRPr/>
            </a:pPr>
            <a:endParaRPr lang="en-GB" altLang="zh-CN" sz="1400" b="1" dirty="0" smtClean="0">
              <a:solidFill>
                <a:srgbClr val="FFFFFF"/>
              </a:solidFill>
              <a:latin typeface="Arial" pitchFamily="34" charset="0"/>
              <a:ea typeface="MS PGothic" pitchFamily="34" charset="-128"/>
              <a:cs typeface="Arial" pitchFamily="34" charset="0"/>
            </a:endParaRPr>
          </a:p>
          <a:p>
            <a:pPr marL="17780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650V/1.5A MOSFET</a:t>
            </a:r>
          </a:p>
          <a:p>
            <a:pPr marL="17780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Multiple AM/PFM Control Mode to Improve Audio Noise and Efficiency</a:t>
            </a:r>
            <a:endParaRPr lang="zh-CN" altLang="zh-CN" sz="1200" dirty="0" smtClean="0">
              <a:solidFill>
                <a:schemeClr val="bg1"/>
              </a:solidFill>
              <a:latin typeface="Arial" pitchFamily="34" charset="0"/>
              <a:cs typeface="Arial" pitchFamily="34" charset="0"/>
            </a:endParaRPr>
          </a:p>
          <a:p>
            <a:pPr marL="17780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Meet Efficiency Norm of CoC Tier and EPS6.0</a:t>
            </a:r>
            <a:endParaRPr lang="zh-CN" altLang="zh-CN" sz="1200" dirty="0" smtClean="0">
              <a:solidFill>
                <a:schemeClr val="bg1"/>
              </a:solidFill>
              <a:latin typeface="Arial" pitchFamily="34" charset="0"/>
              <a:cs typeface="Arial" pitchFamily="34" charset="0"/>
            </a:endParaRP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Slant IV Curve</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Lower No Load Input Power :75mW</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Rich Protection: OTP,OLP,SCP</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AP39811A/B for 7.5W Output</a:t>
            </a:r>
          </a:p>
          <a:p>
            <a:pPr marL="177800" lvl="0" indent="-177800">
              <a:spcBef>
                <a:spcPts val="300"/>
              </a:spcBef>
              <a:buFont typeface="Wingdings" pitchFamily="2" charset="2"/>
              <a:buChar char="Ø"/>
              <a:defRPr/>
            </a:pPr>
            <a:r>
              <a:rPr lang="en-US" altLang="zh-CN" sz="1200" dirty="0" smtClean="0">
                <a:solidFill>
                  <a:schemeClr val="bg1"/>
                </a:solidFill>
                <a:latin typeface="Arial" pitchFamily="34" charset="0"/>
                <a:cs typeface="Arial" pitchFamily="34" charset="0"/>
              </a:rPr>
              <a:t>Applications for  NI-MH Battery Shavers</a:t>
            </a:r>
          </a:p>
          <a:p>
            <a:pPr marL="177800" indent="-177800">
              <a:spcBef>
                <a:spcPts val="300"/>
              </a:spcBef>
              <a:buFont typeface="Wingdings" pitchFamily="2" charset="2"/>
              <a:buChar char="Ø"/>
              <a:defRPr/>
            </a:pPr>
            <a:r>
              <a:rPr lang="en-US" altLang="zh-CN" sz="1200" dirty="0" smtClean="0">
                <a:solidFill>
                  <a:schemeClr val="bg1"/>
                </a:solidFill>
                <a:cs typeface="Arial" pitchFamily="34" charset="0"/>
              </a:rPr>
              <a:t>SO-7 Package</a:t>
            </a:r>
          </a:p>
          <a:p>
            <a:pPr marL="177800" lvl="0" indent="-177800">
              <a:spcBef>
                <a:spcPts val="300"/>
              </a:spcBef>
              <a:buFont typeface="Wingdings" pitchFamily="2" charset="2"/>
              <a:buChar char="Ø"/>
              <a:defRPr/>
            </a:pPr>
            <a:endParaRPr lang="zh-CN" altLang="zh-CN" sz="1200" dirty="0" smtClean="0">
              <a:solidFill>
                <a:schemeClr val="bg1"/>
              </a:solidFill>
              <a:latin typeface="Arial" pitchFamily="34" charset="0"/>
              <a:cs typeface="Arial" pitchFamily="34" charset="0"/>
            </a:endParaRPr>
          </a:p>
          <a:p>
            <a:pPr lvl="0"/>
            <a:endParaRPr lang="zh-CN" altLang="zh-CN" sz="1200" dirty="0" smtClean="0">
              <a:solidFill>
                <a:schemeClr val="bg1"/>
              </a:solidFill>
              <a:latin typeface="Arial" pitchFamily="34" charset="0"/>
              <a:cs typeface="Arial" pitchFamily="34" charset="0"/>
            </a:endParaRPr>
          </a:p>
          <a:p>
            <a:endParaRPr lang="zh-CN" altLang="en-US" sz="1200" dirty="0"/>
          </a:p>
        </p:txBody>
      </p:sp>
      <p:sp>
        <p:nvSpPr>
          <p:cNvPr id="5" name="TextBox 4"/>
          <p:cNvSpPr txBox="1"/>
          <p:nvPr/>
        </p:nvSpPr>
        <p:spPr>
          <a:xfrm>
            <a:off x="-1116632" y="1201316"/>
            <a:ext cx="1490621" cy="276999"/>
          </a:xfrm>
          <a:prstGeom prst="rect">
            <a:avLst/>
          </a:prstGeom>
          <a:noFill/>
        </p:spPr>
        <p:txBody>
          <a:bodyPr wrap="square" rtlCol="0">
            <a:spAutoFit/>
          </a:bodyPr>
          <a:lstStyle/>
          <a:p>
            <a:r>
              <a:rPr lang="zh-CN" altLang="en-US" sz="1200" dirty="0" smtClean="0"/>
              <a:t> 剃须刀 </a:t>
            </a:r>
            <a:r>
              <a:rPr lang="en-US" altLang="zh-CN" sz="1200" dirty="0" smtClean="0"/>
              <a:t>Shaver</a:t>
            </a:r>
            <a:endParaRPr lang="zh-CN" altLang="en-US" sz="1200" dirty="0"/>
          </a:p>
        </p:txBody>
      </p:sp>
      <p:sp>
        <p:nvSpPr>
          <p:cNvPr id="6" name="标题 1"/>
          <p:cNvSpPr txBox="1">
            <a:spLocks/>
          </p:cNvSpPr>
          <p:nvPr/>
        </p:nvSpPr>
        <p:spPr>
          <a:xfrm>
            <a:off x="561982" y="49188"/>
            <a:ext cx="7682426" cy="547687"/>
          </a:xfrm>
          <a:prstGeom prst="rect">
            <a:avLst/>
          </a:prstGeom>
        </p:spPr>
        <p:txBody>
          <a:bodyPr/>
          <a:lstStyle/>
          <a:p>
            <a:pPr marL="0" marR="0" lvl="0" indent="0" algn="ctr" defTabSz="1106488" rtl="0" eaLnBrk="0" fontAlgn="base" latinLnBrk="0" hangingPunct="0">
              <a:lnSpc>
                <a:spcPct val="105000"/>
              </a:lnSpc>
              <a:spcBef>
                <a:spcPct val="0"/>
              </a:spcBef>
              <a:spcAft>
                <a:spcPct val="0"/>
              </a:spcAft>
              <a:buClrTx/>
              <a:buSzTx/>
              <a:buFontTx/>
              <a:buNone/>
              <a:tabLst/>
              <a:defRPr/>
            </a:pPr>
            <a:r>
              <a:rPr lang="en-US" altLang="zh-CN" sz="2800" b="1" spc="-150" dirty="0" smtClean="0">
                <a:solidFill>
                  <a:schemeClr val="bg1"/>
                </a:solidFill>
                <a:latin typeface="+mj-lt"/>
                <a:cs typeface="ＭＳ Ｐゴシック" pitchFamily="31" charset="-128"/>
              </a:rPr>
              <a:t>AP39811 Shaver Application For NI-HI Battery</a:t>
            </a:r>
            <a:endParaRPr lang="zh-CN" altLang="en-US" sz="2800" b="1" spc="-150" dirty="0">
              <a:solidFill>
                <a:schemeClr val="bg1"/>
              </a:solidFill>
              <a:latin typeface="+mj-lt"/>
              <a:cs typeface="ＭＳ Ｐゴシック" pitchFamily="31" charset="-128"/>
            </a:endParaRPr>
          </a:p>
        </p:txBody>
      </p:sp>
      <p:sp>
        <p:nvSpPr>
          <p:cNvPr id="7"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20</a:t>
            </a:fld>
            <a:endParaRPr lang="en-US" altLang="zh-CN" sz="900" dirty="0">
              <a:ea typeface="SimSun" pitchFamily="2" charset="-122"/>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561982" y="49188"/>
            <a:ext cx="7682426" cy="547687"/>
          </a:xfrm>
          <a:prstGeom prst="rect">
            <a:avLst/>
          </a:prstGeom>
        </p:spPr>
        <p:txBody>
          <a:bodyPr/>
          <a:lstStyle/>
          <a:p>
            <a:pPr marL="0" marR="0" lvl="0" indent="0" algn="ctr" defTabSz="1106488" rtl="0" eaLnBrk="0" fontAlgn="base" latinLnBrk="0" hangingPunct="0">
              <a:lnSpc>
                <a:spcPct val="105000"/>
              </a:lnSpc>
              <a:spcBef>
                <a:spcPct val="0"/>
              </a:spcBef>
              <a:spcAft>
                <a:spcPct val="0"/>
              </a:spcAft>
              <a:buClrTx/>
              <a:buSzTx/>
              <a:buFontTx/>
              <a:buNone/>
              <a:tabLst/>
              <a:defRPr/>
            </a:pPr>
            <a:r>
              <a:rPr lang="en-US" altLang="zh-CN" sz="2800" b="1" spc="-150" dirty="0" smtClean="0">
                <a:solidFill>
                  <a:schemeClr val="bg1"/>
                </a:solidFill>
                <a:latin typeface="+mj-lt"/>
                <a:cs typeface="ＭＳ Ｐゴシック" pitchFamily="31" charset="-128"/>
              </a:rPr>
              <a:t>AP39811A/B Shaver Application</a:t>
            </a:r>
            <a:endParaRPr lang="zh-CN" altLang="en-US" sz="2800" b="1" spc="-150" dirty="0">
              <a:solidFill>
                <a:schemeClr val="bg1"/>
              </a:solidFill>
              <a:latin typeface="+mj-lt"/>
              <a:cs typeface="ＭＳ Ｐゴシック" pitchFamily="31" charset="-128"/>
            </a:endParaRPr>
          </a:p>
        </p:txBody>
      </p:sp>
      <p:pic>
        <p:nvPicPr>
          <p:cNvPr id="4" name="Picture 1"/>
          <p:cNvPicPr>
            <a:picLocks noChangeAspect="1" noChangeArrowheads="1"/>
          </p:cNvPicPr>
          <p:nvPr/>
        </p:nvPicPr>
        <p:blipFill>
          <a:blip r:embed="rId3"/>
          <a:srcRect/>
          <a:stretch>
            <a:fillRect/>
          </a:stretch>
        </p:blipFill>
        <p:spPr bwMode="auto">
          <a:xfrm>
            <a:off x="323528" y="1921396"/>
            <a:ext cx="492656" cy="1109569"/>
          </a:xfrm>
          <a:prstGeom prst="rect">
            <a:avLst/>
          </a:prstGeom>
          <a:noFill/>
          <a:ln w="9525">
            <a:noFill/>
            <a:miter lim="800000"/>
            <a:headEnd/>
            <a:tailEnd/>
          </a:ln>
        </p:spPr>
      </p:pic>
      <p:graphicFrame>
        <p:nvGraphicFramePr>
          <p:cNvPr id="101378" name="Object 2"/>
          <p:cNvGraphicFramePr>
            <a:graphicFrameLocks noChangeAspect="1"/>
          </p:cNvGraphicFramePr>
          <p:nvPr>
            <p:extLst>
              <p:ext uri="{D42A27DB-BD31-4B8C-83A1-F6EECF244321}">
                <p14:modId xmlns:p14="http://schemas.microsoft.com/office/powerpoint/2010/main" xmlns="" val="3475617634"/>
              </p:ext>
            </p:extLst>
          </p:nvPr>
        </p:nvGraphicFramePr>
        <p:xfrm>
          <a:off x="1187624" y="568905"/>
          <a:ext cx="5591175" cy="2952750"/>
        </p:xfrm>
        <a:graphic>
          <a:graphicData uri="http://schemas.openxmlformats.org/presentationml/2006/ole">
            <p:oleObj spid="_x0000_s101394" name="Visio" r:id="rId4" imgW="6742853" imgH="3560694" progId="">
              <p:embed/>
            </p:oleObj>
          </a:graphicData>
        </a:graphic>
      </p:graphicFrame>
      <p:pic>
        <p:nvPicPr>
          <p:cNvPr id="9" name="Picture 8"/>
          <p:cNvPicPr>
            <a:picLocks noChangeAspect="1" noChangeArrowheads="1"/>
          </p:cNvPicPr>
          <p:nvPr/>
        </p:nvPicPr>
        <p:blipFill>
          <a:blip r:embed="rId5"/>
          <a:srcRect/>
          <a:stretch>
            <a:fillRect/>
          </a:stretch>
        </p:blipFill>
        <p:spPr bwMode="auto">
          <a:xfrm>
            <a:off x="3690678" y="3793604"/>
            <a:ext cx="1967233" cy="1507301"/>
          </a:xfrm>
          <a:prstGeom prst="rect">
            <a:avLst/>
          </a:prstGeom>
          <a:noFill/>
          <a:ln w="9525">
            <a:noFill/>
            <a:miter lim="800000"/>
            <a:headEnd/>
            <a:tailEnd/>
          </a:ln>
        </p:spPr>
      </p:pic>
      <p:pic>
        <p:nvPicPr>
          <p:cNvPr id="10" name="Picture 7"/>
          <p:cNvPicPr>
            <a:picLocks noChangeAspect="1" noChangeArrowheads="1"/>
          </p:cNvPicPr>
          <p:nvPr/>
        </p:nvPicPr>
        <p:blipFill>
          <a:blip r:embed="rId6"/>
          <a:srcRect/>
          <a:stretch>
            <a:fillRect/>
          </a:stretch>
        </p:blipFill>
        <p:spPr bwMode="auto">
          <a:xfrm>
            <a:off x="1594168" y="3721596"/>
            <a:ext cx="2001042" cy="1511968"/>
          </a:xfrm>
          <a:prstGeom prst="rect">
            <a:avLst/>
          </a:prstGeom>
          <a:noFill/>
          <a:ln w="9525">
            <a:noFill/>
            <a:miter lim="800000"/>
            <a:headEnd/>
            <a:tailEnd/>
          </a:ln>
        </p:spPr>
      </p:pic>
      <p:pic>
        <p:nvPicPr>
          <p:cNvPr id="101379" name="Picture 3"/>
          <p:cNvPicPr>
            <a:picLocks noChangeAspect="1" noChangeArrowheads="1"/>
          </p:cNvPicPr>
          <p:nvPr/>
        </p:nvPicPr>
        <p:blipFill>
          <a:blip r:embed="rId7"/>
          <a:srcRect/>
          <a:stretch>
            <a:fillRect/>
          </a:stretch>
        </p:blipFill>
        <p:spPr bwMode="auto">
          <a:xfrm>
            <a:off x="6300192" y="1489348"/>
            <a:ext cx="2586038" cy="2000250"/>
          </a:xfrm>
          <a:prstGeom prst="rect">
            <a:avLst/>
          </a:prstGeom>
          <a:noFill/>
          <a:ln w="9525">
            <a:noFill/>
            <a:miter lim="800000"/>
            <a:headEnd/>
            <a:tailEnd/>
          </a:ln>
        </p:spPr>
      </p:pic>
      <p:sp>
        <p:nvSpPr>
          <p:cNvPr id="8"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21</a:t>
            </a:fld>
            <a:endParaRPr lang="en-US" altLang="zh-CN" sz="900" dirty="0">
              <a:ea typeface="SimSun" pitchFamily="2" charset="-122"/>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6" y="49188"/>
            <a:ext cx="9144000" cy="406400"/>
          </a:xfrm>
        </p:spPr>
        <p:txBody>
          <a:bodyPr/>
          <a:lstStyle/>
          <a:p>
            <a:r>
              <a:rPr lang="en-US" dirty="0" smtClean="0">
                <a:solidFill>
                  <a:schemeClr val="bg1"/>
                </a:solidFill>
              </a:rPr>
              <a:t>Conclusions</a:t>
            </a:r>
            <a:r>
              <a:rPr lang="zh-CN" altLang="en-US" dirty="0" smtClean="0">
                <a:solidFill>
                  <a:schemeClr val="bg1"/>
                </a:solidFill>
              </a:rPr>
              <a:t> </a:t>
            </a:r>
            <a:r>
              <a:rPr lang="en-US" altLang="zh-CN" dirty="0" smtClean="0">
                <a:solidFill>
                  <a:schemeClr val="bg1"/>
                </a:solidFill>
              </a:rPr>
              <a:t>–</a:t>
            </a:r>
            <a:r>
              <a:rPr lang="zh-CN" altLang="en-US" dirty="0" smtClean="0">
                <a:solidFill>
                  <a:schemeClr val="bg1"/>
                </a:solidFill>
              </a:rPr>
              <a:t> </a:t>
            </a:r>
            <a:r>
              <a:rPr lang="en-US" altLang="zh-CN" dirty="0" smtClean="0">
                <a:solidFill>
                  <a:schemeClr val="bg1"/>
                </a:solidFill>
              </a:rPr>
              <a:t>Diodes Value Proposition</a:t>
            </a:r>
            <a:endParaRPr lang="en-US" dirty="0">
              <a:solidFill>
                <a:schemeClr val="bg1"/>
              </a:solidFill>
            </a:endParaRPr>
          </a:p>
        </p:txBody>
      </p:sp>
      <p:sp>
        <p:nvSpPr>
          <p:cNvPr id="3" name="Content Placeholder 2"/>
          <p:cNvSpPr>
            <a:spLocks noGrp="1"/>
          </p:cNvSpPr>
          <p:nvPr>
            <p:ph idx="1"/>
          </p:nvPr>
        </p:nvSpPr>
        <p:spPr>
          <a:xfrm>
            <a:off x="395214" y="1129308"/>
            <a:ext cx="8424936" cy="4176464"/>
          </a:xfrm>
        </p:spPr>
        <p:txBody>
          <a:bodyPr/>
          <a:lstStyle/>
          <a:p>
            <a:pPr marL="457200" indent="-457200">
              <a:lnSpc>
                <a:spcPct val="150000"/>
              </a:lnSpc>
              <a:spcBef>
                <a:spcPts val="400"/>
              </a:spcBef>
              <a:spcAft>
                <a:spcPts val="400"/>
              </a:spcAft>
              <a:buFont typeface="Wingdings" pitchFamily="2" charset="2"/>
              <a:buChar char="Ø"/>
            </a:pPr>
            <a:r>
              <a:rPr lang="zh-CN" altLang="en-US" sz="1600" dirty="0" smtClean="0"/>
              <a:t>多年来</a:t>
            </a:r>
            <a:r>
              <a:rPr lang="en-US" sz="1600" u="sng" dirty="0" smtClean="0">
                <a:solidFill>
                  <a:srgbClr val="0000CC"/>
                </a:solidFill>
              </a:rPr>
              <a:t>AC-DC</a:t>
            </a:r>
            <a:r>
              <a:rPr lang="zh-CN" altLang="en-US" sz="1600" u="sng" dirty="0" smtClean="0">
                <a:solidFill>
                  <a:srgbClr val="0000CC"/>
                </a:solidFill>
              </a:rPr>
              <a:t>开关电</a:t>
            </a:r>
            <a:r>
              <a:rPr lang="zh-CN" altLang="en-US" sz="1600" u="sng" dirty="0">
                <a:solidFill>
                  <a:srgbClr val="0000CC"/>
                </a:solidFill>
              </a:rPr>
              <a:t>源产</a:t>
            </a:r>
            <a:r>
              <a:rPr lang="zh-CN" altLang="en-US" sz="1600" u="sng" dirty="0" smtClean="0">
                <a:solidFill>
                  <a:srgbClr val="0000CC"/>
                </a:solidFill>
              </a:rPr>
              <a:t>品</a:t>
            </a:r>
            <a:r>
              <a:rPr lang="zh-CN" altLang="en-US" sz="1600" dirty="0" smtClean="0"/>
              <a:t>已奠定深厚技述及产品的基础</a:t>
            </a:r>
            <a:endParaRPr lang="en-US" altLang="zh-CN" sz="1600" dirty="0" smtClean="0"/>
          </a:p>
          <a:p>
            <a:pPr marL="457200" indent="-457200">
              <a:lnSpc>
                <a:spcPct val="150000"/>
              </a:lnSpc>
              <a:spcBef>
                <a:spcPts val="400"/>
              </a:spcBef>
              <a:spcAft>
                <a:spcPts val="400"/>
              </a:spcAft>
              <a:buFont typeface="Wingdings" pitchFamily="2" charset="2"/>
              <a:buChar char="Ø"/>
            </a:pPr>
            <a:r>
              <a:rPr lang="en-US" sz="1600" dirty="0" smtClean="0"/>
              <a:t>AC-DC</a:t>
            </a:r>
            <a:r>
              <a:rPr lang="zh-CN" altLang="en-US" sz="1600" dirty="0" smtClean="0"/>
              <a:t>生意基础以</a:t>
            </a:r>
            <a:r>
              <a:rPr lang="zh-CN" altLang="en-US" sz="1600" u="sng" dirty="0" smtClean="0">
                <a:solidFill>
                  <a:srgbClr val="0000CC"/>
                </a:solidFill>
              </a:rPr>
              <a:t>手机充电器</a:t>
            </a:r>
            <a:r>
              <a:rPr lang="zh-CN" altLang="en-US" sz="1600" dirty="0" smtClean="0"/>
              <a:t>及</a:t>
            </a:r>
            <a:r>
              <a:rPr lang="zh-CN" altLang="en-US" sz="1600" u="sng" dirty="0" smtClean="0">
                <a:solidFill>
                  <a:srgbClr val="0000CC"/>
                </a:solidFill>
              </a:rPr>
              <a:t>适配器</a:t>
            </a:r>
            <a:r>
              <a:rPr lang="zh-CN" altLang="en-US" sz="1600" dirty="0" smtClean="0"/>
              <a:t>的</a:t>
            </a:r>
            <a:r>
              <a:rPr lang="zh-CN" altLang="en-US" sz="1600" dirty="0"/>
              <a:t>基</a:t>
            </a:r>
            <a:r>
              <a:rPr lang="zh-CN" altLang="en-US" sz="1600" dirty="0" smtClean="0"/>
              <a:t>础， 积极拓展</a:t>
            </a:r>
            <a:r>
              <a:rPr lang="zh-CN" altLang="en-US" sz="1600" u="sng" dirty="0" smtClean="0">
                <a:solidFill>
                  <a:srgbClr val="0000CC"/>
                </a:solidFill>
              </a:rPr>
              <a:t>小家电电源</a:t>
            </a:r>
            <a:r>
              <a:rPr lang="zh-CN" altLang="en-US" sz="1600" dirty="0" smtClean="0"/>
              <a:t>产品及方案</a:t>
            </a:r>
            <a:endParaRPr lang="en-US" altLang="zh-CN" sz="1600" dirty="0" smtClean="0"/>
          </a:p>
          <a:p>
            <a:pPr marL="457200" indent="-457200">
              <a:lnSpc>
                <a:spcPct val="150000"/>
              </a:lnSpc>
              <a:spcBef>
                <a:spcPts val="400"/>
              </a:spcBef>
              <a:spcAft>
                <a:spcPts val="400"/>
              </a:spcAft>
              <a:buFont typeface="Wingdings" pitchFamily="2" charset="2"/>
              <a:buChar char="Ø"/>
            </a:pPr>
            <a:r>
              <a:rPr lang="zh-CN" altLang="en-US" sz="1600" dirty="0" smtClean="0"/>
              <a:t>小</a:t>
            </a:r>
            <a:r>
              <a:rPr lang="zh-CN" altLang="en-US" sz="1600" dirty="0"/>
              <a:t>家电</a:t>
            </a:r>
            <a:r>
              <a:rPr lang="zh-CN" altLang="en-US" sz="1600" dirty="0" smtClean="0"/>
              <a:t>电源</a:t>
            </a:r>
            <a:r>
              <a:rPr lang="en-US" altLang="zh-CN" sz="1600" dirty="0" smtClean="0"/>
              <a:t>, </a:t>
            </a:r>
            <a:r>
              <a:rPr lang="zh-CN" altLang="en-US" sz="1600" dirty="0" smtClean="0"/>
              <a:t>以</a:t>
            </a:r>
            <a:r>
              <a:rPr lang="zh-CN" altLang="en-US" sz="1600" dirty="0" smtClean="0">
                <a:solidFill>
                  <a:srgbClr val="0000CC"/>
                </a:solidFill>
              </a:rPr>
              <a:t>隔离</a:t>
            </a:r>
            <a:r>
              <a:rPr lang="zh-CN" altLang="en-US" sz="1600" dirty="0" smtClean="0"/>
              <a:t>及</a:t>
            </a:r>
            <a:r>
              <a:rPr lang="zh-CN" altLang="en-US" sz="1600" dirty="0" smtClean="0">
                <a:solidFill>
                  <a:srgbClr val="0000CC"/>
                </a:solidFill>
              </a:rPr>
              <a:t>非隔离</a:t>
            </a:r>
            <a:r>
              <a:rPr lang="zh-CN" altLang="en-US" sz="1600" dirty="0" smtClean="0"/>
              <a:t>拓朴价构， 提供适用功率范围的产品</a:t>
            </a:r>
            <a:r>
              <a:rPr lang="zh-CN" altLang="en-US" sz="1600" dirty="0"/>
              <a:t>及方案</a:t>
            </a:r>
            <a:endParaRPr lang="en-US" sz="1600" dirty="0" smtClean="0"/>
          </a:p>
          <a:p>
            <a:pPr marL="457200" indent="-457200">
              <a:lnSpc>
                <a:spcPct val="150000"/>
              </a:lnSpc>
              <a:spcBef>
                <a:spcPts val="400"/>
              </a:spcBef>
              <a:spcAft>
                <a:spcPts val="400"/>
              </a:spcAft>
              <a:buFont typeface="Wingdings" pitchFamily="2" charset="2"/>
              <a:buChar char="Ø"/>
            </a:pPr>
            <a:r>
              <a:rPr lang="zh-CN" altLang="en-US" sz="1600" dirty="0" smtClean="0"/>
              <a:t>小</a:t>
            </a:r>
            <a:r>
              <a:rPr lang="zh-CN" altLang="en-US" sz="1600" dirty="0"/>
              <a:t>家电电</a:t>
            </a:r>
            <a:r>
              <a:rPr lang="zh-CN" altLang="en-US" sz="1600" dirty="0" smtClean="0"/>
              <a:t>源产品系列， 以</a:t>
            </a:r>
            <a:r>
              <a:rPr lang="zh-CN" altLang="en-US" sz="1600" u="sng" dirty="0" smtClean="0">
                <a:solidFill>
                  <a:srgbClr val="0000CC"/>
                </a:solidFill>
              </a:rPr>
              <a:t>变频变峰值电流设计</a:t>
            </a:r>
            <a:r>
              <a:rPr lang="zh-CN" altLang="en-US" sz="1600" dirty="0" smtClean="0"/>
              <a:t>， 以实现</a:t>
            </a:r>
            <a:r>
              <a:rPr lang="zh-CN" altLang="en-US" sz="1600" u="sng" dirty="0" smtClean="0">
                <a:solidFill>
                  <a:srgbClr val="0000CC"/>
                </a:solidFill>
              </a:rPr>
              <a:t>低待机</a:t>
            </a:r>
            <a:r>
              <a:rPr lang="zh-CN" altLang="en-US" sz="1600" dirty="0" smtClean="0"/>
              <a:t>及</a:t>
            </a:r>
            <a:r>
              <a:rPr lang="zh-CN" altLang="en-US" sz="1600" u="sng" dirty="0" smtClean="0">
                <a:solidFill>
                  <a:srgbClr val="0000CC"/>
                </a:solidFill>
              </a:rPr>
              <a:t>轻载高效</a:t>
            </a:r>
            <a:endParaRPr lang="en-US" altLang="zh-CN" sz="1600" u="sng" dirty="0" smtClean="0">
              <a:solidFill>
                <a:srgbClr val="0000CC"/>
              </a:solidFill>
            </a:endParaRPr>
          </a:p>
          <a:p>
            <a:pPr marL="457200" indent="-457200">
              <a:lnSpc>
                <a:spcPct val="150000"/>
              </a:lnSpc>
              <a:spcBef>
                <a:spcPts val="400"/>
              </a:spcBef>
              <a:spcAft>
                <a:spcPts val="400"/>
              </a:spcAft>
              <a:buFont typeface="Wingdings" pitchFamily="2" charset="2"/>
              <a:buChar char="Ø"/>
            </a:pPr>
            <a:r>
              <a:rPr lang="zh-CN" altLang="en-US" sz="1600" dirty="0" smtClean="0"/>
              <a:t>小</a:t>
            </a:r>
            <a:r>
              <a:rPr lang="zh-CN" altLang="en-US" sz="1600" dirty="0"/>
              <a:t>家电电源产品系</a:t>
            </a:r>
            <a:r>
              <a:rPr lang="zh-CN" altLang="en-US" sz="1600" dirty="0" smtClean="0"/>
              <a:t>列含，  </a:t>
            </a:r>
            <a:r>
              <a:rPr lang="en-US" altLang="zh-CN" sz="1600" u="sng" dirty="0" smtClean="0">
                <a:solidFill>
                  <a:srgbClr val="0000CC"/>
                </a:solidFill>
              </a:rPr>
              <a:t>AP3983X</a:t>
            </a:r>
            <a:r>
              <a:rPr lang="zh-CN" altLang="en-US" sz="1600" u="sng" dirty="0">
                <a:solidFill>
                  <a:srgbClr val="0000CC"/>
                </a:solidFill>
              </a:rPr>
              <a:t> </a:t>
            </a:r>
            <a:r>
              <a:rPr lang="en-US" altLang="zh-CN" sz="1600" u="sng" dirty="0" smtClean="0">
                <a:solidFill>
                  <a:srgbClr val="0000CC"/>
                </a:solidFill>
              </a:rPr>
              <a:t>(Flyback)</a:t>
            </a:r>
            <a:r>
              <a:rPr lang="en-US" altLang="zh-CN" sz="1600" dirty="0" smtClean="0">
                <a:solidFill>
                  <a:srgbClr val="0000CC"/>
                </a:solidFill>
              </a:rPr>
              <a:t>, </a:t>
            </a:r>
            <a:r>
              <a:rPr lang="en-US" altLang="zh-CN" sz="1600" u="sng" dirty="0" smtClean="0">
                <a:solidFill>
                  <a:srgbClr val="0000CC"/>
                </a:solidFill>
              </a:rPr>
              <a:t>AP3981X (Flyback)</a:t>
            </a:r>
            <a:r>
              <a:rPr lang="en-US" altLang="zh-CN" sz="1600" dirty="0" smtClean="0"/>
              <a:t>, </a:t>
            </a:r>
            <a:r>
              <a:rPr lang="en-US" altLang="zh-CN" sz="1600" u="sng" dirty="0" smtClean="0">
                <a:solidFill>
                  <a:srgbClr val="0000CC"/>
                </a:solidFill>
              </a:rPr>
              <a:t>AP3917X (BUCK)</a:t>
            </a:r>
            <a:r>
              <a:rPr lang="en-US" altLang="zh-CN" sz="1600" u="sng" dirty="0" smtClean="0"/>
              <a:t> </a:t>
            </a:r>
          </a:p>
          <a:p>
            <a:pPr marL="457200" indent="-457200">
              <a:lnSpc>
                <a:spcPct val="150000"/>
              </a:lnSpc>
              <a:spcBef>
                <a:spcPts val="400"/>
              </a:spcBef>
              <a:spcAft>
                <a:spcPts val="400"/>
              </a:spcAft>
              <a:buFont typeface="Wingdings" pitchFamily="2" charset="2"/>
              <a:buChar char="Ø"/>
            </a:pPr>
            <a:r>
              <a:rPr lang="zh-CN" altLang="en-US" sz="1600" dirty="0" smtClean="0"/>
              <a:t>提供完整的电源</a:t>
            </a:r>
            <a:r>
              <a:rPr lang="zh-CN" altLang="en-US" sz="1600" u="sng" dirty="0">
                <a:solidFill>
                  <a:srgbClr val="0000CC"/>
                </a:solidFill>
              </a:rPr>
              <a:t>分立元</a:t>
            </a:r>
            <a:r>
              <a:rPr lang="zh-CN" altLang="en-US" sz="1600" u="sng" dirty="0" smtClean="0">
                <a:solidFill>
                  <a:srgbClr val="0000CC"/>
                </a:solidFill>
              </a:rPr>
              <a:t>件</a:t>
            </a:r>
            <a:r>
              <a:rPr lang="zh-CN" altLang="en-US" sz="1600" dirty="0" smtClean="0"/>
              <a:t>及</a:t>
            </a:r>
            <a:r>
              <a:rPr lang="zh-CN" altLang="en-US" sz="1600" u="sng" dirty="0" smtClean="0">
                <a:solidFill>
                  <a:srgbClr val="0000CC"/>
                </a:solidFill>
              </a:rPr>
              <a:t>模拟元件</a:t>
            </a:r>
            <a:r>
              <a:rPr lang="zh-CN" altLang="en-US" sz="1600" dirty="0" smtClean="0">
                <a:solidFill>
                  <a:srgbClr val="0000CC"/>
                </a:solidFill>
              </a:rPr>
              <a:t>， </a:t>
            </a:r>
            <a:r>
              <a:rPr lang="zh-CN" altLang="en-US" sz="1600" u="sng" dirty="0" smtClean="0">
                <a:solidFill>
                  <a:srgbClr val="0000CC"/>
                </a:solidFill>
              </a:rPr>
              <a:t>简化客户采购作业</a:t>
            </a:r>
            <a:endParaRPr lang="en-US" altLang="zh-CN" sz="1600" u="sng" dirty="0" smtClean="0">
              <a:solidFill>
                <a:srgbClr val="0000CC"/>
              </a:solidFill>
            </a:endParaRPr>
          </a:p>
          <a:p>
            <a:pPr marL="457200" indent="-457200">
              <a:lnSpc>
                <a:spcPct val="150000"/>
              </a:lnSpc>
              <a:spcBef>
                <a:spcPts val="400"/>
              </a:spcBef>
              <a:spcAft>
                <a:spcPts val="400"/>
              </a:spcAft>
              <a:buFont typeface="Wingdings" pitchFamily="2" charset="2"/>
              <a:buChar char="Ø"/>
            </a:pPr>
            <a:r>
              <a:rPr lang="zh-CN" altLang="en-US" sz="1600" dirty="0" smtClean="0"/>
              <a:t>秉</a:t>
            </a:r>
            <a:r>
              <a:rPr lang="zh-CN" altLang="en-US" sz="1600" dirty="0"/>
              <a:t>持对客户</a:t>
            </a:r>
            <a:r>
              <a:rPr lang="zh-CN" altLang="en-US" sz="1600" dirty="0" smtClean="0"/>
              <a:t>的承诺 在</a:t>
            </a:r>
            <a:r>
              <a:rPr lang="zh-CN" altLang="en-US" sz="1600" dirty="0"/>
              <a:t>小家电电</a:t>
            </a:r>
            <a:r>
              <a:rPr lang="zh-CN" altLang="en-US" sz="1600" dirty="0" smtClean="0"/>
              <a:t>源产品， 作到</a:t>
            </a:r>
            <a:r>
              <a:rPr lang="zh-CN" altLang="en-US" sz="1600" u="sng" dirty="0" smtClean="0">
                <a:solidFill>
                  <a:srgbClr val="0000CC"/>
                </a:solidFill>
              </a:rPr>
              <a:t>高品质， 高性价比及技术服务</a:t>
            </a:r>
            <a:endParaRPr lang="en-US" sz="1600" u="sng" dirty="0">
              <a:solidFill>
                <a:srgbClr val="0000CC"/>
              </a:solidFill>
            </a:endParaRPr>
          </a:p>
        </p:txBody>
      </p:sp>
      <p:sp>
        <p:nvSpPr>
          <p:cNvPr id="4"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22</a:t>
            </a:fld>
            <a:endParaRPr lang="en-US" altLang="zh-CN" sz="900" dirty="0">
              <a:ea typeface="SimSun" pitchFamily="2" charset="-122"/>
            </a:endParaRPr>
          </a:p>
        </p:txBody>
      </p:sp>
    </p:spTree>
    <p:extLst>
      <p:ext uri="{BB962C8B-B14F-4D97-AF65-F5344CB8AC3E}">
        <p14:creationId xmlns:p14="http://schemas.microsoft.com/office/powerpoint/2010/main" xmlns="" val="36073654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72661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 y="49188"/>
            <a:ext cx="9144000" cy="406400"/>
          </a:xfrm>
        </p:spPr>
        <p:txBody>
          <a:bodyPr/>
          <a:lstStyle/>
          <a:p>
            <a:r>
              <a:rPr lang="en-US" altLang="zh-CN" dirty="0" smtClean="0">
                <a:solidFill>
                  <a:schemeClr val="bg1"/>
                </a:solidFill>
                <a:latin typeface="+mn-lt"/>
              </a:rPr>
              <a:t>About</a:t>
            </a:r>
            <a:r>
              <a:rPr lang="zh-CN" altLang="en-US" dirty="0" smtClean="0">
                <a:solidFill>
                  <a:schemeClr val="bg1"/>
                </a:solidFill>
                <a:latin typeface="+mn-lt"/>
              </a:rPr>
              <a:t> </a:t>
            </a:r>
            <a:r>
              <a:rPr lang="en-US" altLang="zh-CN" dirty="0" smtClean="0">
                <a:solidFill>
                  <a:schemeClr val="bg1"/>
                </a:solidFill>
                <a:latin typeface="+mn-lt"/>
              </a:rPr>
              <a:t>Diodes – Global IDM Manufacturer</a:t>
            </a:r>
            <a:endParaRPr lang="en-US" dirty="0">
              <a:solidFill>
                <a:schemeClr val="bg1"/>
              </a:solidFill>
              <a:latin typeface="+mn-lt"/>
            </a:endParaRPr>
          </a:p>
        </p:txBody>
      </p:sp>
      <p:sp>
        <p:nvSpPr>
          <p:cNvPr id="4"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3</a:t>
            </a:fld>
            <a:endParaRPr lang="en-US" altLang="zh-CN" sz="900" dirty="0">
              <a:ea typeface="SimSun" pitchFamily="2" charset="-122"/>
            </a:endParaRPr>
          </a:p>
        </p:txBody>
      </p:sp>
      <p:grpSp>
        <p:nvGrpSpPr>
          <p:cNvPr id="367" name="Group 366"/>
          <p:cNvGrpSpPr/>
          <p:nvPr/>
        </p:nvGrpSpPr>
        <p:grpSpPr>
          <a:xfrm>
            <a:off x="387542" y="666763"/>
            <a:ext cx="8464244" cy="4750746"/>
            <a:chOff x="1077913" y="1755775"/>
            <a:chExt cx="8356600" cy="4343400"/>
          </a:xfrm>
        </p:grpSpPr>
        <p:grpSp>
          <p:nvGrpSpPr>
            <p:cNvPr id="368" name="Group 15"/>
            <p:cNvGrpSpPr>
              <a:grpSpLocks/>
            </p:cNvGrpSpPr>
            <p:nvPr/>
          </p:nvGrpSpPr>
          <p:grpSpPr bwMode="auto">
            <a:xfrm>
              <a:off x="1077913" y="1755775"/>
              <a:ext cx="7531100" cy="4135438"/>
              <a:chOff x="505" y="1056"/>
              <a:chExt cx="4985" cy="2853"/>
            </a:xfrm>
          </p:grpSpPr>
          <p:sp>
            <p:nvSpPr>
              <p:cNvPr id="397" name="Freeform 16"/>
              <p:cNvSpPr>
                <a:spLocks noChangeAspect="1"/>
              </p:cNvSpPr>
              <p:nvPr/>
            </p:nvSpPr>
            <p:spPr bwMode="gray">
              <a:xfrm>
                <a:off x="3328" y="2502"/>
                <a:ext cx="59" cy="68"/>
              </a:xfrm>
              <a:custGeom>
                <a:avLst/>
                <a:gdLst>
                  <a:gd name="T0" fmla="*/ 0 w 231"/>
                  <a:gd name="T1" fmla="*/ 0 h 269"/>
                  <a:gd name="T2" fmla="*/ 0 w 231"/>
                  <a:gd name="T3" fmla="*/ 0 h 269"/>
                  <a:gd name="T4" fmla="*/ 0 w 231"/>
                  <a:gd name="T5" fmla="*/ 0 h 269"/>
                  <a:gd name="T6" fmla="*/ 0 w 231"/>
                  <a:gd name="T7" fmla="*/ 0 h 269"/>
                  <a:gd name="T8" fmla="*/ 0 w 231"/>
                  <a:gd name="T9" fmla="*/ 0 h 269"/>
                  <a:gd name="T10" fmla="*/ 0 w 231"/>
                  <a:gd name="T11" fmla="*/ 0 h 269"/>
                  <a:gd name="T12" fmla="*/ 0 w 231"/>
                  <a:gd name="T13" fmla="*/ 0 h 269"/>
                  <a:gd name="T14" fmla="*/ 0 w 231"/>
                  <a:gd name="T15" fmla="*/ 0 h 269"/>
                  <a:gd name="T16" fmla="*/ 0 w 231"/>
                  <a:gd name="T17" fmla="*/ 0 h 269"/>
                  <a:gd name="T18" fmla="*/ 0 w 231"/>
                  <a:gd name="T19" fmla="*/ 0 h 269"/>
                  <a:gd name="T20" fmla="*/ 0 w 231"/>
                  <a:gd name="T21" fmla="*/ 0 h 269"/>
                  <a:gd name="T22" fmla="*/ 0 w 231"/>
                  <a:gd name="T23" fmla="*/ 0 h 269"/>
                  <a:gd name="T24" fmla="*/ 0 w 231"/>
                  <a:gd name="T25" fmla="*/ 0 h 269"/>
                  <a:gd name="T26" fmla="*/ 0 w 231"/>
                  <a:gd name="T27" fmla="*/ 0 h 269"/>
                  <a:gd name="T28" fmla="*/ 0 w 231"/>
                  <a:gd name="T29" fmla="*/ 0 h 269"/>
                  <a:gd name="T30" fmla="*/ 0 w 231"/>
                  <a:gd name="T31" fmla="*/ 0 h 269"/>
                  <a:gd name="T32" fmla="*/ 0 w 231"/>
                  <a:gd name="T33" fmla="*/ 0 h 269"/>
                  <a:gd name="T34" fmla="*/ 0 w 231"/>
                  <a:gd name="T35" fmla="*/ 0 h 269"/>
                  <a:gd name="T36" fmla="*/ 0 w 231"/>
                  <a:gd name="T37" fmla="*/ 0 h 269"/>
                  <a:gd name="T38" fmla="*/ 0 w 231"/>
                  <a:gd name="T39" fmla="*/ 0 h 269"/>
                  <a:gd name="T40" fmla="*/ 0 w 231"/>
                  <a:gd name="T41" fmla="*/ 0 h 269"/>
                  <a:gd name="T42" fmla="*/ 0 w 231"/>
                  <a:gd name="T43" fmla="*/ 0 h 269"/>
                  <a:gd name="T44" fmla="*/ 0 w 231"/>
                  <a:gd name="T45" fmla="*/ 0 h 269"/>
                  <a:gd name="T46" fmla="*/ 0 w 231"/>
                  <a:gd name="T47" fmla="*/ 0 h 269"/>
                  <a:gd name="T48" fmla="*/ 0 w 231"/>
                  <a:gd name="T49" fmla="*/ 0 h 269"/>
                  <a:gd name="T50" fmla="*/ 0 w 231"/>
                  <a:gd name="T51" fmla="*/ 0 h 269"/>
                  <a:gd name="T52" fmla="*/ 0 w 231"/>
                  <a:gd name="T53" fmla="*/ 0 h 269"/>
                  <a:gd name="T54" fmla="*/ 0 w 231"/>
                  <a:gd name="T55" fmla="*/ 0 h 269"/>
                  <a:gd name="T56" fmla="*/ 0 w 231"/>
                  <a:gd name="T57" fmla="*/ 0 h 269"/>
                  <a:gd name="T58" fmla="*/ 0 w 231"/>
                  <a:gd name="T59" fmla="*/ 0 h 269"/>
                  <a:gd name="T60" fmla="*/ 0 w 231"/>
                  <a:gd name="T61" fmla="*/ 0 h 269"/>
                  <a:gd name="T62" fmla="*/ 0 w 231"/>
                  <a:gd name="T63" fmla="*/ 0 h 269"/>
                  <a:gd name="T64" fmla="*/ 0 w 231"/>
                  <a:gd name="T65" fmla="*/ 0 h 269"/>
                  <a:gd name="T66" fmla="*/ 0 w 231"/>
                  <a:gd name="T67" fmla="*/ 0 h 269"/>
                  <a:gd name="T68" fmla="*/ 0 w 231"/>
                  <a:gd name="T69" fmla="*/ 0 h 269"/>
                  <a:gd name="T70" fmla="*/ 0 w 231"/>
                  <a:gd name="T71" fmla="*/ 0 h 269"/>
                  <a:gd name="T72" fmla="*/ 0 w 231"/>
                  <a:gd name="T73" fmla="*/ 0 h 269"/>
                  <a:gd name="T74" fmla="*/ 0 w 231"/>
                  <a:gd name="T75" fmla="*/ 0 h 269"/>
                  <a:gd name="T76" fmla="*/ 0 w 231"/>
                  <a:gd name="T77" fmla="*/ 0 h 269"/>
                  <a:gd name="T78" fmla="*/ 0 w 231"/>
                  <a:gd name="T79" fmla="*/ 0 h 269"/>
                  <a:gd name="T80" fmla="*/ 0 w 231"/>
                  <a:gd name="T81" fmla="*/ 0 h 269"/>
                  <a:gd name="T82" fmla="*/ 0 w 231"/>
                  <a:gd name="T83" fmla="*/ 0 h 269"/>
                  <a:gd name="T84" fmla="*/ 0 w 231"/>
                  <a:gd name="T85" fmla="*/ 0 h 269"/>
                  <a:gd name="T86" fmla="*/ 0 w 231"/>
                  <a:gd name="T87" fmla="*/ 0 h 269"/>
                  <a:gd name="T88" fmla="*/ 0 w 231"/>
                  <a:gd name="T89" fmla="*/ 0 h 269"/>
                  <a:gd name="T90" fmla="*/ 0 w 231"/>
                  <a:gd name="T91" fmla="*/ 0 h 2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1"/>
                  <a:gd name="T139" fmla="*/ 0 h 269"/>
                  <a:gd name="T140" fmla="*/ 231 w 231"/>
                  <a:gd name="T141" fmla="*/ 269 h 2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solidFill>
                <a:srgbClr val="BEBEBE"/>
              </a:solidFill>
              <a:ln w="6350">
                <a:solidFill>
                  <a:srgbClr val="969696"/>
                </a:solidFill>
                <a:round/>
                <a:headEnd/>
                <a:tailEnd/>
              </a:ln>
            </p:spPr>
            <p:txBody>
              <a:bodyPr/>
              <a:lstStyle/>
              <a:p>
                <a:endParaRPr lang="en-US" dirty="0"/>
              </a:p>
            </p:txBody>
          </p:sp>
          <p:sp>
            <p:nvSpPr>
              <p:cNvPr id="398" name="Freeform 17"/>
              <p:cNvSpPr>
                <a:spLocks noChangeAspect="1"/>
              </p:cNvSpPr>
              <p:nvPr/>
            </p:nvSpPr>
            <p:spPr bwMode="gray">
              <a:xfrm>
                <a:off x="3684" y="2414"/>
                <a:ext cx="201" cy="152"/>
              </a:xfrm>
              <a:custGeom>
                <a:avLst/>
                <a:gdLst>
                  <a:gd name="T0" fmla="*/ 0 w 788"/>
                  <a:gd name="T1" fmla="*/ 0 h 599"/>
                  <a:gd name="T2" fmla="*/ 0 w 788"/>
                  <a:gd name="T3" fmla="*/ 0 h 599"/>
                  <a:gd name="T4" fmla="*/ 0 w 788"/>
                  <a:gd name="T5" fmla="*/ 0 h 599"/>
                  <a:gd name="T6" fmla="*/ 0 w 788"/>
                  <a:gd name="T7" fmla="*/ 0 h 599"/>
                  <a:gd name="T8" fmla="*/ 0 w 788"/>
                  <a:gd name="T9" fmla="*/ 0 h 599"/>
                  <a:gd name="T10" fmla="*/ 0 w 788"/>
                  <a:gd name="T11" fmla="*/ 0 h 599"/>
                  <a:gd name="T12" fmla="*/ 0 w 788"/>
                  <a:gd name="T13" fmla="*/ 0 h 599"/>
                  <a:gd name="T14" fmla="*/ 0 w 788"/>
                  <a:gd name="T15" fmla="*/ 0 h 599"/>
                  <a:gd name="T16" fmla="*/ 0 w 788"/>
                  <a:gd name="T17" fmla="*/ 0 h 599"/>
                  <a:gd name="T18" fmla="*/ 0 w 788"/>
                  <a:gd name="T19" fmla="*/ 0 h 599"/>
                  <a:gd name="T20" fmla="*/ 0 w 788"/>
                  <a:gd name="T21" fmla="*/ 0 h 599"/>
                  <a:gd name="T22" fmla="*/ 0 w 788"/>
                  <a:gd name="T23" fmla="*/ 0 h 599"/>
                  <a:gd name="T24" fmla="*/ 0 w 788"/>
                  <a:gd name="T25" fmla="*/ 0 h 599"/>
                  <a:gd name="T26" fmla="*/ 0 w 788"/>
                  <a:gd name="T27" fmla="*/ 0 h 599"/>
                  <a:gd name="T28" fmla="*/ 0 w 788"/>
                  <a:gd name="T29" fmla="*/ 0 h 599"/>
                  <a:gd name="T30" fmla="*/ 0 w 788"/>
                  <a:gd name="T31" fmla="*/ 0 h 599"/>
                  <a:gd name="T32" fmla="*/ 0 w 788"/>
                  <a:gd name="T33" fmla="*/ 0 h 599"/>
                  <a:gd name="T34" fmla="*/ 0 w 788"/>
                  <a:gd name="T35" fmla="*/ 0 h 599"/>
                  <a:gd name="T36" fmla="*/ 0 w 788"/>
                  <a:gd name="T37" fmla="*/ 0 h 599"/>
                  <a:gd name="T38" fmla="*/ 0 w 788"/>
                  <a:gd name="T39" fmla="*/ 0 h 599"/>
                  <a:gd name="T40" fmla="*/ 0 w 788"/>
                  <a:gd name="T41" fmla="*/ 0 h 599"/>
                  <a:gd name="T42" fmla="*/ 0 w 788"/>
                  <a:gd name="T43" fmla="*/ 0 h 599"/>
                  <a:gd name="T44" fmla="*/ 0 w 788"/>
                  <a:gd name="T45" fmla="*/ 0 h 599"/>
                  <a:gd name="T46" fmla="*/ 0 w 788"/>
                  <a:gd name="T47" fmla="*/ 0 h 599"/>
                  <a:gd name="T48" fmla="*/ 0 w 788"/>
                  <a:gd name="T49" fmla="*/ 0 h 599"/>
                  <a:gd name="T50" fmla="*/ 0 w 788"/>
                  <a:gd name="T51" fmla="*/ 0 h 599"/>
                  <a:gd name="T52" fmla="*/ 0 w 788"/>
                  <a:gd name="T53" fmla="*/ 0 h 599"/>
                  <a:gd name="T54" fmla="*/ 0 w 788"/>
                  <a:gd name="T55" fmla="*/ 0 h 599"/>
                  <a:gd name="T56" fmla="*/ 0 w 788"/>
                  <a:gd name="T57" fmla="*/ 0 h 599"/>
                  <a:gd name="T58" fmla="*/ 0 w 788"/>
                  <a:gd name="T59" fmla="*/ 0 h 599"/>
                  <a:gd name="T60" fmla="*/ 0 w 788"/>
                  <a:gd name="T61" fmla="*/ 0 h 599"/>
                  <a:gd name="T62" fmla="*/ 0 w 788"/>
                  <a:gd name="T63" fmla="*/ 0 h 599"/>
                  <a:gd name="T64" fmla="*/ 0 w 788"/>
                  <a:gd name="T65" fmla="*/ 0 h 599"/>
                  <a:gd name="T66" fmla="*/ 0 w 788"/>
                  <a:gd name="T67" fmla="*/ 0 h 599"/>
                  <a:gd name="T68" fmla="*/ 0 w 788"/>
                  <a:gd name="T69" fmla="*/ 0 h 599"/>
                  <a:gd name="T70" fmla="*/ 0 w 788"/>
                  <a:gd name="T71" fmla="*/ 0 h 599"/>
                  <a:gd name="T72" fmla="*/ 0 w 788"/>
                  <a:gd name="T73" fmla="*/ 0 h 599"/>
                  <a:gd name="T74" fmla="*/ 0 w 788"/>
                  <a:gd name="T75" fmla="*/ 0 h 599"/>
                  <a:gd name="T76" fmla="*/ 0 w 788"/>
                  <a:gd name="T77" fmla="*/ 0 h 599"/>
                  <a:gd name="T78" fmla="*/ 0 w 788"/>
                  <a:gd name="T79" fmla="*/ 0 h 599"/>
                  <a:gd name="T80" fmla="*/ 0 w 788"/>
                  <a:gd name="T81" fmla="*/ 0 h 599"/>
                  <a:gd name="T82" fmla="*/ 0 w 788"/>
                  <a:gd name="T83" fmla="*/ 0 h 599"/>
                  <a:gd name="T84" fmla="*/ 0 w 788"/>
                  <a:gd name="T85" fmla="*/ 0 h 599"/>
                  <a:gd name="T86" fmla="*/ 0 w 788"/>
                  <a:gd name="T87" fmla="*/ 0 h 599"/>
                  <a:gd name="T88" fmla="*/ 0 w 788"/>
                  <a:gd name="T89" fmla="*/ 0 h 599"/>
                  <a:gd name="T90" fmla="*/ 0 w 788"/>
                  <a:gd name="T91" fmla="*/ 0 h 599"/>
                  <a:gd name="T92" fmla="*/ 0 w 788"/>
                  <a:gd name="T93" fmla="*/ 0 h 599"/>
                  <a:gd name="T94" fmla="*/ 0 w 788"/>
                  <a:gd name="T95" fmla="*/ 0 h 599"/>
                  <a:gd name="T96" fmla="*/ 0 w 788"/>
                  <a:gd name="T97" fmla="*/ 0 h 599"/>
                  <a:gd name="T98" fmla="*/ 0 w 788"/>
                  <a:gd name="T99" fmla="*/ 0 h 599"/>
                  <a:gd name="T100" fmla="*/ 0 w 788"/>
                  <a:gd name="T101" fmla="*/ 0 h 599"/>
                  <a:gd name="T102" fmla="*/ 0 w 788"/>
                  <a:gd name="T103" fmla="*/ 0 h 599"/>
                  <a:gd name="T104" fmla="*/ 0 w 788"/>
                  <a:gd name="T105" fmla="*/ 0 h 599"/>
                  <a:gd name="T106" fmla="*/ 0 w 788"/>
                  <a:gd name="T107" fmla="*/ 0 h 599"/>
                  <a:gd name="T108" fmla="*/ 0 w 788"/>
                  <a:gd name="T109" fmla="*/ 0 h 599"/>
                  <a:gd name="T110" fmla="*/ 0 w 788"/>
                  <a:gd name="T111" fmla="*/ 0 h 599"/>
                  <a:gd name="T112" fmla="*/ 0 w 788"/>
                  <a:gd name="T113" fmla="*/ 0 h 599"/>
                  <a:gd name="T114" fmla="*/ 0 w 788"/>
                  <a:gd name="T115" fmla="*/ 0 h 599"/>
                  <a:gd name="T116" fmla="*/ 0 w 788"/>
                  <a:gd name="T117" fmla="*/ 0 h 599"/>
                  <a:gd name="T118" fmla="*/ 0 w 788"/>
                  <a:gd name="T119" fmla="*/ 0 h 599"/>
                  <a:gd name="T120" fmla="*/ 0 w 788"/>
                  <a:gd name="T121" fmla="*/ 0 h 599"/>
                  <a:gd name="T122" fmla="*/ 0 w 788"/>
                  <a:gd name="T123" fmla="*/ 0 h 599"/>
                  <a:gd name="T124" fmla="*/ 0 w 788"/>
                  <a:gd name="T125" fmla="*/ 0 h 5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8"/>
                  <a:gd name="T190" fmla="*/ 0 h 599"/>
                  <a:gd name="T191" fmla="*/ 788 w 788"/>
                  <a:gd name="T192" fmla="*/ 599 h 5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rgbClr val="BEBEBE"/>
              </a:solidFill>
              <a:ln w="6350">
                <a:solidFill>
                  <a:srgbClr val="969696"/>
                </a:solidFill>
                <a:round/>
                <a:headEnd/>
                <a:tailEnd/>
              </a:ln>
            </p:spPr>
            <p:txBody>
              <a:bodyPr/>
              <a:lstStyle/>
              <a:p>
                <a:endParaRPr lang="en-US" dirty="0"/>
              </a:p>
            </p:txBody>
          </p:sp>
          <p:sp>
            <p:nvSpPr>
              <p:cNvPr id="399" name="Freeform 18"/>
              <p:cNvSpPr>
                <a:spLocks noChangeAspect="1"/>
              </p:cNvSpPr>
              <p:nvPr/>
            </p:nvSpPr>
            <p:spPr bwMode="gray">
              <a:xfrm>
                <a:off x="3689" y="2441"/>
                <a:ext cx="234" cy="213"/>
              </a:xfrm>
              <a:custGeom>
                <a:avLst/>
                <a:gdLst>
                  <a:gd name="T0" fmla="*/ 0 w 921"/>
                  <a:gd name="T1" fmla="*/ 0 h 842"/>
                  <a:gd name="T2" fmla="*/ 0 w 921"/>
                  <a:gd name="T3" fmla="*/ 0 h 842"/>
                  <a:gd name="T4" fmla="*/ 0 w 921"/>
                  <a:gd name="T5" fmla="*/ 0 h 842"/>
                  <a:gd name="T6" fmla="*/ 0 w 921"/>
                  <a:gd name="T7" fmla="*/ 0 h 842"/>
                  <a:gd name="T8" fmla="*/ 0 w 921"/>
                  <a:gd name="T9" fmla="*/ 0 h 842"/>
                  <a:gd name="T10" fmla="*/ 0 w 921"/>
                  <a:gd name="T11" fmla="*/ 0 h 842"/>
                  <a:gd name="T12" fmla="*/ 0 w 921"/>
                  <a:gd name="T13" fmla="*/ 0 h 842"/>
                  <a:gd name="T14" fmla="*/ 0 w 921"/>
                  <a:gd name="T15" fmla="*/ 0 h 842"/>
                  <a:gd name="T16" fmla="*/ 0 w 921"/>
                  <a:gd name="T17" fmla="*/ 0 h 842"/>
                  <a:gd name="T18" fmla="*/ 0 w 921"/>
                  <a:gd name="T19" fmla="*/ 0 h 842"/>
                  <a:gd name="T20" fmla="*/ 0 w 921"/>
                  <a:gd name="T21" fmla="*/ 0 h 842"/>
                  <a:gd name="T22" fmla="*/ 0 w 921"/>
                  <a:gd name="T23" fmla="*/ 0 h 842"/>
                  <a:gd name="T24" fmla="*/ 0 w 921"/>
                  <a:gd name="T25" fmla="*/ 0 h 842"/>
                  <a:gd name="T26" fmla="*/ 0 w 921"/>
                  <a:gd name="T27" fmla="*/ 0 h 842"/>
                  <a:gd name="T28" fmla="*/ 0 w 921"/>
                  <a:gd name="T29" fmla="*/ 0 h 842"/>
                  <a:gd name="T30" fmla="*/ 0 w 921"/>
                  <a:gd name="T31" fmla="*/ 0 h 842"/>
                  <a:gd name="T32" fmla="*/ 0 w 921"/>
                  <a:gd name="T33" fmla="*/ 0 h 842"/>
                  <a:gd name="T34" fmla="*/ 0 w 921"/>
                  <a:gd name="T35" fmla="*/ 0 h 842"/>
                  <a:gd name="T36" fmla="*/ 0 w 921"/>
                  <a:gd name="T37" fmla="*/ 0 h 842"/>
                  <a:gd name="T38" fmla="*/ 0 w 921"/>
                  <a:gd name="T39" fmla="*/ 0 h 842"/>
                  <a:gd name="T40" fmla="*/ 0 w 921"/>
                  <a:gd name="T41" fmla="*/ 0 h 842"/>
                  <a:gd name="T42" fmla="*/ 0 w 921"/>
                  <a:gd name="T43" fmla="*/ 0 h 842"/>
                  <a:gd name="T44" fmla="*/ 0 w 921"/>
                  <a:gd name="T45" fmla="*/ 0 h 842"/>
                  <a:gd name="T46" fmla="*/ 0 w 921"/>
                  <a:gd name="T47" fmla="*/ 0 h 842"/>
                  <a:gd name="T48" fmla="*/ 0 w 921"/>
                  <a:gd name="T49" fmla="*/ 0 h 842"/>
                  <a:gd name="T50" fmla="*/ 0 w 921"/>
                  <a:gd name="T51" fmla="*/ 0 h 842"/>
                  <a:gd name="T52" fmla="*/ 0 w 921"/>
                  <a:gd name="T53" fmla="*/ 0 h 842"/>
                  <a:gd name="T54" fmla="*/ 0 w 921"/>
                  <a:gd name="T55" fmla="*/ 0 h 842"/>
                  <a:gd name="T56" fmla="*/ 0 w 921"/>
                  <a:gd name="T57" fmla="*/ 0 h 842"/>
                  <a:gd name="T58" fmla="*/ 0 w 921"/>
                  <a:gd name="T59" fmla="*/ 0 h 842"/>
                  <a:gd name="T60" fmla="*/ 0 w 921"/>
                  <a:gd name="T61" fmla="*/ 0 h 842"/>
                  <a:gd name="T62" fmla="*/ 0 w 921"/>
                  <a:gd name="T63" fmla="*/ 0 h 842"/>
                  <a:gd name="T64" fmla="*/ 0 w 921"/>
                  <a:gd name="T65" fmla="*/ 0 h 842"/>
                  <a:gd name="T66" fmla="*/ 0 w 921"/>
                  <a:gd name="T67" fmla="*/ 0 h 842"/>
                  <a:gd name="T68" fmla="*/ 0 w 921"/>
                  <a:gd name="T69" fmla="*/ 0 h 842"/>
                  <a:gd name="T70" fmla="*/ 0 w 921"/>
                  <a:gd name="T71" fmla="*/ 0 h 842"/>
                  <a:gd name="T72" fmla="*/ 0 w 921"/>
                  <a:gd name="T73" fmla="*/ 0 h 842"/>
                  <a:gd name="T74" fmla="*/ 0 w 921"/>
                  <a:gd name="T75" fmla="*/ 0 h 842"/>
                  <a:gd name="T76" fmla="*/ 0 w 921"/>
                  <a:gd name="T77" fmla="*/ 0 h 842"/>
                  <a:gd name="T78" fmla="*/ 0 w 921"/>
                  <a:gd name="T79" fmla="*/ 0 h 842"/>
                  <a:gd name="T80" fmla="*/ 0 w 921"/>
                  <a:gd name="T81" fmla="*/ 0 h 842"/>
                  <a:gd name="T82" fmla="*/ 0 w 921"/>
                  <a:gd name="T83" fmla="*/ 0 h 842"/>
                  <a:gd name="T84" fmla="*/ 0 w 921"/>
                  <a:gd name="T85" fmla="*/ 0 h 842"/>
                  <a:gd name="T86" fmla="*/ 0 w 921"/>
                  <a:gd name="T87" fmla="*/ 0 h 842"/>
                  <a:gd name="T88" fmla="*/ 0 w 921"/>
                  <a:gd name="T89" fmla="*/ 0 h 842"/>
                  <a:gd name="T90" fmla="*/ 0 w 921"/>
                  <a:gd name="T91" fmla="*/ 0 h 842"/>
                  <a:gd name="T92" fmla="*/ 0 w 921"/>
                  <a:gd name="T93" fmla="*/ 0 h 842"/>
                  <a:gd name="T94" fmla="*/ 0 w 921"/>
                  <a:gd name="T95" fmla="*/ 0 h 842"/>
                  <a:gd name="T96" fmla="*/ 0 w 921"/>
                  <a:gd name="T97" fmla="*/ 0 h 842"/>
                  <a:gd name="T98" fmla="*/ 0 w 921"/>
                  <a:gd name="T99" fmla="*/ 0 h 842"/>
                  <a:gd name="T100" fmla="*/ 0 w 921"/>
                  <a:gd name="T101" fmla="*/ 0 h 842"/>
                  <a:gd name="T102" fmla="*/ 0 w 921"/>
                  <a:gd name="T103" fmla="*/ 0 h 842"/>
                  <a:gd name="T104" fmla="*/ 0 w 921"/>
                  <a:gd name="T105" fmla="*/ 0 h 842"/>
                  <a:gd name="T106" fmla="*/ 0 w 921"/>
                  <a:gd name="T107" fmla="*/ 0 h 842"/>
                  <a:gd name="T108" fmla="*/ 0 w 921"/>
                  <a:gd name="T109" fmla="*/ 0 h 842"/>
                  <a:gd name="T110" fmla="*/ 0 w 921"/>
                  <a:gd name="T111" fmla="*/ 0 h 8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1"/>
                  <a:gd name="T169" fmla="*/ 0 h 842"/>
                  <a:gd name="T170" fmla="*/ 921 w 921"/>
                  <a:gd name="T171" fmla="*/ 842 h 8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rgbClr val="BEBEBE"/>
              </a:solidFill>
              <a:ln w="6350">
                <a:solidFill>
                  <a:srgbClr val="969696"/>
                </a:solidFill>
                <a:round/>
                <a:headEnd/>
                <a:tailEnd/>
              </a:ln>
            </p:spPr>
            <p:txBody>
              <a:bodyPr/>
              <a:lstStyle/>
              <a:p>
                <a:endParaRPr lang="en-US" dirty="0"/>
              </a:p>
            </p:txBody>
          </p:sp>
          <p:sp>
            <p:nvSpPr>
              <p:cNvPr id="400" name="Freeform 19"/>
              <p:cNvSpPr>
                <a:spLocks noChangeAspect="1"/>
              </p:cNvSpPr>
              <p:nvPr/>
            </p:nvSpPr>
            <p:spPr bwMode="gray">
              <a:xfrm>
                <a:off x="3490" y="2065"/>
                <a:ext cx="566" cy="302"/>
              </a:xfrm>
              <a:custGeom>
                <a:avLst/>
                <a:gdLst>
                  <a:gd name="T0" fmla="*/ 0 w 2230"/>
                  <a:gd name="T1" fmla="*/ 0 h 1190"/>
                  <a:gd name="T2" fmla="*/ 0 w 2230"/>
                  <a:gd name="T3" fmla="*/ 0 h 1190"/>
                  <a:gd name="T4" fmla="*/ 0 w 2230"/>
                  <a:gd name="T5" fmla="*/ 0 h 1190"/>
                  <a:gd name="T6" fmla="*/ 0 w 2230"/>
                  <a:gd name="T7" fmla="*/ 0 h 1190"/>
                  <a:gd name="T8" fmla="*/ 0 w 2230"/>
                  <a:gd name="T9" fmla="*/ 0 h 1190"/>
                  <a:gd name="T10" fmla="*/ 0 w 2230"/>
                  <a:gd name="T11" fmla="*/ 0 h 1190"/>
                  <a:gd name="T12" fmla="*/ 0 w 2230"/>
                  <a:gd name="T13" fmla="*/ 0 h 1190"/>
                  <a:gd name="T14" fmla="*/ 0 w 2230"/>
                  <a:gd name="T15" fmla="*/ 0 h 1190"/>
                  <a:gd name="T16" fmla="*/ 0 w 2230"/>
                  <a:gd name="T17" fmla="*/ 0 h 1190"/>
                  <a:gd name="T18" fmla="*/ 0 w 2230"/>
                  <a:gd name="T19" fmla="*/ 0 h 1190"/>
                  <a:gd name="T20" fmla="*/ 0 w 2230"/>
                  <a:gd name="T21" fmla="*/ 0 h 1190"/>
                  <a:gd name="T22" fmla="*/ 0 w 2230"/>
                  <a:gd name="T23" fmla="*/ 0 h 1190"/>
                  <a:gd name="T24" fmla="*/ 0 w 2230"/>
                  <a:gd name="T25" fmla="*/ 0 h 1190"/>
                  <a:gd name="T26" fmla="*/ 0 w 2230"/>
                  <a:gd name="T27" fmla="*/ 0 h 1190"/>
                  <a:gd name="T28" fmla="*/ 0 w 2230"/>
                  <a:gd name="T29" fmla="*/ 0 h 1190"/>
                  <a:gd name="T30" fmla="*/ 0 w 2230"/>
                  <a:gd name="T31" fmla="*/ 0 h 1190"/>
                  <a:gd name="T32" fmla="*/ 0 w 2230"/>
                  <a:gd name="T33" fmla="*/ 0 h 1190"/>
                  <a:gd name="T34" fmla="*/ 0 w 2230"/>
                  <a:gd name="T35" fmla="*/ 0 h 1190"/>
                  <a:gd name="T36" fmla="*/ 0 w 2230"/>
                  <a:gd name="T37" fmla="*/ 0 h 1190"/>
                  <a:gd name="T38" fmla="*/ 0 w 2230"/>
                  <a:gd name="T39" fmla="*/ 0 h 1190"/>
                  <a:gd name="T40" fmla="*/ 0 w 2230"/>
                  <a:gd name="T41" fmla="*/ 0 h 1190"/>
                  <a:gd name="T42" fmla="*/ 0 w 2230"/>
                  <a:gd name="T43" fmla="*/ 0 h 1190"/>
                  <a:gd name="T44" fmla="*/ 0 w 2230"/>
                  <a:gd name="T45" fmla="*/ 0 h 1190"/>
                  <a:gd name="T46" fmla="*/ 0 w 2230"/>
                  <a:gd name="T47" fmla="*/ 0 h 1190"/>
                  <a:gd name="T48" fmla="*/ 0 w 2230"/>
                  <a:gd name="T49" fmla="*/ 0 h 1190"/>
                  <a:gd name="T50" fmla="*/ 0 w 2230"/>
                  <a:gd name="T51" fmla="*/ 0 h 1190"/>
                  <a:gd name="T52" fmla="*/ 0 w 2230"/>
                  <a:gd name="T53" fmla="*/ 0 h 1190"/>
                  <a:gd name="T54" fmla="*/ 0 w 2230"/>
                  <a:gd name="T55" fmla="*/ 0 h 1190"/>
                  <a:gd name="T56" fmla="*/ 0 w 2230"/>
                  <a:gd name="T57" fmla="*/ 0 h 1190"/>
                  <a:gd name="T58" fmla="*/ 0 w 2230"/>
                  <a:gd name="T59" fmla="*/ 0 h 1190"/>
                  <a:gd name="T60" fmla="*/ 0 w 2230"/>
                  <a:gd name="T61" fmla="*/ 0 h 1190"/>
                  <a:gd name="T62" fmla="*/ 0 w 2230"/>
                  <a:gd name="T63" fmla="*/ 0 h 1190"/>
                  <a:gd name="T64" fmla="*/ 0 w 2230"/>
                  <a:gd name="T65" fmla="*/ 0 h 1190"/>
                  <a:gd name="T66" fmla="*/ 0 w 2230"/>
                  <a:gd name="T67" fmla="*/ 0 h 1190"/>
                  <a:gd name="T68" fmla="*/ 0 w 2230"/>
                  <a:gd name="T69" fmla="*/ 0 h 1190"/>
                  <a:gd name="T70" fmla="*/ 0 w 2230"/>
                  <a:gd name="T71" fmla="*/ 0 h 1190"/>
                  <a:gd name="T72" fmla="*/ 0 w 2230"/>
                  <a:gd name="T73" fmla="*/ 0 h 1190"/>
                  <a:gd name="T74" fmla="*/ 0 w 2230"/>
                  <a:gd name="T75" fmla="*/ 0 h 1190"/>
                  <a:gd name="T76" fmla="*/ 0 w 2230"/>
                  <a:gd name="T77" fmla="*/ 0 h 1190"/>
                  <a:gd name="T78" fmla="*/ 0 w 2230"/>
                  <a:gd name="T79" fmla="*/ 0 h 1190"/>
                  <a:gd name="T80" fmla="*/ 0 w 2230"/>
                  <a:gd name="T81" fmla="*/ 0 h 1190"/>
                  <a:gd name="T82" fmla="*/ 0 w 2230"/>
                  <a:gd name="T83" fmla="*/ 0 h 1190"/>
                  <a:gd name="T84" fmla="*/ 0 w 2230"/>
                  <a:gd name="T85" fmla="*/ 0 h 1190"/>
                  <a:gd name="T86" fmla="*/ 0 w 2230"/>
                  <a:gd name="T87" fmla="*/ 0 h 1190"/>
                  <a:gd name="T88" fmla="*/ 0 w 2230"/>
                  <a:gd name="T89" fmla="*/ 0 h 1190"/>
                  <a:gd name="T90" fmla="*/ 0 w 2230"/>
                  <a:gd name="T91" fmla="*/ 0 h 1190"/>
                  <a:gd name="T92" fmla="*/ 0 w 2230"/>
                  <a:gd name="T93" fmla="*/ 0 h 1190"/>
                  <a:gd name="T94" fmla="*/ 0 w 2230"/>
                  <a:gd name="T95" fmla="*/ 0 h 1190"/>
                  <a:gd name="T96" fmla="*/ 0 w 2230"/>
                  <a:gd name="T97" fmla="*/ 0 h 1190"/>
                  <a:gd name="T98" fmla="*/ 0 w 2230"/>
                  <a:gd name="T99" fmla="*/ 0 h 1190"/>
                  <a:gd name="T100" fmla="*/ 0 w 2230"/>
                  <a:gd name="T101" fmla="*/ 0 h 1190"/>
                  <a:gd name="T102" fmla="*/ 0 w 2230"/>
                  <a:gd name="T103" fmla="*/ 0 h 1190"/>
                  <a:gd name="T104" fmla="*/ 0 w 2230"/>
                  <a:gd name="T105" fmla="*/ 0 h 1190"/>
                  <a:gd name="T106" fmla="*/ 0 w 2230"/>
                  <a:gd name="T107" fmla="*/ 0 h 1190"/>
                  <a:gd name="T108" fmla="*/ 0 w 2230"/>
                  <a:gd name="T109" fmla="*/ 0 h 1190"/>
                  <a:gd name="T110" fmla="*/ 0 w 2230"/>
                  <a:gd name="T111" fmla="*/ 0 h 1190"/>
                  <a:gd name="T112" fmla="*/ 0 w 2230"/>
                  <a:gd name="T113" fmla="*/ 0 h 1190"/>
                  <a:gd name="T114" fmla="*/ 0 w 2230"/>
                  <a:gd name="T115" fmla="*/ 0 h 1190"/>
                  <a:gd name="T116" fmla="*/ 0 w 2230"/>
                  <a:gd name="T117" fmla="*/ 0 h 1190"/>
                  <a:gd name="T118" fmla="*/ 0 w 2230"/>
                  <a:gd name="T119" fmla="*/ 0 h 1190"/>
                  <a:gd name="T120" fmla="*/ 0 w 2230"/>
                  <a:gd name="T121" fmla="*/ 0 h 11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0"/>
                  <a:gd name="T184" fmla="*/ 0 h 1190"/>
                  <a:gd name="T185" fmla="*/ 2230 w 2230"/>
                  <a:gd name="T186" fmla="*/ 1190 h 11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rgbClr val="BEBEBE"/>
              </a:solidFill>
              <a:ln w="6350">
                <a:solidFill>
                  <a:srgbClr val="969696"/>
                </a:solidFill>
                <a:round/>
                <a:headEnd/>
                <a:tailEnd/>
              </a:ln>
            </p:spPr>
            <p:txBody>
              <a:bodyPr/>
              <a:lstStyle/>
              <a:p>
                <a:endParaRPr lang="en-US" dirty="0"/>
              </a:p>
            </p:txBody>
          </p:sp>
          <p:grpSp>
            <p:nvGrpSpPr>
              <p:cNvPr id="401" name="Group 20"/>
              <p:cNvGrpSpPr>
                <a:grpSpLocks noChangeAspect="1"/>
              </p:cNvGrpSpPr>
              <p:nvPr/>
            </p:nvGrpSpPr>
            <p:grpSpPr bwMode="auto">
              <a:xfrm>
                <a:off x="3867" y="2114"/>
                <a:ext cx="852" cy="623"/>
                <a:chOff x="3846" y="2114"/>
                <a:chExt cx="852" cy="623"/>
              </a:xfrm>
            </p:grpSpPr>
            <p:sp>
              <p:nvSpPr>
                <p:cNvPr id="755" name="Freeform 21"/>
                <p:cNvSpPr>
                  <a:spLocks noChangeAspect="1"/>
                </p:cNvSpPr>
                <p:nvPr/>
              </p:nvSpPr>
              <p:spPr bwMode="gray">
                <a:xfrm>
                  <a:off x="4333" y="2707"/>
                  <a:ext cx="33" cy="30"/>
                </a:xfrm>
                <a:custGeom>
                  <a:avLst/>
                  <a:gdLst>
                    <a:gd name="T0" fmla="*/ 0 w 127"/>
                    <a:gd name="T1" fmla="*/ 0 h 113"/>
                    <a:gd name="T2" fmla="*/ 0 w 127"/>
                    <a:gd name="T3" fmla="*/ 0 h 113"/>
                    <a:gd name="T4" fmla="*/ 0 w 127"/>
                    <a:gd name="T5" fmla="*/ 0 h 113"/>
                    <a:gd name="T6" fmla="*/ 0 w 127"/>
                    <a:gd name="T7" fmla="*/ 0 h 113"/>
                    <a:gd name="T8" fmla="*/ 0 w 127"/>
                    <a:gd name="T9" fmla="*/ 0 h 113"/>
                    <a:gd name="T10" fmla="*/ 0 w 127"/>
                    <a:gd name="T11" fmla="*/ 0 h 113"/>
                    <a:gd name="T12" fmla="*/ 0 w 127"/>
                    <a:gd name="T13" fmla="*/ 0 h 113"/>
                    <a:gd name="T14" fmla="*/ 0 w 127"/>
                    <a:gd name="T15" fmla="*/ 0 h 113"/>
                    <a:gd name="T16" fmla="*/ 0 w 127"/>
                    <a:gd name="T17" fmla="*/ 0 h 113"/>
                    <a:gd name="T18" fmla="*/ 0 w 127"/>
                    <a:gd name="T19" fmla="*/ 0 h 113"/>
                    <a:gd name="T20" fmla="*/ 0 w 127"/>
                    <a:gd name="T21" fmla="*/ 0 h 113"/>
                    <a:gd name="T22" fmla="*/ 0 w 127"/>
                    <a:gd name="T23" fmla="*/ 0 h 113"/>
                    <a:gd name="T24" fmla="*/ 0 w 127"/>
                    <a:gd name="T25" fmla="*/ 0 h 113"/>
                    <a:gd name="T26" fmla="*/ 0 w 127"/>
                    <a:gd name="T27" fmla="*/ 0 h 113"/>
                    <a:gd name="T28" fmla="*/ 0 w 127"/>
                    <a:gd name="T29" fmla="*/ 0 h 113"/>
                    <a:gd name="T30" fmla="*/ 0 w 127"/>
                    <a:gd name="T31" fmla="*/ 0 h 113"/>
                    <a:gd name="T32" fmla="*/ 0 w 127"/>
                    <a:gd name="T33" fmla="*/ 0 h 113"/>
                    <a:gd name="T34" fmla="*/ 0 w 127"/>
                    <a:gd name="T35" fmla="*/ 0 h 113"/>
                    <a:gd name="T36" fmla="*/ 0 w 127"/>
                    <a:gd name="T37" fmla="*/ 0 h 113"/>
                    <a:gd name="T38" fmla="*/ 0 w 127"/>
                    <a:gd name="T39" fmla="*/ 0 h 113"/>
                    <a:gd name="T40" fmla="*/ 0 w 127"/>
                    <a:gd name="T41" fmla="*/ 0 h 113"/>
                    <a:gd name="T42" fmla="*/ 0 w 127"/>
                    <a:gd name="T43" fmla="*/ 0 h 113"/>
                    <a:gd name="T44" fmla="*/ 0 w 127"/>
                    <a:gd name="T45" fmla="*/ 0 h 113"/>
                    <a:gd name="T46" fmla="*/ 0 w 127"/>
                    <a:gd name="T47" fmla="*/ 0 h 113"/>
                    <a:gd name="T48" fmla="*/ 0 w 127"/>
                    <a:gd name="T49" fmla="*/ 0 h 113"/>
                    <a:gd name="T50" fmla="*/ 0 w 127"/>
                    <a:gd name="T51" fmla="*/ 0 h 113"/>
                    <a:gd name="T52" fmla="*/ 0 w 127"/>
                    <a:gd name="T53" fmla="*/ 0 h 113"/>
                    <a:gd name="T54" fmla="*/ 0 w 127"/>
                    <a:gd name="T55" fmla="*/ 0 h 113"/>
                    <a:gd name="T56" fmla="*/ 0 w 127"/>
                    <a:gd name="T57" fmla="*/ 0 h 113"/>
                    <a:gd name="T58" fmla="*/ 0 w 127"/>
                    <a:gd name="T59" fmla="*/ 0 h 1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113"/>
                    <a:gd name="T92" fmla="*/ 127 w 127"/>
                    <a:gd name="T93" fmla="*/ 113 h 1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rgbClr val="BEBEBE"/>
                </a:solidFill>
                <a:ln w="6350">
                  <a:solidFill>
                    <a:srgbClr val="969696"/>
                  </a:solidFill>
                  <a:round/>
                  <a:headEnd/>
                  <a:tailEnd/>
                </a:ln>
              </p:spPr>
              <p:txBody>
                <a:bodyPr/>
                <a:lstStyle/>
                <a:p>
                  <a:endParaRPr lang="en-US" dirty="0"/>
                </a:p>
              </p:txBody>
            </p:sp>
            <p:sp>
              <p:nvSpPr>
                <p:cNvPr id="756" name="Freeform 22"/>
                <p:cNvSpPr>
                  <a:spLocks noChangeAspect="1"/>
                </p:cNvSpPr>
                <p:nvPr/>
              </p:nvSpPr>
              <p:spPr bwMode="gray">
                <a:xfrm>
                  <a:off x="3846" y="2114"/>
                  <a:ext cx="852" cy="592"/>
                </a:xfrm>
                <a:custGeom>
                  <a:avLst/>
                  <a:gdLst>
                    <a:gd name="T0" fmla="*/ 0 w 3356"/>
                    <a:gd name="T1" fmla="*/ 0 h 2335"/>
                    <a:gd name="T2" fmla="*/ 0 w 3356"/>
                    <a:gd name="T3" fmla="*/ 0 h 2335"/>
                    <a:gd name="T4" fmla="*/ 0 w 3356"/>
                    <a:gd name="T5" fmla="*/ 0 h 2335"/>
                    <a:gd name="T6" fmla="*/ 0 w 3356"/>
                    <a:gd name="T7" fmla="*/ 0 h 2335"/>
                    <a:gd name="T8" fmla="*/ 0 w 3356"/>
                    <a:gd name="T9" fmla="*/ 0 h 2335"/>
                    <a:gd name="T10" fmla="*/ 0 w 3356"/>
                    <a:gd name="T11" fmla="*/ 0 h 2335"/>
                    <a:gd name="T12" fmla="*/ 0 w 3356"/>
                    <a:gd name="T13" fmla="*/ 0 h 2335"/>
                    <a:gd name="T14" fmla="*/ 0 w 3356"/>
                    <a:gd name="T15" fmla="*/ 0 h 2335"/>
                    <a:gd name="T16" fmla="*/ 0 w 3356"/>
                    <a:gd name="T17" fmla="*/ 0 h 2335"/>
                    <a:gd name="T18" fmla="*/ 0 w 3356"/>
                    <a:gd name="T19" fmla="*/ 0 h 2335"/>
                    <a:gd name="T20" fmla="*/ 0 w 3356"/>
                    <a:gd name="T21" fmla="*/ 0 h 2335"/>
                    <a:gd name="T22" fmla="*/ 0 w 3356"/>
                    <a:gd name="T23" fmla="*/ 0 h 2335"/>
                    <a:gd name="T24" fmla="*/ 0 w 3356"/>
                    <a:gd name="T25" fmla="*/ 0 h 2335"/>
                    <a:gd name="T26" fmla="*/ 0 w 3356"/>
                    <a:gd name="T27" fmla="*/ 0 h 2335"/>
                    <a:gd name="T28" fmla="*/ 0 w 3356"/>
                    <a:gd name="T29" fmla="*/ 0 h 2335"/>
                    <a:gd name="T30" fmla="*/ 0 w 3356"/>
                    <a:gd name="T31" fmla="*/ 0 h 2335"/>
                    <a:gd name="T32" fmla="*/ 0 w 3356"/>
                    <a:gd name="T33" fmla="*/ 0 h 2335"/>
                    <a:gd name="T34" fmla="*/ 0 w 3356"/>
                    <a:gd name="T35" fmla="*/ 0 h 2335"/>
                    <a:gd name="T36" fmla="*/ 0 w 3356"/>
                    <a:gd name="T37" fmla="*/ 0 h 2335"/>
                    <a:gd name="T38" fmla="*/ 0 w 3356"/>
                    <a:gd name="T39" fmla="*/ 0 h 2335"/>
                    <a:gd name="T40" fmla="*/ 0 w 3356"/>
                    <a:gd name="T41" fmla="*/ 0 h 2335"/>
                    <a:gd name="T42" fmla="*/ 0 w 3356"/>
                    <a:gd name="T43" fmla="*/ 0 h 2335"/>
                    <a:gd name="T44" fmla="*/ 0 w 3356"/>
                    <a:gd name="T45" fmla="*/ 0 h 2335"/>
                    <a:gd name="T46" fmla="*/ 0 w 3356"/>
                    <a:gd name="T47" fmla="*/ 0 h 2335"/>
                    <a:gd name="T48" fmla="*/ 0 w 3356"/>
                    <a:gd name="T49" fmla="*/ 0 h 2335"/>
                    <a:gd name="T50" fmla="*/ 0 w 3356"/>
                    <a:gd name="T51" fmla="*/ 0 h 2335"/>
                    <a:gd name="T52" fmla="*/ 0 w 3356"/>
                    <a:gd name="T53" fmla="*/ 0 h 2335"/>
                    <a:gd name="T54" fmla="*/ 0 w 3356"/>
                    <a:gd name="T55" fmla="*/ 0 h 2335"/>
                    <a:gd name="T56" fmla="*/ 0 w 3356"/>
                    <a:gd name="T57" fmla="*/ 0 h 2335"/>
                    <a:gd name="T58" fmla="*/ 0 w 3356"/>
                    <a:gd name="T59" fmla="*/ 0 h 2335"/>
                    <a:gd name="T60" fmla="*/ 0 w 3356"/>
                    <a:gd name="T61" fmla="*/ 0 h 2335"/>
                    <a:gd name="T62" fmla="*/ 0 w 3356"/>
                    <a:gd name="T63" fmla="*/ 0 h 2335"/>
                    <a:gd name="T64" fmla="*/ 0 w 3356"/>
                    <a:gd name="T65" fmla="*/ 0 h 2335"/>
                    <a:gd name="T66" fmla="*/ 0 w 3356"/>
                    <a:gd name="T67" fmla="*/ 0 h 2335"/>
                    <a:gd name="T68" fmla="*/ 0 w 3356"/>
                    <a:gd name="T69" fmla="*/ 0 h 2335"/>
                    <a:gd name="T70" fmla="*/ 0 w 3356"/>
                    <a:gd name="T71" fmla="*/ 0 h 2335"/>
                    <a:gd name="T72" fmla="*/ 0 w 3356"/>
                    <a:gd name="T73" fmla="*/ 0 h 2335"/>
                    <a:gd name="T74" fmla="*/ 0 w 3356"/>
                    <a:gd name="T75" fmla="*/ 0 h 2335"/>
                    <a:gd name="T76" fmla="*/ 0 w 3356"/>
                    <a:gd name="T77" fmla="*/ 0 h 2335"/>
                    <a:gd name="T78" fmla="*/ 0 w 3356"/>
                    <a:gd name="T79" fmla="*/ 0 h 2335"/>
                    <a:gd name="T80" fmla="*/ 0 w 3356"/>
                    <a:gd name="T81" fmla="*/ 0 h 2335"/>
                    <a:gd name="T82" fmla="*/ 0 w 3356"/>
                    <a:gd name="T83" fmla="*/ 0 h 2335"/>
                    <a:gd name="T84" fmla="*/ 0 w 3356"/>
                    <a:gd name="T85" fmla="*/ 0 h 2335"/>
                    <a:gd name="T86" fmla="*/ 0 w 3356"/>
                    <a:gd name="T87" fmla="*/ 0 h 2335"/>
                    <a:gd name="T88" fmla="*/ 0 w 3356"/>
                    <a:gd name="T89" fmla="*/ 0 h 2335"/>
                    <a:gd name="T90" fmla="*/ 0 w 3356"/>
                    <a:gd name="T91" fmla="*/ 0 h 2335"/>
                    <a:gd name="T92" fmla="*/ 0 w 3356"/>
                    <a:gd name="T93" fmla="*/ 0 h 2335"/>
                    <a:gd name="T94" fmla="*/ 0 w 3356"/>
                    <a:gd name="T95" fmla="*/ 0 h 2335"/>
                    <a:gd name="T96" fmla="*/ 0 w 3356"/>
                    <a:gd name="T97" fmla="*/ 0 h 2335"/>
                    <a:gd name="T98" fmla="*/ 0 w 3356"/>
                    <a:gd name="T99" fmla="*/ 0 h 2335"/>
                    <a:gd name="T100" fmla="*/ 0 w 3356"/>
                    <a:gd name="T101" fmla="*/ 0 h 2335"/>
                    <a:gd name="T102" fmla="*/ 0 w 3356"/>
                    <a:gd name="T103" fmla="*/ 0 h 2335"/>
                    <a:gd name="T104" fmla="*/ 0 w 3356"/>
                    <a:gd name="T105" fmla="*/ 0 h 2335"/>
                    <a:gd name="T106" fmla="*/ 0 w 3356"/>
                    <a:gd name="T107" fmla="*/ 0 h 2335"/>
                    <a:gd name="T108" fmla="*/ 0 w 3356"/>
                    <a:gd name="T109" fmla="*/ 0 h 2335"/>
                    <a:gd name="T110" fmla="*/ 0 w 3356"/>
                    <a:gd name="T111" fmla="*/ 0 h 2335"/>
                    <a:gd name="T112" fmla="*/ 0 w 3356"/>
                    <a:gd name="T113" fmla="*/ 0 h 2335"/>
                    <a:gd name="T114" fmla="*/ 0 w 3356"/>
                    <a:gd name="T115" fmla="*/ 0 h 2335"/>
                    <a:gd name="T116" fmla="*/ 0 w 3356"/>
                    <a:gd name="T117" fmla="*/ 0 h 2335"/>
                    <a:gd name="T118" fmla="*/ 0 w 3356"/>
                    <a:gd name="T119" fmla="*/ 0 h 2335"/>
                    <a:gd name="T120" fmla="*/ 0 w 3356"/>
                    <a:gd name="T121" fmla="*/ 0 h 2335"/>
                    <a:gd name="T122" fmla="*/ 0 w 3356"/>
                    <a:gd name="T123" fmla="*/ 0 h 2335"/>
                    <a:gd name="T124" fmla="*/ 0 w 3356"/>
                    <a:gd name="T125" fmla="*/ 0 h 23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56"/>
                    <a:gd name="T190" fmla="*/ 0 h 2335"/>
                    <a:gd name="T191" fmla="*/ 3356 w 3356"/>
                    <a:gd name="T192" fmla="*/ 2335 h 23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BEBEBE"/>
                </a:solidFill>
                <a:ln w="6350">
                  <a:solidFill>
                    <a:srgbClr val="969696"/>
                  </a:solidFill>
                  <a:round/>
                  <a:headEnd/>
                  <a:tailEnd/>
                </a:ln>
              </p:spPr>
              <p:txBody>
                <a:bodyPr/>
                <a:lstStyle/>
                <a:p>
                  <a:endParaRPr lang="en-US" dirty="0"/>
                </a:p>
              </p:txBody>
            </p:sp>
          </p:grpSp>
          <p:sp>
            <p:nvSpPr>
              <p:cNvPr id="402" name="Freeform 23"/>
              <p:cNvSpPr>
                <a:spLocks noChangeAspect="1"/>
              </p:cNvSpPr>
              <p:nvPr/>
            </p:nvSpPr>
            <p:spPr bwMode="gray">
              <a:xfrm>
                <a:off x="3806" y="2327"/>
                <a:ext cx="153" cy="73"/>
              </a:xfrm>
              <a:custGeom>
                <a:avLst/>
                <a:gdLst>
                  <a:gd name="T0" fmla="*/ 0 w 604"/>
                  <a:gd name="T1" fmla="*/ 0 h 288"/>
                  <a:gd name="T2" fmla="*/ 0 w 604"/>
                  <a:gd name="T3" fmla="*/ 0 h 288"/>
                  <a:gd name="T4" fmla="*/ 0 w 604"/>
                  <a:gd name="T5" fmla="*/ 0 h 288"/>
                  <a:gd name="T6" fmla="*/ 0 w 604"/>
                  <a:gd name="T7" fmla="*/ 0 h 288"/>
                  <a:gd name="T8" fmla="*/ 0 w 604"/>
                  <a:gd name="T9" fmla="*/ 0 h 288"/>
                  <a:gd name="T10" fmla="*/ 0 w 604"/>
                  <a:gd name="T11" fmla="*/ 0 h 288"/>
                  <a:gd name="T12" fmla="*/ 0 w 604"/>
                  <a:gd name="T13" fmla="*/ 0 h 288"/>
                  <a:gd name="T14" fmla="*/ 0 w 604"/>
                  <a:gd name="T15" fmla="*/ 0 h 288"/>
                  <a:gd name="T16" fmla="*/ 0 w 604"/>
                  <a:gd name="T17" fmla="*/ 0 h 288"/>
                  <a:gd name="T18" fmla="*/ 0 w 604"/>
                  <a:gd name="T19" fmla="*/ 0 h 288"/>
                  <a:gd name="T20" fmla="*/ 0 w 604"/>
                  <a:gd name="T21" fmla="*/ 0 h 288"/>
                  <a:gd name="T22" fmla="*/ 0 w 604"/>
                  <a:gd name="T23" fmla="*/ 0 h 288"/>
                  <a:gd name="T24" fmla="*/ 0 w 604"/>
                  <a:gd name="T25" fmla="*/ 0 h 288"/>
                  <a:gd name="T26" fmla="*/ 0 w 604"/>
                  <a:gd name="T27" fmla="*/ 0 h 288"/>
                  <a:gd name="T28" fmla="*/ 0 w 604"/>
                  <a:gd name="T29" fmla="*/ 0 h 288"/>
                  <a:gd name="T30" fmla="*/ 0 w 604"/>
                  <a:gd name="T31" fmla="*/ 0 h 288"/>
                  <a:gd name="T32" fmla="*/ 0 w 604"/>
                  <a:gd name="T33" fmla="*/ 0 h 288"/>
                  <a:gd name="T34" fmla="*/ 0 w 604"/>
                  <a:gd name="T35" fmla="*/ 0 h 288"/>
                  <a:gd name="T36" fmla="*/ 0 w 604"/>
                  <a:gd name="T37" fmla="*/ 0 h 288"/>
                  <a:gd name="T38" fmla="*/ 0 w 604"/>
                  <a:gd name="T39" fmla="*/ 0 h 288"/>
                  <a:gd name="T40" fmla="*/ 0 w 604"/>
                  <a:gd name="T41" fmla="*/ 0 h 288"/>
                  <a:gd name="T42" fmla="*/ 0 w 604"/>
                  <a:gd name="T43" fmla="*/ 0 h 288"/>
                  <a:gd name="T44" fmla="*/ 0 w 604"/>
                  <a:gd name="T45" fmla="*/ 0 h 288"/>
                  <a:gd name="T46" fmla="*/ 0 w 604"/>
                  <a:gd name="T47" fmla="*/ 0 h 288"/>
                  <a:gd name="T48" fmla="*/ 0 w 604"/>
                  <a:gd name="T49" fmla="*/ 0 h 288"/>
                  <a:gd name="T50" fmla="*/ 0 w 604"/>
                  <a:gd name="T51" fmla="*/ 0 h 288"/>
                  <a:gd name="T52" fmla="*/ 0 w 604"/>
                  <a:gd name="T53" fmla="*/ 0 h 288"/>
                  <a:gd name="T54" fmla="*/ 0 w 604"/>
                  <a:gd name="T55" fmla="*/ 0 h 288"/>
                  <a:gd name="T56" fmla="*/ 0 w 604"/>
                  <a:gd name="T57" fmla="*/ 0 h 288"/>
                  <a:gd name="T58" fmla="*/ 0 w 604"/>
                  <a:gd name="T59" fmla="*/ 0 h 288"/>
                  <a:gd name="T60" fmla="*/ 0 w 604"/>
                  <a:gd name="T61" fmla="*/ 0 h 288"/>
                  <a:gd name="T62" fmla="*/ 0 w 604"/>
                  <a:gd name="T63" fmla="*/ 0 h 288"/>
                  <a:gd name="T64" fmla="*/ 0 w 604"/>
                  <a:gd name="T65" fmla="*/ 0 h 288"/>
                  <a:gd name="T66" fmla="*/ 0 w 604"/>
                  <a:gd name="T67" fmla="*/ 0 h 288"/>
                  <a:gd name="T68" fmla="*/ 0 w 604"/>
                  <a:gd name="T69" fmla="*/ 0 h 288"/>
                  <a:gd name="T70" fmla="*/ 0 w 604"/>
                  <a:gd name="T71" fmla="*/ 0 h 288"/>
                  <a:gd name="T72" fmla="*/ 0 w 604"/>
                  <a:gd name="T73" fmla="*/ 0 h 288"/>
                  <a:gd name="T74" fmla="*/ 0 w 604"/>
                  <a:gd name="T75" fmla="*/ 0 h 288"/>
                  <a:gd name="T76" fmla="*/ 0 w 604"/>
                  <a:gd name="T77" fmla="*/ 0 h 288"/>
                  <a:gd name="T78" fmla="*/ 0 w 604"/>
                  <a:gd name="T79" fmla="*/ 0 h 288"/>
                  <a:gd name="T80" fmla="*/ 0 w 604"/>
                  <a:gd name="T81" fmla="*/ 0 h 288"/>
                  <a:gd name="T82" fmla="*/ 0 w 604"/>
                  <a:gd name="T83" fmla="*/ 0 h 288"/>
                  <a:gd name="T84" fmla="*/ 0 w 604"/>
                  <a:gd name="T85" fmla="*/ 0 h 288"/>
                  <a:gd name="T86" fmla="*/ 0 w 604"/>
                  <a:gd name="T87" fmla="*/ 0 h 288"/>
                  <a:gd name="T88" fmla="*/ 0 w 604"/>
                  <a:gd name="T89" fmla="*/ 0 h 288"/>
                  <a:gd name="T90" fmla="*/ 0 w 604"/>
                  <a:gd name="T91" fmla="*/ 0 h 288"/>
                  <a:gd name="T92" fmla="*/ 0 w 604"/>
                  <a:gd name="T93" fmla="*/ 0 h 288"/>
                  <a:gd name="T94" fmla="*/ 0 w 604"/>
                  <a:gd name="T95" fmla="*/ 0 h 288"/>
                  <a:gd name="T96" fmla="*/ 0 w 604"/>
                  <a:gd name="T97" fmla="*/ 0 h 288"/>
                  <a:gd name="T98" fmla="*/ 0 w 604"/>
                  <a:gd name="T99" fmla="*/ 0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88"/>
                  <a:gd name="T152" fmla="*/ 604 w 604"/>
                  <a:gd name="T153" fmla="*/ 288 h 2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rgbClr val="BEBEBE"/>
              </a:solidFill>
              <a:ln w="6350">
                <a:solidFill>
                  <a:srgbClr val="969696"/>
                </a:solidFill>
                <a:round/>
                <a:headEnd/>
                <a:tailEnd/>
              </a:ln>
            </p:spPr>
            <p:txBody>
              <a:bodyPr/>
              <a:lstStyle/>
              <a:p>
                <a:endParaRPr lang="en-US" dirty="0"/>
              </a:p>
            </p:txBody>
          </p:sp>
          <p:sp>
            <p:nvSpPr>
              <p:cNvPr id="403" name="Freeform 24"/>
              <p:cNvSpPr>
                <a:spLocks noChangeAspect="1"/>
              </p:cNvSpPr>
              <p:nvPr/>
            </p:nvSpPr>
            <p:spPr bwMode="gray">
              <a:xfrm>
                <a:off x="3425" y="2813"/>
                <a:ext cx="21" cy="27"/>
              </a:xfrm>
              <a:custGeom>
                <a:avLst/>
                <a:gdLst>
                  <a:gd name="T0" fmla="*/ 0 w 83"/>
                  <a:gd name="T1" fmla="*/ 0 h 106"/>
                  <a:gd name="T2" fmla="*/ 0 w 83"/>
                  <a:gd name="T3" fmla="*/ 0 h 106"/>
                  <a:gd name="T4" fmla="*/ 0 w 83"/>
                  <a:gd name="T5" fmla="*/ 0 h 106"/>
                  <a:gd name="T6" fmla="*/ 0 w 83"/>
                  <a:gd name="T7" fmla="*/ 0 h 106"/>
                  <a:gd name="T8" fmla="*/ 0 w 83"/>
                  <a:gd name="T9" fmla="*/ 0 h 106"/>
                  <a:gd name="T10" fmla="*/ 0 w 83"/>
                  <a:gd name="T11" fmla="*/ 0 h 106"/>
                  <a:gd name="T12" fmla="*/ 0 w 83"/>
                  <a:gd name="T13" fmla="*/ 0 h 106"/>
                  <a:gd name="T14" fmla="*/ 0 w 83"/>
                  <a:gd name="T15" fmla="*/ 0 h 106"/>
                  <a:gd name="T16" fmla="*/ 0 w 83"/>
                  <a:gd name="T17" fmla="*/ 0 h 106"/>
                  <a:gd name="T18" fmla="*/ 0 w 83"/>
                  <a:gd name="T19" fmla="*/ 0 h 106"/>
                  <a:gd name="T20" fmla="*/ 0 w 83"/>
                  <a:gd name="T21" fmla="*/ 0 h 106"/>
                  <a:gd name="T22" fmla="*/ 0 w 83"/>
                  <a:gd name="T23" fmla="*/ 0 h 106"/>
                  <a:gd name="T24" fmla="*/ 0 w 83"/>
                  <a:gd name="T25" fmla="*/ 0 h 106"/>
                  <a:gd name="T26" fmla="*/ 0 w 83"/>
                  <a:gd name="T27" fmla="*/ 0 h 106"/>
                  <a:gd name="T28" fmla="*/ 0 w 83"/>
                  <a:gd name="T29" fmla="*/ 0 h 106"/>
                  <a:gd name="T30" fmla="*/ 0 w 83"/>
                  <a:gd name="T31" fmla="*/ 0 h 106"/>
                  <a:gd name="T32" fmla="*/ 0 w 83"/>
                  <a:gd name="T33" fmla="*/ 0 h 106"/>
                  <a:gd name="T34" fmla="*/ 0 w 83"/>
                  <a:gd name="T35" fmla="*/ 0 h 106"/>
                  <a:gd name="T36" fmla="*/ 0 w 83"/>
                  <a:gd name="T37" fmla="*/ 0 h 106"/>
                  <a:gd name="T38" fmla="*/ 0 w 83"/>
                  <a:gd name="T39" fmla="*/ 0 h 106"/>
                  <a:gd name="T40" fmla="*/ 0 w 83"/>
                  <a:gd name="T41" fmla="*/ 0 h 106"/>
                  <a:gd name="T42" fmla="*/ 0 w 83"/>
                  <a:gd name="T43" fmla="*/ 0 h 106"/>
                  <a:gd name="T44" fmla="*/ 0 w 83"/>
                  <a:gd name="T45" fmla="*/ 0 h 106"/>
                  <a:gd name="T46" fmla="*/ 0 w 83"/>
                  <a:gd name="T47" fmla="*/ 0 h 106"/>
                  <a:gd name="T48" fmla="*/ 0 w 83"/>
                  <a:gd name="T49" fmla="*/ 0 h 106"/>
                  <a:gd name="T50" fmla="*/ 0 w 83"/>
                  <a:gd name="T51" fmla="*/ 0 h 106"/>
                  <a:gd name="T52" fmla="*/ 0 w 83"/>
                  <a:gd name="T53" fmla="*/ 0 h 106"/>
                  <a:gd name="T54" fmla="*/ 0 w 83"/>
                  <a:gd name="T55" fmla="*/ 0 h 106"/>
                  <a:gd name="T56" fmla="*/ 0 w 83"/>
                  <a:gd name="T57" fmla="*/ 0 h 106"/>
                  <a:gd name="T58" fmla="*/ 0 w 83"/>
                  <a:gd name="T59" fmla="*/ 0 h 106"/>
                  <a:gd name="T60" fmla="*/ 0 w 83"/>
                  <a:gd name="T61" fmla="*/ 0 h 106"/>
                  <a:gd name="T62" fmla="*/ 0 w 83"/>
                  <a:gd name="T63" fmla="*/ 0 h 106"/>
                  <a:gd name="T64" fmla="*/ 0 w 83"/>
                  <a:gd name="T65" fmla="*/ 0 h 106"/>
                  <a:gd name="T66" fmla="*/ 0 w 83"/>
                  <a:gd name="T67" fmla="*/ 0 h 106"/>
                  <a:gd name="T68" fmla="*/ 0 w 83"/>
                  <a:gd name="T69" fmla="*/ 0 h 106"/>
                  <a:gd name="T70" fmla="*/ 0 w 83"/>
                  <a:gd name="T71" fmla="*/ 0 h 106"/>
                  <a:gd name="T72" fmla="*/ 0 w 83"/>
                  <a:gd name="T73" fmla="*/ 0 h 106"/>
                  <a:gd name="T74" fmla="*/ 0 w 83"/>
                  <a:gd name="T75" fmla="*/ 0 h 106"/>
                  <a:gd name="T76" fmla="*/ 0 w 83"/>
                  <a:gd name="T77" fmla="*/ 0 h 106"/>
                  <a:gd name="T78" fmla="*/ 0 w 83"/>
                  <a:gd name="T79" fmla="*/ 0 h 106"/>
                  <a:gd name="T80" fmla="*/ 0 w 83"/>
                  <a:gd name="T81" fmla="*/ 0 h 106"/>
                  <a:gd name="T82" fmla="*/ 0 w 83"/>
                  <a:gd name="T83" fmla="*/ 0 h 106"/>
                  <a:gd name="T84" fmla="*/ 0 w 83"/>
                  <a:gd name="T85" fmla="*/ 0 h 106"/>
                  <a:gd name="T86" fmla="*/ 0 w 83"/>
                  <a:gd name="T87" fmla="*/ 0 h 106"/>
                  <a:gd name="T88" fmla="*/ 0 w 83"/>
                  <a:gd name="T89" fmla="*/ 0 h 106"/>
                  <a:gd name="T90" fmla="*/ 0 w 83"/>
                  <a:gd name="T91" fmla="*/ 0 h 106"/>
                  <a:gd name="T92" fmla="*/ 0 w 83"/>
                  <a:gd name="T93" fmla="*/ 0 h 106"/>
                  <a:gd name="T94" fmla="*/ 0 w 83"/>
                  <a:gd name="T95" fmla="*/ 0 h 106"/>
                  <a:gd name="T96" fmla="*/ 0 w 83"/>
                  <a:gd name="T97" fmla="*/ 0 h 106"/>
                  <a:gd name="T98" fmla="*/ 0 w 83"/>
                  <a:gd name="T99" fmla="*/ 0 h 106"/>
                  <a:gd name="T100" fmla="*/ 0 w 83"/>
                  <a:gd name="T101" fmla="*/ 0 h 106"/>
                  <a:gd name="T102" fmla="*/ 0 w 83"/>
                  <a:gd name="T103" fmla="*/ 0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
                  <a:gd name="T157" fmla="*/ 0 h 106"/>
                  <a:gd name="T158" fmla="*/ 83 w 83"/>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solidFill>
                <a:srgbClr val="BEBEBE"/>
              </a:solidFill>
              <a:ln w="6350">
                <a:solidFill>
                  <a:srgbClr val="969696"/>
                </a:solidFill>
                <a:round/>
                <a:headEnd/>
                <a:tailEnd/>
              </a:ln>
            </p:spPr>
            <p:txBody>
              <a:bodyPr/>
              <a:lstStyle/>
              <a:p>
                <a:endParaRPr lang="en-US" dirty="0"/>
              </a:p>
            </p:txBody>
          </p:sp>
          <p:sp>
            <p:nvSpPr>
              <p:cNvPr id="404" name="Freeform 25"/>
              <p:cNvSpPr>
                <a:spLocks noChangeAspect="1"/>
              </p:cNvSpPr>
              <p:nvPr/>
            </p:nvSpPr>
            <p:spPr bwMode="gray">
              <a:xfrm>
                <a:off x="2800" y="2836"/>
                <a:ext cx="61" cy="92"/>
              </a:xfrm>
              <a:custGeom>
                <a:avLst/>
                <a:gdLst>
                  <a:gd name="T0" fmla="*/ 0 w 242"/>
                  <a:gd name="T1" fmla="*/ 0 h 356"/>
                  <a:gd name="T2" fmla="*/ 0 w 242"/>
                  <a:gd name="T3" fmla="*/ 0 h 356"/>
                  <a:gd name="T4" fmla="*/ 0 w 242"/>
                  <a:gd name="T5" fmla="*/ 0 h 356"/>
                  <a:gd name="T6" fmla="*/ 0 w 242"/>
                  <a:gd name="T7" fmla="*/ 0 h 356"/>
                  <a:gd name="T8" fmla="*/ 0 w 242"/>
                  <a:gd name="T9" fmla="*/ 0 h 356"/>
                  <a:gd name="T10" fmla="*/ 0 w 242"/>
                  <a:gd name="T11" fmla="*/ 0 h 356"/>
                  <a:gd name="T12" fmla="*/ 0 w 242"/>
                  <a:gd name="T13" fmla="*/ 0 h 356"/>
                  <a:gd name="T14" fmla="*/ 0 w 242"/>
                  <a:gd name="T15" fmla="*/ 0 h 356"/>
                  <a:gd name="T16" fmla="*/ 0 w 242"/>
                  <a:gd name="T17" fmla="*/ 0 h 356"/>
                  <a:gd name="T18" fmla="*/ 0 w 242"/>
                  <a:gd name="T19" fmla="*/ 0 h 356"/>
                  <a:gd name="T20" fmla="*/ 0 w 242"/>
                  <a:gd name="T21" fmla="*/ 0 h 356"/>
                  <a:gd name="T22" fmla="*/ 0 w 242"/>
                  <a:gd name="T23" fmla="*/ 0 h 356"/>
                  <a:gd name="T24" fmla="*/ 0 w 242"/>
                  <a:gd name="T25" fmla="*/ 0 h 356"/>
                  <a:gd name="T26" fmla="*/ 0 w 242"/>
                  <a:gd name="T27" fmla="*/ 0 h 356"/>
                  <a:gd name="T28" fmla="*/ 0 w 242"/>
                  <a:gd name="T29" fmla="*/ 0 h 356"/>
                  <a:gd name="T30" fmla="*/ 0 w 242"/>
                  <a:gd name="T31" fmla="*/ 0 h 356"/>
                  <a:gd name="T32" fmla="*/ 0 w 242"/>
                  <a:gd name="T33" fmla="*/ 0 h 356"/>
                  <a:gd name="T34" fmla="*/ 0 w 242"/>
                  <a:gd name="T35" fmla="*/ 0 h 356"/>
                  <a:gd name="T36" fmla="*/ 0 w 242"/>
                  <a:gd name="T37" fmla="*/ 0 h 356"/>
                  <a:gd name="T38" fmla="*/ 0 w 242"/>
                  <a:gd name="T39" fmla="*/ 0 h 356"/>
                  <a:gd name="T40" fmla="*/ 0 w 242"/>
                  <a:gd name="T41" fmla="*/ 0 h 356"/>
                  <a:gd name="T42" fmla="*/ 0 w 242"/>
                  <a:gd name="T43" fmla="*/ 0 h 356"/>
                  <a:gd name="T44" fmla="*/ 0 w 242"/>
                  <a:gd name="T45" fmla="*/ 0 h 356"/>
                  <a:gd name="T46" fmla="*/ 0 w 242"/>
                  <a:gd name="T47" fmla="*/ 0 h 356"/>
                  <a:gd name="T48" fmla="*/ 0 w 242"/>
                  <a:gd name="T49" fmla="*/ 0 h 356"/>
                  <a:gd name="T50" fmla="*/ 0 w 242"/>
                  <a:gd name="T51" fmla="*/ 0 h 356"/>
                  <a:gd name="T52" fmla="*/ 0 w 242"/>
                  <a:gd name="T53" fmla="*/ 0 h 356"/>
                  <a:gd name="T54" fmla="*/ 0 w 242"/>
                  <a:gd name="T55" fmla="*/ 0 h 356"/>
                  <a:gd name="T56" fmla="*/ 0 w 242"/>
                  <a:gd name="T57" fmla="*/ 0 h 356"/>
                  <a:gd name="T58" fmla="*/ 0 w 242"/>
                  <a:gd name="T59" fmla="*/ 0 h 356"/>
                  <a:gd name="T60" fmla="*/ 0 w 242"/>
                  <a:gd name="T61" fmla="*/ 0 h 356"/>
                  <a:gd name="T62" fmla="*/ 0 w 242"/>
                  <a:gd name="T63" fmla="*/ 0 h 356"/>
                  <a:gd name="T64" fmla="*/ 0 w 242"/>
                  <a:gd name="T65" fmla="*/ 0 h 356"/>
                  <a:gd name="T66" fmla="*/ 0 w 242"/>
                  <a:gd name="T67" fmla="*/ 0 h 356"/>
                  <a:gd name="T68" fmla="*/ 0 w 242"/>
                  <a:gd name="T69" fmla="*/ 0 h 356"/>
                  <a:gd name="T70" fmla="*/ 0 w 242"/>
                  <a:gd name="T71" fmla="*/ 0 h 356"/>
                  <a:gd name="T72" fmla="*/ 0 w 242"/>
                  <a:gd name="T73" fmla="*/ 0 h 356"/>
                  <a:gd name="T74" fmla="*/ 0 w 242"/>
                  <a:gd name="T75" fmla="*/ 0 h 356"/>
                  <a:gd name="T76" fmla="*/ 0 w 242"/>
                  <a:gd name="T77" fmla="*/ 0 h 356"/>
                  <a:gd name="T78" fmla="*/ 0 w 242"/>
                  <a:gd name="T79" fmla="*/ 0 h 356"/>
                  <a:gd name="T80" fmla="*/ 0 w 242"/>
                  <a:gd name="T81" fmla="*/ 0 h 356"/>
                  <a:gd name="T82" fmla="*/ 0 w 242"/>
                  <a:gd name="T83" fmla="*/ 0 h 356"/>
                  <a:gd name="T84" fmla="*/ 0 w 242"/>
                  <a:gd name="T85" fmla="*/ 0 h 356"/>
                  <a:gd name="T86" fmla="*/ 0 w 242"/>
                  <a:gd name="T87" fmla="*/ 0 h 356"/>
                  <a:gd name="T88" fmla="*/ 0 w 242"/>
                  <a:gd name="T89" fmla="*/ 0 h 356"/>
                  <a:gd name="T90" fmla="*/ 0 w 242"/>
                  <a:gd name="T91" fmla="*/ 0 h 356"/>
                  <a:gd name="T92" fmla="*/ 0 w 242"/>
                  <a:gd name="T93" fmla="*/ 0 h 356"/>
                  <a:gd name="T94" fmla="*/ 0 w 242"/>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2"/>
                  <a:gd name="T145" fmla="*/ 0 h 356"/>
                  <a:gd name="T146" fmla="*/ 242 w 242"/>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solidFill>
                <a:srgbClr val="BEBEBE"/>
              </a:solidFill>
              <a:ln w="6350">
                <a:solidFill>
                  <a:srgbClr val="969696"/>
                </a:solidFill>
                <a:round/>
                <a:headEnd/>
                <a:tailEnd/>
              </a:ln>
            </p:spPr>
            <p:txBody>
              <a:bodyPr/>
              <a:lstStyle/>
              <a:p>
                <a:endParaRPr lang="en-US" dirty="0"/>
              </a:p>
            </p:txBody>
          </p:sp>
          <p:sp>
            <p:nvSpPr>
              <p:cNvPr id="405" name="Freeform 26"/>
              <p:cNvSpPr>
                <a:spLocks noChangeAspect="1"/>
              </p:cNvSpPr>
              <p:nvPr/>
            </p:nvSpPr>
            <p:spPr bwMode="gray">
              <a:xfrm>
                <a:off x="2772" y="2782"/>
                <a:ext cx="104" cy="78"/>
              </a:xfrm>
              <a:custGeom>
                <a:avLst/>
                <a:gdLst>
                  <a:gd name="T0" fmla="*/ 0 w 417"/>
                  <a:gd name="T1" fmla="*/ 0 h 307"/>
                  <a:gd name="T2" fmla="*/ 0 w 417"/>
                  <a:gd name="T3" fmla="*/ 0 h 307"/>
                  <a:gd name="T4" fmla="*/ 0 w 417"/>
                  <a:gd name="T5" fmla="*/ 0 h 307"/>
                  <a:gd name="T6" fmla="*/ 0 w 417"/>
                  <a:gd name="T7" fmla="*/ 0 h 307"/>
                  <a:gd name="T8" fmla="*/ 0 w 417"/>
                  <a:gd name="T9" fmla="*/ 0 h 307"/>
                  <a:gd name="T10" fmla="*/ 0 w 417"/>
                  <a:gd name="T11" fmla="*/ 0 h 307"/>
                  <a:gd name="T12" fmla="*/ 0 w 417"/>
                  <a:gd name="T13" fmla="*/ 0 h 307"/>
                  <a:gd name="T14" fmla="*/ 0 w 417"/>
                  <a:gd name="T15" fmla="*/ 0 h 307"/>
                  <a:gd name="T16" fmla="*/ 0 w 417"/>
                  <a:gd name="T17" fmla="*/ 0 h 307"/>
                  <a:gd name="T18" fmla="*/ 0 w 417"/>
                  <a:gd name="T19" fmla="*/ 0 h 307"/>
                  <a:gd name="T20" fmla="*/ 0 w 417"/>
                  <a:gd name="T21" fmla="*/ 0 h 307"/>
                  <a:gd name="T22" fmla="*/ 0 w 417"/>
                  <a:gd name="T23" fmla="*/ 0 h 307"/>
                  <a:gd name="T24" fmla="*/ 0 w 417"/>
                  <a:gd name="T25" fmla="*/ 0 h 307"/>
                  <a:gd name="T26" fmla="*/ 0 w 417"/>
                  <a:gd name="T27" fmla="*/ 0 h 307"/>
                  <a:gd name="T28" fmla="*/ 0 w 417"/>
                  <a:gd name="T29" fmla="*/ 0 h 307"/>
                  <a:gd name="T30" fmla="*/ 0 w 417"/>
                  <a:gd name="T31" fmla="*/ 0 h 307"/>
                  <a:gd name="T32" fmla="*/ 0 w 417"/>
                  <a:gd name="T33" fmla="*/ 0 h 307"/>
                  <a:gd name="T34" fmla="*/ 0 w 417"/>
                  <a:gd name="T35" fmla="*/ 0 h 307"/>
                  <a:gd name="T36" fmla="*/ 0 w 417"/>
                  <a:gd name="T37" fmla="*/ 0 h 307"/>
                  <a:gd name="T38" fmla="*/ 0 w 417"/>
                  <a:gd name="T39" fmla="*/ 0 h 307"/>
                  <a:gd name="T40" fmla="*/ 0 w 417"/>
                  <a:gd name="T41" fmla="*/ 0 h 307"/>
                  <a:gd name="T42" fmla="*/ 0 w 417"/>
                  <a:gd name="T43" fmla="*/ 0 h 307"/>
                  <a:gd name="T44" fmla="*/ 0 w 417"/>
                  <a:gd name="T45" fmla="*/ 0 h 307"/>
                  <a:gd name="T46" fmla="*/ 0 w 417"/>
                  <a:gd name="T47" fmla="*/ 0 h 307"/>
                  <a:gd name="T48" fmla="*/ 0 w 417"/>
                  <a:gd name="T49" fmla="*/ 0 h 307"/>
                  <a:gd name="T50" fmla="*/ 0 w 417"/>
                  <a:gd name="T51" fmla="*/ 0 h 307"/>
                  <a:gd name="T52" fmla="*/ 0 w 417"/>
                  <a:gd name="T53" fmla="*/ 0 h 307"/>
                  <a:gd name="T54" fmla="*/ 0 w 417"/>
                  <a:gd name="T55" fmla="*/ 0 h 307"/>
                  <a:gd name="T56" fmla="*/ 0 w 417"/>
                  <a:gd name="T57" fmla="*/ 0 h 307"/>
                  <a:gd name="T58" fmla="*/ 0 w 417"/>
                  <a:gd name="T59" fmla="*/ 0 h 307"/>
                  <a:gd name="T60" fmla="*/ 0 w 417"/>
                  <a:gd name="T61" fmla="*/ 0 h 307"/>
                  <a:gd name="T62" fmla="*/ 0 w 417"/>
                  <a:gd name="T63" fmla="*/ 0 h 307"/>
                  <a:gd name="T64" fmla="*/ 0 w 417"/>
                  <a:gd name="T65" fmla="*/ 0 h 307"/>
                  <a:gd name="T66" fmla="*/ 0 w 417"/>
                  <a:gd name="T67" fmla="*/ 0 h 307"/>
                  <a:gd name="T68" fmla="*/ 0 w 417"/>
                  <a:gd name="T69" fmla="*/ 0 h 307"/>
                  <a:gd name="T70" fmla="*/ 0 w 417"/>
                  <a:gd name="T71" fmla="*/ 0 h 307"/>
                  <a:gd name="T72" fmla="*/ 0 w 417"/>
                  <a:gd name="T73" fmla="*/ 0 h 307"/>
                  <a:gd name="T74" fmla="*/ 0 w 417"/>
                  <a:gd name="T75" fmla="*/ 0 h 307"/>
                  <a:gd name="T76" fmla="*/ 0 w 417"/>
                  <a:gd name="T77" fmla="*/ 0 h 307"/>
                  <a:gd name="T78" fmla="*/ 0 w 417"/>
                  <a:gd name="T79" fmla="*/ 0 h 307"/>
                  <a:gd name="T80" fmla="*/ 0 w 417"/>
                  <a:gd name="T81" fmla="*/ 0 h 307"/>
                  <a:gd name="T82" fmla="*/ 0 w 417"/>
                  <a:gd name="T83" fmla="*/ 0 h 307"/>
                  <a:gd name="T84" fmla="*/ 0 w 417"/>
                  <a:gd name="T85" fmla="*/ 0 h 307"/>
                  <a:gd name="T86" fmla="*/ 0 w 417"/>
                  <a:gd name="T87" fmla="*/ 0 h 307"/>
                  <a:gd name="T88" fmla="*/ 0 w 417"/>
                  <a:gd name="T89" fmla="*/ 0 h 307"/>
                  <a:gd name="T90" fmla="*/ 0 w 417"/>
                  <a:gd name="T91" fmla="*/ 0 h 307"/>
                  <a:gd name="T92" fmla="*/ 0 w 417"/>
                  <a:gd name="T93" fmla="*/ 0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7"/>
                  <a:gd name="T142" fmla="*/ 0 h 307"/>
                  <a:gd name="T143" fmla="*/ 417 w 417"/>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solidFill>
                <a:srgbClr val="BEBEBE"/>
              </a:solidFill>
              <a:ln w="6350">
                <a:solidFill>
                  <a:srgbClr val="969696"/>
                </a:solidFill>
                <a:round/>
                <a:headEnd/>
                <a:tailEnd/>
              </a:ln>
            </p:spPr>
            <p:txBody>
              <a:bodyPr/>
              <a:lstStyle/>
              <a:p>
                <a:endParaRPr lang="en-US" dirty="0"/>
              </a:p>
            </p:txBody>
          </p:sp>
          <p:sp>
            <p:nvSpPr>
              <p:cNvPr id="406" name="Freeform 27"/>
              <p:cNvSpPr>
                <a:spLocks noChangeAspect="1"/>
              </p:cNvSpPr>
              <p:nvPr/>
            </p:nvSpPr>
            <p:spPr bwMode="gray">
              <a:xfrm>
                <a:off x="2960" y="2813"/>
                <a:ext cx="107" cy="156"/>
              </a:xfrm>
              <a:custGeom>
                <a:avLst/>
                <a:gdLst>
                  <a:gd name="T0" fmla="*/ 0 w 420"/>
                  <a:gd name="T1" fmla="*/ 0 h 615"/>
                  <a:gd name="T2" fmla="*/ 0 w 420"/>
                  <a:gd name="T3" fmla="*/ 0 h 615"/>
                  <a:gd name="T4" fmla="*/ 0 w 420"/>
                  <a:gd name="T5" fmla="*/ 0 h 615"/>
                  <a:gd name="T6" fmla="*/ 0 w 420"/>
                  <a:gd name="T7" fmla="*/ 0 h 615"/>
                  <a:gd name="T8" fmla="*/ 0 w 420"/>
                  <a:gd name="T9" fmla="*/ 0 h 615"/>
                  <a:gd name="T10" fmla="*/ 0 w 420"/>
                  <a:gd name="T11" fmla="*/ 0 h 615"/>
                  <a:gd name="T12" fmla="*/ 0 w 420"/>
                  <a:gd name="T13" fmla="*/ 0 h 615"/>
                  <a:gd name="T14" fmla="*/ 0 w 420"/>
                  <a:gd name="T15" fmla="*/ 0 h 615"/>
                  <a:gd name="T16" fmla="*/ 0 w 420"/>
                  <a:gd name="T17" fmla="*/ 0 h 615"/>
                  <a:gd name="T18" fmla="*/ 0 w 420"/>
                  <a:gd name="T19" fmla="*/ 0 h 615"/>
                  <a:gd name="T20" fmla="*/ 0 w 420"/>
                  <a:gd name="T21" fmla="*/ 0 h 615"/>
                  <a:gd name="T22" fmla="*/ 0 w 420"/>
                  <a:gd name="T23" fmla="*/ 0 h 615"/>
                  <a:gd name="T24" fmla="*/ 0 w 420"/>
                  <a:gd name="T25" fmla="*/ 0 h 615"/>
                  <a:gd name="T26" fmla="*/ 0 w 420"/>
                  <a:gd name="T27" fmla="*/ 0 h 615"/>
                  <a:gd name="T28" fmla="*/ 0 w 420"/>
                  <a:gd name="T29" fmla="*/ 0 h 615"/>
                  <a:gd name="T30" fmla="*/ 0 w 420"/>
                  <a:gd name="T31" fmla="*/ 0 h 615"/>
                  <a:gd name="T32" fmla="*/ 0 w 420"/>
                  <a:gd name="T33" fmla="*/ 0 h 615"/>
                  <a:gd name="T34" fmla="*/ 0 w 420"/>
                  <a:gd name="T35" fmla="*/ 0 h 615"/>
                  <a:gd name="T36" fmla="*/ 0 w 420"/>
                  <a:gd name="T37" fmla="*/ 0 h 615"/>
                  <a:gd name="T38" fmla="*/ 0 w 420"/>
                  <a:gd name="T39" fmla="*/ 0 h 615"/>
                  <a:gd name="T40" fmla="*/ 0 w 420"/>
                  <a:gd name="T41" fmla="*/ 0 h 615"/>
                  <a:gd name="T42" fmla="*/ 0 w 420"/>
                  <a:gd name="T43" fmla="*/ 0 h 615"/>
                  <a:gd name="T44" fmla="*/ 0 w 420"/>
                  <a:gd name="T45" fmla="*/ 0 h 615"/>
                  <a:gd name="T46" fmla="*/ 0 w 420"/>
                  <a:gd name="T47" fmla="*/ 0 h 615"/>
                  <a:gd name="T48" fmla="*/ 0 w 420"/>
                  <a:gd name="T49" fmla="*/ 0 h 615"/>
                  <a:gd name="T50" fmla="*/ 0 w 420"/>
                  <a:gd name="T51" fmla="*/ 0 h 615"/>
                  <a:gd name="T52" fmla="*/ 0 w 420"/>
                  <a:gd name="T53" fmla="*/ 0 h 615"/>
                  <a:gd name="T54" fmla="*/ 0 w 420"/>
                  <a:gd name="T55" fmla="*/ 0 h 615"/>
                  <a:gd name="T56" fmla="*/ 0 w 420"/>
                  <a:gd name="T57" fmla="*/ 0 h 615"/>
                  <a:gd name="T58" fmla="*/ 0 w 420"/>
                  <a:gd name="T59" fmla="*/ 0 h 615"/>
                  <a:gd name="T60" fmla="*/ 0 w 420"/>
                  <a:gd name="T61" fmla="*/ 0 h 615"/>
                  <a:gd name="T62" fmla="*/ 0 w 420"/>
                  <a:gd name="T63" fmla="*/ 0 h 615"/>
                  <a:gd name="T64" fmla="*/ 0 w 420"/>
                  <a:gd name="T65" fmla="*/ 0 h 615"/>
                  <a:gd name="T66" fmla="*/ 0 w 420"/>
                  <a:gd name="T67" fmla="*/ 0 h 615"/>
                  <a:gd name="T68" fmla="*/ 0 w 420"/>
                  <a:gd name="T69" fmla="*/ 0 h 615"/>
                  <a:gd name="T70" fmla="*/ 0 w 420"/>
                  <a:gd name="T71" fmla="*/ 0 h 615"/>
                  <a:gd name="T72" fmla="*/ 0 w 420"/>
                  <a:gd name="T73" fmla="*/ 0 h 615"/>
                  <a:gd name="T74" fmla="*/ 0 w 420"/>
                  <a:gd name="T75" fmla="*/ 0 h 615"/>
                  <a:gd name="T76" fmla="*/ 0 w 420"/>
                  <a:gd name="T77" fmla="*/ 0 h 615"/>
                  <a:gd name="T78" fmla="*/ 0 w 420"/>
                  <a:gd name="T79" fmla="*/ 0 h 615"/>
                  <a:gd name="T80" fmla="*/ 0 w 420"/>
                  <a:gd name="T81" fmla="*/ 0 h 615"/>
                  <a:gd name="T82" fmla="*/ 0 w 420"/>
                  <a:gd name="T83" fmla="*/ 0 h 615"/>
                  <a:gd name="T84" fmla="*/ 0 w 420"/>
                  <a:gd name="T85" fmla="*/ 0 h 615"/>
                  <a:gd name="T86" fmla="*/ 0 w 420"/>
                  <a:gd name="T87" fmla="*/ 0 h 615"/>
                  <a:gd name="T88" fmla="*/ 0 w 420"/>
                  <a:gd name="T89" fmla="*/ 0 h 615"/>
                  <a:gd name="T90" fmla="*/ 0 w 420"/>
                  <a:gd name="T91" fmla="*/ 0 h 615"/>
                  <a:gd name="T92" fmla="*/ 0 w 420"/>
                  <a:gd name="T93" fmla="*/ 0 h 615"/>
                  <a:gd name="T94" fmla="*/ 0 w 420"/>
                  <a:gd name="T95" fmla="*/ 0 h 615"/>
                  <a:gd name="T96" fmla="*/ 0 w 420"/>
                  <a:gd name="T97" fmla="*/ 0 h 615"/>
                  <a:gd name="T98" fmla="*/ 0 w 420"/>
                  <a:gd name="T99" fmla="*/ 0 h 6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0"/>
                  <a:gd name="T151" fmla="*/ 0 h 615"/>
                  <a:gd name="T152" fmla="*/ 420 w 420"/>
                  <a:gd name="T153" fmla="*/ 615 h 6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solidFill>
                <a:srgbClr val="BEBEBE"/>
              </a:solidFill>
              <a:ln w="6350">
                <a:solidFill>
                  <a:srgbClr val="969696"/>
                </a:solidFill>
                <a:round/>
                <a:headEnd/>
                <a:tailEnd/>
              </a:ln>
            </p:spPr>
            <p:txBody>
              <a:bodyPr/>
              <a:lstStyle/>
              <a:p>
                <a:endParaRPr lang="en-US" dirty="0"/>
              </a:p>
            </p:txBody>
          </p:sp>
          <p:sp>
            <p:nvSpPr>
              <p:cNvPr id="407" name="Freeform 28"/>
              <p:cNvSpPr>
                <a:spLocks noChangeAspect="1"/>
              </p:cNvSpPr>
              <p:nvPr/>
            </p:nvSpPr>
            <p:spPr bwMode="gray">
              <a:xfrm>
                <a:off x="2854" y="2819"/>
                <a:ext cx="41" cy="86"/>
              </a:xfrm>
              <a:custGeom>
                <a:avLst/>
                <a:gdLst>
                  <a:gd name="T0" fmla="*/ 0 w 166"/>
                  <a:gd name="T1" fmla="*/ 0 h 340"/>
                  <a:gd name="T2" fmla="*/ 0 w 166"/>
                  <a:gd name="T3" fmla="*/ 0 h 340"/>
                  <a:gd name="T4" fmla="*/ 0 w 166"/>
                  <a:gd name="T5" fmla="*/ 0 h 340"/>
                  <a:gd name="T6" fmla="*/ 0 w 166"/>
                  <a:gd name="T7" fmla="*/ 0 h 340"/>
                  <a:gd name="T8" fmla="*/ 0 w 166"/>
                  <a:gd name="T9" fmla="*/ 0 h 340"/>
                  <a:gd name="T10" fmla="*/ 0 w 166"/>
                  <a:gd name="T11" fmla="*/ 0 h 340"/>
                  <a:gd name="T12" fmla="*/ 0 w 166"/>
                  <a:gd name="T13" fmla="*/ 0 h 340"/>
                  <a:gd name="T14" fmla="*/ 0 w 166"/>
                  <a:gd name="T15" fmla="*/ 0 h 340"/>
                  <a:gd name="T16" fmla="*/ 0 w 166"/>
                  <a:gd name="T17" fmla="*/ 0 h 340"/>
                  <a:gd name="T18" fmla="*/ 0 w 166"/>
                  <a:gd name="T19" fmla="*/ 0 h 340"/>
                  <a:gd name="T20" fmla="*/ 0 w 166"/>
                  <a:gd name="T21" fmla="*/ 0 h 340"/>
                  <a:gd name="T22" fmla="*/ 0 w 166"/>
                  <a:gd name="T23" fmla="*/ 0 h 340"/>
                  <a:gd name="T24" fmla="*/ 0 w 166"/>
                  <a:gd name="T25" fmla="*/ 0 h 340"/>
                  <a:gd name="T26" fmla="*/ 0 w 166"/>
                  <a:gd name="T27" fmla="*/ 0 h 340"/>
                  <a:gd name="T28" fmla="*/ 0 w 166"/>
                  <a:gd name="T29" fmla="*/ 0 h 340"/>
                  <a:gd name="T30" fmla="*/ 0 w 166"/>
                  <a:gd name="T31" fmla="*/ 0 h 340"/>
                  <a:gd name="T32" fmla="*/ 0 w 166"/>
                  <a:gd name="T33" fmla="*/ 0 h 340"/>
                  <a:gd name="T34" fmla="*/ 0 w 166"/>
                  <a:gd name="T35" fmla="*/ 0 h 340"/>
                  <a:gd name="T36" fmla="*/ 0 w 166"/>
                  <a:gd name="T37" fmla="*/ 0 h 340"/>
                  <a:gd name="T38" fmla="*/ 0 w 166"/>
                  <a:gd name="T39" fmla="*/ 0 h 340"/>
                  <a:gd name="T40" fmla="*/ 0 w 166"/>
                  <a:gd name="T41" fmla="*/ 0 h 340"/>
                  <a:gd name="T42" fmla="*/ 0 w 166"/>
                  <a:gd name="T43" fmla="*/ 0 h 340"/>
                  <a:gd name="T44" fmla="*/ 0 w 166"/>
                  <a:gd name="T45" fmla="*/ 0 h 340"/>
                  <a:gd name="T46" fmla="*/ 0 w 166"/>
                  <a:gd name="T47" fmla="*/ 0 h 340"/>
                  <a:gd name="T48" fmla="*/ 0 w 166"/>
                  <a:gd name="T49" fmla="*/ 0 h 340"/>
                  <a:gd name="T50" fmla="*/ 0 w 166"/>
                  <a:gd name="T51" fmla="*/ 0 h 340"/>
                  <a:gd name="T52" fmla="*/ 0 w 166"/>
                  <a:gd name="T53" fmla="*/ 0 h 340"/>
                  <a:gd name="T54" fmla="*/ 0 w 166"/>
                  <a:gd name="T55" fmla="*/ 0 h 340"/>
                  <a:gd name="T56" fmla="*/ 0 w 166"/>
                  <a:gd name="T57" fmla="*/ 0 h 340"/>
                  <a:gd name="T58" fmla="*/ 0 w 166"/>
                  <a:gd name="T59" fmla="*/ 0 h 340"/>
                  <a:gd name="T60" fmla="*/ 0 w 166"/>
                  <a:gd name="T61" fmla="*/ 0 h 340"/>
                  <a:gd name="T62" fmla="*/ 0 w 166"/>
                  <a:gd name="T63" fmla="*/ 0 h 340"/>
                  <a:gd name="T64" fmla="*/ 0 w 166"/>
                  <a:gd name="T65" fmla="*/ 0 h 340"/>
                  <a:gd name="T66" fmla="*/ 0 w 166"/>
                  <a:gd name="T67" fmla="*/ 0 h 340"/>
                  <a:gd name="T68" fmla="*/ 0 w 166"/>
                  <a:gd name="T69" fmla="*/ 0 h 340"/>
                  <a:gd name="T70" fmla="*/ 0 w 166"/>
                  <a:gd name="T71" fmla="*/ 0 h 340"/>
                  <a:gd name="T72" fmla="*/ 0 w 166"/>
                  <a:gd name="T73" fmla="*/ 0 h 340"/>
                  <a:gd name="T74" fmla="*/ 0 w 166"/>
                  <a:gd name="T75" fmla="*/ 0 h 340"/>
                  <a:gd name="T76" fmla="*/ 0 w 166"/>
                  <a:gd name="T77" fmla="*/ 0 h 340"/>
                  <a:gd name="T78" fmla="*/ 0 w 166"/>
                  <a:gd name="T79" fmla="*/ 0 h 340"/>
                  <a:gd name="T80" fmla="*/ 0 w 166"/>
                  <a:gd name="T81" fmla="*/ 0 h 340"/>
                  <a:gd name="T82" fmla="*/ 0 w 166"/>
                  <a:gd name="T83" fmla="*/ 0 h 340"/>
                  <a:gd name="T84" fmla="*/ 0 w 166"/>
                  <a:gd name="T85" fmla="*/ 0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340"/>
                  <a:gd name="T131" fmla="*/ 166 w 166"/>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solidFill>
                <a:srgbClr val="BEBEBE"/>
              </a:solidFill>
              <a:ln w="6350">
                <a:solidFill>
                  <a:srgbClr val="969696"/>
                </a:solidFill>
                <a:round/>
                <a:headEnd/>
                <a:tailEnd/>
              </a:ln>
            </p:spPr>
            <p:txBody>
              <a:bodyPr/>
              <a:lstStyle/>
              <a:p>
                <a:endParaRPr lang="en-US" dirty="0"/>
              </a:p>
            </p:txBody>
          </p:sp>
          <p:sp>
            <p:nvSpPr>
              <p:cNvPr id="408" name="Freeform 29"/>
              <p:cNvSpPr>
                <a:spLocks noChangeAspect="1"/>
              </p:cNvSpPr>
              <p:nvPr/>
            </p:nvSpPr>
            <p:spPr bwMode="gray">
              <a:xfrm>
                <a:off x="3029" y="2659"/>
                <a:ext cx="149" cy="229"/>
              </a:xfrm>
              <a:custGeom>
                <a:avLst/>
                <a:gdLst>
                  <a:gd name="T0" fmla="*/ 0 w 588"/>
                  <a:gd name="T1" fmla="*/ 0 h 905"/>
                  <a:gd name="T2" fmla="*/ 0 w 588"/>
                  <a:gd name="T3" fmla="*/ 0 h 905"/>
                  <a:gd name="T4" fmla="*/ 0 w 588"/>
                  <a:gd name="T5" fmla="*/ 0 h 905"/>
                  <a:gd name="T6" fmla="*/ 0 w 588"/>
                  <a:gd name="T7" fmla="*/ 0 h 905"/>
                  <a:gd name="T8" fmla="*/ 0 w 588"/>
                  <a:gd name="T9" fmla="*/ 0 h 905"/>
                  <a:gd name="T10" fmla="*/ 0 w 588"/>
                  <a:gd name="T11" fmla="*/ 0 h 905"/>
                  <a:gd name="T12" fmla="*/ 0 w 588"/>
                  <a:gd name="T13" fmla="*/ 0 h 905"/>
                  <a:gd name="T14" fmla="*/ 0 w 588"/>
                  <a:gd name="T15" fmla="*/ 0 h 905"/>
                  <a:gd name="T16" fmla="*/ 0 w 588"/>
                  <a:gd name="T17" fmla="*/ 0 h 905"/>
                  <a:gd name="T18" fmla="*/ 0 w 588"/>
                  <a:gd name="T19" fmla="*/ 0 h 905"/>
                  <a:gd name="T20" fmla="*/ 0 w 588"/>
                  <a:gd name="T21" fmla="*/ 0 h 905"/>
                  <a:gd name="T22" fmla="*/ 0 w 588"/>
                  <a:gd name="T23" fmla="*/ 0 h 905"/>
                  <a:gd name="T24" fmla="*/ 0 w 588"/>
                  <a:gd name="T25" fmla="*/ 0 h 905"/>
                  <a:gd name="T26" fmla="*/ 0 w 588"/>
                  <a:gd name="T27" fmla="*/ 0 h 905"/>
                  <a:gd name="T28" fmla="*/ 0 w 588"/>
                  <a:gd name="T29" fmla="*/ 0 h 905"/>
                  <a:gd name="T30" fmla="*/ 0 w 588"/>
                  <a:gd name="T31" fmla="*/ 0 h 905"/>
                  <a:gd name="T32" fmla="*/ 0 w 588"/>
                  <a:gd name="T33" fmla="*/ 0 h 905"/>
                  <a:gd name="T34" fmla="*/ 0 w 588"/>
                  <a:gd name="T35" fmla="*/ 0 h 905"/>
                  <a:gd name="T36" fmla="*/ 0 w 588"/>
                  <a:gd name="T37" fmla="*/ 0 h 905"/>
                  <a:gd name="T38" fmla="*/ 0 w 588"/>
                  <a:gd name="T39" fmla="*/ 0 h 905"/>
                  <a:gd name="T40" fmla="*/ 0 w 588"/>
                  <a:gd name="T41" fmla="*/ 0 h 905"/>
                  <a:gd name="T42" fmla="*/ 0 w 588"/>
                  <a:gd name="T43" fmla="*/ 0 h 905"/>
                  <a:gd name="T44" fmla="*/ 0 w 588"/>
                  <a:gd name="T45" fmla="*/ 0 h 905"/>
                  <a:gd name="T46" fmla="*/ 0 w 588"/>
                  <a:gd name="T47" fmla="*/ 0 h 905"/>
                  <a:gd name="T48" fmla="*/ 0 w 588"/>
                  <a:gd name="T49" fmla="*/ 0 h 905"/>
                  <a:gd name="T50" fmla="*/ 0 w 588"/>
                  <a:gd name="T51" fmla="*/ 0 h 905"/>
                  <a:gd name="T52" fmla="*/ 0 w 588"/>
                  <a:gd name="T53" fmla="*/ 0 h 905"/>
                  <a:gd name="T54" fmla="*/ 0 w 588"/>
                  <a:gd name="T55" fmla="*/ 0 h 905"/>
                  <a:gd name="T56" fmla="*/ 0 w 588"/>
                  <a:gd name="T57" fmla="*/ 0 h 905"/>
                  <a:gd name="T58" fmla="*/ 0 w 588"/>
                  <a:gd name="T59" fmla="*/ 0 h 905"/>
                  <a:gd name="T60" fmla="*/ 0 w 588"/>
                  <a:gd name="T61" fmla="*/ 0 h 905"/>
                  <a:gd name="T62" fmla="*/ 0 w 588"/>
                  <a:gd name="T63" fmla="*/ 0 h 905"/>
                  <a:gd name="T64" fmla="*/ 0 w 588"/>
                  <a:gd name="T65" fmla="*/ 0 h 905"/>
                  <a:gd name="T66" fmla="*/ 0 w 588"/>
                  <a:gd name="T67" fmla="*/ 0 h 905"/>
                  <a:gd name="T68" fmla="*/ 0 w 588"/>
                  <a:gd name="T69" fmla="*/ 0 h 905"/>
                  <a:gd name="T70" fmla="*/ 0 w 588"/>
                  <a:gd name="T71" fmla="*/ 0 h 905"/>
                  <a:gd name="T72" fmla="*/ 0 w 588"/>
                  <a:gd name="T73" fmla="*/ 0 h 905"/>
                  <a:gd name="T74" fmla="*/ 0 w 588"/>
                  <a:gd name="T75" fmla="*/ 0 h 905"/>
                  <a:gd name="T76" fmla="*/ 0 w 588"/>
                  <a:gd name="T77" fmla="*/ 0 h 905"/>
                  <a:gd name="T78" fmla="*/ 0 w 588"/>
                  <a:gd name="T79" fmla="*/ 0 h 905"/>
                  <a:gd name="T80" fmla="*/ 0 w 588"/>
                  <a:gd name="T81" fmla="*/ 0 h 905"/>
                  <a:gd name="T82" fmla="*/ 0 w 588"/>
                  <a:gd name="T83" fmla="*/ 0 h 905"/>
                  <a:gd name="T84" fmla="*/ 0 w 588"/>
                  <a:gd name="T85" fmla="*/ 0 h 905"/>
                  <a:gd name="T86" fmla="*/ 0 w 588"/>
                  <a:gd name="T87" fmla="*/ 0 h 905"/>
                  <a:gd name="T88" fmla="*/ 0 w 588"/>
                  <a:gd name="T89" fmla="*/ 0 h 905"/>
                  <a:gd name="T90" fmla="*/ 0 w 588"/>
                  <a:gd name="T91" fmla="*/ 0 h 905"/>
                  <a:gd name="T92" fmla="*/ 0 w 588"/>
                  <a:gd name="T93" fmla="*/ 0 h 905"/>
                  <a:gd name="T94" fmla="*/ 0 w 588"/>
                  <a:gd name="T95" fmla="*/ 0 h 905"/>
                  <a:gd name="T96" fmla="*/ 0 w 588"/>
                  <a:gd name="T97" fmla="*/ 0 h 905"/>
                  <a:gd name="T98" fmla="*/ 0 w 588"/>
                  <a:gd name="T99" fmla="*/ 0 h 905"/>
                  <a:gd name="T100" fmla="*/ 0 w 588"/>
                  <a:gd name="T101" fmla="*/ 0 h 905"/>
                  <a:gd name="T102" fmla="*/ 0 w 588"/>
                  <a:gd name="T103" fmla="*/ 0 h 905"/>
                  <a:gd name="T104" fmla="*/ 0 w 588"/>
                  <a:gd name="T105" fmla="*/ 0 h 905"/>
                  <a:gd name="T106" fmla="*/ 0 w 588"/>
                  <a:gd name="T107" fmla="*/ 0 h 905"/>
                  <a:gd name="T108" fmla="*/ 0 w 588"/>
                  <a:gd name="T109" fmla="*/ 0 h 905"/>
                  <a:gd name="T110" fmla="*/ 0 w 588"/>
                  <a:gd name="T111" fmla="*/ 0 h 905"/>
                  <a:gd name="T112" fmla="*/ 0 w 588"/>
                  <a:gd name="T113" fmla="*/ 0 h 905"/>
                  <a:gd name="T114" fmla="*/ 0 w 588"/>
                  <a:gd name="T115" fmla="*/ 0 h 905"/>
                  <a:gd name="T116" fmla="*/ 0 w 588"/>
                  <a:gd name="T117" fmla="*/ 0 h 905"/>
                  <a:gd name="T118" fmla="*/ 0 w 588"/>
                  <a:gd name="T119" fmla="*/ 0 h 905"/>
                  <a:gd name="T120" fmla="*/ 0 w 588"/>
                  <a:gd name="T121" fmla="*/ 0 h 905"/>
                  <a:gd name="T122" fmla="*/ 0 w 588"/>
                  <a:gd name="T123" fmla="*/ 0 h 905"/>
                  <a:gd name="T124" fmla="*/ 0 w 588"/>
                  <a:gd name="T125" fmla="*/ 0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8"/>
                  <a:gd name="T190" fmla="*/ 0 h 905"/>
                  <a:gd name="T191" fmla="*/ 588 w 588"/>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solidFill>
                <a:srgbClr val="BEBEBE"/>
              </a:solidFill>
              <a:ln w="6350">
                <a:solidFill>
                  <a:srgbClr val="969696"/>
                </a:solidFill>
                <a:round/>
                <a:headEnd/>
                <a:tailEnd/>
              </a:ln>
            </p:spPr>
            <p:txBody>
              <a:bodyPr/>
              <a:lstStyle/>
              <a:p>
                <a:endParaRPr lang="en-US" dirty="0"/>
              </a:p>
            </p:txBody>
          </p:sp>
          <p:sp>
            <p:nvSpPr>
              <p:cNvPr id="409" name="Freeform 30"/>
              <p:cNvSpPr>
                <a:spLocks noChangeAspect="1"/>
              </p:cNvSpPr>
              <p:nvPr/>
            </p:nvSpPr>
            <p:spPr bwMode="gray">
              <a:xfrm>
                <a:off x="3351" y="2737"/>
                <a:ext cx="91" cy="84"/>
              </a:xfrm>
              <a:custGeom>
                <a:avLst/>
                <a:gdLst>
                  <a:gd name="T0" fmla="*/ 0 w 360"/>
                  <a:gd name="T1" fmla="*/ 0 h 324"/>
                  <a:gd name="T2" fmla="*/ 0 w 360"/>
                  <a:gd name="T3" fmla="*/ 0 h 324"/>
                  <a:gd name="T4" fmla="*/ 0 w 360"/>
                  <a:gd name="T5" fmla="*/ 0 h 324"/>
                  <a:gd name="T6" fmla="*/ 0 w 360"/>
                  <a:gd name="T7" fmla="*/ 0 h 324"/>
                  <a:gd name="T8" fmla="*/ 0 w 360"/>
                  <a:gd name="T9" fmla="*/ 0 h 324"/>
                  <a:gd name="T10" fmla="*/ 0 w 360"/>
                  <a:gd name="T11" fmla="*/ 0 h 324"/>
                  <a:gd name="T12" fmla="*/ 0 w 360"/>
                  <a:gd name="T13" fmla="*/ 0 h 324"/>
                  <a:gd name="T14" fmla="*/ 0 w 360"/>
                  <a:gd name="T15" fmla="*/ 0 h 324"/>
                  <a:gd name="T16" fmla="*/ 0 w 360"/>
                  <a:gd name="T17" fmla="*/ 0 h 324"/>
                  <a:gd name="T18" fmla="*/ 0 w 360"/>
                  <a:gd name="T19" fmla="*/ 0 h 324"/>
                  <a:gd name="T20" fmla="*/ 0 w 360"/>
                  <a:gd name="T21" fmla="*/ 0 h 324"/>
                  <a:gd name="T22" fmla="*/ 0 w 360"/>
                  <a:gd name="T23" fmla="*/ 0 h 324"/>
                  <a:gd name="T24" fmla="*/ 0 w 360"/>
                  <a:gd name="T25" fmla="*/ 0 h 324"/>
                  <a:gd name="T26" fmla="*/ 0 w 360"/>
                  <a:gd name="T27" fmla="*/ 0 h 324"/>
                  <a:gd name="T28" fmla="*/ 0 w 360"/>
                  <a:gd name="T29" fmla="*/ 0 h 324"/>
                  <a:gd name="T30" fmla="*/ 0 w 360"/>
                  <a:gd name="T31" fmla="*/ 0 h 324"/>
                  <a:gd name="T32" fmla="*/ 0 w 360"/>
                  <a:gd name="T33" fmla="*/ 0 h 324"/>
                  <a:gd name="T34" fmla="*/ 0 w 360"/>
                  <a:gd name="T35" fmla="*/ 0 h 324"/>
                  <a:gd name="T36" fmla="*/ 0 w 360"/>
                  <a:gd name="T37" fmla="*/ 0 h 324"/>
                  <a:gd name="T38" fmla="*/ 0 w 360"/>
                  <a:gd name="T39" fmla="*/ 0 h 324"/>
                  <a:gd name="T40" fmla="*/ 0 w 360"/>
                  <a:gd name="T41" fmla="*/ 0 h 324"/>
                  <a:gd name="T42" fmla="*/ 0 w 360"/>
                  <a:gd name="T43" fmla="*/ 0 h 324"/>
                  <a:gd name="T44" fmla="*/ 0 w 360"/>
                  <a:gd name="T45" fmla="*/ 0 h 324"/>
                  <a:gd name="T46" fmla="*/ 0 w 360"/>
                  <a:gd name="T47" fmla="*/ 0 h 324"/>
                  <a:gd name="T48" fmla="*/ 0 w 360"/>
                  <a:gd name="T49" fmla="*/ 0 h 324"/>
                  <a:gd name="T50" fmla="*/ 0 w 360"/>
                  <a:gd name="T51" fmla="*/ 0 h 324"/>
                  <a:gd name="T52" fmla="*/ 0 w 360"/>
                  <a:gd name="T53" fmla="*/ 0 h 324"/>
                  <a:gd name="T54" fmla="*/ 0 w 360"/>
                  <a:gd name="T55" fmla="*/ 0 h 324"/>
                  <a:gd name="T56" fmla="*/ 0 w 360"/>
                  <a:gd name="T57" fmla="*/ 0 h 324"/>
                  <a:gd name="T58" fmla="*/ 0 w 360"/>
                  <a:gd name="T59" fmla="*/ 0 h 324"/>
                  <a:gd name="T60" fmla="*/ 0 w 360"/>
                  <a:gd name="T61" fmla="*/ 0 h 324"/>
                  <a:gd name="T62" fmla="*/ 0 w 360"/>
                  <a:gd name="T63" fmla="*/ 0 h 324"/>
                  <a:gd name="T64" fmla="*/ 0 w 360"/>
                  <a:gd name="T65" fmla="*/ 0 h 324"/>
                  <a:gd name="T66" fmla="*/ 0 w 360"/>
                  <a:gd name="T67" fmla="*/ 0 h 324"/>
                  <a:gd name="T68" fmla="*/ 0 w 360"/>
                  <a:gd name="T69" fmla="*/ 0 h 324"/>
                  <a:gd name="T70" fmla="*/ 0 w 360"/>
                  <a:gd name="T71" fmla="*/ 0 h 324"/>
                  <a:gd name="T72" fmla="*/ 0 w 360"/>
                  <a:gd name="T73" fmla="*/ 0 h 324"/>
                  <a:gd name="T74" fmla="*/ 0 w 360"/>
                  <a:gd name="T75" fmla="*/ 0 h 324"/>
                  <a:gd name="T76" fmla="*/ 0 w 360"/>
                  <a:gd name="T77" fmla="*/ 0 h 324"/>
                  <a:gd name="T78" fmla="*/ 0 w 360"/>
                  <a:gd name="T79" fmla="*/ 0 h 324"/>
                  <a:gd name="T80" fmla="*/ 0 w 360"/>
                  <a:gd name="T81" fmla="*/ 0 h 324"/>
                  <a:gd name="T82" fmla="*/ 0 w 360"/>
                  <a:gd name="T83" fmla="*/ 0 h 324"/>
                  <a:gd name="T84" fmla="*/ 0 w 360"/>
                  <a:gd name="T85" fmla="*/ 0 h 324"/>
                  <a:gd name="T86" fmla="*/ 0 w 360"/>
                  <a:gd name="T87" fmla="*/ 0 h 324"/>
                  <a:gd name="T88" fmla="*/ 0 w 360"/>
                  <a:gd name="T89" fmla="*/ 0 h 324"/>
                  <a:gd name="T90" fmla="*/ 0 w 360"/>
                  <a:gd name="T91" fmla="*/ 0 h 324"/>
                  <a:gd name="T92" fmla="*/ 0 w 360"/>
                  <a:gd name="T93" fmla="*/ 0 h 324"/>
                  <a:gd name="T94" fmla="*/ 0 w 360"/>
                  <a:gd name="T95" fmla="*/ 0 h 324"/>
                  <a:gd name="T96" fmla="*/ 0 w 360"/>
                  <a:gd name="T97" fmla="*/ 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324"/>
                  <a:gd name="T149" fmla="*/ 360 w 360"/>
                  <a:gd name="T150" fmla="*/ 324 h 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solidFill>
                <a:srgbClr val="BEBEBE"/>
              </a:solidFill>
              <a:ln w="6350">
                <a:solidFill>
                  <a:srgbClr val="969696"/>
                </a:solidFill>
                <a:round/>
                <a:headEnd/>
                <a:tailEnd/>
              </a:ln>
            </p:spPr>
            <p:txBody>
              <a:bodyPr/>
              <a:lstStyle/>
              <a:p>
                <a:endParaRPr lang="en-US" dirty="0"/>
              </a:p>
            </p:txBody>
          </p:sp>
          <p:sp>
            <p:nvSpPr>
              <p:cNvPr id="410" name="Freeform 31"/>
              <p:cNvSpPr>
                <a:spLocks noChangeAspect="1"/>
              </p:cNvSpPr>
              <p:nvPr/>
            </p:nvSpPr>
            <p:spPr bwMode="gray">
              <a:xfrm>
                <a:off x="2675" y="2635"/>
                <a:ext cx="225" cy="215"/>
              </a:xfrm>
              <a:custGeom>
                <a:avLst/>
                <a:gdLst>
                  <a:gd name="T0" fmla="*/ 0 w 891"/>
                  <a:gd name="T1" fmla="*/ 0 h 851"/>
                  <a:gd name="T2" fmla="*/ 0 w 891"/>
                  <a:gd name="T3" fmla="*/ 0 h 851"/>
                  <a:gd name="T4" fmla="*/ 0 w 891"/>
                  <a:gd name="T5" fmla="*/ 0 h 851"/>
                  <a:gd name="T6" fmla="*/ 0 w 891"/>
                  <a:gd name="T7" fmla="*/ 0 h 851"/>
                  <a:gd name="T8" fmla="*/ 0 w 891"/>
                  <a:gd name="T9" fmla="*/ 0 h 851"/>
                  <a:gd name="T10" fmla="*/ 0 w 891"/>
                  <a:gd name="T11" fmla="*/ 0 h 851"/>
                  <a:gd name="T12" fmla="*/ 0 w 891"/>
                  <a:gd name="T13" fmla="*/ 0 h 851"/>
                  <a:gd name="T14" fmla="*/ 0 w 891"/>
                  <a:gd name="T15" fmla="*/ 0 h 851"/>
                  <a:gd name="T16" fmla="*/ 0 w 891"/>
                  <a:gd name="T17" fmla="*/ 0 h 851"/>
                  <a:gd name="T18" fmla="*/ 0 w 891"/>
                  <a:gd name="T19" fmla="*/ 0 h 851"/>
                  <a:gd name="T20" fmla="*/ 0 w 891"/>
                  <a:gd name="T21" fmla="*/ 0 h 851"/>
                  <a:gd name="T22" fmla="*/ 0 w 891"/>
                  <a:gd name="T23" fmla="*/ 0 h 851"/>
                  <a:gd name="T24" fmla="*/ 0 w 891"/>
                  <a:gd name="T25" fmla="*/ 0 h 851"/>
                  <a:gd name="T26" fmla="*/ 0 w 891"/>
                  <a:gd name="T27" fmla="*/ 0 h 851"/>
                  <a:gd name="T28" fmla="*/ 0 w 891"/>
                  <a:gd name="T29" fmla="*/ 0 h 851"/>
                  <a:gd name="T30" fmla="*/ 0 w 891"/>
                  <a:gd name="T31" fmla="*/ 0 h 851"/>
                  <a:gd name="T32" fmla="*/ 0 w 891"/>
                  <a:gd name="T33" fmla="*/ 0 h 851"/>
                  <a:gd name="T34" fmla="*/ 0 w 891"/>
                  <a:gd name="T35" fmla="*/ 0 h 851"/>
                  <a:gd name="T36" fmla="*/ 0 w 891"/>
                  <a:gd name="T37" fmla="*/ 0 h 851"/>
                  <a:gd name="T38" fmla="*/ 0 w 891"/>
                  <a:gd name="T39" fmla="*/ 0 h 851"/>
                  <a:gd name="T40" fmla="*/ 0 w 891"/>
                  <a:gd name="T41" fmla="*/ 0 h 851"/>
                  <a:gd name="T42" fmla="*/ 0 w 891"/>
                  <a:gd name="T43" fmla="*/ 0 h 851"/>
                  <a:gd name="T44" fmla="*/ 0 w 891"/>
                  <a:gd name="T45" fmla="*/ 0 h 851"/>
                  <a:gd name="T46" fmla="*/ 0 w 891"/>
                  <a:gd name="T47" fmla="*/ 0 h 851"/>
                  <a:gd name="T48" fmla="*/ 0 w 891"/>
                  <a:gd name="T49" fmla="*/ 0 h 851"/>
                  <a:gd name="T50" fmla="*/ 0 w 891"/>
                  <a:gd name="T51" fmla="*/ 0 h 851"/>
                  <a:gd name="T52" fmla="*/ 0 w 891"/>
                  <a:gd name="T53" fmla="*/ 0 h 851"/>
                  <a:gd name="T54" fmla="*/ 0 w 891"/>
                  <a:gd name="T55" fmla="*/ 0 h 851"/>
                  <a:gd name="T56" fmla="*/ 0 w 891"/>
                  <a:gd name="T57" fmla="*/ 0 h 851"/>
                  <a:gd name="T58" fmla="*/ 0 w 891"/>
                  <a:gd name="T59" fmla="*/ 0 h 851"/>
                  <a:gd name="T60" fmla="*/ 0 w 891"/>
                  <a:gd name="T61" fmla="*/ 0 h 851"/>
                  <a:gd name="T62" fmla="*/ 0 w 891"/>
                  <a:gd name="T63" fmla="*/ 0 h 851"/>
                  <a:gd name="T64" fmla="*/ 0 w 891"/>
                  <a:gd name="T65" fmla="*/ 0 h 851"/>
                  <a:gd name="T66" fmla="*/ 0 w 891"/>
                  <a:gd name="T67" fmla="*/ 0 h 851"/>
                  <a:gd name="T68" fmla="*/ 0 w 891"/>
                  <a:gd name="T69" fmla="*/ 0 h 851"/>
                  <a:gd name="T70" fmla="*/ 0 w 891"/>
                  <a:gd name="T71" fmla="*/ 0 h 851"/>
                  <a:gd name="T72" fmla="*/ 0 w 891"/>
                  <a:gd name="T73" fmla="*/ 0 h 851"/>
                  <a:gd name="T74" fmla="*/ 0 w 891"/>
                  <a:gd name="T75" fmla="*/ 0 h 851"/>
                  <a:gd name="T76" fmla="*/ 0 w 891"/>
                  <a:gd name="T77" fmla="*/ 0 h 851"/>
                  <a:gd name="T78" fmla="*/ 0 w 891"/>
                  <a:gd name="T79" fmla="*/ 0 h 851"/>
                  <a:gd name="T80" fmla="*/ 0 w 891"/>
                  <a:gd name="T81" fmla="*/ 0 h 851"/>
                  <a:gd name="T82" fmla="*/ 0 w 891"/>
                  <a:gd name="T83" fmla="*/ 0 h 851"/>
                  <a:gd name="T84" fmla="*/ 0 w 891"/>
                  <a:gd name="T85" fmla="*/ 0 h 851"/>
                  <a:gd name="T86" fmla="*/ 0 w 891"/>
                  <a:gd name="T87" fmla="*/ 0 h 851"/>
                  <a:gd name="T88" fmla="*/ 0 w 891"/>
                  <a:gd name="T89" fmla="*/ 0 h 851"/>
                  <a:gd name="T90" fmla="*/ 0 w 891"/>
                  <a:gd name="T91" fmla="*/ 0 h 851"/>
                  <a:gd name="T92" fmla="*/ 0 w 891"/>
                  <a:gd name="T93" fmla="*/ 0 h 851"/>
                  <a:gd name="T94" fmla="*/ 0 w 891"/>
                  <a:gd name="T95" fmla="*/ 0 h 851"/>
                  <a:gd name="T96" fmla="*/ 0 w 891"/>
                  <a:gd name="T97" fmla="*/ 0 h 851"/>
                  <a:gd name="T98" fmla="*/ 0 w 891"/>
                  <a:gd name="T99" fmla="*/ 0 h 851"/>
                  <a:gd name="T100" fmla="*/ 0 w 891"/>
                  <a:gd name="T101" fmla="*/ 0 h 851"/>
                  <a:gd name="T102" fmla="*/ 0 w 891"/>
                  <a:gd name="T103" fmla="*/ 0 h 851"/>
                  <a:gd name="T104" fmla="*/ 0 w 891"/>
                  <a:gd name="T105" fmla="*/ 0 h 851"/>
                  <a:gd name="T106" fmla="*/ 0 w 891"/>
                  <a:gd name="T107" fmla="*/ 0 h 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1"/>
                  <a:gd name="T163" fmla="*/ 0 h 851"/>
                  <a:gd name="T164" fmla="*/ 891 w 891"/>
                  <a:gd name="T165" fmla="*/ 851 h 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solidFill>
                <a:srgbClr val="BEBEBE"/>
              </a:solidFill>
              <a:ln w="6350">
                <a:solidFill>
                  <a:srgbClr val="969696"/>
                </a:solidFill>
                <a:round/>
                <a:headEnd/>
                <a:tailEnd/>
              </a:ln>
            </p:spPr>
            <p:txBody>
              <a:bodyPr/>
              <a:lstStyle/>
              <a:p>
                <a:endParaRPr lang="en-US" dirty="0"/>
              </a:p>
            </p:txBody>
          </p:sp>
          <p:sp>
            <p:nvSpPr>
              <p:cNvPr id="411" name="Freeform 32"/>
              <p:cNvSpPr>
                <a:spLocks noChangeAspect="1"/>
              </p:cNvSpPr>
              <p:nvPr/>
            </p:nvSpPr>
            <p:spPr bwMode="gray">
              <a:xfrm>
                <a:off x="2945" y="2434"/>
                <a:ext cx="56" cy="118"/>
              </a:xfrm>
              <a:custGeom>
                <a:avLst/>
                <a:gdLst>
                  <a:gd name="T0" fmla="*/ 0 w 218"/>
                  <a:gd name="T1" fmla="*/ 0 h 462"/>
                  <a:gd name="T2" fmla="*/ 0 w 218"/>
                  <a:gd name="T3" fmla="*/ 0 h 462"/>
                  <a:gd name="T4" fmla="*/ 0 w 218"/>
                  <a:gd name="T5" fmla="*/ 0 h 462"/>
                  <a:gd name="T6" fmla="*/ 0 w 218"/>
                  <a:gd name="T7" fmla="*/ 0 h 462"/>
                  <a:gd name="T8" fmla="*/ 0 w 218"/>
                  <a:gd name="T9" fmla="*/ 0 h 462"/>
                  <a:gd name="T10" fmla="*/ 0 w 218"/>
                  <a:gd name="T11" fmla="*/ 0 h 462"/>
                  <a:gd name="T12" fmla="*/ 0 w 218"/>
                  <a:gd name="T13" fmla="*/ 0 h 462"/>
                  <a:gd name="T14" fmla="*/ 0 w 218"/>
                  <a:gd name="T15" fmla="*/ 0 h 462"/>
                  <a:gd name="T16" fmla="*/ 0 w 218"/>
                  <a:gd name="T17" fmla="*/ 0 h 462"/>
                  <a:gd name="T18" fmla="*/ 0 w 218"/>
                  <a:gd name="T19" fmla="*/ 0 h 462"/>
                  <a:gd name="T20" fmla="*/ 0 w 218"/>
                  <a:gd name="T21" fmla="*/ 0 h 462"/>
                  <a:gd name="T22" fmla="*/ 0 w 218"/>
                  <a:gd name="T23" fmla="*/ 0 h 462"/>
                  <a:gd name="T24" fmla="*/ 0 w 218"/>
                  <a:gd name="T25" fmla="*/ 0 h 462"/>
                  <a:gd name="T26" fmla="*/ 0 w 218"/>
                  <a:gd name="T27" fmla="*/ 0 h 462"/>
                  <a:gd name="T28" fmla="*/ 0 w 218"/>
                  <a:gd name="T29" fmla="*/ 0 h 462"/>
                  <a:gd name="T30" fmla="*/ 0 w 218"/>
                  <a:gd name="T31" fmla="*/ 0 h 462"/>
                  <a:gd name="T32" fmla="*/ 0 w 218"/>
                  <a:gd name="T33" fmla="*/ 0 h 462"/>
                  <a:gd name="T34" fmla="*/ 0 w 218"/>
                  <a:gd name="T35" fmla="*/ 0 h 462"/>
                  <a:gd name="T36" fmla="*/ 0 w 218"/>
                  <a:gd name="T37" fmla="*/ 0 h 462"/>
                  <a:gd name="T38" fmla="*/ 0 w 218"/>
                  <a:gd name="T39" fmla="*/ 0 h 462"/>
                  <a:gd name="T40" fmla="*/ 0 w 218"/>
                  <a:gd name="T41" fmla="*/ 0 h 462"/>
                  <a:gd name="T42" fmla="*/ 0 w 218"/>
                  <a:gd name="T43" fmla="*/ 0 h 462"/>
                  <a:gd name="T44" fmla="*/ 0 w 218"/>
                  <a:gd name="T45" fmla="*/ 0 h 462"/>
                  <a:gd name="T46" fmla="*/ 0 w 218"/>
                  <a:gd name="T47" fmla="*/ 0 h 462"/>
                  <a:gd name="T48" fmla="*/ 0 w 218"/>
                  <a:gd name="T49" fmla="*/ 0 h 462"/>
                  <a:gd name="T50" fmla="*/ 0 w 218"/>
                  <a:gd name="T51" fmla="*/ 0 h 462"/>
                  <a:gd name="T52" fmla="*/ 0 w 218"/>
                  <a:gd name="T53" fmla="*/ 0 h 462"/>
                  <a:gd name="T54" fmla="*/ 0 w 218"/>
                  <a:gd name="T55" fmla="*/ 0 h 462"/>
                  <a:gd name="T56" fmla="*/ 0 w 218"/>
                  <a:gd name="T57" fmla="*/ 0 h 462"/>
                  <a:gd name="T58" fmla="*/ 0 w 218"/>
                  <a:gd name="T59" fmla="*/ 0 h 462"/>
                  <a:gd name="T60" fmla="*/ 0 w 218"/>
                  <a:gd name="T61" fmla="*/ 0 h 462"/>
                  <a:gd name="T62" fmla="*/ 0 w 218"/>
                  <a:gd name="T63" fmla="*/ 0 h 462"/>
                  <a:gd name="T64" fmla="*/ 0 w 218"/>
                  <a:gd name="T65" fmla="*/ 0 h 462"/>
                  <a:gd name="T66" fmla="*/ 0 w 218"/>
                  <a:gd name="T67" fmla="*/ 0 h 462"/>
                  <a:gd name="T68" fmla="*/ 0 w 218"/>
                  <a:gd name="T69" fmla="*/ 0 h 462"/>
                  <a:gd name="T70" fmla="*/ 0 w 218"/>
                  <a:gd name="T71" fmla="*/ 0 h 462"/>
                  <a:gd name="T72" fmla="*/ 0 w 218"/>
                  <a:gd name="T73" fmla="*/ 0 h 462"/>
                  <a:gd name="T74" fmla="*/ 0 w 218"/>
                  <a:gd name="T75" fmla="*/ 0 h 462"/>
                  <a:gd name="T76" fmla="*/ 0 w 218"/>
                  <a:gd name="T77" fmla="*/ 0 h 462"/>
                  <a:gd name="T78" fmla="*/ 0 w 218"/>
                  <a:gd name="T79" fmla="*/ 0 h 462"/>
                  <a:gd name="T80" fmla="*/ 0 w 218"/>
                  <a:gd name="T81" fmla="*/ 0 h 462"/>
                  <a:gd name="T82" fmla="*/ 0 w 218"/>
                  <a:gd name="T83" fmla="*/ 0 h 462"/>
                  <a:gd name="T84" fmla="*/ 0 w 218"/>
                  <a:gd name="T85" fmla="*/ 0 h 462"/>
                  <a:gd name="T86" fmla="*/ 0 w 218"/>
                  <a:gd name="T87" fmla="*/ 0 h 462"/>
                  <a:gd name="T88" fmla="*/ 0 w 218"/>
                  <a:gd name="T89" fmla="*/ 0 h 462"/>
                  <a:gd name="T90" fmla="*/ 0 w 218"/>
                  <a:gd name="T91" fmla="*/ 0 h 462"/>
                  <a:gd name="T92" fmla="*/ 0 w 218"/>
                  <a:gd name="T93" fmla="*/ 0 h 462"/>
                  <a:gd name="T94" fmla="*/ 0 w 218"/>
                  <a:gd name="T95" fmla="*/ 0 h 462"/>
                  <a:gd name="T96" fmla="*/ 0 w 218"/>
                  <a:gd name="T97" fmla="*/ 0 h 462"/>
                  <a:gd name="T98" fmla="*/ 0 w 218"/>
                  <a:gd name="T99" fmla="*/ 0 h 462"/>
                  <a:gd name="T100" fmla="*/ 0 w 218"/>
                  <a:gd name="T101" fmla="*/ 0 h 462"/>
                  <a:gd name="T102" fmla="*/ 0 w 218"/>
                  <a:gd name="T103" fmla="*/ 0 h 462"/>
                  <a:gd name="T104" fmla="*/ 0 w 218"/>
                  <a:gd name="T105" fmla="*/ 0 h 462"/>
                  <a:gd name="T106" fmla="*/ 0 w 218"/>
                  <a:gd name="T107" fmla="*/ 0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
                  <a:gd name="T163" fmla="*/ 0 h 462"/>
                  <a:gd name="T164" fmla="*/ 218 w 218"/>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solidFill>
                <a:srgbClr val="BEBEBE"/>
              </a:solidFill>
              <a:ln w="6350">
                <a:solidFill>
                  <a:srgbClr val="969696"/>
                </a:solidFill>
                <a:round/>
                <a:headEnd/>
                <a:tailEnd/>
              </a:ln>
            </p:spPr>
            <p:txBody>
              <a:bodyPr/>
              <a:lstStyle/>
              <a:p>
                <a:endParaRPr lang="en-US" dirty="0"/>
              </a:p>
            </p:txBody>
          </p:sp>
          <p:sp>
            <p:nvSpPr>
              <p:cNvPr id="412" name="Freeform 33"/>
              <p:cNvSpPr>
                <a:spLocks noChangeAspect="1"/>
              </p:cNvSpPr>
              <p:nvPr/>
            </p:nvSpPr>
            <p:spPr bwMode="gray">
              <a:xfrm>
                <a:off x="3185" y="2531"/>
                <a:ext cx="156" cy="153"/>
              </a:xfrm>
              <a:custGeom>
                <a:avLst/>
                <a:gdLst>
                  <a:gd name="T0" fmla="*/ 0 w 612"/>
                  <a:gd name="T1" fmla="*/ 0 h 605"/>
                  <a:gd name="T2" fmla="*/ 0 w 612"/>
                  <a:gd name="T3" fmla="*/ 0 h 605"/>
                  <a:gd name="T4" fmla="*/ 0 w 612"/>
                  <a:gd name="T5" fmla="*/ 0 h 605"/>
                  <a:gd name="T6" fmla="*/ 0 w 612"/>
                  <a:gd name="T7" fmla="*/ 0 h 605"/>
                  <a:gd name="T8" fmla="*/ 0 w 612"/>
                  <a:gd name="T9" fmla="*/ 0 h 605"/>
                  <a:gd name="T10" fmla="*/ 0 w 612"/>
                  <a:gd name="T11" fmla="*/ 0 h 605"/>
                  <a:gd name="T12" fmla="*/ 0 w 612"/>
                  <a:gd name="T13" fmla="*/ 0 h 605"/>
                  <a:gd name="T14" fmla="*/ 0 w 612"/>
                  <a:gd name="T15" fmla="*/ 0 h 605"/>
                  <a:gd name="T16" fmla="*/ 0 w 612"/>
                  <a:gd name="T17" fmla="*/ 0 h 605"/>
                  <a:gd name="T18" fmla="*/ 0 w 612"/>
                  <a:gd name="T19" fmla="*/ 0 h 605"/>
                  <a:gd name="T20" fmla="*/ 0 w 612"/>
                  <a:gd name="T21" fmla="*/ 0 h 605"/>
                  <a:gd name="T22" fmla="*/ 0 w 612"/>
                  <a:gd name="T23" fmla="*/ 0 h 605"/>
                  <a:gd name="T24" fmla="*/ 0 w 612"/>
                  <a:gd name="T25" fmla="*/ 0 h 605"/>
                  <a:gd name="T26" fmla="*/ 0 w 612"/>
                  <a:gd name="T27" fmla="*/ 0 h 605"/>
                  <a:gd name="T28" fmla="*/ 0 w 612"/>
                  <a:gd name="T29" fmla="*/ 0 h 605"/>
                  <a:gd name="T30" fmla="*/ 0 w 612"/>
                  <a:gd name="T31" fmla="*/ 0 h 605"/>
                  <a:gd name="T32" fmla="*/ 0 w 612"/>
                  <a:gd name="T33" fmla="*/ 0 h 605"/>
                  <a:gd name="T34" fmla="*/ 0 w 612"/>
                  <a:gd name="T35" fmla="*/ 0 h 605"/>
                  <a:gd name="T36" fmla="*/ 0 w 612"/>
                  <a:gd name="T37" fmla="*/ 0 h 605"/>
                  <a:gd name="T38" fmla="*/ 0 w 612"/>
                  <a:gd name="T39" fmla="*/ 0 h 605"/>
                  <a:gd name="T40" fmla="*/ 0 w 612"/>
                  <a:gd name="T41" fmla="*/ 0 h 605"/>
                  <a:gd name="T42" fmla="*/ 0 w 612"/>
                  <a:gd name="T43" fmla="*/ 0 h 605"/>
                  <a:gd name="T44" fmla="*/ 0 w 612"/>
                  <a:gd name="T45" fmla="*/ 0 h 605"/>
                  <a:gd name="T46" fmla="*/ 0 w 612"/>
                  <a:gd name="T47" fmla="*/ 0 h 605"/>
                  <a:gd name="T48" fmla="*/ 0 w 612"/>
                  <a:gd name="T49" fmla="*/ 0 h 605"/>
                  <a:gd name="T50" fmla="*/ 0 w 612"/>
                  <a:gd name="T51" fmla="*/ 0 h 605"/>
                  <a:gd name="T52" fmla="*/ 0 w 612"/>
                  <a:gd name="T53" fmla="*/ 0 h 605"/>
                  <a:gd name="T54" fmla="*/ 0 w 612"/>
                  <a:gd name="T55" fmla="*/ 0 h 605"/>
                  <a:gd name="T56" fmla="*/ 0 w 612"/>
                  <a:gd name="T57" fmla="*/ 0 h 605"/>
                  <a:gd name="T58" fmla="*/ 0 w 612"/>
                  <a:gd name="T59" fmla="*/ 0 h 605"/>
                  <a:gd name="T60" fmla="*/ 0 w 612"/>
                  <a:gd name="T61" fmla="*/ 0 h 605"/>
                  <a:gd name="T62" fmla="*/ 0 w 612"/>
                  <a:gd name="T63" fmla="*/ 0 h 605"/>
                  <a:gd name="T64" fmla="*/ 0 w 612"/>
                  <a:gd name="T65" fmla="*/ 0 h 605"/>
                  <a:gd name="T66" fmla="*/ 0 w 612"/>
                  <a:gd name="T67" fmla="*/ 0 h 605"/>
                  <a:gd name="T68" fmla="*/ 0 w 612"/>
                  <a:gd name="T69" fmla="*/ 0 h 605"/>
                  <a:gd name="T70" fmla="*/ 0 w 612"/>
                  <a:gd name="T71" fmla="*/ 0 h 605"/>
                  <a:gd name="T72" fmla="*/ 0 w 612"/>
                  <a:gd name="T73" fmla="*/ 0 h 605"/>
                  <a:gd name="T74" fmla="*/ 0 w 612"/>
                  <a:gd name="T75" fmla="*/ 0 h 605"/>
                  <a:gd name="T76" fmla="*/ 0 w 612"/>
                  <a:gd name="T77" fmla="*/ 0 h 605"/>
                  <a:gd name="T78" fmla="*/ 0 w 612"/>
                  <a:gd name="T79" fmla="*/ 0 h 605"/>
                  <a:gd name="T80" fmla="*/ 0 w 612"/>
                  <a:gd name="T81" fmla="*/ 0 h 605"/>
                  <a:gd name="T82" fmla="*/ 0 w 612"/>
                  <a:gd name="T83" fmla="*/ 0 h 605"/>
                  <a:gd name="T84" fmla="*/ 0 w 612"/>
                  <a:gd name="T85" fmla="*/ 0 h 605"/>
                  <a:gd name="T86" fmla="*/ 0 w 612"/>
                  <a:gd name="T87" fmla="*/ 0 h 605"/>
                  <a:gd name="T88" fmla="*/ 0 w 612"/>
                  <a:gd name="T89" fmla="*/ 0 h 605"/>
                  <a:gd name="T90" fmla="*/ 0 w 612"/>
                  <a:gd name="T91" fmla="*/ 0 h 605"/>
                  <a:gd name="T92" fmla="*/ 0 w 612"/>
                  <a:gd name="T93" fmla="*/ 0 h 605"/>
                  <a:gd name="T94" fmla="*/ 0 w 612"/>
                  <a:gd name="T95" fmla="*/ 0 h 605"/>
                  <a:gd name="T96" fmla="*/ 0 w 612"/>
                  <a:gd name="T97" fmla="*/ 0 h 605"/>
                  <a:gd name="T98" fmla="*/ 0 w 612"/>
                  <a:gd name="T99" fmla="*/ 0 h 605"/>
                  <a:gd name="T100" fmla="*/ 0 w 612"/>
                  <a:gd name="T101" fmla="*/ 0 h 605"/>
                  <a:gd name="T102" fmla="*/ 0 w 612"/>
                  <a:gd name="T103" fmla="*/ 0 h 605"/>
                  <a:gd name="T104" fmla="*/ 0 w 612"/>
                  <a:gd name="T105" fmla="*/ 0 h 605"/>
                  <a:gd name="T106" fmla="*/ 0 w 612"/>
                  <a:gd name="T107" fmla="*/ 0 h 6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2"/>
                  <a:gd name="T163" fmla="*/ 0 h 605"/>
                  <a:gd name="T164" fmla="*/ 612 w 612"/>
                  <a:gd name="T165" fmla="*/ 605 h 6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solidFill>
                <a:srgbClr val="BEBEBE"/>
              </a:solidFill>
              <a:ln w="6350">
                <a:solidFill>
                  <a:srgbClr val="969696"/>
                </a:solidFill>
                <a:round/>
                <a:headEnd/>
                <a:tailEnd/>
              </a:ln>
            </p:spPr>
            <p:txBody>
              <a:bodyPr/>
              <a:lstStyle/>
              <a:p>
                <a:endParaRPr lang="en-US" dirty="0"/>
              </a:p>
            </p:txBody>
          </p:sp>
          <p:sp>
            <p:nvSpPr>
              <p:cNvPr id="413" name="Freeform 34"/>
              <p:cNvSpPr>
                <a:spLocks noChangeAspect="1"/>
              </p:cNvSpPr>
              <p:nvPr/>
            </p:nvSpPr>
            <p:spPr bwMode="gray">
              <a:xfrm>
                <a:off x="2724" y="2438"/>
                <a:ext cx="282" cy="287"/>
              </a:xfrm>
              <a:custGeom>
                <a:avLst/>
                <a:gdLst>
                  <a:gd name="T0" fmla="*/ 0 w 1112"/>
                  <a:gd name="T1" fmla="*/ 0 h 1129"/>
                  <a:gd name="T2" fmla="*/ 0 w 1112"/>
                  <a:gd name="T3" fmla="*/ 0 h 1129"/>
                  <a:gd name="T4" fmla="*/ 0 w 1112"/>
                  <a:gd name="T5" fmla="*/ 0 h 1129"/>
                  <a:gd name="T6" fmla="*/ 0 w 1112"/>
                  <a:gd name="T7" fmla="*/ 0 h 1129"/>
                  <a:gd name="T8" fmla="*/ 0 w 1112"/>
                  <a:gd name="T9" fmla="*/ 0 h 1129"/>
                  <a:gd name="T10" fmla="*/ 0 w 1112"/>
                  <a:gd name="T11" fmla="*/ 0 h 1129"/>
                  <a:gd name="T12" fmla="*/ 0 w 1112"/>
                  <a:gd name="T13" fmla="*/ 0 h 1129"/>
                  <a:gd name="T14" fmla="*/ 0 w 1112"/>
                  <a:gd name="T15" fmla="*/ 0 h 1129"/>
                  <a:gd name="T16" fmla="*/ 0 w 1112"/>
                  <a:gd name="T17" fmla="*/ 0 h 1129"/>
                  <a:gd name="T18" fmla="*/ 0 w 1112"/>
                  <a:gd name="T19" fmla="*/ 0 h 1129"/>
                  <a:gd name="T20" fmla="*/ 0 w 1112"/>
                  <a:gd name="T21" fmla="*/ 0 h 1129"/>
                  <a:gd name="T22" fmla="*/ 0 w 1112"/>
                  <a:gd name="T23" fmla="*/ 0 h 1129"/>
                  <a:gd name="T24" fmla="*/ 0 w 1112"/>
                  <a:gd name="T25" fmla="*/ 0 h 1129"/>
                  <a:gd name="T26" fmla="*/ 0 w 1112"/>
                  <a:gd name="T27" fmla="*/ 0 h 1129"/>
                  <a:gd name="T28" fmla="*/ 0 w 1112"/>
                  <a:gd name="T29" fmla="*/ 0 h 1129"/>
                  <a:gd name="T30" fmla="*/ 0 w 1112"/>
                  <a:gd name="T31" fmla="*/ 0 h 1129"/>
                  <a:gd name="T32" fmla="*/ 0 w 1112"/>
                  <a:gd name="T33" fmla="*/ 0 h 1129"/>
                  <a:gd name="T34" fmla="*/ 0 w 1112"/>
                  <a:gd name="T35" fmla="*/ 0 h 1129"/>
                  <a:gd name="T36" fmla="*/ 0 w 1112"/>
                  <a:gd name="T37" fmla="*/ 0 h 1129"/>
                  <a:gd name="T38" fmla="*/ 0 w 1112"/>
                  <a:gd name="T39" fmla="*/ 0 h 1129"/>
                  <a:gd name="T40" fmla="*/ 0 w 1112"/>
                  <a:gd name="T41" fmla="*/ 0 h 1129"/>
                  <a:gd name="T42" fmla="*/ 0 w 1112"/>
                  <a:gd name="T43" fmla="*/ 0 h 1129"/>
                  <a:gd name="T44" fmla="*/ 0 w 1112"/>
                  <a:gd name="T45" fmla="*/ 0 h 1129"/>
                  <a:gd name="T46" fmla="*/ 0 w 1112"/>
                  <a:gd name="T47" fmla="*/ 0 h 1129"/>
                  <a:gd name="T48" fmla="*/ 0 w 1112"/>
                  <a:gd name="T49" fmla="*/ 0 h 1129"/>
                  <a:gd name="T50" fmla="*/ 0 w 1112"/>
                  <a:gd name="T51" fmla="*/ 0 h 1129"/>
                  <a:gd name="T52" fmla="*/ 0 w 1112"/>
                  <a:gd name="T53" fmla="*/ 0 h 1129"/>
                  <a:gd name="T54" fmla="*/ 0 w 1112"/>
                  <a:gd name="T55" fmla="*/ 0 h 1129"/>
                  <a:gd name="T56" fmla="*/ 0 w 1112"/>
                  <a:gd name="T57" fmla="*/ 0 h 1129"/>
                  <a:gd name="T58" fmla="*/ 0 w 1112"/>
                  <a:gd name="T59" fmla="*/ 0 h 1129"/>
                  <a:gd name="T60" fmla="*/ 0 w 1112"/>
                  <a:gd name="T61" fmla="*/ 0 h 1129"/>
                  <a:gd name="T62" fmla="*/ 0 w 1112"/>
                  <a:gd name="T63" fmla="*/ 0 h 1129"/>
                  <a:gd name="T64" fmla="*/ 0 w 1112"/>
                  <a:gd name="T65" fmla="*/ 0 h 1129"/>
                  <a:gd name="T66" fmla="*/ 0 w 1112"/>
                  <a:gd name="T67" fmla="*/ 0 h 1129"/>
                  <a:gd name="T68" fmla="*/ 0 w 1112"/>
                  <a:gd name="T69" fmla="*/ 0 h 1129"/>
                  <a:gd name="T70" fmla="*/ 0 w 1112"/>
                  <a:gd name="T71" fmla="*/ 0 h 1129"/>
                  <a:gd name="T72" fmla="*/ 0 w 1112"/>
                  <a:gd name="T73" fmla="*/ 0 h 1129"/>
                  <a:gd name="T74" fmla="*/ 0 w 1112"/>
                  <a:gd name="T75" fmla="*/ 0 h 1129"/>
                  <a:gd name="T76" fmla="*/ 0 w 1112"/>
                  <a:gd name="T77" fmla="*/ 0 h 1129"/>
                  <a:gd name="T78" fmla="*/ 0 w 1112"/>
                  <a:gd name="T79" fmla="*/ 0 h 1129"/>
                  <a:gd name="T80" fmla="*/ 0 w 1112"/>
                  <a:gd name="T81" fmla="*/ 0 h 1129"/>
                  <a:gd name="T82" fmla="*/ 0 w 1112"/>
                  <a:gd name="T83" fmla="*/ 0 h 1129"/>
                  <a:gd name="T84" fmla="*/ 0 w 1112"/>
                  <a:gd name="T85" fmla="*/ 0 h 1129"/>
                  <a:gd name="T86" fmla="*/ 0 w 1112"/>
                  <a:gd name="T87" fmla="*/ 0 h 1129"/>
                  <a:gd name="T88" fmla="*/ 0 w 1112"/>
                  <a:gd name="T89" fmla="*/ 0 h 1129"/>
                  <a:gd name="T90" fmla="*/ 0 w 1112"/>
                  <a:gd name="T91" fmla="*/ 0 h 1129"/>
                  <a:gd name="T92" fmla="*/ 0 w 1112"/>
                  <a:gd name="T93" fmla="*/ 0 h 1129"/>
                  <a:gd name="T94" fmla="*/ 0 w 1112"/>
                  <a:gd name="T95" fmla="*/ 0 h 1129"/>
                  <a:gd name="T96" fmla="*/ 0 w 1112"/>
                  <a:gd name="T97" fmla="*/ 0 h 1129"/>
                  <a:gd name="T98" fmla="*/ 0 w 1112"/>
                  <a:gd name="T99" fmla="*/ 0 h 1129"/>
                  <a:gd name="T100" fmla="*/ 0 w 1112"/>
                  <a:gd name="T101" fmla="*/ 0 h 1129"/>
                  <a:gd name="T102" fmla="*/ 0 w 1112"/>
                  <a:gd name="T103" fmla="*/ 0 h 1129"/>
                  <a:gd name="T104" fmla="*/ 0 w 1112"/>
                  <a:gd name="T105" fmla="*/ 0 h 1129"/>
                  <a:gd name="T106" fmla="*/ 0 w 1112"/>
                  <a:gd name="T107" fmla="*/ 0 h 11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2"/>
                  <a:gd name="T163" fmla="*/ 0 h 1129"/>
                  <a:gd name="T164" fmla="*/ 1112 w 1112"/>
                  <a:gd name="T165" fmla="*/ 1129 h 11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solidFill>
                <a:srgbClr val="BEBEBE"/>
              </a:solidFill>
              <a:ln w="6350">
                <a:solidFill>
                  <a:srgbClr val="969696"/>
                </a:solidFill>
                <a:round/>
                <a:headEnd/>
                <a:tailEnd/>
              </a:ln>
            </p:spPr>
            <p:txBody>
              <a:bodyPr/>
              <a:lstStyle/>
              <a:p>
                <a:endParaRPr lang="en-US" dirty="0"/>
              </a:p>
            </p:txBody>
          </p:sp>
          <p:sp>
            <p:nvSpPr>
              <p:cNvPr id="414" name="Freeform 35"/>
              <p:cNvSpPr>
                <a:spLocks noChangeAspect="1"/>
              </p:cNvSpPr>
              <p:nvPr/>
            </p:nvSpPr>
            <p:spPr bwMode="gray">
              <a:xfrm>
                <a:off x="2608" y="2600"/>
                <a:ext cx="167" cy="186"/>
              </a:xfrm>
              <a:custGeom>
                <a:avLst/>
                <a:gdLst>
                  <a:gd name="T0" fmla="*/ 0 w 661"/>
                  <a:gd name="T1" fmla="*/ 0 h 727"/>
                  <a:gd name="T2" fmla="*/ 0 w 661"/>
                  <a:gd name="T3" fmla="*/ 0 h 727"/>
                  <a:gd name="T4" fmla="*/ 0 w 661"/>
                  <a:gd name="T5" fmla="*/ 0 h 727"/>
                  <a:gd name="T6" fmla="*/ 0 w 661"/>
                  <a:gd name="T7" fmla="*/ 0 h 727"/>
                  <a:gd name="T8" fmla="*/ 0 w 661"/>
                  <a:gd name="T9" fmla="*/ 0 h 727"/>
                  <a:gd name="T10" fmla="*/ 0 w 661"/>
                  <a:gd name="T11" fmla="*/ 0 h 727"/>
                  <a:gd name="T12" fmla="*/ 0 w 661"/>
                  <a:gd name="T13" fmla="*/ 0 h 727"/>
                  <a:gd name="T14" fmla="*/ 0 w 661"/>
                  <a:gd name="T15" fmla="*/ 0 h 727"/>
                  <a:gd name="T16" fmla="*/ 0 w 661"/>
                  <a:gd name="T17" fmla="*/ 0 h 727"/>
                  <a:gd name="T18" fmla="*/ 0 w 661"/>
                  <a:gd name="T19" fmla="*/ 0 h 727"/>
                  <a:gd name="T20" fmla="*/ 0 w 661"/>
                  <a:gd name="T21" fmla="*/ 0 h 727"/>
                  <a:gd name="T22" fmla="*/ 0 w 661"/>
                  <a:gd name="T23" fmla="*/ 0 h 727"/>
                  <a:gd name="T24" fmla="*/ 0 w 661"/>
                  <a:gd name="T25" fmla="*/ 0 h 727"/>
                  <a:gd name="T26" fmla="*/ 0 w 661"/>
                  <a:gd name="T27" fmla="*/ 0 h 727"/>
                  <a:gd name="T28" fmla="*/ 0 w 661"/>
                  <a:gd name="T29" fmla="*/ 0 h 727"/>
                  <a:gd name="T30" fmla="*/ 0 w 661"/>
                  <a:gd name="T31" fmla="*/ 0 h 727"/>
                  <a:gd name="T32" fmla="*/ 0 w 661"/>
                  <a:gd name="T33" fmla="*/ 0 h 727"/>
                  <a:gd name="T34" fmla="*/ 0 w 661"/>
                  <a:gd name="T35" fmla="*/ 0 h 727"/>
                  <a:gd name="T36" fmla="*/ 0 w 661"/>
                  <a:gd name="T37" fmla="*/ 0 h 727"/>
                  <a:gd name="T38" fmla="*/ 0 w 661"/>
                  <a:gd name="T39" fmla="*/ 0 h 727"/>
                  <a:gd name="T40" fmla="*/ 0 w 661"/>
                  <a:gd name="T41" fmla="*/ 0 h 727"/>
                  <a:gd name="T42" fmla="*/ 0 w 661"/>
                  <a:gd name="T43" fmla="*/ 0 h 727"/>
                  <a:gd name="T44" fmla="*/ 0 w 661"/>
                  <a:gd name="T45" fmla="*/ 0 h 727"/>
                  <a:gd name="T46" fmla="*/ 0 w 661"/>
                  <a:gd name="T47" fmla="*/ 0 h 727"/>
                  <a:gd name="T48" fmla="*/ 0 w 661"/>
                  <a:gd name="T49" fmla="*/ 0 h 727"/>
                  <a:gd name="T50" fmla="*/ 0 w 661"/>
                  <a:gd name="T51" fmla="*/ 0 h 727"/>
                  <a:gd name="T52" fmla="*/ 0 w 661"/>
                  <a:gd name="T53" fmla="*/ 0 h 727"/>
                  <a:gd name="T54" fmla="*/ 0 w 661"/>
                  <a:gd name="T55" fmla="*/ 0 h 727"/>
                  <a:gd name="T56" fmla="*/ 0 w 661"/>
                  <a:gd name="T57" fmla="*/ 0 h 727"/>
                  <a:gd name="T58" fmla="*/ 0 w 661"/>
                  <a:gd name="T59" fmla="*/ 0 h 727"/>
                  <a:gd name="T60" fmla="*/ 0 w 661"/>
                  <a:gd name="T61" fmla="*/ 0 h 727"/>
                  <a:gd name="T62" fmla="*/ 0 w 661"/>
                  <a:gd name="T63" fmla="*/ 0 h 727"/>
                  <a:gd name="T64" fmla="*/ 0 w 661"/>
                  <a:gd name="T65" fmla="*/ 0 h 727"/>
                  <a:gd name="T66" fmla="*/ 0 w 661"/>
                  <a:gd name="T67" fmla="*/ 0 h 727"/>
                  <a:gd name="T68" fmla="*/ 0 w 661"/>
                  <a:gd name="T69" fmla="*/ 0 h 727"/>
                  <a:gd name="T70" fmla="*/ 0 w 661"/>
                  <a:gd name="T71" fmla="*/ 0 h 727"/>
                  <a:gd name="T72" fmla="*/ 0 w 661"/>
                  <a:gd name="T73" fmla="*/ 0 h 727"/>
                  <a:gd name="T74" fmla="*/ 0 w 661"/>
                  <a:gd name="T75" fmla="*/ 0 h 727"/>
                  <a:gd name="T76" fmla="*/ 0 w 661"/>
                  <a:gd name="T77" fmla="*/ 0 h 727"/>
                  <a:gd name="T78" fmla="*/ 0 w 661"/>
                  <a:gd name="T79" fmla="*/ 0 h 727"/>
                  <a:gd name="T80" fmla="*/ 0 w 661"/>
                  <a:gd name="T81" fmla="*/ 0 h 727"/>
                  <a:gd name="T82" fmla="*/ 0 w 661"/>
                  <a:gd name="T83" fmla="*/ 0 h 727"/>
                  <a:gd name="T84" fmla="*/ 0 w 661"/>
                  <a:gd name="T85" fmla="*/ 0 h 727"/>
                  <a:gd name="T86" fmla="*/ 0 w 661"/>
                  <a:gd name="T87" fmla="*/ 0 h 727"/>
                  <a:gd name="T88" fmla="*/ 0 w 661"/>
                  <a:gd name="T89" fmla="*/ 0 h 727"/>
                  <a:gd name="T90" fmla="*/ 0 w 661"/>
                  <a:gd name="T91" fmla="*/ 0 h 727"/>
                  <a:gd name="T92" fmla="*/ 0 w 661"/>
                  <a:gd name="T93" fmla="*/ 0 h 727"/>
                  <a:gd name="T94" fmla="*/ 0 w 661"/>
                  <a:gd name="T95" fmla="*/ 0 h 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1"/>
                  <a:gd name="T145" fmla="*/ 0 h 727"/>
                  <a:gd name="T146" fmla="*/ 661 w 661"/>
                  <a:gd name="T147" fmla="*/ 727 h 7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solidFill>
                <a:srgbClr val="BEBEBE"/>
              </a:solidFill>
              <a:ln w="6350">
                <a:solidFill>
                  <a:srgbClr val="969696"/>
                </a:solidFill>
                <a:round/>
                <a:headEnd/>
                <a:tailEnd/>
              </a:ln>
            </p:spPr>
            <p:txBody>
              <a:bodyPr/>
              <a:lstStyle/>
              <a:p>
                <a:endParaRPr lang="en-US" dirty="0"/>
              </a:p>
            </p:txBody>
          </p:sp>
          <p:sp>
            <p:nvSpPr>
              <p:cNvPr id="415" name="Freeform 36"/>
              <p:cNvSpPr>
                <a:spLocks noChangeAspect="1"/>
              </p:cNvSpPr>
              <p:nvPr/>
            </p:nvSpPr>
            <p:spPr bwMode="gray">
              <a:xfrm>
                <a:off x="2663" y="2460"/>
                <a:ext cx="166" cy="133"/>
              </a:xfrm>
              <a:custGeom>
                <a:avLst/>
                <a:gdLst>
                  <a:gd name="T0" fmla="*/ 0 w 656"/>
                  <a:gd name="T1" fmla="*/ 0 h 526"/>
                  <a:gd name="T2" fmla="*/ 0 w 656"/>
                  <a:gd name="T3" fmla="*/ 0 h 526"/>
                  <a:gd name="T4" fmla="*/ 0 w 656"/>
                  <a:gd name="T5" fmla="*/ 0 h 526"/>
                  <a:gd name="T6" fmla="*/ 0 w 656"/>
                  <a:gd name="T7" fmla="*/ 0 h 526"/>
                  <a:gd name="T8" fmla="*/ 0 w 656"/>
                  <a:gd name="T9" fmla="*/ 0 h 526"/>
                  <a:gd name="T10" fmla="*/ 0 w 656"/>
                  <a:gd name="T11" fmla="*/ 0 h 526"/>
                  <a:gd name="T12" fmla="*/ 0 w 656"/>
                  <a:gd name="T13" fmla="*/ 0 h 526"/>
                  <a:gd name="T14" fmla="*/ 0 w 656"/>
                  <a:gd name="T15" fmla="*/ 0 h 526"/>
                  <a:gd name="T16" fmla="*/ 0 w 656"/>
                  <a:gd name="T17" fmla="*/ 0 h 526"/>
                  <a:gd name="T18" fmla="*/ 0 w 656"/>
                  <a:gd name="T19" fmla="*/ 0 h 526"/>
                  <a:gd name="T20" fmla="*/ 0 w 656"/>
                  <a:gd name="T21" fmla="*/ 0 h 526"/>
                  <a:gd name="T22" fmla="*/ 0 w 656"/>
                  <a:gd name="T23" fmla="*/ 0 h 526"/>
                  <a:gd name="T24" fmla="*/ 0 w 656"/>
                  <a:gd name="T25" fmla="*/ 0 h 526"/>
                  <a:gd name="T26" fmla="*/ 0 w 656"/>
                  <a:gd name="T27" fmla="*/ 0 h 526"/>
                  <a:gd name="T28" fmla="*/ 0 w 656"/>
                  <a:gd name="T29" fmla="*/ 0 h 526"/>
                  <a:gd name="T30" fmla="*/ 0 w 656"/>
                  <a:gd name="T31" fmla="*/ 0 h 526"/>
                  <a:gd name="T32" fmla="*/ 0 w 656"/>
                  <a:gd name="T33" fmla="*/ 0 h 526"/>
                  <a:gd name="T34" fmla="*/ 0 w 656"/>
                  <a:gd name="T35" fmla="*/ 0 h 526"/>
                  <a:gd name="T36" fmla="*/ 0 w 656"/>
                  <a:gd name="T37" fmla="*/ 0 h 526"/>
                  <a:gd name="T38" fmla="*/ 0 w 656"/>
                  <a:gd name="T39" fmla="*/ 0 h 526"/>
                  <a:gd name="T40" fmla="*/ 0 w 656"/>
                  <a:gd name="T41" fmla="*/ 0 h 526"/>
                  <a:gd name="T42" fmla="*/ 0 w 656"/>
                  <a:gd name="T43" fmla="*/ 0 h 526"/>
                  <a:gd name="T44" fmla="*/ 0 w 656"/>
                  <a:gd name="T45" fmla="*/ 0 h 526"/>
                  <a:gd name="T46" fmla="*/ 0 w 656"/>
                  <a:gd name="T47" fmla="*/ 0 h 526"/>
                  <a:gd name="T48" fmla="*/ 0 w 656"/>
                  <a:gd name="T49" fmla="*/ 0 h 526"/>
                  <a:gd name="T50" fmla="*/ 0 w 656"/>
                  <a:gd name="T51" fmla="*/ 0 h 526"/>
                  <a:gd name="T52" fmla="*/ 0 w 656"/>
                  <a:gd name="T53" fmla="*/ 0 h 526"/>
                  <a:gd name="T54" fmla="*/ 0 w 656"/>
                  <a:gd name="T55" fmla="*/ 0 h 526"/>
                  <a:gd name="T56" fmla="*/ 0 w 656"/>
                  <a:gd name="T57" fmla="*/ 0 h 526"/>
                  <a:gd name="T58" fmla="*/ 0 w 656"/>
                  <a:gd name="T59" fmla="*/ 0 h 526"/>
                  <a:gd name="T60" fmla="*/ 0 w 656"/>
                  <a:gd name="T61" fmla="*/ 0 h 526"/>
                  <a:gd name="T62" fmla="*/ 0 w 656"/>
                  <a:gd name="T63" fmla="*/ 0 h 526"/>
                  <a:gd name="T64" fmla="*/ 0 w 656"/>
                  <a:gd name="T65" fmla="*/ 0 h 526"/>
                  <a:gd name="T66" fmla="*/ 0 w 656"/>
                  <a:gd name="T67" fmla="*/ 0 h 526"/>
                  <a:gd name="T68" fmla="*/ 0 w 656"/>
                  <a:gd name="T69" fmla="*/ 0 h 526"/>
                  <a:gd name="T70" fmla="*/ 0 w 656"/>
                  <a:gd name="T71" fmla="*/ 0 h 526"/>
                  <a:gd name="T72" fmla="*/ 0 w 656"/>
                  <a:gd name="T73" fmla="*/ 0 h 526"/>
                  <a:gd name="T74" fmla="*/ 0 w 656"/>
                  <a:gd name="T75" fmla="*/ 0 h 526"/>
                  <a:gd name="T76" fmla="*/ 0 w 656"/>
                  <a:gd name="T77" fmla="*/ 0 h 526"/>
                  <a:gd name="T78" fmla="*/ 0 w 656"/>
                  <a:gd name="T79" fmla="*/ 0 h 526"/>
                  <a:gd name="T80" fmla="*/ 0 w 656"/>
                  <a:gd name="T81" fmla="*/ 0 h 526"/>
                  <a:gd name="T82" fmla="*/ 0 w 656"/>
                  <a:gd name="T83" fmla="*/ 0 h 526"/>
                  <a:gd name="T84" fmla="*/ 0 w 656"/>
                  <a:gd name="T85" fmla="*/ 0 h 526"/>
                  <a:gd name="T86" fmla="*/ 0 w 656"/>
                  <a:gd name="T87" fmla="*/ 0 h 526"/>
                  <a:gd name="T88" fmla="*/ 0 w 656"/>
                  <a:gd name="T89" fmla="*/ 0 h 526"/>
                  <a:gd name="T90" fmla="*/ 0 w 656"/>
                  <a:gd name="T91" fmla="*/ 0 h 526"/>
                  <a:gd name="T92" fmla="*/ 0 w 656"/>
                  <a:gd name="T93" fmla="*/ 0 h 526"/>
                  <a:gd name="T94" fmla="*/ 0 w 656"/>
                  <a:gd name="T95" fmla="*/ 0 h 526"/>
                  <a:gd name="T96" fmla="*/ 0 w 656"/>
                  <a:gd name="T97" fmla="*/ 0 h 526"/>
                  <a:gd name="T98" fmla="*/ 0 w 656"/>
                  <a:gd name="T99" fmla="*/ 0 h 526"/>
                  <a:gd name="T100" fmla="*/ 0 w 656"/>
                  <a:gd name="T101" fmla="*/ 0 h 526"/>
                  <a:gd name="T102" fmla="*/ 0 w 656"/>
                  <a:gd name="T103" fmla="*/ 0 h 526"/>
                  <a:gd name="T104" fmla="*/ 0 w 656"/>
                  <a:gd name="T105" fmla="*/ 0 h 526"/>
                  <a:gd name="T106" fmla="*/ 0 w 656"/>
                  <a:gd name="T107" fmla="*/ 0 h 5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6"/>
                  <a:gd name="T163" fmla="*/ 0 h 526"/>
                  <a:gd name="T164" fmla="*/ 656 w 656"/>
                  <a:gd name="T165" fmla="*/ 526 h 5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solidFill>
                <a:srgbClr val="BEBEBE"/>
              </a:solidFill>
              <a:ln w="6350">
                <a:solidFill>
                  <a:srgbClr val="969696"/>
                </a:solidFill>
                <a:round/>
                <a:headEnd/>
                <a:tailEnd/>
              </a:ln>
            </p:spPr>
            <p:txBody>
              <a:bodyPr/>
              <a:lstStyle/>
              <a:p>
                <a:endParaRPr lang="en-US" dirty="0"/>
              </a:p>
            </p:txBody>
          </p:sp>
          <p:sp>
            <p:nvSpPr>
              <p:cNvPr id="416" name="Freeform 37"/>
              <p:cNvSpPr>
                <a:spLocks noChangeAspect="1"/>
              </p:cNvSpPr>
              <p:nvPr/>
            </p:nvSpPr>
            <p:spPr bwMode="gray">
              <a:xfrm>
                <a:off x="3414" y="2826"/>
                <a:ext cx="142" cy="188"/>
              </a:xfrm>
              <a:custGeom>
                <a:avLst/>
                <a:gdLst>
                  <a:gd name="T0" fmla="*/ 0 w 561"/>
                  <a:gd name="T1" fmla="*/ 0 h 740"/>
                  <a:gd name="T2" fmla="*/ 0 w 561"/>
                  <a:gd name="T3" fmla="*/ 0 h 740"/>
                  <a:gd name="T4" fmla="*/ 0 w 561"/>
                  <a:gd name="T5" fmla="*/ 0 h 740"/>
                  <a:gd name="T6" fmla="*/ 0 w 561"/>
                  <a:gd name="T7" fmla="*/ 0 h 740"/>
                  <a:gd name="T8" fmla="*/ 0 w 561"/>
                  <a:gd name="T9" fmla="*/ 0 h 740"/>
                  <a:gd name="T10" fmla="*/ 0 w 561"/>
                  <a:gd name="T11" fmla="*/ 0 h 740"/>
                  <a:gd name="T12" fmla="*/ 0 w 561"/>
                  <a:gd name="T13" fmla="*/ 0 h 740"/>
                  <a:gd name="T14" fmla="*/ 0 w 561"/>
                  <a:gd name="T15" fmla="*/ 0 h 740"/>
                  <a:gd name="T16" fmla="*/ 0 w 561"/>
                  <a:gd name="T17" fmla="*/ 0 h 740"/>
                  <a:gd name="T18" fmla="*/ 0 w 561"/>
                  <a:gd name="T19" fmla="*/ 0 h 740"/>
                  <a:gd name="T20" fmla="*/ 0 w 561"/>
                  <a:gd name="T21" fmla="*/ 0 h 740"/>
                  <a:gd name="T22" fmla="*/ 0 w 561"/>
                  <a:gd name="T23" fmla="*/ 0 h 740"/>
                  <a:gd name="T24" fmla="*/ 0 w 561"/>
                  <a:gd name="T25" fmla="*/ 0 h 740"/>
                  <a:gd name="T26" fmla="*/ 0 w 561"/>
                  <a:gd name="T27" fmla="*/ 0 h 740"/>
                  <a:gd name="T28" fmla="*/ 0 w 561"/>
                  <a:gd name="T29" fmla="*/ 0 h 740"/>
                  <a:gd name="T30" fmla="*/ 0 w 561"/>
                  <a:gd name="T31" fmla="*/ 0 h 740"/>
                  <a:gd name="T32" fmla="*/ 0 w 561"/>
                  <a:gd name="T33" fmla="*/ 0 h 740"/>
                  <a:gd name="T34" fmla="*/ 0 w 561"/>
                  <a:gd name="T35" fmla="*/ 0 h 740"/>
                  <a:gd name="T36" fmla="*/ 0 w 561"/>
                  <a:gd name="T37" fmla="*/ 0 h 740"/>
                  <a:gd name="T38" fmla="*/ 0 w 561"/>
                  <a:gd name="T39" fmla="*/ 0 h 740"/>
                  <a:gd name="T40" fmla="*/ 0 w 561"/>
                  <a:gd name="T41" fmla="*/ 0 h 740"/>
                  <a:gd name="T42" fmla="*/ 0 w 561"/>
                  <a:gd name="T43" fmla="*/ 0 h 740"/>
                  <a:gd name="T44" fmla="*/ 0 w 561"/>
                  <a:gd name="T45" fmla="*/ 0 h 740"/>
                  <a:gd name="T46" fmla="*/ 0 w 561"/>
                  <a:gd name="T47" fmla="*/ 0 h 740"/>
                  <a:gd name="T48" fmla="*/ 0 w 561"/>
                  <a:gd name="T49" fmla="*/ 0 h 740"/>
                  <a:gd name="T50" fmla="*/ 0 w 561"/>
                  <a:gd name="T51" fmla="*/ 0 h 740"/>
                  <a:gd name="T52" fmla="*/ 0 w 561"/>
                  <a:gd name="T53" fmla="*/ 0 h 740"/>
                  <a:gd name="T54" fmla="*/ 0 w 561"/>
                  <a:gd name="T55" fmla="*/ 0 h 740"/>
                  <a:gd name="T56" fmla="*/ 0 w 561"/>
                  <a:gd name="T57" fmla="*/ 0 h 740"/>
                  <a:gd name="T58" fmla="*/ 0 w 561"/>
                  <a:gd name="T59" fmla="*/ 0 h 740"/>
                  <a:gd name="T60" fmla="*/ 0 w 561"/>
                  <a:gd name="T61" fmla="*/ 0 h 740"/>
                  <a:gd name="T62" fmla="*/ 0 w 561"/>
                  <a:gd name="T63" fmla="*/ 0 h 740"/>
                  <a:gd name="T64" fmla="*/ 0 w 561"/>
                  <a:gd name="T65" fmla="*/ 0 h 740"/>
                  <a:gd name="T66" fmla="*/ 0 w 561"/>
                  <a:gd name="T67" fmla="*/ 0 h 740"/>
                  <a:gd name="T68" fmla="*/ 0 w 561"/>
                  <a:gd name="T69" fmla="*/ 0 h 740"/>
                  <a:gd name="T70" fmla="*/ 0 w 561"/>
                  <a:gd name="T71" fmla="*/ 0 h 740"/>
                  <a:gd name="T72" fmla="*/ 0 w 561"/>
                  <a:gd name="T73" fmla="*/ 0 h 740"/>
                  <a:gd name="T74" fmla="*/ 0 w 561"/>
                  <a:gd name="T75" fmla="*/ 0 h 740"/>
                  <a:gd name="T76" fmla="*/ 0 w 561"/>
                  <a:gd name="T77" fmla="*/ 0 h 740"/>
                  <a:gd name="T78" fmla="*/ 0 w 561"/>
                  <a:gd name="T79" fmla="*/ 0 h 740"/>
                  <a:gd name="T80" fmla="*/ 0 w 561"/>
                  <a:gd name="T81" fmla="*/ 0 h 740"/>
                  <a:gd name="T82" fmla="*/ 0 w 561"/>
                  <a:gd name="T83" fmla="*/ 0 h 740"/>
                  <a:gd name="T84" fmla="*/ 0 w 561"/>
                  <a:gd name="T85" fmla="*/ 0 h 740"/>
                  <a:gd name="T86" fmla="*/ 0 w 561"/>
                  <a:gd name="T87" fmla="*/ 0 h 740"/>
                  <a:gd name="T88" fmla="*/ 0 w 561"/>
                  <a:gd name="T89" fmla="*/ 0 h 740"/>
                  <a:gd name="T90" fmla="*/ 0 w 561"/>
                  <a:gd name="T91" fmla="*/ 0 h 740"/>
                  <a:gd name="T92" fmla="*/ 0 w 561"/>
                  <a:gd name="T93" fmla="*/ 0 h 740"/>
                  <a:gd name="T94" fmla="*/ 0 w 561"/>
                  <a:gd name="T95" fmla="*/ 0 h 740"/>
                  <a:gd name="T96" fmla="*/ 0 w 561"/>
                  <a:gd name="T97" fmla="*/ 0 h 740"/>
                  <a:gd name="T98" fmla="*/ 0 w 561"/>
                  <a:gd name="T99" fmla="*/ 0 h 740"/>
                  <a:gd name="T100" fmla="*/ 0 w 561"/>
                  <a:gd name="T101" fmla="*/ 0 h 740"/>
                  <a:gd name="T102" fmla="*/ 0 w 561"/>
                  <a:gd name="T103" fmla="*/ 0 h 740"/>
                  <a:gd name="T104" fmla="*/ 0 w 561"/>
                  <a:gd name="T105" fmla="*/ 0 h 740"/>
                  <a:gd name="T106" fmla="*/ 0 w 561"/>
                  <a:gd name="T107" fmla="*/ 0 h 740"/>
                  <a:gd name="T108" fmla="*/ 0 w 561"/>
                  <a:gd name="T109" fmla="*/ 0 h 740"/>
                  <a:gd name="T110" fmla="*/ 0 w 561"/>
                  <a:gd name="T111" fmla="*/ 0 h 740"/>
                  <a:gd name="T112" fmla="*/ 0 w 561"/>
                  <a:gd name="T113" fmla="*/ 0 h 740"/>
                  <a:gd name="T114" fmla="*/ 0 w 561"/>
                  <a:gd name="T115" fmla="*/ 0 h 740"/>
                  <a:gd name="T116" fmla="*/ 0 w 561"/>
                  <a:gd name="T117" fmla="*/ 0 h 740"/>
                  <a:gd name="T118" fmla="*/ 0 w 561"/>
                  <a:gd name="T119" fmla="*/ 0 h 740"/>
                  <a:gd name="T120" fmla="*/ 0 w 561"/>
                  <a:gd name="T121" fmla="*/ 0 h 740"/>
                  <a:gd name="T122" fmla="*/ 0 w 561"/>
                  <a:gd name="T123" fmla="*/ 0 h 740"/>
                  <a:gd name="T124" fmla="*/ 0 w 561"/>
                  <a:gd name="T125" fmla="*/ 0 h 7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1"/>
                  <a:gd name="T190" fmla="*/ 0 h 740"/>
                  <a:gd name="T191" fmla="*/ 561 w 561"/>
                  <a:gd name="T192" fmla="*/ 740 h 7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solidFill>
                <a:srgbClr val="BEBEBE"/>
              </a:solidFill>
              <a:ln w="6350">
                <a:solidFill>
                  <a:srgbClr val="969696"/>
                </a:solidFill>
                <a:round/>
                <a:headEnd/>
                <a:tailEnd/>
              </a:ln>
            </p:spPr>
            <p:txBody>
              <a:bodyPr/>
              <a:lstStyle/>
              <a:p>
                <a:endParaRPr lang="en-US" dirty="0"/>
              </a:p>
            </p:txBody>
          </p:sp>
          <p:sp>
            <p:nvSpPr>
              <p:cNvPr id="417" name="Freeform 38"/>
              <p:cNvSpPr>
                <a:spLocks noChangeAspect="1"/>
              </p:cNvSpPr>
              <p:nvPr/>
            </p:nvSpPr>
            <p:spPr bwMode="gray">
              <a:xfrm>
                <a:off x="3149" y="2664"/>
                <a:ext cx="228" cy="278"/>
              </a:xfrm>
              <a:custGeom>
                <a:avLst/>
                <a:gdLst>
                  <a:gd name="T0" fmla="*/ 0 w 907"/>
                  <a:gd name="T1" fmla="*/ 0 h 1097"/>
                  <a:gd name="T2" fmla="*/ 0 w 907"/>
                  <a:gd name="T3" fmla="*/ 0 h 1097"/>
                  <a:gd name="T4" fmla="*/ 0 w 907"/>
                  <a:gd name="T5" fmla="*/ 0 h 1097"/>
                  <a:gd name="T6" fmla="*/ 0 w 907"/>
                  <a:gd name="T7" fmla="*/ 0 h 1097"/>
                  <a:gd name="T8" fmla="*/ 0 w 907"/>
                  <a:gd name="T9" fmla="*/ 0 h 1097"/>
                  <a:gd name="T10" fmla="*/ 0 w 907"/>
                  <a:gd name="T11" fmla="*/ 0 h 1097"/>
                  <a:gd name="T12" fmla="*/ 0 w 907"/>
                  <a:gd name="T13" fmla="*/ 0 h 1097"/>
                  <a:gd name="T14" fmla="*/ 0 w 907"/>
                  <a:gd name="T15" fmla="*/ 0 h 1097"/>
                  <a:gd name="T16" fmla="*/ 0 w 907"/>
                  <a:gd name="T17" fmla="*/ 0 h 1097"/>
                  <a:gd name="T18" fmla="*/ 0 w 907"/>
                  <a:gd name="T19" fmla="*/ 0 h 1097"/>
                  <a:gd name="T20" fmla="*/ 0 w 907"/>
                  <a:gd name="T21" fmla="*/ 0 h 1097"/>
                  <a:gd name="T22" fmla="*/ 0 w 907"/>
                  <a:gd name="T23" fmla="*/ 0 h 1097"/>
                  <a:gd name="T24" fmla="*/ 0 w 907"/>
                  <a:gd name="T25" fmla="*/ 0 h 1097"/>
                  <a:gd name="T26" fmla="*/ 0 w 907"/>
                  <a:gd name="T27" fmla="*/ 0 h 1097"/>
                  <a:gd name="T28" fmla="*/ 0 w 907"/>
                  <a:gd name="T29" fmla="*/ 0 h 1097"/>
                  <a:gd name="T30" fmla="*/ 0 w 907"/>
                  <a:gd name="T31" fmla="*/ 0 h 1097"/>
                  <a:gd name="T32" fmla="*/ 0 w 907"/>
                  <a:gd name="T33" fmla="*/ 0 h 1097"/>
                  <a:gd name="T34" fmla="*/ 0 w 907"/>
                  <a:gd name="T35" fmla="*/ 0 h 1097"/>
                  <a:gd name="T36" fmla="*/ 0 w 907"/>
                  <a:gd name="T37" fmla="*/ 0 h 1097"/>
                  <a:gd name="T38" fmla="*/ 0 w 907"/>
                  <a:gd name="T39" fmla="*/ 0 h 1097"/>
                  <a:gd name="T40" fmla="*/ 0 w 907"/>
                  <a:gd name="T41" fmla="*/ 0 h 1097"/>
                  <a:gd name="T42" fmla="*/ 0 w 907"/>
                  <a:gd name="T43" fmla="*/ 0 h 1097"/>
                  <a:gd name="T44" fmla="*/ 0 w 907"/>
                  <a:gd name="T45" fmla="*/ 0 h 1097"/>
                  <a:gd name="T46" fmla="*/ 0 w 907"/>
                  <a:gd name="T47" fmla="*/ 0 h 1097"/>
                  <a:gd name="T48" fmla="*/ 0 w 907"/>
                  <a:gd name="T49" fmla="*/ 0 h 1097"/>
                  <a:gd name="T50" fmla="*/ 0 w 907"/>
                  <a:gd name="T51" fmla="*/ 0 h 1097"/>
                  <a:gd name="T52" fmla="*/ 0 w 907"/>
                  <a:gd name="T53" fmla="*/ 0 h 1097"/>
                  <a:gd name="T54" fmla="*/ 0 w 907"/>
                  <a:gd name="T55" fmla="*/ 0 h 1097"/>
                  <a:gd name="T56" fmla="*/ 0 w 907"/>
                  <a:gd name="T57" fmla="*/ 0 h 1097"/>
                  <a:gd name="T58" fmla="*/ 0 w 907"/>
                  <a:gd name="T59" fmla="*/ 0 h 1097"/>
                  <a:gd name="T60" fmla="*/ 0 w 907"/>
                  <a:gd name="T61" fmla="*/ 0 h 1097"/>
                  <a:gd name="T62" fmla="*/ 0 w 907"/>
                  <a:gd name="T63" fmla="*/ 0 h 1097"/>
                  <a:gd name="T64" fmla="*/ 0 w 907"/>
                  <a:gd name="T65" fmla="*/ 0 h 1097"/>
                  <a:gd name="T66" fmla="*/ 0 w 907"/>
                  <a:gd name="T67" fmla="*/ 0 h 1097"/>
                  <a:gd name="T68" fmla="*/ 0 w 907"/>
                  <a:gd name="T69" fmla="*/ 0 h 1097"/>
                  <a:gd name="T70" fmla="*/ 0 w 907"/>
                  <a:gd name="T71" fmla="*/ 0 h 1097"/>
                  <a:gd name="T72" fmla="*/ 0 w 907"/>
                  <a:gd name="T73" fmla="*/ 0 h 1097"/>
                  <a:gd name="T74" fmla="*/ 0 w 907"/>
                  <a:gd name="T75" fmla="*/ 0 h 1097"/>
                  <a:gd name="T76" fmla="*/ 0 w 907"/>
                  <a:gd name="T77" fmla="*/ 0 h 1097"/>
                  <a:gd name="T78" fmla="*/ 0 w 907"/>
                  <a:gd name="T79" fmla="*/ 0 h 1097"/>
                  <a:gd name="T80" fmla="*/ 0 w 907"/>
                  <a:gd name="T81" fmla="*/ 0 h 1097"/>
                  <a:gd name="T82" fmla="*/ 0 w 907"/>
                  <a:gd name="T83" fmla="*/ 0 h 1097"/>
                  <a:gd name="T84" fmla="*/ 0 w 907"/>
                  <a:gd name="T85" fmla="*/ 0 h 1097"/>
                  <a:gd name="T86" fmla="*/ 0 w 907"/>
                  <a:gd name="T87" fmla="*/ 0 h 1097"/>
                  <a:gd name="T88" fmla="*/ 0 w 907"/>
                  <a:gd name="T89" fmla="*/ 0 h 1097"/>
                  <a:gd name="T90" fmla="*/ 0 w 907"/>
                  <a:gd name="T91" fmla="*/ 0 h 1097"/>
                  <a:gd name="T92" fmla="*/ 0 w 907"/>
                  <a:gd name="T93" fmla="*/ 0 h 1097"/>
                  <a:gd name="T94" fmla="*/ 0 w 907"/>
                  <a:gd name="T95" fmla="*/ 0 h 1097"/>
                  <a:gd name="T96" fmla="*/ 0 w 907"/>
                  <a:gd name="T97" fmla="*/ 0 h 1097"/>
                  <a:gd name="T98" fmla="*/ 0 w 907"/>
                  <a:gd name="T99" fmla="*/ 0 h 1097"/>
                  <a:gd name="T100" fmla="*/ 0 w 907"/>
                  <a:gd name="T101" fmla="*/ 0 h 1097"/>
                  <a:gd name="T102" fmla="*/ 0 w 907"/>
                  <a:gd name="T103" fmla="*/ 0 h 1097"/>
                  <a:gd name="T104" fmla="*/ 0 w 907"/>
                  <a:gd name="T105" fmla="*/ 0 h 1097"/>
                  <a:gd name="T106" fmla="*/ 0 w 907"/>
                  <a:gd name="T107" fmla="*/ 0 h 1097"/>
                  <a:gd name="T108" fmla="*/ 0 w 907"/>
                  <a:gd name="T109" fmla="*/ 0 h 10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7"/>
                  <a:gd name="T166" fmla="*/ 0 h 1097"/>
                  <a:gd name="T167" fmla="*/ 907 w 907"/>
                  <a:gd name="T168" fmla="*/ 1097 h 10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7" h="1097">
                    <a:moveTo>
                      <a:pt x="118" y="210"/>
                    </a:moveTo>
                    <a:lnTo>
                      <a:pt x="118" y="266"/>
                    </a:lnTo>
                    <a:lnTo>
                      <a:pt x="118" y="320"/>
                    </a:lnTo>
                    <a:lnTo>
                      <a:pt x="118" y="375"/>
                    </a:lnTo>
                    <a:lnTo>
                      <a:pt x="116" y="424"/>
                    </a:lnTo>
                    <a:lnTo>
                      <a:pt x="110" y="425"/>
                    </a:lnTo>
                    <a:lnTo>
                      <a:pt x="81" y="425"/>
                    </a:lnTo>
                    <a:lnTo>
                      <a:pt x="72" y="426"/>
                    </a:lnTo>
                    <a:lnTo>
                      <a:pt x="60" y="428"/>
                    </a:lnTo>
                    <a:lnTo>
                      <a:pt x="59" y="429"/>
                    </a:lnTo>
                    <a:lnTo>
                      <a:pt x="56" y="438"/>
                    </a:lnTo>
                    <a:lnTo>
                      <a:pt x="55" y="449"/>
                    </a:lnTo>
                    <a:lnTo>
                      <a:pt x="51" y="460"/>
                    </a:lnTo>
                    <a:lnTo>
                      <a:pt x="39" y="477"/>
                    </a:lnTo>
                    <a:lnTo>
                      <a:pt x="23" y="495"/>
                    </a:lnTo>
                    <a:lnTo>
                      <a:pt x="23" y="508"/>
                    </a:lnTo>
                    <a:lnTo>
                      <a:pt x="24" y="516"/>
                    </a:lnTo>
                    <a:lnTo>
                      <a:pt x="23" y="521"/>
                    </a:lnTo>
                    <a:lnTo>
                      <a:pt x="22" y="522"/>
                    </a:lnTo>
                    <a:lnTo>
                      <a:pt x="14" y="527"/>
                    </a:lnTo>
                    <a:lnTo>
                      <a:pt x="11" y="531"/>
                    </a:lnTo>
                    <a:lnTo>
                      <a:pt x="9" y="541"/>
                    </a:lnTo>
                    <a:lnTo>
                      <a:pt x="9" y="555"/>
                    </a:lnTo>
                    <a:lnTo>
                      <a:pt x="7" y="564"/>
                    </a:lnTo>
                    <a:lnTo>
                      <a:pt x="1" y="575"/>
                    </a:lnTo>
                    <a:lnTo>
                      <a:pt x="0" y="580"/>
                    </a:lnTo>
                    <a:lnTo>
                      <a:pt x="0" y="596"/>
                    </a:lnTo>
                    <a:lnTo>
                      <a:pt x="3" y="596"/>
                    </a:lnTo>
                    <a:lnTo>
                      <a:pt x="8" y="595"/>
                    </a:lnTo>
                    <a:lnTo>
                      <a:pt x="24" y="591"/>
                    </a:lnTo>
                    <a:lnTo>
                      <a:pt x="23" y="607"/>
                    </a:lnTo>
                    <a:lnTo>
                      <a:pt x="28" y="623"/>
                    </a:lnTo>
                    <a:lnTo>
                      <a:pt x="40" y="657"/>
                    </a:lnTo>
                    <a:lnTo>
                      <a:pt x="41" y="659"/>
                    </a:lnTo>
                    <a:lnTo>
                      <a:pt x="48" y="662"/>
                    </a:lnTo>
                    <a:lnTo>
                      <a:pt x="51" y="667"/>
                    </a:lnTo>
                    <a:lnTo>
                      <a:pt x="54" y="676"/>
                    </a:lnTo>
                    <a:lnTo>
                      <a:pt x="54" y="684"/>
                    </a:lnTo>
                    <a:lnTo>
                      <a:pt x="45" y="688"/>
                    </a:lnTo>
                    <a:lnTo>
                      <a:pt x="55" y="703"/>
                    </a:lnTo>
                    <a:lnTo>
                      <a:pt x="72" y="722"/>
                    </a:lnTo>
                    <a:lnTo>
                      <a:pt x="88" y="743"/>
                    </a:lnTo>
                    <a:lnTo>
                      <a:pt x="93" y="759"/>
                    </a:lnTo>
                    <a:lnTo>
                      <a:pt x="88" y="777"/>
                    </a:lnTo>
                    <a:lnTo>
                      <a:pt x="86" y="793"/>
                    </a:lnTo>
                    <a:lnTo>
                      <a:pt x="88" y="806"/>
                    </a:lnTo>
                    <a:lnTo>
                      <a:pt x="98" y="816"/>
                    </a:lnTo>
                    <a:lnTo>
                      <a:pt x="109" y="817"/>
                    </a:lnTo>
                    <a:lnTo>
                      <a:pt x="122" y="821"/>
                    </a:lnTo>
                    <a:lnTo>
                      <a:pt x="127" y="836"/>
                    </a:lnTo>
                    <a:lnTo>
                      <a:pt x="138" y="840"/>
                    </a:lnTo>
                    <a:lnTo>
                      <a:pt x="161" y="840"/>
                    </a:lnTo>
                    <a:lnTo>
                      <a:pt x="169" y="847"/>
                    </a:lnTo>
                    <a:lnTo>
                      <a:pt x="179" y="854"/>
                    </a:lnTo>
                    <a:lnTo>
                      <a:pt x="180" y="859"/>
                    </a:lnTo>
                    <a:lnTo>
                      <a:pt x="179" y="869"/>
                    </a:lnTo>
                    <a:lnTo>
                      <a:pt x="185" y="880"/>
                    </a:lnTo>
                    <a:lnTo>
                      <a:pt x="204" y="892"/>
                    </a:lnTo>
                    <a:lnTo>
                      <a:pt x="222" y="904"/>
                    </a:lnTo>
                    <a:lnTo>
                      <a:pt x="229" y="914"/>
                    </a:lnTo>
                    <a:lnTo>
                      <a:pt x="240" y="920"/>
                    </a:lnTo>
                    <a:lnTo>
                      <a:pt x="245" y="930"/>
                    </a:lnTo>
                    <a:lnTo>
                      <a:pt x="249" y="941"/>
                    </a:lnTo>
                    <a:lnTo>
                      <a:pt x="256" y="950"/>
                    </a:lnTo>
                    <a:lnTo>
                      <a:pt x="258" y="961"/>
                    </a:lnTo>
                    <a:lnTo>
                      <a:pt x="267" y="964"/>
                    </a:lnTo>
                    <a:lnTo>
                      <a:pt x="297" y="984"/>
                    </a:lnTo>
                    <a:lnTo>
                      <a:pt x="303" y="993"/>
                    </a:lnTo>
                    <a:lnTo>
                      <a:pt x="304" y="1004"/>
                    </a:lnTo>
                    <a:lnTo>
                      <a:pt x="310" y="1011"/>
                    </a:lnTo>
                    <a:lnTo>
                      <a:pt x="317" y="1022"/>
                    </a:lnTo>
                    <a:lnTo>
                      <a:pt x="329" y="1031"/>
                    </a:lnTo>
                    <a:lnTo>
                      <a:pt x="335" y="1039"/>
                    </a:lnTo>
                    <a:lnTo>
                      <a:pt x="340" y="1049"/>
                    </a:lnTo>
                    <a:lnTo>
                      <a:pt x="363" y="1058"/>
                    </a:lnTo>
                    <a:lnTo>
                      <a:pt x="369" y="1055"/>
                    </a:lnTo>
                    <a:lnTo>
                      <a:pt x="376" y="1047"/>
                    </a:lnTo>
                    <a:lnTo>
                      <a:pt x="403" y="1053"/>
                    </a:lnTo>
                    <a:lnTo>
                      <a:pt x="414" y="1052"/>
                    </a:lnTo>
                    <a:lnTo>
                      <a:pt x="426" y="1042"/>
                    </a:lnTo>
                    <a:lnTo>
                      <a:pt x="437" y="1048"/>
                    </a:lnTo>
                    <a:lnTo>
                      <a:pt x="461" y="1074"/>
                    </a:lnTo>
                    <a:lnTo>
                      <a:pt x="475" y="1082"/>
                    </a:lnTo>
                    <a:lnTo>
                      <a:pt x="484" y="1091"/>
                    </a:lnTo>
                    <a:lnTo>
                      <a:pt x="490" y="1096"/>
                    </a:lnTo>
                    <a:lnTo>
                      <a:pt x="496" y="1096"/>
                    </a:lnTo>
                    <a:lnTo>
                      <a:pt x="503" y="1091"/>
                    </a:lnTo>
                    <a:lnTo>
                      <a:pt x="517" y="1090"/>
                    </a:lnTo>
                    <a:lnTo>
                      <a:pt x="528" y="1093"/>
                    </a:lnTo>
                    <a:lnTo>
                      <a:pt x="538" y="1091"/>
                    </a:lnTo>
                    <a:lnTo>
                      <a:pt x="550" y="1090"/>
                    </a:lnTo>
                    <a:lnTo>
                      <a:pt x="556" y="1097"/>
                    </a:lnTo>
                    <a:lnTo>
                      <a:pt x="573" y="1093"/>
                    </a:lnTo>
                    <a:lnTo>
                      <a:pt x="587" y="1092"/>
                    </a:lnTo>
                    <a:lnTo>
                      <a:pt x="600" y="1087"/>
                    </a:lnTo>
                    <a:lnTo>
                      <a:pt x="616" y="1089"/>
                    </a:lnTo>
                    <a:lnTo>
                      <a:pt x="635" y="1089"/>
                    </a:lnTo>
                    <a:lnTo>
                      <a:pt x="662" y="1071"/>
                    </a:lnTo>
                    <a:lnTo>
                      <a:pt x="662" y="1068"/>
                    </a:lnTo>
                    <a:lnTo>
                      <a:pt x="662" y="1071"/>
                    </a:lnTo>
                    <a:lnTo>
                      <a:pt x="678" y="1052"/>
                    </a:lnTo>
                    <a:lnTo>
                      <a:pt x="690" y="1044"/>
                    </a:lnTo>
                    <a:lnTo>
                      <a:pt x="701" y="1043"/>
                    </a:lnTo>
                    <a:lnTo>
                      <a:pt x="731" y="1046"/>
                    </a:lnTo>
                    <a:lnTo>
                      <a:pt x="744" y="1046"/>
                    </a:lnTo>
                    <a:lnTo>
                      <a:pt x="765" y="1043"/>
                    </a:lnTo>
                    <a:lnTo>
                      <a:pt x="766" y="1021"/>
                    </a:lnTo>
                    <a:lnTo>
                      <a:pt x="767" y="1011"/>
                    </a:lnTo>
                    <a:lnTo>
                      <a:pt x="766" y="1004"/>
                    </a:lnTo>
                    <a:lnTo>
                      <a:pt x="759" y="999"/>
                    </a:lnTo>
                    <a:lnTo>
                      <a:pt x="735" y="994"/>
                    </a:lnTo>
                    <a:lnTo>
                      <a:pt x="727" y="988"/>
                    </a:lnTo>
                    <a:lnTo>
                      <a:pt x="722" y="979"/>
                    </a:lnTo>
                    <a:lnTo>
                      <a:pt x="712" y="952"/>
                    </a:lnTo>
                    <a:lnTo>
                      <a:pt x="707" y="940"/>
                    </a:lnTo>
                    <a:lnTo>
                      <a:pt x="702" y="930"/>
                    </a:lnTo>
                    <a:lnTo>
                      <a:pt x="680" y="917"/>
                    </a:lnTo>
                    <a:lnTo>
                      <a:pt x="673" y="909"/>
                    </a:lnTo>
                    <a:lnTo>
                      <a:pt x="667" y="901"/>
                    </a:lnTo>
                    <a:lnTo>
                      <a:pt x="665" y="891"/>
                    </a:lnTo>
                    <a:lnTo>
                      <a:pt x="657" y="881"/>
                    </a:lnTo>
                    <a:lnTo>
                      <a:pt x="648" y="876"/>
                    </a:lnTo>
                    <a:lnTo>
                      <a:pt x="637" y="872"/>
                    </a:lnTo>
                    <a:lnTo>
                      <a:pt x="629" y="874"/>
                    </a:lnTo>
                    <a:lnTo>
                      <a:pt x="621" y="867"/>
                    </a:lnTo>
                    <a:lnTo>
                      <a:pt x="615" y="867"/>
                    </a:lnTo>
                    <a:lnTo>
                      <a:pt x="609" y="863"/>
                    </a:lnTo>
                    <a:lnTo>
                      <a:pt x="614" y="855"/>
                    </a:lnTo>
                    <a:lnTo>
                      <a:pt x="620" y="850"/>
                    </a:lnTo>
                    <a:lnTo>
                      <a:pt x="620" y="836"/>
                    </a:lnTo>
                    <a:lnTo>
                      <a:pt x="630" y="832"/>
                    </a:lnTo>
                    <a:lnTo>
                      <a:pt x="652" y="834"/>
                    </a:lnTo>
                    <a:lnTo>
                      <a:pt x="663" y="829"/>
                    </a:lnTo>
                    <a:lnTo>
                      <a:pt x="670" y="823"/>
                    </a:lnTo>
                    <a:lnTo>
                      <a:pt x="672" y="808"/>
                    </a:lnTo>
                    <a:lnTo>
                      <a:pt x="672" y="763"/>
                    </a:lnTo>
                    <a:lnTo>
                      <a:pt x="676" y="747"/>
                    </a:lnTo>
                    <a:lnTo>
                      <a:pt x="678" y="736"/>
                    </a:lnTo>
                    <a:lnTo>
                      <a:pt x="676" y="730"/>
                    </a:lnTo>
                    <a:lnTo>
                      <a:pt x="676" y="719"/>
                    </a:lnTo>
                    <a:lnTo>
                      <a:pt x="680" y="721"/>
                    </a:lnTo>
                    <a:lnTo>
                      <a:pt x="683" y="714"/>
                    </a:lnTo>
                    <a:lnTo>
                      <a:pt x="690" y="702"/>
                    </a:lnTo>
                    <a:lnTo>
                      <a:pt x="697" y="697"/>
                    </a:lnTo>
                    <a:lnTo>
                      <a:pt x="708" y="697"/>
                    </a:lnTo>
                    <a:lnTo>
                      <a:pt x="713" y="692"/>
                    </a:lnTo>
                    <a:lnTo>
                      <a:pt x="718" y="665"/>
                    </a:lnTo>
                    <a:lnTo>
                      <a:pt x="723" y="651"/>
                    </a:lnTo>
                    <a:lnTo>
                      <a:pt x="758" y="602"/>
                    </a:lnTo>
                    <a:lnTo>
                      <a:pt x="767" y="592"/>
                    </a:lnTo>
                    <a:lnTo>
                      <a:pt x="776" y="590"/>
                    </a:lnTo>
                    <a:lnTo>
                      <a:pt x="783" y="582"/>
                    </a:lnTo>
                    <a:lnTo>
                      <a:pt x="801" y="525"/>
                    </a:lnTo>
                    <a:lnTo>
                      <a:pt x="801" y="509"/>
                    </a:lnTo>
                    <a:lnTo>
                      <a:pt x="798" y="493"/>
                    </a:lnTo>
                    <a:lnTo>
                      <a:pt x="798" y="473"/>
                    </a:lnTo>
                    <a:lnTo>
                      <a:pt x="802" y="456"/>
                    </a:lnTo>
                    <a:lnTo>
                      <a:pt x="809" y="442"/>
                    </a:lnTo>
                    <a:lnTo>
                      <a:pt x="818" y="408"/>
                    </a:lnTo>
                    <a:lnTo>
                      <a:pt x="821" y="387"/>
                    </a:lnTo>
                    <a:lnTo>
                      <a:pt x="821" y="379"/>
                    </a:lnTo>
                    <a:lnTo>
                      <a:pt x="825" y="358"/>
                    </a:lnTo>
                    <a:lnTo>
                      <a:pt x="829" y="349"/>
                    </a:lnTo>
                    <a:lnTo>
                      <a:pt x="842" y="348"/>
                    </a:lnTo>
                    <a:lnTo>
                      <a:pt x="851" y="343"/>
                    </a:lnTo>
                    <a:lnTo>
                      <a:pt x="856" y="336"/>
                    </a:lnTo>
                    <a:lnTo>
                      <a:pt x="877" y="326"/>
                    </a:lnTo>
                    <a:lnTo>
                      <a:pt x="885" y="323"/>
                    </a:lnTo>
                    <a:lnTo>
                      <a:pt x="898" y="317"/>
                    </a:lnTo>
                    <a:lnTo>
                      <a:pt x="905" y="302"/>
                    </a:lnTo>
                    <a:lnTo>
                      <a:pt x="907" y="293"/>
                    </a:lnTo>
                    <a:lnTo>
                      <a:pt x="904" y="284"/>
                    </a:lnTo>
                    <a:lnTo>
                      <a:pt x="899" y="284"/>
                    </a:lnTo>
                    <a:lnTo>
                      <a:pt x="896" y="280"/>
                    </a:lnTo>
                    <a:lnTo>
                      <a:pt x="891" y="282"/>
                    </a:lnTo>
                    <a:lnTo>
                      <a:pt x="887" y="270"/>
                    </a:lnTo>
                    <a:lnTo>
                      <a:pt x="880" y="264"/>
                    </a:lnTo>
                    <a:lnTo>
                      <a:pt x="873" y="263"/>
                    </a:lnTo>
                    <a:lnTo>
                      <a:pt x="858" y="257"/>
                    </a:lnTo>
                    <a:lnTo>
                      <a:pt x="852" y="252"/>
                    </a:lnTo>
                    <a:lnTo>
                      <a:pt x="847" y="245"/>
                    </a:lnTo>
                    <a:lnTo>
                      <a:pt x="840" y="214"/>
                    </a:lnTo>
                    <a:lnTo>
                      <a:pt x="837" y="191"/>
                    </a:lnTo>
                    <a:lnTo>
                      <a:pt x="837" y="157"/>
                    </a:lnTo>
                    <a:lnTo>
                      <a:pt x="836" y="117"/>
                    </a:lnTo>
                    <a:lnTo>
                      <a:pt x="839" y="118"/>
                    </a:lnTo>
                    <a:lnTo>
                      <a:pt x="836" y="111"/>
                    </a:lnTo>
                    <a:lnTo>
                      <a:pt x="821" y="94"/>
                    </a:lnTo>
                    <a:lnTo>
                      <a:pt x="820" y="81"/>
                    </a:lnTo>
                    <a:lnTo>
                      <a:pt x="819" y="65"/>
                    </a:lnTo>
                    <a:lnTo>
                      <a:pt x="808" y="49"/>
                    </a:lnTo>
                    <a:lnTo>
                      <a:pt x="798" y="44"/>
                    </a:lnTo>
                    <a:lnTo>
                      <a:pt x="787" y="31"/>
                    </a:lnTo>
                    <a:lnTo>
                      <a:pt x="776" y="25"/>
                    </a:lnTo>
                    <a:lnTo>
                      <a:pt x="761" y="19"/>
                    </a:lnTo>
                    <a:lnTo>
                      <a:pt x="749" y="0"/>
                    </a:lnTo>
                    <a:lnTo>
                      <a:pt x="727" y="20"/>
                    </a:lnTo>
                    <a:lnTo>
                      <a:pt x="713" y="15"/>
                    </a:lnTo>
                    <a:lnTo>
                      <a:pt x="701" y="46"/>
                    </a:lnTo>
                    <a:lnTo>
                      <a:pt x="672" y="53"/>
                    </a:lnTo>
                    <a:lnTo>
                      <a:pt x="664" y="78"/>
                    </a:lnTo>
                    <a:lnTo>
                      <a:pt x="637" y="80"/>
                    </a:lnTo>
                    <a:lnTo>
                      <a:pt x="619" y="67"/>
                    </a:lnTo>
                    <a:lnTo>
                      <a:pt x="522" y="65"/>
                    </a:lnTo>
                    <a:lnTo>
                      <a:pt x="527" y="54"/>
                    </a:lnTo>
                    <a:lnTo>
                      <a:pt x="524" y="54"/>
                    </a:lnTo>
                    <a:lnTo>
                      <a:pt x="522" y="53"/>
                    </a:lnTo>
                    <a:lnTo>
                      <a:pt x="519" y="53"/>
                    </a:lnTo>
                    <a:lnTo>
                      <a:pt x="512" y="65"/>
                    </a:lnTo>
                    <a:lnTo>
                      <a:pt x="484" y="65"/>
                    </a:lnTo>
                    <a:lnTo>
                      <a:pt x="431" y="65"/>
                    </a:lnTo>
                    <a:lnTo>
                      <a:pt x="379" y="65"/>
                    </a:lnTo>
                    <a:lnTo>
                      <a:pt x="326" y="65"/>
                    </a:lnTo>
                    <a:lnTo>
                      <a:pt x="275" y="65"/>
                    </a:lnTo>
                    <a:lnTo>
                      <a:pt x="223" y="65"/>
                    </a:lnTo>
                    <a:lnTo>
                      <a:pt x="170" y="65"/>
                    </a:lnTo>
                    <a:lnTo>
                      <a:pt x="170" y="118"/>
                    </a:lnTo>
                    <a:lnTo>
                      <a:pt x="170" y="177"/>
                    </a:lnTo>
                    <a:lnTo>
                      <a:pt x="118" y="177"/>
                    </a:lnTo>
                    <a:lnTo>
                      <a:pt x="118" y="210"/>
                    </a:lnTo>
                    <a:close/>
                  </a:path>
                </a:pathLst>
              </a:custGeom>
              <a:solidFill>
                <a:srgbClr val="BEBEBE"/>
              </a:solidFill>
              <a:ln w="6350">
                <a:solidFill>
                  <a:srgbClr val="969696"/>
                </a:solidFill>
                <a:round/>
                <a:headEnd/>
                <a:tailEnd/>
              </a:ln>
            </p:spPr>
            <p:txBody>
              <a:bodyPr/>
              <a:lstStyle/>
              <a:p>
                <a:endParaRPr lang="en-US" dirty="0"/>
              </a:p>
            </p:txBody>
          </p:sp>
          <p:sp>
            <p:nvSpPr>
              <p:cNvPr id="418" name="Freeform 39"/>
              <p:cNvSpPr>
                <a:spLocks noChangeAspect="1"/>
              </p:cNvSpPr>
              <p:nvPr/>
            </p:nvSpPr>
            <p:spPr bwMode="gray">
              <a:xfrm>
                <a:off x="2845" y="2656"/>
                <a:ext cx="220" cy="173"/>
              </a:xfrm>
              <a:custGeom>
                <a:avLst/>
                <a:gdLst>
                  <a:gd name="T0" fmla="*/ 0 w 872"/>
                  <a:gd name="T1" fmla="*/ 0 h 678"/>
                  <a:gd name="T2" fmla="*/ 0 w 872"/>
                  <a:gd name="T3" fmla="*/ 0 h 678"/>
                  <a:gd name="T4" fmla="*/ 0 w 872"/>
                  <a:gd name="T5" fmla="*/ 0 h 678"/>
                  <a:gd name="T6" fmla="*/ 0 w 872"/>
                  <a:gd name="T7" fmla="*/ 0 h 678"/>
                  <a:gd name="T8" fmla="*/ 0 w 872"/>
                  <a:gd name="T9" fmla="*/ 0 h 678"/>
                  <a:gd name="T10" fmla="*/ 0 w 872"/>
                  <a:gd name="T11" fmla="*/ 0 h 678"/>
                  <a:gd name="T12" fmla="*/ 0 w 872"/>
                  <a:gd name="T13" fmla="*/ 0 h 678"/>
                  <a:gd name="T14" fmla="*/ 0 w 872"/>
                  <a:gd name="T15" fmla="*/ 0 h 678"/>
                  <a:gd name="T16" fmla="*/ 0 w 872"/>
                  <a:gd name="T17" fmla="*/ 0 h 678"/>
                  <a:gd name="T18" fmla="*/ 0 w 872"/>
                  <a:gd name="T19" fmla="*/ 0 h 678"/>
                  <a:gd name="T20" fmla="*/ 0 w 872"/>
                  <a:gd name="T21" fmla="*/ 0 h 678"/>
                  <a:gd name="T22" fmla="*/ 0 w 872"/>
                  <a:gd name="T23" fmla="*/ 0 h 678"/>
                  <a:gd name="T24" fmla="*/ 0 w 872"/>
                  <a:gd name="T25" fmla="*/ 0 h 678"/>
                  <a:gd name="T26" fmla="*/ 0 w 872"/>
                  <a:gd name="T27" fmla="*/ 0 h 678"/>
                  <a:gd name="T28" fmla="*/ 0 w 872"/>
                  <a:gd name="T29" fmla="*/ 0 h 678"/>
                  <a:gd name="T30" fmla="*/ 0 w 872"/>
                  <a:gd name="T31" fmla="*/ 0 h 678"/>
                  <a:gd name="T32" fmla="*/ 0 w 872"/>
                  <a:gd name="T33" fmla="*/ 0 h 678"/>
                  <a:gd name="T34" fmla="*/ 0 w 872"/>
                  <a:gd name="T35" fmla="*/ 0 h 678"/>
                  <a:gd name="T36" fmla="*/ 0 w 872"/>
                  <a:gd name="T37" fmla="*/ 0 h 678"/>
                  <a:gd name="T38" fmla="*/ 0 w 872"/>
                  <a:gd name="T39" fmla="*/ 0 h 678"/>
                  <a:gd name="T40" fmla="*/ 0 w 872"/>
                  <a:gd name="T41" fmla="*/ 0 h 678"/>
                  <a:gd name="T42" fmla="*/ 0 w 872"/>
                  <a:gd name="T43" fmla="*/ 0 h 678"/>
                  <a:gd name="T44" fmla="*/ 0 w 872"/>
                  <a:gd name="T45" fmla="*/ 0 h 678"/>
                  <a:gd name="T46" fmla="*/ 0 w 872"/>
                  <a:gd name="T47" fmla="*/ 0 h 678"/>
                  <a:gd name="T48" fmla="*/ 0 w 872"/>
                  <a:gd name="T49" fmla="*/ 0 h 678"/>
                  <a:gd name="T50" fmla="*/ 0 w 872"/>
                  <a:gd name="T51" fmla="*/ 0 h 678"/>
                  <a:gd name="T52" fmla="*/ 0 w 872"/>
                  <a:gd name="T53" fmla="*/ 0 h 678"/>
                  <a:gd name="T54" fmla="*/ 0 w 872"/>
                  <a:gd name="T55" fmla="*/ 0 h 678"/>
                  <a:gd name="T56" fmla="*/ 0 w 872"/>
                  <a:gd name="T57" fmla="*/ 0 h 678"/>
                  <a:gd name="T58" fmla="*/ 0 w 872"/>
                  <a:gd name="T59" fmla="*/ 0 h 678"/>
                  <a:gd name="T60" fmla="*/ 0 w 872"/>
                  <a:gd name="T61" fmla="*/ 0 h 678"/>
                  <a:gd name="T62" fmla="*/ 0 w 872"/>
                  <a:gd name="T63" fmla="*/ 0 h 678"/>
                  <a:gd name="T64" fmla="*/ 0 w 872"/>
                  <a:gd name="T65" fmla="*/ 0 h 678"/>
                  <a:gd name="T66" fmla="*/ 0 w 872"/>
                  <a:gd name="T67" fmla="*/ 0 h 678"/>
                  <a:gd name="T68" fmla="*/ 0 w 872"/>
                  <a:gd name="T69" fmla="*/ 0 h 678"/>
                  <a:gd name="T70" fmla="*/ 0 w 872"/>
                  <a:gd name="T71" fmla="*/ 0 h 678"/>
                  <a:gd name="T72" fmla="*/ 0 w 872"/>
                  <a:gd name="T73" fmla="*/ 0 h 678"/>
                  <a:gd name="T74" fmla="*/ 0 w 872"/>
                  <a:gd name="T75" fmla="*/ 0 h 678"/>
                  <a:gd name="T76" fmla="*/ 0 w 872"/>
                  <a:gd name="T77" fmla="*/ 0 h 678"/>
                  <a:gd name="T78" fmla="*/ 0 w 872"/>
                  <a:gd name="T79" fmla="*/ 0 h 678"/>
                  <a:gd name="T80" fmla="*/ 0 w 872"/>
                  <a:gd name="T81" fmla="*/ 0 h 678"/>
                  <a:gd name="T82" fmla="*/ 0 w 872"/>
                  <a:gd name="T83" fmla="*/ 0 h 678"/>
                  <a:gd name="T84" fmla="*/ 0 w 872"/>
                  <a:gd name="T85" fmla="*/ 0 h 678"/>
                  <a:gd name="T86" fmla="*/ 0 w 872"/>
                  <a:gd name="T87" fmla="*/ 0 h 678"/>
                  <a:gd name="T88" fmla="*/ 0 w 872"/>
                  <a:gd name="T89" fmla="*/ 0 h 678"/>
                  <a:gd name="T90" fmla="*/ 0 w 872"/>
                  <a:gd name="T91" fmla="*/ 0 h 678"/>
                  <a:gd name="T92" fmla="*/ 0 w 872"/>
                  <a:gd name="T93" fmla="*/ 0 h 678"/>
                  <a:gd name="T94" fmla="*/ 0 w 872"/>
                  <a:gd name="T95" fmla="*/ 0 h 678"/>
                  <a:gd name="T96" fmla="*/ 0 w 872"/>
                  <a:gd name="T97" fmla="*/ 0 h 678"/>
                  <a:gd name="T98" fmla="*/ 0 w 872"/>
                  <a:gd name="T99" fmla="*/ 0 h 678"/>
                  <a:gd name="T100" fmla="*/ 0 w 872"/>
                  <a:gd name="T101" fmla="*/ 0 h 678"/>
                  <a:gd name="T102" fmla="*/ 0 w 872"/>
                  <a:gd name="T103" fmla="*/ 0 h 678"/>
                  <a:gd name="T104" fmla="*/ 0 w 872"/>
                  <a:gd name="T105" fmla="*/ 0 h 678"/>
                  <a:gd name="T106" fmla="*/ 0 w 872"/>
                  <a:gd name="T107" fmla="*/ 0 h 678"/>
                  <a:gd name="T108" fmla="*/ 0 w 872"/>
                  <a:gd name="T109" fmla="*/ 0 h 6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678"/>
                  <a:gd name="T167" fmla="*/ 872 w 872"/>
                  <a:gd name="T168" fmla="*/ 678 h 6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solidFill>
                <a:srgbClr val="BEBEBE"/>
              </a:solidFill>
              <a:ln w="6350">
                <a:solidFill>
                  <a:srgbClr val="969696"/>
                </a:solidFill>
                <a:round/>
                <a:headEnd/>
                <a:tailEnd/>
              </a:ln>
            </p:spPr>
            <p:txBody>
              <a:bodyPr/>
              <a:lstStyle/>
              <a:p>
                <a:endParaRPr lang="en-US" dirty="0"/>
              </a:p>
            </p:txBody>
          </p:sp>
          <p:sp>
            <p:nvSpPr>
              <p:cNvPr id="419" name="Freeform 40"/>
              <p:cNvSpPr>
                <a:spLocks noChangeAspect="1"/>
              </p:cNvSpPr>
              <p:nvPr/>
            </p:nvSpPr>
            <p:spPr bwMode="gray">
              <a:xfrm>
                <a:off x="3302" y="2784"/>
                <a:ext cx="210" cy="159"/>
              </a:xfrm>
              <a:custGeom>
                <a:avLst/>
                <a:gdLst>
                  <a:gd name="T0" fmla="*/ 0 w 824"/>
                  <a:gd name="T1" fmla="*/ 0 h 626"/>
                  <a:gd name="T2" fmla="*/ 0 w 824"/>
                  <a:gd name="T3" fmla="*/ 0 h 626"/>
                  <a:gd name="T4" fmla="*/ 0 w 824"/>
                  <a:gd name="T5" fmla="*/ 0 h 626"/>
                  <a:gd name="T6" fmla="*/ 0 w 824"/>
                  <a:gd name="T7" fmla="*/ 0 h 626"/>
                  <a:gd name="T8" fmla="*/ 0 w 824"/>
                  <a:gd name="T9" fmla="*/ 0 h 626"/>
                  <a:gd name="T10" fmla="*/ 0 w 824"/>
                  <a:gd name="T11" fmla="*/ 0 h 626"/>
                  <a:gd name="T12" fmla="*/ 0 w 824"/>
                  <a:gd name="T13" fmla="*/ 0 h 626"/>
                  <a:gd name="T14" fmla="*/ 0 w 824"/>
                  <a:gd name="T15" fmla="*/ 0 h 626"/>
                  <a:gd name="T16" fmla="*/ 0 w 824"/>
                  <a:gd name="T17" fmla="*/ 0 h 626"/>
                  <a:gd name="T18" fmla="*/ 0 w 824"/>
                  <a:gd name="T19" fmla="*/ 0 h 626"/>
                  <a:gd name="T20" fmla="*/ 0 w 824"/>
                  <a:gd name="T21" fmla="*/ 0 h 626"/>
                  <a:gd name="T22" fmla="*/ 0 w 824"/>
                  <a:gd name="T23" fmla="*/ 0 h 626"/>
                  <a:gd name="T24" fmla="*/ 0 w 824"/>
                  <a:gd name="T25" fmla="*/ 0 h 626"/>
                  <a:gd name="T26" fmla="*/ 0 w 824"/>
                  <a:gd name="T27" fmla="*/ 0 h 626"/>
                  <a:gd name="T28" fmla="*/ 0 w 824"/>
                  <a:gd name="T29" fmla="*/ 0 h 626"/>
                  <a:gd name="T30" fmla="*/ 0 w 824"/>
                  <a:gd name="T31" fmla="*/ 0 h 626"/>
                  <a:gd name="T32" fmla="*/ 0 w 824"/>
                  <a:gd name="T33" fmla="*/ 0 h 626"/>
                  <a:gd name="T34" fmla="*/ 0 w 824"/>
                  <a:gd name="T35" fmla="*/ 0 h 626"/>
                  <a:gd name="T36" fmla="*/ 0 w 824"/>
                  <a:gd name="T37" fmla="*/ 0 h 626"/>
                  <a:gd name="T38" fmla="*/ 0 w 824"/>
                  <a:gd name="T39" fmla="*/ 0 h 626"/>
                  <a:gd name="T40" fmla="*/ 0 w 824"/>
                  <a:gd name="T41" fmla="*/ 0 h 626"/>
                  <a:gd name="T42" fmla="*/ 0 w 824"/>
                  <a:gd name="T43" fmla="*/ 0 h 626"/>
                  <a:gd name="T44" fmla="*/ 0 w 824"/>
                  <a:gd name="T45" fmla="*/ 0 h 626"/>
                  <a:gd name="T46" fmla="*/ 0 w 824"/>
                  <a:gd name="T47" fmla="*/ 0 h 626"/>
                  <a:gd name="T48" fmla="*/ 0 w 824"/>
                  <a:gd name="T49" fmla="*/ 0 h 626"/>
                  <a:gd name="T50" fmla="*/ 0 w 824"/>
                  <a:gd name="T51" fmla="*/ 0 h 626"/>
                  <a:gd name="T52" fmla="*/ 0 w 824"/>
                  <a:gd name="T53" fmla="*/ 0 h 626"/>
                  <a:gd name="T54" fmla="*/ 0 w 824"/>
                  <a:gd name="T55" fmla="*/ 0 h 626"/>
                  <a:gd name="T56" fmla="*/ 0 w 824"/>
                  <a:gd name="T57" fmla="*/ 0 h 626"/>
                  <a:gd name="T58" fmla="*/ 0 w 824"/>
                  <a:gd name="T59" fmla="*/ 0 h 626"/>
                  <a:gd name="T60" fmla="*/ 0 w 824"/>
                  <a:gd name="T61" fmla="*/ 0 h 626"/>
                  <a:gd name="T62" fmla="*/ 0 w 824"/>
                  <a:gd name="T63" fmla="*/ 0 h 626"/>
                  <a:gd name="T64" fmla="*/ 0 w 824"/>
                  <a:gd name="T65" fmla="*/ 0 h 626"/>
                  <a:gd name="T66" fmla="*/ 0 w 824"/>
                  <a:gd name="T67" fmla="*/ 0 h 626"/>
                  <a:gd name="T68" fmla="*/ 0 w 824"/>
                  <a:gd name="T69" fmla="*/ 0 h 626"/>
                  <a:gd name="T70" fmla="*/ 0 w 824"/>
                  <a:gd name="T71" fmla="*/ 0 h 626"/>
                  <a:gd name="T72" fmla="*/ 0 w 824"/>
                  <a:gd name="T73" fmla="*/ 0 h 626"/>
                  <a:gd name="T74" fmla="*/ 0 w 824"/>
                  <a:gd name="T75" fmla="*/ 0 h 626"/>
                  <a:gd name="T76" fmla="*/ 0 w 824"/>
                  <a:gd name="T77" fmla="*/ 0 h 626"/>
                  <a:gd name="T78" fmla="*/ 0 w 824"/>
                  <a:gd name="T79" fmla="*/ 0 h 626"/>
                  <a:gd name="T80" fmla="*/ 0 w 824"/>
                  <a:gd name="T81" fmla="*/ 0 h 626"/>
                  <a:gd name="T82" fmla="*/ 0 w 824"/>
                  <a:gd name="T83" fmla="*/ 0 h 626"/>
                  <a:gd name="T84" fmla="*/ 0 w 824"/>
                  <a:gd name="T85" fmla="*/ 0 h 626"/>
                  <a:gd name="T86" fmla="*/ 0 w 824"/>
                  <a:gd name="T87" fmla="*/ 0 h 626"/>
                  <a:gd name="T88" fmla="*/ 0 w 824"/>
                  <a:gd name="T89" fmla="*/ 0 h 626"/>
                  <a:gd name="T90" fmla="*/ 0 w 824"/>
                  <a:gd name="T91" fmla="*/ 0 h 626"/>
                  <a:gd name="T92" fmla="*/ 0 w 824"/>
                  <a:gd name="T93" fmla="*/ 0 h 626"/>
                  <a:gd name="T94" fmla="*/ 0 w 824"/>
                  <a:gd name="T95" fmla="*/ 0 h 626"/>
                  <a:gd name="T96" fmla="*/ 0 w 824"/>
                  <a:gd name="T97" fmla="*/ 0 h 626"/>
                  <a:gd name="T98" fmla="*/ 0 w 824"/>
                  <a:gd name="T99" fmla="*/ 0 h 626"/>
                  <a:gd name="T100" fmla="*/ 0 w 824"/>
                  <a:gd name="T101" fmla="*/ 0 h 626"/>
                  <a:gd name="T102" fmla="*/ 0 w 824"/>
                  <a:gd name="T103" fmla="*/ 0 h 626"/>
                  <a:gd name="T104" fmla="*/ 0 w 824"/>
                  <a:gd name="T105" fmla="*/ 0 h 626"/>
                  <a:gd name="T106" fmla="*/ 0 w 824"/>
                  <a:gd name="T107" fmla="*/ 0 h 6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4"/>
                  <a:gd name="T163" fmla="*/ 0 h 626"/>
                  <a:gd name="T164" fmla="*/ 824 w 824"/>
                  <a:gd name="T165" fmla="*/ 626 h 6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solidFill>
                <a:srgbClr val="BEBEBE"/>
              </a:solidFill>
              <a:ln w="6350">
                <a:solidFill>
                  <a:srgbClr val="969696"/>
                </a:solidFill>
                <a:round/>
                <a:headEnd/>
                <a:tailEnd/>
              </a:ln>
            </p:spPr>
            <p:txBody>
              <a:bodyPr/>
              <a:lstStyle/>
              <a:p>
                <a:endParaRPr lang="en-US" dirty="0"/>
              </a:p>
            </p:txBody>
          </p:sp>
          <p:sp>
            <p:nvSpPr>
              <p:cNvPr id="420" name="Freeform 41"/>
              <p:cNvSpPr>
                <a:spLocks noChangeAspect="1"/>
              </p:cNvSpPr>
              <p:nvPr/>
            </p:nvSpPr>
            <p:spPr bwMode="gray">
              <a:xfrm>
                <a:off x="2970" y="2505"/>
                <a:ext cx="221" cy="212"/>
              </a:xfrm>
              <a:custGeom>
                <a:avLst/>
                <a:gdLst>
                  <a:gd name="T0" fmla="*/ 0 w 871"/>
                  <a:gd name="T1" fmla="*/ 0 h 832"/>
                  <a:gd name="T2" fmla="*/ 0 w 871"/>
                  <a:gd name="T3" fmla="*/ 0 h 832"/>
                  <a:gd name="T4" fmla="*/ 0 w 871"/>
                  <a:gd name="T5" fmla="*/ 0 h 832"/>
                  <a:gd name="T6" fmla="*/ 0 w 871"/>
                  <a:gd name="T7" fmla="*/ 0 h 832"/>
                  <a:gd name="T8" fmla="*/ 0 w 871"/>
                  <a:gd name="T9" fmla="*/ 0 h 832"/>
                  <a:gd name="T10" fmla="*/ 0 w 871"/>
                  <a:gd name="T11" fmla="*/ 0 h 832"/>
                  <a:gd name="T12" fmla="*/ 0 w 871"/>
                  <a:gd name="T13" fmla="*/ 0 h 832"/>
                  <a:gd name="T14" fmla="*/ 0 w 871"/>
                  <a:gd name="T15" fmla="*/ 0 h 832"/>
                  <a:gd name="T16" fmla="*/ 0 w 871"/>
                  <a:gd name="T17" fmla="*/ 0 h 832"/>
                  <a:gd name="T18" fmla="*/ 0 w 871"/>
                  <a:gd name="T19" fmla="*/ 0 h 832"/>
                  <a:gd name="T20" fmla="*/ 0 w 871"/>
                  <a:gd name="T21" fmla="*/ 0 h 832"/>
                  <a:gd name="T22" fmla="*/ 0 w 871"/>
                  <a:gd name="T23" fmla="*/ 0 h 832"/>
                  <a:gd name="T24" fmla="*/ 0 w 871"/>
                  <a:gd name="T25" fmla="*/ 0 h 832"/>
                  <a:gd name="T26" fmla="*/ 0 w 871"/>
                  <a:gd name="T27" fmla="*/ 0 h 832"/>
                  <a:gd name="T28" fmla="*/ 0 w 871"/>
                  <a:gd name="T29" fmla="*/ 0 h 832"/>
                  <a:gd name="T30" fmla="*/ 0 w 871"/>
                  <a:gd name="T31" fmla="*/ 0 h 832"/>
                  <a:gd name="T32" fmla="*/ 0 w 871"/>
                  <a:gd name="T33" fmla="*/ 0 h 832"/>
                  <a:gd name="T34" fmla="*/ 0 w 871"/>
                  <a:gd name="T35" fmla="*/ 0 h 832"/>
                  <a:gd name="T36" fmla="*/ 0 w 871"/>
                  <a:gd name="T37" fmla="*/ 0 h 832"/>
                  <a:gd name="T38" fmla="*/ 0 w 871"/>
                  <a:gd name="T39" fmla="*/ 0 h 832"/>
                  <a:gd name="T40" fmla="*/ 0 w 871"/>
                  <a:gd name="T41" fmla="*/ 0 h 832"/>
                  <a:gd name="T42" fmla="*/ 0 w 871"/>
                  <a:gd name="T43" fmla="*/ 0 h 832"/>
                  <a:gd name="T44" fmla="*/ 0 w 871"/>
                  <a:gd name="T45" fmla="*/ 0 h 832"/>
                  <a:gd name="T46" fmla="*/ 0 w 871"/>
                  <a:gd name="T47" fmla="*/ 0 h 832"/>
                  <a:gd name="T48" fmla="*/ 0 w 871"/>
                  <a:gd name="T49" fmla="*/ 0 h 832"/>
                  <a:gd name="T50" fmla="*/ 0 w 871"/>
                  <a:gd name="T51" fmla="*/ 0 h 832"/>
                  <a:gd name="T52" fmla="*/ 0 w 871"/>
                  <a:gd name="T53" fmla="*/ 0 h 832"/>
                  <a:gd name="T54" fmla="*/ 0 w 871"/>
                  <a:gd name="T55" fmla="*/ 0 h 832"/>
                  <a:gd name="T56" fmla="*/ 0 w 871"/>
                  <a:gd name="T57" fmla="*/ 0 h 832"/>
                  <a:gd name="T58" fmla="*/ 0 w 871"/>
                  <a:gd name="T59" fmla="*/ 0 h 832"/>
                  <a:gd name="T60" fmla="*/ 0 w 871"/>
                  <a:gd name="T61" fmla="*/ 0 h 832"/>
                  <a:gd name="T62" fmla="*/ 0 w 871"/>
                  <a:gd name="T63" fmla="*/ 0 h 832"/>
                  <a:gd name="T64" fmla="*/ 0 w 871"/>
                  <a:gd name="T65" fmla="*/ 0 h 832"/>
                  <a:gd name="T66" fmla="*/ 0 w 871"/>
                  <a:gd name="T67" fmla="*/ 0 h 832"/>
                  <a:gd name="T68" fmla="*/ 0 w 871"/>
                  <a:gd name="T69" fmla="*/ 0 h 832"/>
                  <a:gd name="T70" fmla="*/ 0 w 871"/>
                  <a:gd name="T71" fmla="*/ 0 h 832"/>
                  <a:gd name="T72" fmla="*/ 0 w 871"/>
                  <a:gd name="T73" fmla="*/ 0 h 832"/>
                  <a:gd name="T74" fmla="*/ 0 w 871"/>
                  <a:gd name="T75" fmla="*/ 0 h 832"/>
                  <a:gd name="T76" fmla="*/ 0 w 871"/>
                  <a:gd name="T77" fmla="*/ 0 h 832"/>
                  <a:gd name="T78" fmla="*/ 0 w 871"/>
                  <a:gd name="T79" fmla="*/ 0 h 832"/>
                  <a:gd name="T80" fmla="*/ 0 w 871"/>
                  <a:gd name="T81" fmla="*/ 0 h 832"/>
                  <a:gd name="T82" fmla="*/ 0 w 871"/>
                  <a:gd name="T83" fmla="*/ 0 h 832"/>
                  <a:gd name="T84" fmla="*/ 0 w 871"/>
                  <a:gd name="T85" fmla="*/ 0 h 832"/>
                  <a:gd name="T86" fmla="*/ 0 w 871"/>
                  <a:gd name="T87" fmla="*/ 0 h 832"/>
                  <a:gd name="T88" fmla="*/ 0 w 871"/>
                  <a:gd name="T89" fmla="*/ 0 h 832"/>
                  <a:gd name="T90" fmla="*/ 0 w 871"/>
                  <a:gd name="T91" fmla="*/ 0 h 832"/>
                  <a:gd name="T92" fmla="*/ 0 w 871"/>
                  <a:gd name="T93" fmla="*/ 0 h 832"/>
                  <a:gd name="T94" fmla="*/ 0 w 871"/>
                  <a:gd name="T95" fmla="*/ 0 h 832"/>
                  <a:gd name="T96" fmla="*/ 0 w 871"/>
                  <a:gd name="T97" fmla="*/ 0 h 832"/>
                  <a:gd name="T98" fmla="*/ 0 w 871"/>
                  <a:gd name="T99" fmla="*/ 0 h 832"/>
                  <a:gd name="T100" fmla="*/ 0 w 871"/>
                  <a:gd name="T101" fmla="*/ 0 h 832"/>
                  <a:gd name="T102" fmla="*/ 0 w 871"/>
                  <a:gd name="T103" fmla="*/ 0 h 832"/>
                  <a:gd name="T104" fmla="*/ 0 w 871"/>
                  <a:gd name="T105" fmla="*/ 0 h 832"/>
                  <a:gd name="T106" fmla="*/ 0 w 871"/>
                  <a:gd name="T107" fmla="*/ 0 h 832"/>
                  <a:gd name="T108" fmla="*/ 0 w 871"/>
                  <a:gd name="T109" fmla="*/ 0 h 8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1"/>
                  <a:gd name="T166" fmla="*/ 0 h 832"/>
                  <a:gd name="T167" fmla="*/ 871 w 871"/>
                  <a:gd name="T168" fmla="*/ 832 h 8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solidFill>
                <a:srgbClr val="BEBEBE"/>
              </a:solidFill>
              <a:ln w="6350">
                <a:solidFill>
                  <a:srgbClr val="969696"/>
                </a:solidFill>
                <a:round/>
                <a:headEnd/>
                <a:tailEnd/>
              </a:ln>
            </p:spPr>
            <p:txBody>
              <a:bodyPr/>
              <a:lstStyle/>
              <a:p>
                <a:endParaRPr lang="en-US" dirty="0"/>
              </a:p>
            </p:txBody>
          </p:sp>
          <p:sp>
            <p:nvSpPr>
              <p:cNvPr id="421" name="Freeform 42"/>
              <p:cNvSpPr>
                <a:spLocks noChangeAspect="1"/>
              </p:cNvSpPr>
              <p:nvPr/>
            </p:nvSpPr>
            <p:spPr bwMode="gray">
              <a:xfrm>
                <a:off x="2608" y="2593"/>
                <a:ext cx="116" cy="103"/>
              </a:xfrm>
              <a:custGeom>
                <a:avLst/>
                <a:gdLst>
                  <a:gd name="T0" fmla="*/ 0 w 459"/>
                  <a:gd name="T1" fmla="*/ 0 h 401"/>
                  <a:gd name="T2" fmla="*/ 0 w 459"/>
                  <a:gd name="T3" fmla="*/ 0 h 401"/>
                  <a:gd name="T4" fmla="*/ 0 w 459"/>
                  <a:gd name="T5" fmla="*/ 0 h 401"/>
                  <a:gd name="T6" fmla="*/ 0 w 459"/>
                  <a:gd name="T7" fmla="*/ 0 h 401"/>
                  <a:gd name="T8" fmla="*/ 0 w 459"/>
                  <a:gd name="T9" fmla="*/ 0 h 401"/>
                  <a:gd name="T10" fmla="*/ 0 w 459"/>
                  <a:gd name="T11" fmla="*/ 0 h 401"/>
                  <a:gd name="T12" fmla="*/ 0 w 459"/>
                  <a:gd name="T13" fmla="*/ 0 h 401"/>
                  <a:gd name="T14" fmla="*/ 0 w 459"/>
                  <a:gd name="T15" fmla="*/ 0 h 401"/>
                  <a:gd name="T16" fmla="*/ 0 w 459"/>
                  <a:gd name="T17" fmla="*/ 0 h 401"/>
                  <a:gd name="T18" fmla="*/ 0 w 459"/>
                  <a:gd name="T19" fmla="*/ 0 h 401"/>
                  <a:gd name="T20" fmla="*/ 0 w 459"/>
                  <a:gd name="T21" fmla="*/ 0 h 401"/>
                  <a:gd name="T22" fmla="*/ 0 w 459"/>
                  <a:gd name="T23" fmla="*/ 0 h 401"/>
                  <a:gd name="T24" fmla="*/ 0 w 459"/>
                  <a:gd name="T25" fmla="*/ 0 h 401"/>
                  <a:gd name="T26" fmla="*/ 0 w 459"/>
                  <a:gd name="T27" fmla="*/ 0 h 401"/>
                  <a:gd name="T28" fmla="*/ 0 w 459"/>
                  <a:gd name="T29" fmla="*/ 0 h 401"/>
                  <a:gd name="T30" fmla="*/ 0 w 459"/>
                  <a:gd name="T31" fmla="*/ 0 h 401"/>
                  <a:gd name="T32" fmla="*/ 0 w 459"/>
                  <a:gd name="T33" fmla="*/ 0 h 401"/>
                  <a:gd name="T34" fmla="*/ 0 w 459"/>
                  <a:gd name="T35" fmla="*/ 0 h 401"/>
                  <a:gd name="T36" fmla="*/ 0 w 459"/>
                  <a:gd name="T37" fmla="*/ 0 h 401"/>
                  <a:gd name="T38" fmla="*/ 0 w 459"/>
                  <a:gd name="T39" fmla="*/ 0 h 401"/>
                  <a:gd name="T40" fmla="*/ 0 w 459"/>
                  <a:gd name="T41" fmla="*/ 0 h 401"/>
                  <a:gd name="T42" fmla="*/ 0 w 459"/>
                  <a:gd name="T43" fmla="*/ 0 h 401"/>
                  <a:gd name="T44" fmla="*/ 0 w 459"/>
                  <a:gd name="T45" fmla="*/ 0 h 401"/>
                  <a:gd name="T46" fmla="*/ 0 w 459"/>
                  <a:gd name="T47" fmla="*/ 0 h 401"/>
                  <a:gd name="T48" fmla="*/ 0 w 459"/>
                  <a:gd name="T49" fmla="*/ 0 h 401"/>
                  <a:gd name="T50" fmla="*/ 0 w 459"/>
                  <a:gd name="T51" fmla="*/ 0 h 401"/>
                  <a:gd name="T52" fmla="*/ 0 w 459"/>
                  <a:gd name="T53" fmla="*/ 0 h 401"/>
                  <a:gd name="T54" fmla="*/ 0 w 459"/>
                  <a:gd name="T55" fmla="*/ 0 h 401"/>
                  <a:gd name="T56" fmla="*/ 0 w 459"/>
                  <a:gd name="T57" fmla="*/ 0 h 401"/>
                  <a:gd name="T58" fmla="*/ 0 w 459"/>
                  <a:gd name="T59" fmla="*/ 0 h 401"/>
                  <a:gd name="T60" fmla="*/ 0 w 459"/>
                  <a:gd name="T61" fmla="*/ 0 h 401"/>
                  <a:gd name="T62" fmla="*/ 0 w 459"/>
                  <a:gd name="T63" fmla="*/ 0 h 401"/>
                  <a:gd name="T64" fmla="*/ 0 w 459"/>
                  <a:gd name="T65" fmla="*/ 0 h 401"/>
                  <a:gd name="T66" fmla="*/ 0 w 459"/>
                  <a:gd name="T67" fmla="*/ 0 h 401"/>
                  <a:gd name="T68" fmla="*/ 0 w 459"/>
                  <a:gd name="T69" fmla="*/ 0 h 401"/>
                  <a:gd name="T70" fmla="*/ 0 w 459"/>
                  <a:gd name="T71" fmla="*/ 0 h 401"/>
                  <a:gd name="T72" fmla="*/ 0 w 459"/>
                  <a:gd name="T73" fmla="*/ 0 h 401"/>
                  <a:gd name="T74" fmla="*/ 0 w 459"/>
                  <a:gd name="T75" fmla="*/ 0 h 401"/>
                  <a:gd name="T76" fmla="*/ 0 w 459"/>
                  <a:gd name="T77" fmla="*/ 0 h 401"/>
                  <a:gd name="T78" fmla="*/ 0 w 459"/>
                  <a:gd name="T79" fmla="*/ 0 h 401"/>
                  <a:gd name="T80" fmla="*/ 0 w 459"/>
                  <a:gd name="T81" fmla="*/ 0 h 401"/>
                  <a:gd name="T82" fmla="*/ 0 w 459"/>
                  <a:gd name="T83" fmla="*/ 0 h 401"/>
                  <a:gd name="T84" fmla="*/ 0 w 459"/>
                  <a:gd name="T85" fmla="*/ 0 h 401"/>
                  <a:gd name="T86" fmla="*/ 0 w 459"/>
                  <a:gd name="T87" fmla="*/ 0 h 401"/>
                  <a:gd name="T88" fmla="*/ 0 w 459"/>
                  <a:gd name="T89" fmla="*/ 0 h 401"/>
                  <a:gd name="T90" fmla="*/ 0 w 459"/>
                  <a:gd name="T91" fmla="*/ 0 h 401"/>
                  <a:gd name="T92" fmla="*/ 0 w 459"/>
                  <a:gd name="T93" fmla="*/ 0 h 401"/>
                  <a:gd name="T94" fmla="*/ 0 w 459"/>
                  <a:gd name="T95" fmla="*/ 0 h 401"/>
                  <a:gd name="T96" fmla="*/ 0 w 459"/>
                  <a:gd name="T97" fmla="*/ 0 h 401"/>
                  <a:gd name="T98" fmla="*/ 0 w 459"/>
                  <a:gd name="T99" fmla="*/ 0 h 401"/>
                  <a:gd name="T100" fmla="*/ 0 w 459"/>
                  <a:gd name="T101" fmla="*/ 0 h 401"/>
                  <a:gd name="T102" fmla="*/ 0 w 459"/>
                  <a:gd name="T103" fmla="*/ 0 h 401"/>
                  <a:gd name="T104" fmla="*/ 0 w 459"/>
                  <a:gd name="T105" fmla="*/ 0 h 401"/>
                  <a:gd name="T106" fmla="*/ 0 w 459"/>
                  <a:gd name="T107" fmla="*/ 0 h 401"/>
                  <a:gd name="T108" fmla="*/ 0 w 459"/>
                  <a:gd name="T109" fmla="*/ 0 h 401"/>
                  <a:gd name="T110" fmla="*/ 0 w 459"/>
                  <a:gd name="T111" fmla="*/ 0 h 401"/>
                  <a:gd name="T112" fmla="*/ 0 w 459"/>
                  <a:gd name="T113" fmla="*/ 0 h 401"/>
                  <a:gd name="T114" fmla="*/ 0 w 459"/>
                  <a:gd name="T115" fmla="*/ 0 h 401"/>
                  <a:gd name="T116" fmla="*/ 0 w 459"/>
                  <a:gd name="T117" fmla="*/ 0 h 401"/>
                  <a:gd name="T118" fmla="*/ 0 w 459"/>
                  <a:gd name="T119" fmla="*/ 0 h 401"/>
                  <a:gd name="T120" fmla="*/ 0 w 459"/>
                  <a:gd name="T121" fmla="*/ 0 h 401"/>
                  <a:gd name="T122" fmla="*/ 0 w 459"/>
                  <a:gd name="T123" fmla="*/ 0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9"/>
                  <a:gd name="T187" fmla="*/ 0 h 401"/>
                  <a:gd name="T188" fmla="*/ 459 w 459"/>
                  <a:gd name="T189" fmla="*/ 401 h 4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solidFill>
                <a:srgbClr val="BEBEBE"/>
              </a:solidFill>
              <a:ln w="6350">
                <a:solidFill>
                  <a:srgbClr val="969696"/>
                </a:solidFill>
                <a:round/>
                <a:headEnd/>
                <a:tailEnd/>
              </a:ln>
            </p:spPr>
            <p:txBody>
              <a:bodyPr/>
              <a:lstStyle/>
              <a:p>
                <a:endParaRPr lang="en-US" dirty="0"/>
              </a:p>
            </p:txBody>
          </p:sp>
          <p:sp>
            <p:nvSpPr>
              <p:cNvPr id="422" name="Freeform 43"/>
              <p:cNvSpPr>
                <a:spLocks noChangeAspect="1"/>
              </p:cNvSpPr>
              <p:nvPr/>
            </p:nvSpPr>
            <p:spPr bwMode="gray">
              <a:xfrm>
                <a:off x="3272" y="3360"/>
                <a:ext cx="17" cy="23"/>
              </a:xfrm>
              <a:custGeom>
                <a:avLst/>
                <a:gdLst>
                  <a:gd name="T0" fmla="*/ 0 w 67"/>
                  <a:gd name="T1" fmla="*/ 0 h 90"/>
                  <a:gd name="T2" fmla="*/ 0 w 67"/>
                  <a:gd name="T3" fmla="*/ 0 h 90"/>
                  <a:gd name="T4" fmla="*/ 0 w 67"/>
                  <a:gd name="T5" fmla="*/ 0 h 90"/>
                  <a:gd name="T6" fmla="*/ 0 w 67"/>
                  <a:gd name="T7" fmla="*/ 0 h 90"/>
                  <a:gd name="T8" fmla="*/ 0 w 67"/>
                  <a:gd name="T9" fmla="*/ 0 h 90"/>
                  <a:gd name="T10" fmla="*/ 0 w 67"/>
                  <a:gd name="T11" fmla="*/ 0 h 90"/>
                  <a:gd name="T12" fmla="*/ 0 w 67"/>
                  <a:gd name="T13" fmla="*/ 0 h 90"/>
                  <a:gd name="T14" fmla="*/ 0 w 67"/>
                  <a:gd name="T15" fmla="*/ 0 h 90"/>
                  <a:gd name="T16" fmla="*/ 0 w 67"/>
                  <a:gd name="T17" fmla="*/ 0 h 90"/>
                  <a:gd name="T18" fmla="*/ 0 w 67"/>
                  <a:gd name="T19" fmla="*/ 0 h 90"/>
                  <a:gd name="T20" fmla="*/ 0 w 67"/>
                  <a:gd name="T21" fmla="*/ 0 h 90"/>
                  <a:gd name="T22" fmla="*/ 0 w 67"/>
                  <a:gd name="T23" fmla="*/ 0 h 90"/>
                  <a:gd name="T24" fmla="*/ 0 w 67"/>
                  <a:gd name="T25" fmla="*/ 0 h 90"/>
                  <a:gd name="T26" fmla="*/ 0 w 67"/>
                  <a:gd name="T27" fmla="*/ 0 h 90"/>
                  <a:gd name="T28" fmla="*/ 0 w 67"/>
                  <a:gd name="T29" fmla="*/ 0 h 90"/>
                  <a:gd name="T30" fmla="*/ 0 w 67"/>
                  <a:gd name="T31" fmla="*/ 0 h 90"/>
                  <a:gd name="T32" fmla="*/ 0 w 67"/>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90"/>
                  <a:gd name="T53" fmla="*/ 67 w 67"/>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solidFill>
                <a:srgbClr val="BEBEBE"/>
              </a:solidFill>
              <a:ln w="6350">
                <a:solidFill>
                  <a:srgbClr val="969696"/>
                </a:solidFill>
                <a:round/>
                <a:headEnd/>
                <a:tailEnd/>
              </a:ln>
            </p:spPr>
            <p:txBody>
              <a:bodyPr/>
              <a:lstStyle/>
              <a:p>
                <a:endParaRPr lang="en-US" dirty="0"/>
              </a:p>
            </p:txBody>
          </p:sp>
          <p:sp>
            <p:nvSpPr>
              <p:cNvPr id="423" name="Freeform 44"/>
              <p:cNvSpPr>
                <a:spLocks noChangeAspect="1"/>
              </p:cNvSpPr>
              <p:nvPr/>
            </p:nvSpPr>
            <p:spPr bwMode="gray">
              <a:xfrm>
                <a:off x="3299" y="3122"/>
                <a:ext cx="45" cy="110"/>
              </a:xfrm>
              <a:custGeom>
                <a:avLst/>
                <a:gdLst>
                  <a:gd name="T0" fmla="*/ 0 w 175"/>
                  <a:gd name="T1" fmla="*/ 0 h 431"/>
                  <a:gd name="T2" fmla="*/ 0 w 175"/>
                  <a:gd name="T3" fmla="*/ 0 h 431"/>
                  <a:gd name="T4" fmla="*/ 0 w 175"/>
                  <a:gd name="T5" fmla="*/ 0 h 431"/>
                  <a:gd name="T6" fmla="*/ 0 w 175"/>
                  <a:gd name="T7" fmla="*/ 0 h 431"/>
                  <a:gd name="T8" fmla="*/ 0 w 175"/>
                  <a:gd name="T9" fmla="*/ 0 h 431"/>
                  <a:gd name="T10" fmla="*/ 0 w 175"/>
                  <a:gd name="T11" fmla="*/ 0 h 431"/>
                  <a:gd name="T12" fmla="*/ 0 w 175"/>
                  <a:gd name="T13" fmla="*/ 0 h 431"/>
                  <a:gd name="T14" fmla="*/ 0 w 175"/>
                  <a:gd name="T15" fmla="*/ 0 h 431"/>
                  <a:gd name="T16" fmla="*/ 0 w 175"/>
                  <a:gd name="T17" fmla="*/ 0 h 431"/>
                  <a:gd name="T18" fmla="*/ 0 w 175"/>
                  <a:gd name="T19" fmla="*/ 0 h 431"/>
                  <a:gd name="T20" fmla="*/ 0 w 175"/>
                  <a:gd name="T21" fmla="*/ 0 h 431"/>
                  <a:gd name="T22" fmla="*/ 0 w 175"/>
                  <a:gd name="T23" fmla="*/ 0 h 431"/>
                  <a:gd name="T24" fmla="*/ 0 w 175"/>
                  <a:gd name="T25" fmla="*/ 0 h 431"/>
                  <a:gd name="T26" fmla="*/ 0 w 175"/>
                  <a:gd name="T27" fmla="*/ 0 h 431"/>
                  <a:gd name="T28" fmla="*/ 0 w 175"/>
                  <a:gd name="T29" fmla="*/ 0 h 431"/>
                  <a:gd name="T30" fmla="*/ 0 w 175"/>
                  <a:gd name="T31" fmla="*/ 0 h 431"/>
                  <a:gd name="T32" fmla="*/ 0 w 175"/>
                  <a:gd name="T33" fmla="*/ 0 h 431"/>
                  <a:gd name="T34" fmla="*/ 0 w 175"/>
                  <a:gd name="T35" fmla="*/ 0 h 431"/>
                  <a:gd name="T36" fmla="*/ 0 w 175"/>
                  <a:gd name="T37" fmla="*/ 0 h 431"/>
                  <a:gd name="T38" fmla="*/ 0 w 175"/>
                  <a:gd name="T39" fmla="*/ 0 h 431"/>
                  <a:gd name="T40" fmla="*/ 0 w 175"/>
                  <a:gd name="T41" fmla="*/ 0 h 431"/>
                  <a:gd name="T42" fmla="*/ 0 w 175"/>
                  <a:gd name="T43" fmla="*/ 0 h 431"/>
                  <a:gd name="T44" fmla="*/ 0 w 175"/>
                  <a:gd name="T45" fmla="*/ 0 h 431"/>
                  <a:gd name="T46" fmla="*/ 0 w 175"/>
                  <a:gd name="T47" fmla="*/ 0 h 431"/>
                  <a:gd name="T48" fmla="*/ 0 w 175"/>
                  <a:gd name="T49" fmla="*/ 0 h 431"/>
                  <a:gd name="T50" fmla="*/ 0 w 175"/>
                  <a:gd name="T51" fmla="*/ 0 h 431"/>
                  <a:gd name="T52" fmla="*/ 0 w 175"/>
                  <a:gd name="T53" fmla="*/ 0 h 431"/>
                  <a:gd name="T54" fmla="*/ 0 w 175"/>
                  <a:gd name="T55" fmla="*/ 0 h 431"/>
                  <a:gd name="T56" fmla="*/ 0 w 175"/>
                  <a:gd name="T57" fmla="*/ 0 h 431"/>
                  <a:gd name="T58" fmla="*/ 0 w 175"/>
                  <a:gd name="T59" fmla="*/ 0 h 431"/>
                  <a:gd name="T60" fmla="*/ 0 w 175"/>
                  <a:gd name="T61" fmla="*/ 0 h 431"/>
                  <a:gd name="T62" fmla="*/ 0 w 175"/>
                  <a:gd name="T63" fmla="*/ 0 h 431"/>
                  <a:gd name="T64" fmla="*/ 0 w 175"/>
                  <a:gd name="T65" fmla="*/ 0 h 431"/>
                  <a:gd name="T66" fmla="*/ 0 w 175"/>
                  <a:gd name="T67" fmla="*/ 0 h 431"/>
                  <a:gd name="T68" fmla="*/ 0 w 175"/>
                  <a:gd name="T69" fmla="*/ 0 h 431"/>
                  <a:gd name="T70" fmla="*/ 0 w 175"/>
                  <a:gd name="T71" fmla="*/ 0 h 431"/>
                  <a:gd name="T72" fmla="*/ 0 w 175"/>
                  <a:gd name="T73" fmla="*/ 0 h 431"/>
                  <a:gd name="T74" fmla="*/ 0 w 175"/>
                  <a:gd name="T75" fmla="*/ 0 h 431"/>
                  <a:gd name="T76" fmla="*/ 0 w 175"/>
                  <a:gd name="T77" fmla="*/ 0 h 431"/>
                  <a:gd name="T78" fmla="*/ 0 w 175"/>
                  <a:gd name="T79" fmla="*/ 0 h 431"/>
                  <a:gd name="T80" fmla="*/ 0 w 175"/>
                  <a:gd name="T81" fmla="*/ 0 h 431"/>
                  <a:gd name="T82" fmla="*/ 0 w 175"/>
                  <a:gd name="T83" fmla="*/ 0 h 431"/>
                  <a:gd name="T84" fmla="*/ 0 w 175"/>
                  <a:gd name="T85" fmla="*/ 0 h 431"/>
                  <a:gd name="T86" fmla="*/ 0 w 175"/>
                  <a:gd name="T87" fmla="*/ 0 h 431"/>
                  <a:gd name="T88" fmla="*/ 0 w 175"/>
                  <a:gd name="T89" fmla="*/ 0 h 431"/>
                  <a:gd name="T90" fmla="*/ 0 w 175"/>
                  <a:gd name="T91" fmla="*/ 0 h 431"/>
                  <a:gd name="T92" fmla="*/ 0 w 175"/>
                  <a:gd name="T93" fmla="*/ 0 h 431"/>
                  <a:gd name="T94" fmla="*/ 0 w 175"/>
                  <a:gd name="T95" fmla="*/ 0 h 431"/>
                  <a:gd name="T96" fmla="*/ 0 w 175"/>
                  <a:gd name="T97" fmla="*/ 0 h 431"/>
                  <a:gd name="T98" fmla="*/ 0 w 175"/>
                  <a:gd name="T99" fmla="*/ 0 h 431"/>
                  <a:gd name="T100" fmla="*/ 0 w 175"/>
                  <a:gd name="T101" fmla="*/ 0 h 431"/>
                  <a:gd name="T102" fmla="*/ 0 w 175"/>
                  <a:gd name="T103" fmla="*/ 0 h 4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431"/>
                  <a:gd name="T158" fmla="*/ 175 w 175"/>
                  <a:gd name="T159" fmla="*/ 431 h 4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solidFill>
                <a:srgbClr val="BEBEBE"/>
              </a:solidFill>
              <a:ln w="6350">
                <a:solidFill>
                  <a:srgbClr val="969696"/>
                </a:solidFill>
                <a:round/>
                <a:headEnd/>
                <a:tailEnd/>
              </a:ln>
            </p:spPr>
            <p:txBody>
              <a:bodyPr/>
              <a:lstStyle/>
              <a:p>
                <a:endParaRPr lang="en-US" dirty="0"/>
              </a:p>
            </p:txBody>
          </p:sp>
          <p:sp>
            <p:nvSpPr>
              <p:cNvPr id="424" name="Freeform 45"/>
              <p:cNvSpPr>
                <a:spLocks noChangeAspect="1"/>
              </p:cNvSpPr>
              <p:nvPr/>
            </p:nvSpPr>
            <p:spPr bwMode="gray">
              <a:xfrm>
                <a:off x="3443" y="3161"/>
                <a:ext cx="99" cy="198"/>
              </a:xfrm>
              <a:custGeom>
                <a:avLst/>
                <a:gdLst>
                  <a:gd name="T0" fmla="*/ 0 w 391"/>
                  <a:gd name="T1" fmla="*/ 0 h 776"/>
                  <a:gd name="T2" fmla="*/ 0 w 391"/>
                  <a:gd name="T3" fmla="*/ 0 h 776"/>
                  <a:gd name="T4" fmla="*/ 0 w 391"/>
                  <a:gd name="T5" fmla="*/ 0 h 776"/>
                  <a:gd name="T6" fmla="*/ 0 w 391"/>
                  <a:gd name="T7" fmla="*/ 0 h 776"/>
                  <a:gd name="T8" fmla="*/ 0 w 391"/>
                  <a:gd name="T9" fmla="*/ 0 h 776"/>
                  <a:gd name="T10" fmla="*/ 0 w 391"/>
                  <a:gd name="T11" fmla="*/ 0 h 776"/>
                  <a:gd name="T12" fmla="*/ 0 w 391"/>
                  <a:gd name="T13" fmla="*/ 0 h 776"/>
                  <a:gd name="T14" fmla="*/ 0 w 391"/>
                  <a:gd name="T15" fmla="*/ 0 h 776"/>
                  <a:gd name="T16" fmla="*/ 0 w 391"/>
                  <a:gd name="T17" fmla="*/ 0 h 776"/>
                  <a:gd name="T18" fmla="*/ 0 w 391"/>
                  <a:gd name="T19" fmla="*/ 0 h 776"/>
                  <a:gd name="T20" fmla="*/ 0 w 391"/>
                  <a:gd name="T21" fmla="*/ 0 h 776"/>
                  <a:gd name="T22" fmla="*/ 0 w 391"/>
                  <a:gd name="T23" fmla="*/ 0 h 776"/>
                  <a:gd name="T24" fmla="*/ 0 w 391"/>
                  <a:gd name="T25" fmla="*/ 0 h 776"/>
                  <a:gd name="T26" fmla="*/ 0 w 391"/>
                  <a:gd name="T27" fmla="*/ 0 h 776"/>
                  <a:gd name="T28" fmla="*/ 0 w 391"/>
                  <a:gd name="T29" fmla="*/ 0 h 776"/>
                  <a:gd name="T30" fmla="*/ 0 w 391"/>
                  <a:gd name="T31" fmla="*/ 0 h 776"/>
                  <a:gd name="T32" fmla="*/ 0 w 391"/>
                  <a:gd name="T33" fmla="*/ 0 h 776"/>
                  <a:gd name="T34" fmla="*/ 0 w 391"/>
                  <a:gd name="T35" fmla="*/ 0 h 776"/>
                  <a:gd name="T36" fmla="*/ 0 w 391"/>
                  <a:gd name="T37" fmla="*/ 0 h 776"/>
                  <a:gd name="T38" fmla="*/ 0 w 391"/>
                  <a:gd name="T39" fmla="*/ 0 h 776"/>
                  <a:gd name="T40" fmla="*/ 0 w 391"/>
                  <a:gd name="T41" fmla="*/ 0 h 776"/>
                  <a:gd name="T42" fmla="*/ 0 w 391"/>
                  <a:gd name="T43" fmla="*/ 0 h 776"/>
                  <a:gd name="T44" fmla="*/ 0 w 391"/>
                  <a:gd name="T45" fmla="*/ 0 h 776"/>
                  <a:gd name="T46" fmla="*/ 0 w 391"/>
                  <a:gd name="T47" fmla="*/ 0 h 776"/>
                  <a:gd name="T48" fmla="*/ 0 w 391"/>
                  <a:gd name="T49" fmla="*/ 0 h 776"/>
                  <a:gd name="T50" fmla="*/ 0 w 391"/>
                  <a:gd name="T51" fmla="*/ 0 h 776"/>
                  <a:gd name="T52" fmla="*/ 0 w 391"/>
                  <a:gd name="T53" fmla="*/ 0 h 776"/>
                  <a:gd name="T54" fmla="*/ 0 w 391"/>
                  <a:gd name="T55" fmla="*/ 0 h 776"/>
                  <a:gd name="T56" fmla="*/ 0 w 391"/>
                  <a:gd name="T57" fmla="*/ 0 h 776"/>
                  <a:gd name="T58" fmla="*/ 0 w 391"/>
                  <a:gd name="T59" fmla="*/ 0 h 776"/>
                  <a:gd name="T60" fmla="*/ 0 w 391"/>
                  <a:gd name="T61" fmla="*/ 0 h 776"/>
                  <a:gd name="T62" fmla="*/ 0 w 391"/>
                  <a:gd name="T63" fmla="*/ 0 h 776"/>
                  <a:gd name="T64" fmla="*/ 0 w 391"/>
                  <a:gd name="T65" fmla="*/ 0 h 776"/>
                  <a:gd name="T66" fmla="*/ 0 w 391"/>
                  <a:gd name="T67" fmla="*/ 0 h 776"/>
                  <a:gd name="T68" fmla="*/ 0 w 391"/>
                  <a:gd name="T69" fmla="*/ 0 h 776"/>
                  <a:gd name="T70" fmla="*/ 0 w 391"/>
                  <a:gd name="T71" fmla="*/ 0 h 776"/>
                  <a:gd name="T72" fmla="*/ 0 w 391"/>
                  <a:gd name="T73" fmla="*/ 0 h 776"/>
                  <a:gd name="T74" fmla="*/ 0 w 391"/>
                  <a:gd name="T75" fmla="*/ 0 h 776"/>
                  <a:gd name="T76" fmla="*/ 0 w 391"/>
                  <a:gd name="T77" fmla="*/ 0 h 776"/>
                  <a:gd name="T78" fmla="*/ 0 w 391"/>
                  <a:gd name="T79" fmla="*/ 0 h 776"/>
                  <a:gd name="T80" fmla="*/ 0 w 391"/>
                  <a:gd name="T81" fmla="*/ 0 h 776"/>
                  <a:gd name="T82" fmla="*/ 0 w 391"/>
                  <a:gd name="T83" fmla="*/ 0 h 776"/>
                  <a:gd name="T84" fmla="*/ 0 w 391"/>
                  <a:gd name="T85" fmla="*/ 0 h 776"/>
                  <a:gd name="T86" fmla="*/ 0 w 391"/>
                  <a:gd name="T87" fmla="*/ 0 h 776"/>
                  <a:gd name="T88" fmla="*/ 0 w 391"/>
                  <a:gd name="T89" fmla="*/ 0 h 776"/>
                  <a:gd name="T90" fmla="*/ 0 w 391"/>
                  <a:gd name="T91" fmla="*/ 0 h 776"/>
                  <a:gd name="T92" fmla="*/ 0 w 391"/>
                  <a:gd name="T93" fmla="*/ 0 h 776"/>
                  <a:gd name="T94" fmla="*/ 0 w 391"/>
                  <a:gd name="T95" fmla="*/ 0 h 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776"/>
                  <a:gd name="T146" fmla="*/ 391 w 391"/>
                  <a:gd name="T147" fmla="*/ 776 h 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solidFill>
                <a:srgbClr val="BEBEBE"/>
              </a:solidFill>
              <a:ln w="6350">
                <a:solidFill>
                  <a:srgbClr val="969696"/>
                </a:solidFill>
                <a:round/>
                <a:headEnd/>
                <a:tailEnd/>
              </a:ln>
            </p:spPr>
            <p:txBody>
              <a:bodyPr/>
              <a:lstStyle/>
              <a:p>
                <a:endParaRPr lang="en-US" dirty="0"/>
              </a:p>
            </p:txBody>
          </p:sp>
          <p:grpSp>
            <p:nvGrpSpPr>
              <p:cNvPr id="425" name="Group 46"/>
              <p:cNvGrpSpPr>
                <a:grpSpLocks noChangeAspect="1"/>
              </p:cNvGrpSpPr>
              <p:nvPr/>
            </p:nvGrpSpPr>
            <p:grpSpPr bwMode="auto">
              <a:xfrm>
                <a:off x="3004" y="3053"/>
                <a:ext cx="175" cy="192"/>
                <a:chOff x="2983" y="3053"/>
                <a:chExt cx="175" cy="192"/>
              </a:xfrm>
            </p:grpSpPr>
            <p:sp>
              <p:nvSpPr>
                <p:cNvPr id="753" name="Freeform 47"/>
                <p:cNvSpPr>
                  <a:spLocks noChangeAspect="1"/>
                </p:cNvSpPr>
                <p:nvPr/>
              </p:nvSpPr>
              <p:spPr bwMode="gray">
                <a:xfrm>
                  <a:off x="2983" y="3072"/>
                  <a:ext cx="175" cy="173"/>
                </a:xfrm>
                <a:custGeom>
                  <a:avLst/>
                  <a:gdLst>
                    <a:gd name="T0" fmla="*/ 0 w 692"/>
                    <a:gd name="T1" fmla="*/ 0 h 684"/>
                    <a:gd name="T2" fmla="*/ 0 w 692"/>
                    <a:gd name="T3" fmla="*/ 0 h 684"/>
                    <a:gd name="T4" fmla="*/ 0 w 692"/>
                    <a:gd name="T5" fmla="*/ 0 h 684"/>
                    <a:gd name="T6" fmla="*/ 0 w 692"/>
                    <a:gd name="T7" fmla="*/ 0 h 684"/>
                    <a:gd name="T8" fmla="*/ 0 w 692"/>
                    <a:gd name="T9" fmla="*/ 0 h 684"/>
                    <a:gd name="T10" fmla="*/ 0 w 692"/>
                    <a:gd name="T11" fmla="*/ 0 h 684"/>
                    <a:gd name="T12" fmla="*/ 0 w 692"/>
                    <a:gd name="T13" fmla="*/ 0 h 684"/>
                    <a:gd name="T14" fmla="*/ 0 w 692"/>
                    <a:gd name="T15" fmla="*/ 0 h 684"/>
                    <a:gd name="T16" fmla="*/ 0 w 692"/>
                    <a:gd name="T17" fmla="*/ 0 h 684"/>
                    <a:gd name="T18" fmla="*/ 0 w 692"/>
                    <a:gd name="T19" fmla="*/ 0 h 684"/>
                    <a:gd name="T20" fmla="*/ 0 w 692"/>
                    <a:gd name="T21" fmla="*/ 0 h 684"/>
                    <a:gd name="T22" fmla="*/ 0 w 692"/>
                    <a:gd name="T23" fmla="*/ 0 h 684"/>
                    <a:gd name="T24" fmla="*/ 0 w 692"/>
                    <a:gd name="T25" fmla="*/ 0 h 684"/>
                    <a:gd name="T26" fmla="*/ 0 w 692"/>
                    <a:gd name="T27" fmla="*/ 0 h 684"/>
                    <a:gd name="T28" fmla="*/ 0 w 692"/>
                    <a:gd name="T29" fmla="*/ 0 h 684"/>
                    <a:gd name="T30" fmla="*/ 0 w 692"/>
                    <a:gd name="T31" fmla="*/ 0 h 684"/>
                    <a:gd name="T32" fmla="*/ 0 w 692"/>
                    <a:gd name="T33" fmla="*/ 0 h 684"/>
                    <a:gd name="T34" fmla="*/ 0 w 692"/>
                    <a:gd name="T35" fmla="*/ 0 h 684"/>
                    <a:gd name="T36" fmla="*/ 0 w 692"/>
                    <a:gd name="T37" fmla="*/ 0 h 684"/>
                    <a:gd name="T38" fmla="*/ 0 w 692"/>
                    <a:gd name="T39" fmla="*/ 0 h 684"/>
                    <a:gd name="T40" fmla="*/ 0 w 692"/>
                    <a:gd name="T41" fmla="*/ 0 h 684"/>
                    <a:gd name="T42" fmla="*/ 0 w 692"/>
                    <a:gd name="T43" fmla="*/ 0 h 684"/>
                    <a:gd name="T44" fmla="*/ 0 w 692"/>
                    <a:gd name="T45" fmla="*/ 0 h 684"/>
                    <a:gd name="T46" fmla="*/ 0 w 692"/>
                    <a:gd name="T47" fmla="*/ 0 h 684"/>
                    <a:gd name="T48" fmla="*/ 0 w 692"/>
                    <a:gd name="T49" fmla="*/ 0 h 684"/>
                    <a:gd name="T50" fmla="*/ 0 w 692"/>
                    <a:gd name="T51" fmla="*/ 0 h 684"/>
                    <a:gd name="T52" fmla="*/ 0 w 692"/>
                    <a:gd name="T53" fmla="*/ 0 h 684"/>
                    <a:gd name="T54" fmla="*/ 0 w 692"/>
                    <a:gd name="T55" fmla="*/ 0 h 684"/>
                    <a:gd name="T56" fmla="*/ 0 w 692"/>
                    <a:gd name="T57" fmla="*/ 0 h 684"/>
                    <a:gd name="T58" fmla="*/ 0 w 692"/>
                    <a:gd name="T59" fmla="*/ 0 h 684"/>
                    <a:gd name="T60" fmla="*/ 0 w 692"/>
                    <a:gd name="T61" fmla="*/ 0 h 684"/>
                    <a:gd name="T62" fmla="*/ 0 w 692"/>
                    <a:gd name="T63" fmla="*/ 0 h 684"/>
                    <a:gd name="T64" fmla="*/ 0 w 692"/>
                    <a:gd name="T65" fmla="*/ 0 h 684"/>
                    <a:gd name="T66" fmla="*/ 0 w 692"/>
                    <a:gd name="T67" fmla="*/ 0 h 684"/>
                    <a:gd name="T68" fmla="*/ 0 w 692"/>
                    <a:gd name="T69" fmla="*/ 0 h 684"/>
                    <a:gd name="T70" fmla="*/ 0 w 692"/>
                    <a:gd name="T71" fmla="*/ 0 h 684"/>
                    <a:gd name="T72" fmla="*/ 0 w 692"/>
                    <a:gd name="T73" fmla="*/ 0 h 684"/>
                    <a:gd name="T74" fmla="*/ 0 w 692"/>
                    <a:gd name="T75" fmla="*/ 0 h 684"/>
                    <a:gd name="T76" fmla="*/ 0 w 692"/>
                    <a:gd name="T77" fmla="*/ 0 h 684"/>
                    <a:gd name="T78" fmla="*/ 0 w 692"/>
                    <a:gd name="T79" fmla="*/ 0 h 684"/>
                    <a:gd name="T80" fmla="*/ 0 w 692"/>
                    <a:gd name="T81" fmla="*/ 0 h 684"/>
                    <a:gd name="T82" fmla="*/ 0 w 692"/>
                    <a:gd name="T83" fmla="*/ 0 h 684"/>
                    <a:gd name="T84" fmla="*/ 0 w 692"/>
                    <a:gd name="T85" fmla="*/ 0 h 684"/>
                    <a:gd name="T86" fmla="*/ 0 w 692"/>
                    <a:gd name="T87" fmla="*/ 0 h 684"/>
                    <a:gd name="T88" fmla="*/ 0 w 692"/>
                    <a:gd name="T89" fmla="*/ 0 h 684"/>
                    <a:gd name="T90" fmla="*/ 0 w 692"/>
                    <a:gd name="T91" fmla="*/ 0 h 684"/>
                    <a:gd name="T92" fmla="*/ 0 w 692"/>
                    <a:gd name="T93" fmla="*/ 0 h 684"/>
                    <a:gd name="T94" fmla="*/ 0 w 692"/>
                    <a:gd name="T95" fmla="*/ 0 h 6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2"/>
                    <a:gd name="T145" fmla="*/ 0 h 684"/>
                    <a:gd name="T146" fmla="*/ 692 w 692"/>
                    <a:gd name="T147" fmla="*/ 684 h 6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solidFill>
                  <a:srgbClr val="BEBEBE"/>
                </a:solidFill>
                <a:ln w="6350">
                  <a:solidFill>
                    <a:srgbClr val="969696"/>
                  </a:solidFill>
                  <a:round/>
                  <a:headEnd/>
                  <a:tailEnd/>
                </a:ln>
              </p:spPr>
              <p:txBody>
                <a:bodyPr/>
                <a:lstStyle/>
                <a:p>
                  <a:endParaRPr lang="en-US" dirty="0"/>
                </a:p>
              </p:txBody>
            </p:sp>
            <p:sp>
              <p:nvSpPr>
                <p:cNvPr id="754" name="Freeform 48"/>
                <p:cNvSpPr>
                  <a:spLocks noChangeAspect="1"/>
                </p:cNvSpPr>
                <p:nvPr/>
              </p:nvSpPr>
              <p:spPr bwMode="gray">
                <a:xfrm>
                  <a:off x="2989" y="3053"/>
                  <a:ext cx="13" cy="20"/>
                </a:xfrm>
                <a:custGeom>
                  <a:avLst/>
                  <a:gdLst>
                    <a:gd name="T0" fmla="*/ 0 w 56"/>
                    <a:gd name="T1" fmla="*/ 0 h 78"/>
                    <a:gd name="T2" fmla="*/ 0 w 56"/>
                    <a:gd name="T3" fmla="*/ 0 h 78"/>
                    <a:gd name="T4" fmla="*/ 0 w 56"/>
                    <a:gd name="T5" fmla="*/ 0 h 78"/>
                    <a:gd name="T6" fmla="*/ 0 w 56"/>
                    <a:gd name="T7" fmla="*/ 0 h 78"/>
                    <a:gd name="T8" fmla="*/ 0 w 56"/>
                    <a:gd name="T9" fmla="*/ 0 h 78"/>
                    <a:gd name="T10" fmla="*/ 0 w 56"/>
                    <a:gd name="T11" fmla="*/ 0 h 78"/>
                    <a:gd name="T12" fmla="*/ 0 w 56"/>
                    <a:gd name="T13" fmla="*/ 0 h 78"/>
                    <a:gd name="T14" fmla="*/ 0 w 56"/>
                    <a:gd name="T15" fmla="*/ 0 h 78"/>
                    <a:gd name="T16" fmla="*/ 0 w 56"/>
                    <a:gd name="T17" fmla="*/ 0 h 78"/>
                    <a:gd name="T18" fmla="*/ 0 w 56"/>
                    <a:gd name="T19" fmla="*/ 0 h 78"/>
                    <a:gd name="T20" fmla="*/ 0 w 56"/>
                    <a:gd name="T21" fmla="*/ 0 h 78"/>
                    <a:gd name="T22" fmla="*/ 0 w 56"/>
                    <a:gd name="T23" fmla="*/ 0 h 78"/>
                    <a:gd name="T24" fmla="*/ 0 w 56"/>
                    <a:gd name="T25" fmla="*/ 0 h 78"/>
                    <a:gd name="T26" fmla="*/ 0 w 56"/>
                    <a:gd name="T27" fmla="*/ 0 h 78"/>
                    <a:gd name="T28" fmla="*/ 0 w 56"/>
                    <a:gd name="T29" fmla="*/ 0 h 78"/>
                    <a:gd name="T30" fmla="*/ 0 w 56"/>
                    <a:gd name="T31" fmla="*/ 0 h 78"/>
                    <a:gd name="T32" fmla="*/ 0 w 56"/>
                    <a:gd name="T33" fmla="*/ 0 h 78"/>
                    <a:gd name="T34" fmla="*/ 0 w 56"/>
                    <a:gd name="T35" fmla="*/ 0 h 78"/>
                    <a:gd name="T36" fmla="*/ 0 w 56"/>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8"/>
                    <a:gd name="T59" fmla="*/ 56 w 5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solidFill>
                  <a:srgbClr val="BEBEBE"/>
                </a:solidFill>
                <a:ln w="6350">
                  <a:solidFill>
                    <a:srgbClr val="969696"/>
                  </a:solidFill>
                  <a:round/>
                  <a:headEnd/>
                  <a:tailEnd/>
                </a:ln>
              </p:spPr>
              <p:txBody>
                <a:bodyPr/>
                <a:lstStyle/>
                <a:p>
                  <a:endParaRPr lang="en-US" dirty="0"/>
                </a:p>
              </p:txBody>
            </p:sp>
          </p:grpSp>
          <p:sp>
            <p:nvSpPr>
              <p:cNvPr id="426" name="Freeform 49"/>
              <p:cNvSpPr>
                <a:spLocks noChangeAspect="1"/>
              </p:cNvSpPr>
              <p:nvPr/>
            </p:nvSpPr>
            <p:spPr bwMode="gray">
              <a:xfrm>
                <a:off x="3149" y="3105"/>
                <a:ext cx="162" cy="140"/>
              </a:xfrm>
              <a:custGeom>
                <a:avLst/>
                <a:gdLst>
                  <a:gd name="T0" fmla="*/ 0 w 640"/>
                  <a:gd name="T1" fmla="*/ 0 h 552"/>
                  <a:gd name="T2" fmla="*/ 0 w 640"/>
                  <a:gd name="T3" fmla="*/ 0 h 552"/>
                  <a:gd name="T4" fmla="*/ 0 w 640"/>
                  <a:gd name="T5" fmla="*/ 0 h 552"/>
                  <a:gd name="T6" fmla="*/ 0 w 640"/>
                  <a:gd name="T7" fmla="*/ 0 h 552"/>
                  <a:gd name="T8" fmla="*/ 0 w 640"/>
                  <a:gd name="T9" fmla="*/ 0 h 552"/>
                  <a:gd name="T10" fmla="*/ 0 w 640"/>
                  <a:gd name="T11" fmla="*/ 0 h 552"/>
                  <a:gd name="T12" fmla="*/ 0 w 640"/>
                  <a:gd name="T13" fmla="*/ 0 h 552"/>
                  <a:gd name="T14" fmla="*/ 0 w 640"/>
                  <a:gd name="T15" fmla="*/ 0 h 552"/>
                  <a:gd name="T16" fmla="*/ 0 w 640"/>
                  <a:gd name="T17" fmla="*/ 0 h 552"/>
                  <a:gd name="T18" fmla="*/ 0 w 640"/>
                  <a:gd name="T19" fmla="*/ 0 h 552"/>
                  <a:gd name="T20" fmla="*/ 0 w 640"/>
                  <a:gd name="T21" fmla="*/ 0 h 552"/>
                  <a:gd name="T22" fmla="*/ 0 w 640"/>
                  <a:gd name="T23" fmla="*/ 0 h 552"/>
                  <a:gd name="T24" fmla="*/ 0 w 640"/>
                  <a:gd name="T25" fmla="*/ 0 h 552"/>
                  <a:gd name="T26" fmla="*/ 0 w 640"/>
                  <a:gd name="T27" fmla="*/ 0 h 552"/>
                  <a:gd name="T28" fmla="*/ 0 w 640"/>
                  <a:gd name="T29" fmla="*/ 0 h 552"/>
                  <a:gd name="T30" fmla="*/ 0 w 640"/>
                  <a:gd name="T31" fmla="*/ 0 h 552"/>
                  <a:gd name="T32" fmla="*/ 0 w 640"/>
                  <a:gd name="T33" fmla="*/ 0 h 552"/>
                  <a:gd name="T34" fmla="*/ 0 w 640"/>
                  <a:gd name="T35" fmla="*/ 0 h 552"/>
                  <a:gd name="T36" fmla="*/ 0 w 640"/>
                  <a:gd name="T37" fmla="*/ 0 h 552"/>
                  <a:gd name="T38" fmla="*/ 0 w 640"/>
                  <a:gd name="T39" fmla="*/ 0 h 552"/>
                  <a:gd name="T40" fmla="*/ 0 w 640"/>
                  <a:gd name="T41" fmla="*/ 0 h 552"/>
                  <a:gd name="T42" fmla="*/ 0 w 640"/>
                  <a:gd name="T43" fmla="*/ 0 h 552"/>
                  <a:gd name="T44" fmla="*/ 0 w 640"/>
                  <a:gd name="T45" fmla="*/ 0 h 552"/>
                  <a:gd name="T46" fmla="*/ 0 w 640"/>
                  <a:gd name="T47" fmla="*/ 0 h 552"/>
                  <a:gd name="T48" fmla="*/ 0 w 640"/>
                  <a:gd name="T49" fmla="*/ 0 h 552"/>
                  <a:gd name="T50" fmla="*/ 0 w 640"/>
                  <a:gd name="T51" fmla="*/ 0 h 552"/>
                  <a:gd name="T52" fmla="*/ 0 w 640"/>
                  <a:gd name="T53" fmla="*/ 0 h 552"/>
                  <a:gd name="T54" fmla="*/ 0 w 640"/>
                  <a:gd name="T55" fmla="*/ 0 h 552"/>
                  <a:gd name="T56" fmla="*/ 0 w 640"/>
                  <a:gd name="T57" fmla="*/ 0 h 552"/>
                  <a:gd name="T58" fmla="*/ 0 w 640"/>
                  <a:gd name="T59" fmla="*/ 0 h 552"/>
                  <a:gd name="T60" fmla="*/ 0 w 640"/>
                  <a:gd name="T61" fmla="*/ 0 h 552"/>
                  <a:gd name="T62" fmla="*/ 0 w 640"/>
                  <a:gd name="T63" fmla="*/ 0 h 552"/>
                  <a:gd name="T64" fmla="*/ 0 w 640"/>
                  <a:gd name="T65" fmla="*/ 0 h 552"/>
                  <a:gd name="T66" fmla="*/ 0 w 640"/>
                  <a:gd name="T67" fmla="*/ 0 h 552"/>
                  <a:gd name="T68" fmla="*/ 0 w 640"/>
                  <a:gd name="T69" fmla="*/ 0 h 552"/>
                  <a:gd name="T70" fmla="*/ 0 w 640"/>
                  <a:gd name="T71" fmla="*/ 0 h 552"/>
                  <a:gd name="T72" fmla="*/ 0 w 640"/>
                  <a:gd name="T73" fmla="*/ 0 h 552"/>
                  <a:gd name="T74" fmla="*/ 0 w 640"/>
                  <a:gd name="T75" fmla="*/ 0 h 552"/>
                  <a:gd name="T76" fmla="*/ 0 w 640"/>
                  <a:gd name="T77" fmla="*/ 0 h 552"/>
                  <a:gd name="T78" fmla="*/ 0 w 640"/>
                  <a:gd name="T79" fmla="*/ 0 h 552"/>
                  <a:gd name="T80" fmla="*/ 0 w 640"/>
                  <a:gd name="T81" fmla="*/ 0 h 552"/>
                  <a:gd name="T82" fmla="*/ 0 w 640"/>
                  <a:gd name="T83" fmla="*/ 0 h 552"/>
                  <a:gd name="T84" fmla="*/ 0 w 640"/>
                  <a:gd name="T85" fmla="*/ 0 h 552"/>
                  <a:gd name="T86" fmla="*/ 0 w 640"/>
                  <a:gd name="T87" fmla="*/ 0 h 552"/>
                  <a:gd name="T88" fmla="*/ 0 w 640"/>
                  <a:gd name="T89" fmla="*/ 0 h 552"/>
                  <a:gd name="T90" fmla="*/ 0 w 640"/>
                  <a:gd name="T91" fmla="*/ 0 h 552"/>
                  <a:gd name="T92" fmla="*/ 0 w 640"/>
                  <a:gd name="T93" fmla="*/ 0 h 552"/>
                  <a:gd name="T94" fmla="*/ 0 w 640"/>
                  <a:gd name="T95" fmla="*/ 0 h 552"/>
                  <a:gd name="T96" fmla="*/ 0 w 640"/>
                  <a:gd name="T97" fmla="*/ 0 h 552"/>
                  <a:gd name="T98" fmla="*/ 0 w 640"/>
                  <a:gd name="T99" fmla="*/ 0 h 552"/>
                  <a:gd name="T100" fmla="*/ 0 w 640"/>
                  <a:gd name="T101" fmla="*/ 0 h 552"/>
                  <a:gd name="T102" fmla="*/ 0 w 640"/>
                  <a:gd name="T103" fmla="*/ 0 h 552"/>
                  <a:gd name="T104" fmla="*/ 0 w 640"/>
                  <a:gd name="T105" fmla="*/ 0 h 552"/>
                  <a:gd name="T106" fmla="*/ 0 w 640"/>
                  <a:gd name="T107" fmla="*/ 0 h 552"/>
                  <a:gd name="T108" fmla="*/ 0 w 640"/>
                  <a:gd name="T109" fmla="*/ 0 h 552"/>
                  <a:gd name="T110" fmla="*/ 0 w 640"/>
                  <a:gd name="T111" fmla="*/ 0 h 5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552"/>
                  <a:gd name="T170" fmla="*/ 640 w 640"/>
                  <a:gd name="T171" fmla="*/ 552 h 5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solidFill>
                <a:srgbClr val="BEBEBE"/>
              </a:solidFill>
              <a:ln w="6350">
                <a:solidFill>
                  <a:srgbClr val="969696"/>
                </a:solidFill>
                <a:round/>
                <a:headEnd/>
                <a:tailEnd/>
              </a:ln>
            </p:spPr>
            <p:txBody>
              <a:bodyPr/>
              <a:lstStyle/>
              <a:p>
                <a:endParaRPr lang="en-US" dirty="0"/>
              </a:p>
            </p:txBody>
          </p:sp>
          <p:sp>
            <p:nvSpPr>
              <p:cNvPr id="427" name="Freeform 50"/>
              <p:cNvSpPr>
                <a:spLocks noChangeAspect="1"/>
              </p:cNvSpPr>
              <p:nvPr/>
            </p:nvSpPr>
            <p:spPr bwMode="gray">
              <a:xfrm>
                <a:off x="3193" y="3212"/>
                <a:ext cx="109" cy="101"/>
              </a:xfrm>
              <a:custGeom>
                <a:avLst/>
                <a:gdLst>
                  <a:gd name="T0" fmla="*/ 0 w 428"/>
                  <a:gd name="T1" fmla="*/ 0 h 405"/>
                  <a:gd name="T2" fmla="*/ 0 w 428"/>
                  <a:gd name="T3" fmla="*/ 0 h 405"/>
                  <a:gd name="T4" fmla="*/ 0 w 428"/>
                  <a:gd name="T5" fmla="*/ 0 h 405"/>
                  <a:gd name="T6" fmla="*/ 0 w 428"/>
                  <a:gd name="T7" fmla="*/ 0 h 405"/>
                  <a:gd name="T8" fmla="*/ 0 w 428"/>
                  <a:gd name="T9" fmla="*/ 0 h 405"/>
                  <a:gd name="T10" fmla="*/ 0 w 428"/>
                  <a:gd name="T11" fmla="*/ 0 h 405"/>
                  <a:gd name="T12" fmla="*/ 0 w 428"/>
                  <a:gd name="T13" fmla="*/ 0 h 405"/>
                  <a:gd name="T14" fmla="*/ 0 w 428"/>
                  <a:gd name="T15" fmla="*/ 0 h 405"/>
                  <a:gd name="T16" fmla="*/ 0 w 428"/>
                  <a:gd name="T17" fmla="*/ 0 h 405"/>
                  <a:gd name="T18" fmla="*/ 0 w 428"/>
                  <a:gd name="T19" fmla="*/ 0 h 405"/>
                  <a:gd name="T20" fmla="*/ 0 w 428"/>
                  <a:gd name="T21" fmla="*/ 0 h 405"/>
                  <a:gd name="T22" fmla="*/ 0 w 428"/>
                  <a:gd name="T23" fmla="*/ 0 h 405"/>
                  <a:gd name="T24" fmla="*/ 0 w 428"/>
                  <a:gd name="T25" fmla="*/ 0 h 405"/>
                  <a:gd name="T26" fmla="*/ 0 w 428"/>
                  <a:gd name="T27" fmla="*/ 0 h 405"/>
                  <a:gd name="T28" fmla="*/ 0 w 428"/>
                  <a:gd name="T29" fmla="*/ 0 h 405"/>
                  <a:gd name="T30" fmla="*/ 0 w 428"/>
                  <a:gd name="T31" fmla="*/ 0 h 405"/>
                  <a:gd name="T32" fmla="*/ 0 w 428"/>
                  <a:gd name="T33" fmla="*/ 0 h 405"/>
                  <a:gd name="T34" fmla="*/ 0 w 428"/>
                  <a:gd name="T35" fmla="*/ 0 h 405"/>
                  <a:gd name="T36" fmla="*/ 0 w 428"/>
                  <a:gd name="T37" fmla="*/ 0 h 405"/>
                  <a:gd name="T38" fmla="*/ 0 w 428"/>
                  <a:gd name="T39" fmla="*/ 0 h 405"/>
                  <a:gd name="T40" fmla="*/ 0 w 428"/>
                  <a:gd name="T41" fmla="*/ 0 h 405"/>
                  <a:gd name="T42" fmla="*/ 0 w 428"/>
                  <a:gd name="T43" fmla="*/ 0 h 405"/>
                  <a:gd name="T44" fmla="*/ 0 w 428"/>
                  <a:gd name="T45" fmla="*/ 0 h 405"/>
                  <a:gd name="T46" fmla="*/ 0 w 428"/>
                  <a:gd name="T47" fmla="*/ 0 h 405"/>
                  <a:gd name="T48" fmla="*/ 0 w 428"/>
                  <a:gd name="T49" fmla="*/ 0 h 405"/>
                  <a:gd name="T50" fmla="*/ 0 w 428"/>
                  <a:gd name="T51" fmla="*/ 0 h 405"/>
                  <a:gd name="T52" fmla="*/ 0 w 428"/>
                  <a:gd name="T53" fmla="*/ 0 h 405"/>
                  <a:gd name="T54" fmla="*/ 0 w 428"/>
                  <a:gd name="T55" fmla="*/ 0 h 405"/>
                  <a:gd name="T56" fmla="*/ 0 w 428"/>
                  <a:gd name="T57" fmla="*/ 0 h 405"/>
                  <a:gd name="T58" fmla="*/ 0 w 428"/>
                  <a:gd name="T59" fmla="*/ 0 h 405"/>
                  <a:gd name="T60" fmla="*/ 0 w 428"/>
                  <a:gd name="T61" fmla="*/ 0 h 405"/>
                  <a:gd name="T62" fmla="*/ 0 w 428"/>
                  <a:gd name="T63" fmla="*/ 0 h 405"/>
                  <a:gd name="T64" fmla="*/ 0 w 428"/>
                  <a:gd name="T65" fmla="*/ 0 h 405"/>
                  <a:gd name="T66" fmla="*/ 0 w 428"/>
                  <a:gd name="T67" fmla="*/ 0 h 405"/>
                  <a:gd name="T68" fmla="*/ 0 w 428"/>
                  <a:gd name="T69" fmla="*/ 0 h 405"/>
                  <a:gd name="T70" fmla="*/ 0 w 428"/>
                  <a:gd name="T71" fmla="*/ 0 h 405"/>
                  <a:gd name="T72" fmla="*/ 0 w 428"/>
                  <a:gd name="T73" fmla="*/ 0 h 405"/>
                  <a:gd name="T74" fmla="*/ 0 w 428"/>
                  <a:gd name="T75" fmla="*/ 0 h 405"/>
                  <a:gd name="T76" fmla="*/ 0 w 428"/>
                  <a:gd name="T77" fmla="*/ 0 h 405"/>
                  <a:gd name="T78" fmla="*/ 0 w 428"/>
                  <a:gd name="T79" fmla="*/ 0 h 405"/>
                  <a:gd name="T80" fmla="*/ 0 w 428"/>
                  <a:gd name="T81" fmla="*/ 0 h 405"/>
                  <a:gd name="T82" fmla="*/ 0 w 428"/>
                  <a:gd name="T83" fmla="*/ 0 h 405"/>
                  <a:gd name="T84" fmla="*/ 0 w 428"/>
                  <a:gd name="T85" fmla="*/ 0 h 405"/>
                  <a:gd name="T86" fmla="*/ 0 w 428"/>
                  <a:gd name="T87" fmla="*/ 0 h 405"/>
                  <a:gd name="T88" fmla="*/ 0 w 428"/>
                  <a:gd name="T89" fmla="*/ 0 h 405"/>
                  <a:gd name="T90" fmla="*/ 0 w 428"/>
                  <a:gd name="T91" fmla="*/ 0 h 405"/>
                  <a:gd name="T92" fmla="*/ 0 w 428"/>
                  <a:gd name="T93" fmla="*/ 0 h 405"/>
                  <a:gd name="T94" fmla="*/ 0 w 428"/>
                  <a:gd name="T95" fmla="*/ 0 h 405"/>
                  <a:gd name="T96" fmla="*/ 0 w 428"/>
                  <a:gd name="T97" fmla="*/ 0 h 405"/>
                  <a:gd name="T98" fmla="*/ 0 w 428"/>
                  <a:gd name="T99" fmla="*/ 0 h 405"/>
                  <a:gd name="T100" fmla="*/ 0 w 428"/>
                  <a:gd name="T101" fmla="*/ 0 h 405"/>
                  <a:gd name="T102" fmla="*/ 0 w 428"/>
                  <a:gd name="T103" fmla="*/ 0 h 405"/>
                  <a:gd name="T104" fmla="*/ 0 w 428"/>
                  <a:gd name="T105" fmla="*/ 0 h 405"/>
                  <a:gd name="T106" fmla="*/ 0 w 428"/>
                  <a:gd name="T107" fmla="*/ 0 h 405"/>
                  <a:gd name="T108" fmla="*/ 0 w 428"/>
                  <a:gd name="T109" fmla="*/ 0 h 405"/>
                  <a:gd name="T110" fmla="*/ 0 w 428"/>
                  <a:gd name="T111" fmla="*/ 0 h 405"/>
                  <a:gd name="T112" fmla="*/ 0 w 428"/>
                  <a:gd name="T113" fmla="*/ 0 h 405"/>
                  <a:gd name="T114" fmla="*/ 0 w 428"/>
                  <a:gd name="T115" fmla="*/ 0 h 405"/>
                  <a:gd name="T116" fmla="*/ 0 w 428"/>
                  <a:gd name="T117" fmla="*/ 0 h 405"/>
                  <a:gd name="T118" fmla="*/ 0 w 428"/>
                  <a:gd name="T119" fmla="*/ 0 h 405"/>
                  <a:gd name="T120" fmla="*/ 0 w 428"/>
                  <a:gd name="T121" fmla="*/ 0 h 405"/>
                  <a:gd name="T122" fmla="*/ 0 w 428"/>
                  <a:gd name="T123" fmla="*/ 0 h 4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8"/>
                  <a:gd name="T187" fmla="*/ 0 h 405"/>
                  <a:gd name="T188" fmla="*/ 428 w 428"/>
                  <a:gd name="T189" fmla="*/ 405 h 4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solidFill>
                <a:srgbClr val="BEBEBE"/>
              </a:solidFill>
              <a:ln w="6350">
                <a:solidFill>
                  <a:srgbClr val="969696"/>
                </a:solidFill>
                <a:round/>
                <a:headEnd/>
                <a:tailEnd/>
              </a:ln>
            </p:spPr>
            <p:txBody>
              <a:bodyPr/>
              <a:lstStyle/>
              <a:p>
                <a:endParaRPr lang="en-US" dirty="0"/>
              </a:p>
            </p:txBody>
          </p:sp>
          <p:sp>
            <p:nvSpPr>
              <p:cNvPr id="428" name="Freeform 51"/>
              <p:cNvSpPr>
                <a:spLocks noChangeAspect="1"/>
              </p:cNvSpPr>
              <p:nvPr/>
            </p:nvSpPr>
            <p:spPr bwMode="gray">
              <a:xfrm>
                <a:off x="3004" y="3228"/>
                <a:ext cx="187" cy="184"/>
              </a:xfrm>
              <a:custGeom>
                <a:avLst/>
                <a:gdLst>
                  <a:gd name="T0" fmla="*/ 0 w 734"/>
                  <a:gd name="T1" fmla="*/ 0 h 722"/>
                  <a:gd name="T2" fmla="*/ 0 w 734"/>
                  <a:gd name="T3" fmla="*/ 0 h 722"/>
                  <a:gd name="T4" fmla="*/ 0 w 734"/>
                  <a:gd name="T5" fmla="*/ 0 h 722"/>
                  <a:gd name="T6" fmla="*/ 0 w 734"/>
                  <a:gd name="T7" fmla="*/ 0 h 722"/>
                  <a:gd name="T8" fmla="*/ 0 w 734"/>
                  <a:gd name="T9" fmla="*/ 0 h 722"/>
                  <a:gd name="T10" fmla="*/ 0 w 734"/>
                  <a:gd name="T11" fmla="*/ 0 h 722"/>
                  <a:gd name="T12" fmla="*/ 0 w 734"/>
                  <a:gd name="T13" fmla="*/ 0 h 722"/>
                  <a:gd name="T14" fmla="*/ 0 w 734"/>
                  <a:gd name="T15" fmla="*/ 0 h 722"/>
                  <a:gd name="T16" fmla="*/ 0 w 734"/>
                  <a:gd name="T17" fmla="*/ 0 h 722"/>
                  <a:gd name="T18" fmla="*/ 0 w 734"/>
                  <a:gd name="T19" fmla="*/ 0 h 722"/>
                  <a:gd name="T20" fmla="*/ 0 w 734"/>
                  <a:gd name="T21" fmla="*/ 0 h 722"/>
                  <a:gd name="T22" fmla="*/ 0 w 734"/>
                  <a:gd name="T23" fmla="*/ 0 h 722"/>
                  <a:gd name="T24" fmla="*/ 0 w 734"/>
                  <a:gd name="T25" fmla="*/ 0 h 722"/>
                  <a:gd name="T26" fmla="*/ 0 w 734"/>
                  <a:gd name="T27" fmla="*/ 0 h 722"/>
                  <a:gd name="T28" fmla="*/ 0 w 734"/>
                  <a:gd name="T29" fmla="*/ 0 h 722"/>
                  <a:gd name="T30" fmla="*/ 0 w 734"/>
                  <a:gd name="T31" fmla="*/ 0 h 722"/>
                  <a:gd name="T32" fmla="*/ 0 w 734"/>
                  <a:gd name="T33" fmla="*/ 0 h 722"/>
                  <a:gd name="T34" fmla="*/ 0 w 734"/>
                  <a:gd name="T35" fmla="*/ 0 h 722"/>
                  <a:gd name="T36" fmla="*/ 0 w 734"/>
                  <a:gd name="T37" fmla="*/ 0 h 722"/>
                  <a:gd name="T38" fmla="*/ 0 w 734"/>
                  <a:gd name="T39" fmla="*/ 0 h 722"/>
                  <a:gd name="T40" fmla="*/ 0 w 734"/>
                  <a:gd name="T41" fmla="*/ 0 h 722"/>
                  <a:gd name="T42" fmla="*/ 0 w 734"/>
                  <a:gd name="T43" fmla="*/ 0 h 722"/>
                  <a:gd name="T44" fmla="*/ 0 w 734"/>
                  <a:gd name="T45" fmla="*/ 0 h 722"/>
                  <a:gd name="T46" fmla="*/ 0 w 734"/>
                  <a:gd name="T47" fmla="*/ 0 h 722"/>
                  <a:gd name="T48" fmla="*/ 0 w 734"/>
                  <a:gd name="T49" fmla="*/ 0 h 722"/>
                  <a:gd name="T50" fmla="*/ 0 w 734"/>
                  <a:gd name="T51" fmla="*/ 0 h 722"/>
                  <a:gd name="T52" fmla="*/ 0 w 734"/>
                  <a:gd name="T53" fmla="*/ 0 h 722"/>
                  <a:gd name="T54" fmla="*/ 0 w 734"/>
                  <a:gd name="T55" fmla="*/ 0 h 722"/>
                  <a:gd name="T56" fmla="*/ 0 w 734"/>
                  <a:gd name="T57" fmla="*/ 0 h 722"/>
                  <a:gd name="T58" fmla="*/ 0 w 734"/>
                  <a:gd name="T59" fmla="*/ 0 h 722"/>
                  <a:gd name="T60" fmla="*/ 0 w 734"/>
                  <a:gd name="T61" fmla="*/ 0 h 722"/>
                  <a:gd name="T62" fmla="*/ 0 w 734"/>
                  <a:gd name="T63" fmla="*/ 0 h 722"/>
                  <a:gd name="T64" fmla="*/ 0 w 734"/>
                  <a:gd name="T65" fmla="*/ 0 h 722"/>
                  <a:gd name="T66" fmla="*/ 0 w 734"/>
                  <a:gd name="T67" fmla="*/ 0 h 722"/>
                  <a:gd name="T68" fmla="*/ 0 w 734"/>
                  <a:gd name="T69" fmla="*/ 0 h 722"/>
                  <a:gd name="T70" fmla="*/ 0 w 734"/>
                  <a:gd name="T71" fmla="*/ 0 h 722"/>
                  <a:gd name="T72" fmla="*/ 0 w 734"/>
                  <a:gd name="T73" fmla="*/ 0 h 722"/>
                  <a:gd name="T74" fmla="*/ 0 w 734"/>
                  <a:gd name="T75" fmla="*/ 0 h 722"/>
                  <a:gd name="T76" fmla="*/ 0 w 734"/>
                  <a:gd name="T77" fmla="*/ 0 h 722"/>
                  <a:gd name="T78" fmla="*/ 0 w 734"/>
                  <a:gd name="T79" fmla="*/ 0 h 722"/>
                  <a:gd name="T80" fmla="*/ 0 w 734"/>
                  <a:gd name="T81" fmla="*/ 0 h 722"/>
                  <a:gd name="T82" fmla="*/ 0 w 734"/>
                  <a:gd name="T83" fmla="*/ 0 h 722"/>
                  <a:gd name="T84" fmla="*/ 0 w 734"/>
                  <a:gd name="T85" fmla="*/ 0 h 722"/>
                  <a:gd name="T86" fmla="*/ 0 w 734"/>
                  <a:gd name="T87" fmla="*/ 0 h 722"/>
                  <a:gd name="T88" fmla="*/ 0 w 734"/>
                  <a:gd name="T89" fmla="*/ 0 h 722"/>
                  <a:gd name="T90" fmla="*/ 0 w 734"/>
                  <a:gd name="T91" fmla="*/ 0 h 7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4"/>
                  <a:gd name="T139" fmla="*/ 0 h 722"/>
                  <a:gd name="T140" fmla="*/ 734 w 734"/>
                  <a:gd name="T141" fmla="*/ 722 h 7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solidFill>
                <a:srgbClr val="BEBEBE"/>
              </a:solidFill>
              <a:ln w="6350">
                <a:solidFill>
                  <a:srgbClr val="969696"/>
                </a:solidFill>
                <a:round/>
                <a:headEnd/>
                <a:tailEnd/>
              </a:ln>
            </p:spPr>
            <p:txBody>
              <a:bodyPr/>
              <a:lstStyle/>
              <a:p>
                <a:endParaRPr lang="en-US" dirty="0"/>
              </a:p>
            </p:txBody>
          </p:sp>
          <p:sp>
            <p:nvSpPr>
              <p:cNvPr id="429" name="Freeform 52"/>
              <p:cNvSpPr>
                <a:spLocks noChangeAspect="1"/>
              </p:cNvSpPr>
              <p:nvPr/>
            </p:nvSpPr>
            <p:spPr bwMode="gray">
              <a:xfrm>
                <a:off x="3261" y="3138"/>
                <a:ext cx="148" cy="237"/>
              </a:xfrm>
              <a:custGeom>
                <a:avLst/>
                <a:gdLst>
                  <a:gd name="T0" fmla="*/ 0 w 586"/>
                  <a:gd name="T1" fmla="*/ 0 h 937"/>
                  <a:gd name="T2" fmla="*/ 0 w 586"/>
                  <a:gd name="T3" fmla="*/ 0 h 937"/>
                  <a:gd name="T4" fmla="*/ 0 w 586"/>
                  <a:gd name="T5" fmla="*/ 0 h 937"/>
                  <a:gd name="T6" fmla="*/ 0 w 586"/>
                  <a:gd name="T7" fmla="*/ 0 h 937"/>
                  <a:gd name="T8" fmla="*/ 0 w 586"/>
                  <a:gd name="T9" fmla="*/ 0 h 937"/>
                  <a:gd name="T10" fmla="*/ 0 w 586"/>
                  <a:gd name="T11" fmla="*/ 0 h 937"/>
                  <a:gd name="T12" fmla="*/ 0 w 586"/>
                  <a:gd name="T13" fmla="*/ 0 h 937"/>
                  <a:gd name="T14" fmla="*/ 0 w 586"/>
                  <a:gd name="T15" fmla="*/ 0 h 937"/>
                  <a:gd name="T16" fmla="*/ 0 w 586"/>
                  <a:gd name="T17" fmla="*/ 0 h 937"/>
                  <a:gd name="T18" fmla="*/ 0 w 586"/>
                  <a:gd name="T19" fmla="*/ 0 h 937"/>
                  <a:gd name="T20" fmla="*/ 0 w 586"/>
                  <a:gd name="T21" fmla="*/ 0 h 937"/>
                  <a:gd name="T22" fmla="*/ 0 w 586"/>
                  <a:gd name="T23" fmla="*/ 0 h 937"/>
                  <a:gd name="T24" fmla="*/ 0 w 586"/>
                  <a:gd name="T25" fmla="*/ 0 h 937"/>
                  <a:gd name="T26" fmla="*/ 0 w 586"/>
                  <a:gd name="T27" fmla="*/ 0 h 937"/>
                  <a:gd name="T28" fmla="*/ 0 w 586"/>
                  <a:gd name="T29" fmla="*/ 0 h 937"/>
                  <a:gd name="T30" fmla="*/ 0 w 586"/>
                  <a:gd name="T31" fmla="*/ 0 h 937"/>
                  <a:gd name="T32" fmla="*/ 0 w 586"/>
                  <a:gd name="T33" fmla="*/ 0 h 937"/>
                  <a:gd name="T34" fmla="*/ 0 w 586"/>
                  <a:gd name="T35" fmla="*/ 0 h 937"/>
                  <a:gd name="T36" fmla="*/ 0 w 586"/>
                  <a:gd name="T37" fmla="*/ 0 h 937"/>
                  <a:gd name="T38" fmla="*/ 0 w 586"/>
                  <a:gd name="T39" fmla="*/ 0 h 937"/>
                  <a:gd name="T40" fmla="*/ 0 w 586"/>
                  <a:gd name="T41" fmla="*/ 0 h 937"/>
                  <a:gd name="T42" fmla="*/ 0 w 586"/>
                  <a:gd name="T43" fmla="*/ 0 h 937"/>
                  <a:gd name="T44" fmla="*/ 0 w 586"/>
                  <a:gd name="T45" fmla="*/ 0 h 937"/>
                  <a:gd name="T46" fmla="*/ 0 w 586"/>
                  <a:gd name="T47" fmla="*/ 0 h 937"/>
                  <a:gd name="T48" fmla="*/ 0 w 586"/>
                  <a:gd name="T49" fmla="*/ 0 h 937"/>
                  <a:gd name="T50" fmla="*/ 0 w 586"/>
                  <a:gd name="T51" fmla="*/ 0 h 937"/>
                  <a:gd name="T52" fmla="*/ 0 w 586"/>
                  <a:gd name="T53" fmla="*/ 0 h 937"/>
                  <a:gd name="T54" fmla="*/ 0 w 586"/>
                  <a:gd name="T55" fmla="*/ 0 h 937"/>
                  <a:gd name="T56" fmla="*/ 0 w 586"/>
                  <a:gd name="T57" fmla="*/ 0 h 937"/>
                  <a:gd name="T58" fmla="*/ 0 w 586"/>
                  <a:gd name="T59" fmla="*/ 0 h 937"/>
                  <a:gd name="T60" fmla="*/ 0 w 586"/>
                  <a:gd name="T61" fmla="*/ 0 h 937"/>
                  <a:gd name="T62" fmla="*/ 0 w 586"/>
                  <a:gd name="T63" fmla="*/ 0 h 937"/>
                  <a:gd name="T64" fmla="*/ 0 w 586"/>
                  <a:gd name="T65" fmla="*/ 0 h 937"/>
                  <a:gd name="T66" fmla="*/ 0 w 586"/>
                  <a:gd name="T67" fmla="*/ 0 h 937"/>
                  <a:gd name="T68" fmla="*/ 0 w 586"/>
                  <a:gd name="T69" fmla="*/ 0 h 937"/>
                  <a:gd name="T70" fmla="*/ 0 w 586"/>
                  <a:gd name="T71" fmla="*/ 0 h 937"/>
                  <a:gd name="T72" fmla="*/ 0 w 586"/>
                  <a:gd name="T73" fmla="*/ 0 h 937"/>
                  <a:gd name="T74" fmla="*/ 0 w 586"/>
                  <a:gd name="T75" fmla="*/ 0 h 937"/>
                  <a:gd name="T76" fmla="*/ 0 w 586"/>
                  <a:gd name="T77" fmla="*/ 0 h 937"/>
                  <a:gd name="T78" fmla="*/ 0 w 586"/>
                  <a:gd name="T79" fmla="*/ 0 h 937"/>
                  <a:gd name="T80" fmla="*/ 0 w 586"/>
                  <a:gd name="T81" fmla="*/ 0 h 937"/>
                  <a:gd name="T82" fmla="*/ 0 w 586"/>
                  <a:gd name="T83" fmla="*/ 0 h 937"/>
                  <a:gd name="T84" fmla="*/ 0 w 586"/>
                  <a:gd name="T85" fmla="*/ 0 h 937"/>
                  <a:gd name="T86" fmla="*/ 0 w 586"/>
                  <a:gd name="T87" fmla="*/ 0 h 937"/>
                  <a:gd name="T88" fmla="*/ 0 w 586"/>
                  <a:gd name="T89" fmla="*/ 0 h 937"/>
                  <a:gd name="T90" fmla="*/ 0 w 586"/>
                  <a:gd name="T91" fmla="*/ 0 h 937"/>
                  <a:gd name="T92" fmla="*/ 0 w 586"/>
                  <a:gd name="T93" fmla="*/ 0 h 937"/>
                  <a:gd name="T94" fmla="*/ 0 w 586"/>
                  <a:gd name="T95" fmla="*/ 0 h 937"/>
                  <a:gd name="T96" fmla="*/ 0 w 586"/>
                  <a:gd name="T97" fmla="*/ 0 h 937"/>
                  <a:gd name="T98" fmla="*/ 0 w 586"/>
                  <a:gd name="T99" fmla="*/ 0 h 937"/>
                  <a:gd name="T100" fmla="*/ 0 w 586"/>
                  <a:gd name="T101" fmla="*/ 0 h 937"/>
                  <a:gd name="T102" fmla="*/ 0 w 586"/>
                  <a:gd name="T103" fmla="*/ 0 h 937"/>
                  <a:gd name="T104" fmla="*/ 0 w 586"/>
                  <a:gd name="T105" fmla="*/ 0 h 937"/>
                  <a:gd name="T106" fmla="*/ 0 w 586"/>
                  <a:gd name="T107" fmla="*/ 0 h 937"/>
                  <a:gd name="T108" fmla="*/ 0 w 586"/>
                  <a:gd name="T109" fmla="*/ 0 h 937"/>
                  <a:gd name="T110" fmla="*/ 0 w 586"/>
                  <a:gd name="T111" fmla="*/ 0 h 937"/>
                  <a:gd name="T112" fmla="*/ 0 w 586"/>
                  <a:gd name="T113" fmla="*/ 0 h 937"/>
                  <a:gd name="T114" fmla="*/ 0 w 586"/>
                  <a:gd name="T115" fmla="*/ 0 h 9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6"/>
                  <a:gd name="T175" fmla="*/ 0 h 937"/>
                  <a:gd name="T176" fmla="*/ 586 w 586"/>
                  <a:gd name="T177" fmla="*/ 937 h 9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solidFill>
                <a:srgbClr val="BEBEBE"/>
              </a:solidFill>
              <a:ln w="6350">
                <a:solidFill>
                  <a:srgbClr val="969696"/>
                </a:solidFill>
                <a:round/>
                <a:headEnd/>
                <a:tailEnd/>
              </a:ln>
            </p:spPr>
            <p:txBody>
              <a:bodyPr/>
              <a:lstStyle/>
              <a:p>
                <a:endParaRPr lang="en-US" dirty="0"/>
              </a:p>
            </p:txBody>
          </p:sp>
          <p:sp>
            <p:nvSpPr>
              <p:cNvPr id="430" name="Freeform 53"/>
              <p:cNvSpPr>
                <a:spLocks noChangeAspect="1"/>
              </p:cNvSpPr>
              <p:nvPr/>
            </p:nvSpPr>
            <p:spPr bwMode="gray">
              <a:xfrm>
                <a:off x="3119" y="3241"/>
                <a:ext cx="131" cy="135"/>
              </a:xfrm>
              <a:custGeom>
                <a:avLst/>
                <a:gdLst>
                  <a:gd name="T0" fmla="*/ 0 w 518"/>
                  <a:gd name="T1" fmla="*/ 0 h 534"/>
                  <a:gd name="T2" fmla="*/ 0 w 518"/>
                  <a:gd name="T3" fmla="*/ 0 h 534"/>
                  <a:gd name="T4" fmla="*/ 0 w 518"/>
                  <a:gd name="T5" fmla="*/ 0 h 534"/>
                  <a:gd name="T6" fmla="*/ 0 w 518"/>
                  <a:gd name="T7" fmla="*/ 0 h 534"/>
                  <a:gd name="T8" fmla="*/ 0 w 518"/>
                  <a:gd name="T9" fmla="*/ 0 h 534"/>
                  <a:gd name="T10" fmla="*/ 0 w 518"/>
                  <a:gd name="T11" fmla="*/ 0 h 534"/>
                  <a:gd name="T12" fmla="*/ 0 w 518"/>
                  <a:gd name="T13" fmla="*/ 0 h 534"/>
                  <a:gd name="T14" fmla="*/ 0 w 518"/>
                  <a:gd name="T15" fmla="*/ 0 h 534"/>
                  <a:gd name="T16" fmla="*/ 0 w 518"/>
                  <a:gd name="T17" fmla="*/ 0 h 534"/>
                  <a:gd name="T18" fmla="*/ 0 w 518"/>
                  <a:gd name="T19" fmla="*/ 0 h 534"/>
                  <a:gd name="T20" fmla="*/ 0 w 518"/>
                  <a:gd name="T21" fmla="*/ 0 h 534"/>
                  <a:gd name="T22" fmla="*/ 0 w 518"/>
                  <a:gd name="T23" fmla="*/ 0 h 534"/>
                  <a:gd name="T24" fmla="*/ 0 w 518"/>
                  <a:gd name="T25" fmla="*/ 0 h 534"/>
                  <a:gd name="T26" fmla="*/ 0 w 518"/>
                  <a:gd name="T27" fmla="*/ 0 h 534"/>
                  <a:gd name="T28" fmla="*/ 0 w 518"/>
                  <a:gd name="T29" fmla="*/ 0 h 534"/>
                  <a:gd name="T30" fmla="*/ 0 w 518"/>
                  <a:gd name="T31" fmla="*/ 0 h 534"/>
                  <a:gd name="T32" fmla="*/ 0 w 518"/>
                  <a:gd name="T33" fmla="*/ 0 h 534"/>
                  <a:gd name="T34" fmla="*/ 0 w 518"/>
                  <a:gd name="T35" fmla="*/ 0 h 534"/>
                  <a:gd name="T36" fmla="*/ 0 w 518"/>
                  <a:gd name="T37" fmla="*/ 0 h 534"/>
                  <a:gd name="T38" fmla="*/ 0 w 518"/>
                  <a:gd name="T39" fmla="*/ 0 h 534"/>
                  <a:gd name="T40" fmla="*/ 0 w 518"/>
                  <a:gd name="T41" fmla="*/ 0 h 534"/>
                  <a:gd name="T42" fmla="*/ 0 w 518"/>
                  <a:gd name="T43" fmla="*/ 0 h 534"/>
                  <a:gd name="T44" fmla="*/ 0 w 518"/>
                  <a:gd name="T45" fmla="*/ 0 h 534"/>
                  <a:gd name="T46" fmla="*/ 0 w 518"/>
                  <a:gd name="T47" fmla="*/ 0 h 534"/>
                  <a:gd name="T48" fmla="*/ 0 w 518"/>
                  <a:gd name="T49" fmla="*/ 0 h 534"/>
                  <a:gd name="T50" fmla="*/ 0 w 518"/>
                  <a:gd name="T51" fmla="*/ 0 h 534"/>
                  <a:gd name="T52" fmla="*/ 0 w 518"/>
                  <a:gd name="T53" fmla="*/ 0 h 534"/>
                  <a:gd name="T54" fmla="*/ 0 w 518"/>
                  <a:gd name="T55" fmla="*/ 0 h 534"/>
                  <a:gd name="T56" fmla="*/ 0 w 518"/>
                  <a:gd name="T57" fmla="*/ 0 h 534"/>
                  <a:gd name="T58" fmla="*/ 0 w 518"/>
                  <a:gd name="T59" fmla="*/ 0 h 534"/>
                  <a:gd name="T60" fmla="*/ 0 w 518"/>
                  <a:gd name="T61" fmla="*/ 0 h 534"/>
                  <a:gd name="T62" fmla="*/ 0 w 518"/>
                  <a:gd name="T63" fmla="*/ 0 h 534"/>
                  <a:gd name="T64" fmla="*/ 0 w 518"/>
                  <a:gd name="T65" fmla="*/ 0 h 534"/>
                  <a:gd name="T66" fmla="*/ 0 w 518"/>
                  <a:gd name="T67" fmla="*/ 0 h 534"/>
                  <a:gd name="T68" fmla="*/ 0 w 518"/>
                  <a:gd name="T69" fmla="*/ 0 h 534"/>
                  <a:gd name="T70" fmla="*/ 0 w 518"/>
                  <a:gd name="T71" fmla="*/ 0 h 534"/>
                  <a:gd name="T72" fmla="*/ 0 w 518"/>
                  <a:gd name="T73" fmla="*/ 0 h 534"/>
                  <a:gd name="T74" fmla="*/ 0 w 518"/>
                  <a:gd name="T75" fmla="*/ 0 h 534"/>
                  <a:gd name="T76" fmla="*/ 0 w 518"/>
                  <a:gd name="T77" fmla="*/ 0 h 534"/>
                  <a:gd name="T78" fmla="*/ 0 w 518"/>
                  <a:gd name="T79" fmla="*/ 0 h 534"/>
                  <a:gd name="T80" fmla="*/ 0 w 518"/>
                  <a:gd name="T81" fmla="*/ 0 h 534"/>
                  <a:gd name="T82" fmla="*/ 0 w 518"/>
                  <a:gd name="T83" fmla="*/ 0 h 534"/>
                  <a:gd name="T84" fmla="*/ 0 w 518"/>
                  <a:gd name="T85" fmla="*/ 0 h 534"/>
                  <a:gd name="T86" fmla="*/ 0 w 518"/>
                  <a:gd name="T87" fmla="*/ 0 h 534"/>
                  <a:gd name="T88" fmla="*/ 0 w 518"/>
                  <a:gd name="T89" fmla="*/ 0 h 534"/>
                  <a:gd name="T90" fmla="*/ 0 w 518"/>
                  <a:gd name="T91" fmla="*/ 0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8"/>
                  <a:gd name="T139" fmla="*/ 0 h 534"/>
                  <a:gd name="T140" fmla="*/ 518 w 51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solidFill>
                <a:srgbClr val="BEBEBE"/>
              </a:solidFill>
              <a:ln w="6350">
                <a:solidFill>
                  <a:srgbClr val="969696"/>
                </a:solidFill>
                <a:round/>
                <a:headEnd/>
                <a:tailEnd/>
              </a:ln>
            </p:spPr>
            <p:txBody>
              <a:bodyPr/>
              <a:lstStyle/>
              <a:p>
                <a:endParaRPr lang="en-US" dirty="0"/>
              </a:p>
            </p:txBody>
          </p:sp>
          <p:sp>
            <p:nvSpPr>
              <p:cNvPr id="431" name="Freeform 54"/>
              <p:cNvSpPr>
                <a:spLocks noChangeAspect="1"/>
              </p:cNvSpPr>
              <p:nvPr/>
            </p:nvSpPr>
            <p:spPr bwMode="gray">
              <a:xfrm>
                <a:off x="2634" y="2815"/>
                <a:ext cx="103" cy="77"/>
              </a:xfrm>
              <a:custGeom>
                <a:avLst/>
                <a:gdLst>
                  <a:gd name="T0" fmla="*/ 0 w 404"/>
                  <a:gd name="T1" fmla="*/ 0 h 307"/>
                  <a:gd name="T2" fmla="*/ 0 w 404"/>
                  <a:gd name="T3" fmla="*/ 0 h 307"/>
                  <a:gd name="T4" fmla="*/ 0 w 404"/>
                  <a:gd name="T5" fmla="*/ 0 h 307"/>
                  <a:gd name="T6" fmla="*/ 0 w 404"/>
                  <a:gd name="T7" fmla="*/ 0 h 307"/>
                  <a:gd name="T8" fmla="*/ 0 w 404"/>
                  <a:gd name="T9" fmla="*/ 0 h 307"/>
                  <a:gd name="T10" fmla="*/ 0 w 404"/>
                  <a:gd name="T11" fmla="*/ 0 h 307"/>
                  <a:gd name="T12" fmla="*/ 0 w 404"/>
                  <a:gd name="T13" fmla="*/ 0 h 307"/>
                  <a:gd name="T14" fmla="*/ 0 w 404"/>
                  <a:gd name="T15" fmla="*/ 0 h 307"/>
                  <a:gd name="T16" fmla="*/ 0 w 404"/>
                  <a:gd name="T17" fmla="*/ 0 h 307"/>
                  <a:gd name="T18" fmla="*/ 0 w 404"/>
                  <a:gd name="T19" fmla="*/ 0 h 307"/>
                  <a:gd name="T20" fmla="*/ 0 w 404"/>
                  <a:gd name="T21" fmla="*/ 0 h 307"/>
                  <a:gd name="T22" fmla="*/ 0 w 404"/>
                  <a:gd name="T23" fmla="*/ 0 h 307"/>
                  <a:gd name="T24" fmla="*/ 0 w 404"/>
                  <a:gd name="T25" fmla="*/ 0 h 307"/>
                  <a:gd name="T26" fmla="*/ 0 w 404"/>
                  <a:gd name="T27" fmla="*/ 0 h 307"/>
                  <a:gd name="T28" fmla="*/ 0 w 404"/>
                  <a:gd name="T29" fmla="*/ 0 h 307"/>
                  <a:gd name="T30" fmla="*/ 0 w 404"/>
                  <a:gd name="T31" fmla="*/ 0 h 307"/>
                  <a:gd name="T32" fmla="*/ 0 w 404"/>
                  <a:gd name="T33" fmla="*/ 0 h 307"/>
                  <a:gd name="T34" fmla="*/ 0 w 404"/>
                  <a:gd name="T35" fmla="*/ 0 h 307"/>
                  <a:gd name="T36" fmla="*/ 0 w 404"/>
                  <a:gd name="T37" fmla="*/ 0 h 307"/>
                  <a:gd name="T38" fmla="*/ 0 w 404"/>
                  <a:gd name="T39" fmla="*/ 0 h 307"/>
                  <a:gd name="T40" fmla="*/ 0 w 404"/>
                  <a:gd name="T41" fmla="*/ 0 h 307"/>
                  <a:gd name="T42" fmla="*/ 0 w 404"/>
                  <a:gd name="T43" fmla="*/ 0 h 307"/>
                  <a:gd name="T44" fmla="*/ 0 w 404"/>
                  <a:gd name="T45" fmla="*/ 0 h 307"/>
                  <a:gd name="T46" fmla="*/ 0 w 404"/>
                  <a:gd name="T47" fmla="*/ 0 h 307"/>
                  <a:gd name="T48" fmla="*/ 0 w 404"/>
                  <a:gd name="T49" fmla="*/ 0 h 307"/>
                  <a:gd name="T50" fmla="*/ 0 w 404"/>
                  <a:gd name="T51" fmla="*/ 0 h 307"/>
                  <a:gd name="T52" fmla="*/ 0 w 404"/>
                  <a:gd name="T53" fmla="*/ 0 h 307"/>
                  <a:gd name="T54" fmla="*/ 0 w 404"/>
                  <a:gd name="T55" fmla="*/ 0 h 307"/>
                  <a:gd name="T56" fmla="*/ 0 w 404"/>
                  <a:gd name="T57" fmla="*/ 0 h 307"/>
                  <a:gd name="T58" fmla="*/ 0 w 404"/>
                  <a:gd name="T59" fmla="*/ 0 h 307"/>
                  <a:gd name="T60" fmla="*/ 0 w 404"/>
                  <a:gd name="T61" fmla="*/ 0 h 307"/>
                  <a:gd name="T62" fmla="*/ 0 w 404"/>
                  <a:gd name="T63" fmla="*/ 0 h 307"/>
                  <a:gd name="T64" fmla="*/ 0 w 404"/>
                  <a:gd name="T65" fmla="*/ 0 h 307"/>
                  <a:gd name="T66" fmla="*/ 0 w 404"/>
                  <a:gd name="T67" fmla="*/ 0 h 307"/>
                  <a:gd name="T68" fmla="*/ 0 w 404"/>
                  <a:gd name="T69" fmla="*/ 0 h 307"/>
                  <a:gd name="T70" fmla="*/ 0 w 404"/>
                  <a:gd name="T71" fmla="*/ 0 h 307"/>
                  <a:gd name="T72" fmla="*/ 0 w 404"/>
                  <a:gd name="T73" fmla="*/ 0 h 307"/>
                  <a:gd name="T74" fmla="*/ 0 w 404"/>
                  <a:gd name="T75" fmla="*/ 0 h 307"/>
                  <a:gd name="T76" fmla="*/ 0 w 404"/>
                  <a:gd name="T77" fmla="*/ 0 h 307"/>
                  <a:gd name="T78" fmla="*/ 0 w 404"/>
                  <a:gd name="T79" fmla="*/ 0 h 307"/>
                  <a:gd name="T80" fmla="*/ 0 w 404"/>
                  <a:gd name="T81" fmla="*/ 0 h 307"/>
                  <a:gd name="T82" fmla="*/ 0 w 404"/>
                  <a:gd name="T83" fmla="*/ 0 h 307"/>
                  <a:gd name="T84" fmla="*/ 0 w 404"/>
                  <a:gd name="T85" fmla="*/ 0 h 307"/>
                  <a:gd name="T86" fmla="*/ 0 w 404"/>
                  <a:gd name="T87" fmla="*/ 0 h 307"/>
                  <a:gd name="T88" fmla="*/ 0 w 404"/>
                  <a:gd name="T89" fmla="*/ 0 h 307"/>
                  <a:gd name="T90" fmla="*/ 0 w 404"/>
                  <a:gd name="T91" fmla="*/ 0 h 307"/>
                  <a:gd name="T92" fmla="*/ 0 w 404"/>
                  <a:gd name="T93" fmla="*/ 0 h 307"/>
                  <a:gd name="T94" fmla="*/ 0 w 404"/>
                  <a:gd name="T95" fmla="*/ 0 h 307"/>
                  <a:gd name="T96" fmla="*/ 0 w 404"/>
                  <a:gd name="T97" fmla="*/ 0 h 307"/>
                  <a:gd name="T98" fmla="*/ 0 w 404"/>
                  <a:gd name="T99" fmla="*/ 0 h 307"/>
                  <a:gd name="T100" fmla="*/ 0 w 404"/>
                  <a:gd name="T101" fmla="*/ 0 h 307"/>
                  <a:gd name="T102" fmla="*/ 0 w 404"/>
                  <a:gd name="T103" fmla="*/ 0 h 307"/>
                  <a:gd name="T104" fmla="*/ 0 w 404"/>
                  <a:gd name="T105" fmla="*/ 0 h 307"/>
                  <a:gd name="T106" fmla="*/ 0 w 404"/>
                  <a:gd name="T107" fmla="*/ 0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4"/>
                  <a:gd name="T163" fmla="*/ 0 h 307"/>
                  <a:gd name="T164" fmla="*/ 404 w 404"/>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solidFill>
                <a:srgbClr val="BEBEBE"/>
              </a:solidFill>
              <a:ln w="6350">
                <a:solidFill>
                  <a:srgbClr val="969696"/>
                </a:solidFill>
                <a:round/>
                <a:headEnd/>
                <a:tailEnd/>
              </a:ln>
            </p:spPr>
            <p:txBody>
              <a:bodyPr/>
              <a:lstStyle/>
              <a:p>
                <a:endParaRPr lang="en-US" dirty="0"/>
              </a:p>
            </p:txBody>
          </p:sp>
          <p:sp>
            <p:nvSpPr>
              <p:cNvPr id="432" name="Freeform 55"/>
              <p:cNvSpPr>
                <a:spLocks noChangeAspect="1"/>
              </p:cNvSpPr>
              <p:nvPr/>
            </p:nvSpPr>
            <p:spPr bwMode="gray">
              <a:xfrm>
                <a:off x="3044" y="2838"/>
                <a:ext cx="182" cy="115"/>
              </a:xfrm>
              <a:custGeom>
                <a:avLst/>
                <a:gdLst>
                  <a:gd name="T0" fmla="*/ 0 w 718"/>
                  <a:gd name="T1" fmla="*/ 0 h 451"/>
                  <a:gd name="T2" fmla="*/ 0 w 718"/>
                  <a:gd name="T3" fmla="*/ 0 h 451"/>
                  <a:gd name="T4" fmla="*/ 0 w 718"/>
                  <a:gd name="T5" fmla="*/ 0 h 451"/>
                  <a:gd name="T6" fmla="*/ 0 w 718"/>
                  <a:gd name="T7" fmla="*/ 0 h 451"/>
                  <a:gd name="T8" fmla="*/ 0 w 718"/>
                  <a:gd name="T9" fmla="*/ 0 h 451"/>
                  <a:gd name="T10" fmla="*/ 0 w 718"/>
                  <a:gd name="T11" fmla="*/ 0 h 451"/>
                  <a:gd name="T12" fmla="*/ 0 w 718"/>
                  <a:gd name="T13" fmla="*/ 0 h 451"/>
                  <a:gd name="T14" fmla="*/ 0 w 718"/>
                  <a:gd name="T15" fmla="*/ 0 h 451"/>
                  <a:gd name="T16" fmla="*/ 0 w 718"/>
                  <a:gd name="T17" fmla="*/ 0 h 451"/>
                  <a:gd name="T18" fmla="*/ 0 w 718"/>
                  <a:gd name="T19" fmla="*/ 0 h 451"/>
                  <a:gd name="T20" fmla="*/ 0 w 718"/>
                  <a:gd name="T21" fmla="*/ 0 h 451"/>
                  <a:gd name="T22" fmla="*/ 0 w 718"/>
                  <a:gd name="T23" fmla="*/ 0 h 451"/>
                  <a:gd name="T24" fmla="*/ 0 w 718"/>
                  <a:gd name="T25" fmla="*/ 0 h 451"/>
                  <a:gd name="T26" fmla="*/ 0 w 718"/>
                  <a:gd name="T27" fmla="*/ 0 h 451"/>
                  <a:gd name="T28" fmla="*/ 0 w 718"/>
                  <a:gd name="T29" fmla="*/ 0 h 451"/>
                  <a:gd name="T30" fmla="*/ 0 w 718"/>
                  <a:gd name="T31" fmla="*/ 0 h 451"/>
                  <a:gd name="T32" fmla="*/ 0 w 718"/>
                  <a:gd name="T33" fmla="*/ 0 h 451"/>
                  <a:gd name="T34" fmla="*/ 0 w 718"/>
                  <a:gd name="T35" fmla="*/ 0 h 451"/>
                  <a:gd name="T36" fmla="*/ 0 w 718"/>
                  <a:gd name="T37" fmla="*/ 0 h 451"/>
                  <a:gd name="T38" fmla="*/ 0 w 718"/>
                  <a:gd name="T39" fmla="*/ 0 h 451"/>
                  <a:gd name="T40" fmla="*/ 0 w 718"/>
                  <a:gd name="T41" fmla="*/ 0 h 451"/>
                  <a:gd name="T42" fmla="*/ 0 w 718"/>
                  <a:gd name="T43" fmla="*/ 0 h 451"/>
                  <a:gd name="T44" fmla="*/ 0 w 718"/>
                  <a:gd name="T45" fmla="*/ 0 h 451"/>
                  <a:gd name="T46" fmla="*/ 0 w 718"/>
                  <a:gd name="T47" fmla="*/ 0 h 451"/>
                  <a:gd name="T48" fmla="*/ 0 w 718"/>
                  <a:gd name="T49" fmla="*/ 0 h 451"/>
                  <a:gd name="T50" fmla="*/ 0 w 718"/>
                  <a:gd name="T51" fmla="*/ 0 h 451"/>
                  <a:gd name="T52" fmla="*/ 0 w 718"/>
                  <a:gd name="T53" fmla="*/ 0 h 451"/>
                  <a:gd name="T54" fmla="*/ 0 w 718"/>
                  <a:gd name="T55" fmla="*/ 0 h 451"/>
                  <a:gd name="T56" fmla="*/ 0 w 718"/>
                  <a:gd name="T57" fmla="*/ 0 h 451"/>
                  <a:gd name="T58" fmla="*/ 0 w 718"/>
                  <a:gd name="T59" fmla="*/ 0 h 451"/>
                  <a:gd name="T60" fmla="*/ 0 w 718"/>
                  <a:gd name="T61" fmla="*/ 0 h 451"/>
                  <a:gd name="T62" fmla="*/ 0 w 718"/>
                  <a:gd name="T63" fmla="*/ 0 h 451"/>
                  <a:gd name="T64" fmla="*/ 0 w 718"/>
                  <a:gd name="T65" fmla="*/ 0 h 451"/>
                  <a:gd name="T66" fmla="*/ 0 w 718"/>
                  <a:gd name="T67" fmla="*/ 0 h 451"/>
                  <a:gd name="T68" fmla="*/ 0 w 718"/>
                  <a:gd name="T69" fmla="*/ 0 h 451"/>
                  <a:gd name="T70" fmla="*/ 0 w 718"/>
                  <a:gd name="T71" fmla="*/ 0 h 451"/>
                  <a:gd name="T72" fmla="*/ 0 w 718"/>
                  <a:gd name="T73" fmla="*/ 0 h 451"/>
                  <a:gd name="T74" fmla="*/ 0 w 718"/>
                  <a:gd name="T75" fmla="*/ 0 h 451"/>
                  <a:gd name="T76" fmla="*/ 0 w 718"/>
                  <a:gd name="T77" fmla="*/ 0 h 451"/>
                  <a:gd name="T78" fmla="*/ 0 w 718"/>
                  <a:gd name="T79" fmla="*/ 0 h 451"/>
                  <a:gd name="T80" fmla="*/ 0 w 718"/>
                  <a:gd name="T81" fmla="*/ 0 h 451"/>
                  <a:gd name="T82" fmla="*/ 0 w 718"/>
                  <a:gd name="T83" fmla="*/ 0 h 451"/>
                  <a:gd name="T84" fmla="*/ 0 w 718"/>
                  <a:gd name="T85" fmla="*/ 0 h 451"/>
                  <a:gd name="T86" fmla="*/ 0 w 718"/>
                  <a:gd name="T87" fmla="*/ 0 h 451"/>
                  <a:gd name="T88" fmla="*/ 0 w 718"/>
                  <a:gd name="T89" fmla="*/ 0 h 451"/>
                  <a:gd name="T90" fmla="*/ 0 w 718"/>
                  <a:gd name="T91" fmla="*/ 0 h 451"/>
                  <a:gd name="T92" fmla="*/ 0 w 718"/>
                  <a:gd name="T93" fmla="*/ 0 h 451"/>
                  <a:gd name="T94" fmla="*/ 0 w 718"/>
                  <a:gd name="T95" fmla="*/ 0 h 451"/>
                  <a:gd name="T96" fmla="*/ 0 w 718"/>
                  <a:gd name="T97" fmla="*/ 0 h 451"/>
                  <a:gd name="T98" fmla="*/ 0 w 718"/>
                  <a:gd name="T99" fmla="*/ 0 h 451"/>
                  <a:gd name="T100" fmla="*/ 0 w 718"/>
                  <a:gd name="T101" fmla="*/ 0 h 451"/>
                  <a:gd name="T102" fmla="*/ 0 w 718"/>
                  <a:gd name="T103" fmla="*/ 0 h 451"/>
                  <a:gd name="T104" fmla="*/ 0 w 718"/>
                  <a:gd name="T105" fmla="*/ 0 h 451"/>
                  <a:gd name="T106" fmla="*/ 0 w 718"/>
                  <a:gd name="T107" fmla="*/ 0 h 451"/>
                  <a:gd name="T108" fmla="*/ 0 w 718"/>
                  <a:gd name="T109" fmla="*/ 0 h 4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451"/>
                  <a:gd name="T167" fmla="*/ 718 w 718"/>
                  <a:gd name="T168" fmla="*/ 451 h 4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solidFill>
                <a:srgbClr val="BEBEBE"/>
              </a:solidFill>
              <a:ln w="6350">
                <a:solidFill>
                  <a:srgbClr val="969696"/>
                </a:solidFill>
                <a:round/>
                <a:headEnd/>
                <a:tailEnd/>
              </a:ln>
            </p:spPr>
            <p:txBody>
              <a:bodyPr/>
              <a:lstStyle/>
              <a:p>
                <a:endParaRPr lang="en-US" dirty="0"/>
              </a:p>
            </p:txBody>
          </p:sp>
          <p:sp>
            <p:nvSpPr>
              <p:cNvPr id="433" name="Freeform 56"/>
              <p:cNvSpPr>
                <a:spLocks noChangeAspect="1"/>
              </p:cNvSpPr>
              <p:nvPr/>
            </p:nvSpPr>
            <p:spPr bwMode="gray">
              <a:xfrm>
                <a:off x="2965" y="2961"/>
                <a:ext cx="78" cy="86"/>
              </a:xfrm>
              <a:custGeom>
                <a:avLst/>
                <a:gdLst>
                  <a:gd name="T0" fmla="*/ 0 w 304"/>
                  <a:gd name="T1" fmla="*/ 0 h 343"/>
                  <a:gd name="T2" fmla="*/ 0 w 304"/>
                  <a:gd name="T3" fmla="*/ 0 h 343"/>
                  <a:gd name="T4" fmla="*/ 0 w 304"/>
                  <a:gd name="T5" fmla="*/ 0 h 343"/>
                  <a:gd name="T6" fmla="*/ 0 w 304"/>
                  <a:gd name="T7" fmla="*/ 0 h 343"/>
                  <a:gd name="T8" fmla="*/ 0 w 304"/>
                  <a:gd name="T9" fmla="*/ 0 h 343"/>
                  <a:gd name="T10" fmla="*/ 0 w 304"/>
                  <a:gd name="T11" fmla="*/ 0 h 343"/>
                  <a:gd name="T12" fmla="*/ 0 w 304"/>
                  <a:gd name="T13" fmla="*/ 0 h 343"/>
                  <a:gd name="T14" fmla="*/ 0 w 304"/>
                  <a:gd name="T15" fmla="*/ 0 h 343"/>
                  <a:gd name="T16" fmla="*/ 0 w 304"/>
                  <a:gd name="T17" fmla="*/ 0 h 343"/>
                  <a:gd name="T18" fmla="*/ 0 w 304"/>
                  <a:gd name="T19" fmla="*/ 0 h 343"/>
                  <a:gd name="T20" fmla="*/ 0 w 304"/>
                  <a:gd name="T21" fmla="*/ 0 h 343"/>
                  <a:gd name="T22" fmla="*/ 0 w 304"/>
                  <a:gd name="T23" fmla="*/ 0 h 343"/>
                  <a:gd name="T24" fmla="*/ 0 w 304"/>
                  <a:gd name="T25" fmla="*/ 0 h 343"/>
                  <a:gd name="T26" fmla="*/ 0 w 304"/>
                  <a:gd name="T27" fmla="*/ 0 h 343"/>
                  <a:gd name="T28" fmla="*/ 0 w 304"/>
                  <a:gd name="T29" fmla="*/ 0 h 343"/>
                  <a:gd name="T30" fmla="*/ 0 w 304"/>
                  <a:gd name="T31" fmla="*/ 0 h 343"/>
                  <a:gd name="T32" fmla="*/ 0 w 304"/>
                  <a:gd name="T33" fmla="*/ 0 h 343"/>
                  <a:gd name="T34" fmla="*/ 0 w 304"/>
                  <a:gd name="T35" fmla="*/ 0 h 343"/>
                  <a:gd name="T36" fmla="*/ 0 w 304"/>
                  <a:gd name="T37" fmla="*/ 0 h 343"/>
                  <a:gd name="T38" fmla="*/ 0 w 304"/>
                  <a:gd name="T39" fmla="*/ 0 h 343"/>
                  <a:gd name="T40" fmla="*/ 0 w 304"/>
                  <a:gd name="T41" fmla="*/ 0 h 343"/>
                  <a:gd name="T42" fmla="*/ 0 w 304"/>
                  <a:gd name="T43" fmla="*/ 0 h 343"/>
                  <a:gd name="T44" fmla="*/ 0 w 304"/>
                  <a:gd name="T45" fmla="*/ 0 h 343"/>
                  <a:gd name="T46" fmla="*/ 0 w 304"/>
                  <a:gd name="T47" fmla="*/ 0 h 343"/>
                  <a:gd name="T48" fmla="*/ 0 w 304"/>
                  <a:gd name="T49" fmla="*/ 0 h 343"/>
                  <a:gd name="T50" fmla="*/ 0 w 304"/>
                  <a:gd name="T51" fmla="*/ 0 h 343"/>
                  <a:gd name="T52" fmla="*/ 0 w 304"/>
                  <a:gd name="T53" fmla="*/ 0 h 343"/>
                  <a:gd name="T54" fmla="*/ 0 w 304"/>
                  <a:gd name="T55" fmla="*/ 0 h 343"/>
                  <a:gd name="T56" fmla="*/ 0 w 304"/>
                  <a:gd name="T57" fmla="*/ 0 h 343"/>
                  <a:gd name="T58" fmla="*/ 0 w 304"/>
                  <a:gd name="T59" fmla="*/ 0 h 343"/>
                  <a:gd name="T60" fmla="*/ 0 w 304"/>
                  <a:gd name="T61" fmla="*/ 0 h 343"/>
                  <a:gd name="T62" fmla="*/ 0 w 304"/>
                  <a:gd name="T63" fmla="*/ 0 h 343"/>
                  <a:gd name="T64" fmla="*/ 0 w 304"/>
                  <a:gd name="T65" fmla="*/ 0 h 343"/>
                  <a:gd name="T66" fmla="*/ 0 w 304"/>
                  <a:gd name="T67" fmla="*/ 0 h 343"/>
                  <a:gd name="T68" fmla="*/ 0 w 304"/>
                  <a:gd name="T69" fmla="*/ 0 h 343"/>
                  <a:gd name="T70" fmla="*/ 0 w 304"/>
                  <a:gd name="T71" fmla="*/ 0 h 343"/>
                  <a:gd name="T72" fmla="*/ 0 w 304"/>
                  <a:gd name="T73" fmla="*/ 0 h 343"/>
                  <a:gd name="T74" fmla="*/ 0 w 304"/>
                  <a:gd name="T75" fmla="*/ 0 h 343"/>
                  <a:gd name="T76" fmla="*/ 0 w 304"/>
                  <a:gd name="T77" fmla="*/ 0 h 3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4"/>
                  <a:gd name="T118" fmla="*/ 0 h 343"/>
                  <a:gd name="T119" fmla="*/ 304 w 304"/>
                  <a:gd name="T120" fmla="*/ 343 h 3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solidFill>
                <a:srgbClr val="BEBEBE"/>
              </a:solidFill>
              <a:ln w="6350">
                <a:solidFill>
                  <a:srgbClr val="969696"/>
                </a:solidFill>
                <a:round/>
                <a:headEnd/>
                <a:tailEnd/>
              </a:ln>
            </p:spPr>
            <p:txBody>
              <a:bodyPr/>
              <a:lstStyle/>
              <a:p>
                <a:endParaRPr lang="en-US" dirty="0"/>
              </a:p>
            </p:txBody>
          </p:sp>
          <p:sp>
            <p:nvSpPr>
              <p:cNvPr id="434" name="Freeform 57"/>
              <p:cNvSpPr>
                <a:spLocks noChangeAspect="1"/>
              </p:cNvSpPr>
              <p:nvPr/>
            </p:nvSpPr>
            <p:spPr bwMode="gray">
              <a:xfrm>
                <a:off x="2609" y="2798"/>
                <a:ext cx="43" cy="12"/>
              </a:xfrm>
              <a:custGeom>
                <a:avLst/>
                <a:gdLst>
                  <a:gd name="T0" fmla="*/ 0 w 168"/>
                  <a:gd name="T1" fmla="*/ 0 h 45"/>
                  <a:gd name="T2" fmla="*/ 0 w 168"/>
                  <a:gd name="T3" fmla="*/ 0 h 45"/>
                  <a:gd name="T4" fmla="*/ 0 w 168"/>
                  <a:gd name="T5" fmla="*/ 0 h 45"/>
                  <a:gd name="T6" fmla="*/ 0 w 168"/>
                  <a:gd name="T7" fmla="*/ 0 h 45"/>
                  <a:gd name="T8" fmla="*/ 0 w 168"/>
                  <a:gd name="T9" fmla="*/ 0 h 45"/>
                  <a:gd name="T10" fmla="*/ 0 w 168"/>
                  <a:gd name="T11" fmla="*/ 0 h 45"/>
                  <a:gd name="T12" fmla="*/ 0 w 168"/>
                  <a:gd name="T13" fmla="*/ 0 h 45"/>
                  <a:gd name="T14" fmla="*/ 0 w 168"/>
                  <a:gd name="T15" fmla="*/ 0 h 45"/>
                  <a:gd name="T16" fmla="*/ 0 w 168"/>
                  <a:gd name="T17" fmla="*/ 0 h 45"/>
                  <a:gd name="T18" fmla="*/ 0 w 168"/>
                  <a:gd name="T19" fmla="*/ 0 h 45"/>
                  <a:gd name="T20" fmla="*/ 0 w 168"/>
                  <a:gd name="T21" fmla="*/ 0 h 45"/>
                  <a:gd name="T22" fmla="*/ 0 w 168"/>
                  <a:gd name="T23" fmla="*/ 0 h 45"/>
                  <a:gd name="T24" fmla="*/ 0 w 168"/>
                  <a:gd name="T25" fmla="*/ 0 h 45"/>
                  <a:gd name="T26" fmla="*/ 0 w 168"/>
                  <a:gd name="T27" fmla="*/ 0 h 45"/>
                  <a:gd name="T28" fmla="*/ 0 w 168"/>
                  <a:gd name="T29" fmla="*/ 0 h 45"/>
                  <a:gd name="T30" fmla="*/ 0 w 168"/>
                  <a:gd name="T31" fmla="*/ 0 h 45"/>
                  <a:gd name="T32" fmla="*/ 0 w 168"/>
                  <a:gd name="T33" fmla="*/ 0 h 45"/>
                  <a:gd name="T34" fmla="*/ 0 w 168"/>
                  <a:gd name="T35" fmla="*/ 0 h 45"/>
                  <a:gd name="T36" fmla="*/ 0 w 168"/>
                  <a:gd name="T37" fmla="*/ 0 h 45"/>
                  <a:gd name="T38" fmla="*/ 0 w 168"/>
                  <a:gd name="T39" fmla="*/ 0 h 45"/>
                  <a:gd name="T40" fmla="*/ 0 w 168"/>
                  <a:gd name="T41" fmla="*/ 0 h 45"/>
                  <a:gd name="T42" fmla="*/ 0 w 168"/>
                  <a:gd name="T43" fmla="*/ 0 h 45"/>
                  <a:gd name="T44" fmla="*/ 0 w 168"/>
                  <a:gd name="T45" fmla="*/ 0 h 45"/>
                  <a:gd name="T46" fmla="*/ 0 w 168"/>
                  <a:gd name="T47" fmla="*/ 0 h 45"/>
                  <a:gd name="T48" fmla="*/ 0 w 168"/>
                  <a:gd name="T49" fmla="*/ 0 h 45"/>
                  <a:gd name="T50" fmla="*/ 0 w 168"/>
                  <a:gd name="T51" fmla="*/ 0 h 45"/>
                  <a:gd name="T52" fmla="*/ 0 w 168"/>
                  <a:gd name="T53" fmla="*/ 0 h 45"/>
                  <a:gd name="T54" fmla="*/ 0 w 168"/>
                  <a:gd name="T55" fmla="*/ 0 h 45"/>
                  <a:gd name="T56" fmla="*/ 0 w 168"/>
                  <a:gd name="T57" fmla="*/ 0 h 45"/>
                  <a:gd name="T58" fmla="*/ 0 w 168"/>
                  <a:gd name="T59" fmla="*/ 0 h 45"/>
                  <a:gd name="T60" fmla="*/ 0 w 168"/>
                  <a:gd name="T61" fmla="*/ 0 h 45"/>
                  <a:gd name="T62" fmla="*/ 0 w 168"/>
                  <a:gd name="T63" fmla="*/ 0 h 45"/>
                  <a:gd name="T64" fmla="*/ 0 w 168"/>
                  <a:gd name="T65" fmla="*/ 0 h 45"/>
                  <a:gd name="T66" fmla="*/ 0 w 168"/>
                  <a:gd name="T67" fmla="*/ 0 h 45"/>
                  <a:gd name="T68" fmla="*/ 0 w 168"/>
                  <a:gd name="T69" fmla="*/ 0 h 45"/>
                  <a:gd name="T70" fmla="*/ 0 w 168"/>
                  <a:gd name="T71" fmla="*/ 0 h 45"/>
                  <a:gd name="T72" fmla="*/ 0 w 168"/>
                  <a:gd name="T73" fmla="*/ 0 h 45"/>
                  <a:gd name="T74" fmla="*/ 0 w 168"/>
                  <a:gd name="T75" fmla="*/ 0 h 45"/>
                  <a:gd name="T76" fmla="*/ 0 w 168"/>
                  <a:gd name="T77" fmla="*/ 0 h 45"/>
                  <a:gd name="T78" fmla="*/ 0 w 168"/>
                  <a:gd name="T79" fmla="*/ 0 h 45"/>
                  <a:gd name="T80" fmla="*/ 0 w 168"/>
                  <a:gd name="T81" fmla="*/ 0 h 45"/>
                  <a:gd name="T82" fmla="*/ 0 w 168"/>
                  <a:gd name="T83" fmla="*/ 0 h 45"/>
                  <a:gd name="T84" fmla="*/ 0 w 168"/>
                  <a:gd name="T85" fmla="*/ 0 h 45"/>
                  <a:gd name="T86" fmla="*/ 0 w 168"/>
                  <a:gd name="T87" fmla="*/ 0 h 45"/>
                  <a:gd name="T88" fmla="*/ 0 w 168"/>
                  <a:gd name="T89" fmla="*/ 0 h 45"/>
                  <a:gd name="T90" fmla="*/ 0 w 168"/>
                  <a:gd name="T91" fmla="*/ 0 h 45"/>
                  <a:gd name="T92" fmla="*/ 0 w 168"/>
                  <a:gd name="T93" fmla="*/ 0 h 45"/>
                  <a:gd name="T94" fmla="*/ 0 w 168"/>
                  <a:gd name="T95" fmla="*/ 0 h 45"/>
                  <a:gd name="T96" fmla="*/ 0 w 168"/>
                  <a:gd name="T97" fmla="*/ 0 h 45"/>
                  <a:gd name="T98" fmla="*/ 0 w 168"/>
                  <a:gd name="T99" fmla="*/ 0 h 45"/>
                  <a:gd name="T100" fmla="*/ 0 w 168"/>
                  <a:gd name="T101" fmla="*/ 0 h 45"/>
                  <a:gd name="T102" fmla="*/ 0 w 168"/>
                  <a:gd name="T103" fmla="*/ 0 h 45"/>
                  <a:gd name="T104" fmla="*/ 0 w 168"/>
                  <a:gd name="T105" fmla="*/ 0 h 45"/>
                  <a:gd name="T106" fmla="*/ 0 w 168"/>
                  <a:gd name="T107" fmla="*/ 0 h 45"/>
                  <a:gd name="T108" fmla="*/ 0 w 168"/>
                  <a:gd name="T109" fmla="*/ 0 h 45"/>
                  <a:gd name="T110" fmla="*/ 0 w 168"/>
                  <a:gd name="T111" fmla="*/ 0 h 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
                  <a:gd name="T169" fmla="*/ 0 h 45"/>
                  <a:gd name="T170" fmla="*/ 168 w 168"/>
                  <a:gd name="T171" fmla="*/ 45 h 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solidFill>
                <a:srgbClr val="BEBEBE"/>
              </a:solidFill>
              <a:ln w="6350">
                <a:solidFill>
                  <a:srgbClr val="969696"/>
                </a:solidFill>
                <a:round/>
                <a:headEnd/>
                <a:tailEnd/>
              </a:ln>
            </p:spPr>
            <p:txBody>
              <a:bodyPr/>
              <a:lstStyle/>
              <a:p>
                <a:endParaRPr lang="en-US" dirty="0"/>
              </a:p>
            </p:txBody>
          </p:sp>
          <p:sp>
            <p:nvSpPr>
              <p:cNvPr id="435" name="Freeform 58"/>
              <p:cNvSpPr>
                <a:spLocks noChangeAspect="1"/>
              </p:cNvSpPr>
              <p:nvPr/>
            </p:nvSpPr>
            <p:spPr bwMode="gray">
              <a:xfrm>
                <a:off x="2610" y="2815"/>
                <a:ext cx="44" cy="24"/>
              </a:xfrm>
              <a:custGeom>
                <a:avLst/>
                <a:gdLst>
                  <a:gd name="T0" fmla="*/ 0 w 173"/>
                  <a:gd name="T1" fmla="*/ 0 h 99"/>
                  <a:gd name="T2" fmla="*/ 0 w 173"/>
                  <a:gd name="T3" fmla="*/ 0 h 99"/>
                  <a:gd name="T4" fmla="*/ 0 w 173"/>
                  <a:gd name="T5" fmla="*/ 0 h 99"/>
                  <a:gd name="T6" fmla="*/ 0 w 173"/>
                  <a:gd name="T7" fmla="*/ 0 h 99"/>
                  <a:gd name="T8" fmla="*/ 0 w 173"/>
                  <a:gd name="T9" fmla="*/ 0 h 99"/>
                  <a:gd name="T10" fmla="*/ 0 w 173"/>
                  <a:gd name="T11" fmla="*/ 0 h 99"/>
                  <a:gd name="T12" fmla="*/ 0 w 173"/>
                  <a:gd name="T13" fmla="*/ 0 h 99"/>
                  <a:gd name="T14" fmla="*/ 0 w 173"/>
                  <a:gd name="T15" fmla="*/ 0 h 99"/>
                  <a:gd name="T16" fmla="*/ 0 w 173"/>
                  <a:gd name="T17" fmla="*/ 0 h 99"/>
                  <a:gd name="T18" fmla="*/ 0 w 173"/>
                  <a:gd name="T19" fmla="*/ 0 h 99"/>
                  <a:gd name="T20" fmla="*/ 0 w 173"/>
                  <a:gd name="T21" fmla="*/ 0 h 99"/>
                  <a:gd name="T22" fmla="*/ 0 w 173"/>
                  <a:gd name="T23" fmla="*/ 0 h 99"/>
                  <a:gd name="T24" fmla="*/ 0 w 173"/>
                  <a:gd name="T25" fmla="*/ 0 h 99"/>
                  <a:gd name="T26" fmla="*/ 0 w 173"/>
                  <a:gd name="T27" fmla="*/ 0 h 99"/>
                  <a:gd name="T28" fmla="*/ 0 w 173"/>
                  <a:gd name="T29" fmla="*/ 0 h 99"/>
                  <a:gd name="T30" fmla="*/ 0 w 173"/>
                  <a:gd name="T31" fmla="*/ 0 h 99"/>
                  <a:gd name="T32" fmla="*/ 0 w 173"/>
                  <a:gd name="T33" fmla="*/ 0 h 99"/>
                  <a:gd name="T34" fmla="*/ 0 w 173"/>
                  <a:gd name="T35" fmla="*/ 0 h 99"/>
                  <a:gd name="T36" fmla="*/ 0 w 173"/>
                  <a:gd name="T37" fmla="*/ 0 h 99"/>
                  <a:gd name="T38" fmla="*/ 0 w 173"/>
                  <a:gd name="T39" fmla="*/ 0 h 99"/>
                  <a:gd name="T40" fmla="*/ 0 w 173"/>
                  <a:gd name="T41" fmla="*/ 0 h 99"/>
                  <a:gd name="T42" fmla="*/ 0 w 173"/>
                  <a:gd name="T43" fmla="*/ 0 h 99"/>
                  <a:gd name="T44" fmla="*/ 0 w 173"/>
                  <a:gd name="T45" fmla="*/ 0 h 99"/>
                  <a:gd name="T46" fmla="*/ 0 w 173"/>
                  <a:gd name="T47" fmla="*/ 0 h 99"/>
                  <a:gd name="T48" fmla="*/ 0 w 173"/>
                  <a:gd name="T49" fmla="*/ 0 h 99"/>
                  <a:gd name="T50" fmla="*/ 0 w 173"/>
                  <a:gd name="T51" fmla="*/ 0 h 99"/>
                  <a:gd name="T52" fmla="*/ 0 w 173"/>
                  <a:gd name="T53" fmla="*/ 0 h 99"/>
                  <a:gd name="T54" fmla="*/ 0 w 173"/>
                  <a:gd name="T55" fmla="*/ 0 h 99"/>
                  <a:gd name="T56" fmla="*/ 0 w 173"/>
                  <a:gd name="T57" fmla="*/ 0 h 99"/>
                  <a:gd name="T58" fmla="*/ 0 w 173"/>
                  <a:gd name="T59" fmla="*/ 0 h 99"/>
                  <a:gd name="T60" fmla="*/ 0 w 173"/>
                  <a:gd name="T61" fmla="*/ 0 h 99"/>
                  <a:gd name="T62" fmla="*/ 0 w 173"/>
                  <a:gd name="T63" fmla="*/ 0 h 99"/>
                  <a:gd name="T64" fmla="*/ 0 w 173"/>
                  <a:gd name="T65" fmla="*/ 0 h 99"/>
                  <a:gd name="T66" fmla="*/ 0 w 173"/>
                  <a:gd name="T67" fmla="*/ 0 h 99"/>
                  <a:gd name="T68" fmla="*/ 0 w 173"/>
                  <a:gd name="T69" fmla="*/ 0 h 99"/>
                  <a:gd name="T70" fmla="*/ 0 w 173"/>
                  <a:gd name="T71" fmla="*/ 0 h 99"/>
                  <a:gd name="T72" fmla="*/ 0 w 173"/>
                  <a:gd name="T73" fmla="*/ 0 h 99"/>
                  <a:gd name="T74" fmla="*/ 0 w 173"/>
                  <a:gd name="T75" fmla="*/ 0 h 99"/>
                  <a:gd name="T76" fmla="*/ 0 w 173"/>
                  <a:gd name="T77" fmla="*/ 0 h 99"/>
                  <a:gd name="T78" fmla="*/ 0 w 173"/>
                  <a:gd name="T79" fmla="*/ 0 h 99"/>
                  <a:gd name="T80" fmla="*/ 0 w 173"/>
                  <a:gd name="T81" fmla="*/ 0 h 99"/>
                  <a:gd name="T82" fmla="*/ 0 w 173"/>
                  <a:gd name="T83" fmla="*/ 0 h 99"/>
                  <a:gd name="T84" fmla="*/ 0 w 173"/>
                  <a:gd name="T85" fmla="*/ 0 h 99"/>
                  <a:gd name="T86" fmla="*/ 0 w 173"/>
                  <a:gd name="T87" fmla="*/ 0 h 99"/>
                  <a:gd name="T88" fmla="*/ 0 w 173"/>
                  <a:gd name="T89" fmla="*/ 0 h 99"/>
                  <a:gd name="T90" fmla="*/ 0 w 173"/>
                  <a:gd name="T91" fmla="*/ 0 h 99"/>
                  <a:gd name="T92" fmla="*/ 0 w 173"/>
                  <a:gd name="T93" fmla="*/ 0 h 99"/>
                  <a:gd name="T94" fmla="*/ 0 w 173"/>
                  <a:gd name="T95" fmla="*/ 0 h 99"/>
                  <a:gd name="T96" fmla="*/ 0 w 173"/>
                  <a:gd name="T97" fmla="*/ 0 h 99"/>
                  <a:gd name="T98" fmla="*/ 0 w 173"/>
                  <a:gd name="T99" fmla="*/ 0 h 99"/>
                  <a:gd name="T100" fmla="*/ 0 w 173"/>
                  <a:gd name="T101" fmla="*/ 0 h 99"/>
                  <a:gd name="T102" fmla="*/ 0 w 173"/>
                  <a:gd name="T103" fmla="*/ 0 h 99"/>
                  <a:gd name="T104" fmla="*/ 0 w 173"/>
                  <a:gd name="T105" fmla="*/ 0 h 99"/>
                  <a:gd name="T106" fmla="*/ 0 w 173"/>
                  <a:gd name="T107" fmla="*/ 0 h 99"/>
                  <a:gd name="T108" fmla="*/ 0 w 173"/>
                  <a:gd name="T109" fmla="*/ 0 h 99"/>
                  <a:gd name="T110" fmla="*/ 0 w 173"/>
                  <a:gd name="T111" fmla="*/ 0 h 99"/>
                  <a:gd name="T112" fmla="*/ 0 w 173"/>
                  <a:gd name="T113" fmla="*/ 0 h 99"/>
                  <a:gd name="T114" fmla="*/ 0 w 173"/>
                  <a:gd name="T115" fmla="*/ 0 h 99"/>
                  <a:gd name="T116" fmla="*/ 0 w 173"/>
                  <a:gd name="T117" fmla="*/ 0 h 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
                  <a:gd name="T178" fmla="*/ 0 h 99"/>
                  <a:gd name="T179" fmla="*/ 173 w 173"/>
                  <a:gd name="T180" fmla="*/ 99 h 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solidFill>
                <a:srgbClr val="BEBEBE"/>
              </a:solidFill>
              <a:ln w="6350">
                <a:solidFill>
                  <a:srgbClr val="969696"/>
                </a:solidFill>
                <a:round/>
                <a:headEnd/>
                <a:tailEnd/>
              </a:ln>
            </p:spPr>
            <p:txBody>
              <a:bodyPr/>
              <a:lstStyle/>
              <a:p>
                <a:endParaRPr lang="en-US" dirty="0"/>
              </a:p>
            </p:txBody>
          </p:sp>
          <p:sp>
            <p:nvSpPr>
              <p:cNvPr id="436" name="Freeform 59"/>
              <p:cNvSpPr>
                <a:spLocks noChangeAspect="1"/>
              </p:cNvSpPr>
              <p:nvPr/>
            </p:nvSpPr>
            <p:spPr bwMode="gray">
              <a:xfrm>
                <a:off x="2684" y="2873"/>
                <a:ext cx="57" cy="60"/>
              </a:xfrm>
              <a:custGeom>
                <a:avLst/>
                <a:gdLst>
                  <a:gd name="T0" fmla="*/ 0 w 227"/>
                  <a:gd name="T1" fmla="*/ 0 h 228"/>
                  <a:gd name="T2" fmla="*/ 0 w 227"/>
                  <a:gd name="T3" fmla="*/ 0 h 228"/>
                  <a:gd name="T4" fmla="*/ 0 w 227"/>
                  <a:gd name="T5" fmla="*/ 0 h 228"/>
                  <a:gd name="T6" fmla="*/ 0 w 227"/>
                  <a:gd name="T7" fmla="*/ 0 h 228"/>
                  <a:gd name="T8" fmla="*/ 0 w 227"/>
                  <a:gd name="T9" fmla="*/ 0 h 228"/>
                  <a:gd name="T10" fmla="*/ 0 w 227"/>
                  <a:gd name="T11" fmla="*/ 0 h 228"/>
                  <a:gd name="T12" fmla="*/ 0 w 227"/>
                  <a:gd name="T13" fmla="*/ 0 h 228"/>
                  <a:gd name="T14" fmla="*/ 0 w 227"/>
                  <a:gd name="T15" fmla="*/ 0 h 228"/>
                  <a:gd name="T16" fmla="*/ 0 w 227"/>
                  <a:gd name="T17" fmla="*/ 0 h 228"/>
                  <a:gd name="T18" fmla="*/ 0 w 227"/>
                  <a:gd name="T19" fmla="*/ 0 h 228"/>
                  <a:gd name="T20" fmla="*/ 0 w 227"/>
                  <a:gd name="T21" fmla="*/ 0 h 228"/>
                  <a:gd name="T22" fmla="*/ 0 w 227"/>
                  <a:gd name="T23" fmla="*/ 0 h 228"/>
                  <a:gd name="T24" fmla="*/ 0 w 227"/>
                  <a:gd name="T25" fmla="*/ 0 h 228"/>
                  <a:gd name="T26" fmla="*/ 0 w 227"/>
                  <a:gd name="T27" fmla="*/ 0 h 228"/>
                  <a:gd name="T28" fmla="*/ 0 w 227"/>
                  <a:gd name="T29" fmla="*/ 0 h 228"/>
                  <a:gd name="T30" fmla="*/ 0 w 227"/>
                  <a:gd name="T31" fmla="*/ 0 h 228"/>
                  <a:gd name="T32" fmla="*/ 0 w 227"/>
                  <a:gd name="T33" fmla="*/ 0 h 228"/>
                  <a:gd name="T34" fmla="*/ 0 w 227"/>
                  <a:gd name="T35" fmla="*/ 0 h 228"/>
                  <a:gd name="T36" fmla="*/ 0 w 227"/>
                  <a:gd name="T37" fmla="*/ 0 h 228"/>
                  <a:gd name="T38" fmla="*/ 0 w 227"/>
                  <a:gd name="T39" fmla="*/ 0 h 228"/>
                  <a:gd name="T40" fmla="*/ 0 w 227"/>
                  <a:gd name="T41" fmla="*/ 0 h 228"/>
                  <a:gd name="T42" fmla="*/ 0 w 227"/>
                  <a:gd name="T43" fmla="*/ 0 h 228"/>
                  <a:gd name="T44" fmla="*/ 0 w 227"/>
                  <a:gd name="T45" fmla="*/ 0 h 228"/>
                  <a:gd name="T46" fmla="*/ 0 w 227"/>
                  <a:gd name="T47" fmla="*/ 0 h 228"/>
                  <a:gd name="T48" fmla="*/ 0 w 227"/>
                  <a:gd name="T49" fmla="*/ 0 h 228"/>
                  <a:gd name="T50" fmla="*/ 0 w 227"/>
                  <a:gd name="T51" fmla="*/ 0 h 228"/>
                  <a:gd name="T52" fmla="*/ 0 w 227"/>
                  <a:gd name="T53" fmla="*/ 0 h 228"/>
                  <a:gd name="T54" fmla="*/ 0 w 227"/>
                  <a:gd name="T55" fmla="*/ 0 h 228"/>
                  <a:gd name="T56" fmla="*/ 0 w 227"/>
                  <a:gd name="T57" fmla="*/ 0 h 228"/>
                  <a:gd name="T58" fmla="*/ 0 w 227"/>
                  <a:gd name="T59" fmla="*/ 0 h 228"/>
                  <a:gd name="T60" fmla="*/ 0 w 227"/>
                  <a:gd name="T61" fmla="*/ 0 h 228"/>
                  <a:gd name="T62" fmla="*/ 0 w 227"/>
                  <a:gd name="T63" fmla="*/ 0 h 228"/>
                  <a:gd name="T64" fmla="*/ 0 w 227"/>
                  <a:gd name="T65" fmla="*/ 0 h 228"/>
                  <a:gd name="T66" fmla="*/ 0 w 227"/>
                  <a:gd name="T67" fmla="*/ 0 h 228"/>
                  <a:gd name="T68" fmla="*/ 0 w 227"/>
                  <a:gd name="T69" fmla="*/ 0 h 228"/>
                  <a:gd name="T70" fmla="*/ 0 w 227"/>
                  <a:gd name="T71" fmla="*/ 0 h 228"/>
                  <a:gd name="T72" fmla="*/ 0 w 227"/>
                  <a:gd name="T73" fmla="*/ 0 h 228"/>
                  <a:gd name="T74" fmla="*/ 0 w 227"/>
                  <a:gd name="T75" fmla="*/ 0 h 228"/>
                  <a:gd name="T76" fmla="*/ 0 w 227"/>
                  <a:gd name="T77" fmla="*/ 0 h 228"/>
                  <a:gd name="T78" fmla="*/ 0 w 227"/>
                  <a:gd name="T79" fmla="*/ 0 h 228"/>
                  <a:gd name="T80" fmla="*/ 0 w 227"/>
                  <a:gd name="T81" fmla="*/ 0 h 228"/>
                  <a:gd name="T82" fmla="*/ 0 w 227"/>
                  <a:gd name="T83" fmla="*/ 0 h 228"/>
                  <a:gd name="T84" fmla="*/ 0 w 227"/>
                  <a:gd name="T85" fmla="*/ 0 h 228"/>
                  <a:gd name="T86" fmla="*/ 0 w 227"/>
                  <a:gd name="T87" fmla="*/ 0 h 228"/>
                  <a:gd name="T88" fmla="*/ 0 w 227"/>
                  <a:gd name="T89" fmla="*/ 0 h 228"/>
                  <a:gd name="T90" fmla="*/ 0 w 227"/>
                  <a:gd name="T91" fmla="*/ 0 h 228"/>
                  <a:gd name="T92" fmla="*/ 0 w 227"/>
                  <a:gd name="T93" fmla="*/ 0 h 228"/>
                  <a:gd name="T94" fmla="*/ 0 w 227"/>
                  <a:gd name="T95" fmla="*/ 0 h 228"/>
                  <a:gd name="T96" fmla="*/ 0 w 227"/>
                  <a:gd name="T97" fmla="*/ 0 h 228"/>
                  <a:gd name="T98" fmla="*/ 0 w 227"/>
                  <a:gd name="T99" fmla="*/ 0 h 228"/>
                  <a:gd name="T100" fmla="*/ 0 w 227"/>
                  <a:gd name="T101" fmla="*/ 0 h 228"/>
                  <a:gd name="T102" fmla="*/ 0 w 227"/>
                  <a:gd name="T103" fmla="*/ 0 h 228"/>
                  <a:gd name="T104" fmla="*/ 0 w 227"/>
                  <a:gd name="T105" fmla="*/ 0 h 228"/>
                  <a:gd name="T106" fmla="*/ 0 w 227"/>
                  <a:gd name="T107" fmla="*/ 0 h 228"/>
                  <a:gd name="T108" fmla="*/ 0 w 227"/>
                  <a:gd name="T109" fmla="*/ 0 h 228"/>
                  <a:gd name="T110" fmla="*/ 0 w 227"/>
                  <a:gd name="T111" fmla="*/ 0 h 228"/>
                  <a:gd name="T112" fmla="*/ 0 w 227"/>
                  <a:gd name="T113" fmla="*/ 0 h 228"/>
                  <a:gd name="T114" fmla="*/ 0 w 227"/>
                  <a:gd name="T115" fmla="*/ 0 h 228"/>
                  <a:gd name="T116" fmla="*/ 0 w 227"/>
                  <a:gd name="T117" fmla="*/ 0 h 228"/>
                  <a:gd name="T118" fmla="*/ 0 w 227"/>
                  <a:gd name="T119" fmla="*/ 0 h 228"/>
                  <a:gd name="T120" fmla="*/ 0 w 227"/>
                  <a:gd name="T121" fmla="*/ 0 h 228"/>
                  <a:gd name="T122" fmla="*/ 0 w 227"/>
                  <a:gd name="T123" fmla="*/ 0 h 2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228"/>
                  <a:gd name="T188" fmla="*/ 227 w 227"/>
                  <a:gd name="T189" fmla="*/ 228 h 2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solidFill>
                <a:srgbClr val="BEBEBE"/>
              </a:solidFill>
              <a:ln w="6350">
                <a:solidFill>
                  <a:srgbClr val="969696"/>
                </a:solidFill>
                <a:round/>
                <a:headEnd/>
                <a:tailEnd/>
              </a:ln>
            </p:spPr>
            <p:txBody>
              <a:bodyPr/>
              <a:lstStyle/>
              <a:p>
                <a:endParaRPr lang="en-US" dirty="0"/>
              </a:p>
            </p:txBody>
          </p:sp>
          <p:sp>
            <p:nvSpPr>
              <p:cNvPr id="437" name="Freeform 60"/>
              <p:cNvSpPr>
                <a:spLocks noChangeAspect="1"/>
              </p:cNvSpPr>
              <p:nvPr/>
            </p:nvSpPr>
            <p:spPr bwMode="gray">
              <a:xfrm>
                <a:off x="2880" y="2798"/>
                <a:ext cx="164" cy="136"/>
              </a:xfrm>
              <a:custGeom>
                <a:avLst/>
                <a:gdLst>
                  <a:gd name="T0" fmla="*/ 0 w 642"/>
                  <a:gd name="T1" fmla="*/ 0 h 532"/>
                  <a:gd name="T2" fmla="*/ 0 w 642"/>
                  <a:gd name="T3" fmla="*/ 0 h 532"/>
                  <a:gd name="T4" fmla="*/ 0 w 642"/>
                  <a:gd name="T5" fmla="*/ 0 h 532"/>
                  <a:gd name="T6" fmla="*/ 0 w 642"/>
                  <a:gd name="T7" fmla="*/ 0 h 532"/>
                  <a:gd name="T8" fmla="*/ 0 w 642"/>
                  <a:gd name="T9" fmla="*/ 0 h 532"/>
                  <a:gd name="T10" fmla="*/ 0 w 642"/>
                  <a:gd name="T11" fmla="*/ 0 h 532"/>
                  <a:gd name="T12" fmla="*/ 0 w 642"/>
                  <a:gd name="T13" fmla="*/ 0 h 532"/>
                  <a:gd name="T14" fmla="*/ 0 w 642"/>
                  <a:gd name="T15" fmla="*/ 0 h 532"/>
                  <a:gd name="T16" fmla="*/ 0 w 642"/>
                  <a:gd name="T17" fmla="*/ 0 h 532"/>
                  <a:gd name="T18" fmla="*/ 0 w 642"/>
                  <a:gd name="T19" fmla="*/ 0 h 532"/>
                  <a:gd name="T20" fmla="*/ 0 w 642"/>
                  <a:gd name="T21" fmla="*/ 0 h 532"/>
                  <a:gd name="T22" fmla="*/ 0 w 642"/>
                  <a:gd name="T23" fmla="*/ 0 h 532"/>
                  <a:gd name="T24" fmla="*/ 0 w 642"/>
                  <a:gd name="T25" fmla="*/ 0 h 532"/>
                  <a:gd name="T26" fmla="*/ 0 w 642"/>
                  <a:gd name="T27" fmla="*/ 0 h 532"/>
                  <a:gd name="T28" fmla="*/ 0 w 642"/>
                  <a:gd name="T29" fmla="*/ 0 h 532"/>
                  <a:gd name="T30" fmla="*/ 0 w 642"/>
                  <a:gd name="T31" fmla="*/ 0 h 532"/>
                  <a:gd name="T32" fmla="*/ 0 w 642"/>
                  <a:gd name="T33" fmla="*/ 0 h 532"/>
                  <a:gd name="T34" fmla="*/ 0 w 642"/>
                  <a:gd name="T35" fmla="*/ 0 h 532"/>
                  <a:gd name="T36" fmla="*/ 0 w 642"/>
                  <a:gd name="T37" fmla="*/ 0 h 532"/>
                  <a:gd name="T38" fmla="*/ 0 w 642"/>
                  <a:gd name="T39" fmla="*/ 0 h 532"/>
                  <a:gd name="T40" fmla="*/ 0 w 642"/>
                  <a:gd name="T41" fmla="*/ 0 h 532"/>
                  <a:gd name="T42" fmla="*/ 0 w 642"/>
                  <a:gd name="T43" fmla="*/ 0 h 532"/>
                  <a:gd name="T44" fmla="*/ 0 w 642"/>
                  <a:gd name="T45" fmla="*/ 0 h 532"/>
                  <a:gd name="T46" fmla="*/ 0 w 642"/>
                  <a:gd name="T47" fmla="*/ 0 h 532"/>
                  <a:gd name="T48" fmla="*/ 0 w 642"/>
                  <a:gd name="T49" fmla="*/ 0 h 532"/>
                  <a:gd name="T50" fmla="*/ 0 w 642"/>
                  <a:gd name="T51" fmla="*/ 0 h 532"/>
                  <a:gd name="T52" fmla="*/ 0 w 642"/>
                  <a:gd name="T53" fmla="*/ 0 h 532"/>
                  <a:gd name="T54" fmla="*/ 0 w 642"/>
                  <a:gd name="T55" fmla="*/ 0 h 532"/>
                  <a:gd name="T56" fmla="*/ 0 w 642"/>
                  <a:gd name="T57" fmla="*/ 0 h 532"/>
                  <a:gd name="T58" fmla="*/ 0 w 642"/>
                  <a:gd name="T59" fmla="*/ 0 h 532"/>
                  <a:gd name="T60" fmla="*/ 0 w 642"/>
                  <a:gd name="T61" fmla="*/ 0 h 532"/>
                  <a:gd name="T62" fmla="*/ 0 w 642"/>
                  <a:gd name="T63" fmla="*/ 0 h 532"/>
                  <a:gd name="T64" fmla="*/ 0 w 642"/>
                  <a:gd name="T65" fmla="*/ 0 h 532"/>
                  <a:gd name="T66" fmla="*/ 0 w 642"/>
                  <a:gd name="T67" fmla="*/ 0 h 532"/>
                  <a:gd name="T68" fmla="*/ 0 w 642"/>
                  <a:gd name="T69" fmla="*/ 0 h 532"/>
                  <a:gd name="T70" fmla="*/ 0 w 642"/>
                  <a:gd name="T71" fmla="*/ 0 h 532"/>
                  <a:gd name="T72" fmla="*/ 0 w 642"/>
                  <a:gd name="T73" fmla="*/ 0 h 532"/>
                  <a:gd name="T74" fmla="*/ 0 w 642"/>
                  <a:gd name="T75" fmla="*/ 0 h 532"/>
                  <a:gd name="T76" fmla="*/ 0 w 642"/>
                  <a:gd name="T77" fmla="*/ 0 h 532"/>
                  <a:gd name="T78" fmla="*/ 0 w 642"/>
                  <a:gd name="T79" fmla="*/ 0 h 532"/>
                  <a:gd name="T80" fmla="*/ 0 w 642"/>
                  <a:gd name="T81" fmla="*/ 0 h 532"/>
                  <a:gd name="T82" fmla="*/ 0 w 642"/>
                  <a:gd name="T83" fmla="*/ 0 h 532"/>
                  <a:gd name="T84" fmla="*/ 0 w 642"/>
                  <a:gd name="T85" fmla="*/ 0 h 532"/>
                  <a:gd name="T86" fmla="*/ 0 w 642"/>
                  <a:gd name="T87" fmla="*/ 0 h 532"/>
                  <a:gd name="T88" fmla="*/ 0 w 642"/>
                  <a:gd name="T89" fmla="*/ 0 h 532"/>
                  <a:gd name="T90" fmla="*/ 0 w 642"/>
                  <a:gd name="T91" fmla="*/ 0 h 532"/>
                  <a:gd name="T92" fmla="*/ 0 w 642"/>
                  <a:gd name="T93" fmla="*/ 0 h 532"/>
                  <a:gd name="T94" fmla="*/ 0 w 642"/>
                  <a:gd name="T95" fmla="*/ 0 h 532"/>
                  <a:gd name="T96" fmla="*/ 0 w 642"/>
                  <a:gd name="T97" fmla="*/ 0 h 532"/>
                  <a:gd name="T98" fmla="*/ 0 w 642"/>
                  <a:gd name="T99" fmla="*/ 0 h 532"/>
                  <a:gd name="T100" fmla="*/ 0 w 642"/>
                  <a:gd name="T101" fmla="*/ 0 h 532"/>
                  <a:gd name="T102" fmla="*/ 0 w 642"/>
                  <a:gd name="T103" fmla="*/ 0 h 532"/>
                  <a:gd name="T104" fmla="*/ 0 w 642"/>
                  <a:gd name="T105" fmla="*/ 0 h 532"/>
                  <a:gd name="T106" fmla="*/ 0 w 642"/>
                  <a:gd name="T107" fmla="*/ 0 h 532"/>
                  <a:gd name="T108" fmla="*/ 0 w 642"/>
                  <a:gd name="T109" fmla="*/ 0 h 532"/>
                  <a:gd name="T110" fmla="*/ 0 w 642"/>
                  <a:gd name="T111" fmla="*/ 0 h 532"/>
                  <a:gd name="T112" fmla="*/ 0 w 642"/>
                  <a:gd name="T113" fmla="*/ 0 h 532"/>
                  <a:gd name="T114" fmla="*/ 0 w 642"/>
                  <a:gd name="T115" fmla="*/ 0 h 532"/>
                  <a:gd name="T116" fmla="*/ 0 w 642"/>
                  <a:gd name="T117" fmla="*/ 0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2"/>
                  <a:gd name="T178" fmla="*/ 0 h 532"/>
                  <a:gd name="T179" fmla="*/ 642 w 642"/>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solidFill>
                <a:srgbClr val="BEBEBE"/>
              </a:solidFill>
              <a:ln w="6350">
                <a:solidFill>
                  <a:srgbClr val="969696"/>
                </a:solidFill>
                <a:round/>
                <a:headEnd/>
                <a:tailEnd/>
              </a:ln>
            </p:spPr>
            <p:txBody>
              <a:bodyPr/>
              <a:lstStyle/>
              <a:p>
                <a:endParaRPr lang="en-US" dirty="0"/>
              </a:p>
            </p:txBody>
          </p:sp>
          <p:sp>
            <p:nvSpPr>
              <p:cNvPr id="438" name="Freeform 61"/>
              <p:cNvSpPr>
                <a:spLocks noChangeAspect="1"/>
              </p:cNvSpPr>
              <p:nvPr/>
            </p:nvSpPr>
            <p:spPr bwMode="gray">
              <a:xfrm>
                <a:off x="2997" y="2940"/>
                <a:ext cx="106" cy="122"/>
              </a:xfrm>
              <a:custGeom>
                <a:avLst/>
                <a:gdLst>
                  <a:gd name="T0" fmla="*/ 0 w 417"/>
                  <a:gd name="T1" fmla="*/ 0 h 479"/>
                  <a:gd name="T2" fmla="*/ 0 w 417"/>
                  <a:gd name="T3" fmla="*/ 0 h 479"/>
                  <a:gd name="T4" fmla="*/ 0 w 417"/>
                  <a:gd name="T5" fmla="*/ 0 h 479"/>
                  <a:gd name="T6" fmla="*/ 0 w 417"/>
                  <a:gd name="T7" fmla="*/ 0 h 479"/>
                  <a:gd name="T8" fmla="*/ 0 w 417"/>
                  <a:gd name="T9" fmla="*/ 0 h 479"/>
                  <a:gd name="T10" fmla="*/ 0 w 417"/>
                  <a:gd name="T11" fmla="*/ 0 h 479"/>
                  <a:gd name="T12" fmla="*/ 0 w 417"/>
                  <a:gd name="T13" fmla="*/ 0 h 479"/>
                  <a:gd name="T14" fmla="*/ 0 w 417"/>
                  <a:gd name="T15" fmla="*/ 0 h 479"/>
                  <a:gd name="T16" fmla="*/ 0 w 417"/>
                  <a:gd name="T17" fmla="*/ 0 h 479"/>
                  <a:gd name="T18" fmla="*/ 0 w 417"/>
                  <a:gd name="T19" fmla="*/ 0 h 479"/>
                  <a:gd name="T20" fmla="*/ 0 w 417"/>
                  <a:gd name="T21" fmla="*/ 0 h 479"/>
                  <a:gd name="T22" fmla="*/ 0 w 417"/>
                  <a:gd name="T23" fmla="*/ 0 h 479"/>
                  <a:gd name="T24" fmla="*/ 0 w 417"/>
                  <a:gd name="T25" fmla="*/ 0 h 479"/>
                  <a:gd name="T26" fmla="*/ 0 w 417"/>
                  <a:gd name="T27" fmla="*/ 0 h 479"/>
                  <a:gd name="T28" fmla="*/ 0 w 417"/>
                  <a:gd name="T29" fmla="*/ 0 h 479"/>
                  <a:gd name="T30" fmla="*/ 0 w 417"/>
                  <a:gd name="T31" fmla="*/ 0 h 479"/>
                  <a:gd name="T32" fmla="*/ 0 w 417"/>
                  <a:gd name="T33" fmla="*/ 0 h 479"/>
                  <a:gd name="T34" fmla="*/ 0 w 417"/>
                  <a:gd name="T35" fmla="*/ 0 h 479"/>
                  <a:gd name="T36" fmla="*/ 0 w 417"/>
                  <a:gd name="T37" fmla="*/ 0 h 479"/>
                  <a:gd name="T38" fmla="*/ 0 w 417"/>
                  <a:gd name="T39" fmla="*/ 0 h 479"/>
                  <a:gd name="T40" fmla="*/ 0 w 417"/>
                  <a:gd name="T41" fmla="*/ 0 h 479"/>
                  <a:gd name="T42" fmla="*/ 0 w 417"/>
                  <a:gd name="T43" fmla="*/ 0 h 479"/>
                  <a:gd name="T44" fmla="*/ 0 w 417"/>
                  <a:gd name="T45" fmla="*/ 0 h 479"/>
                  <a:gd name="T46" fmla="*/ 0 w 417"/>
                  <a:gd name="T47" fmla="*/ 0 h 479"/>
                  <a:gd name="T48" fmla="*/ 0 w 417"/>
                  <a:gd name="T49" fmla="*/ 0 h 479"/>
                  <a:gd name="T50" fmla="*/ 0 w 417"/>
                  <a:gd name="T51" fmla="*/ 0 h 479"/>
                  <a:gd name="T52" fmla="*/ 0 w 417"/>
                  <a:gd name="T53" fmla="*/ 0 h 479"/>
                  <a:gd name="T54" fmla="*/ 0 w 417"/>
                  <a:gd name="T55" fmla="*/ 0 h 479"/>
                  <a:gd name="T56" fmla="*/ 0 w 417"/>
                  <a:gd name="T57" fmla="*/ 0 h 479"/>
                  <a:gd name="T58" fmla="*/ 0 w 417"/>
                  <a:gd name="T59" fmla="*/ 0 h 479"/>
                  <a:gd name="T60" fmla="*/ 0 w 417"/>
                  <a:gd name="T61" fmla="*/ 0 h 479"/>
                  <a:gd name="T62" fmla="*/ 0 w 417"/>
                  <a:gd name="T63" fmla="*/ 0 h 479"/>
                  <a:gd name="T64" fmla="*/ 0 w 417"/>
                  <a:gd name="T65" fmla="*/ 0 h 479"/>
                  <a:gd name="T66" fmla="*/ 0 w 417"/>
                  <a:gd name="T67" fmla="*/ 0 h 479"/>
                  <a:gd name="T68" fmla="*/ 0 w 417"/>
                  <a:gd name="T69" fmla="*/ 0 h 479"/>
                  <a:gd name="T70" fmla="*/ 0 w 417"/>
                  <a:gd name="T71" fmla="*/ 0 h 479"/>
                  <a:gd name="T72" fmla="*/ 0 w 417"/>
                  <a:gd name="T73" fmla="*/ 0 h 479"/>
                  <a:gd name="T74" fmla="*/ 0 w 417"/>
                  <a:gd name="T75" fmla="*/ 0 h 479"/>
                  <a:gd name="T76" fmla="*/ 0 w 417"/>
                  <a:gd name="T77" fmla="*/ 0 h 479"/>
                  <a:gd name="T78" fmla="*/ 0 w 417"/>
                  <a:gd name="T79" fmla="*/ 0 h 479"/>
                  <a:gd name="T80" fmla="*/ 0 w 417"/>
                  <a:gd name="T81" fmla="*/ 0 h 479"/>
                  <a:gd name="T82" fmla="*/ 0 w 417"/>
                  <a:gd name="T83" fmla="*/ 0 h 479"/>
                  <a:gd name="T84" fmla="*/ 0 w 417"/>
                  <a:gd name="T85" fmla="*/ 0 h 479"/>
                  <a:gd name="T86" fmla="*/ 0 w 417"/>
                  <a:gd name="T87" fmla="*/ 0 h 479"/>
                  <a:gd name="T88" fmla="*/ 0 w 417"/>
                  <a:gd name="T89" fmla="*/ 0 h 479"/>
                  <a:gd name="T90" fmla="*/ 0 w 417"/>
                  <a:gd name="T91" fmla="*/ 0 h 479"/>
                  <a:gd name="T92" fmla="*/ 0 w 417"/>
                  <a:gd name="T93" fmla="*/ 0 h 4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7"/>
                  <a:gd name="T142" fmla="*/ 0 h 479"/>
                  <a:gd name="T143" fmla="*/ 417 w 417"/>
                  <a:gd name="T144" fmla="*/ 479 h 4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solidFill>
                <a:srgbClr val="BEBEBE"/>
              </a:solidFill>
              <a:ln w="6350">
                <a:solidFill>
                  <a:srgbClr val="969696"/>
                </a:solidFill>
                <a:round/>
                <a:headEnd/>
                <a:tailEnd/>
              </a:ln>
            </p:spPr>
            <p:txBody>
              <a:bodyPr/>
              <a:lstStyle/>
              <a:p>
                <a:endParaRPr lang="en-US" dirty="0"/>
              </a:p>
            </p:txBody>
          </p:sp>
          <p:sp>
            <p:nvSpPr>
              <p:cNvPr id="439" name="Freeform 62"/>
              <p:cNvSpPr>
                <a:spLocks noChangeAspect="1"/>
              </p:cNvSpPr>
              <p:nvPr/>
            </p:nvSpPr>
            <p:spPr bwMode="gray">
              <a:xfrm>
                <a:off x="2973" y="2961"/>
                <a:ext cx="26" cy="17"/>
              </a:xfrm>
              <a:custGeom>
                <a:avLst/>
                <a:gdLst>
                  <a:gd name="T0" fmla="*/ 0 w 107"/>
                  <a:gd name="T1" fmla="*/ 0 h 69"/>
                  <a:gd name="T2" fmla="*/ 0 w 107"/>
                  <a:gd name="T3" fmla="*/ 0 h 69"/>
                  <a:gd name="T4" fmla="*/ 0 w 107"/>
                  <a:gd name="T5" fmla="*/ 0 h 69"/>
                  <a:gd name="T6" fmla="*/ 0 w 107"/>
                  <a:gd name="T7" fmla="*/ 0 h 69"/>
                  <a:gd name="T8" fmla="*/ 0 w 107"/>
                  <a:gd name="T9" fmla="*/ 0 h 69"/>
                  <a:gd name="T10" fmla="*/ 0 w 107"/>
                  <a:gd name="T11" fmla="*/ 0 h 69"/>
                  <a:gd name="T12" fmla="*/ 0 w 107"/>
                  <a:gd name="T13" fmla="*/ 0 h 69"/>
                  <a:gd name="T14" fmla="*/ 0 w 107"/>
                  <a:gd name="T15" fmla="*/ 0 h 69"/>
                  <a:gd name="T16" fmla="*/ 0 w 107"/>
                  <a:gd name="T17" fmla="*/ 0 h 69"/>
                  <a:gd name="T18" fmla="*/ 0 w 107"/>
                  <a:gd name="T19" fmla="*/ 0 h 69"/>
                  <a:gd name="T20" fmla="*/ 0 w 107"/>
                  <a:gd name="T21" fmla="*/ 0 h 69"/>
                  <a:gd name="T22" fmla="*/ 0 w 107"/>
                  <a:gd name="T23" fmla="*/ 0 h 69"/>
                  <a:gd name="T24" fmla="*/ 0 w 107"/>
                  <a:gd name="T25" fmla="*/ 0 h 69"/>
                  <a:gd name="T26" fmla="*/ 0 w 107"/>
                  <a:gd name="T27" fmla="*/ 0 h 69"/>
                  <a:gd name="T28" fmla="*/ 0 w 107"/>
                  <a:gd name="T29" fmla="*/ 0 h 69"/>
                  <a:gd name="T30" fmla="*/ 0 w 107"/>
                  <a:gd name="T31" fmla="*/ 0 h 69"/>
                  <a:gd name="T32" fmla="*/ 0 w 107"/>
                  <a:gd name="T33" fmla="*/ 0 h 69"/>
                  <a:gd name="T34" fmla="*/ 0 w 107"/>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69"/>
                  <a:gd name="T56" fmla="*/ 107 w 107"/>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solidFill>
                <a:srgbClr val="BEBEBE"/>
              </a:solidFill>
              <a:ln w="6350">
                <a:solidFill>
                  <a:srgbClr val="969696"/>
                </a:solidFill>
                <a:round/>
                <a:headEnd/>
                <a:tailEnd/>
              </a:ln>
            </p:spPr>
            <p:txBody>
              <a:bodyPr/>
              <a:lstStyle/>
              <a:p>
                <a:endParaRPr lang="en-US" dirty="0"/>
              </a:p>
            </p:txBody>
          </p:sp>
          <p:sp>
            <p:nvSpPr>
              <p:cNvPr id="440" name="Freeform 63"/>
              <p:cNvSpPr>
                <a:spLocks noChangeAspect="1"/>
              </p:cNvSpPr>
              <p:nvPr/>
            </p:nvSpPr>
            <p:spPr bwMode="gray">
              <a:xfrm>
                <a:off x="3249" y="3024"/>
                <a:ext cx="23" cy="28"/>
              </a:xfrm>
              <a:custGeom>
                <a:avLst/>
                <a:gdLst>
                  <a:gd name="T0" fmla="*/ 0 w 93"/>
                  <a:gd name="T1" fmla="*/ 0 h 114"/>
                  <a:gd name="T2" fmla="*/ 0 w 93"/>
                  <a:gd name="T3" fmla="*/ 0 h 114"/>
                  <a:gd name="T4" fmla="*/ 0 w 93"/>
                  <a:gd name="T5" fmla="*/ 0 h 114"/>
                  <a:gd name="T6" fmla="*/ 0 w 93"/>
                  <a:gd name="T7" fmla="*/ 0 h 114"/>
                  <a:gd name="T8" fmla="*/ 0 w 93"/>
                  <a:gd name="T9" fmla="*/ 0 h 114"/>
                  <a:gd name="T10" fmla="*/ 0 w 93"/>
                  <a:gd name="T11" fmla="*/ 0 h 114"/>
                  <a:gd name="T12" fmla="*/ 0 w 93"/>
                  <a:gd name="T13" fmla="*/ 0 h 114"/>
                  <a:gd name="T14" fmla="*/ 0 w 93"/>
                  <a:gd name="T15" fmla="*/ 0 h 114"/>
                  <a:gd name="T16" fmla="*/ 0 w 93"/>
                  <a:gd name="T17" fmla="*/ 0 h 114"/>
                  <a:gd name="T18" fmla="*/ 0 w 93"/>
                  <a:gd name="T19" fmla="*/ 0 h 114"/>
                  <a:gd name="T20" fmla="*/ 0 w 93"/>
                  <a:gd name="T21" fmla="*/ 0 h 114"/>
                  <a:gd name="T22" fmla="*/ 0 w 93"/>
                  <a:gd name="T23" fmla="*/ 0 h 114"/>
                  <a:gd name="T24" fmla="*/ 0 w 93"/>
                  <a:gd name="T25" fmla="*/ 0 h 114"/>
                  <a:gd name="T26" fmla="*/ 0 w 93"/>
                  <a:gd name="T27" fmla="*/ 0 h 114"/>
                  <a:gd name="T28" fmla="*/ 0 w 93"/>
                  <a:gd name="T29" fmla="*/ 0 h 114"/>
                  <a:gd name="T30" fmla="*/ 0 w 93"/>
                  <a:gd name="T31" fmla="*/ 0 h 114"/>
                  <a:gd name="T32" fmla="*/ 0 w 93"/>
                  <a:gd name="T33" fmla="*/ 0 h 114"/>
                  <a:gd name="T34" fmla="*/ 0 w 93"/>
                  <a:gd name="T35" fmla="*/ 0 h 114"/>
                  <a:gd name="T36" fmla="*/ 0 w 93"/>
                  <a:gd name="T37" fmla="*/ 0 h 114"/>
                  <a:gd name="T38" fmla="*/ 0 w 93"/>
                  <a:gd name="T39" fmla="*/ 0 h 114"/>
                  <a:gd name="T40" fmla="*/ 0 w 93"/>
                  <a:gd name="T41" fmla="*/ 0 h 114"/>
                  <a:gd name="T42" fmla="*/ 0 w 93"/>
                  <a:gd name="T43" fmla="*/ 0 h 114"/>
                  <a:gd name="T44" fmla="*/ 0 w 93"/>
                  <a:gd name="T45" fmla="*/ 0 h 114"/>
                  <a:gd name="T46" fmla="*/ 0 w 93"/>
                  <a:gd name="T47" fmla="*/ 0 h 114"/>
                  <a:gd name="T48" fmla="*/ 0 w 93"/>
                  <a:gd name="T49" fmla="*/ 0 h 114"/>
                  <a:gd name="T50" fmla="*/ 0 w 93"/>
                  <a:gd name="T51" fmla="*/ 0 h 114"/>
                  <a:gd name="T52" fmla="*/ 0 w 93"/>
                  <a:gd name="T53" fmla="*/ 0 h 114"/>
                  <a:gd name="T54" fmla="*/ 0 w 93"/>
                  <a:gd name="T55" fmla="*/ 0 h 114"/>
                  <a:gd name="T56" fmla="*/ 0 w 93"/>
                  <a:gd name="T57" fmla="*/ 0 h 114"/>
                  <a:gd name="T58" fmla="*/ 0 w 93"/>
                  <a:gd name="T59" fmla="*/ 0 h 114"/>
                  <a:gd name="T60" fmla="*/ 0 w 93"/>
                  <a:gd name="T61" fmla="*/ 0 h 114"/>
                  <a:gd name="T62" fmla="*/ 0 w 93"/>
                  <a:gd name="T63" fmla="*/ 0 h 114"/>
                  <a:gd name="T64" fmla="*/ 0 w 93"/>
                  <a:gd name="T65" fmla="*/ 0 h 114"/>
                  <a:gd name="T66" fmla="*/ 0 w 93"/>
                  <a:gd name="T67" fmla="*/ 0 h 114"/>
                  <a:gd name="T68" fmla="*/ 0 w 93"/>
                  <a:gd name="T69" fmla="*/ 0 h 114"/>
                  <a:gd name="T70" fmla="*/ 0 w 93"/>
                  <a:gd name="T71" fmla="*/ 0 h 114"/>
                  <a:gd name="T72" fmla="*/ 0 w 93"/>
                  <a:gd name="T73" fmla="*/ 0 h 114"/>
                  <a:gd name="T74" fmla="*/ 0 w 93"/>
                  <a:gd name="T75" fmla="*/ 0 h 114"/>
                  <a:gd name="T76" fmla="*/ 0 w 93"/>
                  <a:gd name="T77" fmla="*/ 0 h 114"/>
                  <a:gd name="T78" fmla="*/ 0 w 93"/>
                  <a:gd name="T79" fmla="*/ 0 h 114"/>
                  <a:gd name="T80" fmla="*/ 0 w 93"/>
                  <a:gd name="T81" fmla="*/ 0 h 114"/>
                  <a:gd name="T82" fmla="*/ 0 w 93"/>
                  <a:gd name="T83" fmla="*/ 0 h 114"/>
                  <a:gd name="T84" fmla="*/ 0 w 93"/>
                  <a:gd name="T85" fmla="*/ 0 h 114"/>
                  <a:gd name="T86" fmla="*/ 0 w 93"/>
                  <a:gd name="T87" fmla="*/ 0 h 114"/>
                  <a:gd name="T88" fmla="*/ 0 w 93"/>
                  <a:gd name="T89" fmla="*/ 0 h 114"/>
                  <a:gd name="T90" fmla="*/ 0 w 93"/>
                  <a:gd name="T91" fmla="*/ 0 h 114"/>
                  <a:gd name="T92" fmla="*/ 0 w 93"/>
                  <a:gd name="T93" fmla="*/ 0 h 114"/>
                  <a:gd name="T94" fmla="*/ 0 w 93"/>
                  <a:gd name="T95" fmla="*/ 0 h 114"/>
                  <a:gd name="T96" fmla="*/ 0 w 93"/>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
                  <a:gd name="T148" fmla="*/ 0 h 114"/>
                  <a:gd name="T149" fmla="*/ 93 w 93"/>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solidFill>
                <a:srgbClr val="BEBEBE"/>
              </a:solidFill>
              <a:ln w="6350">
                <a:solidFill>
                  <a:srgbClr val="969696"/>
                </a:solidFill>
                <a:round/>
                <a:headEnd/>
                <a:tailEnd/>
              </a:ln>
            </p:spPr>
            <p:txBody>
              <a:bodyPr/>
              <a:lstStyle/>
              <a:p>
                <a:endParaRPr lang="en-US" dirty="0"/>
              </a:p>
            </p:txBody>
          </p:sp>
          <p:sp>
            <p:nvSpPr>
              <p:cNvPr id="441" name="Freeform 64"/>
              <p:cNvSpPr>
                <a:spLocks noChangeAspect="1"/>
              </p:cNvSpPr>
              <p:nvPr/>
            </p:nvSpPr>
            <p:spPr bwMode="gray">
              <a:xfrm>
                <a:off x="3257" y="2934"/>
                <a:ext cx="73" cy="77"/>
              </a:xfrm>
              <a:custGeom>
                <a:avLst/>
                <a:gdLst>
                  <a:gd name="T0" fmla="*/ 0 w 289"/>
                  <a:gd name="T1" fmla="*/ 0 h 302"/>
                  <a:gd name="T2" fmla="*/ 0 w 289"/>
                  <a:gd name="T3" fmla="*/ 0 h 302"/>
                  <a:gd name="T4" fmla="*/ 0 w 289"/>
                  <a:gd name="T5" fmla="*/ 0 h 302"/>
                  <a:gd name="T6" fmla="*/ 0 w 289"/>
                  <a:gd name="T7" fmla="*/ 0 h 302"/>
                  <a:gd name="T8" fmla="*/ 0 w 289"/>
                  <a:gd name="T9" fmla="*/ 0 h 302"/>
                  <a:gd name="T10" fmla="*/ 0 w 289"/>
                  <a:gd name="T11" fmla="*/ 0 h 302"/>
                  <a:gd name="T12" fmla="*/ 0 w 289"/>
                  <a:gd name="T13" fmla="*/ 0 h 302"/>
                  <a:gd name="T14" fmla="*/ 0 w 289"/>
                  <a:gd name="T15" fmla="*/ 0 h 302"/>
                  <a:gd name="T16" fmla="*/ 0 w 289"/>
                  <a:gd name="T17" fmla="*/ 0 h 302"/>
                  <a:gd name="T18" fmla="*/ 0 w 289"/>
                  <a:gd name="T19" fmla="*/ 0 h 302"/>
                  <a:gd name="T20" fmla="*/ 0 w 289"/>
                  <a:gd name="T21" fmla="*/ 0 h 302"/>
                  <a:gd name="T22" fmla="*/ 0 w 289"/>
                  <a:gd name="T23" fmla="*/ 0 h 302"/>
                  <a:gd name="T24" fmla="*/ 0 w 289"/>
                  <a:gd name="T25" fmla="*/ 0 h 302"/>
                  <a:gd name="T26" fmla="*/ 0 w 289"/>
                  <a:gd name="T27" fmla="*/ 0 h 302"/>
                  <a:gd name="T28" fmla="*/ 0 w 289"/>
                  <a:gd name="T29" fmla="*/ 0 h 302"/>
                  <a:gd name="T30" fmla="*/ 0 w 289"/>
                  <a:gd name="T31" fmla="*/ 0 h 302"/>
                  <a:gd name="T32" fmla="*/ 0 w 289"/>
                  <a:gd name="T33" fmla="*/ 0 h 302"/>
                  <a:gd name="T34" fmla="*/ 0 w 289"/>
                  <a:gd name="T35" fmla="*/ 0 h 302"/>
                  <a:gd name="T36" fmla="*/ 0 w 289"/>
                  <a:gd name="T37" fmla="*/ 0 h 302"/>
                  <a:gd name="T38" fmla="*/ 0 w 289"/>
                  <a:gd name="T39" fmla="*/ 0 h 302"/>
                  <a:gd name="T40" fmla="*/ 0 w 289"/>
                  <a:gd name="T41" fmla="*/ 0 h 302"/>
                  <a:gd name="T42" fmla="*/ 0 w 289"/>
                  <a:gd name="T43" fmla="*/ 0 h 302"/>
                  <a:gd name="T44" fmla="*/ 0 w 289"/>
                  <a:gd name="T45" fmla="*/ 0 h 302"/>
                  <a:gd name="T46" fmla="*/ 0 w 289"/>
                  <a:gd name="T47" fmla="*/ 0 h 302"/>
                  <a:gd name="T48" fmla="*/ 0 w 289"/>
                  <a:gd name="T49" fmla="*/ 0 h 302"/>
                  <a:gd name="T50" fmla="*/ 0 w 289"/>
                  <a:gd name="T51" fmla="*/ 0 h 302"/>
                  <a:gd name="T52" fmla="*/ 0 w 289"/>
                  <a:gd name="T53" fmla="*/ 0 h 302"/>
                  <a:gd name="T54" fmla="*/ 0 w 289"/>
                  <a:gd name="T55" fmla="*/ 0 h 302"/>
                  <a:gd name="T56" fmla="*/ 0 w 289"/>
                  <a:gd name="T57" fmla="*/ 0 h 302"/>
                  <a:gd name="T58" fmla="*/ 0 w 289"/>
                  <a:gd name="T59" fmla="*/ 0 h 302"/>
                  <a:gd name="T60" fmla="*/ 0 w 289"/>
                  <a:gd name="T61" fmla="*/ 0 h 302"/>
                  <a:gd name="T62" fmla="*/ 0 w 289"/>
                  <a:gd name="T63" fmla="*/ 0 h 302"/>
                  <a:gd name="T64" fmla="*/ 0 w 289"/>
                  <a:gd name="T65" fmla="*/ 0 h 302"/>
                  <a:gd name="T66" fmla="*/ 0 w 289"/>
                  <a:gd name="T67" fmla="*/ 0 h 302"/>
                  <a:gd name="T68" fmla="*/ 0 w 289"/>
                  <a:gd name="T69" fmla="*/ 0 h 302"/>
                  <a:gd name="T70" fmla="*/ 0 w 289"/>
                  <a:gd name="T71" fmla="*/ 0 h 302"/>
                  <a:gd name="T72" fmla="*/ 0 w 289"/>
                  <a:gd name="T73" fmla="*/ 0 h 302"/>
                  <a:gd name="T74" fmla="*/ 0 w 289"/>
                  <a:gd name="T75" fmla="*/ 0 h 302"/>
                  <a:gd name="T76" fmla="*/ 0 w 289"/>
                  <a:gd name="T77" fmla="*/ 0 h 302"/>
                  <a:gd name="T78" fmla="*/ 0 w 289"/>
                  <a:gd name="T79" fmla="*/ 0 h 302"/>
                  <a:gd name="T80" fmla="*/ 0 w 289"/>
                  <a:gd name="T81" fmla="*/ 0 h 302"/>
                  <a:gd name="T82" fmla="*/ 0 w 289"/>
                  <a:gd name="T83" fmla="*/ 0 h 302"/>
                  <a:gd name="T84" fmla="*/ 0 w 289"/>
                  <a:gd name="T85" fmla="*/ 0 h 302"/>
                  <a:gd name="T86" fmla="*/ 0 w 289"/>
                  <a:gd name="T87" fmla="*/ 0 h 302"/>
                  <a:gd name="T88" fmla="*/ 0 w 289"/>
                  <a:gd name="T89" fmla="*/ 0 h 302"/>
                  <a:gd name="T90" fmla="*/ 0 w 289"/>
                  <a:gd name="T91" fmla="*/ 0 h 302"/>
                  <a:gd name="T92" fmla="*/ 0 w 289"/>
                  <a:gd name="T93" fmla="*/ 0 h 3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302"/>
                  <a:gd name="T143" fmla="*/ 289 w 289"/>
                  <a:gd name="T144" fmla="*/ 302 h 3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solidFill>
                <a:srgbClr val="BEBEBE"/>
              </a:solidFill>
              <a:ln w="6350">
                <a:solidFill>
                  <a:srgbClr val="969696"/>
                </a:solidFill>
                <a:round/>
                <a:headEnd/>
                <a:tailEnd/>
              </a:ln>
            </p:spPr>
            <p:txBody>
              <a:bodyPr/>
              <a:lstStyle/>
              <a:p>
                <a:endParaRPr lang="en-US" dirty="0"/>
              </a:p>
            </p:txBody>
          </p:sp>
          <p:sp>
            <p:nvSpPr>
              <p:cNvPr id="442" name="Freeform 65"/>
              <p:cNvSpPr>
                <a:spLocks noChangeAspect="1"/>
              </p:cNvSpPr>
              <p:nvPr/>
            </p:nvSpPr>
            <p:spPr bwMode="gray">
              <a:xfrm>
                <a:off x="3247" y="3006"/>
                <a:ext cx="28" cy="24"/>
              </a:xfrm>
              <a:custGeom>
                <a:avLst/>
                <a:gdLst>
                  <a:gd name="T0" fmla="*/ 0 w 104"/>
                  <a:gd name="T1" fmla="*/ 0 h 96"/>
                  <a:gd name="T2" fmla="*/ 0 w 104"/>
                  <a:gd name="T3" fmla="*/ 0 h 96"/>
                  <a:gd name="T4" fmla="*/ 0 w 104"/>
                  <a:gd name="T5" fmla="*/ 0 h 96"/>
                  <a:gd name="T6" fmla="*/ 0 w 104"/>
                  <a:gd name="T7" fmla="*/ 0 h 96"/>
                  <a:gd name="T8" fmla="*/ 0 w 104"/>
                  <a:gd name="T9" fmla="*/ 0 h 96"/>
                  <a:gd name="T10" fmla="*/ 0 w 104"/>
                  <a:gd name="T11" fmla="*/ 0 h 96"/>
                  <a:gd name="T12" fmla="*/ 0 w 104"/>
                  <a:gd name="T13" fmla="*/ 0 h 96"/>
                  <a:gd name="T14" fmla="*/ 0 w 104"/>
                  <a:gd name="T15" fmla="*/ 0 h 96"/>
                  <a:gd name="T16" fmla="*/ 0 w 104"/>
                  <a:gd name="T17" fmla="*/ 0 h 96"/>
                  <a:gd name="T18" fmla="*/ 0 w 104"/>
                  <a:gd name="T19" fmla="*/ 0 h 96"/>
                  <a:gd name="T20" fmla="*/ 0 w 104"/>
                  <a:gd name="T21" fmla="*/ 0 h 96"/>
                  <a:gd name="T22" fmla="*/ 0 w 104"/>
                  <a:gd name="T23" fmla="*/ 0 h 96"/>
                  <a:gd name="T24" fmla="*/ 0 w 104"/>
                  <a:gd name="T25" fmla="*/ 0 h 96"/>
                  <a:gd name="T26" fmla="*/ 0 w 104"/>
                  <a:gd name="T27" fmla="*/ 0 h 96"/>
                  <a:gd name="T28" fmla="*/ 0 w 104"/>
                  <a:gd name="T29" fmla="*/ 0 h 96"/>
                  <a:gd name="T30" fmla="*/ 0 w 104"/>
                  <a:gd name="T31" fmla="*/ 0 h 96"/>
                  <a:gd name="T32" fmla="*/ 0 w 104"/>
                  <a:gd name="T33" fmla="*/ 0 h 96"/>
                  <a:gd name="T34" fmla="*/ 0 w 104"/>
                  <a:gd name="T35" fmla="*/ 0 h 96"/>
                  <a:gd name="T36" fmla="*/ 0 w 104"/>
                  <a:gd name="T37" fmla="*/ 0 h 96"/>
                  <a:gd name="T38" fmla="*/ 0 w 104"/>
                  <a:gd name="T39" fmla="*/ 0 h 96"/>
                  <a:gd name="T40" fmla="*/ 0 w 104"/>
                  <a:gd name="T41" fmla="*/ 0 h 96"/>
                  <a:gd name="T42" fmla="*/ 0 w 104"/>
                  <a:gd name="T43" fmla="*/ 0 h 96"/>
                  <a:gd name="T44" fmla="*/ 0 w 104"/>
                  <a:gd name="T45" fmla="*/ 0 h 96"/>
                  <a:gd name="T46" fmla="*/ 0 w 104"/>
                  <a:gd name="T47" fmla="*/ 0 h 96"/>
                  <a:gd name="T48" fmla="*/ 0 w 104"/>
                  <a:gd name="T49" fmla="*/ 0 h 96"/>
                  <a:gd name="T50" fmla="*/ 0 w 104"/>
                  <a:gd name="T51" fmla="*/ 0 h 96"/>
                  <a:gd name="T52" fmla="*/ 0 w 104"/>
                  <a:gd name="T53" fmla="*/ 0 h 96"/>
                  <a:gd name="T54" fmla="*/ 0 w 104"/>
                  <a:gd name="T55" fmla="*/ 0 h 96"/>
                  <a:gd name="T56" fmla="*/ 0 w 104"/>
                  <a:gd name="T57" fmla="*/ 0 h 96"/>
                  <a:gd name="T58" fmla="*/ 0 w 104"/>
                  <a:gd name="T59" fmla="*/ 0 h 96"/>
                  <a:gd name="T60" fmla="*/ 0 w 104"/>
                  <a:gd name="T61" fmla="*/ 0 h 96"/>
                  <a:gd name="T62" fmla="*/ 0 w 104"/>
                  <a:gd name="T63" fmla="*/ 0 h 96"/>
                  <a:gd name="T64" fmla="*/ 0 w 104"/>
                  <a:gd name="T65" fmla="*/ 0 h 96"/>
                  <a:gd name="T66" fmla="*/ 0 w 104"/>
                  <a:gd name="T67" fmla="*/ 0 h 96"/>
                  <a:gd name="T68" fmla="*/ 0 w 104"/>
                  <a:gd name="T69" fmla="*/ 0 h 96"/>
                  <a:gd name="T70" fmla="*/ 0 w 104"/>
                  <a:gd name="T71" fmla="*/ 0 h 96"/>
                  <a:gd name="T72" fmla="*/ 0 w 104"/>
                  <a:gd name="T73" fmla="*/ 0 h 96"/>
                  <a:gd name="T74" fmla="*/ 0 w 104"/>
                  <a:gd name="T75" fmla="*/ 0 h 96"/>
                  <a:gd name="T76" fmla="*/ 0 w 104"/>
                  <a:gd name="T77" fmla="*/ 0 h 96"/>
                  <a:gd name="T78" fmla="*/ 0 w 104"/>
                  <a:gd name="T79" fmla="*/ 0 h 96"/>
                  <a:gd name="T80" fmla="*/ 0 w 104"/>
                  <a:gd name="T81" fmla="*/ 0 h 96"/>
                  <a:gd name="T82" fmla="*/ 0 w 104"/>
                  <a:gd name="T83" fmla="*/ 0 h 96"/>
                  <a:gd name="T84" fmla="*/ 0 w 104"/>
                  <a:gd name="T85" fmla="*/ 0 h 96"/>
                  <a:gd name="T86" fmla="*/ 0 w 104"/>
                  <a:gd name="T87" fmla="*/ 0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96"/>
                  <a:gd name="T134" fmla="*/ 104 w 104"/>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solidFill>
                <a:srgbClr val="BEBEBE"/>
              </a:solidFill>
              <a:ln w="6350">
                <a:solidFill>
                  <a:srgbClr val="969696"/>
                </a:solidFill>
                <a:round/>
                <a:headEnd/>
                <a:tailEnd/>
              </a:ln>
            </p:spPr>
            <p:txBody>
              <a:bodyPr/>
              <a:lstStyle/>
              <a:p>
                <a:endParaRPr lang="en-US" dirty="0"/>
              </a:p>
            </p:txBody>
          </p:sp>
          <p:sp>
            <p:nvSpPr>
              <p:cNvPr id="443" name="Freeform 66"/>
              <p:cNvSpPr>
                <a:spLocks noChangeAspect="1"/>
              </p:cNvSpPr>
              <p:nvPr/>
            </p:nvSpPr>
            <p:spPr bwMode="gray">
              <a:xfrm>
                <a:off x="3316" y="2928"/>
                <a:ext cx="109" cy="128"/>
              </a:xfrm>
              <a:custGeom>
                <a:avLst/>
                <a:gdLst>
                  <a:gd name="T0" fmla="*/ 0 w 435"/>
                  <a:gd name="T1" fmla="*/ 0 h 504"/>
                  <a:gd name="T2" fmla="*/ 0 w 435"/>
                  <a:gd name="T3" fmla="*/ 0 h 504"/>
                  <a:gd name="T4" fmla="*/ 0 w 435"/>
                  <a:gd name="T5" fmla="*/ 0 h 504"/>
                  <a:gd name="T6" fmla="*/ 0 w 435"/>
                  <a:gd name="T7" fmla="*/ 0 h 504"/>
                  <a:gd name="T8" fmla="*/ 0 w 435"/>
                  <a:gd name="T9" fmla="*/ 0 h 504"/>
                  <a:gd name="T10" fmla="*/ 0 w 435"/>
                  <a:gd name="T11" fmla="*/ 0 h 504"/>
                  <a:gd name="T12" fmla="*/ 0 w 435"/>
                  <a:gd name="T13" fmla="*/ 0 h 504"/>
                  <a:gd name="T14" fmla="*/ 0 w 435"/>
                  <a:gd name="T15" fmla="*/ 0 h 504"/>
                  <a:gd name="T16" fmla="*/ 0 w 435"/>
                  <a:gd name="T17" fmla="*/ 0 h 504"/>
                  <a:gd name="T18" fmla="*/ 0 w 435"/>
                  <a:gd name="T19" fmla="*/ 0 h 504"/>
                  <a:gd name="T20" fmla="*/ 0 w 435"/>
                  <a:gd name="T21" fmla="*/ 0 h 504"/>
                  <a:gd name="T22" fmla="*/ 0 w 435"/>
                  <a:gd name="T23" fmla="*/ 0 h 504"/>
                  <a:gd name="T24" fmla="*/ 0 w 435"/>
                  <a:gd name="T25" fmla="*/ 0 h 504"/>
                  <a:gd name="T26" fmla="*/ 0 w 435"/>
                  <a:gd name="T27" fmla="*/ 0 h 504"/>
                  <a:gd name="T28" fmla="*/ 0 w 435"/>
                  <a:gd name="T29" fmla="*/ 0 h 504"/>
                  <a:gd name="T30" fmla="*/ 0 w 435"/>
                  <a:gd name="T31" fmla="*/ 0 h 504"/>
                  <a:gd name="T32" fmla="*/ 0 w 435"/>
                  <a:gd name="T33" fmla="*/ 0 h 504"/>
                  <a:gd name="T34" fmla="*/ 0 w 435"/>
                  <a:gd name="T35" fmla="*/ 0 h 504"/>
                  <a:gd name="T36" fmla="*/ 0 w 435"/>
                  <a:gd name="T37" fmla="*/ 0 h 504"/>
                  <a:gd name="T38" fmla="*/ 0 w 435"/>
                  <a:gd name="T39" fmla="*/ 0 h 504"/>
                  <a:gd name="T40" fmla="*/ 0 w 435"/>
                  <a:gd name="T41" fmla="*/ 0 h 504"/>
                  <a:gd name="T42" fmla="*/ 0 w 435"/>
                  <a:gd name="T43" fmla="*/ 0 h 504"/>
                  <a:gd name="T44" fmla="*/ 0 w 435"/>
                  <a:gd name="T45" fmla="*/ 0 h 504"/>
                  <a:gd name="T46" fmla="*/ 0 w 435"/>
                  <a:gd name="T47" fmla="*/ 0 h 504"/>
                  <a:gd name="T48" fmla="*/ 0 w 435"/>
                  <a:gd name="T49" fmla="*/ 0 h 504"/>
                  <a:gd name="T50" fmla="*/ 0 w 435"/>
                  <a:gd name="T51" fmla="*/ 0 h 504"/>
                  <a:gd name="T52" fmla="*/ 0 w 435"/>
                  <a:gd name="T53" fmla="*/ 0 h 504"/>
                  <a:gd name="T54" fmla="*/ 0 w 435"/>
                  <a:gd name="T55" fmla="*/ 0 h 504"/>
                  <a:gd name="T56" fmla="*/ 0 w 435"/>
                  <a:gd name="T57" fmla="*/ 0 h 504"/>
                  <a:gd name="T58" fmla="*/ 0 w 435"/>
                  <a:gd name="T59" fmla="*/ 0 h 504"/>
                  <a:gd name="T60" fmla="*/ 0 w 435"/>
                  <a:gd name="T61" fmla="*/ 0 h 504"/>
                  <a:gd name="T62" fmla="*/ 0 w 435"/>
                  <a:gd name="T63" fmla="*/ 0 h 504"/>
                  <a:gd name="T64" fmla="*/ 0 w 435"/>
                  <a:gd name="T65" fmla="*/ 0 h 504"/>
                  <a:gd name="T66" fmla="*/ 0 w 435"/>
                  <a:gd name="T67" fmla="*/ 0 h 504"/>
                  <a:gd name="T68" fmla="*/ 0 w 435"/>
                  <a:gd name="T69" fmla="*/ 0 h 504"/>
                  <a:gd name="T70" fmla="*/ 0 w 435"/>
                  <a:gd name="T71" fmla="*/ 0 h 504"/>
                  <a:gd name="T72" fmla="*/ 0 w 435"/>
                  <a:gd name="T73" fmla="*/ 0 h 504"/>
                  <a:gd name="T74" fmla="*/ 0 w 435"/>
                  <a:gd name="T75" fmla="*/ 0 h 504"/>
                  <a:gd name="T76" fmla="*/ 0 w 435"/>
                  <a:gd name="T77" fmla="*/ 0 h 504"/>
                  <a:gd name="T78" fmla="*/ 0 w 435"/>
                  <a:gd name="T79" fmla="*/ 0 h 504"/>
                  <a:gd name="T80" fmla="*/ 0 w 435"/>
                  <a:gd name="T81" fmla="*/ 0 h 504"/>
                  <a:gd name="T82" fmla="*/ 0 w 435"/>
                  <a:gd name="T83" fmla="*/ 0 h 504"/>
                  <a:gd name="T84" fmla="*/ 0 w 435"/>
                  <a:gd name="T85" fmla="*/ 0 h 504"/>
                  <a:gd name="T86" fmla="*/ 0 w 435"/>
                  <a:gd name="T87" fmla="*/ 0 h 504"/>
                  <a:gd name="T88" fmla="*/ 0 w 435"/>
                  <a:gd name="T89" fmla="*/ 0 h 504"/>
                  <a:gd name="T90" fmla="*/ 0 w 435"/>
                  <a:gd name="T91" fmla="*/ 0 h 504"/>
                  <a:gd name="T92" fmla="*/ 0 w 435"/>
                  <a:gd name="T93" fmla="*/ 0 h 504"/>
                  <a:gd name="T94" fmla="*/ 0 w 435"/>
                  <a:gd name="T95" fmla="*/ 0 h 504"/>
                  <a:gd name="T96" fmla="*/ 0 w 435"/>
                  <a:gd name="T97" fmla="*/ 0 h 5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5"/>
                  <a:gd name="T148" fmla="*/ 0 h 504"/>
                  <a:gd name="T149" fmla="*/ 435 w 435"/>
                  <a:gd name="T150" fmla="*/ 504 h 5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solidFill>
                <a:srgbClr val="BEBEBE"/>
              </a:solidFill>
              <a:ln w="6350">
                <a:solidFill>
                  <a:srgbClr val="969696"/>
                </a:solidFill>
                <a:round/>
                <a:headEnd/>
                <a:tailEnd/>
              </a:ln>
            </p:spPr>
            <p:txBody>
              <a:bodyPr/>
              <a:lstStyle/>
              <a:p>
                <a:endParaRPr lang="en-US" dirty="0"/>
              </a:p>
            </p:txBody>
          </p:sp>
          <p:sp>
            <p:nvSpPr>
              <p:cNvPr id="444" name="Freeform 67"/>
              <p:cNvSpPr>
                <a:spLocks noChangeAspect="1"/>
              </p:cNvSpPr>
              <p:nvPr/>
            </p:nvSpPr>
            <p:spPr bwMode="gray">
              <a:xfrm>
                <a:off x="2600" y="2758"/>
                <a:ext cx="86" cy="63"/>
              </a:xfrm>
              <a:custGeom>
                <a:avLst/>
                <a:gdLst>
                  <a:gd name="T0" fmla="*/ 0 w 344"/>
                  <a:gd name="T1" fmla="*/ 0 h 244"/>
                  <a:gd name="T2" fmla="*/ 0 w 344"/>
                  <a:gd name="T3" fmla="*/ 0 h 244"/>
                  <a:gd name="T4" fmla="*/ 0 w 344"/>
                  <a:gd name="T5" fmla="*/ 0 h 244"/>
                  <a:gd name="T6" fmla="*/ 0 w 344"/>
                  <a:gd name="T7" fmla="*/ 0 h 244"/>
                  <a:gd name="T8" fmla="*/ 0 w 344"/>
                  <a:gd name="T9" fmla="*/ 0 h 244"/>
                  <a:gd name="T10" fmla="*/ 0 w 344"/>
                  <a:gd name="T11" fmla="*/ 0 h 244"/>
                  <a:gd name="T12" fmla="*/ 0 w 344"/>
                  <a:gd name="T13" fmla="*/ 0 h 244"/>
                  <a:gd name="T14" fmla="*/ 0 w 344"/>
                  <a:gd name="T15" fmla="*/ 0 h 244"/>
                  <a:gd name="T16" fmla="*/ 0 w 344"/>
                  <a:gd name="T17" fmla="*/ 0 h 244"/>
                  <a:gd name="T18" fmla="*/ 0 w 344"/>
                  <a:gd name="T19" fmla="*/ 0 h 244"/>
                  <a:gd name="T20" fmla="*/ 0 w 344"/>
                  <a:gd name="T21" fmla="*/ 0 h 244"/>
                  <a:gd name="T22" fmla="*/ 0 w 344"/>
                  <a:gd name="T23" fmla="*/ 0 h 244"/>
                  <a:gd name="T24" fmla="*/ 0 w 344"/>
                  <a:gd name="T25" fmla="*/ 0 h 244"/>
                  <a:gd name="T26" fmla="*/ 0 w 344"/>
                  <a:gd name="T27" fmla="*/ 0 h 244"/>
                  <a:gd name="T28" fmla="*/ 0 w 344"/>
                  <a:gd name="T29" fmla="*/ 0 h 244"/>
                  <a:gd name="T30" fmla="*/ 0 w 344"/>
                  <a:gd name="T31" fmla="*/ 0 h 244"/>
                  <a:gd name="T32" fmla="*/ 0 w 344"/>
                  <a:gd name="T33" fmla="*/ 0 h 244"/>
                  <a:gd name="T34" fmla="*/ 0 w 344"/>
                  <a:gd name="T35" fmla="*/ 0 h 244"/>
                  <a:gd name="T36" fmla="*/ 0 w 344"/>
                  <a:gd name="T37" fmla="*/ 0 h 244"/>
                  <a:gd name="T38" fmla="*/ 0 w 344"/>
                  <a:gd name="T39" fmla="*/ 0 h 244"/>
                  <a:gd name="T40" fmla="*/ 0 w 344"/>
                  <a:gd name="T41" fmla="*/ 0 h 244"/>
                  <a:gd name="T42" fmla="*/ 0 w 344"/>
                  <a:gd name="T43" fmla="*/ 0 h 244"/>
                  <a:gd name="T44" fmla="*/ 0 w 344"/>
                  <a:gd name="T45" fmla="*/ 0 h 244"/>
                  <a:gd name="T46" fmla="*/ 0 w 344"/>
                  <a:gd name="T47" fmla="*/ 0 h 244"/>
                  <a:gd name="T48" fmla="*/ 0 w 344"/>
                  <a:gd name="T49" fmla="*/ 0 h 244"/>
                  <a:gd name="T50" fmla="*/ 0 w 344"/>
                  <a:gd name="T51" fmla="*/ 0 h 244"/>
                  <a:gd name="T52" fmla="*/ 0 w 344"/>
                  <a:gd name="T53" fmla="*/ 0 h 244"/>
                  <a:gd name="T54" fmla="*/ 0 w 344"/>
                  <a:gd name="T55" fmla="*/ 0 h 244"/>
                  <a:gd name="T56" fmla="*/ 0 w 344"/>
                  <a:gd name="T57" fmla="*/ 0 h 244"/>
                  <a:gd name="T58" fmla="*/ 0 w 344"/>
                  <a:gd name="T59" fmla="*/ 0 h 244"/>
                  <a:gd name="T60" fmla="*/ 0 w 344"/>
                  <a:gd name="T61" fmla="*/ 0 h 244"/>
                  <a:gd name="T62" fmla="*/ 0 w 344"/>
                  <a:gd name="T63" fmla="*/ 0 h 244"/>
                  <a:gd name="T64" fmla="*/ 0 w 344"/>
                  <a:gd name="T65" fmla="*/ 0 h 244"/>
                  <a:gd name="T66" fmla="*/ 0 w 344"/>
                  <a:gd name="T67" fmla="*/ 0 h 244"/>
                  <a:gd name="T68" fmla="*/ 0 w 344"/>
                  <a:gd name="T69" fmla="*/ 0 h 244"/>
                  <a:gd name="T70" fmla="*/ 0 w 344"/>
                  <a:gd name="T71" fmla="*/ 0 h 244"/>
                  <a:gd name="T72" fmla="*/ 0 w 344"/>
                  <a:gd name="T73" fmla="*/ 0 h 244"/>
                  <a:gd name="T74" fmla="*/ 0 w 344"/>
                  <a:gd name="T75" fmla="*/ 0 h 244"/>
                  <a:gd name="T76" fmla="*/ 0 w 344"/>
                  <a:gd name="T77" fmla="*/ 0 h 244"/>
                  <a:gd name="T78" fmla="*/ 0 w 344"/>
                  <a:gd name="T79" fmla="*/ 0 h 244"/>
                  <a:gd name="T80" fmla="*/ 0 w 344"/>
                  <a:gd name="T81" fmla="*/ 0 h 244"/>
                  <a:gd name="T82" fmla="*/ 0 w 344"/>
                  <a:gd name="T83" fmla="*/ 0 h 244"/>
                  <a:gd name="T84" fmla="*/ 0 w 344"/>
                  <a:gd name="T85" fmla="*/ 0 h 244"/>
                  <a:gd name="T86" fmla="*/ 0 w 344"/>
                  <a:gd name="T87" fmla="*/ 0 h 244"/>
                  <a:gd name="T88" fmla="*/ 0 w 344"/>
                  <a:gd name="T89" fmla="*/ 0 h 244"/>
                  <a:gd name="T90" fmla="*/ 0 w 344"/>
                  <a:gd name="T91" fmla="*/ 0 h 244"/>
                  <a:gd name="T92" fmla="*/ 0 w 344"/>
                  <a:gd name="T93" fmla="*/ 0 h 244"/>
                  <a:gd name="T94" fmla="*/ 0 w 344"/>
                  <a:gd name="T95" fmla="*/ 0 h 244"/>
                  <a:gd name="T96" fmla="*/ 0 w 344"/>
                  <a:gd name="T97" fmla="*/ 0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4"/>
                  <a:gd name="T148" fmla="*/ 0 h 244"/>
                  <a:gd name="T149" fmla="*/ 344 w 344"/>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solidFill>
                <a:srgbClr val="BEBEBE"/>
              </a:solidFill>
              <a:ln w="6350">
                <a:solidFill>
                  <a:srgbClr val="969696"/>
                </a:solidFill>
                <a:round/>
                <a:headEnd/>
                <a:tailEnd/>
              </a:ln>
            </p:spPr>
            <p:txBody>
              <a:bodyPr/>
              <a:lstStyle/>
              <a:p>
                <a:endParaRPr lang="en-US" dirty="0"/>
              </a:p>
            </p:txBody>
          </p:sp>
          <p:sp>
            <p:nvSpPr>
              <p:cNvPr id="445" name="Freeform 68"/>
              <p:cNvSpPr>
                <a:spLocks noChangeAspect="1"/>
              </p:cNvSpPr>
              <p:nvPr/>
            </p:nvSpPr>
            <p:spPr bwMode="gray">
              <a:xfrm>
                <a:off x="3256" y="3005"/>
                <a:ext cx="152" cy="151"/>
              </a:xfrm>
              <a:custGeom>
                <a:avLst/>
                <a:gdLst>
                  <a:gd name="T0" fmla="*/ 0 w 596"/>
                  <a:gd name="T1" fmla="*/ 0 h 591"/>
                  <a:gd name="T2" fmla="*/ 0 w 596"/>
                  <a:gd name="T3" fmla="*/ 0 h 591"/>
                  <a:gd name="T4" fmla="*/ 0 w 596"/>
                  <a:gd name="T5" fmla="*/ 0 h 591"/>
                  <a:gd name="T6" fmla="*/ 0 w 596"/>
                  <a:gd name="T7" fmla="*/ 0 h 591"/>
                  <a:gd name="T8" fmla="*/ 0 w 596"/>
                  <a:gd name="T9" fmla="*/ 0 h 591"/>
                  <a:gd name="T10" fmla="*/ 0 w 596"/>
                  <a:gd name="T11" fmla="*/ 0 h 591"/>
                  <a:gd name="T12" fmla="*/ 0 w 596"/>
                  <a:gd name="T13" fmla="*/ 0 h 591"/>
                  <a:gd name="T14" fmla="*/ 0 w 596"/>
                  <a:gd name="T15" fmla="*/ 0 h 591"/>
                  <a:gd name="T16" fmla="*/ 0 w 596"/>
                  <a:gd name="T17" fmla="*/ 0 h 591"/>
                  <a:gd name="T18" fmla="*/ 0 w 596"/>
                  <a:gd name="T19" fmla="*/ 0 h 591"/>
                  <a:gd name="T20" fmla="*/ 0 w 596"/>
                  <a:gd name="T21" fmla="*/ 0 h 591"/>
                  <a:gd name="T22" fmla="*/ 0 w 596"/>
                  <a:gd name="T23" fmla="*/ 0 h 591"/>
                  <a:gd name="T24" fmla="*/ 0 w 596"/>
                  <a:gd name="T25" fmla="*/ 0 h 591"/>
                  <a:gd name="T26" fmla="*/ 0 w 596"/>
                  <a:gd name="T27" fmla="*/ 0 h 591"/>
                  <a:gd name="T28" fmla="*/ 0 w 596"/>
                  <a:gd name="T29" fmla="*/ 0 h 591"/>
                  <a:gd name="T30" fmla="*/ 0 w 596"/>
                  <a:gd name="T31" fmla="*/ 0 h 591"/>
                  <a:gd name="T32" fmla="*/ 0 w 596"/>
                  <a:gd name="T33" fmla="*/ 0 h 591"/>
                  <a:gd name="T34" fmla="*/ 0 w 596"/>
                  <a:gd name="T35" fmla="*/ 0 h 591"/>
                  <a:gd name="T36" fmla="*/ 0 w 596"/>
                  <a:gd name="T37" fmla="*/ 0 h 591"/>
                  <a:gd name="T38" fmla="*/ 0 w 596"/>
                  <a:gd name="T39" fmla="*/ 0 h 591"/>
                  <a:gd name="T40" fmla="*/ 0 w 596"/>
                  <a:gd name="T41" fmla="*/ 0 h 591"/>
                  <a:gd name="T42" fmla="*/ 0 w 596"/>
                  <a:gd name="T43" fmla="*/ 0 h 591"/>
                  <a:gd name="T44" fmla="*/ 0 w 596"/>
                  <a:gd name="T45" fmla="*/ 0 h 591"/>
                  <a:gd name="T46" fmla="*/ 0 w 596"/>
                  <a:gd name="T47" fmla="*/ 0 h 591"/>
                  <a:gd name="T48" fmla="*/ 0 w 596"/>
                  <a:gd name="T49" fmla="*/ 0 h 591"/>
                  <a:gd name="T50" fmla="*/ 0 w 596"/>
                  <a:gd name="T51" fmla="*/ 0 h 591"/>
                  <a:gd name="T52" fmla="*/ 0 w 596"/>
                  <a:gd name="T53" fmla="*/ 0 h 591"/>
                  <a:gd name="T54" fmla="*/ 0 w 596"/>
                  <a:gd name="T55" fmla="*/ 0 h 591"/>
                  <a:gd name="T56" fmla="*/ 0 w 596"/>
                  <a:gd name="T57" fmla="*/ 0 h 591"/>
                  <a:gd name="T58" fmla="*/ 0 w 596"/>
                  <a:gd name="T59" fmla="*/ 0 h 591"/>
                  <a:gd name="T60" fmla="*/ 0 w 596"/>
                  <a:gd name="T61" fmla="*/ 0 h 591"/>
                  <a:gd name="T62" fmla="*/ 0 w 596"/>
                  <a:gd name="T63" fmla="*/ 0 h 591"/>
                  <a:gd name="T64" fmla="*/ 0 w 596"/>
                  <a:gd name="T65" fmla="*/ 0 h 591"/>
                  <a:gd name="T66" fmla="*/ 0 w 596"/>
                  <a:gd name="T67" fmla="*/ 0 h 591"/>
                  <a:gd name="T68" fmla="*/ 0 w 596"/>
                  <a:gd name="T69" fmla="*/ 0 h 591"/>
                  <a:gd name="T70" fmla="*/ 0 w 596"/>
                  <a:gd name="T71" fmla="*/ 0 h 591"/>
                  <a:gd name="T72" fmla="*/ 0 w 596"/>
                  <a:gd name="T73" fmla="*/ 0 h 591"/>
                  <a:gd name="T74" fmla="*/ 0 w 596"/>
                  <a:gd name="T75" fmla="*/ 0 h 591"/>
                  <a:gd name="T76" fmla="*/ 0 w 596"/>
                  <a:gd name="T77" fmla="*/ 0 h 591"/>
                  <a:gd name="T78" fmla="*/ 0 w 596"/>
                  <a:gd name="T79" fmla="*/ 0 h 591"/>
                  <a:gd name="T80" fmla="*/ 0 w 596"/>
                  <a:gd name="T81" fmla="*/ 0 h 591"/>
                  <a:gd name="T82" fmla="*/ 0 w 596"/>
                  <a:gd name="T83" fmla="*/ 0 h 591"/>
                  <a:gd name="T84" fmla="*/ 0 w 596"/>
                  <a:gd name="T85" fmla="*/ 0 h 591"/>
                  <a:gd name="T86" fmla="*/ 0 w 596"/>
                  <a:gd name="T87" fmla="*/ 0 h 591"/>
                  <a:gd name="T88" fmla="*/ 0 w 596"/>
                  <a:gd name="T89" fmla="*/ 0 h 591"/>
                  <a:gd name="T90" fmla="*/ 0 w 596"/>
                  <a:gd name="T91" fmla="*/ 0 h 591"/>
                  <a:gd name="T92" fmla="*/ 0 w 596"/>
                  <a:gd name="T93" fmla="*/ 0 h 591"/>
                  <a:gd name="T94" fmla="*/ 0 w 596"/>
                  <a:gd name="T95" fmla="*/ 0 h 591"/>
                  <a:gd name="T96" fmla="*/ 0 w 596"/>
                  <a:gd name="T97" fmla="*/ 0 h 5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6"/>
                  <a:gd name="T148" fmla="*/ 0 h 591"/>
                  <a:gd name="T149" fmla="*/ 596 w 596"/>
                  <a:gd name="T150" fmla="*/ 591 h 5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solidFill>
                <a:srgbClr val="BEBEBE"/>
              </a:solidFill>
              <a:ln w="6350">
                <a:solidFill>
                  <a:srgbClr val="969696"/>
                </a:solidFill>
                <a:round/>
                <a:headEnd/>
                <a:tailEnd/>
              </a:ln>
            </p:spPr>
            <p:txBody>
              <a:bodyPr/>
              <a:lstStyle/>
              <a:p>
                <a:endParaRPr lang="en-US" dirty="0"/>
              </a:p>
            </p:txBody>
          </p:sp>
          <p:sp>
            <p:nvSpPr>
              <p:cNvPr id="446" name="Freeform 69"/>
              <p:cNvSpPr>
                <a:spLocks noChangeAspect="1"/>
              </p:cNvSpPr>
              <p:nvPr/>
            </p:nvSpPr>
            <p:spPr bwMode="gray">
              <a:xfrm>
                <a:off x="2658" y="2853"/>
                <a:ext cx="42" cy="42"/>
              </a:xfrm>
              <a:custGeom>
                <a:avLst/>
                <a:gdLst>
                  <a:gd name="T0" fmla="*/ 0 w 167"/>
                  <a:gd name="T1" fmla="*/ 0 h 166"/>
                  <a:gd name="T2" fmla="*/ 0 w 167"/>
                  <a:gd name="T3" fmla="*/ 0 h 166"/>
                  <a:gd name="T4" fmla="*/ 0 w 167"/>
                  <a:gd name="T5" fmla="*/ 0 h 166"/>
                  <a:gd name="T6" fmla="*/ 0 w 167"/>
                  <a:gd name="T7" fmla="*/ 0 h 166"/>
                  <a:gd name="T8" fmla="*/ 0 w 167"/>
                  <a:gd name="T9" fmla="*/ 0 h 166"/>
                  <a:gd name="T10" fmla="*/ 0 w 167"/>
                  <a:gd name="T11" fmla="*/ 0 h 166"/>
                  <a:gd name="T12" fmla="*/ 0 w 167"/>
                  <a:gd name="T13" fmla="*/ 0 h 166"/>
                  <a:gd name="T14" fmla="*/ 0 w 167"/>
                  <a:gd name="T15" fmla="*/ 0 h 166"/>
                  <a:gd name="T16" fmla="*/ 0 w 167"/>
                  <a:gd name="T17" fmla="*/ 0 h 166"/>
                  <a:gd name="T18" fmla="*/ 0 w 167"/>
                  <a:gd name="T19" fmla="*/ 0 h 166"/>
                  <a:gd name="T20" fmla="*/ 0 w 167"/>
                  <a:gd name="T21" fmla="*/ 0 h 166"/>
                  <a:gd name="T22" fmla="*/ 0 w 167"/>
                  <a:gd name="T23" fmla="*/ 0 h 166"/>
                  <a:gd name="T24" fmla="*/ 0 w 167"/>
                  <a:gd name="T25" fmla="*/ 0 h 166"/>
                  <a:gd name="T26" fmla="*/ 0 w 167"/>
                  <a:gd name="T27" fmla="*/ 0 h 166"/>
                  <a:gd name="T28" fmla="*/ 0 w 167"/>
                  <a:gd name="T29" fmla="*/ 0 h 166"/>
                  <a:gd name="T30" fmla="*/ 0 w 167"/>
                  <a:gd name="T31" fmla="*/ 0 h 166"/>
                  <a:gd name="T32" fmla="*/ 0 w 167"/>
                  <a:gd name="T33" fmla="*/ 0 h 166"/>
                  <a:gd name="T34" fmla="*/ 0 w 167"/>
                  <a:gd name="T35" fmla="*/ 0 h 166"/>
                  <a:gd name="T36" fmla="*/ 0 w 167"/>
                  <a:gd name="T37" fmla="*/ 0 h 166"/>
                  <a:gd name="T38" fmla="*/ 0 w 167"/>
                  <a:gd name="T39" fmla="*/ 0 h 166"/>
                  <a:gd name="T40" fmla="*/ 0 w 167"/>
                  <a:gd name="T41" fmla="*/ 0 h 166"/>
                  <a:gd name="T42" fmla="*/ 0 w 167"/>
                  <a:gd name="T43" fmla="*/ 0 h 166"/>
                  <a:gd name="T44" fmla="*/ 0 w 167"/>
                  <a:gd name="T45" fmla="*/ 0 h 166"/>
                  <a:gd name="T46" fmla="*/ 0 w 167"/>
                  <a:gd name="T47" fmla="*/ 0 h 166"/>
                  <a:gd name="T48" fmla="*/ 0 w 167"/>
                  <a:gd name="T49" fmla="*/ 0 h 166"/>
                  <a:gd name="T50" fmla="*/ 0 w 167"/>
                  <a:gd name="T51" fmla="*/ 0 h 166"/>
                  <a:gd name="T52" fmla="*/ 0 w 167"/>
                  <a:gd name="T53" fmla="*/ 0 h 166"/>
                  <a:gd name="T54" fmla="*/ 0 w 167"/>
                  <a:gd name="T55" fmla="*/ 0 h 166"/>
                  <a:gd name="T56" fmla="*/ 0 w 167"/>
                  <a:gd name="T57" fmla="*/ 0 h 166"/>
                  <a:gd name="T58" fmla="*/ 0 w 167"/>
                  <a:gd name="T59" fmla="*/ 0 h 166"/>
                  <a:gd name="T60" fmla="*/ 0 w 167"/>
                  <a:gd name="T61" fmla="*/ 0 h 166"/>
                  <a:gd name="T62" fmla="*/ 0 w 167"/>
                  <a:gd name="T63" fmla="*/ 0 h 166"/>
                  <a:gd name="T64" fmla="*/ 0 w 167"/>
                  <a:gd name="T65" fmla="*/ 0 h 166"/>
                  <a:gd name="T66" fmla="*/ 0 w 167"/>
                  <a:gd name="T67" fmla="*/ 0 h 166"/>
                  <a:gd name="T68" fmla="*/ 0 w 167"/>
                  <a:gd name="T69" fmla="*/ 0 h 166"/>
                  <a:gd name="T70" fmla="*/ 0 w 167"/>
                  <a:gd name="T71" fmla="*/ 0 h 166"/>
                  <a:gd name="T72" fmla="*/ 0 w 167"/>
                  <a:gd name="T73" fmla="*/ 0 h 166"/>
                  <a:gd name="T74" fmla="*/ 0 w 167"/>
                  <a:gd name="T75" fmla="*/ 0 h 166"/>
                  <a:gd name="T76" fmla="*/ 0 w 167"/>
                  <a:gd name="T77" fmla="*/ 0 h 166"/>
                  <a:gd name="T78" fmla="*/ 0 w 167"/>
                  <a:gd name="T79" fmla="*/ 0 h 166"/>
                  <a:gd name="T80" fmla="*/ 0 w 167"/>
                  <a:gd name="T81" fmla="*/ 0 h 166"/>
                  <a:gd name="T82" fmla="*/ 0 w 167"/>
                  <a:gd name="T83" fmla="*/ 0 h 166"/>
                  <a:gd name="T84" fmla="*/ 0 w 167"/>
                  <a:gd name="T85" fmla="*/ 0 h 166"/>
                  <a:gd name="T86" fmla="*/ 0 w 167"/>
                  <a:gd name="T87" fmla="*/ 0 h 166"/>
                  <a:gd name="T88" fmla="*/ 0 w 167"/>
                  <a:gd name="T89" fmla="*/ 0 h 166"/>
                  <a:gd name="T90" fmla="*/ 0 w 167"/>
                  <a:gd name="T91" fmla="*/ 0 h 166"/>
                  <a:gd name="T92" fmla="*/ 0 w 167"/>
                  <a:gd name="T93" fmla="*/ 0 h 166"/>
                  <a:gd name="T94" fmla="*/ 0 w 167"/>
                  <a:gd name="T95" fmla="*/ 0 h 166"/>
                  <a:gd name="T96" fmla="*/ 0 w 167"/>
                  <a:gd name="T97" fmla="*/ 0 h 166"/>
                  <a:gd name="T98" fmla="*/ 0 w 167"/>
                  <a:gd name="T99" fmla="*/ 0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66"/>
                  <a:gd name="T152" fmla="*/ 167 w 167"/>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solidFill>
                <a:srgbClr val="BEBEBE"/>
              </a:solidFill>
              <a:ln w="6350">
                <a:solidFill>
                  <a:srgbClr val="969696"/>
                </a:solidFill>
                <a:round/>
                <a:headEnd/>
                <a:tailEnd/>
              </a:ln>
            </p:spPr>
            <p:txBody>
              <a:bodyPr/>
              <a:lstStyle/>
              <a:p>
                <a:endParaRPr lang="en-US" dirty="0"/>
              </a:p>
            </p:txBody>
          </p:sp>
          <p:sp>
            <p:nvSpPr>
              <p:cNvPr id="447" name="Freeform 70"/>
              <p:cNvSpPr>
                <a:spLocks noChangeAspect="1"/>
              </p:cNvSpPr>
              <p:nvPr/>
            </p:nvSpPr>
            <p:spPr bwMode="gray">
              <a:xfrm>
                <a:off x="2724" y="2843"/>
                <a:ext cx="85" cy="90"/>
              </a:xfrm>
              <a:custGeom>
                <a:avLst/>
                <a:gdLst>
                  <a:gd name="T0" fmla="*/ 0 w 337"/>
                  <a:gd name="T1" fmla="*/ 0 h 354"/>
                  <a:gd name="T2" fmla="*/ 0 w 337"/>
                  <a:gd name="T3" fmla="*/ 0 h 354"/>
                  <a:gd name="T4" fmla="*/ 0 w 337"/>
                  <a:gd name="T5" fmla="*/ 0 h 354"/>
                  <a:gd name="T6" fmla="*/ 0 w 337"/>
                  <a:gd name="T7" fmla="*/ 0 h 354"/>
                  <a:gd name="T8" fmla="*/ 0 w 337"/>
                  <a:gd name="T9" fmla="*/ 0 h 354"/>
                  <a:gd name="T10" fmla="*/ 0 w 337"/>
                  <a:gd name="T11" fmla="*/ 0 h 354"/>
                  <a:gd name="T12" fmla="*/ 0 w 337"/>
                  <a:gd name="T13" fmla="*/ 0 h 354"/>
                  <a:gd name="T14" fmla="*/ 0 w 337"/>
                  <a:gd name="T15" fmla="*/ 0 h 354"/>
                  <a:gd name="T16" fmla="*/ 0 w 337"/>
                  <a:gd name="T17" fmla="*/ 0 h 354"/>
                  <a:gd name="T18" fmla="*/ 0 w 337"/>
                  <a:gd name="T19" fmla="*/ 0 h 354"/>
                  <a:gd name="T20" fmla="*/ 0 w 337"/>
                  <a:gd name="T21" fmla="*/ 0 h 354"/>
                  <a:gd name="T22" fmla="*/ 0 w 337"/>
                  <a:gd name="T23" fmla="*/ 0 h 354"/>
                  <a:gd name="T24" fmla="*/ 0 w 337"/>
                  <a:gd name="T25" fmla="*/ 0 h 354"/>
                  <a:gd name="T26" fmla="*/ 0 w 337"/>
                  <a:gd name="T27" fmla="*/ 0 h 354"/>
                  <a:gd name="T28" fmla="*/ 0 w 337"/>
                  <a:gd name="T29" fmla="*/ 0 h 354"/>
                  <a:gd name="T30" fmla="*/ 0 w 337"/>
                  <a:gd name="T31" fmla="*/ 0 h 354"/>
                  <a:gd name="T32" fmla="*/ 0 w 337"/>
                  <a:gd name="T33" fmla="*/ 0 h 354"/>
                  <a:gd name="T34" fmla="*/ 0 w 337"/>
                  <a:gd name="T35" fmla="*/ 0 h 354"/>
                  <a:gd name="T36" fmla="*/ 0 w 337"/>
                  <a:gd name="T37" fmla="*/ 0 h 354"/>
                  <a:gd name="T38" fmla="*/ 0 w 337"/>
                  <a:gd name="T39" fmla="*/ 0 h 354"/>
                  <a:gd name="T40" fmla="*/ 0 w 337"/>
                  <a:gd name="T41" fmla="*/ 0 h 354"/>
                  <a:gd name="T42" fmla="*/ 0 w 337"/>
                  <a:gd name="T43" fmla="*/ 0 h 354"/>
                  <a:gd name="T44" fmla="*/ 0 w 337"/>
                  <a:gd name="T45" fmla="*/ 0 h 354"/>
                  <a:gd name="T46" fmla="*/ 0 w 337"/>
                  <a:gd name="T47" fmla="*/ 0 h 354"/>
                  <a:gd name="T48" fmla="*/ 0 w 337"/>
                  <a:gd name="T49" fmla="*/ 0 h 354"/>
                  <a:gd name="T50" fmla="*/ 0 w 337"/>
                  <a:gd name="T51" fmla="*/ 0 h 354"/>
                  <a:gd name="T52" fmla="*/ 0 w 337"/>
                  <a:gd name="T53" fmla="*/ 0 h 354"/>
                  <a:gd name="T54" fmla="*/ 0 w 337"/>
                  <a:gd name="T55" fmla="*/ 0 h 354"/>
                  <a:gd name="T56" fmla="*/ 0 w 337"/>
                  <a:gd name="T57" fmla="*/ 0 h 354"/>
                  <a:gd name="T58" fmla="*/ 0 w 337"/>
                  <a:gd name="T59" fmla="*/ 0 h 354"/>
                  <a:gd name="T60" fmla="*/ 0 w 337"/>
                  <a:gd name="T61" fmla="*/ 0 h 354"/>
                  <a:gd name="T62" fmla="*/ 0 w 337"/>
                  <a:gd name="T63" fmla="*/ 0 h 354"/>
                  <a:gd name="T64" fmla="*/ 0 w 337"/>
                  <a:gd name="T65" fmla="*/ 0 h 354"/>
                  <a:gd name="T66" fmla="*/ 0 w 337"/>
                  <a:gd name="T67" fmla="*/ 0 h 354"/>
                  <a:gd name="T68" fmla="*/ 0 w 337"/>
                  <a:gd name="T69" fmla="*/ 0 h 354"/>
                  <a:gd name="T70" fmla="*/ 0 w 337"/>
                  <a:gd name="T71" fmla="*/ 0 h 354"/>
                  <a:gd name="T72" fmla="*/ 0 w 337"/>
                  <a:gd name="T73" fmla="*/ 0 h 354"/>
                  <a:gd name="T74" fmla="*/ 0 w 337"/>
                  <a:gd name="T75" fmla="*/ 0 h 354"/>
                  <a:gd name="T76" fmla="*/ 0 w 337"/>
                  <a:gd name="T77" fmla="*/ 0 h 354"/>
                  <a:gd name="T78" fmla="*/ 0 w 337"/>
                  <a:gd name="T79" fmla="*/ 0 h 354"/>
                  <a:gd name="T80" fmla="*/ 0 w 337"/>
                  <a:gd name="T81" fmla="*/ 0 h 354"/>
                  <a:gd name="T82" fmla="*/ 0 w 337"/>
                  <a:gd name="T83" fmla="*/ 0 h 354"/>
                  <a:gd name="T84" fmla="*/ 0 w 337"/>
                  <a:gd name="T85" fmla="*/ 0 h 354"/>
                  <a:gd name="T86" fmla="*/ 0 w 337"/>
                  <a:gd name="T87" fmla="*/ 0 h 354"/>
                  <a:gd name="T88" fmla="*/ 0 w 337"/>
                  <a:gd name="T89" fmla="*/ 0 h 354"/>
                  <a:gd name="T90" fmla="*/ 0 w 337"/>
                  <a:gd name="T91" fmla="*/ 0 h 354"/>
                  <a:gd name="T92" fmla="*/ 0 w 337"/>
                  <a:gd name="T93" fmla="*/ 0 h 354"/>
                  <a:gd name="T94" fmla="*/ 0 w 337"/>
                  <a:gd name="T95" fmla="*/ 0 h 354"/>
                  <a:gd name="T96" fmla="*/ 0 w 337"/>
                  <a:gd name="T97" fmla="*/ 0 h 354"/>
                  <a:gd name="T98" fmla="*/ 0 w 337"/>
                  <a:gd name="T99" fmla="*/ 0 h 354"/>
                  <a:gd name="T100" fmla="*/ 0 w 337"/>
                  <a:gd name="T101" fmla="*/ 0 h 354"/>
                  <a:gd name="T102" fmla="*/ 0 w 337"/>
                  <a:gd name="T103" fmla="*/ 0 h 354"/>
                  <a:gd name="T104" fmla="*/ 0 w 337"/>
                  <a:gd name="T105" fmla="*/ 0 h 354"/>
                  <a:gd name="T106" fmla="*/ 0 w 337"/>
                  <a:gd name="T107" fmla="*/ 0 h 354"/>
                  <a:gd name="T108" fmla="*/ 0 w 337"/>
                  <a:gd name="T109" fmla="*/ 0 h 354"/>
                  <a:gd name="T110" fmla="*/ 0 w 337"/>
                  <a:gd name="T111" fmla="*/ 0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7"/>
                  <a:gd name="T169" fmla="*/ 0 h 354"/>
                  <a:gd name="T170" fmla="*/ 337 w 337"/>
                  <a:gd name="T171" fmla="*/ 354 h 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solidFill>
                <a:srgbClr val="BEBEBE"/>
              </a:solidFill>
              <a:ln w="6350">
                <a:solidFill>
                  <a:srgbClr val="969696"/>
                </a:solidFill>
                <a:round/>
                <a:headEnd/>
                <a:tailEnd/>
              </a:ln>
            </p:spPr>
            <p:txBody>
              <a:bodyPr/>
              <a:lstStyle/>
              <a:p>
                <a:endParaRPr lang="en-US" dirty="0"/>
              </a:p>
            </p:txBody>
          </p:sp>
          <p:sp>
            <p:nvSpPr>
              <p:cNvPr id="448" name="Freeform 71"/>
              <p:cNvSpPr>
                <a:spLocks noChangeAspect="1"/>
              </p:cNvSpPr>
              <p:nvPr/>
            </p:nvSpPr>
            <p:spPr bwMode="gray">
              <a:xfrm>
                <a:off x="2842" y="2836"/>
                <a:ext cx="29" cy="73"/>
              </a:xfrm>
              <a:custGeom>
                <a:avLst/>
                <a:gdLst>
                  <a:gd name="T0" fmla="*/ 0 w 120"/>
                  <a:gd name="T1" fmla="*/ 0 h 281"/>
                  <a:gd name="T2" fmla="*/ 0 w 120"/>
                  <a:gd name="T3" fmla="*/ 0 h 281"/>
                  <a:gd name="T4" fmla="*/ 0 w 120"/>
                  <a:gd name="T5" fmla="*/ 0 h 281"/>
                  <a:gd name="T6" fmla="*/ 0 w 120"/>
                  <a:gd name="T7" fmla="*/ 0 h 281"/>
                  <a:gd name="T8" fmla="*/ 0 w 120"/>
                  <a:gd name="T9" fmla="*/ 0 h 281"/>
                  <a:gd name="T10" fmla="*/ 0 w 120"/>
                  <a:gd name="T11" fmla="*/ 0 h 281"/>
                  <a:gd name="T12" fmla="*/ 0 w 120"/>
                  <a:gd name="T13" fmla="*/ 0 h 281"/>
                  <a:gd name="T14" fmla="*/ 0 w 120"/>
                  <a:gd name="T15" fmla="*/ 0 h 281"/>
                  <a:gd name="T16" fmla="*/ 0 w 120"/>
                  <a:gd name="T17" fmla="*/ 0 h 281"/>
                  <a:gd name="T18" fmla="*/ 0 w 120"/>
                  <a:gd name="T19" fmla="*/ 0 h 281"/>
                  <a:gd name="T20" fmla="*/ 0 w 120"/>
                  <a:gd name="T21" fmla="*/ 0 h 281"/>
                  <a:gd name="T22" fmla="*/ 0 w 120"/>
                  <a:gd name="T23" fmla="*/ 0 h 281"/>
                  <a:gd name="T24" fmla="*/ 0 w 120"/>
                  <a:gd name="T25" fmla="*/ 0 h 281"/>
                  <a:gd name="T26" fmla="*/ 0 w 120"/>
                  <a:gd name="T27" fmla="*/ 0 h 281"/>
                  <a:gd name="T28" fmla="*/ 0 w 120"/>
                  <a:gd name="T29" fmla="*/ 0 h 281"/>
                  <a:gd name="T30" fmla="*/ 0 w 120"/>
                  <a:gd name="T31" fmla="*/ 0 h 281"/>
                  <a:gd name="T32" fmla="*/ 0 w 120"/>
                  <a:gd name="T33" fmla="*/ 0 h 281"/>
                  <a:gd name="T34" fmla="*/ 0 w 120"/>
                  <a:gd name="T35" fmla="*/ 0 h 281"/>
                  <a:gd name="T36" fmla="*/ 0 w 120"/>
                  <a:gd name="T37" fmla="*/ 0 h 281"/>
                  <a:gd name="T38" fmla="*/ 0 w 120"/>
                  <a:gd name="T39" fmla="*/ 0 h 281"/>
                  <a:gd name="T40" fmla="*/ 0 w 120"/>
                  <a:gd name="T41" fmla="*/ 0 h 281"/>
                  <a:gd name="T42" fmla="*/ 0 w 120"/>
                  <a:gd name="T43" fmla="*/ 0 h 281"/>
                  <a:gd name="T44" fmla="*/ 0 w 120"/>
                  <a:gd name="T45" fmla="*/ 0 h 281"/>
                  <a:gd name="T46" fmla="*/ 0 w 120"/>
                  <a:gd name="T47" fmla="*/ 0 h 281"/>
                  <a:gd name="T48" fmla="*/ 0 w 120"/>
                  <a:gd name="T49" fmla="*/ 0 h 281"/>
                  <a:gd name="T50" fmla="*/ 0 w 120"/>
                  <a:gd name="T51" fmla="*/ 0 h 281"/>
                  <a:gd name="T52" fmla="*/ 0 w 120"/>
                  <a:gd name="T53" fmla="*/ 0 h 281"/>
                  <a:gd name="T54" fmla="*/ 0 w 120"/>
                  <a:gd name="T55" fmla="*/ 0 h 281"/>
                  <a:gd name="T56" fmla="*/ 0 w 120"/>
                  <a:gd name="T57" fmla="*/ 0 h 281"/>
                  <a:gd name="T58" fmla="*/ 0 w 120"/>
                  <a:gd name="T59" fmla="*/ 0 h 281"/>
                  <a:gd name="T60" fmla="*/ 0 w 120"/>
                  <a:gd name="T61" fmla="*/ 0 h 281"/>
                  <a:gd name="T62" fmla="*/ 0 w 120"/>
                  <a:gd name="T63" fmla="*/ 0 h 281"/>
                  <a:gd name="T64" fmla="*/ 0 w 120"/>
                  <a:gd name="T65" fmla="*/ 0 h 281"/>
                  <a:gd name="T66" fmla="*/ 0 w 120"/>
                  <a:gd name="T67" fmla="*/ 0 h 281"/>
                  <a:gd name="T68" fmla="*/ 0 w 120"/>
                  <a:gd name="T69" fmla="*/ 0 h 281"/>
                  <a:gd name="T70" fmla="*/ 0 w 120"/>
                  <a:gd name="T71" fmla="*/ 0 h 281"/>
                  <a:gd name="T72" fmla="*/ 0 w 120"/>
                  <a:gd name="T73" fmla="*/ 0 h 281"/>
                  <a:gd name="T74" fmla="*/ 0 w 120"/>
                  <a:gd name="T75" fmla="*/ 0 h 281"/>
                  <a:gd name="T76" fmla="*/ 0 w 120"/>
                  <a:gd name="T77" fmla="*/ 0 h 281"/>
                  <a:gd name="T78" fmla="*/ 0 w 120"/>
                  <a:gd name="T79" fmla="*/ 0 h 281"/>
                  <a:gd name="T80" fmla="*/ 0 w 120"/>
                  <a:gd name="T81" fmla="*/ 0 h 281"/>
                  <a:gd name="T82" fmla="*/ 0 w 120"/>
                  <a:gd name="T83" fmla="*/ 0 h 281"/>
                  <a:gd name="T84" fmla="*/ 0 w 120"/>
                  <a:gd name="T85" fmla="*/ 0 h 281"/>
                  <a:gd name="T86" fmla="*/ 0 w 120"/>
                  <a:gd name="T87" fmla="*/ 0 h 281"/>
                  <a:gd name="T88" fmla="*/ 0 w 120"/>
                  <a:gd name="T89" fmla="*/ 0 h 281"/>
                  <a:gd name="T90" fmla="*/ 0 w 120"/>
                  <a:gd name="T91" fmla="*/ 0 h 281"/>
                  <a:gd name="T92" fmla="*/ 0 w 120"/>
                  <a:gd name="T93" fmla="*/ 0 h 281"/>
                  <a:gd name="T94" fmla="*/ 0 w 120"/>
                  <a:gd name="T95" fmla="*/ 0 h 281"/>
                  <a:gd name="T96" fmla="*/ 0 w 120"/>
                  <a:gd name="T97" fmla="*/ 0 h 281"/>
                  <a:gd name="T98" fmla="*/ 0 w 120"/>
                  <a:gd name="T99" fmla="*/ 0 h 281"/>
                  <a:gd name="T100" fmla="*/ 0 w 120"/>
                  <a:gd name="T101" fmla="*/ 0 h 281"/>
                  <a:gd name="T102" fmla="*/ 0 w 120"/>
                  <a:gd name="T103" fmla="*/ 0 h 281"/>
                  <a:gd name="T104" fmla="*/ 0 w 120"/>
                  <a:gd name="T105" fmla="*/ 0 h 281"/>
                  <a:gd name="T106" fmla="*/ 0 w 120"/>
                  <a:gd name="T107" fmla="*/ 0 h 281"/>
                  <a:gd name="T108" fmla="*/ 0 w 120"/>
                  <a:gd name="T109" fmla="*/ 0 h 281"/>
                  <a:gd name="T110" fmla="*/ 0 w 120"/>
                  <a:gd name="T111" fmla="*/ 0 h 281"/>
                  <a:gd name="T112" fmla="*/ 0 w 120"/>
                  <a:gd name="T113" fmla="*/ 0 h 281"/>
                  <a:gd name="T114" fmla="*/ 0 w 120"/>
                  <a:gd name="T115" fmla="*/ 0 h 281"/>
                  <a:gd name="T116" fmla="*/ 0 w 120"/>
                  <a:gd name="T117" fmla="*/ 0 h 281"/>
                  <a:gd name="T118" fmla="*/ 0 w 120"/>
                  <a:gd name="T119" fmla="*/ 0 h 2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281"/>
                  <a:gd name="T182" fmla="*/ 120 w 120"/>
                  <a:gd name="T183" fmla="*/ 281 h 2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solidFill>
                <a:srgbClr val="BEBEBE"/>
              </a:solidFill>
              <a:ln w="6350">
                <a:solidFill>
                  <a:srgbClr val="969696"/>
                </a:solidFill>
                <a:round/>
                <a:headEnd/>
                <a:tailEnd/>
              </a:ln>
            </p:spPr>
            <p:txBody>
              <a:bodyPr/>
              <a:lstStyle/>
              <a:p>
                <a:endParaRPr lang="en-US" dirty="0"/>
              </a:p>
            </p:txBody>
          </p:sp>
          <p:sp>
            <p:nvSpPr>
              <p:cNvPr id="449" name="Freeform 72"/>
              <p:cNvSpPr>
                <a:spLocks noChangeAspect="1"/>
              </p:cNvSpPr>
              <p:nvPr/>
            </p:nvSpPr>
            <p:spPr bwMode="gray">
              <a:xfrm>
                <a:off x="3013" y="2919"/>
                <a:ext cx="265" cy="258"/>
              </a:xfrm>
              <a:custGeom>
                <a:avLst/>
                <a:gdLst>
                  <a:gd name="T0" fmla="*/ 0 w 1045"/>
                  <a:gd name="T1" fmla="*/ 0 h 1018"/>
                  <a:gd name="T2" fmla="*/ 0 w 1045"/>
                  <a:gd name="T3" fmla="*/ 0 h 1018"/>
                  <a:gd name="T4" fmla="*/ 0 w 1045"/>
                  <a:gd name="T5" fmla="*/ 0 h 1018"/>
                  <a:gd name="T6" fmla="*/ 0 w 1045"/>
                  <a:gd name="T7" fmla="*/ 0 h 1018"/>
                  <a:gd name="T8" fmla="*/ 0 w 1045"/>
                  <a:gd name="T9" fmla="*/ 0 h 1018"/>
                  <a:gd name="T10" fmla="*/ 0 w 1045"/>
                  <a:gd name="T11" fmla="*/ 0 h 1018"/>
                  <a:gd name="T12" fmla="*/ 0 w 1045"/>
                  <a:gd name="T13" fmla="*/ 0 h 1018"/>
                  <a:gd name="T14" fmla="*/ 0 w 1045"/>
                  <a:gd name="T15" fmla="*/ 0 h 1018"/>
                  <a:gd name="T16" fmla="*/ 0 w 1045"/>
                  <a:gd name="T17" fmla="*/ 0 h 1018"/>
                  <a:gd name="T18" fmla="*/ 0 w 1045"/>
                  <a:gd name="T19" fmla="*/ 0 h 1018"/>
                  <a:gd name="T20" fmla="*/ 0 w 1045"/>
                  <a:gd name="T21" fmla="*/ 0 h 1018"/>
                  <a:gd name="T22" fmla="*/ 0 w 1045"/>
                  <a:gd name="T23" fmla="*/ 0 h 1018"/>
                  <a:gd name="T24" fmla="*/ 0 w 1045"/>
                  <a:gd name="T25" fmla="*/ 0 h 1018"/>
                  <a:gd name="T26" fmla="*/ 0 w 1045"/>
                  <a:gd name="T27" fmla="*/ 0 h 1018"/>
                  <a:gd name="T28" fmla="*/ 0 w 1045"/>
                  <a:gd name="T29" fmla="*/ 0 h 1018"/>
                  <a:gd name="T30" fmla="*/ 0 w 1045"/>
                  <a:gd name="T31" fmla="*/ 0 h 1018"/>
                  <a:gd name="T32" fmla="*/ 0 w 1045"/>
                  <a:gd name="T33" fmla="*/ 0 h 1018"/>
                  <a:gd name="T34" fmla="*/ 0 w 1045"/>
                  <a:gd name="T35" fmla="*/ 0 h 1018"/>
                  <a:gd name="T36" fmla="*/ 0 w 1045"/>
                  <a:gd name="T37" fmla="*/ 0 h 1018"/>
                  <a:gd name="T38" fmla="*/ 0 w 1045"/>
                  <a:gd name="T39" fmla="*/ 0 h 1018"/>
                  <a:gd name="T40" fmla="*/ 0 w 1045"/>
                  <a:gd name="T41" fmla="*/ 0 h 1018"/>
                  <a:gd name="T42" fmla="*/ 0 w 1045"/>
                  <a:gd name="T43" fmla="*/ 0 h 1018"/>
                  <a:gd name="T44" fmla="*/ 0 w 1045"/>
                  <a:gd name="T45" fmla="*/ 0 h 1018"/>
                  <a:gd name="T46" fmla="*/ 0 w 1045"/>
                  <a:gd name="T47" fmla="*/ 0 h 1018"/>
                  <a:gd name="T48" fmla="*/ 0 w 1045"/>
                  <a:gd name="T49" fmla="*/ 0 h 1018"/>
                  <a:gd name="T50" fmla="*/ 0 w 1045"/>
                  <a:gd name="T51" fmla="*/ 0 h 1018"/>
                  <a:gd name="T52" fmla="*/ 0 w 1045"/>
                  <a:gd name="T53" fmla="*/ 0 h 1018"/>
                  <a:gd name="T54" fmla="*/ 0 w 1045"/>
                  <a:gd name="T55" fmla="*/ 0 h 1018"/>
                  <a:gd name="T56" fmla="*/ 0 w 1045"/>
                  <a:gd name="T57" fmla="*/ 0 h 1018"/>
                  <a:gd name="T58" fmla="*/ 0 w 1045"/>
                  <a:gd name="T59" fmla="*/ 0 h 1018"/>
                  <a:gd name="T60" fmla="*/ 0 w 1045"/>
                  <a:gd name="T61" fmla="*/ 0 h 1018"/>
                  <a:gd name="T62" fmla="*/ 0 w 1045"/>
                  <a:gd name="T63" fmla="*/ 0 h 1018"/>
                  <a:gd name="T64" fmla="*/ 0 w 1045"/>
                  <a:gd name="T65" fmla="*/ 0 h 1018"/>
                  <a:gd name="T66" fmla="*/ 0 w 1045"/>
                  <a:gd name="T67" fmla="*/ 0 h 1018"/>
                  <a:gd name="T68" fmla="*/ 0 w 1045"/>
                  <a:gd name="T69" fmla="*/ 0 h 1018"/>
                  <a:gd name="T70" fmla="*/ 0 w 1045"/>
                  <a:gd name="T71" fmla="*/ 0 h 1018"/>
                  <a:gd name="T72" fmla="*/ 0 w 1045"/>
                  <a:gd name="T73" fmla="*/ 0 h 1018"/>
                  <a:gd name="T74" fmla="*/ 0 w 1045"/>
                  <a:gd name="T75" fmla="*/ 0 h 1018"/>
                  <a:gd name="T76" fmla="*/ 0 w 1045"/>
                  <a:gd name="T77" fmla="*/ 0 h 1018"/>
                  <a:gd name="T78" fmla="*/ 0 w 1045"/>
                  <a:gd name="T79" fmla="*/ 0 h 1018"/>
                  <a:gd name="T80" fmla="*/ 0 w 1045"/>
                  <a:gd name="T81" fmla="*/ 0 h 1018"/>
                  <a:gd name="T82" fmla="*/ 0 w 1045"/>
                  <a:gd name="T83" fmla="*/ 0 h 1018"/>
                  <a:gd name="T84" fmla="*/ 0 w 1045"/>
                  <a:gd name="T85" fmla="*/ 0 h 1018"/>
                  <a:gd name="T86" fmla="*/ 0 w 1045"/>
                  <a:gd name="T87" fmla="*/ 0 h 1018"/>
                  <a:gd name="T88" fmla="*/ 0 w 1045"/>
                  <a:gd name="T89" fmla="*/ 0 h 1018"/>
                  <a:gd name="T90" fmla="*/ 0 w 1045"/>
                  <a:gd name="T91" fmla="*/ 0 h 1018"/>
                  <a:gd name="T92" fmla="*/ 0 w 1045"/>
                  <a:gd name="T93" fmla="*/ 0 h 1018"/>
                  <a:gd name="T94" fmla="*/ 0 w 1045"/>
                  <a:gd name="T95" fmla="*/ 0 h 1018"/>
                  <a:gd name="T96" fmla="*/ 0 w 1045"/>
                  <a:gd name="T97" fmla="*/ 0 h 1018"/>
                  <a:gd name="T98" fmla="*/ 0 w 1045"/>
                  <a:gd name="T99" fmla="*/ 0 h 1018"/>
                  <a:gd name="T100" fmla="*/ 0 w 1045"/>
                  <a:gd name="T101" fmla="*/ 0 h 1018"/>
                  <a:gd name="T102" fmla="*/ 0 w 1045"/>
                  <a:gd name="T103" fmla="*/ 0 h 1018"/>
                  <a:gd name="T104" fmla="*/ 0 w 1045"/>
                  <a:gd name="T105" fmla="*/ 0 h 1018"/>
                  <a:gd name="T106" fmla="*/ 0 w 1045"/>
                  <a:gd name="T107" fmla="*/ 0 h 1018"/>
                  <a:gd name="T108" fmla="*/ 0 w 1045"/>
                  <a:gd name="T109" fmla="*/ 0 h 1018"/>
                  <a:gd name="T110" fmla="*/ 0 w 1045"/>
                  <a:gd name="T111" fmla="*/ 0 h 1018"/>
                  <a:gd name="T112" fmla="*/ 0 w 1045"/>
                  <a:gd name="T113" fmla="*/ 0 h 1018"/>
                  <a:gd name="T114" fmla="*/ 0 w 1045"/>
                  <a:gd name="T115" fmla="*/ 0 h 1018"/>
                  <a:gd name="T116" fmla="*/ 0 w 1045"/>
                  <a:gd name="T117" fmla="*/ 0 h 1018"/>
                  <a:gd name="T118" fmla="*/ 0 w 1045"/>
                  <a:gd name="T119" fmla="*/ 0 h 1018"/>
                  <a:gd name="T120" fmla="*/ 0 w 1045"/>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5"/>
                  <a:gd name="T184" fmla="*/ 0 h 1018"/>
                  <a:gd name="T185" fmla="*/ 1045 w 1045"/>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rgbClr val="BEBEBE"/>
              </a:solidFill>
              <a:ln w="6350">
                <a:solidFill>
                  <a:srgbClr val="969696"/>
                </a:solidFill>
                <a:round/>
                <a:headEnd/>
                <a:tailEnd/>
              </a:ln>
            </p:spPr>
            <p:txBody>
              <a:bodyPr/>
              <a:lstStyle/>
              <a:p>
                <a:endParaRPr lang="en-US" dirty="0"/>
              </a:p>
            </p:txBody>
          </p:sp>
          <p:grpSp>
            <p:nvGrpSpPr>
              <p:cNvPr id="450" name="Group 73"/>
              <p:cNvGrpSpPr>
                <a:grpSpLocks noChangeAspect="1"/>
              </p:cNvGrpSpPr>
              <p:nvPr/>
            </p:nvGrpSpPr>
            <p:grpSpPr bwMode="auto">
              <a:xfrm>
                <a:off x="4416" y="3142"/>
                <a:ext cx="563" cy="521"/>
                <a:chOff x="4395" y="3142"/>
                <a:chExt cx="563" cy="521"/>
              </a:xfrm>
            </p:grpSpPr>
            <p:sp>
              <p:nvSpPr>
                <p:cNvPr id="751" name="Freeform 74"/>
                <p:cNvSpPr>
                  <a:spLocks noChangeAspect="1"/>
                </p:cNvSpPr>
                <p:nvPr/>
              </p:nvSpPr>
              <p:spPr bwMode="gray">
                <a:xfrm>
                  <a:off x="4835" y="3608"/>
                  <a:ext cx="51" cy="55"/>
                </a:xfrm>
                <a:custGeom>
                  <a:avLst/>
                  <a:gdLst>
                    <a:gd name="T0" fmla="*/ 0 w 201"/>
                    <a:gd name="T1" fmla="*/ 0 h 216"/>
                    <a:gd name="T2" fmla="*/ 0 w 201"/>
                    <a:gd name="T3" fmla="*/ 0 h 216"/>
                    <a:gd name="T4" fmla="*/ 0 w 201"/>
                    <a:gd name="T5" fmla="*/ 0 h 216"/>
                    <a:gd name="T6" fmla="*/ 0 w 201"/>
                    <a:gd name="T7" fmla="*/ 0 h 216"/>
                    <a:gd name="T8" fmla="*/ 0 w 201"/>
                    <a:gd name="T9" fmla="*/ 0 h 216"/>
                    <a:gd name="T10" fmla="*/ 0 w 201"/>
                    <a:gd name="T11" fmla="*/ 0 h 216"/>
                    <a:gd name="T12" fmla="*/ 0 w 201"/>
                    <a:gd name="T13" fmla="*/ 0 h 216"/>
                    <a:gd name="T14" fmla="*/ 0 w 201"/>
                    <a:gd name="T15" fmla="*/ 0 h 216"/>
                    <a:gd name="T16" fmla="*/ 0 w 201"/>
                    <a:gd name="T17" fmla="*/ 0 h 216"/>
                    <a:gd name="T18" fmla="*/ 0 w 201"/>
                    <a:gd name="T19" fmla="*/ 0 h 216"/>
                    <a:gd name="T20" fmla="*/ 0 w 201"/>
                    <a:gd name="T21" fmla="*/ 0 h 216"/>
                    <a:gd name="T22" fmla="*/ 0 w 201"/>
                    <a:gd name="T23" fmla="*/ 0 h 216"/>
                    <a:gd name="T24" fmla="*/ 0 w 201"/>
                    <a:gd name="T25" fmla="*/ 0 h 216"/>
                    <a:gd name="T26" fmla="*/ 0 w 201"/>
                    <a:gd name="T27" fmla="*/ 0 h 216"/>
                    <a:gd name="T28" fmla="*/ 0 w 201"/>
                    <a:gd name="T29" fmla="*/ 0 h 216"/>
                    <a:gd name="T30" fmla="*/ 0 w 201"/>
                    <a:gd name="T31" fmla="*/ 0 h 216"/>
                    <a:gd name="T32" fmla="*/ 0 w 201"/>
                    <a:gd name="T33" fmla="*/ 0 h 216"/>
                    <a:gd name="T34" fmla="*/ 0 w 201"/>
                    <a:gd name="T35" fmla="*/ 0 h 216"/>
                    <a:gd name="T36" fmla="*/ 0 w 201"/>
                    <a:gd name="T37" fmla="*/ 0 h 216"/>
                    <a:gd name="T38" fmla="*/ 0 w 201"/>
                    <a:gd name="T39" fmla="*/ 0 h 216"/>
                    <a:gd name="T40" fmla="*/ 0 w 201"/>
                    <a:gd name="T41" fmla="*/ 0 h 216"/>
                    <a:gd name="T42" fmla="*/ 0 w 201"/>
                    <a:gd name="T43" fmla="*/ 0 h 216"/>
                    <a:gd name="T44" fmla="*/ 0 w 201"/>
                    <a:gd name="T45" fmla="*/ 0 h 216"/>
                    <a:gd name="T46" fmla="*/ 0 w 201"/>
                    <a:gd name="T47" fmla="*/ 0 h 216"/>
                    <a:gd name="T48" fmla="*/ 0 w 201"/>
                    <a:gd name="T49" fmla="*/ 0 h 216"/>
                    <a:gd name="T50" fmla="*/ 0 w 201"/>
                    <a:gd name="T51" fmla="*/ 0 h 216"/>
                    <a:gd name="T52" fmla="*/ 0 w 201"/>
                    <a:gd name="T53" fmla="*/ 0 h 216"/>
                    <a:gd name="T54" fmla="*/ 0 w 201"/>
                    <a:gd name="T55" fmla="*/ 0 h 216"/>
                    <a:gd name="T56" fmla="*/ 0 w 201"/>
                    <a:gd name="T57" fmla="*/ 0 h 216"/>
                    <a:gd name="T58" fmla="*/ 0 w 201"/>
                    <a:gd name="T59" fmla="*/ 0 h 216"/>
                    <a:gd name="T60" fmla="*/ 0 w 201"/>
                    <a:gd name="T61" fmla="*/ 0 h 216"/>
                    <a:gd name="T62" fmla="*/ 0 w 201"/>
                    <a:gd name="T63" fmla="*/ 0 h 216"/>
                    <a:gd name="T64" fmla="*/ 0 w 201"/>
                    <a:gd name="T65" fmla="*/ 0 h 216"/>
                    <a:gd name="T66" fmla="*/ 0 w 201"/>
                    <a:gd name="T67" fmla="*/ 0 h 216"/>
                    <a:gd name="T68" fmla="*/ 0 w 201"/>
                    <a:gd name="T69" fmla="*/ 0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
                    <a:gd name="T106" fmla="*/ 0 h 216"/>
                    <a:gd name="T107" fmla="*/ 201 w 201"/>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rgbClr val="BEBEBE"/>
                </a:solidFill>
                <a:ln w="6350">
                  <a:solidFill>
                    <a:srgbClr val="969696"/>
                  </a:solidFill>
                  <a:round/>
                  <a:headEnd/>
                  <a:tailEnd/>
                </a:ln>
              </p:spPr>
              <p:txBody>
                <a:bodyPr/>
                <a:lstStyle/>
                <a:p>
                  <a:endParaRPr lang="en-US" dirty="0"/>
                </a:p>
              </p:txBody>
            </p:sp>
            <p:sp>
              <p:nvSpPr>
                <p:cNvPr id="752" name="Freeform 75"/>
                <p:cNvSpPr>
                  <a:spLocks noChangeAspect="1"/>
                </p:cNvSpPr>
                <p:nvPr/>
              </p:nvSpPr>
              <p:spPr bwMode="gray">
                <a:xfrm>
                  <a:off x="4395" y="3142"/>
                  <a:ext cx="563" cy="439"/>
                </a:xfrm>
                <a:custGeom>
                  <a:avLst/>
                  <a:gdLst>
                    <a:gd name="T0" fmla="*/ 0 w 2217"/>
                    <a:gd name="T1" fmla="*/ 0 h 1736"/>
                    <a:gd name="T2" fmla="*/ 0 w 2217"/>
                    <a:gd name="T3" fmla="*/ 0 h 1736"/>
                    <a:gd name="T4" fmla="*/ 0 w 2217"/>
                    <a:gd name="T5" fmla="*/ 0 h 1736"/>
                    <a:gd name="T6" fmla="*/ 0 w 2217"/>
                    <a:gd name="T7" fmla="*/ 0 h 1736"/>
                    <a:gd name="T8" fmla="*/ 0 w 2217"/>
                    <a:gd name="T9" fmla="*/ 0 h 1736"/>
                    <a:gd name="T10" fmla="*/ 0 w 2217"/>
                    <a:gd name="T11" fmla="*/ 0 h 1736"/>
                    <a:gd name="T12" fmla="*/ 0 w 2217"/>
                    <a:gd name="T13" fmla="*/ 0 h 1736"/>
                    <a:gd name="T14" fmla="*/ 0 w 2217"/>
                    <a:gd name="T15" fmla="*/ 0 h 1736"/>
                    <a:gd name="T16" fmla="*/ 0 w 2217"/>
                    <a:gd name="T17" fmla="*/ 0 h 1736"/>
                    <a:gd name="T18" fmla="*/ 0 w 2217"/>
                    <a:gd name="T19" fmla="*/ 0 h 1736"/>
                    <a:gd name="T20" fmla="*/ 0 w 2217"/>
                    <a:gd name="T21" fmla="*/ 0 h 1736"/>
                    <a:gd name="T22" fmla="*/ 0 w 2217"/>
                    <a:gd name="T23" fmla="*/ 0 h 1736"/>
                    <a:gd name="T24" fmla="*/ 0 w 2217"/>
                    <a:gd name="T25" fmla="*/ 0 h 1736"/>
                    <a:gd name="T26" fmla="*/ 0 w 2217"/>
                    <a:gd name="T27" fmla="*/ 0 h 1736"/>
                    <a:gd name="T28" fmla="*/ 0 w 2217"/>
                    <a:gd name="T29" fmla="*/ 0 h 1736"/>
                    <a:gd name="T30" fmla="*/ 0 w 2217"/>
                    <a:gd name="T31" fmla="*/ 0 h 1736"/>
                    <a:gd name="T32" fmla="*/ 0 w 2217"/>
                    <a:gd name="T33" fmla="*/ 0 h 1736"/>
                    <a:gd name="T34" fmla="*/ 0 w 2217"/>
                    <a:gd name="T35" fmla="*/ 0 h 1736"/>
                    <a:gd name="T36" fmla="*/ 0 w 2217"/>
                    <a:gd name="T37" fmla="*/ 0 h 1736"/>
                    <a:gd name="T38" fmla="*/ 0 w 2217"/>
                    <a:gd name="T39" fmla="*/ 0 h 1736"/>
                    <a:gd name="T40" fmla="*/ 0 w 2217"/>
                    <a:gd name="T41" fmla="*/ 0 h 1736"/>
                    <a:gd name="T42" fmla="*/ 0 w 2217"/>
                    <a:gd name="T43" fmla="*/ 0 h 1736"/>
                    <a:gd name="T44" fmla="*/ 0 w 2217"/>
                    <a:gd name="T45" fmla="*/ 0 h 1736"/>
                    <a:gd name="T46" fmla="*/ 0 w 2217"/>
                    <a:gd name="T47" fmla="*/ 0 h 1736"/>
                    <a:gd name="T48" fmla="*/ 0 w 2217"/>
                    <a:gd name="T49" fmla="*/ 0 h 1736"/>
                    <a:gd name="T50" fmla="*/ 0 w 2217"/>
                    <a:gd name="T51" fmla="*/ 0 h 1736"/>
                    <a:gd name="T52" fmla="*/ 0 w 2217"/>
                    <a:gd name="T53" fmla="*/ 0 h 1736"/>
                    <a:gd name="T54" fmla="*/ 0 w 2217"/>
                    <a:gd name="T55" fmla="*/ 0 h 1736"/>
                    <a:gd name="T56" fmla="*/ 0 w 2217"/>
                    <a:gd name="T57" fmla="*/ 0 h 1736"/>
                    <a:gd name="T58" fmla="*/ 0 w 2217"/>
                    <a:gd name="T59" fmla="*/ 0 h 1736"/>
                    <a:gd name="T60" fmla="*/ 0 w 2217"/>
                    <a:gd name="T61" fmla="*/ 0 h 1736"/>
                    <a:gd name="T62" fmla="*/ 0 w 2217"/>
                    <a:gd name="T63" fmla="*/ 0 h 1736"/>
                    <a:gd name="T64" fmla="*/ 0 w 2217"/>
                    <a:gd name="T65" fmla="*/ 0 h 1736"/>
                    <a:gd name="T66" fmla="*/ 0 w 2217"/>
                    <a:gd name="T67" fmla="*/ 0 h 1736"/>
                    <a:gd name="T68" fmla="*/ 0 w 2217"/>
                    <a:gd name="T69" fmla="*/ 0 h 1736"/>
                    <a:gd name="T70" fmla="*/ 0 w 2217"/>
                    <a:gd name="T71" fmla="*/ 0 h 1736"/>
                    <a:gd name="T72" fmla="*/ 0 w 2217"/>
                    <a:gd name="T73" fmla="*/ 0 h 1736"/>
                    <a:gd name="T74" fmla="*/ 0 w 2217"/>
                    <a:gd name="T75" fmla="*/ 0 h 1736"/>
                    <a:gd name="T76" fmla="*/ 0 w 2217"/>
                    <a:gd name="T77" fmla="*/ 0 h 1736"/>
                    <a:gd name="T78" fmla="*/ 0 w 2217"/>
                    <a:gd name="T79" fmla="*/ 0 h 1736"/>
                    <a:gd name="T80" fmla="*/ 0 w 2217"/>
                    <a:gd name="T81" fmla="*/ 0 h 1736"/>
                    <a:gd name="T82" fmla="*/ 0 w 2217"/>
                    <a:gd name="T83" fmla="*/ 0 h 1736"/>
                    <a:gd name="T84" fmla="*/ 0 w 2217"/>
                    <a:gd name="T85" fmla="*/ 0 h 1736"/>
                    <a:gd name="T86" fmla="*/ 0 w 2217"/>
                    <a:gd name="T87" fmla="*/ 0 h 1736"/>
                    <a:gd name="T88" fmla="*/ 0 w 2217"/>
                    <a:gd name="T89" fmla="*/ 0 h 1736"/>
                    <a:gd name="T90" fmla="*/ 0 w 2217"/>
                    <a:gd name="T91" fmla="*/ 0 h 1736"/>
                    <a:gd name="T92" fmla="*/ 0 w 2217"/>
                    <a:gd name="T93" fmla="*/ 0 h 1736"/>
                    <a:gd name="T94" fmla="*/ 0 w 2217"/>
                    <a:gd name="T95" fmla="*/ 0 h 1736"/>
                    <a:gd name="T96" fmla="*/ 0 w 2217"/>
                    <a:gd name="T97" fmla="*/ 0 h 1736"/>
                    <a:gd name="T98" fmla="*/ 0 w 2217"/>
                    <a:gd name="T99" fmla="*/ 0 h 1736"/>
                    <a:gd name="T100" fmla="*/ 0 w 2217"/>
                    <a:gd name="T101" fmla="*/ 0 h 1736"/>
                    <a:gd name="T102" fmla="*/ 0 w 2217"/>
                    <a:gd name="T103" fmla="*/ 0 h 1736"/>
                    <a:gd name="T104" fmla="*/ 0 w 2217"/>
                    <a:gd name="T105" fmla="*/ 0 h 1736"/>
                    <a:gd name="T106" fmla="*/ 0 w 2217"/>
                    <a:gd name="T107" fmla="*/ 0 h 1736"/>
                    <a:gd name="T108" fmla="*/ 0 w 2217"/>
                    <a:gd name="T109" fmla="*/ 0 h 1736"/>
                    <a:gd name="T110" fmla="*/ 0 w 2217"/>
                    <a:gd name="T111" fmla="*/ 0 h 1736"/>
                    <a:gd name="T112" fmla="*/ 0 w 2217"/>
                    <a:gd name="T113" fmla="*/ 0 h 1736"/>
                    <a:gd name="T114" fmla="*/ 0 w 2217"/>
                    <a:gd name="T115" fmla="*/ 0 h 1736"/>
                    <a:gd name="T116" fmla="*/ 0 w 2217"/>
                    <a:gd name="T117" fmla="*/ 0 h 1736"/>
                    <a:gd name="T118" fmla="*/ 0 w 2217"/>
                    <a:gd name="T119" fmla="*/ 0 h 1736"/>
                    <a:gd name="T120" fmla="*/ 0 w 2217"/>
                    <a:gd name="T121" fmla="*/ 0 h 17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17"/>
                    <a:gd name="T184" fmla="*/ 0 h 1736"/>
                    <a:gd name="T185" fmla="*/ 2217 w 2217"/>
                    <a:gd name="T186" fmla="*/ 1736 h 17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BEBEBE"/>
                </a:solidFill>
                <a:ln w="6350">
                  <a:solidFill>
                    <a:srgbClr val="969696"/>
                  </a:solidFill>
                  <a:round/>
                  <a:headEnd/>
                  <a:tailEnd/>
                </a:ln>
              </p:spPr>
              <p:txBody>
                <a:bodyPr/>
                <a:lstStyle/>
                <a:p>
                  <a:endParaRPr lang="en-US" dirty="0"/>
                </a:p>
              </p:txBody>
            </p:sp>
          </p:grpSp>
          <p:grpSp>
            <p:nvGrpSpPr>
              <p:cNvPr id="451" name="Group 76"/>
              <p:cNvGrpSpPr>
                <a:grpSpLocks noChangeAspect="1"/>
              </p:cNvGrpSpPr>
              <p:nvPr/>
            </p:nvGrpSpPr>
            <p:grpSpPr bwMode="auto">
              <a:xfrm>
                <a:off x="5158" y="3499"/>
                <a:ext cx="167" cy="225"/>
                <a:chOff x="5137" y="3499"/>
                <a:chExt cx="167" cy="225"/>
              </a:xfrm>
            </p:grpSpPr>
            <p:sp>
              <p:nvSpPr>
                <p:cNvPr id="749" name="Freeform 77"/>
                <p:cNvSpPr>
                  <a:spLocks noChangeAspect="1"/>
                </p:cNvSpPr>
                <p:nvPr/>
              </p:nvSpPr>
              <p:spPr bwMode="gray">
                <a:xfrm>
                  <a:off x="5137" y="3607"/>
                  <a:ext cx="108" cy="117"/>
                </a:xfrm>
                <a:custGeom>
                  <a:avLst/>
                  <a:gdLst>
                    <a:gd name="T0" fmla="*/ 0 w 424"/>
                    <a:gd name="T1" fmla="*/ 0 h 463"/>
                    <a:gd name="T2" fmla="*/ 0 w 424"/>
                    <a:gd name="T3" fmla="*/ 0 h 463"/>
                    <a:gd name="T4" fmla="*/ 0 w 424"/>
                    <a:gd name="T5" fmla="*/ 0 h 463"/>
                    <a:gd name="T6" fmla="*/ 0 w 424"/>
                    <a:gd name="T7" fmla="*/ 0 h 463"/>
                    <a:gd name="T8" fmla="*/ 0 w 424"/>
                    <a:gd name="T9" fmla="*/ 0 h 463"/>
                    <a:gd name="T10" fmla="*/ 0 w 424"/>
                    <a:gd name="T11" fmla="*/ 0 h 463"/>
                    <a:gd name="T12" fmla="*/ 0 w 424"/>
                    <a:gd name="T13" fmla="*/ 0 h 463"/>
                    <a:gd name="T14" fmla="*/ 0 w 424"/>
                    <a:gd name="T15" fmla="*/ 0 h 463"/>
                    <a:gd name="T16" fmla="*/ 0 w 424"/>
                    <a:gd name="T17" fmla="*/ 0 h 463"/>
                    <a:gd name="T18" fmla="*/ 0 w 424"/>
                    <a:gd name="T19" fmla="*/ 0 h 463"/>
                    <a:gd name="T20" fmla="*/ 0 w 424"/>
                    <a:gd name="T21" fmla="*/ 0 h 463"/>
                    <a:gd name="T22" fmla="*/ 0 w 424"/>
                    <a:gd name="T23" fmla="*/ 0 h 463"/>
                    <a:gd name="T24" fmla="*/ 0 w 424"/>
                    <a:gd name="T25" fmla="*/ 0 h 463"/>
                    <a:gd name="T26" fmla="*/ 0 w 424"/>
                    <a:gd name="T27" fmla="*/ 0 h 463"/>
                    <a:gd name="T28" fmla="*/ 0 w 424"/>
                    <a:gd name="T29" fmla="*/ 0 h 463"/>
                    <a:gd name="T30" fmla="*/ 0 w 424"/>
                    <a:gd name="T31" fmla="*/ 0 h 463"/>
                    <a:gd name="T32" fmla="*/ 0 w 424"/>
                    <a:gd name="T33" fmla="*/ 0 h 463"/>
                    <a:gd name="T34" fmla="*/ 0 w 424"/>
                    <a:gd name="T35" fmla="*/ 0 h 463"/>
                    <a:gd name="T36" fmla="*/ 0 w 424"/>
                    <a:gd name="T37" fmla="*/ 0 h 463"/>
                    <a:gd name="T38" fmla="*/ 0 w 424"/>
                    <a:gd name="T39" fmla="*/ 0 h 463"/>
                    <a:gd name="T40" fmla="*/ 0 w 424"/>
                    <a:gd name="T41" fmla="*/ 0 h 463"/>
                    <a:gd name="T42" fmla="*/ 0 w 424"/>
                    <a:gd name="T43" fmla="*/ 0 h 463"/>
                    <a:gd name="T44" fmla="*/ 0 w 424"/>
                    <a:gd name="T45" fmla="*/ 0 h 463"/>
                    <a:gd name="T46" fmla="*/ 0 w 424"/>
                    <a:gd name="T47" fmla="*/ 0 h 463"/>
                    <a:gd name="T48" fmla="*/ 0 w 424"/>
                    <a:gd name="T49" fmla="*/ 0 h 463"/>
                    <a:gd name="T50" fmla="*/ 0 w 424"/>
                    <a:gd name="T51" fmla="*/ 0 h 463"/>
                    <a:gd name="T52" fmla="*/ 0 w 424"/>
                    <a:gd name="T53" fmla="*/ 0 h 463"/>
                    <a:gd name="T54" fmla="*/ 0 w 424"/>
                    <a:gd name="T55" fmla="*/ 0 h 463"/>
                    <a:gd name="T56" fmla="*/ 0 w 424"/>
                    <a:gd name="T57" fmla="*/ 0 h 463"/>
                    <a:gd name="T58" fmla="*/ 0 w 424"/>
                    <a:gd name="T59" fmla="*/ 0 h 463"/>
                    <a:gd name="T60" fmla="*/ 0 w 424"/>
                    <a:gd name="T61" fmla="*/ 0 h 463"/>
                    <a:gd name="T62" fmla="*/ 0 w 424"/>
                    <a:gd name="T63" fmla="*/ 0 h 463"/>
                    <a:gd name="T64" fmla="*/ 0 w 424"/>
                    <a:gd name="T65" fmla="*/ 0 h 463"/>
                    <a:gd name="T66" fmla="*/ 0 w 424"/>
                    <a:gd name="T67" fmla="*/ 0 h 463"/>
                    <a:gd name="T68" fmla="*/ 0 w 424"/>
                    <a:gd name="T69" fmla="*/ 0 h 463"/>
                    <a:gd name="T70" fmla="*/ 0 w 424"/>
                    <a:gd name="T71" fmla="*/ 0 h 463"/>
                    <a:gd name="T72" fmla="*/ 0 w 424"/>
                    <a:gd name="T73" fmla="*/ 0 h 463"/>
                    <a:gd name="T74" fmla="*/ 0 w 424"/>
                    <a:gd name="T75" fmla="*/ 0 h 463"/>
                    <a:gd name="T76" fmla="*/ 0 w 424"/>
                    <a:gd name="T77" fmla="*/ 0 h 463"/>
                    <a:gd name="T78" fmla="*/ 0 w 424"/>
                    <a:gd name="T79" fmla="*/ 0 h 463"/>
                    <a:gd name="T80" fmla="*/ 0 w 424"/>
                    <a:gd name="T81" fmla="*/ 0 h 463"/>
                    <a:gd name="T82" fmla="*/ 0 w 424"/>
                    <a:gd name="T83" fmla="*/ 0 h 463"/>
                    <a:gd name="T84" fmla="*/ 0 w 424"/>
                    <a:gd name="T85" fmla="*/ 0 h 463"/>
                    <a:gd name="T86" fmla="*/ 0 w 424"/>
                    <a:gd name="T87" fmla="*/ 0 h 463"/>
                    <a:gd name="T88" fmla="*/ 0 w 424"/>
                    <a:gd name="T89" fmla="*/ 0 h 463"/>
                    <a:gd name="T90" fmla="*/ 0 w 424"/>
                    <a:gd name="T91" fmla="*/ 0 h 463"/>
                    <a:gd name="T92" fmla="*/ 0 w 424"/>
                    <a:gd name="T93" fmla="*/ 0 h 463"/>
                    <a:gd name="T94" fmla="*/ 0 w 424"/>
                    <a:gd name="T95" fmla="*/ 0 h 463"/>
                    <a:gd name="T96" fmla="*/ 0 w 424"/>
                    <a:gd name="T97" fmla="*/ 0 h 4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4"/>
                    <a:gd name="T148" fmla="*/ 0 h 463"/>
                    <a:gd name="T149" fmla="*/ 424 w 424"/>
                    <a:gd name="T150" fmla="*/ 463 h 4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rgbClr val="BEBEBE"/>
                </a:solidFill>
                <a:ln w="6350">
                  <a:solidFill>
                    <a:srgbClr val="969696"/>
                  </a:solidFill>
                  <a:round/>
                  <a:headEnd/>
                  <a:tailEnd/>
                </a:ln>
              </p:spPr>
              <p:txBody>
                <a:bodyPr/>
                <a:lstStyle/>
                <a:p>
                  <a:endParaRPr lang="en-US" dirty="0"/>
                </a:p>
              </p:txBody>
            </p:sp>
            <p:sp>
              <p:nvSpPr>
                <p:cNvPr id="750" name="Freeform 78"/>
                <p:cNvSpPr>
                  <a:spLocks noChangeAspect="1"/>
                </p:cNvSpPr>
                <p:nvPr/>
              </p:nvSpPr>
              <p:spPr bwMode="gray">
                <a:xfrm>
                  <a:off x="5223" y="3499"/>
                  <a:ext cx="81" cy="126"/>
                </a:xfrm>
                <a:custGeom>
                  <a:avLst/>
                  <a:gdLst>
                    <a:gd name="T0" fmla="*/ 0 w 313"/>
                    <a:gd name="T1" fmla="*/ 0 h 495"/>
                    <a:gd name="T2" fmla="*/ 0 w 313"/>
                    <a:gd name="T3" fmla="*/ 0 h 495"/>
                    <a:gd name="T4" fmla="*/ 0 w 313"/>
                    <a:gd name="T5" fmla="*/ 0 h 495"/>
                    <a:gd name="T6" fmla="*/ 0 w 313"/>
                    <a:gd name="T7" fmla="*/ 0 h 495"/>
                    <a:gd name="T8" fmla="*/ 0 w 313"/>
                    <a:gd name="T9" fmla="*/ 0 h 495"/>
                    <a:gd name="T10" fmla="*/ 0 w 313"/>
                    <a:gd name="T11" fmla="*/ 0 h 495"/>
                    <a:gd name="T12" fmla="*/ 0 w 313"/>
                    <a:gd name="T13" fmla="*/ 0 h 495"/>
                    <a:gd name="T14" fmla="*/ 0 w 313"/>
                    <a:gd name="T15" fmla="*/ 0 h 495"/>
                    <a:gd name="T16" fmla="*/ 0 w 313"/>
                    <a:gd name="T17" fmla="*/ 0 h 495"/>
                    <a:gd name="T18" fmla="*/ 0 w 313"/>
                    <a:gd name="T19" fmla="*/ 0 h 495"/>
                    <a:gd name="T20" fmla="*/ 0 w 313"/>
                    <a:gd name="T21" fmla="*/ 0 h 495"/>
                    <a:gd name="T22" fmla="*/ 0 w 313"/>
                    <a:gd name="T23" fmla="*/ 0 h 495"/>
                    <a:gd name="T24" fmla="*/ 0 w 313"/>
                    <a:gd name="T25" fmla="*/ 0 h 495"/>
                    <a:gd name="T26" fmla="*/ 0 w 313"/>
                    <a:gd name="T27" fmla="*/ 0 h 495"/>
                    <a:gd name="T28" fmla="*/ 0 w 313"/>
                    <a:gd name="T29" fmla="*/ 0 h 495"/>
                    <a:gd name="T30" fmla="*/ 0 w 313"/>
                    <a:gd name="T31" fmla="*/ 0 h 495"/>
                    <a:gd name="T32" fmla="*/ 0 w 313"/>
                    <a:gd name="T33" fmla="*/ 0 h 495"/>
                    <a:gd name="T34" fmla="*/ 0 w 313"/>
                    <a:gd name="T35" fmla="*/ 0 h 495"/>
                    <a:gd name="T36" fmla="*/ 0 w 313"/>
                    <a:gd name="T37" fmla="*/ 0 h 495"/>
                    <a:gd name="T38" fmla="*/ 0 w 313"/>
                    <a:gd name="T39" fmla="*/ 0 h 495"/>
                    <a:gd name="T40" fmla="*/ 0 w 313"/>
                    <a:gd name="T41" fmla="*/ 0 h 495"/>
                    <a:gd name="T42" fmla="*/ 0 w 313"/>
                    <a:gd name="T43" fmla="*/ 0 h 495"/>
                    <a:gd name="T44" fmla="*/ 0 w 313"/>
                    <a:gd name="T45" fmla="*/ 0 h 495"/>
                    <a:gd name="T46" fmla="*/ 0 w 313"/>
                    <a:gd name="T47" fmla="*/ 0 h 495"/>
                    <a:gd name="T48" fmla="*/ 0 w 313"/>
                    <a:gd name="T49" fmla="*/ 0 h 495"/>
                    <a:gd name="T50" fmla="*/ 0 w 313"/>
                    <a:gd name="T51" fmla="*/ 0 h 495"/>
                    <a:gd name="T52" fmla="*/ 0 w 313"/>
                    <a:gd name="T53" fmla="*/ 0 h 495"/>
                    <a:gd name="T54" fmla="*/ 0 w 313"/>
                    <a:gd name="T55" fmla="*/ 0 h 495"/>
                    <a:gd name="T56" fmla="*/ 0 w 313"/>
                    <a:gd name="T57" fmla="*/ 0 h 495"/>
                    <a:gd name="T58" fmla="*/ 0 w 313"/>
                    <a:gd name="T59" fmla="*/ 0 h 495"/>
                    <a:gd name="T60" fmla="*/ 0 w 313"/>
                    <a:gd name="T61" fmla="*/ 0 h 495"/>
                    <a:gd name="T62" fmla="*/ 0 w 313"/>
                    <a:gd name="T63" fmla="*/ 0 h 495"/>
                    <a:gd name="T64" fmla="*/ 0 w 313"/>
                    <a:gd name="T65" fmla="*/ 0 h 495"/>
                    <a:gd name="T66" fmla="*/ 0 w 313"/>
                    <a:gd name="T67" fmla="*/ 0 h 495"/>
                    <a:gd name="T68" fmla="*/ 0 w 313"/>
                    <a:gd name="T69" fmla="*/ 0 h 495"/>
                    <a:gd name="T70" fmla="*/ 0 w 313"/>
                    <a:gd name="T71" fmla="*/ 0 h 495"/>
                    <a:gd name="T72" fmla="*/ 0 w 313"/>
                    <a:gd name="T73" fmla="*/ 0 h 495"/>
                    <a:gd name="T74" fmla="*/ 0 w 313"/>
                    <a:gd name="T75" fmla="*/ 0 h 495"/>
                    <a:gd name="T76" fmla="*/ 0 w 313"/>
                    <a:gd name="T77" fmla="*/ 0 h 495"/>
                    <a:gd name="T78" fmla="*/ 0 w 313"/>
                    <a:gd name="T79" fmla="*/ 0 h 495"/>
                    <a:gd name="T80" fmla="*/ 0 w 313"/>
                    <a:gd name="T81" fmla="*/ 0 h 495"/>
                    <a:gd name="T82" fmla="*/ 0 w 313"/>
                    <a:gd name="T83" fmla="*/ 0 h 495"/>
                    <a:gd name="T84" fmla="*/ 0 w 313"/>
                    <a:gd name="T85" fmla="*/ 0 h 495"/>
                    <a:gd name="T86" fmla="*/ 0 w 313"/>
                    <a:gd name="T87" fmla="*/ 0 h 495"/>
                    <a:gd name="T88" fmla="*/ 0 w 313"/>
                    <a:gd name="T89" fmla="*/ 0 h 495"/>
                    <a:gd name="T90" fmla="*/ 0 w 313"/>
                    <a:gd name="T91" fmla="*/ 0 h 495"/>
                    <a:gd name="T92" fmla="*/ 0 w 313"/>
                    <a:gd name="T93" fmla="*/ 0 h 495"/>
                    <a:gd name="T94" fmla="*/ 0 w 313"/>
                    <a:gd name="T95" fmla="*/ 0 h 4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3"/>
                    <a:gd name="T145" fmla="*/ 0 h 495"/>
                    <a:gd name="T146" fmla="*/ 313 w 313"/>
                    <a:gd name="T147" fmla="*/ 495 h 4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rgbClr val="BEBEBE"/>
                </a:solidFill>
                <a:ln w="6350">
                  <a:solidFill>
                    <a:srgbClr val="969696"/>
                  </a:solidFill>
                  <a:round/>
                  <a:headEnd/>
                  <a:tailEnd/>
                </a:ln>
              </p:spPr>
              <p:txBody>
                <a:bodyPr/>
                <a:lstStyle/>
                <a:p>
                  <a:endParaRPr lang="en-US" dirty="0"/>
                </a:p>
              </p:txBody>
            </p:sp>
          </p:grpSp>
          <p:sp>
            <p:nvSpPr>
              <p:cNvPr id="452" name="Freeform 79"/>
              <p:cNvSpPr>
                <a:spLocks noChangeAspect="1"/>
              </p:cNvSpPr>
              <p:nvPr/>
            </p:nvSpPr>
            <p:spPr bwMode="gray">
              <a:xfrm>
                <a:off x="5122" y="3278"/>
                <a:ext cx="41" cy="33"/>
              </a:xfrm>
              <a:custGeom>
                <a:avLst/>
                <a:gdLst>
                  <a:gd name="T0" fmla="*/ 0 w 159"/>
                  <a:gd name="T1" fmla="*/ 0 h 133"/>
                  <a:gd name="T2" fmla="*/ 0 w 159"/>
                  <a:gd name="T3" fmla="*/ 0 h 133"/>
                  <a:gd name="T4" fmla="*/ 0 w 159"/>
                  <a:gd name="T5" fmla="*/ 0 h 133"/>
                  <a:gd name="T6" fmla="*/ 0 w 159"/>
                  <a:gd name="T7" fmla="*/ 0 h 133"/>
                  <a:gd name="T8" fmla="*/ 0 w 159"/>
                  <a:gd name="T9" fmla="*/ 0 h 133"/>
                  <a:gd name="T10" fmla="*/ 0 w 159"/>
                  <a:gd name="T11" fmla="*/ 0 h 133"/>
                  <a:gd name="T12" fmla="*/ 0 w 159"/>
                  <a:gd name="T13" fmla="*/ 0 h 133"/>
                  <a:gd name="T14" fmla="*/ 0 w 159"/>
                  <a:gd name="T15" fmla="*/ 0 h 133"/>
                  <a:gd name="T16" fmla="*/ 0 w 159"/>
                  <a:gd name="T17" fmla="*/ 0 h 133"/>
                  <a:gd name="T18" fmla="*/ 0 w 159"/>
                  <a:gd name="T19" fmla="*/ 0 h 133"/>
                  <a:gd name="T20" fmla="*/ 0 w 159"/>
                  <a:gd name="T21" fmla="*/ 0 h 133"/>
                  <a:gd name="T22" fmla="*/ 0 w 159"/>
                  <a:gd name="T23" fmla="*/ 0 h 133"/>
                  <a:gd name="T24" fmla="*/ 0 w 159"/>
                  <a:gd name="T25" fmla="*/ 0 h 133"/>
                  <a:gd name="T26" fmla="*/ 0 w 159"/>
                  <a:gd name="T27" fmla="*/ 0 h 133"/>
                  <a:gd name="T28" fmla="*/ 0 w 159"/>
                  <a:gd name="T29" fmla="*/ 0 h 133"/>
                  <a:gd name="T30" fmla="*/ 0 w 159"/>
                  <a:gd name="T31" fmla="*/ 0 h 133"/>
                  <a:gd name="T32" fmla="*/ 0 w 159"/>
                  <a:gd name="T33" fmla="*/ 0 h 133"/>
                  <a:gd name="T34" fmla="*/ 0 w 159"/>
                  <a:gd name="T35" fmla="*/ 0 h 133"/>
                  <a:gd name="T36" fmla="*/ 0 w 159"/>
                  <a:gd name="T37" fmla="*/ 0 h 133"/>
                  <a:gd name="T38" fmla="*/ 0 w 159"/>
                  <a:gd name="T39" fmla="*/ 0 h 133"/>
                  <a:gd name="T40" fmla="*/ 0 w 159"/>
                  <a:gd name="T41" fmla="*/ 0 h 133"/>
                  <a:gd name="T42" fmla="*/ 0 w 159"/>
                  <a:gd name="T43" fmla="*/ 0 h 133"/>
                  <a:gd name="T44" fmla="*/ 0 w 159"/>
                  <a:gd name="T45" fmla="*/ 0 h 133"/>
                  <a:gd name="T46" fmla="*/ 0 w 159"/>
                  <a:gd name="T47" fmla="*/ 0 h 133"/>
                  <a:gd name="T48" fmla="*/ 0 w 159"/>
                  <a:gd name="T49" fmla="*/ 0 h 133"/>
                  <a:gd name="T50" fmla="*/ 0 w 159"/>
                  <a:gd name="T51" fmla="*/ 0 h 133"/>
                  <a:gd name="T52" fmla="*/ 0 w 159"/>
                  <a:gd name="T53" fmla="*/ 0 h 133"/>
                  <a:gd name="T54" fmla="*/ 0 w 159"/>
                  <a:gd name="T55" fmla="*/ 0 h 133"/>
                  <a:gd name="T56" fmla="*/ 0 w 159"/>
                  <a:gd name="T57" fmla="*/ 0 h 133"/>
                  <a:gd name="T58" fmla="*/ 0 w 159"/>
                  <a:gd name="T59" fmla="*/ 0 h 133"/>
                  <a:gd name="T60" fmla="*/ 0 w 159"/>
                  <a:gd name="T61" fmla="*/ 0 h 133"/>
                  <a:gd name="T62" fmla="*/ 0 w 159"/>
                  <a:gd name="T63" fmla="*/ 0 h 133"/>
                  <a:gd name="T64" fmla="*/ 0 w 159"/>
                  <a:gd name="T65" fmla="*/ 0 h 133"/>
                  <a:gd name="T66" fmla="*/ 0 w 159"/>
                  <a:gd name="T67" fmla="*/ 0 h 133"/>
                  <a:gd name="T68" fmla="*/ 0 w 159"/>
                  <a:gd name="T69" fmla="*/ 0 h 133"/>
                  <a:gd name="T70" fmla="*/ 0 w 159"/>
                  <a:gd name="T71" fmla="*/ 0 h 133"/>
                  <a:gd name="T72" fmla="*/ 0 w 159"/>
                  <a:gd name="T73" fmla="*/ 0 h 133"/>
                  <a:gd name="T74" fmla="*/ 0 w 159"/>
                  <a:gd name="T75" fmla="*/ 0 h 133"/>
                  <a:gd name="T76" fmla="*/ 0 w 159"/>
                  <a:gd name="T77" fmla="*/ 0 h 133"/>
                  <a:gd name="T78" fmla="*/ 0 w 159"/>
                  <a:gd name="T79" fmla="*/ 0 h 133"/>
                  <a:gd name="T80" fmla="*/ 0 w 159"/>
                  <a:gd name="T81" fmla="*/ 0 h 133"/>
                  <a:gd name="T82" fmla="*/ 0 w 159"/>
                  <a:gd name="T83" fmla="*/ 0 h 133"/>
                  <a:gd name="T84" fmla="*/ 0 w 159"/>
                  <a:gd name="T85" fmla="*/ 0 h 133"/>
                  <a:gd name="T86" fmla="*/ 0 w 159"/>
                  <a:gd name="T87" fmla="*/ 0 h 133"/>
                  <a:gd name="T88" fmla="*/ 0 w 159"/>
                  <a:gd name="T89" fmla="*/ 0 h 133"/>
                  <a:gd name="T90" fmla="*/ 0 w 159"/>
                  <a:gd name="T91" fmla="*/ 0 h 133"/>
                  <a:gd name="T92" fmla="*/ 0 w 159"/>
                  <a:gd name="T93" fmla="*/ 0 h 133"/>
                  <a:gd name="T94" fmla="*/ 0 w 159"/>
                  <a:gd name="T95" fmla="*/ 0 h 133"/>
                  <a:gd name="T96" fmla="*/ 0 w 159"/>
                  <a:gd name="T97" fmla="*/ 0 h 133"/>
                  <a:gd name="T98" fmla="*/ 0 w 159"/>
                  <a:gd name="T99" fmla="*/ 0 h 133"/>
                  <a:gd name="T100" fmla="*/ 0 w 159"/>
                  <a:gd name="T101" fmla="*/ 0 h 133"/>
                  <a:gd name="T102" fmla="*/ 0 w 159"/>
                  <a:gd name="T103" fmla="*/ 0 h 133"/>
                  <a:gd name="T104" fmla="*/ 0 w 159"/>
                  <a:gd name="T105" fmla="*/ 0 h 133"/>
                  <a:gd name="T106" fmla="*/ 0 w 159"/>
                  <a:gd name="T107" fmla="*/ 0 h 133"/>
                  <a:gd name="T108" fmla="*/ 0 w 159"/>
                  <a:gd name="T109" fmla="*/ 0 h 133"/>
                  <a:gd name="T110" fmla="*/ 0 w 159"/>
                  <a:gd name="T111" fmla="*/ 0 h 133"/>
                  <a:gd name="T112" fmla="*/ 0 w 159"/>
                  <a:gd name="T113" fmla="*/ 0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
                  <a:gd name="T172" fmla="*/ 0 h 133"/>
                  <a:gd name="T173" fmla="*/ 159 w 159"/>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rgbClr val="BEBEBE"/>
              </a:solidFill>
              <a:ln w="6350">
                <a:solidFill>
                  <a:srgbClr val="969696"/>
                </a:solidFill>
                <a:round/>
                <a:headEnd/>
                <a:tailEnd/>
              </a:ln>
            </p:spPr>
            <p:txBody>
              <a:bodyPr/>
              <a:lstStyle/>
              <a:p>
                <a:endParaRPr lang="en-US" dirty="0"/>
              </a:p>
            </p:txBody>
          </p:sp>
          <p:sp>
            <p:nvSpPr>
              <p:cNvPr id="453" name="Freeform 80"/>
              <p:cNvSpPr>
                <a:spLocks noChangeAspect="1"/>
              </p:cNvSpPr>
              <p:nvPr/>
            </p:nvSpPr>
            <p:spPr bwMode="gray">
              <a:xfrm>
                <a:off x="3330" y="2479"/>
                <a:ext cx="23" cy="29"/>
              </a:xfrm>
              <a:custGeom>
                <a:avLst/>
                <a:gdLst>
                  <a:gd name="T0" fmla="*/ 0 w 95"/>
                  <a:gd name="T1" fmla="*/ 0 h 116"/>
                  <a:gd name="T2" fmla="*/ 0 w 95"/>
                  <a:gd name="T3" fmla="*/ 0 h 116"/>
                  <a:gd name="T4" fmla="*/ 0 w 95"/>
                  <a:gd name="T5" fmla="*/ 0 h 116"/>
                  <a:gd name="T6" fmla="*/ 0 w 95"/>
                  <a:gd name="T7" fmla="*/ 0 h 116"/>
                  <a:gd name="T8" fmla="*/ 0 w 95"/>
                  <a:gd name="T9" fmla="*/ 0 h 116"/>
                  <a:gd name="T10" fmla="*/ 0 w 95"/>
                  <a:gd name="T11" fmla="*/ 0 h 116"/>
                  <a:gd name="T12" fmla="*/ 0 w 95"/>
                  <a:gd name="T13" fmla="*/ 0 h 116"/>
                  <a:gd name="T14" fmla="*/ 0 w 95"/>
                  <a:gd name="T15" fmla="*/ 0 h 116"/>
                  <a:gd name="T16" fmla="*/ 0 w 95"/>
                  <a:gd name="T17" fmla="*/ 0 h 116"/>
                  <a:gd name="T18" fmla="*/ 0 w 95"/>
                  <a:gd name="T19" fmla="*/ 0 h 116"/>
                  <a:gd name="T20" fmla="*/ 0 w 95"/>
                  <a:gd name="T21" fmla="*/ 0 h 116"/>
                  <a:gd name="T22" fmla="*/ 0 w 95"/>
                  <a:gd name="T23" fmla="*/ 0 h 116"/>
                  <a:gd name="T24" fmla="*/ 0 w 95"/>
                  <a:gd name="T25" fmla="*/ 0 h 116"/>
                  <a:gd name="T26" fmla="*/ 0 w 95"/>
                  <a:gd name="T27" fmla="*/ 0 h 116"/>
                  <a:gd name="T28" fmla="*/ 0 w 95"/>
                  <a:gd name="T29" fmla="*/ 0 h 116"/>
                  <a:gd name="T30" fmla="*/ 0 w 95"/>
                  <a:gd name="T31" fmla="*/ 0 h 116"/>
                  <a:gd name="T32" fmla="*/ 0 w 95"/>
                  <a:gd name="T33" fmla="*/ 0 h 116"/>
                  <a:gd name="T34" fmla="*/ 0 w 95"/>
                  <a:gd name="T35" fmla="*/ 0 h 116"/>
                  <a:gd name="T36" fmla="*/ 0 w 95"/>
                  <a:gd name="T37" fmla="*/ 0 h 116"/>
                  <a:gd name="T38" fmla="*/ 0 w 95"/>
                  <a:gd name="T39" fmla="*/ 0 h 116"/>
                  <a:gd name="T40" fmla="*/ 0 w 95"/>
                  <a:gd name="T41" fmla="*/ 0 h 116"/>
                  <a:gd name="T42" fmla="*/ 0 w 95"/>
                  <a:gd name="T43" fmla="*/ 0 h 116"/>
                  <a:gd name="T44" fmla="*/ 0 w 95"/>
                  <a:gd name="T45" fmla="*/ 0 h 116"/>
                  <a:gd name="T46" fmla="*/ 0 w 95"/>
                  <a:gd name="T47" fmla="*/ 0 h 116"/>
                  <a:gd name="T48" fmla="*/ 0 w 95"/>
                  <a:gd name="T49" fmla="*/ 0 h 116"/>
                  <a:gd name="T50" fmla="*/ 0 w 95"/>
                  <a:gd name="T51" fmla="*/ 0 h 116"/>
                  <a:gd name="T52" fmla="*/ 0 w 95"/>
                  <a:gd name="T53" fmla="*/ 0 h 116"/>
                  <a:gd name="T54" fmla="*/ 0 w 95"/>
                  <a:gd name="T55" fmla="*/ 0 h 116"/>
                  <a:gd name="T56" fmla="*/ 0 w 95"/>
                  <a:gd name="T57" fmla="*/ 0 h 116"/>
                  <a:gd name="T58" fmla="*/ 0 w 95"/>
                  <a:gd name="T59" fmla="*/ 0 h 116"/>
                  <a:gd name="T60" fmla="*/ 0 w 95"/>
                  <a:gd name="T61" fmla="*/ 0 h 116"/>
                  <a:gd name="T62" fmla="*/ 0 w 95"/>
                  <a:gd name="T63" fmla="*/ 0 h 116"/>
                  <a:gd name="T64" fmla="*/ 0 w 95"/>
                  <a:gd name="T65" fmla="*/ 0 h 116"/>
                  <a:gd name="T66" fmla="*/ 0 w 95"/>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116"/>
                  <a:gd name="T104" fmla="*/ 95 w 95"/>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116">
                    <a:moveTo>
                      <a:pt x="32" y="102"/>
                    </a:moveTo>
                    <a:lnTo>
                      <a:pt x="39" y="96"/>
                    </a:lnTo>
                    <a:lnTo>
                      <a:pt x="44" y="95"/>
                    </a:lnTo>
                    <a:lnTo>
                      <a:pt x="45" y="93"/>
                    </a:lnTo>
                    <a:lnTo>
                      <a:pt x="52" y="88"/>
                    </a:lnTo>
                    <a:lnTo>
                      <a:pt x="55" y="83"/>
                    </a:lnTo>
                    <a:lnTo>
                      <a:pt x="58" y="83"/>
                    </a:lnTo>
                    <a:lnTo>
                      <a:pt x="58" y="78"/>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solidFill>
                <a:srgbClr val="BEBEBE"/>
              </a:solidFill>
              <a:ln w="6350">
                <a:solidFill>
                  <a:srgbClr val="969696"/>
                </a:solidFill>
                <a:round/>
                <a:headEnd/>
                <a:tailEnd/>
              </a:ln>
            </p:spPr>
            <p:txBody>
              <a:bodyPr/>
              <a:lstStyle/>
              <a:p>
                <a:endParaRPr lang="en-US" dirty="0"/>
              </a:p>
            </p:txBody>
          </p:sp>
          <p:grpSp>
            <p:nvGrpSpPr>
              <p:cNvPr id="454" name="Group 81"/>
              <p:cNvGrpSpPr>
                <a:grpSpLocks/>
              </p:cNvGrpSpPr>
              <p:nvPr/>
            </p:nvGrpSpPr>
            <p:grpSpPr bwMode="auto">
              <a:xfrm>
                <a:off x="3316" y="2503"/>
                <a:ext cx="22" cy="64"/>
                <a:chOff x="3316" y="2503"/>
                <a:chExt cx="22" cy="64"/>
              </a:xfrm>
            </p:grpSpPr>
            <p:sp>
              <p:nvSpPr>
                <p:cNvPr id="746" name="Freeform 82"/>
                <p:cNvSpPr>
                  <a:spLocks noChangeAspect="1"/>
                </p:cNvSpPr>
                <p:nvPr/>
              </p:nvSpPr>
              <p:spPr bwMode="gray">
                <a:xfrm>
                  <a:off x="3327" y="2515"/>
                  <a:ext cx="10" cy="21"/>
                </a:xfrm>
                <a:custGeom>
                  <a:avLst/>
                  <a:gdLst>
                    <a:gd name="T0" fmla="*/ 0 w 37"/>
                    <a:gd name="T1" fmla="*/ 0 h 80"/>
                    <a:gd name="T2" fmla="*/ 0 w 37"/>
                    <a:gd name="T3" fmla="*/ 0 h 80"/>
                    <a:gd name="T4" fmla="*/ 0 w 37"/>
                    <a:gd name="T5" fmla="*/ 0 h 80"/>
                    <a:gd name="T6" fmla="*/ 0 w 37"/>
                    <a:gd name="T7" fmla="*/ 0 h 80"/>
                    <a:gd name="T8" fmla="*/ 0 w 37"/>
                    <a:gd name="T9" fmla="*/ 0 h 80"/>
                    <a:gd name="T10" fmla="*/ 0 w 37"/>
                    <a:gd name="T11" fmla="*/ 0 h 80"/>
                    <a:gd name="T12" fmla="*/ 0 w 37"/>
                    <a:gd name="T13" fmla="*/ 0 h 80"/>
                    <a:gd name="T14" fmla="*/ 0 w 37"/>
                    <a:gd name="T15" fmla="*/ 0 h 80"/>
                    <a:gd name="T16" fmla="*/ 0 w 37"/>
                    <a:gd name="T17" fmla="*/ 0 h 80"/>
                    <a:gd name="T18" fmla="*/ 0 w 37"/>
                    <a:gd name="T19" fmla="*/ 0 h 80"/>
                    <a:gd name="T20" fmla="*/ 0 w 37"/>
                    <a:gd name="T21" fmla="*/ 0 h 80"/>
                    <a:gd name="T22" fmla="*/ 0 w 37"/>
                    <a:gd name="T23" fmla="*/ 0 h 80"/>
                    <a:gd name="T24" fmla="*/ 0 w 37"/>
                    <a:gd name="T25" fmla="*/ 0 h 80"/>
                    <a:gd name="T26" fmla="*/ 0 w 37"/>
                    <a:gd name="T27" fmla="*/ 0 h 80"/>
                    <a:gd name="T28" fmla="*/ 0 w 37"/>
                    <a:gd name="T29" fmla="*/ 0 h 80"/>
                    <a:gd name="T30" fmla="*/ 0 w 37"/>
                    <a:gd name="T31" fmla="*/ 0 h 80"/>
                    <a:gd name="T32" fmla="*/ 0 w 37"/>
                    <a:gd name="T33" fmla="*/ 0 h 80"/>
                    <a:gd name="T34" fmla="*/ 0 w 37"/>
                    <a:gd name="T35" fmla="*/ 0 h 80"/>
                    <a:gd name="T36" fmla="*/ 0 w 37"/>
                    <a:gd name="T37" fmla="*/ 0 h 80"/>
                    <a:gd name="T38" fmla="*/ 0 w 37"/>
                    <a:gd name="T39" fmla="*/ 0 h 80"/>
                    <a:gd name="T40" fmla="*/ 0 w 37"/>
                    <a:gd name="T41" fmla="*/ 0 h 80"/>
                    <a:gd name="T42" fmla="*/ 0 w 37"/>
                    <a:gd name="T43" fmla="*/ 0 h 80"/>
                    <a:gd name="T44" fmla="*/ 0 w 37"/>
                    <a:gd name="T45" fmla="*/ 0 h 80"/>
                    <a:gd name="T46" fmla="*/ 0 w 37"/>
                    <a:gd name="T47" fmla="*/ 0 h 80"/>
                    <a:gd name="T48" fmla="*/ 0 w 37"/>
                    <a:gd name="T49" fmla="*/ 0 h 80"/>
                    <a:gd name="T50" fmla="*/ 0 w 37"/>
                    <a:gd name="T51" fmla="*/ 0 h 80"/>
                    <a:gd name="T52" fmla="*/ 0 w 37"/>
                    <a:gd name="T53" fmla="*/ 0 h 80"/>
                    <a:gd name="T54" fmla="*/ 0 w 37"/>
                    <a:gd name="T55" fmla="*/ 0 h 80"/>
                    <a:gd name="T56" fmla="*/ 0 w 37"/>
                    <a:gd name="T57" fmla="*/ 0 h 80"/>
                    <a:gd name="T58" fmla="*/ 0 w 37"/>
                    <a:gd name="T59" fmla="*/ 0 h 80"/>
                    <a:gd name="T60" fmla="*/ 0 w 37"/>
                    <a:gd name="T61" fmla="*/ 0 h 80"/>
                    <a:gd name="T62" fmla="*/ 0 w 37"/>
                    <a:gd name="T63" fmla="*/ 0 h 80"/>
                    <a:gd name="T64" fmla="*/ 0 w 37"/>
                    <a:gd name="T65" fmla="*/ 0 h 80"/>
                    <a:gd name="T66" fmla="*/ 0 w 37"/>
                    <a:gd name="T67" fmla="*/ 0 h 80"/>
                    <a:gd name="T68" fmla="*/ 0 w 37"/>
                    <a:gd name="T69" fmla="*/ 0 h 80"/>
                    <a:gd name="T70" fmla="*/ 0 w 37"/>
                    <a:gd name="T71" fmla="*/ 0 h 80"/>
                    <a:gd name="T72" fmla="*/ 0 w 37"/>
                    <a:gd name="T73" fmla="*/ 0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80"/>
                    <a:gd name="T113" fmla="*/ 37 w 37"/>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80">
                      <a:moveTo>
                        <a:pt x="30" y="66"/>
                      </a:moveTo>
                      <a:lnTo>
                        <a:pt x="32" y="64"/>
                      </a:lnTo>
                      <a:lnTo>
                        <a:pt x="33" y="55"/>
                      </a:lnTo>
                      <a:lnTo>
                        <a:pt x="36" y="49"/>
                      </a:lnTo>
                      <a:lnTo>
                        <a:pt x="33" y="40"/>
                      </a:lnTo>
                      <a:lnTo>
                        <a:pt x="35" y="29"/>
                      </a:lnTo>
                      <a:lnTo>
                        <a:pt x="36" y="21"/>
                      </a:lnTo>
                      <a:lnTo>
                        <a:pt x="37" y="12"/>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solidFill>
                  <a:srgbClr val="BEBEBE"/>
                </a:solidFill>
                <a:ln w="6350">
                  <a:solidFill>
                    <a:srgbClr val="969696"/>
                  </a:solidFill>
                  <a:round/>
                  <a:headEnd/>
                  <a:tailEnd/>
                </a:ln>
              </p:spPr>
              <p:txBody>
                <a:bodyPr/>
                <a:lstStyle/>
                <a:p>
                  <a:endParaRPr lang="en-US" dirty="0"/>
                </a:p>
              </p:txBody>
            </p:sp>
            <p:sp>
              <p:nvSpPr>
                <p:cNvPr id="747" name="Freeform 83"/>
                <p:cNvSpPr>
                  <a:spLocks noChangeAspect="1"/>
                </p:cNvSpPr>
                <p:nvPr/>
              </p:nvSpPr>
              <p:spPr bwMode="gray">
                <a:xfrm>
                  <a:off x="3316" y="2532"/>
                  <a:ext cx="6" cy="6"/>
                </a:xfrm>
                <a:custGeom>
                  <a:avLst/>
                  <a:gdLst>
                    <a:gd name="T0" fmla="*/ 0 w 18"/>
                    <a:gd name="T1" fmla="*/ 0 h 24"/>
                    <a:gd name="T2" fmla="*/ 0 w 18"/>
                    <a:gd name="T3" fmla="*/ 0 h 24"/>
                    <a:gd name="T4" fmla="*/ 0 w 18"/>
                    <a:gd name="T5" fmla="*/ 0 h 24"/>
                    <a:gd name="T6" fmla="*/ 0 w 18"/>
                    <a:gd name="T7" fmla="*/ 0 h 24"/>
                    <a:gd name="T8" fmla="*/ 0 w 18"/>
                    <a:gd name="T9" fmla="*/ 0 h 24"/>
                    <a:gd name="T10" fmla="*/ 0 w 18"/>
                    <a:gd name="T11" fmla="*/ 0 h 24"/>
                    <a:gd name="T12" fmla="*/ 0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 y="24"/>
                      </a:moveTo>
                      <a:lnTo>
                        <a:pt x="8" y="21"/>
                      </a:lnTo>
                      <a:lnTo>
                        <a:pt x="7" y="16"/>
                      </a:lnTo>
                      <a:lnTo>
                        <a:pt x="18" y="5"/>
                      </a:lnTo>
                      <a:lnTo>
                        <a:pt x="14" y="0"/>
                      </a:lnTo>
                      <a:lnTo>
                        <a:pt x="0" y="14"/>
                      </a:lnTo>
                      <a:lnTo>
                        <a:pt x="1" y="24"/>
                      </a:lnTo>
                      <a:close/>
                    </a:path>
                  </a:pathLst>
                </a:custGeom>
                <a:solidFill>
                  <a:srgbClr val="BEBEBE"/>
                </a:solidFill>
                <a:ln w="6350">
                  <a:solidFill>
                    <a:srgbClr val="969696"/>
                  </a:solidFill>
                  <a:round/>
                  <a:headEnd/>
                  <a:tailEnd/>
                </a:ln>
              </p:spPr>
              <p:txBody>
                <a:bodyPr/>
                <a:lstStyle/>
                <a:p>
                  <a:endParaRPr lang="en-US" dirty="0"/>
                </a:p>
              </p:txBody>
            </p:sp>
            <p:sp>
              <p:nvSpPr>
                <p:cNvPr id="748" name="Freeform 84"/>
                <p:cNvSpPr>
                  <a:spLocks noChangeAspect="1"/>
                </p:cNvSpPr>
                <p:nvPr/>
              </p:nvSpPr>
              <p:spPr bwMode="gray">
                <a:xfrm>
                  <a:off x="3318" y="2503"/>
                  <a:ext cx="20" cy="64"/>
                </a:xfrm>
                <a:custGeom>
                  <a:avLst/>
                  <a:gdLst>
                    <a:gd name="T0" fmla="*/ 0 w 81"/>
                    <a:gd name="T1" fmla="*/ 0 h 251"/>
                    <a:gd name="T2" fmla="*/ 0 w 81"/>
                    <a:gd name="T3" fmla="*/ 0 h 251"/>
                    <a:gd name="T4" fmla="*/ 0 w 81"/>
                    <a:gd name="T5" fmla="*/ 0 h 251"/>
                    <a:gd name="T6" fmla="*/ 0 w 81"/>
                    <a:gd name="T7" fmla="*/ 0 h 251"/>
                    <a:gd name="T8" fmla="*/ 0 w 81"/>
                    <a:gd name="T9" fmla="*/ 0 h 251"/>
                    <a:gd name="T10" fmla="*/ 0 w 81"/>
                    <a:gd name="T11" fmla="*/ 0 h 251"/>
                    <a:gd name="T12" fmla="*/ 0 w 81"/>
                    <a:gd name="T13" fmla="*/ 0 h 251"/>
                    <a:gd name="T14" fmla="*/ 0 w 81"/>
                    <a:gd name="T15" fmla="*/ 0 h 251"/>
                    <a:gd name="T16" fmla="*/ 0 w 81"/>
                    <a:gd name="T17" fmla="*/ 0 h 251"/>
                    <a:gd name="T18" fmla="*/ 0 w 81"/>
                    <a:gd name="T19" fmla="*/ 0 h 251"/>
                    <a:gd name="T20" fmla="*/ 0 w 81"/>
                    <a:gd name="T21" fmla="*/ 0 h 251"/>
                    <a:gd name="T22" fmla="*/ 0 w 81"/>
                    <a:gd name="T23" fmla="*/ 0 h 251"/>
                    <a:gd name="T24" fmla="*/ 0 w 81"/>
                    <a:gd name="T25" fmla="*/ 0 h 251"/>
                    <a:gd name="T26" fmla="*/ 0 w 81"/>
                    <a:gd name="T27" fmla="*/ 0 h 251"/>
                    <a:gd name="T28" fmla="*/ 0 w 81"/>
                    <a:gd name="T29" fmla="*/ 0 h 251"/>
                    <a:gd name="T30" fmla="*/ 0 w 81"/>
                    <a:gd name="T31" fmla="*/ 0 h 251"/>
                    <a:gd name="T32" fmla="*/ 0 w 81"/>
                    <a:gd name="T33" fmla="*/ 0 h 251"/>
                    <a:gd name="T34" fmla="*/ 0 w 81"/>
                    <a:gd name="T35" fmla="*/ 0 h 251"/>
                    <a:gd name="T36" fmla="*/ 0 w 81"/>
                    <a:gd name="T37" fmla="*/ 0 h 251"/>
                    <a:gd name="T38" fmla="*/ 0 w 81"/>
                    <a:gd name="T39" fmla="*/ 0 h 251"/>
                    <a:gd name="T40" fmla="*/ 0 w 81"/>
                    <a:gd name="T41" fmla="*/ 0 h 251"/>
                    <a:gd name="T42" fmla="*/ 0 w 81"/>
                    <a:gd name="T43" fmla="*/ 0 h 251"/>
                    <a:gd name="T44" fmla="*/ 0 w 81"/>
                    <a:gd name="T45" fmla="*/ 0 h 251"/>
                    <a:gd name="T46" fmla="*/ 0 w 81"/>
                    <a:gd name="T47" fmla="*/ 0 h 251"/>
                    <a:gd name="T48" fmla="*/ 0 w 81"/>
                    <a:gd name="T49" fmla="*/ 0 h 251"/>
                    <a:gd name="T50" fmla="*/ 0 w 81"/>
                    <a:gd name="T51" fmla="*/ 0 h 251"/>
                    <a:gd name="T52" fmla="*/ 0 w 81"/>
                    <a:gd name="T53" fmla="*/ 0 h 251"/>
                    <a:gd name="T54" fmla="*/ 0 w 81"/>
                    <a:gd name="T55" fmla="*/ 0 h 251"/>
                    <a:gd name="T56" fmla="*/ 0 w 81"/>
                    <a:gd name="T57" fmla="*/ 0 h 251"/>
                    <a:gd name="T58" fmla="*/ 0 w 81"/>
                    <a:gd name="T59" fmla="*/ 0 h 251"/>
                    <a:gd name="T60" fmla="*/ 0 w 81"/>
                    <a:gd name="T61" fmla="*/ 0 h 251"/>
                    <a:gd name="T62" fmla="*/ 0 w 81"/>
                    <a:gd name="T63" fmla="*/ 0 h 251"/>
                    <a:gd name="T64" fmla="*/ 0 w 81"/>
                    <a:gd name="T65" fmla="*/ 0 h 251"/>
                    <a:gd name="T66" fmla="*/ 0 w 81"/>
                    <a:gd name="T67" fmla="*/ 0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251"/>
                    <a:gd name="T104" fmla="*/ 81 w 81"/>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solidFill>
                  <a:srgbClr val="BEBEBE"/>
                </a:solidFill>
                <a:ln w="6350">
                  <a:solidFill>
                    <a:srgbClr val="969696"/>
                  </a:solidFill>
                  <a:round/>
                  <a:headEnd/>
                  <a:tailEnd/>
                </a:ln>
              </p:spPr>
              <p:txBody>
                <a:bodyPr/>
                <a:lstStyle/>
                <a:p>
                  <a:endParaRPr lang="en-US" dirty="0"/>
                </a:p>
              </p:txBody>
            </p:sp>
          </p:grpSp>
          <p:sp>
            <p:nvSpPr>
              <p:cNvPr id="455" name="Freeform 85"/>
              <p:cNvSpPr>
                <a:spLocks noChangeAspect="1"/>
              </p:cNvSpPr>
              <p:nvPr/>
            </p:nvSpPr>
            <p:spPr bwMode="gray">
              <a:xfrm>
                <a:off x="3491" y="2556"/>
                <a:ext cx="25" cy="24"/>
              </a:xfrm>
              <a:custGeom>
                <a:avLst/>
                <a:gdLst>
                  <a:gd name="T0" fmla="*/ 0 w 96"/>
                  <a:gd name="T1" fmla="*/ 0 h 95"/>
                  <a:gd name="T2" fmla="*/ 0 w 96"/>
                  <a:gd name="T3" fmla="*/ 0 h 95"/>
                  <a:gd name="T4" fmla="*/ 0 w 96"/>
                  <a:gd name="T5" fmla="*/ 0 h 95"/>
                  <a:gd name="T6" fmla="*/ 0 w 96"/>
                  <a:gd name="T7" fmla="*/ 0 h 95"/>
                  <a:gd name="T8" fmla="*/ 0 w 96"/>
                  <a:gd name="T9" fmla="*/ 0 h 95"/>
                  <a:gd name="T10" fmla="*/ 0 w 96"/>
                  <a:gd name="T11" fmla="*/ 0 h 95"/>
                  <a:gd name="T12" fmla="*/ 0 w 96"/>
                  <a:gd name="T13" fmla="*/ 0 h 95"/>
                  <a:gd name="T14" fmla="*/ 0 w 96"/>
                  <a:gd name="T15" fmla="*/ 0 h 95"/>
                  <a:gd name="T16" fmla="*/ 0 w 96"/>
                  <a:gd name="T17" fmla="*/ 0 h 95"/>
                  <a:gd name="T18" fmla="*/ 0 w 96"/>
                  <a:gd name="T19" fmla="*/ 0 h 95"/>
                  <a:gd name="T20" fmla="*/ 0 w 96"/>
                  <a:gd name="T21" fmla="*/ 0 h 95"/>
                  <a:gd name="T22" fmla="*/ 0 w 96"/>
                  <a:gd name="T23" fmla="*/ 0 h 95"/>
                  <a:gd name="T24" fmla="*/ 0 w 96"/>
                  <a:gd name="T25" fmla="*/ 0 h 95"/>
                  <a:gd name="T26" fmla="*/ 0 w 96"/>
                  <a:gd name="T27" fmla="*/ 0 h 95"/>
                  <a:gd name="T28" fmla="*/ 0 w 96"/>
                  <a:gd name="T29" fmla="*/ 0 h 95"/>
                  <a:gd name="T30" fmla="*/ 0 w 96"/>
                  <a:gd name="T31" fmla="*/ 0 h 95"/>
                  <a:gd name="T32" fmla="*/ 0 w 96"/>
                  <a:gd name="T33" fmla="*/ 0 h 95"/>
                  <a:gd name="T34" fmla="*/ 0 w 96"/>
                  <a:gd name="T35" fmla="*/ 0 h 95"/>
                  <a:gd name="T36" fmla="*/ 0 w 96"/>
                  <a:gd name="T37" fmla="*/ 0 h 95"/>
                  <a:gd name="T38" fmla="*/ 0 w 96"/>
                  <a:gd name="T39" fmla="*/ 0 h 95"/>
                  <a:gd name="T40" fmla="*/ 0 w 96"/>
                  <a:gd name="T41" fmla="*/ 0 h 95"/>
                  <a:gd name="T42" fmla="*/ 0 w 96"/>
                  <a:gd name="T43" fmla="*/ 0 h 95"/>
                  <a:gd name="T44" fmla="*/ 0 w 96"/>
                  <a:gd name="T45" fmla="*/ 0 h 95"/>
                  <a:gd name="T46" fmla="*/ 0 w 96"/>
                  <a:gd name="T47" fmla="*/ 0 h 95"/>
                  <a:gd name="T48" fmla="*/ 0 w 96"/>
                  <a:gd name="T49" fmla="*/ 0 h 95"/>
                  <a:gd name="T50" fmla="*/ 0 w 96"/>
                  <a:gd name="T51" fmla="*/ 0 h 95"/>
                  <a:gd name="T52" fmla="*/ 0 w 96"/>
                  <a:gd name="T53" fmla="*/ 0 h 95"/>
                  <a:gd name="T54" fmla="*/ 0 w 96"/>
                  <a:gd name="T55" fmla="*/ 0 h 95"/>
                  <a:gd name="T56" fmla="*/ 0 w 96"/>
                  <a:gd name="T57" fmla="*/ 0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95"/>
                  <a:gd name="T89" fmla="*/ 96 w 96"/>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solidFill>
                <a:srgbClr val="BEBEBE"/>
              </a:solidFill>
              <a:ln w="6350">
                <a:solidFill>
                  <a:srgbClr val="969696"/>
                </a:solidFill>
                <a:round/>
                <a:headEnd/>
                <a:tailEnd/>
              </a:ln>
            </p:spPr>
            <p:txBody>
              <a:bodyPr/>
              <a:lstStyle/>
              <a:p>
                <a:endParaRPr lang="en-US" dirty="0"/>
              </a:p>
            </p:txBody>
          </p:sp>
          <p:sp>
            <p:nvSpPr>
              <p:cNvPr id="456" name="Freeform 86"/>
              <p:cNvSpPr>
                <a:spLocks noChangeAspect="1"/>
              </p:cNvSpPr>
              <p:nvPr/>
            </p:nvSpPr>
            <p:spPr bwMode="gray">
              <a:xfrm>
                <a:off x="3325" y="2522"/>
                <a:ext cx="293" cy="239"/>
              </a:xfrm>
              <a:custGeom>
                <a:avLst/>
                <a:gdLst>
                  <a:gd name="T0" fmla="*/ 0 w 15957"/>
                  <a:gd name="T1" fmla="*/ 0 h 13229"/>
                  <a:gd name="T2" fmla="*/ 0 w 15957"/>
                  <a:gd name="T3" fmla="*/ 0 h 13229"/>
                  <a:gd name="T4" fmla="*/ 0 w 15957"/>
                  <a:gd name="T5" fmla="*/ 0 h 13229"/>
                  <a:gd name="T6" fmla="*/ 0 w 15957"/>
                  <a:gd name="T7" fmla="*/ 0 h 13229"/>
                  <a:gd name="T8" fmla="*/ 0 w 15957"/>
                  <a:gd name="T9" fmla="*/ 0 h 13229"/>
                  <a:gd name="T10" fmla="*/ 0 w 15957"/>
                  <a:gd name="T11" fmla="*/ 0 h 13229"/>
                  <a:gd name="T12" fmla="*/ 0 w 15957"/>
                  <a:gd name="T13" fmla="*/ 0 h 13229"/>
                  <a:gd name="T14" fmla="*/ 0 w 15957"/>
                  <a:gd name="T15" fmla="*/ 0 h 13229"/>
                  <a:gd name="T16" fmla="*/ 0 w 15957"/>
                  <a:gd name="T17" fmla="*/ 0 h 13229"/>
                  <a:gd name="T18" fmla="*/ 0 w 15957"/>
                  <a:gd name="T19" fmla="*/ 0 h 13229"/>
                  <a:gd name="T20" fmla="*/ 0 w 15957"/>
                  <a:gd name="T21" fmla="*/ 0 h 13229"/>
                  <a:gd name="T22" fmla="*/ 0 w 15957"/>
                  <a:gd name="T23" fmla="*/ 0 h 13229"/>
                  <a:gd name="T24" fmla="*/ 0 w 15957"/>
                  <a:gd name="T25" fmla="*/ 0 h 13229"/>
                  <a:gd name="T26" fmla="*/ 0 w 15957"/>
                  <a:gd name="T27" fmla="*/ 0 h 13229"/>
                  <a:gd name="T28" fmla="*/ 0 w 15957"/>
                  <a:gd name="T29" fmla="*/ 0 h 13229"/>
                  <a:gd name="T30" fmla="*/ 0 w 15957"/>
                  <a:gd name="T31" fmla="*/ 0 h 13229"/>
                  <a:gd name="T32" fmla="*/ 0 w 15957"/>
                  <a:gd name="T33" fmla="*/ 0 h 13229"/>
                  <a:gd name="T34" fmla="*/ 0 w 15957"/>
                  <a:gd name="T35" fmla="*/ 0 h 13229"/>
                  <a:gd name="T36" fmla="*/ 0 w 15957"/>
                  <a:gd name="T37" fmla="*/ 0 h 13229"/>
                  <a:gd name="T38" fmla="*/ 0 w 15957"/>
                  <a:gd name="T39" fmla="*/ 0 h 13229"/>
                  <a:gd name="T40" fmla="*/ 0 w 15957"/>
                  <a:gd name="T41" fmla="*/ 0 h 13229"/>
                  <a:gd name="T42" fmla="*/ 0 w 15957"/>
                  <a:gd name="T43" fmla="*/ 0 h 13229"/>
                  <a:gd name="T44" fmla="*/ 0 w 15957"/>
                  <a:gd name="T45" fmla="*/ 0 h 13229"/>
                  <a:gd name="T46" fmla="*/ 0 w 15957"/>
                  <a:gd name="T47" fmla="*/ 0 h 13229"/>
                  <a:gd name="T48" fmla="*/ 0 w 15957"/>
                  <a:gd name="T49" fmla="*/ 0 h 13229"/>
                  <a:gd name="T50" fmla="*/ 0 w 15957"/>
                  <a:gd name="T51" fmla="*/ 0 h 13229"/>
                  <a:gd name="T52" fmla="*/ 0 w 15957"/>
                  <a:gd name="T53" fmla="*/ 0 h 13229"/>
                  <a:gd name="T54" fmla="*/ 0 w 15957"/>
                  <a:gd name="T55" fmla="*/ 0 h 13229"/>
                  <a:gd name="T56" fmla="*/ 0 w 15957"/>
                  <a:gd name="T57" fmla="*/ 0 h 13229"/>
                  <a:gd name="T58" fmla="*/ 0 w 15957"/>
                  <a:gd name="T59" fmla="*/ 0 h 13229"/>
                  <a:gd name="T60" fmla="*/ 0 w 15957"/>
                  <a:gd name="T61" fmla="*/ 0 h 13229"/>
                  <a:gd name="T62" fmla="*/ 0 w 15957"/>
                  <a:gd name="T63" fmla="*/ 0 h 13229"/>
                  <a:gd name="T64" fmla="*/ 0 w 15957"/>
                  <a:gd name="T65" fmla="*/ 0 h 13229"/>
                  <a:gd name="T66" fmla="*/ 0 w 15957"/>
                  <a:gd name="T67" fmla="*/ 0 h 13229"/>
                  <a:gd name="T68" fmla="*/ 0 w 15957"/>
                  <a:gd name="T69" fmla="*/ 0 h 13229"/>
                  <a:gd name="T70" fmla="*/ 0 w 15957"/>
                  <a:gd name="T71" fmla="*/ 0 h 13229"/>
                  <a:gd name="T72" fmla="*/ 0 w 15957"/>
                  <a:gd name="T73" fmla="*/ 0 h 13229"/>
                  <a:gd name="T74" fmla="*/ 0 w 15957"/>
                  <a:gd name="T75" fmla="*/ 0 h 13229"/>
                  <a:gd name="T76" fmla="*/ 0 w 15957"/>
                  <a:gd name="T77" fmla="*/ 0 h 13229"/>
                  <a:gd name="T78" fmla="*/ 0 w 15957"/>
                  <a:gd name="T79" fmla="*/ 0 h 13229"/>
                  <a:gd name="T80" fmla="*/ 0 w 15957"/>
                  <a:gd name="T81" fmla="*/ 0 h 13229"/>
                  <a:gd name="T82" fmla="*/ 0 w 15957"/>
                  <a:gd name="T83" fmla="*/ 0 h 13229"/>
                  <a:gd name="T84" fmla="*/ 0 w 15957"/>
                  <a:gd name="T85" fmla="*/ 0 h 13229"/>
                  <a:gd name="T86" fmla="*/ 0 w 15957"/>
                  <a:gd name="T87" fmla="*/ 0 h 13229"/>
                  <a:gd name="T88" fmla="*/ 0 w 15957"/>
                  <a:gd name="T89" fmla="*/ 0 h 13229"/>
                  <a:gd name="T90" fmla="*/ 0 w 15957"/>
                  <a:gd name="T91" fmla="*/ 0 h 13229"/>
                  <a:gd name="T92" fmla="*/ 0 w 15957"/>
                  <a:gd name="T93" fmla="*/ 0 h 13229"/>
                  <a:gd name="T94" fmla="*/ 0 w 15957"/>
                  <a:gd name="T95" fmla="*/ 0 h 13229"/>
                  <a:gd name="T96" fmla="*/ 0 w 15957"/>
                  <a:gd name="T97" fmla="*/ 0 h 13229"/>
                  <a:gd name="T98" fmla="*/ 0 w 15957"/>
                  <a:gd name="T99" fmla="*/ 0 h 13229"/>
                  <a:gd name="T100" fmla="*/ 0 w 15957"/>
                  <a:gd name="T101" fmla="*/ 0 h 13229"/>
                  <a:gd name="T102" fmla="*/ 0 w 15957"/>
                  <a:gd name="T103" fmla="*/ 0 h 13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957"/>
                  <a:gd name="T157" fmla="*/ 0 h 13229"/>
                  <a:gd name="T158" fmla="*/ 15957 w 15957"/>
                  <a:gd name="T159" fmla="*/ 13229 h 13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solidFill>
                <a:srgbClr val="BEBEBE"/>
              </a:solidFill>
              <a:ln w="6350">
                <a:solidFill>
                  <a:srgbClr val="969696"/>
                </a:solidFill>
                <a:round/>
                <a:headEnd/>
                <a:tailEnd/>
              </a:ln>
            </p:spPr>
            <p:txBody>
              <a:bodyPr/>
              <a:lstStyle/>
              <a:p>
                <a:endParaRPr lang="en-US" dirty="0"/>
              </a:p>
            </p:txBody>
          </p:sp>
          <p:sp>
            <p:nvSpPr>
              <p:cNvPr id="457" name="Freeform 87"/>
              <p:cNvSpPr>
                <a:spLocks noChangeAspect="1"/>
              </p:cNvSpPr>
              <p:nvPr/>
            </p:nvSpPr>
            <p:spPr bwMode="gray">
              <a:xfrm>
                <a:off x="3437" y="2725"/>
                <a:ext cx="144" cy="91"/>
              </a:xfrm>
              <a:custGeom>
                <a:avLst/>
                <a:gdLst>
                  <a:gd name="T0" fmla="*/ 0 w 15675"/>
                  <a:gd name="T1" fmla="*/ 0 h 9942"/>
                  <a:gd name="T2" fmla="*/ 0 w 15675"/>
                  <a:gd name="T3" fmla="*/ 0 h 9942"/>
                  <a:gd name="T4" fmla="*/ 0 w 15675"/>
                  <a:gd name="T5" fmla="*/ 0 h 9942"/>
                  <a:gd name="T6" fmla="*/ 0 w 15675"/>
                  <a:gd name="T7" fmla="*/ 0 h 9942"/>
                  <a:gd name="T8" fmla="*/ 0 w 15675"/>
                  <a:gd name="T9" fmla="*/ 0 h 9942"/>
                  <a:gd name="T10" fmla="*/ 0 w 15675"/>
                  <a:gd name="T11" fmla="*/ 0 h 9942"/>
                  <a:gd name="T12" fmla="*/ 0 w 15675"/>
                  <a:gd name="T13" fmla="*/ 0 h 9942"/>
                  <a:gd name="T14" fmla="*/ 0 w 15675"/>
                  <a:gd name="T15" fmla="*/ 0 h 9942"/>
                  <a:gd name="T16" fmla="*/ 0 w 15675"/>
                  <a:gd name="T17" fmla="*/ 0 h 9942"/>
                  <a:gd name="T18" fmla="*/ 0 w 15675"/>
                  <a:gd name="T19" fmla="*/ 0 h 9942"/>
                  <a:gd name="T20" fmla="*/ 0 w 15675"/>
                  <a:gd name="T21" fmla="*/ 0 h 9942"/>
                  <a:gd name="T22" fmla="*/ 0 w 15675"/>
                  <a:gd name="T23" fmla="*/ 0 h 9942"/>
                  <a:gd name="T24" fmla="*/ 0 w 15675"/>
                  <a:gd name="T25" fmla="*/ 0 h 9942"/>
                  <a:gd name="T26" fmla="*/ 0 w 15675"/>
                  <a:gd name="T27" fmla="*/ 0 h 9942"/>
                  <a:gd name="T28" fmla="*/ 0 w 15675"/>
                  <a:gd name="T29" fmla="*/ 0 h 9942"/>
                  <a:gd name="T30" fmla="*/ 0 w 15675"/>
                  <a:gd name="T31" fmla="*/ 0 h 9942"/>
                  <a:gd name="T32" fmla="*/ 0 w 15675"/>
                  <a:gd name="T33" fmla="*/ 0 h 9942"/>
                  <a:gd name="T34" fmla="*/ 0 w 15675"/>
                  <a:gd name="T35" fmla="*/ 0 h 9942"/>
                  <a:gd name="T36" fmla="*/ 0 w 15675"/>
                  <a:gd name="T37" fmla="*/ 0 h 9942"/>
                  <a:gd name="T38" fmla="*/ 0 w 15675"/>
                  <a:gd name="T39" fmla="*/ 0 h 9942"/>
                  <a:gd name="T40" fmla="*/ 0 w 15675"/>
                  <a:gd name="T41" fmla="*/ 0 h 9942"/>
                  <a:gd name="T42" fmla="*/ 0 w 15675"/>
                  <a:gd name="T43" fmla="*/ 0 h 9942"/>
                  <a:gd name="T44" fmla="*/ 0 w 15675"/>
                  <a:gd name="T45" fmla="*/ 0 h 9942"/>
                  <a:gd name="T46" fmla="*/ 0 w 15675"/>
                  <a:gd name="T47" fmla="*/ 0 h 9942"/>
                  <a:gd name="T48" fmla="*/ 0 w 15675"/>
                  <a:gd name="T49" fmla="*/ 0 h 9942"/>
                  <a:gd name="T50" fmla="*/ 0 w 15675"/>
                  <a:gd name="T51" fmla="*/ 0 h 9942"/>
                  <a:gd name="T52" fmla="*/ 0 w 15675"/>
                  <a:gd name="T53" fmla="*/ 0 h 9942"/>
                  <a:gd name="T54" fmla="*/ 0 w 15675"/>
                  <a:gd name="T55" fmla="*/ 0 h 9942"/>
                  <a:gd name="T56" fmla="*/ 0 w 15675"/>
                  <a:gd name="T57" fmla="*/ 0 h 9942"/>
                  <a:gd name="T58" fmla="*/ 0 w 15675"/>
                  <a:gd name="T59" fmla="*/ 0 h 9942"/>
                  <a:gd name="T60" fmla="*/ 0 w 15675"/>
                  <a:gd name="T61" fmla="*/ 0 h 9942"/>
                  <a:gd name="T62" fmla="*/ 0 w 15675"/>
                  <a:gd name="T63" fmla="*/ 0 h 9942"/>
                  <a:gd name="T64" fmla="*/ 0 w 15675"/>
                  <a:gd name="T65" fmla="*/ 0 h 9942"/>
                  <a:gd name="T66" fmla="*/ 0 w 15675"/>
                  <a:gd name="T67" fmla="*/ 0 h 9942"/>
                  <a:gd name="T68" fmla="*/ 0 w 15675"/>
                  <a:gd name="T69" fmla="*/ 0 h 9942"/>
                  <a:gd name="T70" fmla="*/ 0 w 15675"/>
                  <a:gd name="T71" fmla="*/ 0 h 9942"/>
                  <a:gd name="T72" fmla="*/ 0 w 15675"/>
                  <a:gd name="T73" fmla="*/ 0 h 9942"/>
                  <a:gd name="T74" fmla="*/ 0 w 15675"/>
                  <a:gd name="T75" fmla="*/ 0 h 9942"/>
                  <a:gd name="T76" fmla="*/ 0 w 15675"/>
                  <a:gd name="T77" fmla="*/ 0 h 9942"/>
                  <a:gd name="T78" fmla="*/ 0 w 15675"/>
                  <a:gd name="T79" fmla="*/ 0 h 9942"/>
                  <a:gd name="T80" fmla="*/ 0 w 15675"/>
                  <a:gd name="T81" fmla="*/ 0 h 9942"/>
                  <a:gd name="T82" fmla="*/ 0 w 15675"/>
                  <a:gd name="T83" fmla="*/ 0 h 9942"/>
                  <a:gd name="T84" fmla="*/ 0 w 15675"/>
                  <a:gd name="T85" fmla="*/ 0 h 9942"/>
                  <a:gd name="T86" fmla="*/ 0 w 15675"/>
                  <a:gd name="T87" fmla="*/ 0 h 9942"/>
                  <a:gd name="T88" fmla="*/ 0 w 15675"/>
                  <a:gd name="T89" fmla="*/ 0 h 9942"/>
                  <a:gd name="T90" fmla="*/ 0 w 15675"/>
                  <a:gd name="T91" fmla="*/ 0 h 9942"/>
                  <a:gd name="T92" fmla="*/ 0 w 15675"/>
                  <a:gd name="T93" fmla="*/ 0 h 9942"/>
                  <a:gd name="T94" fmla="*/ 0 w 15675"/>
                  <a:gd name="T95" fmla="*/ 0 h 9942"/>
                  <a:gd name="T96" fmla="*/ 0 w 15675"/>
                  <a:gd name="T97" fmla="*/ 0 h 9942"/>
                  <a:gd name="T98" fmla="*/ 0 w 15675"/>
                  <a:gd name="T99" fmla="*/ 0 h 9942"/>
                  <a:gd name="T100" fmla="*/ 0 w 15675"/>
                  <a:gd name="T101" fmla="*/ 0 h 9942"/>
                  <a:gd name="T102" fmla="*/ 0 w 15675"/>
                  <a:gd name="T103" fmla="*/ 0 h 9942"/>
                  <a:gd name="T104" fmla="*/ 0 w 15675"/>
                  <a:gd name="T105" fmla="*/ 0 h 9942"/>
                  <a:gd name="T106" fmla="*/ 0 w 15675"/>
                  <a:gd name="T107" fmla="*/ 0 h 9942"/>
                  <a:gd name="T108" fmla="*/ 0 w 15675"/>
                  <a:gd name="T109" fmla="*/ 0 h 99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75"/>
                  <a:gd name="T166" fmla="*/ 0 h 9942"/>
                  <a:gd name="T167" fmla="*/ 15675 w 15675"/>
                  <a:gd name="T168" fmla="*/ 9942 h 99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solidFill>
                <a:srgbClr val="BEBEBE"/>
              </a:solidFill>
              <a:ln w="6350">
                <a:solidFill>
                  <a:srgbClr val="969696"/>
                </a:solidFill>
                <a:round/>
                <a:headEnd/>
                <a:tailEnd/>
              </a:ln>
            </p:spPr>
            <p:txBody>
              <a:bodyPr/>
              <a:lstStyle/>
              <a:p>
                <a:endParaRPr lang="en-US" dirty="0"/>
              </a:p>
            </p:txBody>
          </p:sp>
          <p:sp>
            <p:nvSpPr>
              <p:cNvPr id="458" name="Freeform 88"/>
              <p:cNvSpPr>
                <a:spLocks noChangeAspect="1"/>
              </p:cNvSpPr>
              <p:nvPr/>
            </p:nvSpPr>
            <p:spPr bwMode="gray">
              <a:xfrm>
                <a:off x="3545" y="2616"/>
                <a:ext cx="1" cy="3"/>
              </a:xfrm>
              <a:custGeom>
                <a:avLst/>
                <a:gdLst>
                  <a:gd name="T0" fmla="*/ 0 w 8"/>
                  <a:gd name="T1" fmla="*/ 0 h 19"/>
                  <a:gd name="T2" fmla="*/ 0 w 8"/>
                  <a:gd name="T3" fmla="*/ 0 h 19"/>
                  <a:gd name="T4" fmla="*/ 0 w 8"/>
                  <a:gd name="T5" fmla="*/ 0 h 19"/>
                  <a:gd name="T6" fmla="*/ 0 w 8"/>
                  <a:gd name="T7" fmla="*/ 0 h 19"/>
                  <a:gd name="T8" fmla="*/ 0 w 8"/>
                  <a:gd name="T9" fmla="*/ 0 h 19"/>
                  <a:gd name="T10" fmla="*/ 0 w 8"/>
                  <a:gd name="T11" fmla="*/ 0 h 19"/>
                  <a:gd name="T12" fmla="*/ 0 60000 65536"/>
                  <a:gd name="T13" fmla="*/ 0 60000 65536"/>
                  <a:gd name="T14" fmla="*/ 0 60000 65536"/>
                  <a:gd name="T15" fmla="*/ 0 60000 65536"/>
                  <a:gd name="T16" fmla="*/ 0 60000 65536"/>
                  <a:gd name="T17" fmla="*/ 0 60000 65536"/>
                  <a:gd name="T18" fmla="*/ 0 w 8"/>
                  <a:gd name="T19" fmla="*/ 0 h 19"/>
                  <a:gd name="T20" fmla="*/ 8 w 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8" h="19">
                    <a:moveTo>
                      <a:pt x="8" y="3"/>
                    </a:moveTo>
                    <a:lnTo>
                      <a:pt x="0" y="0"/>
                    </a:lnTo>
                    <a:lnTo>
                      <a:pt x="0" y="11"/>
                    </a:lnTo>
                    <a:lnTo>
                      <a:pt x="3" y="19"/>
                    </a:lnTo>
                    <a:lnTo>
                      <a:pt x="8" y="17"/>
                    </a:lnTo>
                    <a:lnTo>
                      <a:pt x="8" y="3"/>
                    </a:lnTo>
                    <a:close/>
                  </a:path>
                </a:pathLst>
              </a:custGeom>
              <a:solidFill>
                <a:srgbClr val="BEBEBE"/>
              </a:solidFill>
              <a:ln w="6350">
                <a:solidFill>
                  <a:srgbClr val="969696"/>
                </a:solidFill>
                <a:round/>
                <a:headEnd/>
                <a:tailEnd/>
              </a:ln>
            </p:spPr>
            <p:txBody>
              <a:bodyPr/>
              <a:lstStyle/>
              <a:p>
                <a:endParaRPr lang="en-US" dirty="0"/>
              </a:p>
            </p:txBody>
          </p:sp>
          <p:grpSp>
            <p:nvGrpSpPr>
              <p:cNvPr id="459" name="Group 89"/>
              <p:cNvGrpSpPr>
                <a:grpSpLocks/>
              </p:cNvGrpSpPr>
              <p:nvPr/>
            </p:nvGrpSpPr>
            <p:grpSpPr bwMode="auto">
              <a:xfrm>
                <a:off x="3457" y="2390"/>
                <a:ext cx="267" cy="243"/>
                <a:chOff x="3457" y="2390"/>
                <a:chExt cx="267" cy="243"/>
              </a:xfrm>
            </p:grpSpPr>
            <p:sp>
              <p:nvSpPr>
                <p:cNvPr id="744" name="Freeform 90"/>
                <p:cNvSpPr>
                  <a:spLocks noChangeAspect="1"/>
                </p:cNvSpPr>
                <p:nvPr/>
              </p:nvSpPr>
              <p:spPr bwMode="gray">
                <a:xfrm>
                  <a:off x="3612" y="2605"/>
                  <a:ext cx="13" cy="7"/>
                </a:xfrm>
                <a:custGeom>
                  <a:avLst/>
                  <a:gdLst>
                    <a:gd name="T0" fmla="*/ 0 w 50"/>
                    <a:gd name="T1" fmla="*/ 0 h 26"/>
                    <a:gd name="T2" fmla="*/ 0 w 50"/>
                    <a:gd name="T3" fmla="*/ 0 h 26"/>
                    <a:gd name="T4" fmla="*/ 0 w 50"/>
                    <a:gd name="T5" fmla="*/ 0 h 26"/>
                    <a:gd name="T6" fmla="*/ 0 w 50"/>
                    <a:gd name="T7" fmla="*/ 0 h 26"/>
                    <a:gd name="T8" fmla="*/ 0 w 50"/>
                    <a:gd name="T9" fmla="*/ 0 h 26"/>
                    <a:gd name="T10" fmla="*/ 0 w 50"/>
                    <a:gd name="T11" fmla="*/ 0 h 26"/>
                    <a:gd name="T12" fmla="*/ 0 w 50"/>
                    <a:gd name="T13" fmla="*/ 0 h 26"/>
                    <a:gd name="T14" fmla="*/ 0 w 50"/>
                    <a:gd name="T15" fmla="*/ 0 h 26"/>
                    <a:gd name="T16" fmla="*/ 0 w 5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26"/>
                    <a:gd name="T29" fmla="*/ 50 w 5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26">
                      <a:moveTo>
                        <a:pt x="50" y="2"/>
                      </a:moveTo>
                      <a:lnTo>
                        <a:pt x="45" y="0"/>
                      </a:lnTo>
                      <a:lnTo>
                        <a:pt x="27" y="2"/>
                      </a:lnTo>
                      <a:lnTo>
                        <a:pt x="23" y="10"/>
                      </a:lnTo>
                      <a:lnTo>
                        <a:pt x="12" y="18"/>
                      </a:lnTo>
                      <a:lnTo>
                        <a:pt x="0" y="22"/>
                      </a:lnTo>
                      <a:lnTo>
                        <a:pt x="1" y="26"/>
                      </a:lnTo>
                      <a:lnTo>
                        <a:pt x="27" y="19"/>
                      </a:lnTo>
                      <a:lnTo>
                        <a:pt x="50" y="2"/>
                      </a:lnTo>
                      <a:close/>
                    </a:path>
                  </a:pathLst>
                </a:custGeom>
                <a:solidFill>
                  <a:srgbClr val="BEBEBE"/>
                </a:solidFill>
                <a:ln w="6350">
                  <a:solidFill>
                    <a:srgbClr val="969696"/>
                  </a:solidFill>
                  <a:round/>
                  <a:headEnd/>
                  <a:tailEnd/>
                </a:ln>
              </p:spPr>
              <p:txBody>
                <a:bodyPr/>
                <a:lstStyle/>
                <a:p>
                  <a:endParaRPr lang="en-US" dirty="0"/>
                </a:p>
              </p:txBody>
            </p:sp>
            <p:sp>
              <p:nvSpPr>
                <p:cNvPr id="745" name="Freeform 91"/>
                <p:cNvSpPr>
                  <a:spLocks noChangeAspect="1"/>
                </p:cNvSpPr>
                <p:nvPr/>
              </p:nvSpPr>
              <p:spPr bwMode="gray">
                <a:xfrm>
                  <a:off x="3457" y="2390"/>
                  <a:ext cx="267" cy="243"/>
                </a:xfrm>
                <a:custGeom>
                  <a:avLst/>
                  <a:gdLst>
                    <a:gd name="T0" fmla="*/ 0 w 1049"/>
                    <a:gd name="T1" fmla="*/ 0 h 961"/>
                    <a:gd name="T2" fmla="*/ 0 w 1049"/>
                    <a:gd name="T3" fmla="*/ 0 h 961"/>
                    <a:gd name="T4" fmla="*/ 0 w 1049"/>
                    <a:gd name="T5" fmla="*/ 0 h 961"/>
                    <a:gd name="T6" fmla="*/ 0 w 1049"/>
                    <a:gd name="T7" fmla="*/ 0 h 961"/>
                    <a:gd name="T8" fmla="*/ 0 w 1049"/>
                    <a:gd name="T9" fmla="*/ 0 h 961"/>
                    <a:gd name="T10" fmla="*/ 0 w 1049"/>
                    <a:gd name="T11" fmla="*/ 0 h 961"/>
                    <a:gd name="T12" fmla="*/ 0 w 1049"/>
                    <a:gd name="T13" fmla="*/ 0 h 961"/>
                    <a:gd name="T14" fmla="*/ 0 w 1049"/>
                    <a:gd name="T15" fmla="*/ 0 h 961"/>
                    <a:gd name="T16" fmla="*/ 0 w 1049"/>
                    <a:gd name="T17" fmla="*/ 0 h 961"/>
                    <a:gd name="T18" fmla="*/ 0 w 1049"/>
                    <a:gd name="T19" fmla="*/ 0 h 961"/>
                    <a:gd name="T20" fmla="*/ 0 w 1049"/>
                    <a:gd name="T21" fmla="*/ 0 h 961"/>
                    <a:gd name="T22" fmla="*/ 0 w 1049"/>
                    <a:gd name="T23" fmla="*/ 0 h 961"/>
                    <a:gd name="T24" fmla="*/ 0 w 1049"/>
                    <a:gd name="T25" fmla="*/ 0 h 961"/>
                    <a:gd name="T26" fmla="*/ 0 w 1049"/>
                    <a:gd name="T27" fmla="*/ 0 h 961"/>
                    <a:gd name="T28" fmla="*/ 0 w 1049"/>
                    <a:gd name="T29" fmla="*/ 0 h 961"/>
                    <a:gd name="T30" fmla="*/ 0 w 1049"/>
                    <a:gd name="T31" fmla="*/ 0 h 961"/>
                    <a:gd name="T32" fmla="*/ 0 w 1049"/>
                    <a:gd name="T33" fmla="*/ 0 h 961"/>
                    <a:gd name="T34" fmla="*/ 0 w 1049"/>
                    <a:gd name="T35" fmla="*/ 0 h 961"/>
                    <a:gd name="T36" fmla="*/ 0 w 1049"/>
                    <a:gd name="T37" fmla="*/ 0 h 961"/>
                    <a:gd name="T38" fmla="*/ 0 w 1049"/>
                    <a:gd name="T39" fmla="*/ 0 h 961"/>
                    <a:gd name="T40" fmla="*/ 0 w 1049"/>
                    <a:gd name="T41" fmla="*/ 0 h 961"/>
                    <a:gd name="T42" fmla="*/ 0 w 1049"/>
                    <a:gd name="T43" fmla="*/ 0 h 961"/>
                    <a:gd name="T44" fmla="*/ 0 w 1049"/>
                    <a:gd name="T45" fmla="*/ 0 h 961"/>
                    <a:gd name="T46" fmla="*/ 0 w 1049"/>
                    <a:gd name="T47" fmla="*/ 0 h 961"/>
                    <a:gd name="T48" fmla="*/ 0 w 1049"/>
                    <a:gd name="T49" fmla="*/ 0 h 961"/>
                    <a:gd name="T50" fmla="*/ 0 w 1049"/>
                    <a:gd name="T51" fmla="*/ 0 h 961"/>
                    <a:gd name="T52" fmla="*/ 0 w 1049"/>
                    <a:gd name="T53" fmla="*/ 0 h 961"/>
                    <a:gd name="T54" fmla="*/ 0 w 1049"/>
                    <a:gd name="T55" fmla="*/ 0 h 961"/>
                    <a:gd name="T56" fmla="*/ 0 w 1049"/>
                    <a:gd name="T57" fmla="*/ 0 h 961"/>
                    <a:gd name="T58" fmla="*/ 0 w 1049"/>
                    <a:gd name="T59" fmla="*/ 0 h 961"/>
                    <a:gd name="T60" fmla="*/ 0 w 1049"/>
                    <a:gd name="T61" fmla="*/ 0 h 961"/>
                    <a:gd name="T62" fmla="*/ 0 w 1049"/>
                    <a:gd name="T63" fmla="*/ 0 h 961"/>
                    <a:gd name="T64" fmla="*/ 0 w 1049"/>
                    <a:gd name="T65" fmla="*/ 0 h 961"/>
                    <a:gd name="T66" fmla="*/ 0 w 1049"/>
                    <a:gd name="T67" fmla="*/ 0 h 961"/>
                    <a:gd name="T68" fmla="*/ 0 w 1049"/>
                    <a:gd name="T69" fmla="*/ 0 h 961"/>
                    <a:gd name="T70" fmla="*/ 0 w 1049"/>
                    <a:gd name="T71" fmla="*/ 0 h 961"/>
                    <a:gd name="T72" fmla="*/ 0 w 1049"/>
                    <a:gd name="T73" fmla="*/ 0 h 961"/>
                    <a:gd name="T74" fmla="*/ 0 w 1049"/>
                    <a:gd name="T75" fmla="*/ 0 h 961"/>
                    <a:gd name="T76" fmla="*/ 0 w 1049"/>
                    <a:gd name="T77" fmla="*/ 0 h 961"/>
                    <a:gd name="T78" fmla="*/ 0 w 1049"/>
                    <a:gd name="T79" fmla="*/ 0 h 961"/>
                    <a:gd name="T80" fmla="*/ 0 w 1049"/>
                    <a:gd name="T81" fmla="*/ 0 h 961"/>
                    <a:gd name="T82" fmla="*/ 0 w 1049"/>
                    <a:gd name="T83" fmla="*/ 0 h 961"/>
                    <a:gd name="T84" fmla="*/ 0 w 1049"/>
                    <a:gd name="T85" fmla="*/ 0 h 961"/>
                    <a:gd name="T86" fmla="*/ 0 w 1049"/>
                    <a:gd name="T87" fmla="*/ 0 h 961"/>
                    <a:gd name="T88" fmla="*/ 0 w 1049"/>
                    <a:gd name="T89" fmla="*/ 0 h 961"/>
                    <a:gd name="T90" fmla="*/ 0 w 1049"/>
                    <a:gd name="T91" fmla="*/ 0 h 961"/>
                    <a:gd name="T92" fmla="*/ 0 w 1049"/>
                    <a:gd name="T93" fmla="*/ 0 h 961"/>
                    <a:gd name="T94" fmla="*/ 0 w 1049"/>
                    <a:gd name="T95" fmla="*/ 0 h 961"/>
                    <a:gd name="T96" fmla="*/ 0 w 1049"/>
                    <a:gd name="T97" fmla="*/ 0 h 961"/>
                    <a:gd name="T98" fmla="*/ 0 w 1049"/>
                    <a:gd name="T99" fmla="*/ 0 h 961"/>
                    <a:gd name="T100" fmla="*/ 0 w 1049"/>
                    <a:gd name="T101" fmla="*/ 0 h 961"/>
                    <a:gd name="T102" fmla="*/ 0 w 1049"/>
                    <a:gd name="T103" fmla="*/ 0 h 9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961"/>
                    <a:gd name="T158" fmla="*/ 1049 w 1049"/>
                    <a:gd name="T159" fmla="*/ 961 h 9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rgbClr val="BEBEBE"/>
                </a:solidFill>
                <a:ln w="6350">
                  <a:solidFill>
                    <a:srgbClr val="969696"/>
                  </a:solidFill>
                  <a:round/>
                  <a:headEnd/>
                  <a:tailEnd/>
                </a:ln>
              </p:spPr>
              <p:txBody>
                <a:bodyPr/>
                <a:lstStyle/>
                <a:p>
                  <a:endParaRPr lang="en-US" dirty="0"/>
                </a:p>
              </p:txBody>
            </p:sp>
          </p:grpSp>
          <p:sp>
            <p:nvSpPr>
              <p:cNvPr id="460" name="Freeform 92"/>
              <p:cNvSpPr>
                <a:spLocks noChangeAspect="1"/>
              </p:cNvSpPr>
              <p:nvPr/>
            </p:nvSpPr>
            <p:spPr bwMode="gray">
              <a:xfrm>
                <a:off x="3382" y="2432"/>
                <a:ext cx="136" cy="138"/>
              </a:xfrm>
              <a:custGeom>
                <a:avLst/>
                <a:gdLst>
                  <a:gd name="T0" fmla="*/ 0 w 534"/>
                  <a:gd name="T1" fmla="*/ 0 h 548"/>
                  <a:gd name="T2" fmla="*/ 0 w 534"/>
                  <a:gd name="T3" fmla="*/ 0 h 548"/>
                  <a:gd name="T4" fmla="*/ 0 w 534"/>
                  <a:gd name="T5" fmla="*/ 0 h 548"/>
                  <a:gd name="T6" fmla="*/ 0 w 534"/>
                  <a:gd name="T7" fmla="*/ 0 h 548"/>
                  <a:gd name="T8" fmla="*/ 0 w 534"/>
                  <a:gd name="T9" fmla="*/ 0 h 548"/>
                  <a:gd name="T10" fmla="*/ 0 w 534"/>
                  <a:gd name="T11" fmla="*/ 0 h 548"/>
                  <a:gd name="T12" fmla="*/ 0 w 534"/>
                  <a:gd name="T13" fmla="*/ 0 h 548"/>
                  <a:gd name="T14" fmla="*/ 0 w 534"/>
                  <a:gd name="T15" fmla="*/ 0 h 548"/>
                  <a:gd name="T16" fmla="*/ 0 w 534"/>
                  <a:gd name="T17" fmla="*/ 0 h 548"/>
                  <a:gd name="T18" fmla="*/ 0 w 534"/>
                  <a:gd name="T19" fmla="*/ 0 h 548"/>
                  <a:gd name="T20" fmla="*/ 0 w 534"/>
                  <a:gd name="T21" fmla="*/ 0 h 548"/>
                  <a:gd name="T22" fmla="*/ 0 w 534"/>
                  <a:gd name="T23" fmla="*/ 0 h 548"/>
                  <a:gd name="T24" fmla="*/ 0 w 534"/>
                  <a:gd name="T25" fmla="*/ 0 h 548"/>
                  <a:gd name="T26" fmla="*/ 0 w 534"/>
                  <a:gd name="T27" fmla="*/ 0 h 548"/>
                  <a:gd name="T28" fmla="*/ 0 w 534"/>
                  <a:gd name="T29" fmla="*/ 0 h 548"/>
                  <a:gd name="T30" fmla="*/ 0 w 534"/>
                  <a:gd name="T31" fmla="*/ 0 h 548"/>
                  <a:gd name="T32" fmla="*/ 0 w 534"/>
                  <a:gd name="T33" fmla="*/ 0 h 548"/>
                  <a:gd name="T34" fmla="*/ 0 w 534"/>
                  <a:gd name="T35" fmla="*/ 0 h 548"/>
                  <a:gd name="T36" fmla="*/ 0 w 534"/>
                  <a:gd name="T37" fmla="*/ 0 h 548"/>
                  <a:gd name="T38" fmla="*/ 0 w 534"/>
                  <a:gd name="T39" fmla="*/ 0 h 548"/>
                  <a:gd name="T40" fmla="*/ 0 w 534"/>
                  <a:gd name="T41" fmla="*/ 0 h 548"/>
                  <a:gd name="T42" fmla="*/ 0 w 534"/>
                  <a:gd name="T43" fmla="*/ 0 h 548"/>
                  <a:gd name="T44" fmla="*/ 0 w 534"/>
                  <a:gd name="T45" fmla="*/ 0 h 548"/>
                  <a:gd name="T46" fmla="*/ 0 w 534"/>
                  <a:gd name="T47" fmla="*/ 0 h 548"/>
                  <a:gd name="T48" fmla="*/ 0 w 534"/>
                  <a:gd name="T49" fmla="*/ 0 h 548"/>
                  <a:gd name="T50" fmla="*/ 0 w 534"/>
                  <a:gd name="T51" fmla="*/ 0 h 548"/>
                  <a:gd name="T52" fmla="*/ 0 w 534"/>
                  <a:gd name="T53" fmla="*/ 0 h 548"/>
                  <a:gd name="T54" fmla="*/ 0 w 534"/>
                  <a:gd name="T55" fmla="*/ 0 h 548"/>
                  <a:gd name="T56" fmla="*/ 0 w 534"/>
                  <a:gd name="T57" fmla="*/ 0 h 548"/>
                  <a:gd name="T58" fmla="*/ 0 w 534"/>
                  <a:gd name="T59" fmla="*/ 0 h 548"/>
                  <a:gd name="T60" fmla="*/ 0 w 534"/>
                  <a:gd name="T61" fmla="*/ 0 h 548"/>
                  <a:gd name="T62" fmla="*/ 0 w 534"/>
                  <a:gd name="T63" fmla="*/ 0 h 548"/>
                  <a:gd name="T64" fmla="*/ 0 w 534"/>
                  <a:gd name="T65" fmla="*/ 0 h 548"/>
                  <a:gd name="T66" fmla="*/ 0 w 534"/>
                  <a:gd name="T67" fmla="*/ 0 h 548"/>
                  <a:gd name="T68" fmla="*/ 0 w 534"/>
                  <a:gd name="T69" fmla="*/ 0 h 548"/>
                  <a:gd name="T70" fmla="*/ 0 w 534"/>
                  <a:gd name="T71" fmla="*/ 0 h 548"/>
                  <a:gd name="T72" fmla="*/ 0 w 534"/>
                  <a:gd name="T73" fmla="*/ 0 h 548"/>
                  <a:gd name="T74" fmla="*/ 0 w 534"/>
                  <a:gd name="T75" fmla="*/ 0 h 548"/>
                  <a:gd name="T76" fmla="*/ 0 w 534"/>
                  <a:gd name="T77" fmla="*/ 0 h 548"/>
                  <a:gd name="T78" fmla="*/ 0 w 534"/>
                  <a:gd name="T79" fmla="*/ 0 h 548"/>
                  <a:gd name="T80" fmla="*/ 0 w 534"/>
                  <a:gd name="T81" fmla="*/ 0 h 548"/>
                  <a:gd name="T82" fmla="*/ 0 w 534"/>
                  <a:gd name="T83" fmla="*/ 0 h 548"/>
                  <a:gd name="T84" fmla="*/ 0 w 534"/>
                  <a:gd name="T85" fmla="*/ 0 h 5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4"/>
                  <a:gd name="T130" fmla="*/ 0 h 548"/>
                  <a:gd name="T131" fmla="*/ 534 w 534"/>
                  <a:gd name="T132" fmla="*/ 548 h 5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solidFill>
                <a:srgbClr val="BEBEBE"/>
              </a:solidFill>
              <a:ln w="6350">
                <a:solidFill>
                  <a:srgbClr val="969696"/>
                </a:solidFill>
                <a:round/>
                <a:headEnd/>
                <a:tailEnd/>
              </a:ln>
            </p:spPr>
            <p:txBody>
              <a:bodyPr/>
              <a:lstStyle/>
              <a:p>
                <a:endParaRPr lang="en-US" dirty="0"/>
              </a:p>
            </p:txBody>
          </p:sp>
          <p:sp>
            <p:nvSpPr>
              <p:cNvPr id="461" name="Freeform 93"/>
              <p:cNvSpPr>
                <a:spLocks noChangeAspect="1"/>
              </p:cNvSpPr>
              <p:nvPr/>
            </p:nvSpPr>
            <p:spPr bwMode="gray">
              <a:xfrm>
                <a:off x="3549" y="2617"/>
                <a:ext cx="11" cy="25"/>
              </a:xfrm>
              <a:custGeom>
                <a:avLst/>
                <a:gdLst>
                  <a:gd name="T0" fmla="*/ 0 w 45"/>
                  <a:gd name="T1" fmla="*/ 0 h 98"/>
                  <a:gd name="T2" fmla="*/ 0 w 45"/>
                  <a:gd name="T3" fmla="*/ 0 h 98"/>
                  <a:gd name="T4" fmla="*/ 0 w 45"/>
                  <a:gd name="T5" fmla="*/ 0 h 98"/>
                  <a:gd name="T6" fmla="*/ 0 w 45"/>
                  <a:gd name="T7" fmla="*/ 0 h 98"/>
                  <a:gd name="T8" fmla="*/ 0 w 45"/>
                  <a:gd name="T9" fmla="*/ 0 h 98"/>
                  <a:gd name="T10" fmla="*/ 0 w 45"/>
                  <a:gd name="T11" fmla="*/ 0 h 98"/>
                  <a:gd name="T12" fmla="*/ 0 w 45"/>
                  <a:gd name="T13" fmla="*/ 0 h 98"/>
                  <a:gd name="T14" fmla="*/ 0 w 45"/>
                  <a:gd name="T15" fmla="*/ 0 h 98"/>
                  <a:gd name="T16" fmla="*/ 0 w 45"/>
                  <a:gd name="T17" fmla="*/ 0 h 98"/>
                  <a:gd name="T18" fmla="*/ 0 w 45"/>
                  <a:gd name="T19" fmla="*/ 0 h 98"/>
                  <a:gd name="T20" fmla="*/ 0 w 45"/>
                  <a:gd name="T21" fmla="*/ 0 h 98"/>
                  <a:gd name="T22" fmla="*/ 0 w 45"/>
                  <a:gd name="T23" fmla="*/ 0 h 98"/>
                  <a:gd name="T24" fmla="*/ 0 w 45"/>
                  <a:gd name="T25" fmla="*/ 0 h 98"/>
                  <a:gd name="T26" fmla="*/ 0 w 45"/>
                  <a:gd name="T27" fmla="*/ 0 h 98"/>
                  <a:gd name="T28" fmla="*/ 0 w 45"/>
                  <a:gd name="T29" fmla="*/ 0 h 98"/>
                  <a:gd name="T30" fmla="*/ 0 w 45"/>
                  <a:gd name="T31" fmla="*/ 0 h 98"/>
                  <a:gd name="T32" fmla="*/ 0 w 45"/>
                  <a:gd name="T33" fmla="*/ 0 h 98"/>
                  <a:gd name="T34" fmla="*/ 0 w 45"/>
                  <a:gd name="T35" fmla="*/ 0 h 98"/>
                  <a:gd name="T36" fmla="*/ 0 w 45"/>
                  <a:gd name="T37" fmla="*/ 0 h 98"/>
                  <a:gd name="T38" fmla="*/ 0 w 45"/>
                  <a:gd name="T39" fmla="*/ 0 h 98"/>
                  <a:gd name="T40" fmla="*/ 0 w 45"/>
                  <a:gd name="T41" fmla="*/ 0 h 98"/>
                  <a:gd name="T42" fmla="*/ 0 w 45"/>
                  <a:gd name="T43" fmla="*/ 0 h 98"/>
                  <a:gd name="T44" fmla="*/ 0 w 45"/>
                  <a:gd name="T45" fmla="*/ 0 h 98"/>
                  <a:gd name="T46" fmla="*/ 0 w 45"/>
                  <a:gd name="T47" fmla="*/ 0 h 98"/>
                  <a:gd name="T48" fmla="*/ 0 w 45"/>
                  <a:gd name="T49" fmla="*/ 0 h 98"/>
                  <a:gd name="T50" fmla="*/ 0 w 45"/>
                  <a:gd name="T51" fmla="*/ 0 h 98"/>
                  <a:gd name="T52" fmla="*/ 0 w 45"/>
                  <a:gd name="T53" fmla="*/ 0 h 98"/>
                  <a:gd name="T54" fmla="*/ 0 w 45"/>
                  <a:gd name="T55" fmla="*/ 0 h 98"/>
                  <a:gd name="T56" fmla="*/ 0 w 45"/>
                  <a:gd name="T57" fmla="*/ 0 h 98"/>
                  <a:gd name="T58" fmla="*/ 0 w 45"/>
                  <a:gd name="T59" fmla="*/ 0 h 98"/>
                  <a:gd name="T60" fmla="*/ 0 w 45"/>
                  <a:gd name="T61" fmla="*/ 0 h 98"/>
                  <a:gd name="T62" fmla="*/ 0 w 45"/>
                  <a:gd name="T63" fmla="*/ 0 h 98"/>
                  <a:gd name="T64" fmla="*/ 0 w 45"/>
                  <a:gd name="T65" fmla="*/ 0 h 98"/>
                  <a:gd name="T66" fmla="*/ 0 w 45"/>
                  <a:gd name="T67" fmla="*/ 0 h 98"/>
                  <a:gd name="T68" fmla="*/ 0 w 45"/>
                  <a:gd name="T69" fmla="*/ 0 h 98"/>
                  <a:gd name="T70" fmla="*/ 0 w 45"/>
                  <a:gd name="T71" fmla="*/ 0 h 98"/>
                  <a:gd name="T72" fmla="*/ 0 w 45"/>
                  <a:gd name="T73" fmla="*/ 0 h 98"/>
                  <a:gd name="T74" fmla="*/ 0 w 45"/>
                  <a:gd name="T75" fmla="*/ 0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98"/>
                  <a:gd name="T116" fmla="*/ 45 w 45"/>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solidFill>
                <a:srgbClr val="BEBEBE"/>
              </a:solidFill>
              <a:ln w="6350">
                <a:solidFill>
                  <a:srgbClr val="969696"/>
                </a:solidFill>
                <a:round/>
                <a:headEnd/>
                <a:tailEnd/>
              </a:ln>
            </p:spPr>
            <p:txBody>
              <a:bodyPr/>
              <a:lstStyle/>
              <a:p>
                <a:endParaRPr lang="en-US" dirty="0"/>
              </a:p>
            </p:txBody>
          </p:sp>
          <p:grpSp>
            <p:nvGrpSpPr>
              <p:cNvPr id="462" name="Group 94"/>
              <p:cNvGrpSpPr>
                <a:grpSpLocks noChangeAspect="1"/>
              </p:cNvGrpSpPr>
              <p:nvPr/>
            </p:nvGrpSpPr>
            <p:grpSpPr bwMode="auto">
              <a:xfrm>
                <a:off x="3206" y="2348"/>
                <a:ext cx="260" cy="112"/>
                <a:chOff x="3185" y="2348"/>
                <a:chExt cx="260" cy="112"/>
              </a:xfrm>
            </p:grpSpPr>
            <p:sp>
              <p:nvSpPr>
                <p:cNvPr id="742" name="Freeform 95"/>
                <p:cNvSpPr>
                  <a:spLocks noChangeAspect="1"/>
                </p:cNvSpPr>
                <p:nvPr/>
              </p:nvSpPr>
              <p:spPr bwMode="gray">
                <a:xfrm>
                  <a:off x="3186" y="2348"/>
                  <a:ext cx="259" cy="112"/>
                </a:xfrm>
                <a:custGeom>
                  <a:avLst/>
                  <a:gdLst>
                    <a:gd name="T0" fmla="*/ 0 w 1022"/>
                    <a:gd name="T1" fmla="*/ 0 h 439"/>
                    <a:gd name="T2" fmla="*/ 0 w 1022"/>
                    <a:gd name="T3" fmla="*/ 0 h 439"/>
                    <a:gd name="T4" fmla="*/ 0 w 1022"/>
                    <a:gd name="T5" fmla="*/ 0 h 439"/>
                    <a:gd name="T6" fmla="*/ 0 w 1022"/>
                    <a:gd name="T7" fmla="*/ 0 h 439"/>
                    <a:gd name="T8" fmla="*/ 0 w 1022"/>
                    <a:gd name="T9" fmla="*/ 0 h 439"/>
                    <a:gd name="T10" fmla="*/ 0 w 1022"/>
                    <a:gd name="T11" fmla="*/ 0 h 439"/>
                    <a:gd name="T12" fmla="*/ 0 w 1022"/>
                    <a:gd name="T13" fmla="*/ 0 h 439"/>
                    <a:gd name="T14" fmla="*/ 0 w 1022"/>
                    <a:gd name="T15" fmla="*/ 0 h 439"/>
                    <a:gd name="T16" fmla="*/ 0 w 1022"/>
                    <a:gd name="T17" fmla="*/ 0 h 439"/>
                    <a:gd name="T18" fmla="*/ 0 w 1022"/>
                    <a:gd name="T19" fmla="*/ 0 h 439"/>
                    <a:gd name="T20" fmla="*/ 0 w 1022"/>
                    <a:gd name="T21" fmla="*/ 0 h 439"/>
                    <a:gd name="T22" fmla="*/ 0 w 1022"/>
                    <a:gd name="T23" fmla="*/ 0 h 439"/>
                    <a:gd name="T24" fmla="*/ 0 w 1022"/>
                    <a:gd name="T25" fmla="*/ 0 h 439"/>
                    <a:gd name="T26" fmla="*/ 0 w 1022"/>
                    <a:gd name="T27" fmla="*/ 0 h 439"/>
                    <a:gd name="T28" fmla="*/ 0 w 1022"/>
                    <a:gd name="T29" fmla="*/ 0 h 439"/>
                    <a:gd name="T30" fmla="*/ 0 w 1022"/>
                    <a:gd name="T31" fmla="*/ 0 h 439"/>
                    <a:gd name="T32" fmla="*/ 0 w 1022"/>
                    <a:gd name="T33" fmla="*/ 0 h 439"/>
                    <a:gd name="T34" fmla="*/ 0 w 1022"/>
                    <a:gd name="T35" fmla="*/ 0 h 439"/>
                    <a:gd name="T36" fmla="*/ 0 w 1022"/>
                    <a:gd name="T37" fmla="*/ 0 h 439"/>
                    <a:gd name="T38" fmla="*/ 0 w 1022"/>
                    <a:gd name="T39" fmla="*/ 0 h 439"/>
                    <a:gd name="T40" fmla="*/ 0 w 1022"/>
                    <a:gd name="T41" fmla="*/ 0 h 439"/>
                    <a:gd name="T42" fmla="*/ 0 w 1022"/>
                    <a:gd name="T43" fmla="*/ 0 h 439"/>
                    <a:gd name="T44" fmla="*/ 0 w 1022"/>
                    <a:gd name="T45" fmla="*/ 0 h 439"/>
                    <a:gd name="T46" fmla="*/ 0 w 1022"/>
                    <a:gd name="T47" fmla="*/ 0 h 439"/>
                    <a:gd name="T48" fmla="*/ 0 w 1022"/>
                    <a:gd name="T49" fmla="*/ 0 h 439"/>
                    <a:gd name="T50" fmla="*/ 0 w 1022"/>
                    <a:gd name="T51" fmla="*/ 0 h 439"/>
                    <a:gd name="T52" fmla="*/ 0 w 1022"/>
                    <a:gd name="T53" fmla="*/ 0 h 439"/>
                    <a:gd name="T54" fmla="*/ 0 w 1022"/>
                    <a:gd name="T55" fmla="*/ 0 h 439"/>
                    <a:gd name="T56" fmla="*/ 0 w 1022"/>
                    <a:gd name="T57" fmla="*/ 0 h 439"/>
                    <a:gd name="T58" fmla="*/ 0 w 1022"/>
                    <a:gd name="T59" fmla="*/ 0 h 439"/>
                    <a:gd name="T60" fmla="*/ 0 w 1022"/>
                    <a:gd name="T61" fmla="*/ 0 h 439"/>
                    <a:gd name="T62" fmla="*/ 0 w 1022"/>
                    <a:gd name="T63" fmla="*/ 0 h 439"/>
                    <a:gd name="T64" fmla="*/ 0 w 1022"/>
                    <a:gd name="T65" fmla="*/ 0 h 439"/>
                    <a:gd name="T66" fmla="*/ 0 w 1022"/>
                    <a:gd name="T67" fmla="*/ 0 h 439"/>
                    <a:gd name="T68" fmla="*/ 0 w 1022"/>
                    <a:gd name="T69" fmla="*/ 0 h 439"/>
                    <a:gd name="T70" fmla="*/ 0 w 1022"/>
                    <a:gd name="T71" fmla="*/ 0 h 439"/>
                    <a:gd name="T72" fmla="*/ 0 w 1022"/>
                    <a:gd name="T73" fmla="*/ 0 h 439"/>
                    <a:gd name="T74" fmla="*/ 0 w 1022"/>
                    <a:gd name="T75" fmla="*/ 0 h 439"/>
                    <a:gd name="T76" fmla="*/ 0 w 1022"/>
                    <a:gd name="T77" fmla="*/ 0 h 439"/>
                    <a:gd name="T78" fmla="*/ 0 w 1022"/>
                    <a:gd name="T79" fmla="*/ 0 h 439"/>
                    <a:gd name="T80" fmla="*/ 0 w 1022"/>
                    <a:gd name="T81" fmla="*/ 0 h 439"/>
                    <a:gd name="T82" fmla="*/ 0 w 1022"/>
                    <a:gd name="T83" fmla="*/ 0 h 439"/>
                    <a:gd name="T84" fmla="*/ 0 w 1022"/>
                    <a:gd name="T85" fmla="*/ 0 h 439"/>
                    <a:gd name="T86" fmla="*/ 0 w 1022"/>
                    <a:gd name="T87" fmla="*/ 0 h 439"/>
                    <a:gd name="T88" fmla="*/ 0 w 1022"/>
                    <a:gd name="T89" fmla="*/ 0 h 439"/>
                    <a:gd name="T90" fmla="*/ 0 w 1022"/>
                    <a:gd name="T91" fmla="*/ 0 h 439"/>
                    <a:gd name="T92" fmla="*/ 0 w 1022"/>
                    <a:gd name="T93" fmla="*/ 0 h 439"/>
                    <a:gd name="T94" fmla="*/ 0 w 1022"/>
                    <a:gd name="T95" fmla="*/ 0 h 439"/>
                    <a:gd name="T96" fmla="*/ 0 w 1022"/>
                    <a:gd name="T97" fmla="*/ 0 h 439"/>
                    <a:gd name="T98" fmla="*/ 0 w 1022"/>
                    <a:gd name="T99" fmla="*/ 0 h 439"/>
                    <a:gd name="T100" fmla="*/ 0 w 1022"/>
                    <a:gd name="T101" fmla="*/ 0 h 439"/>
                    <a:gd name="T102" fmla="*/ 0 w 1022"/>
                    <a:gd name="T103" fmla="*/ 0 h 439"/>
                    <a:gd name="T104" fmla="*/ 0 w 1022"/>
                    <a:gd name="T105" fmla="*/ 0 h 439"/>
                    <a:gd name="T106" fmla="*/ 0 w 1022"/>
                    <a:gd name="T107" fmla="*/ 0 h 439"/>
                    <a:gd name="T108" fmla="*/ 0 w 1022"/>
                    <a:gd name="T109" fmla="*/ 0 h 439"/>
                    <a:gd name="T110" fmla="*/ 0 w 1022"/>
                    <a:gd name="T111" fmla="*/ 0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2"/>
                    <a:gd name="T169" fmla="*/ 0 h 439"/>
                    <a:gd name="T170" fmla="*/ 1022 w 1022"/>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solidFill>
                  <a:srgbClr val="BEBEBE"/>
                </a:solidFill>
                <a:ln w="6350">
                  <a:solidFill>
                    <a:srgbClr val="969696"/>
                  </a:solidFill>
                  <a:round/>
                  <a:headEnd/>
                  <a:tailEnd/>
                </a:ln>
              </p:spPr>
              <p:txBody>
                <a:bodyPr/>
                <a:lstStyle/>
                <a:p>
                  <a:endParaRPr lang="en-US" dirty="0"/>
                </a:p>
              </p:txBody>
            </p:sp>
            <p:sp>
              <p:nvSpPr>
                <p:cNvPr id="743" name="Freeform 96"/>
                <p:cNvSpPr>
                  <a:spLocks noChangeAspect="1"/>
                </p:cNvSpPr>
                <p:nvPr/>
              </p:nvSpPr>
              <p:spPr bwMode="gray">
                <a:xfrm>
                  <a:off x="3185" y="2349"/>
                  <a:ext cx="42" cy="36"/>
                </a:xfrm>
                <a:custGeom>
                  <a:avLst/>
                  <a:gdLst>
                    <a:gd name="T0" fmla="*/ 0 w 166"/>
                    <a:gd name="T1" fmla="*/ 0 h 140"/>
                    <a:gd name="T2" fmla="*/ 0 w 166"/>
                    <a:gd name="T3" fmla="*/ 0 h 140"/>
                    <a:gd name="T4" fmla="*/ 0 w 166"/>
                    <a:gd name="T5" fmla="*/ 0 h 140"/>
                    <a:gd name="T6" fmla="*/ 0 w 166"/>
                    <a:gd name="T7" fmla="*/ 0 h 140"/>
                    <a:gd name="T8" fmla="*/ 0 w 166"/>
                    <a:gd name="T9" fmla="*/ 0 h 140"/>
                    <a:gd name="T10" fmla="*/ 0 w 166"/>
                    <a:gd name="T11" fmla="*/ 0 h 140"/>
                    <a:gd name="T12" fmla="*/ 0 w 166"/>
                    <a:gd name="T13" fmla="*/ 0 h 140"/>
                    <a:gd name="T14" fmla="*/ 0 w 166"/>
                    <a:gd name="T15" fmla="*/ 0 h 140"/>
                    <a:gd name="T16" fmla="*/ 0 w 166"/>
                    <a:gd name="T17" fmla="*/ 0 h 140"/>
                    <a:gd name="T18" fmla="*/ 0 w 166"/>
                    <a:gd name="T19" fmla="*/ 0 h 140"/>
                    <a:gd name="T20" fmla="*/ 0 w 166"/>
                    <a:gd name="T21" fmla="*/ 0 h 140"/>
                    <a:gd name="T22" fmla="*/ 0 w 166"/>
                    <a:gd name="T23" fmla="*/ 0 h 140"/>
                    <a:gd name="T24" fmla="*/ 0 w 166"/>
                    <a:gd name="T25" fmla="*/ 0 h 140"/>
                    <a:gd name="T26" fmla="*/ 0 w 166"/>
                    <a:gd name="T27" fmla="*/ 0 h 140"/>
                    <a:gd name="T28" fmla="*/ 0 w 166"/>
                    <a:gd name="T29" fmla="*/ 0 h 140"/>
                    <a:gd name="T30" fmla="*/ 0 w 166"/>
                    <a:gd name="T31" fmla="*/ 0 h 140"/>
                    <a:gd name="T32" fmla="*/ 0 w 166"/>
                    <a:gd name="T33" fmla="*/ 0 h 140"/>
                    <a:gd name="T34" fmla="*/ 0 w 166"/>
                    <a:gd name="T35" fmla="*/ 0 h 140"/>
                    <a:gd name="T36" fmla="*/ 0 w 166"/>
                    <a:gd name="T37" fmla="*/ 0 h 140"/>
                    <a:gd name="T38" fmla="*/ 0 w 166"/>
                    <a:gd name="T39" fmla="*/ 0 h 140"/>
                    <a:gd name="T40" fmla="*/ 0 w 166"/>
                    <a:gd name="T41" fmla="*/ 0 h 140"/>
                    <a:gd name="T42" fmla="*/ 0 w 166"/>
                    <a:gd name="T43" fmla="*/ 0 h 140"/>
                    <a:gd name="T44" fmla="*/ 0 w 166"/>
                    <a:gd name="T45" fmla="*/ 0 h 140"/>
                    <a:gd name="T46" fmla="*/ 0 w 166"/>
                    <a:gd name="T47" fmla="*/ 0 h 140"/>
                    <a:gd name="T48" fmla="*/ 0 w 166"/>
                    <a:gd name="T49" fmla="*/ 0 h 140"/>
                    <a:gd name="T50" fmla="*/ 0 w 166"/>
                    <a:gd name="T51" fmla="*/ 0 h 140"/>
                    <a:gd name="T52" fmla="*/ 0 w 166"/>
                    <a:gd name="T53" fmla="*/ 0 h 140"/>
                    <a:gd name="T54" fmla="*/ 0 w 166"/>
                    <a:gd name="T55" fmla="*/ 0 h 140"/>
                    <a:gd name="T56" fmla="*/ 0 w 166"/>
                    <a:gd name="T57" fmla="*/ 0 h 140"/>
                    <a:gd name="T58" fmla="*/ 0 w 166"/>
                    <a:gd name="T59" fmla="*/ 0 h 140"/>
                    <a:gd name="T60" fmla="*/ 0 w 166"/>
                    <a:gd name="T61" fmla="*/ 0 h 140"/>
                    <a:gd name="T62" fmla="*/ 0 w 166"/>
                    <a:gd name="T63" fmla="*/ 0 h 140"/>
                    <a:gd name="T64" fmla="*/ 0 w 166"/>
                    <a:gd name="T65" fmla="*/ 0 h 140"/>
                    <a:gd name="T66" fmla="*/ 0 w 166"/>
                    <a:gd name="T67" fmla="*/ 0 h 140"/>
                    <a:gd name="T68" fmla="*/ 0 w 166"/>
                    <a:gd name="T69" fmla="*/ 0 h 140"/>
                    <a:gd name="T70" fmla="*/ 0 w 166"/>
                    <a:gd name="T71" fmla="*/ 0 h 140"/>
                    <a:gd name="T72" fmla="*/ 0 w 166"/>
                    <a:gd name="T73" fmla="*/ 0 h 140"/>
                    <a:gd name="T74" fmla="*/ 0 w 166"/>
                    <a:gd name="T75" fmla="*/ 0 h 140"/>
                    <a:gd name="T76" fmla="*/ 0 w 166"/>
                    <a:gd name="T77" fmla="*/ 0 h 140"/>
                    <a:gd name="T78" fmla="*/ 0 w 166"/>
                    <a:gd name="T79" fmla="*/ 0 h 140"/>
                    <a:gd name="T80" fmla="*/ 0 w 166"/>
                    <a:gd name="T81" fmla="*/ 0 h 140"/>
                    <a:gd name="T82" fmla="*/ 0 w 166"/>
                    <a:gd name="T83" fmla="*/ 0 h 140"/>
                    <a:gd name="T84" fmla="*/ 0 w 166"/>
                    <a:gd name="T85" fmla="*/ 0 h 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140"/>
                    <a:gd name="T131" fmla="*/ 166 w 166"/>
                    <a:gd name="T132" fmla="*/ 140 h 1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solidFill>
                  <a:srgbClr val="BEBEBE"/>
                </a:solidFill>
                <a:ln w="6350">
                  <a:solidFill>
                    <a:srgbClr val="969696"/>
                  </a:solidFill>
                  <a:round/>
                  <a:headEnd/>
                  <a:tailEnd/>
                </a:ln>
              </p:spPr>
              <p:txBody>
                <a:bodyPr/>
                <a:lstStyle/>
                <a:p>
                  <a:endParaRPr lang="en-US" dirty="0"/>
                </a:p>
              </p:txBody>
            </p:sp>
          </p:grpSp>
          <p:sp>
            <p:nvSpPr>
              <p:cNvPr id="463" name="Freeform 97"/>
              <p:cNvSpPr>
                <a:spLocks noChangeAspect="1"/>
              </p:cNvSpPr>
              <p:nvPr/>
            </p:nvSpPr>
            <p:spPr bwMode="gray">
              <a:xfrm>
                <a:off x="3337" y="2434"/>
                <a:ext cx="97" cy="85"/>
              </a:xfrm>
              <a:custGeom>
                <a:avLst/>
                <a:gdLst>
                  <a:gd name="T0" fmla="*/ 0 w 387"/>
                  <a:gd name="T1" fmla="*/ 0 h 337"/>
                  <a:gd name="T2" fmla="*/ 0 w 387"/>
                  <a:gd name="T3" fmla="*/ 0 h 337"/>
                  <a:gd name="T4" fmla="*/ 0 w 387"/>
                  <a:gd name="T5" fmla="*/ 0 h 337"/>
                  <a:gd name="T6" fmla="*/ 0 w 387"/>
                  <a:gd name="T7" fmla="*/ 0 h 337"/>
                  <a:gd name="T8" fmla="*/ 0 w 387"/>
                  <a:gd name="T9" fmla="*/ 0 h 337"/>
                  <a:gd name="T10" fmla="*/ 0 w 387"/>
                  <a:gd name="T11" fmla="*/ 0 h 337"/>
                  <a:gd name="T12" fmla="*/ 0 w 387"/>
                  <a:gd name="T13" fmla="*/ 0 h 337"/>
                  <a:gd name="T14" fmla="*/ 0 w 387"/>
                  <a:gd name="T15" fmla="*/ 0 h 337"/>
                  <a:gd name="T16" fmla="*/ 0 w 387"/>
                  <a:gd name="T17" fmla="*/ 0 h 337"/>
                  <a:gd name="T18" fmla="*/ 0 w 387"/>
                  <a:gd name="T19" fmla="*/ 0 h 337"/>
                  <a:gd name="T20" fmla="*/ 0 w 387"/>
                  <a:gd name="T21" fmla="*/ 0 h 337"/>
                  <a:gd name="T22" fmla="*/ 0 w 387"/>
                  <a:gd name="T23" fmla="*/ 0 h 337"/>
                  <a:gd name="T24" fmla="*/ 0 w 387"/>
                  <a:gd name="T25" fmla="*/ 0 h 337"/>
                  <a:gd name="T26" fmla="*/ 0 w 387"/>
                  <a:gd name="T27" fmla="*/ 0 h 337"/>
                  <a:gd name="T28" fmla="*/ 0 w 387"/>
                  <a:gd name="T29" fmla="*/ 0 h 337"/>
                  <a:gd name="T30" fmla="*/ 0 w 387"/>
                  <a:gd name="T31" fmla="*/ 0 h 337"/>
                  <a:gd name="T32" fmla="*/ 0 w 387"/>
                  <a:gd name="T33" fmla="*/ 0 h 337"/>
                  <a:gd name="T34" fmla="*/ 0 w 387"/>
                  <a:gd name="T35" fmla="*/ 0 h 337"/>
                  <a:gd name="T36" fmla="*/ 0 w 387"/>
                  <a:gd name="T37" fmla="*/ 0 h 337"/>
                  <a:gd name="T38" fmla="*/ 0 w 387"/>
                  <a:gd name="T39" fmla="*/ 0 h 337"/>
                  <a:gd name="T40" fmla="*/ 0 w 387"/>
                  <a:gd name="T41" fmla="*/ 0 h 337"/>
                  <a:gd name="T42" fmla="*/ 0 w 387"/>
                  <a:gd name="T43" fmla="*/ 0 h 337"/>
                  <a:gd name="T44" fmla="*/ 0 w 387"/>
                  <a:gd name="T45" fmla="*/ 0 h 337"/>
                  <a:gd name="T46" fmla="*/ 0 w 387"/>
                  <a:gd name="T47" fmla="*/ 0 h 337"/>
                  <a:gd name="T48" fmla="*/ 0 w 387"/>
                  <a:gd name="T49" fmla="*/ 0 h 337"/>
                  <a:gd name="T50" fmla="*/ 0 w 387"/>
                  <a:gd name="T51" fmla="*/ 0 h 337"/>
                  <a:gd name="T52" fmla="*/ 0 w 387"/>
                  <a:gd name="T53" fmla="*/ 0 h 337"/>
                  <a:gd name="T54" fmla="*/ 0 w 387"/>
                  <a:gd name="T55" fmla="*/ 0 h 337"/>
                  <a:gd name="T56" fmla="*/ 0 w 387"/>
                  <a:gd name="T57" fmla="*/ 0 h 337"/>
                  <a:gd name="T58" fmla="*/ 0 w 387"/>
                  <a:gd name="T59" fmla="*/ 0 h 337"/>
                  <a:gd name="T60" fmla="*/ 0 w 387"/>
                  <a:gd name="T61" fmla="*/ 0 h 337"/>
                  <a:gd name="T62" fmla="*/ 0 w 387"/>
                  <a:gd name="T63" fmla="*/ 0 h 337"/>
                  <a:gd name="T64" fmla="*/ 0 w 387"/>
                  <a:gd name="T65" fmla="*/ 0 h 337"/>
                  <a:gd name="T66" fmla="*/ 0 w 387"/>
                  <a:gd name="T67" fmla="*/ 0 h 337"/>
                  <a:gd name="T68" fmla="*/ 0 w 387"/>
                  <a:gd name="T69" fmla="*/ 0 h 337"/>
                  <a:gd name="T70" fmla="*/ 0 w 387"/>
                  <a:gd name="T71" fmla="*/ 0 h 337"/>
                  <a:gd name="T72" fmla="*/ 0 w 387"/>
                  <a:gd name="T73" fmla="*/ 0 h 337"/>
                  <a:gd name="T74" fmla="*/ 0 w 387"/>
                  <a:gd name="T75" fmla="*/ 0 h 337"/>
                  <a:gd name="T76" fmla="*/ 0 w 387"/>
                  <a:gd name="T77" fmla="*/ 0 h 337"/>
                  <a:gd name="T78" fmla="*/ 0 w 387"/>
                  <a:gd name="T79" fmla="*/ 0 h 337"/>
                  <a:gd name="T80" fmla="*/ 0 w 387"/>
                  <a:gd name="T81" fmla="*/ 0 h 337"/>
                  <a:gd name="T82" fmla="*/ 0 w 387"/>
                  <a:gd name="T83" fmla="*/ 0 h 337"/>
                  <a:gd name="T84" fmla="*/ 0 w 387"/>
                  <a:gd name="T85" fmla="*/ 0 h 3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337"/>
                  <a:gd name="T131" fmla="*/ 387 w 387"/>
                  <a:gd name="T132" fmla="*/ 337 h 3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0" y="237"/>
                    </a:lnTo>
                    <a:lnTo>
                      <a:pt x="45" y="236"/>
                    </a:lnTo>
                    <a:lnTo>
                      <a:pt x="32" y="237"/>
                    </a:lnTo>
                    <a:lnTo>
                      <a:pt x="31" y="242"/>
                    </a:lnTo>
                    <a:lnTo>
                      <a:pt x="28" y="243"/>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solidFill>
                <a:srgbClr val="BEBEBE"/>
              </a:solidFill>
              <a:ln w="6350">
                <a:solidFill>
                  <a:srgbClr val="969696"/>
                </a:solidFill>
                <a:round/>
                <a:headEnd/>
                <a:tailEnd/>
              </a:ln>
            </p:spPr>
            <p:txBody>
              <a:bodyPr/>
              <a:lstStyle/>
              <a:p>
                <a:endParaRPr lang="en-US" dirty="0"/>
              </a:p>
            </p:txBody>
          </p:sp>
          <p:sp>
            <p:nvSpPr>
              <p:cNvPr id="464" name="Freeform 98"/>
              <p:cNvSpPr>
                <a:spLocks noChangeAspect="1"/>
              </p:cNvSpPr>
              <p:nvPr/>
            </p:nvSpPr>
            <p:spPr bwMode="gray">
              <a:xfrm>
                <a:off x="3294" y="2462"/>
                <a:ext cx="31" cy="19"/>
              </a:xfrm>
              <a:custGeom>
                <a:avLst/>
                <a:gdLst>
                  <a:gd name="T0" fmla="*/ 0 w 126"/>
                  <a:gd name="T1" fmla="*/ 0 h 75"/>
                  <a:gd name="T2" fmla="*/ 0 w 126"/>
                  <a:gd name="T3" fmla="*/ 0 h 75"/>
                  <a:gd name="T4" fmla="*/ 0 w 126"/>
                  <a:gd name="T5" fmla="*/ 0 h 75"/>
                  <a:gd name="T6" fmla="*/ 0 w 126"/>
                  <a:gd name="T7" fmla="*/ 0 h 75"/>
                  <a:gd name="T8" fmla="*/ 0 w 126"/>
                  <a:gd name="T9" fmla="*/ 0 h 75"/>
                  <a:gd name="T10" fmla="*/ 0 w 126"/>
                  <a:gd name="T11" fmla="*/ 0 h 75"/>
                  <a:gd name="T12" fmla="*/ 0 w 126"/>
                  <a:gd name="T13" fmla="*/ 0 h 75"/>
                  <a:gd name="T14" fmla="*/ 0 w 126"/>
                  <a:gd name="T15" fmla="*/ 0 h 75"/>
                  <a:gd name="T16" fmla="*/ 0 w 126"/>
                  <a:gd name="T17" fmla="*/ 0 h 75"/>
                  <a:gd name="T18" fmla="*/ 0 w 126"/>
                  <a:gd name="T19" fmla="*/ 0 h 75"/>
                  <a:gd name="T20" fmla="*/ 0 w 126"/>
                  <a:gd name="T21" fmla="*/ 0 h 75"/>
                  <a:gd name="T22" fmla="*/ 0 w 126"/>
                  <a:gd name="T23" fmla="*/ 0 h 75"/>
                  <a:gd name="T24" fmla="*/ 0 w 126"/>
                  <a:gd name="T25" fmla="*/ 0 h 75"/>
                  <a:gd name="T26" fmla="*/ 0 w 126"/>
                  <a:gd name="T27" fmla="*/ 0 h 75"/>
                  <a:gd name="T28" fmla="*/ 0 w 126"/>
                  <a:gd name="T29" fmla="*/ 0 h 75"/>
                  <a:gd name="T30" fmla="*/ 0 w 126"/>
                  <a:gd name="T31" fmla="*/ 0 h 75"/>
                  <a:gd name="T32" fmla="*/ 0 w 126"/>
                  <a:gd name="T33" fmla="*/ 0 h 75"/>
                  <a:gd name="T34" fmla="*/ 0 w 126"/>
                  <a:gd name="T35" fmla="*/ 0 h 75"/>
                  <a:gd name="T36" fmla="*/ 0 w 126"/>
                  <a:gd name="T37" fmla="*/ 0 h 75"/>
                  <a:gd name="T38" fmla="*/ 0 w 126"/>
                  <a:gd name="T39" fmla="*/ 0 h 75"/>
                  <a:gd name="T40" fmla="*/ 0 w 126"/>
                  <a:gd name="T41" fmla="*/ 0 h 75"/>
                  <a:gd name="T42" fmla="*/ 0 w 126"/>
                  <a:gd name="T43" fmla="*/ 0 h 75"/>
                  <a:gd name="T44" fmla="*/ 0 w 126"/>
                  <a:gd name="T45" fmla="*/ 0 h 75"/>
                  <a:gd name="T46" fmla="*/ 0 w 126"/>
                  <a:gd name="T47" fmla="*/ 0 h 75"/>
                  <a:gd name="T48" fmla="*/ 0 w 126"/>
                  <a:gd name="T49" fmla="*/ 0 h 75"/>
                  <a:gd name="T50" fmla="*/ 0 w 126"/>
                  <a:gd name="T51" fmla="*/ 0 h 75"/>
                  <a:gd name="T52" fmla="*/ 0 w 126"/>
                  <a:gd name="T53" fmla="*/ 0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75"/>
                  <a:gd name="T83" fmla="*/ 126 w 126"/>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solidFill>
                <a:srgbClr val="BEBEBE"/>
              </a:solidFill>
              <a:ln w="6350">
                <a:solidFill>
                  <a:srgbClr val="969696"/>
                </a:solidFill>
                <a:round/>
                <a:headEnd/>
                <a:tailEnd/>
              </a:ln>
            </p:spPr>
            <p:txBody>
              <a:bodyPr/>
              <a:lstStyle/>
              <a:p>
                <a:endParaRPr lang="en-US" dirty="0"/>
              </a:p>
            </p:txBody>
          </p:sp>
          <p:sp>
            <p:nvSpPr>
              <p:cNvPr id="465" name="Freeform 99"/>
              <p:cNvSpPr>
                <a:spLocks noChangeAspect="1"/>
              </p:cNvSpPr>
              <p:nvPr/>
            </p:nvSpPr>
            <p:spPr bwMode="gray">
              <a:xfrm>
                <a:off x="3447" y="2362"/>
                <a:ext cx="43" cy="44"/>
              </a:xfrm>
              <a:custGeom>
                <a:avLst/>
                <a:gdLst>
                  <a:gd name="T0" fmla="*/ 0 w 170"/>
                  <a:gd name="T1" fmla="*/ 0 h 175"/>
                  <a:gd name="T2" fmla="*/ 0 w 170"/>
                  <a:gd name="T3" fmla="*/ 0 h 175"/>
                  <a:gd name="T4" fmla="*/ 0 w 170"/>
                  <a:gd name="T5" fmla="*/ 0 h 175"/>
                  <a:gd name="T6" fmla="*/ 0 w 170"/>
                  <a:gd name="T7" fmla="*/ 0 h 175"/>
                  <a:gd name="T8" fmla="*/ 0 w 170"/>
                  <a:gd name="T9" fmla="*/ 0 h 175"/>
                  <a:gd name="T10" fmla="*/ 0 w 170"/>
                  <a:gd name="T11" fmla="*/ 0 h 175"/>
                  <a:gd name="T12" fmla="*/ 0 w 170"/>
                  <a:gd name="T13" fmla="*/ 0 h 175"/>
                  <a:gd name="T14" fmla="*/ 0 w 170"/>
                  <a:gd name="T15" fmla="*/ 0 h 175"/>
                  <a:gd name="T16" fmla="*/ 0 w 170"/>
                  <a:gd name="T17" fmla="*/ 0 h 175"/>
                  <a:gd name="T18" fmla="*/ 0 w 170"/>
                  <a:gd name="T19" fmla="*/ 0 h 175"/>
                  <a:gd name="T20" fmla="*/ 0 w 170"/>
                  <a:gd name="T21" fmla="*/ 0 h 175"/>
                  <a:gd name="T22" fmla="*/ 0 w 170"/>
                  <a:gd name="T23" fmla="*/ 0 h 175"/>
                  <a:gd name="T24" fmla="*/ 0 w 170"/>
                  <a:gd name="T25" fmla="*/ 0 h 175"/>
                  <a:gd name="T26" fmla="*/ 0 w 170"/>
                  <a:gd name="T27" fmla="*/ 0 h 175"/>
                  <a:gd name="T28" fmla="*/ 0 w 170"/>
                  <a:gd name="T29" fmla="*/ 0 h 175"/>
                  <a:gd name="T30" fmla="*/ 0 w 170"/>
                  <a:gd name="T31" fmla="*/ 0 h 175"/>
                  <a:gd name="T32" fmla="*/ 0 w 170"/>
                  <a:gd name="T33" fmla="*/ 0 h 175"/>
                  <a:gd name="T34" fmla="*/ 0 w 170"/>
                  <a:gd name="T35" fmla="*/ 0 h 175"/>
                  <a:gd name="T36" fmla="*/ 0 w 170"/>
                  <a:gd name="T37" fmla="*/ 0 h 175"/>
                  <a:gd name="T38" fmla="*/ 0 w 170"/>
                  <a:gd name="T39" fmla="*/ 0 h 175"/>
                  <a:gd name="T40" fmla="*/ 0 w 170"/>
                  <a:gd name="T41" fmla="*/ 0 h 175"/>
                  <a:gd name="T42" fmla="*/ 0 w 170"/>
                  <a:gd name="T43" fmla="*/ 0 h 175"/>
                  <a:gd name="T44" fmla="*/ 0 w 170"/>
                  <a:gd name="T45" fmla="*/ 0 h 175"/>
                  <a:gd name="T46" fmla="*/ 0 w 170"/>
                  <a:gd name="T47" fmla="*/ 0 h 175"/>
                  <a:gd name="T48" fmla="*/ 0 w 170"/>
                  <a:gd name="T49" fmla="*/ 0 h 175"/>
                  <a:gd name="T50" fmla="*/ 0 w 170"/>
                  <a:gd name="T51" fmla="*/ 0 h 175"/>
                  <a:gd name="T52" fmla="*/ 0 w 170"/>
                  <a:gd name="T53" fmla="*/ 0 h 175"/>
                  <a:gd name="T54" fmla="*/ 0 w 170"/>
                  <a:gd name="T55" fmla="*/ 0 h 175"/>
                  <a:gd name="T56" fmla="*/ 0 w 170"/>
                  <a:gd name="T57" fmla="*/ 0 h 175"/>
                  <a:gd name="T58" fmla="*/ 0 w 170"/>
                  <a:gd name="T59" fmla="*/ 0 h 175"/>
                  <a:gd name="T60" fmla="*/ 0 w 170"/>
                  <a:gd name="T61" fmla="*/ 0 h 175"/>
                  <a:gd name="T62" fmla="*/ 0 w 170"/>
                  <a:gd name="T63" fmla="*/ 0 h 175"/>
                  <a:gd name="T64" fmla="*/ 0 w 170"/>
                  <a:gd name="T65" fmla="*/ 0 h 175"/>
                  <a:gd name="T66" fmla="*/ 0 w 170"/>
                  <a:gd name="T67" fmla="*/ 0 h 175"/>
                  <a:gd name="T68" fmla="*/ 0 w 170"/>
                  <a:gd name="T69" fmla="*/ 0 h 175"/>
                  <a:gd name="T70" fmla="*/ 0 w 170"/>
                  <a:gd name="T71" fmla="*/ 0 h 175"/>
                  <a:gd name="T72" fmla="*/ 0 w 170"/>
                  <a:gd name="T73" fmla="*/ 0 h 175"/>
                  <a:gd name="T74" fmla="*/ 0 w 170"/>
                  <a:gd name="T75" fmla="*/ 0 h 175"/>
                  <a:gd name="T76" fmla="*/ 0 w 170"/>
                  <a:gd name="T77" fmla="*/ 0 h 175"/>
                  <a:gd name="T78" fmla="*/ 0 w 170"/>
                  <a:gd name="T79" fmla="*/ 0 h 175"/>
                  <a:gd name="T80" fmla="*/ 0 w 170"/>
                  <a:gd name="T81" fmla="*/ 0 h 175"/>
                  <a:gd name="T82" fmla="*/ 0 w 170"/>
                  <a:gd name="T83" fmla="*/ 0 h 175"/>
                  <a:gd name="T84" fmla="*/ 0 w 170"/>
                  <a:gd name="T85" fmla="*/ 0 h 175"/>
                  <a:gd name="T86" fmla="*/ 0 w 170"/>
                  <a:gd name="T87" fmla="*/ 0 h 175"/>
                  <a:gd name="T88" fmla="*/ 0 w 170"/>
                  <a:gd name="T89" fmla="*/ 0 h 175"/>
                  <a:gd name="T90" fmla="*/ 0 w 170"/>
                  <a:gd name="T91" fmla="*/ 0 h 175"/>
                  <a:gd name="T92" fmla="*/ 0 w 170"/>
                  <a:gd name="T93" fmla="*/ 0 h 175"/>
                  <a:gd name="T94" fmla="*/ 0 w 170"/>
                  <a:gd name="T95" fmla="*/ 0 h 175"/>
                  <a:gd name="T96" fmla="*/ 0 w 170"/>
                  <a:gd name="T97" fmla="*/ 0 h 175"/>
                  <a:gd name="T98" fmla="*/ 0 w 170"/>
                  <a:gd name="T99" fmla="*/ 0 h 175"/>
                  <a:gd name="T100" fmla="*/ 0 w 170"/>
                  <a:gd name="T101" fmla="*/ 0 h 175"/>
                  <a:gd name="T102" fmla="*/ 0 w 170"/>
                  <a:gd name="T103" fmla="*/ 0 h 175"/>
                  <a:gd name="T104" fmla="*/ 0 w 170"/>
                  <a:gd name="T105" fmla="*/ 0 h 175"/>
                  <a:gd name="T106" fmla="*/ 0 w 170"/>
                  <a:gd name="T107" fmla="*/ 0 h 175"/>
                  <a:gd name="T108" fmla="*/ 0 w 170"/>
                  <a:gd name="T109" fmla="*/ 0 h 175"/>
                  <a:gd name="T110" fmla="*/ 0 w 170"/>
                  <a:gd name="T111" fmla="*/ 0 h 175"/>
                  <a:gd name="T112" fmla="*/ 0 w 170"/>
                  <a:gd name="T113" fmla="*/ 0 h 175"/>
                  <a:gd name="T114" fmla="*/ 0 w 170"/>
                  <a:gd name="T115" fmla="*/ 0 h 175"/>
                  <a:gd name="T116" fmla="*/ 0 w 170"/>
                  <a:gd name="T117" fmla="*/ 0 h 175"/>
                  <a:gd name="T118" fmla="*/ 0 w 170"/>
                  <a:gd name="T119" fmla="*/ 0 h 175"/>
                  <a:gd name="T120" fmla="*/ 0 w 170"/>
                  <a:gd name="T121" fmla="*/ 0 h 1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
                  <a:gd name="T184" fmla="*/ 0 h 175"/>
                  <a:gd name="T185" fmla="*/ 170 w 170"/>
                  <a:gd name="T186" fmla="*/ 175 h 1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rgbClr val="BEBEBE"/>
              </a:solidFill>
              <a:ln w="6350">
                <a:solidFill>
                  <a:srgbClr val="969696"/>
                </a:solidFill>
                <a:round/>
                <a:headEnd/>
                <a:tailEnd/>
              </a:ln>
            </p:spPr>
            <p:txBody>
              <a:bodyPr/>
              <a:lstStyle/>
              <a:p>
                <a:endParaRPr lang="en-US" dirty="0"/>
              </a:p>
            </p:txBody>
          </p:sp>
          <p:sp>
            <p:nvSpPr>
              <p:cNvPr id="466" name="Freeform 100"/>
              <p:cNvSpPr>
                <a:spLocks noChangeAspect="1"/>
              </p:cNvSpPr>
              <p:nvPr/>
            </p:nvSpPr>
            <p:spPr bwMode="gray">
              <a:xfrm>
                <a:off x="3398" y="2320"/>
                <a:ext cx="93" cy="46"/>
              </a:xfrm>
              <a:custGeom>
                <a:avLst/>
                <a:gdLst>
                  <a:gd name="T0" fmla="*/ 0 w 368"/>
                  <a:gd name="T1" fmla="*/ 0 h 182"/>
                  <a:gd name="T2" fmla="*/ 0 w 368"/>
                  <a:gd name="T3" fmla="*/ 0 h 182"/>
                  <a:gd name="T4" fmla="*/ 0 w 368"/>
                  <a:gd name="T5" fmla="*/ 0 h 182"/>
                  <a:gd name="T6" fmla="*/ 0 w 368"/>
                  <a:gd name="T7" fmla="*/ 0 h 182"/>
                  <a:gd name="T8" fmla="*/ 0 w 368"/>
                  <a:gd name="T9" fmla="*/ 0 h 182"/>
                  <a:gd name="T10" fmla="*/ 0 w 368"/>
                  <a:gd name="T11" fmla="*/ 0 h 182"/>
                  <a:gd name="T12" fmla="*/ 0 w 368"/>
                  <a:gd name="T13" fmla="*/ 0 h 182"/>
                  <a:gd name="T14" fmla="*/ 0 w 368"/>
                  <a:gd name="T15" fmla="*/ 0 h 182"/>
                  <a:gd name="T16" fmla="*/ 0 w 368"/>
                  <a:gd name="T17" fmla="*/ 0 h 182"/>
                  <a:gd name="T18" fmla="*/ 0 w 368"/>
                  <a:gd name="T19" fmla="*/ 0 h 182"/>
                  <a:gd name="T20" fmla="*/ 0 w 368"/>
                  <a:gd name="T21" fmla="*/ 0 h 182"/>
                  <a:gd name="T22" fmla="*/ 0 w 368"/>
                  <a:gd name="T23" fmla="*/ 0 h 182"/>
                  <a:gd name="T24" fmla="*/ 0 w 368"/>
                  <a:gd name="T25" fmla="*/ 0 h 182"/>
                  <a:gd name="T26" fmla="*/ 0 w 368"/>
                  <a:gd name="T27" fmla="*/ 0 h 182"/>
                  <a:gd name="T28" fmla="*/ 0 w 368"/>
                  <a:gd name="T29" fmla="*/ 0 h 182"/>
                  <a:gd name="T30" fmla="*/ 0 w 368"/>
                  <a:gd name="T31" fmla="*/ 0 h 182"/>
                  <a:gd name="T32" fmla="*/ 0 w 368"/>
                  <a:gd name="T33" fmla="*/ 0 h 182"/>
                  <a:gd name="T34" fmla="*/ 0 w 368"/>
                  <a:gd name="T35" fmla="*/ 0 h 182"/>
                  <a:gd name="T36" fmla="*/ 0 w 368"/>
                  <a:gd name="T37" fmla="*/ 0 h 182"/>
                  <a:gd name="T38" fmla="*/ 0 w 368"/>
                  <a:gd name="T39" fmla="*/ 0 h 182"/>
                  <a:gd name="T40" fmla="*/ 0 w 368"/>
                  <a:gd name="T41" fmla="*/ 0 h 182"/>
                  <a:gd name="T42" fmla="*/ 0 w 368"/>
                  <a:gd name="T43" fmla="*/ 0 h 182"/>
                  <a:gd name="T44" fmla="*/ 0 w 368"/>
                  <a:gd name="T45" fmla="*/ 0 h 182"/>
                  <a:gd name="T46" fmla="*/ 0 w 368"/>
                  <a:gd name="T47" fmla="*/ 0 h 182"/>
                  <a:gd name="T48" fmla="*/ 0 w 368"/>
                  <a:gd name="T49" fmla="*/ 0 h 182"/>
                  <a:gd name="T50" fmla="*/ 0 w 368"/>
                  <a:gd name="T51" fmla="*/ 0 h 182"/>
                  <a:gd name="T52" fmla="*/ 0 w 368"/>
                  <a:gd name="T53" fmla="*/ 0 h 182"/>
                  <a:gd name="T54" fmla="*/ 0 w 368"/>
                  <a:gd name="T55" fmla="*/ 0 h 182"/>
                  <a:gd name="T56" fmla="*/ 0 w 368"/>
                  <a:gd name="T57" fmla="*/ 0 h 182"/>
                  <a:gd name="T58" fmla="*/ 0 w 368"/>
                  <a:gd name="T59" fmla="*/ 0 h 182"/>
                  <a:gd name="T60" fmla="*/ 0 w 368"/>
                  <a:gd name="T61" fmla="*/ 0 h 182"/>
                  <a:gd name="T62" fmla="*/ 0 w 368"/>
                  <a:gd name="T63" fmla="*/ 0 h 182"/>
                  <a:gd name="T64" fmla="*/ 0 w 368"/>
                  <a:gd name="T65" fmla="*/ 0 h 182"/>
                  <a:gd name="T66" fmla="*/ 0 w 368"/>
                  <a:gd name="T67" fmla="*/ 0 h 182"/>
                  <a:gd name="T68" fmla="*/ 0 w 368"/>
                  <a:gd name="T69" fmla="*/ 0 h 182"/>
                  <a:gd name="T70" fmla="*/ 0 w 368"/>
                  <a:gd name="T71" fmla="*/ 0 h 182"/>
                  <a:gd name="T72" fmla="*/ 0 w 368"/>
                  <a:gd name="T73" fmla="*/ 0 h 182"/>
                  <a:gd name="T74" fmla="*/ 0 w 368"/>
                  <a:gd name="T75" fmla="*/ 0 h 182"/>
                  <a:gd name="T76" fmla="*/ 0 w 368"/>
                  <a:gd name="T77" fmla="*/ 0 h 182"/>
                  <a:gd name="T78" fmla="*/ 0 w 368"/>
                  <a:gd name="T79" fmla="*/ 0 h 182"/>
                  <a:gd name="T80" fmla="*/ 0 w 368"/>
                  <a:gd name="T81" fmla="*/ 0 h 182"/>
                  <a:gd name="T82" fmla="*/ 0 w 368"/>
                  <a:gd name="T83" fmla="*/ 0 h 182"/>
                  <a:gd name="T84" fmla="*/ 0 w 368"/>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8"/>
                  <a:gd name="T130" fmla="*/ 0 h 182"/>
                  <a:gd name="T131" fmla="*/ 368 w 36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rgbClr val="BEBEBE"/>
              </a:solidFill>
              <a:ln w="6350">
                <a:solidFill>
                  <a:srgbClr val="969696"/>
                </a:solidFill>
                <a:round/>
                <a:headEnd/>
                <a:tailEnd/>
              </a:ln>
            </p:spPr>
            <p:txBody>
              <a:bodyPr/>
              <a:lstStyle/>
              <a:p>
                <a:endParaRPr lang="en-US" dirty="0"/>
              </a:p>
            </p:txBody>
          </p:sp>
          <p:sp>
            <p:nvSpPr>
              <p:cNvPr id="467" name="Freeform 101"/>
              <p:cNvSpPr>
                <a:spLocks noChangeAspect="1"/>
              </p:cNvSpPr>
              <p:nvPr/>
            </p:nvSpPr>
            <p:spPr bwMode="gray">
              <a:xfrm>
                <a:off x="3573" y="2334"/>
                <a:ext cx="197" cy="138"/>
              </a:xfrm>
              <a:custGeom>
                <a:avLst/>
                <a:gdLst>
                  <a:gd name="T0" fmla="*/ 0 w 778"/>
                  <a:gd name="T1" fmla="*/ 0 h 536"/>
                  <a:gd name="T2" fmla="*/ 0 w 778"/>
                  <a:gd name="T3" fmla="*/ 0 h 536"/>
                  <a:gd name="T4" fmla="*/ 0 w 778"/>
                  <a:gd name="T5" fmla="*/ 0 h 536"/>
                  <a:gd name="T6" fmla="*/ 0 w 778"/>
                  <a:gd name="T7" fmla="*/ 0 h 536"/>
                  <a:gd name="T8" fmla="*/ 0 w 778"/>
                  <a:gd name="T9" fmla="*/ 0 h 536"/>
                  <a:gd name="T10" fmla="*/ 0 w 778"/>
                  <a:gd name="T11" fmla="*/ 0 h 536"/>
                  <a:gd name="T12" fmla="*/ 0 w 778"/>
                  <a:gd name="T13" fmla="*/ 0 h 536"/>
                  <a:gd name="T14" fmla="*/ 0 w 778"/>
                  <a:gd name="T15" fmla="*/ 0 h 536"/>
                  <a:gd name="T16" fmla="*/ 0 w 778"/>
                  <a:gd name="T17" fmla="*/ 0 h 536"/>
                  <a:gd name="T18" fmla="*/ 0 w 778"/>
                  <a:gd name="T19" fmla="*/ 0 h 536"/>
                  <a:gd name="T20" fmla="*/ 0 w 778"/>
                  <a:gd name="T21" fmla="*/ 0 h 536"/>
                  <a:gd name="T22" fmla="*/ 0 w 778"/>
                  <a:gd name="T23" fmla="*/ 0 h 536"/>
                  <a:gd name="T24" fmla="*/ 0 w 778"/>
                  <a:gd name="T25" fmla="*/ 0 h 536"/>
                  <a:gd name="T26" fmla="*/ 0 w 778"/>
                  <a:gd name="T27" fmla="*/ 0 h 536"/>
                  <a:gd name="T28" fmla="*/ 0 w 778"/>
                  <a:gd name="T29" fmla="*/ 0 h 536"/>
                  <a:gd name="T30" fmla="*/ 0 w 778"/>
                  <a:gd name="T31" fmla="*/ 0 h 536"/>
                  <a:gd name="T32" fmla="*/ 0 w 778"/>
                  <a:gd name="T33" fmla="*/ 0 h 536"/>
                  <a:gd name="T34" fmla="*/ 0 w 778"/>
                  <a:gd name="T35" fmla="*/ 0 h 536"/>
                  <a:gd name="T36" fmla="*/ 0 w 778"/>
                  <a:gd name="T37" fmla="*/ 0 h 536"/>
                  <a:gd name="T38" fmla="*/ 0 w 778"/>
                  <a:gd name="T39" fmla="*/ 0 h 536"/>
                  <a:gd name="T40" fmla="*/ 0 w 778"/>
                  <a:gd name="T41" fmla="*/ 0 h 536"/>
                  <a:gd name="T42" fmla="*/ 0 w 778"/>
                  <a:gd name="T43" fmla="*/ 0 h 536"/>
                  <a:gd name="T44" fmla="*/ 0 w 778"/>
                  <a:gd name="T45" fmla="*/ 0 h 536"/>
                  <a:gd name="T46" fmla="*/ 0 w 778"/>
                  <a:gd name="T47" fmla="*/ 0 h 536"/>
                  <a:gd name="T48" fmla="*/ 0 w 778"/>
                  <a:gd name="T49" fmla="*/ 0 h 536"/>
                  <a:gd name="T50" fmla="*/ 0 w 778"/>
                  <a:gd name="T51" fmla="*/ 0 h 536"/>
                  <a:gd name="T52" fmla="*/ 0 w 778"/>
                  <a:gd name="T53" fmla="*/ 0 h 536"/>
                  <a:gd name="T54" fmla="*/ 0 w 778"/>
                  <a:gd name="T55" fmla="*/ 0 h 536"/>
                  <a:gd name="T56" fmla="*/ 0 w 778"/>
                  <a:gd name="T57" fmla="*/ 0 h 536"/>
                  <a:gd name="T58" fmla="*/ 0 w 778"/>
                  <a:gd name="T59" fmla="*/ 0 h 536"/>
                  <a:gd name="T60" fmla="*/ 0 w 778"/>
                  <a:gd name="T61" fmla="*/ 0 h 536"/>
                  <a:gd name="T62" fmla="*/ 0 w 778"/>
                  <a:gd name="T63" fmla="*/ 0 h 536"/>
                  <a:gd name="T64" fmla="*/ 0 w 778"/>
                  <a:gd name="T65" fmla="*/ 0 h 536"/>
                  <a:gd name="T66" fmla="*/ 0 w 778"/>
                  <a:gd name="T67" fmla="*/ 0 h 536"/>
                  <a:gd name="T68" fmla="*/ 0 w 778"/>
                  <a:gd name="T69" fmla="*/ 0 h 536"/>
                  <a:gd name="T70" fmla="*/ 0 w 778"/>
                  <a:gd name="T71" fmla="*/ 0 h 536"/>
                  <a:gd name="T72" fmla="*/ 0 w 778"/>
                  <a:gd name="T73" fmla="*/ 0 h 536"/>
                  <a:gd name="T74" fmla="*/ 0 w 778"/>
                  <a:gd name="T75" fmla="*/ 0 h 536"/>
                  <a:gd name="T76" fmla="*/ 0 w 778"/>
                  <a:gd name="T77" fmla="*/ 0 h 536"/>
                  <a:gd name="T78" fmla="*/ 0 w 778"/>
                  <a:gd name="T79" fmla="*/ 0 h 536"/>
                  <a:gd name="T80" fmla="*/ 0 w 778"/>
                  <a:gd name="T81" fmla="*/ 0 h 536"/>
                  <a:gd name="T82" fmla="*/ 0 w 778"/>
                  <a:gd name="T83" fmla="*/ 0 h 536"/>
                  <a:gd name="T84" fmla="*/ 0 w 778"/>
                  <a:gd name="T85" fmla="*/ 0 h 536"/>
                  <a:gd name="T86" fmla="*/ 0 w 778"/>
                  <a:gd name="T87" fmla="*/ 0 h 536"/>
                  <a:gd name="T88" fmla="*/ 0 w 778"/>
                  <a:gd name="T89" fmla="*/ 0 h 536"/>
                  <a:gd name="T90" fmla="*/ 0 w 778"/>
                  <a:gd name="T91" fmla="*/ 0 h 536"/>
                  <a:gd name="T92" fmla="*/ 0 w 778"/>
                  <a:gd name="T93" fmla="*/ 0 h 536"/>
                  <a:gd name="T94" fmla="*/ 0 w 778"/>
                  <a:gd name="T95" fmla="*/ 0 h 536"/>
                  <a:gd name="T96" fmla="*/ 0 w 778"/>
                  <a:gd name="T97" fmla="*/ 0 h 536"/>
                  <a:gd name="T98" fmla="*/ 0 w 778"/>
                  <a:gd name="T99" fmla="*/ 0 h 536"/>
                  <a:gd name="T100" fmla="*/ 0 w 778"/>
                  <a:gd name="T101" fmla="*/ 0 h 536"/>
                  <a:gd name="T102" fmla="*/ 0 w 778"/>
                  <a:gd name="T103" fmla="*/ 0 h 536"/>
                  <a:gd name="T104" fmla="*/ 0 w 778"/>
                  <a:gd name="T105" fmla="*/ 0 h 536"/>
                  <a:gd name="T106" fmla="*/ 0 w 778"/>
                  <a:gd name="T107" fmla="*/ 0 h 536"/>
                  <a:gd name="T108" fmla="*/ 0 w 778"/>
                  <a:gd name="T109" fmla="*/ 0 h 536"/>
                  <a:gd name="T110" fmla="*/ 0 w 778"/>
                  <a:gd name="T111" fmla="*/ 0 h 536"/>
                  <a:gd name="T112" fmla="*/ 0 w 778"/>
                  <a:gd name="T113" fmla="*/ 0 h 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8"/>
                  <a:gd name="T172" fmla="*/ 0 h 536"/>
                  <a:gd name="T173" fmla="*/ 778 w 778"/>
                  <a:gd name="T174" fmla="*/ 536 h 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rgbClr val="BEBEBE"/>
              </a:solidFill>
              <a:ln w="6350">
                <a:solidFill>
                  <a:srgbClr val="969696"/>
                </a:solidFill>
                <a:round/>
                <a:headEnd/>
                <a:tailEnd/>
              </a:ln>
            </p:spPr>
            <p:txBody>
              <a:bodyPr/>
              <a:lstStyle/>
              <a:p>
                <a:endParaRPr lang="en-US" dirty="0"/>
              </a:p>
            </p:txBody>
          </p:sp>
          <p:grpSp>
            <p:nvGrpSpPr>
              <p:cNvPr id="468" name="Group 102"/>
              <p:cNvGrpSpPr>
                <a:grpSpLocks noChangeAspect="1"/>
              </p:cNvGrpSpPr>
              <p:nvPr/>
            </p:nvGrpSpPr>
            <p:grpSpPr bwMode="auto">
              <a:xfrm>
                <a:off x="3466" y="2352"/>
                <a:ext cx="77" cy="62"/>
                <a:chOff x="3445" y="2352"/>
                <a:chExt cx="77" cy="62"/>
              </a:xfrm>
            </p:grpSpPr>
            <p:sp>
              <p:nvSpPr>
                <p:cNvPr id="740" name="Freeform 103"/>
                <p:cNvSpPr>
                  <a:spLocks noChangeAspect="1"/>
                </p:cNvSpPr>
                <p:nvPr/>
              </p:nvSpPr>
              <p:spPr bwMode="gray">
                <a:xfrm>
                  <a:off x="3445" y="2391"/>
                  <a:ext cx="18" cy="15"/>
                </a:xfrm>
                <a:custGeom>
                  <a:avLst/>
                  <a:gdLst>
                    <a:gd name="T0" fmla="*/ 0 w 65"/>
                    <a:gd name="T1" fmla="*/ 0 h 59"/>
                    <a:gd name="T2" fmla="*/ 0 w 65"/>
                    <a:gd name="T3" fmla="*/ 0 h 59"/>
                    <a:gd name="T4" fmla="*/ 0 w 65"/>
                    <a:gd name="T5" fmla="*/ 0 h 59"/>
                    <a:gd name="T6" fmla="*/ 0 w 65"/>
                    <a:gd name="T7" fmla="*/ 0 h 59"/>
                    <a:gd name="T8" fmla="*/ 0 w 65"/>
                    <a:gd name="T9" fmla="*/ 0 h 59"/>
                    <a:gd name="T10" fmla="*/ 0 w 65"/>
                    <a:gd name="T11" fmla="*/ 0 h 59"/>
                    <a:gd name="T12" fmla="*/ 0 w 65"/>
                    <a:gd name="T13" fmla="*/ 0 h 59"/>
                    <a:gd name="T14" fmla="*/ 0 w 65"/>
                    <a:gd name="T15" fmla="*/ 0 h 59"/>
                    <a:gd name="T16" fmla="*/ 0 w 65"/>
                    <a:gd name="T17" fmla="*/ 0 h 59"/>
                    <a:gd name="T18" fmla="*/ 0 w 65"/>
                    <a:gd name="T19" fmla="*/ 0 h 59"/>
                    <a:gd name="T20" fmla="*/ 0 w 65"/>
                    <a:gd name="T21" fmla="*/ 0 h 59"/>
                    <a:gd name="T22" fmla="*/ 0 w 65"/>
                    <a:gd name="T23" fmla="*/ 0 h 59"/>
                    <a:gd name="T24" fmla="*/ 0 w 65"/>
                    <a:gd name="T25" fmla="*/ 0 h 59"/>
                    <a:gd name="T26" fmla="*/ 0 w 65"/>
                    <a:gd name="T27" fmla="*/ 0 h 59"/>
                    <a:gd name="T28" fmla="*/ 0 w 65"/>
                    <a:gd name="T29" fmla="*/ 0 h 59"/>
                    <a:gd name="T30" fmla="*/ 0 w 65"/>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59"/>
                    <a:gd name="T50" fmla="*/ 65 w 65"/>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solidFill>
                  <a:srgbClr val="BEBEBE"/>
                </a:solidFill>
                <a:ln w="6350">
                  <a:solidFill>
                    <a:srgbClr val="969696"/>
                  </a:solidFill>
                  <a:round/>
                  <a:headEnd/>
                  <a:tailEnd/>
                </a:ln>
              </p:spPr>
              <p:txBody>
                <a:bodyPr/>
                <a:lstStyle/>
                <a:p>
                  <a:endParaRPr lang="en-US" dirty="0"/>
                </a:p>
              </p:txBody>
            </p:sp>
            <p:sp>
              <p:nvSpPr>
                <p:cNvPr id="741" name="Freeform 104"/>
                <p:cNvSpPr>
                  <a:spLocks noChangeAspect="1"/>
                </p:cNvSpPr>
                <p:nvPr/>
              </p:nvSpPr>
              <p:spPr bwMode="gray">
                <a:xfrm>
                  <a:off x="3449" y="2352"/>
                  <a:ext cx="73" cy="62"/>
                </a:xfrm>
                <a:custGeom>
                  <a:avLst/>
                  <a:gdLst>
                    <a:gd name="T0" fmla="*/ 0 w 294"/>
                    <a:gd name="T1" fmla="*/ 0 h 245"/>
                    <a:gd name="T2" fmla="*/ 0 w 294"/>
                    <a:gd name="T3" fmla="*/ 0 h 245"/>
                    <a:gd name="T4" fmla="*/ 0 w 294"/>
                    <a:gd name="T5" fmla="*/ 0 h 245"/>
                    <a:gd name="T6" fmla="*/ 0 w 294"/>
                    <a:gd name="T7" fmla="*/ 0 h 245"/>
                    <a:gd name="T8" fmla="*/ 0 w 294"/>
                    <a:gd name="T9" fmla="*/ 0 h 245"/>
                    <a:gd name="T10" fmla="*/ 0 w 294"/>
                    <a:gd name="T11" fmla="*/ 0 h 245"/>
                    <a:gd name="T12" fmla="*/ 0 w 294"/>
                    <a:gd name="T13" fmla="*/ 0 h 245"/>
                    <a:gd name="T14" fmla="*/ 0 w 294"/>
                    <a:gd name="T15" fmla="*/ 0 h 245"/>
                    <a:gd name="T16" fmla="*/ 0 w 294"/>
                    <a:gd name="T17" fmla="*/ 0 h 245"/>
                    <a:gd name="T18" fmla="*/ 0 w 294"/>
                    <a:gd name="T19" fmla="*/ 0 h 245"/>
                    <a:gd name="T20" fmla="*/ 0 w 294"/>
                    <a:gd name="T21" fmla="*/ 0 h 245"/>
                    <a:gd name="T22" fmla="*/ 0 w 294"/>
                    <a:gd name="T23" fmla="*/ 0 h 245"/>
                    <a:gd name="T24" fmla="*/ 0 w 294"/>
                    <a:gd name="T25" fmla="*/ 0 h 245"/>
                    <a:gd name="T26" fmla="*/ 0 w 294"/>
                    <a:gd name="T27" fmla="*/ 0 h 245"/>
                    <a:gd name="T28" fmla="*/ 0 w 294"/>
                    <a:gd name="T29" fmla="*/ 0 h 245"/>
                    <a:gd name="T30" fmla="*/ 0 w 294"/>
                    <a:gd name="T31" fmla="*/ 0 h 245"/>
                    <a:gd name="T32" fmla="*/ 0 w 294"/>
                    <a:gd name="T33" fmla="*/ 0 h 245"/>
                    <a:gd name="T34" fmla="*/ 0 w 294"/>
                    <a:gd name="T35" fmla="*/ 0 h 245"/>
                    <a:gd name="T36" fmla="*/ 0 w 294"/>
                    <a:gd name="T37" fmla="*/ 0 h 245"/>
                    <a:gd name="T38" fmla="*/ 0 w 294"/>
                    <a:gd name="T39" fmla="*/ 0 h 245"/>
                    <a:gd name="T40" fmla="*/ 0 w 294"/>
                    <a:gd name="T41" fmla="*/ 0 h 245"/>
                    <a:gd name="T42" fmla="*/ 0 w 294"/>
                    <a:gd name="T43" fmla="*/ 0 h 245"/>
                    <a:gd name="T44" fmla="*/ 0 w 294"/>
                    <a:gd name="T45" fmla="*/ 0 h 245"/>
                    <a:gd name="T46" fmla="*/ 0 w 294"/>
                    <a:gd name="T47" fmla="*/ 0 h 245"/>
                    <a:gd name="T48" fmla="*/ 0 w 294"/>
                    <a:gd name="T49" fmla="*/ 0 h 245"/>
                    <a:gd name="T50" fmla="*/ 0 w 294"/>
                    <a:gd name="T51" fmla="*/ 0 h 245"/>
                    <a:gd name="T52" fmla="*/ 0 w 294"/>
                    <a:gd name="T53" fmla="*/ 0 h 245"/>
                    <a:gd name="T54" fmla="*/ 0 w 294"/>
                    <a:gd name="T55" fmla="*/ 0 h 245"/>
                    <a:gd name="T56" fmla="*/ 0 w 294"/>
                    <a:gd name="T57" fmla="*/ 0 h 245"/>
                    <a:gd name="T58" fmla="*/ 0 w 294"/>
                    <a:gd name="T59" fmla="*/ 0 h 245"/>
                    <a:gd name="T60" fmla="*/ 0 w 294"/>
                    <a:gd name="T61" fmla="*/ 0 h 245"/>
                    <a:gd name="T62" fmla="*/ 0 w 294"/>
                    <a:gd name="T63" fmla="*/ 0 h 245"/>
                    <a:gd name="T64" fmla="*/ 0 w 294"/>
                    <a:gd name="T65" fmla="*/ 0 h 245"/>
                    <a:gd name="T66" fmla="*/ 0 w 294"/>
                    <a:gd name="T67" fmla="*/ 0 h 245"/>
                    <a:gd name="T68" fmla="*/ 0 w 294"/>
                    <a:gd name="T69" fmla="*/ 0 h 245"/>
                    <a:gd name="T70" fmla="*/ 0 w 294"/>
                    <a:gd name="T71" fmla="*/ 0 h 245"/>
                    <a:gd name="T72" fmla="*/ 0 w 294"/>
                    <a:gd name="T73" fmla="*/ 0 h 245"/>
                    <a:gd name="T74" fmla="*/ 0 w 294"/>
                    <a:gd name="T75" fmla="*/ 0 h 245"/>
                    <a:gd name="T76" fmla="*/ 0 w 294"/>
                    <a:gd name="T77" fmla="*/ 0 h 245"/>
                    <a:gd name="T78" fmla="*/ 0 w 294"/>
                    <a:gd name="T79" fmla="*/ 0 h 245"/>
                    <a:gd name="T80" fmla="*/ 0 w 294"/>
                    <a:gd name="T81" fmla="*/ 0 h 245"/>
                    <a:gd name="T82" fmla="*/ 0 w 294"/>
                    <a:gd name="T83" fmla="*/ 0 h 245"/>
                    <a:gd name="T84" fmla="*/ 0 w 294"/>
                    <a:gd name="T85" fmla="*/ 0 h 245"/>
                    <a:gd name="T86" fmla="*/ 0 w 294"/>
                    <a:gd name="T87" fmla="*/ 0 h 245"/>
                    <a:gd name="T88" fmla="*/ 0 w 294"/>
                    <a:gd name="T89" fmla="*/ 0 h 245"/>
                    <a:gd name="T90" fmla="*/ 0 w 294"/>
                    <a:gd name="T91" fmla="*/ 0 h 245"/>
                    <a:gd name="T92" fmla="*/ 0 w 294"/>
                    <a:gd name="T93" fmla="*/ 0 h 245"/>
                    <a:gd name="T94" fmla="*/ 0 w 294"/>
                    <a:gd name="T95" fmla="*/ 0 h 245"/>
                    <a:gd name="T96" fmla="*/ 0 w 294"/>
                    <a:gd name="T97" fmla="*/ 0 h 245"/>
                    <a:gd name="T98" fmla="*/ 0 w 294"/>
                    <a:gd name="T99" fmla="*/ 0 h 245"/>
                    <a:gd name="T100" fmla="*/ 0 w 294"/>
                    <a:gd name="T101" fmla="*/ 0 h 2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4"/>
                    <a:gd name="T154" fmla="*/ 0 h 245"/>
                    <a:gd name="T155" fmla="*/ 294 w 294"/>
                    <a:gd name="T156" fmla="*/ 245 h 2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solidFill>
                  <a:srgbClr val="BEBEBE"/>
                </a:solidFill>
                <a:ln w="6350">
                  <a:solidFill>
                    <a:srgbClr val="969696"/>
                  </a:solidFill>
                  <a:round/>
                  <a:headEnd/>
                  <a:tailEnd/>
                </a:ln>
              </p:spPr>
              <p:txBody>
                <a:bodyPr/>
                <a:lstStyle/>
                <a:p>
                  <a:endParaRPr lang="en-US" dirty="0"/>
                </a:p>
              </p:txBody>
            </p:sp>
          </p:grpSp>
          <p:grpSp>
            <p:nvGrpSpPr>
              <p:cNvPr id="469" name="Group 105"/>
              <p:cNvGrpSpPr>
                <a:grpSpLocks noChangeAspect="1"/>
              </p:cNvGrpSpPr>
              <p:nvPr/>
            </p:nvGrpSpPr>
            <p:grpSpPr bwMode="auto">
              <a:xfrm>
                <a:off x="4474" y="2730"/>
                <a:ext cx="130" cy="185"/>
                <a:chOff x="4453" y="2730"/>
                <a:chExt cx="130" cy="185"/>
              </a:xfrm>
            </p:grpSpPr>
            <p:sp>
              <p:nvSpPr>
                <p:cNvPr id="729" name="Freeform 106"/>
                <p:cNvSpPr>
                  <a:spLocks noChangeAspect="1"/>
                </p:cNvSpPr>
                <p:nvPr/>
              </p:nvSpPr>
              <p:spPr bwMode="gray">
                <a:xfrm>
                  <a:off x="4453" y="2835"/>
                  <a:ext cx="32" cy="42"/>
                </a:xfrm>
                <a:custGeom>
                  <a:avLst/>
                  <a:gdLst>
                    <a:gd name="T0" fmla="*/ 0 w 129"/>
                    <a:gd name="T1" fmla="*/ 0 h 163"/>
                    <a:gd name="T2" fmla="*/ 0 w 129"/>
                    <a:gd name="T3" fmla="*/ 0 h 163"/>
                    <a:gd name="T4" fmla="*/ 0 w 129"/>
                    <a:gd name="T5" fmla="*/ 0 h 163"/>
                    <a:gd name="T6" fmla="*/ 0 w 129"/>
                    <a:gd name="T7" fmla="*/ 0 h 163"/>
                    <a:gd name="T8" fmla="*/ 0 w 129"/>
                    <a:gd name="T9" fmla="*/ 0 h 163"/>
                    <a:gd name="T10" fmla="*/ 0 w 129"/>
                    <a:gd name="T11" fmla="*/ 0 h 163"/>
                    <a:gd name="T12" fmla="*/ 0 w 129"/>
                    <a:gd name="T13" fmla="*/ 0 h 163"/>
                    <a:gd name="T14" fmla="*/ 0 w 129"/>
                    <a:gd name="T15" fmla="*/ 0 h 163"/>
                    <a:gd name="T16" fmla="*/ 0 w 129"/>
                    <a:gd name="T17" fmla="*/ 0 h 163"/>
                    <a:gd name="T18" fmla="*/ 0 w 129"/>
                    <a:gd name="T19" fmla="*/ 0 h 163"/>
                    <a:gd name="T20" fmla="*/ 0 w 129"/>
                    <a:gd name="T21" fmla="*/ 0 h 163"/>
                    <a:gd name="T22" fmla="*/ 0 w 129"/>
                    <a:gd name="T23" fmla="*/ 0 h 163"/>
                    <a:gd name="T24" fmla="*/ 0 w 129"/>
                    <a:gd name="T25" fmla="*/ 0 h 163"/>
                    <a:gd name="T26" fmla="*/ 0 w 129"/>
                    <a:gd name="T27" fmla="*/ 0 h 163"/>
                    <a:gd name="T28" fmla="*/ 0 w 129"/>
                    <a:gd name="T29" fmla="*/ 0 h 163"/>
                    <a:gd name="T30" fmla="*/ 0 w 129"/>
                    <a:gd name="T31" fmla="*/ 0 h 163"/>
                    <a:gd name="T32" fmla="*/ 0 w 129"/>
                    <a:gd name="T33" fmla="*/ 0 h 163"/>
                    <a:gd name="T34" fmla="*/ 0 w 129"/>
                    <a:gd name="T35" fmla="*/ 0 h 163"/>
                    <a:gd name="T36" fmla="*/ 0 w 129"/>
                    <a:gd name="T37" fmla="*/ 0 h 163"/>
                    <a:gd name="T38" fmla="*/ 0 w 129"/>
                    <a:gd name="T39" fmla="*/ 0 h 163"/>
                    <a:gd name="T40" fmla="*/ 0 w 129"/>
                    <a:gd name="T41" fmla="*/ 0 h 163"/>
                    <a:gd name="T42" fmla="*/ 0 w 129"/>
                    <a:gd name="T43" fmla="*/ 0 h 163"/>
                    <a:gd name="T44" fmla="*/ 0 w 129"/>
                    <a:gd name="T45" fmla="*/ 0 h 163"/>
                    <a:gd name="T46" fmla="*/ 0 w 129"/>
                    <a:gd name="T47" fmla="*/ 0 h 163"/>
                    <a:gd name="T48" fmla="*/ 0 w 129"/>
                    <a:gd name="T49" fmla="*/ 0 h 163"/>
                    <a:gd name="T50" fmla="*/ 0 w 129"/>
                    <a:gd name="T51" fmla="*/ 0 h 163"/>
                    <a:gd name="T52" fmla="*/ 0 w 129"/>
                    <a:gd name="T53" fmla="*/ 0 h 163"/>
                    <a:gd name="T54" fmla="*/ 0 w 129"/>
                    <a:gd name="T55" fmla="*/ 0 h 163"/>
                    <a:gd name="T56" fmla="*/ 0 w 129"/>
                    <a:gd name="T57" fmla="*/ 0 h 163"/>
                    <a:gd name="T58" fmla="*/ 0 w 129"/>
                    <a:gd name="T59" fmla="*/ 0 h 163"/>
                    <a:gd name="T60" fmla="*/ 0 w 129"/>
                    <a:gd name="T61" fmla="*/ 0 h 163"/>
                    <a:gd name="T62" fmla="*/ 0 w 129"/>
                    <a:gd name="T63" fmla="*/ 0 h 163"/>
                    <a:gd name="T64" fmla="*/ 0 w 129"/>
                    <a:gd name="T65" fmla="*/ 0 h 163"/>
                    <a:gd name="T66" fmla="*/ 0 w 129"/>
                    <a:gd name="T67" fmla="*/ 0 h 163"/>
                    <a:gd name="T68" fmla="*/ 0 w 129"/>
                    <a:gd name="T69" fmla="*/ 0 h 163"/>
                    <a:gd name="T70" fmla="*/ 0 w 129"/>
                    <a:gd name="T71" fmla="*/ 0 h 163"/>
                    <a:gd name="T72" fmla="*/ 0 w 129"/>
                    <a:gd name="T73" fmla="*/ 0 h 163"/>
                    <a:gd name="T74" fmla="*/ 0 w 129"/>
                    <a:gd name="T75" fmla="*/ 0 h 163"/>
                    <a:gd name="T76" fmla="*/ 0 w 129"/>
                    <a:gd name="T77" fmla="*/ 0 h 163"/>
                    <a:gd name="T78" fmla="*/ 0 w 129"/>
                    <a:gd name="T79" fmla="*/ 0 h 163"/>
                    <a:gd name="T80" fmla="*/ 0 w 129"/>
                    <a:gd name="T81" fmla="*/ 0 h 163"/>
                    <a:gd name="T82" fmla="*/ 0 w 129"/>
                    <a:gd name="T83" fmla="*/ 0 h 163"/>
                    <a:gd name="T84" fmla="*/ 0 w 129"/>
                    <a:gd name="T85" fmla="*/ 0 h 163"/>
                    <a:gd name="T86" fmla="*/ 0 w 129"/>
                    <a:gd name="T87" fmla="*/ 0 h 1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63"/>
                    <a:gd name="T134" fmla="*/ 129 w 129"/>
                    <a:gd name="T135" fmla="*/ 163 h 1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solidFill>
                  <a:srgbClr val="BEBEBE"/>
                </a:solidFill>
                <a:ln w="6350">
                  <a:solidFill>
                    <a:srgbClr val="969696"/>
                  </a:solidFill>
                  <a:round/>
                  <a:headEnd/>
                  <a:tailEnd/>
                </a:ln>
              </p:spPr>
              <p:txBody>
                <a:bodyPr/>
                <a:lstStyle/>
                <a:p>
                  <a:endParaRPr lang="en-US" dirty="0"/>
                </a:p>
              </p:txBody>
            </p:sp>
            <p:sp>
              <p:nvSpPr>
                <p:cNvPr id="730" name="Freeform 107"/>
                <p:cNvSpPr>
                  <a:spLocks noChangeAspect="1"/>
                </p:cNvSpPr>
                <p:nvPr/>
              </p:nvSpPr>
              <p:spPr bwMode="gray">
                <a:xfrm>
                  <a:off x="4495" y="2805"/>
                  <a:ext cx="18" cy="17"/>
                </a:xfrm>
                <a:custGeom>
                  <a:avLst/>
                  <a:gdLst>
                    <a:gd name="T0" fmla="*/ 0 w 67"/>
                    <a:gd name="T1" fmla="*/ 0 h 71"/>
                    <a:gd name="T2" fmla="*/ 0 w 67"/>
                    <a:gd name="T3" fmla="*/ 0 h 71"/>
                    <a:gd name="T4" fmla="*/ 0 w 67"/>
                    <a:gd name="T5" fmla="*/ 0 h 71"/>
                    <a:gd name="T6" fmla="*/ 0 w 67"/>
                    <a:gd name="T7" fmla="*/ 0 h 71"/>
                    <a:gd name="T8" fmla="*/ 0 w 67"/>
                    <a:gd name="T9" fmla="*/ 0 h 71"/>
                    <a:gd name="T10" fmla="*/ 0 w 67"/>
                    <a:gd name="T11" fmla="*/ 0 h 71"/>
                    <a:gd name="T12" fmla="*/ 0 w 67"/>
                    <a:gd name="T13" fmla="*/ 0 h 71"/>
                    <a:gd name="T14" fmla="*/ 0 w 67"/>
                    <a:gd name="T15" fmla="*/ 0 h 71"/>
                    <a:gd name="T16" fmla="*/ 0 w 67"/>
                    <a:gd name="T17" fmla="*/ 0 h 71"/>
                    <a:gd name="T18" fmla="*/ 0 w 67"/>
                    <a:gd name="T19" fmla="*/ 0 h 71"/>
                    <a:gd name="T20" fmla="*/ 0 w 67"/>
                    <a:gd name="T21" fmla="*/ 0 h 71"/>
                    <a:gd name="T22" fmla="*/ 0 w 67"/>
                    <a:gd name="T23" fmla="*/ 0 h 71"/>
                    <a:gd name="T24" fmla="*/ 0 w 67"/>
                    <a:gd name="T25" fmla="*/ 0 h 71"/>
                    <a:gd name="T26" fmla="*/ 0 w 67"/>
                    <a:gd name="T27" fmla="*/ 0 h 71"/>
                    <a:gd name="T28" fmla="*/ 0 w 67"/>
                    <a:gd name="T29" fmla="*/ 0 h 71"/>
                    <a:gd name="T30" fmla="*/ 0 w 67"/>
                    <a:gd name="T31" fmla="*/ 0 h 71"/>
                    <a:gd name="T32" fmla="*/ 0 w 67"/>
                    <a:gd name="T33" fmla="*/ 0 h 71"/>
                    <a:gd name="T34" fmla="*/ 0 w 67"/>
                    <a:gd name="T35" fmla="*/ 0 h 71"/>
                    <a:gd name="T36" fmla="*/ 0 w 67"/>
                    <a:gd name="T37" fmla="*/ 0 h 71"/>
                    <a:gd name="T38" fmla="*/ 0 w 67"/>
                    <a:gd name="T39" fmla="*/ 0 h 71"/>
                    <a:gd name="T40" fmla="*/ 0 w 67"/>
                    <a:gd name="T41" fmla="*/ 0 h 71"/>
                    <a:gd name="T42" fmla="*/ 0 w 67"/>
                    <a:gd name="T43" fmla="*/ 0 h 71"/>
                    <a:gd name="T44" fmla="*/ 0 w 67"/>
                    <a:gd name="T45" fmla="*/ 0 h 71"/>
                    <a:gd name="T46" fmla="*/ 0 w 67"/>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
                    <a:gd name="T73" fmla="*/ 0 h 71"/>
                    <a:gd name="T74" fmla="*/ 67 w 67"/>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solidFill>
                  <a:srgbClr val="BEBEBE"/>
                </a:solidFill>
                <a:ln w="6350">
                  <a:solidFill>
                    <a:srgbClr val="969696"/>
                  </a:solidFill>
                  <a:round/>
                  <a:headEnd/>
                  <a:tailEnd/>
                </a:ln>
              </p:spPr>
              <p:txBody>
                <a:bodyPr/>
                <a:lstStyle/>
                <a:p>
                  <a:endParaRPr lang="en-US" dirty="0"/>
                </a:p>
              </p:txBody>
            </p:sp>
            <p:sp>
              <p:nvSpPr>
                <p:cNvPr id="731" name="Freeform 108"/>
                <p:cNvSpPr>
                  <a:spLocks noChangeAspect="1"/>
                </p:cNvSpPr>
                <p:nvPr/>
              </p:nvSpPr>
              <p:spPr bwMode="gray">
                <a:xfrm>
                  <a:off x="4489" y="2730"/>
                  <a:ext cx="59" cy="87"/>
                </a:xfrm>
                <a:custGeom>
                  <a:avLst/>
                  <a:gdLst>
                    <a:gd name="T0" fmla="*/ 0 w 236"/>
                    <a:gd name="T1" fmla="*/ 0 h 345"/>
                    <a:gd name="T2" fmla="*/ 0 w 236"/>
                    <a:gd name="T3" fmla="*/ 0 h 345"/>
                    <a:gd name="T4" fmla="*/ 0 w 236"/>
                    <a:gd name="T5" fmla="*/ 0 h 345"/>
                    <a:gd name="T6" fmla="*/ 0 w 236"/>
                    <a:gd name="T7" fmla="*/ 0 h 345"/>
                    <a:gd name="T8" fmla="*/ 0 w 236"/>
                    <a:gd name="T9" fmla="*/ 0 h 345"/>
                    <a:gd name="T10" fmla="*/ 0 w 236"/>
                    <a:gd name="T11" fmla="*/ 0 h 345"/>
                    <a:gd name="T12" fmla="*/ 0 w 236"/>
                    <a:gd name="T13" fmla="*/ 0 h 345"/>
                    <a:gd name="T14" fmla="*/ 0 w 236"/>
                    <a:gd name="T15" fmla="*/ 0 h 345"/>
                    <a:gd name="T16" fmla="*/ 0 w 236"/>
                    <a:gd name="T17" fmla="*/ 0 h 345"/>
                    <a:gd name="T18" fmla="*/ 0 w 236"/>
                    <a:gd name="T19" fmla="*/ 0 h 345"/>
                    <a:gd name="T20" fmla="*/ 0 w 236"/>
                    <a:gd name="T21" fmla="*/ 0 h 345"/>
                    <a:gd name="T22" fmla="*/ 0 w 236"/>
                    <a:gd name="T23" fmla="*/ 0 h 345"/>
                    <a:gd name="T24" fmla="*/ 0 w 236"/>
                    <a:gd name="T25" fmla="*/ 0 h 345"/>
                    <a:gd name="T26" fmla="*/ 0 w 236"/>
                    <a:gd name="T27" fmla="*/ 0 h 345"/>
                    <a:gd name="T28" fmla="*/ 0 w 236"/>
                    <a:gd name="T29" fmla="*/ 0 h 345"/>
                    <a:gd name="T30" fmla="*/ 0 w 236"/>
                    <a:gd name="T31" fmla="*/ 0 h 345"/>
                    <a:gd name="T32" fmla="*/ 0 w 236"/>
                    <a:gd name="T33" fmla="*/ 0 h 345"/>
                    <a:gd name="T34" fmla="*/ 0 w 236"/>
                    <a:gd name="T35" fmla="*/ 0 h 345"/>
                    <a:gd name="T36" fmla="*/ 0 w 236"/>
                    <a:gd name="T37" fmla="*/ 0 h 345"/>
                    <a:gd name="T38" fmla="*/ 0 w 236"/>
                    <a:gd name="T39" fmla="*/ 0 h 345"/>
                    <a:gd name="T40" fmla="*/ 0 w 236"/>
                    <a:gd name="T41" fmla="*/ 0 h 345"/>
                    <a:gd name="T42" fmla="*/ 0 w 236"/>
                    <a:gd name="T43" fmla="*/ 0 h 345"/>
                    <a:gd name="T44" fmla="*/ 0 w 236"/>
                    <a:gd name="T45" fmla="*/ 0 h 345"/>
                    <a:gd name="T46" fmla="*/ 0 w 236"/>
                    <a:gd name="T47" fmla="*/ 0 h 345"/>
                    <a:gd name="T48" fmla="*/ 0 w 236"/>
                    <a:gd name="T49" fmla="*/ 0 h 345"/>
                    <a:gd name="T50" fmla="*/ 0 w 236"/>
                    <a:gd name="T51" fmla="*/ 0 h 345"/>
                    <a:gd name="T52" fmla="*/ 0 w 236"/>
                    <a:gd name="T53" fmla="*/ 0 h 345"/>
                    <a:gd name="T54" fmla="*/ 0 w 236"/>
                    <a:gd name="T55" fmla="*/ 0 h 345"/>
                    <a:gd name="T56" fmla="*/ 0 w 236"/>
                    <a:gd name="T57" fmla="*/ 0 h 345"/>
                    <a:gd name="T58" fmla="*/ 0 w 236"/>
                    <a:gd name="T59" fmla="*/ 0 h 345"/>
                    <a:gd name="T60" fmla="*/ 0 w 236"/>
                    <a:gd name="T61" fmla="*/ 0 h 345"/>
                    <a:gd name="T62" fmla="*/ 0 w 236"/>
                    <a:gd name="T63" fmla="*/ 0 h 345"/>
                    <a:gd name="T64" fmla="*/ 0 w 236"/>
                    <a:gd name="T65" fmla="*/ 0 h 345"/>
                    <a:gd name="T66" fmla="*/ 0 w 236"/>
                    <a:gd name="T67" fmla="*/ 0 h 345"/>
                    <a:gd name="T68" fmla="*/ 0 w 236"/>
                    <a:gd name="T69" fmla="*/ 0 h 345"/>
                    <a:gd name="T70" fmla="*/ 0 w 236"/>
                    <a:gd name="T71" fmla="*/ 0 h 345"/>
                    <a:gd name="T72" fmla="*/ 0 w 236"/>
                    <a:gd name="T73" fmla="*/ 0 h 345"/>
                    <a:gd name="T74" fmla="*/ 0 w 236"/>
                    <a:gd name="T75" fmla="*/ 0 h 345"/>
                    <a:gd name="T76" fmla="*/ 0 w 236"/>
                    <a:gd name="T77" fmla="*/ 0 h 345"/>
                    <a:gd name="T78" fmla="*/ 0 w 236"/>
                    <a:gd name="T79" fmla="*/ 0 h 345"/>
                    <a:gd name="T80" fmla="*/ 0 w 236"/>
                    <a:gd name="T81" fmla="*/ 0 h 345"/>
                    <a:gd name="T82" fmla="*/ 0 w 236"/>
                    <a:gd name="T83" fmla="*/ 0 h 345"/>
                    <a:gd name="T84" fmla="*/ 0 w 236"/>
                    <a:gd name="T85" fmla="*/ 0 h 345"/>
                    <a:gd name="T86" fmla="*/ 0 w 236"/>
                    <a:gd name="T87" fmla="*/ 0 h 345"/>
                    <a:gd name="T88" fmla="*/ 0 w 236"/>
                    <a:gd name="T89" fmla="*/ 0 h 3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6"/>
                    <a:gd name="T136" fmla="*/ 0 h 345"/>
                    <a:gd name="T137" fmla="*/ 236 w 236"/>
                    <a:gd name="T138" fmla="*/ 345 h 3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solidFill>
                  <a:srgbClr val="BEBEBE"/>
                </a:solidFill>
                <a:ln w="6350">
                  <a:solidFill>
                    <a:srgbClr val="969696"/>
                  </a:solidFill>
                  <a:round/>
                  <a:headEnd/>
                  <a:tailEnd/>
                </a:ln>
              </p:spPr>
              <p:txBody>
                <a:bodyPr/>
                <a:lstStyle/>
                <a:p>
                  <a:endParaRPr lang="en-US" dirty="0"/>
                </a:p>
              </p:txBody>
            </p:sp>
            <p:sp>
              <p:nvSpPr>
                <p:cNvPr id="732" name="Freeform 109"/>
                <p:cNvSpPr>
                  <a:spLocks noChangeAspect="1"/>
                </p:cNvSpPr>
                <p:nvPr/>
              </p:nvSpPr>
              <p:spPr bwMode="gray">
                <a:xfrm>
                  <a:off x="4537" y="2817"/>
                  <a:ext cx="10" cy="12"/>
                </a:xfrm>
                <a:custGeom>
                  <a:avLst/>
                  <a:gdLst>
                    <a:gd name="T0" fmla="*/ 0 w 45"/>
                    <a:gd name="T1" fmla="*/ 0 h 45"/>
                    <a:gd name="T2" fmla="*/ 0 w 45"/>
                    <a:gd name="T3" fmla="*/ 0 h 45"/>
                    <a:gd name="T4" fmla="*/ 0 w 45"/>
                    <a:gd name="T5" fmla="*/ 0 h 45"/>
                    <a:gd name="T6" fmla="*/ 0 w 45"/>
                    <a:gd name="T7" fmla="*/ 0 h 45"/>
                    <a:gd name="T8" fmla="*/ 0 w 45"/>
                    <a:gd name="T9" fmla="*/ 0 h 45"/>
                    <a:gd name="T10" fmla="*/ 0 w 45"/>
                    <a:gd name="T11" fmla="*/ 0 h 45"/>
                    <a:gd name="T12" fmla="*/ 0 w 45"/>
                    <a:gd name="T13" fmla="*/ 0 h 45"/>
                    <a:gd name="T14" fmla="*/ 0 w 45"/>
                    <a:gd name="T15" fmla="*/ 0 h 45"/>
                    <a:gd name="T16" fmla="*/ 0 w 45"/>
                    <a:gd name="T17" fmla="*/ 0 h 45"/>
                    <a:gd name="T18" fmla="*/ 0 w 45"/>
                    <a:gd name="T19" fmla="*/ 0 h 45"/>
                    <a:gd name="T20" fmla="*/ 0 w 45"/>
                    <a:gd name="T21" fmla="*/ 0 h 45"/>
                    <a:gd name="T22" fmla="*/ 0 w 45"/>
                    <a:gd name="T23" fmla="*/ 0 h 45"/>
                    <a:gd name="T24" fmla="*/ 0 w 45"/>
                    <a:gd name="T25" fmla="*/ 0 h 45"/>
                    <a:gd name="T26" fmla="*/ 0 w 45"/>
                    <a:gd name="T27" fmla="*/ 0 h 45"/>
                    <a:gd name="T28" fmla="*/ 0 w 45"/>
                    <a:gd name="T29" fmla="*/ 0 h 45"/>
                    <a:gd name="T30" fmla="*/ 0 w 45"/>
                    <a:gd name="T31" fmla="*/ 0 h 45"/>
                    <a:gd name="T32" fmla="*/ 0 w 4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5"/>
                    <a:gd name="T53" fmla="*/ 45 w 4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solidFill>
                  <a:srgbClr val="BEBEBE"/>
                </a:solidFill>
                <a:ln w="6350">
                  <a:solidFill>
                    <a:srgbClr val="969696"/>
                  </a:solidFill>
                  <a:round/>
                  <a:headEnd/>
                  <a:tailEnd/>
                </a:ln>
              </p:spPr>
              <p:txBody>
                <a:bodyPr/>
                <a:lstStyle/>
                <a:p>
                  <a:endParaRPr lang="en-US" dirty="0"/>
                </a:p>
              </p:txBody>
            </p:sp>
            <p:sp>
              <p:nvSpPr>
                <p:cNvPr id="733" name="Freeform 110"/>
                <p:cNvSpPr>
                  <a:spLocks noChangeAspect="1"/>
                </p:cNvSpPr>
                <p:nvPr/>
              </p:nvSpPr>
              <p:spPr bwMode="gray">
                <a:xfrm>
                  <a:off x="4551" y="2816"/>
                  <a:ext cx="19" cy="22"/>
                </a:xfrm>
                <a:custGeom>
                  <a:avLst/>
                  <a:gdLst>
                    <a:gd name="T0" fmla="*/ 0 w 77"/>
                    <a:gd name="T1" fmla="*/ 0 h 85"/>
                    <a:gd name="T2" fmla="*/ 0 w 77"/>
                    <a:gd name="T3" fmla="*/ 0 h 85"/>
                    <a:gd name="T4" fmla="*/ 0 w 77"/>
                    <a:gd name="T5" fmla="*/ 0 h 85"/>
                    <a:gd name="T6" fmla="*/ 0 w 77"/>
                    <a:gd name="T7" fmla="*/ 0 h 85"/>
                    <a:gd name="T8" fmla="*/ 0 w 77"/>
                    <a:gd name="T9" fmla="*/ 0 h 85"/>
                    <a:gd name="T10" fmla="*/ 0 w 77"/>
                    <a:gd name="T11" fmla="*/ 0 h 85"/>
                    <a:gd name="T12" fmla="*/ 0 w 77"/>
                    <a:gd name="T13" fmla="*/ 0 h 85"/>
                    <a:gd name="T14" fmla="*/ 0 w 77"/>
                    <a:gd name="T15" fmla="*/ 0 h 85"/>
                    <a:gd name="T16" fmla="*/ 0 w 77"/>
                    <a:gd name="T17" fmla="*/ 0 h 85"/>
                    <a:gd name="T18" fmla="*/ 0 w 77"/>
                    <a:gd name="T19" fmla="*/ 0 h 85"/>
                    <a:gd name="T20" fmla="*/ 0 w 77"/>
                    <a:gd name="T21" fmla="*/ 0 h 85"/>
                    <a:gd name="T22" fmla="*/ 0 w 77"/>
                    <a:gd name="T23" fmla="*/ 0 h 85"/>
                    <a:gd name="T24" fmla="*/ 0 w 77"/>
                    <a:gd name="T25" fmla="*/ 0 h 85"/>
                    <a:gd name="T26" fmla="*/ 0 w 77"/>
                    <a:gd name="T27" fmla="*/ 0 h 85"/>
                    <a:gd name="T28" fmla="*/ 0 w 77"/>
                    <a:gd name="T29" fmla="*/ 0 h 85"/>
                    <a:gd name="T30" fmla="*/ 0 w 77"/>
                    <a:gd name="T31" fmla="*/ 0 h 85"/>
                    <a:gd name="T32" fmla="*/ 0 w 77"/>
                    <a:gd name="T33" fmla="*/ 0 h 85"/>
                    <a:gd name="T34" fmla="*/ 0 w 77"/>
                    <a:gd name="T35" fmla="*/ 0 h 85"/>
                    <a:gd name="T36" fmla="*/ 0 w 77"/>
                    <a:gd name="T37" fmla="*/ 0 h 85"/>
                    <a:gd name="T38" fmla="*/ 0 w 77"/>
                    <a:gd name="T39" fmla="*/ 0 h 85"/>
                    <a:gd name="T40" fmla="*/ 0 w 77"/>
                    <a:gd name="T41" fmla="*/ 0 h 85"/>
                    <a:gd name="T42" fmla="*/ 0 w 77"/>
                    <a:gd name="T43" fmla="*/ 0 h 85"/>
                    <a:gd name="T44" fmla="*/ 0 w 77"/>
                    <a:gd name="T45" fmla="*/ 0 h 85"/>
                    <a:gd name="T46" fmla="*/ 0 w 77"/>
                    <a:gd name="T47" fmla="*/ 0 h 85"/>
                    <a:gd name="T48" fmla="*/ 0 w 77"/>
                    <a:gd name="T49" fmla="*/ 0 h 85"/>
                    <a:gd name="T50" fmla="*/ 0 w 77"/>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
                    <a:gd name="T79" fmla="*/ 0 h 85"/>
                    <a:gd name="T80" fmla="*/ 77 w 77"/>
                    <a:gd name="T81" fmla="*/ 85 h 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solidFill>
                  <a:srgbClr val="BEBEBE"/>
                </a:solidFill>
                <a:ln w="6350">
                  <a:solidFill>
                    <a:srgbClr val="969696"/>
                  </a:solidFill>
                  <a:round/>
                  <a:headEnd/>
                  <a:tailEnd/>
                </a:ln>
              </p:spPr>
              <p:txBody>
                <a:bodyPr/>
                <a:lstStyle/>
                <a:p>
                  <a:endParaRPr lang="en-US" dirty="0"/>
                </a:p>
              </p:txBody>
            </p:sp>
            <p:sp>
              <p:nvSpPr>
                <p:cNvPr id="734" name="Freeform 111"/>
                <p:cNvSpPr>
                  <a:spLocks noChangeAspect="1"/>
                </p:cNvSpPr>
                <p:nvPr/>
              </p:nvSpPr>
              <p:spPr bwMode="gray">
                <a:xfrm>
                  <a:off x="4518" y="2826"/>
                  <a:ext cx="16" cy="23"/>
                </a:xfrm>
                <a:custGeom>
                  <a:avLst/>
                  <a:gdLst>
                    <a:gd name="T0" fmla="*/ 0 w 63"/>
                    <a:gd name="T1" fmla="*/ 0 h 83"/>
                    <a:gd name="T2" fmla="*/ 0 w 63"/>
                    <a:gd name="T3" fmla="*/ 0 h 83"/>
                    <a:gd name="T4" fmla="*/ 0 w 63"/>
                    <a:gd name="T5" fmla="*/ 0 h 83"/>
                    <a:gd name="T6" fmla="*/ 0 w 63"/>
                    <a:gd name="T7" fmla="*/ 0 h 83"/>
                    <a:gd name="T8" fmla="*/ 0 w 63"/>
                    <a:gd name="T9" fmla="*/ 0 h 83"/>
                    <a:gd name="T10" fmla="*/ 0 w 63"/>
                    <a:gd name="T11" fmla="*/ 0 h 83"/>
                    <a:gd name="T12" fmla="*/ 0 w 63"/>
                    <a:gd name="T13" fmla="*/ 0 h 83"/>
                    <a:gd name="T14" fmla="*/ 0 w 63"/>
                    <a:gd name="T15" fmla="*/ 0 h 83"/>
                    <a:gd name="T16" fmla="*/ 0 w 63"/>
                    <a:gd name="T17" fmla="*/ 0 h 83"/>
                    <a:gd name="T18" fmla="*/ 0 w 63"/>
                    <a:gd name="T19" fmla="*/ 0 h 83"/>
                    <a:gd name="T20" fmla="*/ 0 w 63"/>
                    <a:gd name="T21" fmla="*/ 0 h 83"/>
                    <a:gd name="T22" fmla="*/ 0 w 63"/>
                    <a:gd name="T23" fmla="*/ 0 h 83"/>
                    <a:gd name="T24" fmla="*/ 0 w 63"/>
                    <a:gd name="T25" fmla="*/ 0 h 83"/>
                    <a:gd name="T26" fmla="*/ 0 w 63"/>
                    <a:gd name="T27" fmla="*/ 0 h 83"/>
                    <a:gd name="T28" fmla="*/ 0 w 63"/>
                    <a:gd name="T29" fmla="*/ 0 h 83"/>
                    <a:gd name="T30" fmla="*/ 0 w 63"/>
                    <a:gd name="T31" fmla="*/ 0 h 83"/>
                    <a:gd name="T32" fmla="*/ 0 w 63"/>
                    <a:gd name="T33" fmla="*/ 0 h 83"/>
                    <a:gd name="T34" fmla="*/ 0 w 63"/>
                    <a:gd name="T35" fmla="*/ 0 h 83"/>
                    <a:gd name="T36" fmla="*/ 0 w 63"/>
                    <a:gd name="T37" fmla="*/ 0 h 83"/>
                    <a:gd name="T38" fmla="*/ 0 w 63"/>
                    <a:gd name="T39" fmla="*/ 0 h 83"/>
                    <a:gd name="T40" fmla="*/ 0 w 63"/>
                    <a:gd name="T41" fmla="*/ 0 h 83"/>
                    <a:gd name="T42" fmla="*/ 0 w 63"/>
                    <a:gd name="T43" fmla="*/ 0 h 83"/>
                    <a:gd name="T44" fmla="*/ 0 w 63"/>
                    <a:gd name="T45" fmla="*/ 0 h 83"/>
                    <a:gd name="T46" fmla="*/ 0 w 63"/>
                    <a:gd name="T47" fmla="*/ 0 h 83"/>
                    <a:gd name="T48" fmla="*/ 0 w 63"/>
                    <a:gd name="T49" fmla="*/ 0 h 83"/>
                    <a:gd name="T50" fmla="*/ 0 w 63"/>
                    <a:gd name="T51" fmla="*/ 0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83"/>
                    <a:gd name="T80" fmla="*/ 63 w 63"/>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solidFill>
                  <a:srgbClr val="BEBEBE"/>
                </a:solidFill>
                <a:ln w="6350">
                  <a:solidFill>
                    <a:srgbClr val="969696"/>
                  </a:solidFill>
                  <a:round/>
                  <a:headEnd/>
                  <a:tailEnd/>
                </a:ln>
              </p:spPr>
              <p:txBody>
                <a:bodyPr/>
                <a:lstStyle/>
                <a:p>
                  <a:endParaRPr lang="en-US" dirty="0"/>
                </a:p>
              </p:txBody>
            </p:sp>
            <p:sp>
              <p:nvSpPr>
                <p:cNvPr id="735" name="Freeform 112"/>
                <p:cNvSpPr>
                  <a:spLocks noChangeAspect="1"/>
                </p:cNvSpPr>
                <p:nvPr/>
              </p:nvSpPr>
              <p:spPr bwMode="gray">
                <a:xfrm>
                  <a:off x="4524" y="2840"/>
                  <a:ext cx="15" cy="27"/>
                </a:xfrm>
                <a:custGeom>
                  <a:avLst/>
                  <a:gdLst>
                    <a:gd name="T0" fmla="*/ 0 w 59"/>
                    <a:gd name="T1" fmla="*/ 0 h 107"/>
                    <a:gd name="T2" fmla="*/ 0 w 59"/>
                    <a:gd name="T3" fmla="*/ 0 h 107"/>
                    <a:gd name="T4" fmla="*/ 0 w 59"/>
                    <a:gd name="T5" fmla="*/ 0 h 107"/>
                    <a:gd name="T6" fmla="*/ 0 w 59"/>
                    <a:gd name="T7" fmla="*/ 0 h 107"/>
                    <a:gd name="T8" fmla="*/ 0 w 59"/>
                    <a:gd name="T9" fmla="*/ 0 h 107"/>
                    <a:gd name="T10" fmla="*/ 0 w 59"/>
                    <a:gd name="T11" fmla="*/ 0 h 107"/>
                    <a:gd name="T12" fmla="*/ 0 w 59"/>
                    <a:gd name="T13" fmla="*/ 0 h 107"/>
                    <a:gd name="T14" fmla="*/ 0 w 59"/>
                    <a:gd name="T15" fmla="*/ 0 h 107"/>
                    <a:gd name="T16" fmla="*/ 0 w 59"/>
                    <a:gd name="T17" fmla="*/ 0 h 107"/>
                    <a:gd name="T18" fmla="*/ 0 w 59"/>
                    <a:gd name="T19" fmla="*/ 0 h 107"/>
                    <a:gd name="T20" fmla="*/ 0 w 59"/>
                    <a:gd name="T21" fmla="*/ 0 h 107"/>
                    <a:gd name="T22" fmla="*/ 0 w 59"/>
                    <a:gd name="T23" fmla="*/ 0 h 107"/>
                    <a:gd name="T24" fmla="*/ 0 w 59"/>
                    <a:gd name="T25" fmla="*/ 0 h 107"/>
                    <a:gd name="T26" fmla="*/ 0 w 59"/>
                    <a:gd name="T27" fmla="*/ 0 h 107"/>
                    <a:gd name="T28" fmla="*/ 0 w 59"/>
                    <a:gd name="T29" fmla="*/ 0 h 107"/>
                    <a:gd name="T30" fmla="*/ 0 w 59"/>
                    <a:gd name="T31" fmla="*/ 0 h 107"/>
                    <a:gd name="T32" fmla="*/ 0 w 59"/>
                    <a:gd name="T33" fmla="*/ 0 h 107"/>
                    <a:gd name="T34" fmla="*/ 0 w 59"/>
                    <a:gd name="T35" fmla="*/ 0 h 107"/>
                    <a:gd name="T36" fmla="*/ 0 w 59"/>
                    <a:gd name="T37" fmla="*/ 0 h 107"/>
                    <a:gd name="T38" fmla="*/ 0 w 59"/>
                    <a:gd name="T39" fmla="*/ 0 h 107"/>
                    <a:gd name="T40" fmla="*/ 0 w 59"/>
                    <a:gd name="T41" fmla="*/ 0 h 107"/>
                    <a:gd name="T42" fmla="*/ 0 w 59"/>
                    <a:gd name="T43" fmla="*/ 0 h 107"/>
                    <a:gd name="T44" fmla="*/ 0 w 59"/>
                    <a:gd name="T45" fmla="*/ 0 h 107"/>
                    <a:gd name="T46" fmla="*/ 0 w 59"/>
                    <a:gd name="T47" fmla="*/ 0 h 107"/>
                    <a:gd name="T48" fmla="*/ 0 w 59"/>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107"/>
                    <a:gd name="T77" fmla="*/ 59 w 59"/>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solidFill>
                  <a:srgbClr val="BEBEBE"/>
                </a:solidFill>
                <a:ln w="6350">
                  <a:solidFill>
                    <a:srgbClr val="969696"/>
                  </a:solidFill>
                  <a:round/>
                  <a:headEnd/>
                  <a:tailEnd/>
                </a:ln>
              </p:spPr>
              <p:txBody>
                <a:bodyPr/>
                <a:lstStyle/>
                <a:p>
                  <a:endParaRPr lang="en-US" dirty="0"/>
                </a:p>
              </p:txBody>
            </p:sp>
            <p:sp>
              <p:nvSpPr>
                <p:cNvPr id="736" name="Freeform 113"/>
                <p:cNvSpPr>
                  <a:spLocks noChangeAspect="1"/>
                </p:cNvSpPr>
                <p:nvPr/>
              </p:nvSpPr>
              <p:spPr bwMode="gray">
                <a:xfrm>
                  <a:off x="4551" y="2832"/>
                  <a:ext cx="14" cy="21"/>
                </a:xfrm>
                <a:custGeom>
                  <a:avLst/>
                  <a:gdLst>
                    <a:gd name="T0" fmla="*/ 0 w 51"/>
                    <a:gd name="T1" fmla="*/ 0 h 81"/>
                    <a:gd name="T2" fmla="*/ 0 w 51"/>
                    <a:gd name="T3" fmla="*/ 0 h 81"/>
                    <a:gd name="T4" fmla="*/ 0 w 51"/>
                    <a:gd name="T5" fmla="*/ 0 h 81"/>
                    <a:gd name="T6" fmla="*/ 0 w 51"/>
                    <a:gd name="T7" fmla="*/ 0 h 81"/>
                    <a:gd name="T8" fmla="*/ 0 w 51"/>
                    <a:gd name="T9" fmla="*/ 0 h 81"/>
                    <a:gd name="T10" fmla="*/ 0 w 51"/>
                    <a:gd name="T11" fmla="*/ 0 h 81"/>
                    <a:gd name="T12" fmla="*/ 0 w 51"/>
                    <a:gd name="T13" fmla="*/ 0 h 81"/>
                    <a:gd name="T14" fmla="*/ 0 w 51"/>
                    <a:gd name="T15" fmla="*/ 0 h 81"/>
                    <a:gd name="T16" fmla="*/ 0 w 51"/>
                    <a:gd name="T17" fmla="*/ 0 h 81"/>
                    <a:gd name="T18" fmla="*/ 0 w 51"/>
                    <a:gd name="T19" fmla="*/ 0 h 81"/>
                    <a:gd name="T20" fmla="*/ 0 w 51"/>
                    <a:gd name="T21" fmla="*/ 0 h 81"/>
                    <a:gd name="T22" fmla="*/ 0 w 51"/>
                    <a:gd name="T23" fmla="*/ 0 h 81"/>
                    <a:gd name="T24" fmla="*/ 0 w 51"/>
                    <a:gd name="T25" fmla="*/ 0 h 81"/>
                    <a:gd name="T26" fmla="*/ 0 w 51"/>
                    <a:gd name="T27" fmla="*/ 0 h 81"/>
                    <a:gd name="T28" fmla="*/ 0 w 51"/>
                    <a:gd name="T29" fmla="*/ 0 h 81"/>
                    <a:gd name="T30" fmla="*/ 0 w 51"/>
                    <a:gd name="T31" fmla="*/ 0 h 81"/>
                    <a:gd name="T32" fmla="*/ 0 w 51"/>
                    <a:gd name="T33" fmla="*/ 0 h 81"/>
                    <a:gd name="T34" fmla="*/ 0 w 51"/>
                    <a:gd name="T35" fmla="*/ 0 h 81"/>
                    <a:gd name="T36" fmla="*/ 0 w 51"/>
                    <a:gd name="T37" fmla="*/ 0 h 81"/>
                    <a:gd name="T38" fmla="*/ 0 w 51"/>
                    <a:gd name="T39" fmla="*/ 0 h 81"/>
                    <a:gd name="T40" fmla="*/ 0 w 51"/>
                    <a:gd name="T41" fmla="*/ 0 h 81"/>
                    <a:gd name="T42" fmla="*/ 0 w 51"/>
                    <a:gd name="T43" fmla="*/ 0 h 81"/>
                    <a:gd name="T44" fmla="*/ 0 w 51"/>
                    <a:gd name="T45" fmla="*/ 0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81"/>
                    <a:gd name="T71" fmla="*/ 51 w 51"/>
                    <a:gd name="T72" fmla="*/ 81 h 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solidFill>
                  <a:srgbClr val="BEBEBE"/>
                </a:solidFill>
                <a:ln w="6350">
                  <a:solidFill>
                    <a:srgbClr val="969696"/>
                  </a:solidFill>
                  <a:round/>
                  <a:headEnd/>
                  <a:tailEnd/>
                </a:ln>
              </p:spPr>
              <p:txBody>
                <a:bodyPr/>
                <a:lstStyle/>
                <a:p>
                  <a:endParaRPr lang="en-US" dirty="0"/>
                </a:p>
              </p:txBody>
            </p:sp>
            <p:sp>
              <p:nvSpPr>
                <p:cNvPr id="737" name="Freeform 114"/>
                <p:cNvSpPr>
                  <a:spLocks noChangeAspect="1"/>
                </p:cNvSpPr>
                <p:nvPr/>
              </p:nvSpPr>
              <p:spPr bwMode="gray">
                <a:xfrm>
                  <a:off x="4538" y="2835"/>
                  <a:ext cx="9" cy="25"/>
                </a:xfrm>
                <a:custGeom>
                  <a:avLst/>
                  <a:gdLst>
                    <a:gd name="T0" fmla="*/ 0 w 38"/>
                    <a:gd name="T1" fmla="*/ 0 h 99"/>
                    <a:gd name="T2" fmla="*/ 0 w 38"/>
                    <a:gd name="T3" fmla="*/ 0 h 99"/>
                    <a:gd name="T4" fmla="*/ 0 w 38"/>
                    <a:gd name="T5" fmla="*/ 0 h 99"/>
                    <a:gd name="T6" fmla="*/ 0 w 38"/>
                    <a:gd name="T7" fmla="*/ 0 h 99"/>
                    <a:gd name="T8" fmla="*/ 0 w 38"/>
                    <a:gd name="T9" fmla="*/ 0 h 99"/>
                    <a:gd name="T10" fmla="*/ 0 w 38"/>
                    <a:gd name="T11" fmla="*/ 0 h 99"/>
                    <a:gd name="T12" fmla="*/ 0 w 38"/>
                    <a:gd name="T13" fmla="*/ 0 h 99"/>
                    <a:gd name="T14" fmla="*/ 0 w 38"/>
                    <a:gd name="T15" fmla="*/ 0 h 99"/>
                    <a:gd name="T16" fmla="*/ 0 w 38"/>
                    <a:gd name="T17" fmla="*/ 0 h 99"/>
                    <a:gd name="T18" fmla="*/ 0 w 38"/>
                    <a:gd name="T19" fmla="*/ 0 h 99"/>
                    <a:gd name="T20" fmla="*/ 0 w 38"/>
                    <a:gd name="T21" fmla="*/ 0 h 99"/>
                    <a:gd name="T22" fmla="*/ 0 w 38"/>
                    <a:gd name="T23" fmla="*/ 0 h 99"/>
                    <a:gd name="T24" fmla="*/ 0 w 38"/>
                    <a:gd name="T25" fmla="*/ 0 h 99"/>
                    <a:gd name="T26" fmla="*/ 0 w 38"/>
                    <a:gd name="T27" fmla="*/ 0 h 99"/>
                    <a:gd name="T28" fmla="*/ 0 w 38"/>
                    <a:gd name="T29" fmla="*/ 0 h 99"/>
                    <a:gd name="T30" fmla="*/ 0 w 38"/>
                    <a:gd name="T31" fmla="*/ 0 h 99"/>
                    <a:gd name="T32" fmla="*/ 0 w 38"/>
                    <a:gd name="T33" fmla="*/ 0 h 99"/>
                    <a:gd name="T34" fmla="*/ 0 w 38"/>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99"/>
                    <a:gd name="T56" fmla="*/ 38 w 38"/>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solidFill>
                  <a:srgbClr val="BEBEBE"/>
                </a:solidFill>
                <a:ln w="6350">
                  <a:solidFill>
                    <a:srgbClr val="969696"/>
                  </a:solidFill>
                  <a:round/>
                  <a:headEnd/>
                  <a:tailEnd/>
                </a:ln>
              </p:spPr>
              <p:txBody>
                <a:bodyPr/>
                <a:lstStyle/>
                <a:p>
                  <a:endParaRPr lang="en-US" dirty="0"/>
                </a:p>
              </p:txBody>
            </p:sp>
            <p:sp>
              <p:nvSpPr>
                <p:cNvPr id="738" name="Freeform 115"/>
                <p:cNvSpPr>
                  <a:spLocks noChangeAspect="1"/>
                </p:cNvSpPr>
                <p:nvPr/>
              </p:nvSpPr>
              <p:spPr bwMode="gray">
                <a:xfrm>
                  <a:off x="4545" y="2850"/>
                  <a:ext cx="10" cy="9"/>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w 39"/>
                    <a:gd name="T25" fmla="*/ 0 h 31"/>
                    <a:gd name="T26" fmla="*/ 0 w 39"/>
                    <a:gd name="T27" fmla="*/ 0 h 31"/>
                    <a:gd name="T28" fmla="*/ 0 w 39"/>
                    <a:gd name="T29" fmla="*/ 0 h 31"/>
                    <a:gd name="T30" fmla="*/ 0 w 39"/>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31"/>
                    <a:gd name="T50" fmla="*/ 39 w 39"/>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solidFill>
                  <a:srgbClr val="BEBEBE"/>
                </a:solidFill>
                <a:ln w="6350">
                  <a:solidFill>
                    <a:srgbClr val="969696"/>
                  </a:solidFill>
                  <a:round/>
                  <a:headEnd/>
                  <a:tailEnd/>
                </a:ln>
              </p:spPr>
              <p:txBody>
                <a:bodyPr/>
                <a:lstStyle/>
                <a:p>
                  <a:endParaRPr lang="en-US" dirty="0"/>
                </a:p>
              </p:txBody>
            </p:sp>
            <p:sp>
              <p:nvSpPr>
                <p:cNvPr id="739" name="Freeform 116"/>
                <p:cNvSpPr>
                  <a:spLocks noChangeAspect="1"/>
                </p:cNvSpPr>
                <p:nvPr/>
              </p:nvSpPr>
              <p:spPr bwMode="gray">
                <a:xfrm>
                  <a:off x="4518" y="2857"/>
                  <a:ext cx="65" cy="58"/>
                </a:xfrm>
                <a:custGeom>
                  <a:avLst/>
                  <a:gdLst>
                    <a:gd name="T0" fmla="*/ 0 w 254"/>
                    <a:gd name="T1" fmla="*/ 0 h 227"/>
                    <a:gd name="T2" fmla="*/ 0 w 254"/>
                    <a:gd name="T3" fmla="*/ 0 h 227"/>
                    <a:gd name="T4" fmla="*/ 0 w 254"/>
                    <a:gd name="T5" fmla="*/ 0 h 227"/>
                    <a:gd name="T6" fmla="*/ 0 w 254"/>
                    <a:gd name="T7" fmla="*/ 0 h 227"/>
                    <a:gd name="T8" fmla="*/ 0 w 254"/>
                    <a:gd name="T9" fmla="*/ 0 h 227"/>
                    <a:gd name="T10" fmla="*/ 0 w 254"/>
                    <a:gd name="T11" fmla="*/ 0 h 227"/>
                    <a:gd name="T12" fmla="*/ 0 w 254"/>
                    <a:gd name="T13" fmla="*/ 0 h 227"/>
                    <a:gd name="T14" fmla="*/ 0 w 254"/>
                    <a:gd name="T15" fmla="*/ 0 h 227"/>
                    <a:gd name="T16" fmla="*/ 0 w 254"/>
                    <a:gd name="T17" fmla="*/ 0 h 227"/>
                    <a:gd name="T18" fmla="*/ 0 w 254"/>
                    <a:gd name="T19" fmla="*/ 0 h 227"/>
                    <a:gd name="T20" fmla="*/ 0 w 254"/>
                    <a:gd name="T21" fmla="*/ 0 h 227"/>
                    <a:gd name="T22" fmla="*/ 0 w 254"/>
                    <a:gd name="T23" fmla="*/ 0 h 227"/>
                    <a:gd name="T24" fmla="*/ 0 w 254"/>
                    <a:gd name="T25" fmla="*/ 0 h 227"/>
                    <a:gd name="T26" fmla="*/ 0 w 254"/>
                    <a:gd name="T27" fmla="*/ 0 h 227"/>
                    <a:gd name="T28" fmla="*/ 0 w 254"/>
                    <a:gd name="T29" fmla="*/ 0 h 227"/>
                    <a:gd name="T30" fmla="*/ 0 w 254"/>
                    <a:gd name="T31" fmla="*/ 0 h 227"/>
                    <a:gd name="T32" fmla="*/ 0 w 254"/>
                    <a:gd name="T33" fmla="*/ 0 h 227"/>
                    <a:gd name="T34" fmla="*/ 0 w 254"/>
                    <a:gd name="T35" fmla="*/ 0 h 227"/>
                    <a:gd name="T36" fmla="*/ 0 w 254"/>
                    <a:gd name="T37" fmla="*/ 0 h 227"/>
                    <a:gd name="T38" fmla="*/ 0 w 254"/>
                    <a:gd name="T39" fmla="*/ 0 h 227"/>
                    <a:gd name="T40" fmla="*/ 0 w 254"/>
                    <a:gd name="T41" fmla="*/ 0 h 227"/>
                    <a:gd name="T42" fmla="*/ 0 w 254"/>
                    <a:gd name="T43" fmla="*/ 0 h 227"/>
                    <a:gd name="T44" fmla="*/ 0 w 254"/>
                    <a:gd name="T45" fmla="*/ 0 h 227"/>
                    <a:gd name="T46" fmla="*/ 0 w 254"/>
                    <a:gd name="T47" fmla="*/ 0 h 227"/>
                    <a:gd name="T48" fmla="*/ 0 w 254"/>
                    <a:gd name="T49" fmla="*/ 0 h 227"/>
                    <a:gd name="T50" fmla="*/ 0 w 254"/>
                    <a:gd name="T51" fmla="*/ 0 h 227"/>
                    <a:gd name="T52" fmla="*/ 0 w 254"/>
                    <a:gd name="T53" fmla="*/ 0 h 227"/>
                    <a:gd name="T54" fmla="*/ 0 w 254"/>
                    <a:gd name="T55" fmla="*/ 0 h 227"/>
                    <a:gd name="T56" fmla="*/ 0 w 254"/>
                    <a:gd name="T57" fmla="*/ 0 h 227"/>
                    <a:gd name="T58" fmla="*/ 0 w 254"/>
                    <a:gd name="T59" fmla="*/ 0 h 227"/>
                    <a:gd name="T60" fmla="*/ 0 w 254"/>
                    <a:gd name="T61" fmla="*/ 0 h 227"/>
                    <a:gd name="T62" fmla="*/ 0 w 254"/>
                    <a:gd name="T63" fmla="*/ 0 h 227"/>
                    <a:gd name="T64" fmla="*/ 0 w 254"/>
                    <a:gd name="T65" fmla="*/ 0 h 227"/>
                    <a:gd name="T66" fmla="*/ 0 w 254"/>
                    <a:gd name="T67" fmla="*/ 0 h 227"/>
                    <a:gd name="T68" fmla="*/ 0 w 254"/>
                    <a:gd name="T69" fmla="*/ 0 h 227"/>
                    <a:gd name="T70" fmla="*/ 0 w 254"/>
                    <a:gd name="T71" fmla="*/ 0 h 227"/>
                    <a:gd name="T72" fmla="*/ 0 w 254"/>
                    <a:gd name="T73" fmla="*/ 0 h 227"/>
                    <a:gd name="T74" fmla="*/ 0 w 254"/>
                    <a:gd name="T75" fmla="*/ 0 h 227"/>
                    <a:gd name="T76" fmla="*/ 0 w 254"/>
                    <a:gd name="T77" fmla="*/ 0 h 227"/>
                    <a:gd name="T78" fmla="*/ 0 w 254"/>
                    <a:gd name="T79" fmla="*/ 0 h 227"/>
                    <a:gd name="T80" fmla="*/ 0 w 254"/>
                    <a:gd name="T81" fmla="*/ 0 h 227"/>
                    <a:gd name="T82" fmla="*/ 0 w 254"/>
                    <a:gd name="T83" fmla="*/ 0 h 227"/>
                    <a:gd name="T84" fmla="*/ 0 w 254"/>
                    <a:gd name="T85" fmla="*/ 0 h 227"/>
                    <a:gd name="T86" fmla="*/ 0 w 254"/>
                    <a:gd name="T87" fmla="*/ 0 h 227"/>
                    <a:gd name="T88" fmla="*/ 0 w 254"/>
                    <a:gd name="T89" fmla="*/ 0 h 227"/>
                    <a:gd name="T90" fmla="*/ 0 w 254"/>
                    <a:gd name="T91" fmla="*/ 0 h 227"/>
                    <a:gd name="T92" fmla="*/ 0 w 254"/>
                    <a:gd name="T93" fmla="*/ 0 h 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227"/>
                    <a:gd name="T143" fmla="*/ 254 w 254"/>
                    <a:gd name="T144" fmla="*/ 227 h 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solidFill>
                  <a:srgbClr val="BEBEBE"/>
                </a:solidFill>
                <a:ln w="6350">
                  <a:solidFill>
                    <a:srgbClr val="969696"/>
                  </a:solidFill>
                  <a:round/>
                  <a:headEnd/>
                  <a:tailEnd/>
                </a:ln>
              </p:spPr>
              <p:txBody>
                <a:bodyPr/>
                <a:lstStyle/>
                <a:p>
                  <a:endParaRPr lang="en-US" dirty="0"/>
                </a:p>
              </p:txBody>
            </p:sp>
          </p:grpSp>
          <p:sp>
            <p:nvSpPr>
              <p:cNvPr id="470" name="Freeform 117"/>
              <p:cNvSpPr>
                <a:spLocks noChangeAspect="1"/>
              </p:cNvSpPr>
              <p:nvPr/>
            </p:nvSpPr>
            <p:spPr bwMode="gray">
              <a:xfrm>
                <a:off x="4429" y="2921"/>
                <a:ext cx="19" cy="15"/>
              </a:xfrm>
              <a:custGeom>
                <a:avLst/>
                <a:gdLst>
                  <a:gd name="T0" fmla="*/ 0 w 77"/>
                  <a:gd name="T1" fmla="*/ 0 h 58"/>
                  <a:gd name="T2" fmla="*/ 0 w 77"/>
                  <a:gd name="T3" fmla="*/ 0 h 58"/>
                  <a:gd name="T4" fmla="*/ 0 w 77"/>
                  <a:gd name="T5" fmla="*/ 0 h 58"/>
                  <a:gd name="T6" fmla="*/ 0 w 77"/>
                  <a:gd name="T7" fmla="*/ 0 h 58"/>
                  <a:gd name="T8" fmla="*/ 0 w 77"/>
                  <a:gd name="T9" fmla="*/ 0 h 58"/>
                  <a:gd name="T10" fmla="*/ 0 w 77"/>
                  <a:gd name="T11" fmla="*/ 0 h 58"/>
                  <a:gd name="T12" fmla="*/ 0 w 77"/>
                  <a:gd name="T13" fmla="*/ 0 h 58"/>
                  <a:gd name="T14" fmla="*/ 0 w 77"/>
                  <a:gd name="T15" fmla="*/ 0 h 58"/>
                  <a:gd name="T16" fmla="*/ 0 w 77"/>
                  <a:gd name="T17" fmla="*/ 0 h 58"/>
                  <a:gd name="T18" fmla="*/ 0 w 77"/>
                  <a:gd name="T19" fmla="*/ 0 h 58"/>
                  <a:gd name="T20" fmla="*/ 0 w 77"/>
                  <a:gd name="T21" fmla="*/ 0 h 58"/>
                  <a:gd name="T22" fmla="*/ 0 w 77"/>
                  <a:gd name="T23" fmla="*/ 0 h 58"/>
                  <a:gd name="T24" fmla="*/ 0 w 77"/>
                  <a:gd name="T25" fmla="*/ 0 h 58"/>
                  <a:gd name="T26" fmla="*/ 0 w 77"/>
                  <a:gd name="T27" fmla="*/ 0 h 58"/>
                  <a:gd name="T28" fmla="*/ 0 w 77"/>
                  <a:gd name="T29" fmla="*/ 0 h 58"/>
                  <a:gd name="T30" fmla="*/ 0 w 77"/>
                  <a:gd name="T31" fmla="*/ 0 h 58"/>
                  <a:gd name="T32" fmla="*/ 0 w 77"/>
                  <a:gd name="T33" fmla="*/ 0 h 58"/>
                  <a:gd name="T34" fmla="*/ 0 w 77"/>
                  <a:gd name="T35" fmla="*/ 0 h 58"/>
                  <a:gd name="T36" fmla="*/ 0 w 77"/>
                  <a:gd name="T37" fmla="*/ 0 h 58"/>
                  <a:gd name="T38" fmla="*/ 0 w 77"/>
                  <a:gd name="T39" fmla="*/ 0 h 58"/>
                  <a:gd name="T40" fmla="*/ 0 w 77"/>
                  <a:gd name="T41" fmla="*/ 0 h 58"/>
                  <a:gd name="T42" fmla="*/ 0 w 77"/>
                  <a:gd name="T43" fmla="*/ 0 h 58"/>
                  <a:gd name="T44" fmla="*/ 0 w 77"/>
                  <a:gd name="T45" fmla="*/ 0 h 58"/>
                  <a:gd name="T46" fmla="*/ 0 w 77"/>
                  <a:gd name="T47" fmla="*/ 0 h 58"/>
                  <a:gd name="T48" fmla="*/ 0 w 77"/>
                  <a:gd name="T49" fmla="*/ 0 h 58"/>
                  <a:gd name="T50" fmla="*/ 0 w 77"/>
                  <a:gd name="T51" fmla="*/ 0 h 58"/>
                  <a:gd name="T52" fmla="*/ 0 w 77"/>
                  <a:gd name="T53" fmla="*/ 0 h 58"/>
                  <a:gd name="T54" fmla="*/ 0 w 77"/>
                  <a:gd name="T55" fmla="*/ 0 h 58"/>
                  <a:gd name="T56" fmla="*/ 0 w 77"/>
                  <a:gd name="T57" fmla="*/ 0 h 58"/>
                  <a:gd name="T58" fmla="*/ 0 w 77"/>
                  <a:gd name="T59" fmla="*/ 0 h 58"/>
                  <a:gd name="T60" fmla="*/ 0 w 77"/>
                  <a:gd name="T61" fmla="*/ 0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
                  <a:gd name="T94" fmla="*/ 0 h 58"/>
                  <a:gd name="T95" fmla="*/ 77 w 77"/>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rgbClr val="BEBEBE"/>
              </a:solidFill>
              <a:ln w="6350">
                <a:solidFill>
                  <a:srgbClr val="969696"/>
                </a:solidFill>
                <a:round/>
                <a:headEnd/>
                <a:tailEnd/>
              </a:ln>
            </p:spPr>
            <p:txBody>
              <a:bodyPr/>
              <a:lstStyle/>
              <a:p>
                <a:endParaRPr lang="en-US" dirty="0"/>
              </a:p>
            </p:txBody>
          </p:sp>
          <p:grpSp>
            <p:nvGrpSpPr>
              <p:cNvPr id="471" name="Group 118"/>
              <p:cNvGrpSpPr>
                <a:grpSpLocks noChangeAspect="1"/>
              </p:cNvGrpSpPr>
              <p:nvPr/>
            </p:nvGrpSpPr>
            <p:grpSpPr bwMode="auto">
              <a:xfrm>
                <a:off x="4169" y="2914"/>
                <a:ext cx="640" cy="222"/>
                <a:chOff x="4148" y="2914"/>
                <a:chExt cx="640" cy="222"/>
              </a:xfrm>
            </p:grpSpPr>
            <p:sp>
              <p:nvSpPr>
                <p:cNvPr id="720" name="Freeform 119"/>
                <p:cNvSpPr>
                  <a:spLocks noChangeAspect="1"/>
                </p:cNvSpPr>
                <p:nvPr/>
              </p:nvSpPr>
              <p:spPr bwMode="gray">
                <a:xfrm>
                  <a:off x="4437" y="3037"/>
                  <a:ext cx="4" cy="11"/>
                </a:xfrm>
                <a:custGeom>
                  <a:avLst/>
                  <a:gdLst>
                    <a:gd name="T0" fmla="*/ 0 w 15"/>
                    <a:gd name="T1" fmla="*/ 0 h 42"/>
                    <a:gd name="T2" fmla="*/ 0 w 15"/>
                    <a:gd name="T3" fmla="*/ 0 h 42"/>
                    <a:gd name="T4" fmla="*/ 0 w 15"/>
                    <a:gd name="T5" fmla="*/ 0 h 42"/>
                    <a:gd name="T6" fmla="*/ 0 w 15"/>
                    <a:gd name="T7" fmla="*/ 0 h 42"/>
                    <a:gd name="T8" fmla="*/ 0 w 15"/>
                    <a:gd name="T9" fmla="*/ 0 h 42"/>
                    <a:gd name="T10" fmla="*/ 0 w 15"/>
                    <a:gd name="T11" fmla="*/ 0 h 42"/>
                    <a:gd name="T12" fmla="*/ 0 w 15"/>
                    <a:gd name="T13" fmla="*/ 0 h 42"/>
                    <a:gd name="T14" fmla="*/ 0 w 15"/>
                    <a:gd name="T15" fmla="*/ 0 h 42"/>
                    <a:gd name="T16" fmla="*/ 0 w 15"/>
                    <a:gd name="T17" fmla="*/ 0 h 42"/>
                    <a:gd name="T18" fmla="*/ 0 w 15"/>
                    <a:gd name="T19" fmla="*/ 0 h 42"/>
                    <a:gd name="T20" fmla="*/ 0 w 15"/>
                    <a:gd name="T21" fmla="*/ 0 h 42"/>
                    <a:gd name="T22" fmla="*/ 0 w 15"/>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2"/>
                    <a:gd name="T38" fmla="*/ 15 w 15"/>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rgbClr val="BEBEBE"/>
                </a:solidFill>
                <a:ln w="6350">
                  <a:solidFill>
                    <a:srgbClr val="969696"/>
                  </a:solidFill>
                  <a:round/>
                  <a:headEnd/>
                  <a:tailEnd/>
                </a:ln>
              </p:spPr>
              <p:txBody>
                <a:bodyPr/>
                <a:lstStyle/>
                <a:p>
                  <a:endParaRPr lang="en-US" dirty="0"/>
                </a:p>
              </p:txBody>
            </p:sp>
            <p:sp>
              <p:nvSpPr>
                <p:cNvPr id="721" name="Freeform 120"/>
                <p:cNvSpPr>
                  <a:spLocks noChangeAspect="1"/>
                </p:cNvSpPr>
                <p:nvPr/>
              </p:nvSpPr>
              <p:spPr bwMode="gray">
                <a:xfrm>
                  <a:off x="4148" y="2914"/>
                  <a:ext cx="152" cy="159"/>
                </a:xfrm>
                <a:custGeom>
                  <a:avLst/>
                  <a:gdLst>
                    <a:gd name="T0" fmla="*/ 0 w 594"/>
                    <a:gd name="T1" fmla="*/ 0 h 626"/>
                    <a:gd name="T2" fmla="*/ 0 w 594"/>
                    <a:gd name="T3" fmla="*/ 0 h 626"/>
                    <a:gd name="T4" fmla="*/ 0 w 594"/>
                    <a:gd name="T5" fmla="*/ 0 h 626"/>
                    <a:gd name="T6" fmla="*/ 0 w 594"/>
                    <a:gd name="T7" fmla="*/ 0 h 626"/>
                    <a:gd name="T8" fmla="*/ 0 w 594"/>
                    <a:gd name="T9" fmla="*/ 0 h 626"/>
                    <a:gd name="T10" fmla="*/ 0 w 594"/>
                    <a:gd name="T11" fmla="*/ 0 h 626"/>
                    <a:gd name="T12" fmla="*/ 0 w 594"/>
                    <a:gd name="T13" fmla="*/ 0 h 626"/>
                    <a:gd name="T14" fmla="*/ 0 w 594"/>
                    <a:gd name="T15" fmla="*/ 0 h 626"/>
                    <a:gd name="T16" fmla="*/ 0 w 594"/>
                    <a:gd name="T17" fmla="*/ 0 h 626"/>
                    <a:gd name="T18" fmla="*/ 0 w 594"/>
                    <a:gd name="T19" fmla="*/ 0 h 626"/>
                    <a:gd name="T20" fmla="*/ 0 w 594"/>
                    <a:gd name="T21" fmla="*/ 0 h 626"/>
                    <a:gd name="T22" fmla="*/ 0 w 594"/>
                    <a:gd name="T23" fmla="*/ 0 h 626"/>
                    <a:gd name="T24" fmla="*/ 0 w 594"/>
                    <a:gd name="T25" fmla="*/ 0 h 626"/>
                    <a:gd name="T26" fmla="*/ 0 w 594"/>
                    <a:gd name="T27" fmla="*/ 0 h 626"/>
                    <a:gd name="T28" fmla="*/ 0 w 594"/>
                    <a:gd name="T29" fmla="*/ 0 h 626"/>
                    <a:gd name="T30" fmla="*/ 0 w 594"/>
                    <a:gd name="T31" fmla="*/ 0 h 626"/>
                    <a:gd name="T32" fmla="*/ 0 w 594"/>
                    <a:gd name="T33" fmla="*/ 0 h 626"/>
                    <a:gd name="T34" fmla="*/ 0 w 594"/>
                    <a:gd name="T35" fmla="*/ 0 h 626"/>
                    <a:gd name="T36" fmla="*/ 0 w 594"/>
                    <a:gd name="T37" fmla="*/ 0 h 626"/>
                    <a:gd name="T38" fmla="*/ 0 w 594"/>
                    <a:gd name="T39" fmla="*/ 0 h 626"/>
                    <a:gd name="T40" fmla="*/ 0 w 594"/>
                    <a:gd name="T41" fmla="*/ 0 h 626"/>
                    <a:gd name="T42" fmla="*/ 0 w 594"/>
                    <a:gd name="T43" fmla="*/ 0 h 626"/>
                    <a:gd name="T44" fmla="*/ 0 w 594"/>
                    <a:gd name="T45" fmla="*/ 0 h 626"/>
                    <a:gd name="T46" fmla="*/ 0 w 594"/>
                    <a:gd name="T47" fmla="*/ 0 h 626"/>
                    <a:gd name="T48" fmla="*/ 0 w 594"/>
                    <a:gd name="T49" fmla="*/ 0 h 626"/>
                    <a:gd name="T50" fmla="*/ 0 w 594"/>
                    <a:gd name="T51" fmla="*/ 0 h 626"/>
                    <a:gd name="T52" fmla="*/ 0 w 594"/>
                    <a:gd name="T53" fmla="*/ 0 h 626"/>
                    <a:gd name="T54" fmla="*/ 0 w 594"/>
                    <a:gd name="T55" fmla="*/ 0 h 626"/>
                    <a:gd name="T56" fmla="*/ 0 w 594"/>
                    <a:gd name="T57" fmla="*/ 0 h 626"/>
                    <a:gd name="T58" fmla="*/ 0 w 594"/>
                    <a:gd name="T59" fmla="*/ 0 h 626"/>
                    <a:gd name="T60" fmla="*/ 0 w 594"/>
                    <a:gd name="T61" fmla="*/ 0 h 626"/>
                    <a:gd name="T62" fmla="*/ 0 w 594"/>
                    <a:gd name="T63" fmla="*/ 0 h 626"/>
                    <a:gd name="T64" fmla="*/ 0 w 594"/>
                    <a:gd name="T65" fmla="*/ 0 h 626"/>
                    <a:gd name="T66" fmla="*/ 0 w 594"/>
                    <a:gd name="T67" fmla="*/ 0 h 626"/>
                    <a:gd name="T68" fmla="*/ 0 w 594"/>
                    <a:gd name="T69" fmla="*/ 0 h 626"/>
                    <a:gd name="T70" fmla="*/ 0 w 594"/>
                    <a:gd name="T71" fmla="*/ 0 h 626"/>
                    <a:gd name="T72" fmla="*/ 0 w 594"/>
                    <a:gd name="T73" fmla="*/ 0 h 626"/>
                    <a:gd name="T74" fmla="*/ 0 w 594"/>
                    <a:gd name="T75" fmla="*/ 0 h 626"/>
                    <a:gd name="T76" fmla="*/ 0 w 594"/>
                    <a:gd name="T77" fmla="*/ 0 h 626"/>
                    <a:gd name="T78" fmla="*/ 0 w 594"/>
                    <a:gd name="T79" fmla="*/ 0 h 626"/>
                    <a:gd name="T80" fmla="*/ 0 w 594"/>
                    <a:gd name="T81" fmla="*/ 0 h 626"/>
                    <a:gd name="T82" fmla="*/ 0 w 594"/>
                    <a:gd name="T83" fmla="*/ 0 h 626"/>
                    <a:gd name="T84" fmla="*/ 0 w 594"/>
                    <a:gd name="T85" fmla="*/ 0 h 626"/>
                    <a:gd name="T86" fmla="*/ 0 w 594"/>
                    <a:gd name="T87" fmla="*/ 0 h 626"/>
                    <a:gd name="T88" fmla="*/ 0 w 594"/>
                    <a:gd name="T89" fmla="*/ 0 h 626"/>
                    <a:gd name="T90" fmla="*/ 0 w 594"/>
                    <a:gd name="T91" fmla="*/ 0 h 626"/>
                    <a:gd name="T92" fmla="*/ 0 w 594"/>
                    <a:gd name="T93" fmla="*/ 0 h 626"/>
                    <a:gd name="T94" fmla="*/ 0 w 594"/>
                    <a:gd name="T95" fmla="*/ 0 h 626"/>
                    <a:gd name="T96" fmla="*/ 0 w 594"/>
                    <a:gd name="T97" fmla="*/ 0 h 626"/>
                    <a:gd name="T98" fmla="*/ 0 w 594"/>
                    <a:gd name="T99" fmla="*/ 0 h 626"/>
                    <a:gd name="T100" fmla="*/ 0 w 594"/>
                    <a:gd name="T101" fmla="*/ 0 h 626"/>
                    <a:gd name="T102" fmla="*/ 0 w 594"/>
                    <a:gd name="T103" fmla="*/ 0 h 626"/>
                    <a:gd name="T104" fmla="*/ 0 w 594"/>
                    <a:gd name="T105" fmla="*/ 0 h 626"/>
                    <a:gd name="T106" fmla="*/ 0 w 594"/>
                    <a:gd name="T107" fmla="*/ 0 h 626"/>
                    <a:gd name="T108" fmla="*/ 0 w 594"/>
                    <a:gd name="T109" fmla="*/ 0 h 626"/>
                    <a:gd name="T110" fmla="*/ 0 w 594"/>
                    <a:gd name="T111" fmla="*/ 0 h 626"/>
                    <a:gd name="T112" fmla="*/ 0 w 594"/>
                    <a:gd name="T113" fmla="*/ 0 h 626"/>
                    <a:gd name="T114" fmla="*/ 0 w 594"/>
                    <a:gd name="T115" fmla="*/ 0 h 626"/>
                    <a:gd name="T116" fmla="*/ 0 w 594"/>
                    <a:gd name="T117" fmla="*/ 0 h 626"/>
                    <a:gd name="T118" fmla="*/ 0 w 594"/>
                    <a:gd name="T119" fmla="*/ 0 h 6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4"/>
                    <a:gd name="T181" fmla="*/ 0 h 626"/>
                    <a:gd name="T182" fmla="*/ 594 w 594"/>
                    <a:gd name="T183" fmla="*/ 626 h 6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rgbClr val="BEBEBE"/>
                </a:solidFill>
                <a:ln w="6350">
                  <a:solidFill>
                    <a:srgbClr val="969696"/>
                  </a:solidFill>
                  <a:round/>
                  <a:headEnd/>
                  <a:tailEnd/>
                </a:ln>
              </p:spPr>
              <p:txBody>
                <a:bodyPr/>
                <a:lstStyle/>
                <a:p>
                  <a:endParaRPr lang="en-US" dirty="0"/>
                </a:p>
              </p:txBody>
            </p:sp>
            <p:sp>
              <p:nvSpPr>
                <p:cNvPr id="722" name="Freeform 121"/>
                <p:cNvSpPr>
                  <a:spLocks noChangeAspect="1"/>
                </p:cNvSpPr>
                <p:nvPr/>
              </p:nvSpPr>
              <p:spPr bwMode="gray">
                <a:xfrm>
                  <a:off x="4287" y="3073"/>
                  <a:ext cx="128" cy="41"/>
                </a:xfrm>
                <a:custGeom>
                  <a:avLst/>
                  <a:gdLst>
                    <a:gd name="T0" fmla="*/ 0 w 506"/>
                    <a:gd name="T1" fmla="*/ 0 h 158"/>
                    <a:gd name="T2" fmla="*/ 0 w 506"/>
                    <a:gd name="T3" fmla="*/ 0 h 158"/>
                    <a:gd name="T4" fmla="*/ 0 w 506"/>
                    <a:gd name="T5" fmla="*/ 0 h 158"/>
                    <a:gd name="T6" fmla="*/ 0 w 506"/>
                    <a:gd name="T7" fmla="*/ 0 h 158"/>
                    <a:gd name="T8" fmla="*/ 0 w 506"/>
                    <a:gd name="T9" fmla="*/ 0 h 158"/>
                    <a:gd name="T10" fmla="*/ 0 w 506"/>
                    <a:gd name="T11" fmla="*/ 0 h 158"/>
                    <a:gd name="T12" fmla="*/ 0 w 506"/>
                    <a:gd name="T13" fmla="*/ 0 h 158"/>
                    <a:gd name="T14" fmla="*/ 0 w 506"/>
                    <a:gd name="T15" fmla="*/ 0 h 158"/>
                    <a:gd name="T16" fmla="*/ 0 w 506"/>
                    <a:gd name="T17" fmla="*/ 0 h 158"/>
                    <a:gd name="T18" fmla="*/ 0 w 506"/>
                    <a:gd name="T19" fmla="*/ 0 h 158"/>
                    <a:gd name="T20" fmla="*/ 0 w 506"/>
                    <a:gd name="T21" fmla="*/ 0 h 158"/>
                    <a:gd name="T22" fmla="*/ 0 w 506"/>
                    <a:gd name="T23" fmla="*/ 0 h 158"/>
                    <a:gd name="T24" fmla="*/ 0 w 506"/>
                    <a:gd name="T25" fmla="*/ 0 h 158"/>
                    <a:gd name="T26" fmla="*/ 0 w 506"/>
                    <a:gd name="T27" fmla="*/ 0 h 158"/>
                    <a:gd name="T28" fmla="*/ 0 w 506"/>
                    <a:gd name="T29" fmla="*/ 0 h 158"/>
                    <a:gd name="T30" fmla="*/ 0 w 506"/>
                    <a:gd name="T31" fmla="*/ 0 h 158"/>
                    <a:gd name="T32" fmla="*/ 0 w 506"/>
                    <a:gd name="T33" fmla="*/ 0 h 158"/>
                    <a:gd name="T34" fmla="*/ 0 w 506"/>
                    <a:gd name="T35" fmla="*/ 0 h 158"/>
                    <a:gd name="T36" fmla="*/ 0 w 506"/>
                    <a:gd name="T37" fmla="*/ 0 h 158"/>
                    <a:gd name="T38" fmla="*/ 0 w 506"/>
                    <a:gd name="T39" fmla="*/ 0 h 158"/>
                    <a:gd name="T40" fmla="*/ 0 w 506"/>
                    <a:gd name="T41" fmla="*/ 0 h 158"/>
                    <a:gd name="T42" fmla="*/ 0 w 506"/>
                    <a:gd name="T43" fmla="*/ 0 h 158"/>
                    <a:gd name="T44" fmla="*/ 0 w 506"/>
                    <a:gd name="T45" fmla="*/ 0 h 158"/>
                    <a:gd name="T46" fmla="*/ 0 w 506"/>
                    <a:gd name="T47" fmla="*/ 0 h 158"/>
                    <a:gd name="T48" fmla="*/ 0 w 506"/>
                    <a:gd name="T49" fmla="*/ 0 h 158"/>
                    <a:gd name="T50" fmla="*/ 0 w 506"/>
                    <a:gd name="T51" fmla="*/ 0 h 158"/>
                    <a:gd name="T52" fmla="*/ 0 w 506"/>
                    <a:gd name="T53" fmla="*/ 0 h 158"/>
                    <a:gd name="T54" fmla="*/ 0 w 506"/>
                    <a:gd name="T55" fmla="*/ 0 h 158"/>
                    <a:gd name="T56" fmla="*/ 0 w 506"/>
                    <a:gd name="T57" fmla="*/ 0 h 158"/>
                    <a:gd name="T58" fmla="*/ 0 w 506"/>
                    <a:gd name="T59" fmla="*/ 0 h 158"/>
                    <a:gd name="T60" fmla="*/ 0 w 506"/>
                    <a:gd name="T61" fmla="*/ 0 h 158"/>
                    <a:gd name="T62" fmla="*/ 0 w 506"/>
                    <a:gd name="T63" fmla="*/ 0 h 158"/>
                    <a:gd name="T64" fmla="*/ 0 w 506"/>
                    <a:gd name="T65" fmla="*/ 0 h 158"/>
                    <a:gd name="T66" fmla="*/ 0 w 506"/>
                    <a:gd name="T67" fmla="*/ 0 h 158"/>
                    <a:gd name="T68" fmla="*/ 0 w 506"/>
                    <a:gd name="T69" fmla="*/ 0 h 158"/>
                    <a:gd name="T70" fmla="*/ 0 w 506"/>
                    <a:gd name="T71" fmla="*/ 0 h 158"/>
                    <a:gd name="T72" fmla="*/ 0 w 506"/>
                    <a:gd name="T73" fmla="*/ 0 h 158"/>
                    <a:gd name="T74" fmla="*/ 0 w 506"/>
                    <a:gd name="T75" fmla="*/ 0 h 158"/>
                    <a:gd name="T76" fmla="*/ 0 w 506"/>
                    <a:gd name="T77" fmla="*/ 0 h 158"/>
                    <a:gd name="T78" fmla="*/ 0 w 506"/>
                    <a:gd name="T79" fmla="*/ 0 h 158"/>
                    <a:gd name="T80" fmla="*/ 0 w 506"/>
                    <a:gd name="T81" fmla="*/ 0 h 158"/>
                    <a:gd name="T82" fmla="*/ 0 w 506"/>
                    <a:gd name="T83" fmla="*/ 0 h 158"/>
                    <a:gd name="T84" fmla="*/ 0 w 506"/>
                    <a:gd name="T85" fmla="*/ 0 h 158"/>
                    <a:gd name="T86" fmla="*/ 0 w 506"/>
                    <a:gd name="T87" fmla="*/ 0 h 158"/>
                    <a:gd name="T88" fmla="*/ 0 w 506"/>
                    <a:gd name="T89" fmla="*/ 0 h 158"/>
                    <a:gd name="T90" fmla="*/ 0 w 506"/>
                    <a:gd name="T91" fmla="*/ 0 h 158"/>
                    <a:gd name="T92" fmla="*/ 0 w 506"/>
                    <a:gd name="T93" fmla="*/ 0 h 158"/>
                    <a:gd name="T94" fmla="*/ 0 w 506"/>
                    <a:gd name="T95" fmla="*/ 0 h 158"/>
                    <a:gd name="T96" fmla="*/ 0 w 506"/>
                    <a:gd name="T97" fmla="*/ 0 h 158"/>
                    <a:gd name="T98" fmla="*/ 0 w 506"/>
                    <a:gd name="T99" fmla="*/ 0 h 158"/>
                    <a:gd name="T100" fmla="*/ 0 w 506"/>
                    <a:gd name="T101" fmla="*/ 0 h 158"/>
                    <a:gd name="T102" fmla="*/ 0 w 506"/>
                    <a:gd name="T103" fmla="*/ 0 h 158"/>
                    <a:gd name="T104" fmla="*/ 0 w 506"/>
                    <a:gd name="T105" fmla="*/ 0 h 158"/>
                    <a:gd name="T106" fmla="*/ 0 w 506"/>
                    <a:gd name="T107" fmla="*/ 0 h 158"/>
                    <a:gd name="T108" fmla="*/ 0 w 506"/>
                    <a:gd name="T109" fmla="*/ 0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158"/>
                    <a:gd name="T167" fmla="*/ 506 w 506"/>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rgbClr val="BEBEBE"/>
                </a:solidFill>
                <a:ln w="6350">
                  <a:solidFill>
                    <a:srgbClr val="969696"/>
                  </a:solidFill>
                  <a:round/>
                  <a:headEnd/>
                  <a:tailEnd/>
                </a:ln>
              </p:spPr>
              <p:txBody>
                <a:bodyPr/>
                <a:lstStyle/>
                <a:p>
                  <a:endParaRPr lang="en-US" dirty="0"/>
                </a:p>
              </p:txBody>
            </p:sp>
            <p:sp>
              <p:nvSpPr>
                <p:cNvPr id="723" name="Freeform 122"/>
                <p:cNvSpPr>
                  <a:spLocks noChangeAspect="1"/>
                </p:cNvSpPr>
                <p:nvPr/>
              </p:nvSpPr>
              <p:spPr bwMode="gray">
                <a:xfrm>
                  <a:off x="4338" y="2933"/>
                  <a:ext cx="138" cy="116"/>
                </a:xfrm>
                <a:custGeom>
                  <a:avLst/>
                  <a:gdLst>
                    <a:gd name="T0" fmla="*/ 0 w 547"/>
                    <a:gd name="T1" fmla="*/ 0 h 467"/>
                    <a:gd name="T2" fmla="*/ 0 w 547"/>
                    <a:gd name="T3" fmla="*/ 0 h 467"/>
                    <a:gd name="T4" fmla="*/ 0 w 547"/>
                    <a:gd name="T5" fmla="*/ 0 h 467"/>
                    <a:gd name="T6" fmla="*/ 0 w 547"/>
                    <a:gd name="T7" fmla="*/ 0 h 467"/>
                    <a:gd name="T8" fmla="*/ 0 w 547"/>
                    <a:gd name="T9" fmla="*/ 0 h 467"/>
                    <a:gd name="T10" fmla="*/ 0 w 547"/>
                    <a:gd name="T11" fmla="*/ 0 h 467"/>
                    <a:gd name="T12" fmla="*/ 0 w 547"/>
                    <a:gd name="T13" fmla="*/ 0 h 467"/>
                    <a:gd name="T14" fmla="*/ 0 w 547"/>
                    <a:gd name="T15" fmla="*/ 0 h 467"/>
                    <a:gd name="T16" fmla="*/ 0 w 547"/>
                    <a:gd name="T17" fmla="*/ 0 h 467"/>
                    <a:gd name="T18" fmla="*/ 0 w 547"/>
                    <a:gd name="T19" fmla="*/ 0 h 467"/>
                    <a:gd name="T20" fmla="*/ 0 w 547"/>
                    <a:gd name="T21" fmla="*/ 0 h 467"/>
                    <a:gd name="T22" fmla="*/ 0 w 547"/>
                    <a:gd name="T23" fmla="*/ 0 h 467"/>
                    <a:gd name="T24" fmla="*/ 0 w 547"/>
                    <a:gd name="T25" fmla="*/ 0 h 467"/>
                    <a:gd name="T26" fmla="*/ 0 w 547"/>
                    <a:gd name="T27" fmla="*/ 0 h 467"/>
                    <a:gd name="T28" fmla="*/ 0 w 547"/>
                    <a:gd name="T29" fmla="*/ 0 h 467"/>
                    <a:gd name="T30" fmla="*/ 0 w 547"/>
                    <a:gd name="T31" fmla="*/ 0 h 467"/>
                    <a:gd name="T32" fmla="*/ 0 w 547"/>
                    <a:gd name="T33" fmla="*/ 0 h 467"/>
                    <a:gd name="T34" fmla="*/ 0 w 547"/>
                    <a:gd name="T35" fmla="*/ 0 h 467"/>
                    <a:gd name="T36" fmla="*/ 0 w 547"/>
                    <a:gd name="T37" fmla="*/ 0 h 467"/>
                    <a:gd name="T38" fmla="*/ 0 w 547"/>
                    <a:gd name="T39" fmla="*/ 0 h 467"/>
                    <a:gd name="T40" fmla="*/ 0 w 547"/>
                    <a:gd name="T41" fmla="*/ 0 h 467"/>
                    <a:gd name="T42" fmla="*/ 0 w 547"/>
                    <a:gd name="T43" fmla="*/ 0 h 467"/>
                    <a:gd name="T44" fmla="*/ 0 w 547"/>
                    <a:gd name="T45" fmla="*/ 0 h 467"/>
                    <a:gd name="T46" fmla="*/ 0 w 547"/>
                    <a:gd name="T47" fmla="*/ 0 h 467"/>
                    <a:gd name="T48" fmla="*/ 0 w 547"/>
                    <a:gd name="T49" fmla="*/ 0 h 467"/>
                    <a:gd name="T50" fmla="*/ 0 w 547"/>
                    <a:gd name="T51" fmla="*/ 0 h 467"/>
                    <a:gd name="T52" fmla="*/ 0 w 547"/>
                    <a:gd name="T53" fmla="*/ 0 h 467"/>
                    <a:gd name="T54" fmla="*/ 0 w 547"/>
                    <a:gd name="T55" fmla="*/ 0 h 467"/>
                    <a:gd name="T56" fmla="*/ 0 w 547"/>
                    <a:gd name="T57" fmla="*/ 0 h 467"/>
                    <a:gd name="T58" fmla="*/ 0 w 547"/>
                    <a:gd name="T59" fmla="*/ 0 h 467"/>
                    <a:gd name="T60" fmla="*/ 0 w 547"/>
                    <a:gd name="T61" fmla="*/ 0 h 467"/>
                    <a:gd name="T62" fmla="*/ 0 w 547"/>
                    <a:gd name="T63" fmla="*/ 0 h 467"/>
                    <a:gd name="T64" fmla="*/ 0 w 547"/>
                    <a:gd name="T65" fmla="*/ 0 h 467"/>
                    <a:gd name="T66" fmla="*/ 0 w 547"/>
                    <a:gd name="T67" fmla="*/ 0 h 467"/>
                    <a:gd name="T68" fmla="*/ 0 w 547"/>
                    <a:gd name="T69" fmla="*/ 0 h 467"/>
                    <a:gd name="T70" fmla="*/ 0 w 547"/>
                    <a:gd name="T71" fmla="*/ 0 h 467"/>
                    <a:gd name="T72" fmla="*/ 0 w 547"/>
                    <a:gd name="T73" fmla="*/ 0 h 467"/>
                    <a:gd name="T74" fmla="*/ 0 w 547"/>
                    <a:gd name="T75" fmla="*/ 0 h 467"/>
                    <a:gd name="T76" fmla="*/ 0 w 547"/>
                    <a:gd name="T77" fmla="*/ 0 h 467"/>
                    <a:gd name="T78" fmla="*/ 0 w 547"/>
                    <a:gd name="T79" fmla="*/ 0 h 467"/>
                    <a:gd name="T80" fmla="*/ 0 w 547"/>
                    <a:gd name="T81" fmla="*/ 0 h 467"/>
                    <a:gd name="T82" fmla="*/ 0 w 547"/>
                    <a:gd name="T83" fmla="*/ 0 h 467"/>
                    <a:gd name="T84" fmla="*/ 0 w 547"/>
                    <a:gd name="T85" fmla="*/ 0 h 467"/>
                    <a:gd name="T86" fmla="*/ 0 w 547"/>
                    <a:gd name="T87" fmla="*/ 0 h 467"/>
                    <a:gd name="T88" fmla="*/ 0 w 547"/>
                    <a:gd name="T89" fmla="*/ 0 h 467"/>
                    <a:gd name="T90" fmla="*/ 0 w 547"/>
                    <a:gd name="T91" fmla="*/ 0 h 467"/>
                    <a:gd name="T92" fmla="*/ 0 w 547"/>
                    <a:gd name="T93" fmla="*/ 0 h 467"/>
                    <a:gd name="T94" fmla="*/ 0 w 547"/>
                    <a:gd name="T95" fmla="*/ 0 h 467"/>
                    <a:gd name="T96" fmla="*/ 0 w 547"/>
                    <a:gd name="T97" fmla="*/ 0 h 467"/>
                    <a:gd name="T98" fmla="*/ 0 w 547"/>
                    <a:gd name="T99" fmla="*/ 0 h 467"/>
                    <a:gd name="T100" fmla="*/ 0 w 547"/>
                    <a:gd name="T101" fmla="*/ 0 h 467"/>
                    <a:gd name="T102" fmla="*/ 0 w 547"/>
                    <a:gd name="T103" fmla="*/ 0 h 467"/>
                    <a:gd name="T104" fmla="*/ 0 w 547"/>
                    <a:gd name="T105" fmla="*/ 0 h 467"/>
                    <a:gd name="T106" fmla="*/ 0 w 547"/>
                    <a:gd name="T107" fmla="*/ 0 h 467"/>
                    <a:gd name="T108" fmla="*/ 0 w 547"/>
                    <a:gd name="T109" fmla="*/ 0 h 467"/>
                    <a:gd name="T110" fmla="*/ 0 w 547"/>
                    <a:gd name="T111" fmla="*/ 0 h 467"/>
                    <a:gd name="T112" fmla="*/ 0 w 547"/>
                    <a:gd name="T113" fmla="*/ 0 h 467"/>
                    <a:gd name="T114" fmla="*/ 0 w 547"/>
                    <a:gd name="T115" fmla="*/ 0 h 467"/>
                    <a:gd name="T116" fmla="*/ 0 w 547"/>
                    <a:gd name="T117" fmla="*/ 0 h 4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7"/>
                    <a:gd name="T178" fmla="*/ 0 h 467"/>
                    <a:gd name="T179" fmla="*/ 547 w 547"/>
                    <a:gd name="T180" fmla="*/ 467 h 4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rgbClr val="BEBEBE"/>
                </a:solidFill>
                <a:ln w="6350">
                  <a:solidFill>
                    <a:srgbClr val="969696"/>
                  </a:solidFill>
                  <a:round/>
                  <a:headEnd/>
                  <a:tailEnd/>
                </a:ln>
              </p:spPr>
              <p:txBody>
                <a:bodyPr/>
                <a:lstStyle/>
                <a:p>
                  <a:endParaRPr lang="en-US" dirty="0"/>
                </a:p>
              </p:txBody>
            </p:sp>
            <p:sp>
              <p:nvSpPr>
                <p:cNvPr id="724" name="Freeform 123"/>
                <p:cNvSpPr>
                  <a:spLocks noChangeAspect="1"/>
                </p:cNvSpPr>
                <p:nvPr/>
              </p:nvSpPr>
              <p:spPr bwMode="gray">
                <a:xfrm>
                  <a:off x="4541" y="3118"/>
                  <a:ext cx="21" cy="18"/>
                </a:xfrm>
                <a:custGeom>
                  <a:avLst/>
                  <a:gdLst>
                    <a:gd name="T0" fmla="*/ 0 w 85"/>
                    <a:gd name="T1" fmla="*/ 0 h 71"/>
                    <a:gd name="T2" fmla="*/ 0 w 85"/>
                    <a:gd name="T3" fmla="*/ 0 h 71"/>
                    <a:gd name="T4" fmla="*/ 0 w 85"/>
                    <a:gd name="T5" fmla="*/ 0 h 71"/>
                    <a:gd name="T6" fmla="*/ 0 w 85"/>
                    <a:gd name="T7" fmla="*/ 0 h 71"/>
                    <a:gd name="T8" fmla="*/ 0 w 85"/>
                    <a:gd name="T9" fmla="*/ 0 h 71"/>
                    <a:gd name="T10" fmla="*/ 0 w 85"/>
                    <a:gd name="T11" fmla="*/ 0 h 71"/>
                    <a:gd name="T12" fmla="*/ 0 w 85"/>
                    <a:gd name="T13" fmla="*/ 0 h 71"/>
                    <a:gd name="T14" fmla="*/ 0 w 85"/>
                    <a:gd name="T15" fmla="*/ 0 h 71"/>
                    <a:gd name="T16" fmla="*/ 0 w 85"/>
                    <a:gd name="T17" fmla="*/ 0 h 71"/>
                    <a:gd name="T18" fmla="*/ 0 w 85"/>
                    <a:gd name="T19" fmla="*/ 0 h 71"/>
                    <a:gd name="T20" fmla="*/ 0 w 85"/>
                    <a:gd name="T21" fmla="*/ 0 h 71"/>
                    <a:gd name="T22" fmla="*/ 0 w 85"/>
                    <a:gd name="T23" fmla="*/ 0 h 71"/>
                    <a:gd name="T24" fmla="*/ 0 w 85"/>
                    <a:gd name="T25" fmla="*/ 0 h 71"/>
                    <a:gd name="T26" fmla="*/ 0 w 85"/>
                    <a:gd name="T27" fmla="*/ 0 h 71"/>
                    <a:gd name="T28" fmla="*/ 0 w 85"/>
                    <a:gd name="T29" fmla="*/ 0 h 71"/>
                    <a:gd name="T30" fmla="*/ 0 w 85"/>
                    <a:gd name="T31" fmla="*/ 0 h 71"/>
                    <a:gd name="T32" fmla="*/ 0 w 85"/>
                    <a:gd name="T33" fmla="*/ 0 h 71"/>
                    <a:gd name="T34" fmla="*/ 0 w 85"/>
                    <a:gd name="T35" fmla="*/ 0 h 71"/>
                    <a:gd name="T36" fmla="*/ 0 w 85"/>
                    <a:gd name="T37" fmla="*/ 0 h 71"/>
                    <a:gd name="T38" fmla="*/ 0 w 85"/>
                    <a:gd name="T39" fmla="*/ 0 h 71"/>
                    <a:gd name="T40" fmla="*/ 0 w 85"/>
                    <a:gd name="T41" fmla="*/ 0 h 71"/>
                    <a:gd name="T42" fmla="*/ 0 w 85"/>
                    <a:gd name="T43" fmla="*/ 0 h 71"/>
                    <a:gd name="T44" fmla="*/ 0 w 85"/>
                    <a:gd name="T45" fmla="*/ 0 h 71"/>
                    <a:gd name="T46" fmla="*/ 0 w 85"/>
                    <a:gd name="T47" fmla="*/ 0 h 71"/>
                    <a:gd name="T48" fmla="*/ 0 w 85"/>
                    <a:gd name="T49" fmla="*/ 0 h 71"/>
                    <a:gd name="T50" fmla="*/ 0 w 85"/>
                    <a:gd name="T51" fmla="*/ 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71"/>
                    <a:gd name="T80" fmla="*/ 85 w 85"/>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rgbClr val="BEBEBE"/>
                </a:solidFill>
                <a:ln w="6350">
                  <a:solidFill>
                    <a:srgbClr val="969696"/>
                  </a:solidFill>
                  <a:round/>
                  <a:headEnd/>
                  <a:tailEnd/>
                </a:ln>
              </p:spPr>
              <p:txBody>
                <a:bodyPr/>
                <a:lstStyle/>
                <a:p>
                  <a:endParaRPr lang="en-US" dirty="0"/>
                </a:p>
              </p:txBody>
            </p:sp>
            <p:sp>
              <p:nvSpPr>
                <p:cNvPr id="725" name="Freeform 124"/>
                <p:cNvSpPr>
                  <a:spLocks noChangeAspect="1"/>
                </p:cNvSpPr>
                <p:nvPr/>
              </p:nvSpPr>
              <p:spPr bwMode="gray">
                <a:xfrm>
                  <a:off x="4602" y="3030"/>
                  <a:ext cx="40" cy="15"/>
                </a:xfrm>
                <a:custGeom>
                  <a:avLst/>
                  <a:gdLst>
                    <a:gd name="T0" fmla="*/ 0 w 162"/>
                    <a:gd name="T1" fmla="*/ 0 h 59"/>
                    <a:gd name="T2" fmla="*/ 0 w 162"/>
                    <a:gd name="T3" fmla="*/ 0 h 59"/>
                    <a:gd name="T4" fmla="*/ 0 w 162"/>
                    <a:gd name="T5" fmla="*/ 0 h 59"/>
                    <a:gd name="T6" fmla="*/ 0 w 162"/>
                    <a:gd name="T7" fmla="*/ 0 h 59"/>
                    <a:gd name="T8" fmla="*/ 0 w 162"/>
                    <a:gd name="T9" fmla="*/ 0 h 59"/>
                    <a:gd name="T10" fmla="*/ 0 w 162"/>
                    <a:gd name="T11" fmla="*/ 0 h 59"/>
                    <a:gd name="T12" fmla="*/ 0 w 162"/>
                    <a:gd name="T13" fmla="*/ 0 h 59"/>
                    <a:gd name="T14" fmla="*/ 0 w 162"/>
                    <a:gd name="T15" fmla="*/ 0 h 59"/>
                    <a:gd name="T16" fmla="*/ 0 w 162"/>
                    <a:gd name="T17" fmla="*/ 0 h 59"/>
                    <a:gd name="T18" fmla="*/ 0 w 162"/>
                    <a:gd name="T19" fmla="*/ 0 h 59"/>
                    <a:gd name="T20" fmla="*/ 0 w 162"/>
                    <a:gd name="T21" fmla="*/ 0 h 59"/>
                    <a:gd name="T22" fmla="*/ 0 w 162"/>
                    <a:gd name="T23" fmla="*/ 0 h 59"/>
                    <a:gd name="T24" fmla="*/ 0 w 162"/>
                    <a:gd name="T25" fmla="*/ 0 h 59"/>
                    <a:gd name="T26" fmla="*/ 0 w 162"/>
                    <a:gd name="T27" fmla="*/ 0 h 59"/>
                    <a:gd name="T28" fmla="*/ 0 w 162"/>
                    <a:gd name="T29" fmla="*/ 0 h 59"/>
                    <a:gd name="T30" fmla="*/ 0 w 162"/>
                    <a:gd name="T31" fmla="*/ 0 h 59"/>
                    <a:gd name="T32" fmla="*/ 0 w 162"/>
                    <a:gd name="T33" fmla="*/ 0 h 59"/>
                    <a:gd name="T34" fmla="*/ 0 w 162"/>
                    <a:gd name="T35" fmla="*/ 0 h 59"/>
                    <a:gd name="T36" fmla="*/ 0 w 162"/>
                    <a:gd name="T37" fmla="*/ 0 h 59"/>
                    <a:gd name="T38" fmla="*/ 0 w 162"/>
                    <a:gd name="T39" fmla="*/ 0 h 59"/>
                    <a:gd name="T40" fmla="*/ 0 w 162"/>
                    <a:gd name="T41" fmla="*/ 0 h 59"/>
                    <a:gd name="T42" fmla="*/ 0 w 162"/>
                    <a:gd name="T43" fmla="*/ 0 h 59"/>
                    <a:gd name="T44" fmla="*/ 0 w 162"/>
                    <a:gd name="T45" fmla="*/ 0 h 59"/>
                    <a:gd name="T46" fmla="*/ 0 w 162"/>
                    <a:gd name="T47" fmla="*/ 0 h 59"/>
                    <a:gd name="T48" fmla="*/ 0 w 162"/>
                    <a:gd name="T49" fmla="*/ 0 h 59"/>
                    <a:gd name="T50" fmla="*/ 0 w 162"/>
                    <a:gd name="T51" fmla="*/ 0 h 59"/>
                    <a:gd name="T52" fmla="*/ 0 w 162"/>
                    <a:gd name="T53" fmla="*/ 0 h 59"/>
                    <a:gd name="T54" fmla="*/ 0 w 162"/>
                    <a:gd name="T55" fmla="*/ 0 h 59"/>
                    <a:gd name="T56" fmla="*/ 0 w 162"/>
                    <a:gd name="T57" fmla="*/ 0 h 59"/>
                    <a:gd name="T58" fmla="*/ 0 w 162"/>
                    <a:gd name="T59" fmla="*/ 0 h 59"/>
                    <a:gd name="T60" fmla="*/ 0 w 162"/>
                    <a:gd name="T61" fmla="*/ 0 h 59"/>
                    <a:gd name="T62" fmla="*/ 0 w 162"/>
                    <a:gd name="T63" fmla="*/ 0 h 59"/>
                    <a:gd name="T64" fmla="*/ 0 w 162"/>
                    <a:gd name="T65" fmla="*/ 0 h 59"/>
                    <a:gd name="T66" fmla="*/ 0 w 162"/>
                    <a:gd name="T67" fmla="*/ 0 h 59"/>
                    <a:gd name="T68" fmla="*/ 0 w 162"/>
                    <a:gd name="T69" fmla="*/ 0 h 59"/>
                    <a:gd name="T70" fmla="*/ 0 w 162"/>
                    <a:gd name="T71" fmla="*/ 0 h 59"/>
                    <a:gd name="T72" fmla="*/ 0 w 162"/>
                    <a:gd name="T73" fmla="*/ 0 h 59"/>
                    <a:gd name="T74" fmla="*/ 0 w 162"/>
                    <a:gd name="T75" fmla="*/ 0 h 59"/>
                    <a:gd name="T76" fmla="*/ 0 w 162"/>
                    <a:gd name="T77" fmla="*/ 0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2"/>
                    <a:gd name="T118" fmla="*/ 0 h 59"/>
                    <a:gd name="T119" fmla="*/ 162 w 162"/>
                    <a:gd name="T120" fmla="*/ 59 h 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rgbClr val="BEBEBE"/>
                </a:solidFill>
                <a:ln w="6350">
                  <a:solidFill>
                    <a:srgbClr val="969696"/>
                  </a:solidFill>
                  <a:round/>
                  <a:headEnd/>
                  <a:tailEnd/>
                </a:ln>
              </p:spPr>
              <p:txBody>
                <a:bodyPr/>
                <a:lstStyle/>
                <a:p>
                  <a:endParaRPr lang="en-US" dirty="0"/>
                </a:p>
              </p:txBody>
            </p:sp>
            <p:sp>
              <p:nvSpPr>
                <p:cNvPr id="726" name="Freeform 125"/>
                <p:cNvSpPr>
                  <a:spLocks noChangeAspect="1"/>
                </p:cNvSpPr>
                <p:nvPr/>
              </p:nvSpPr>
              <p:spPr bwMode="gray">
                <a:xfrm>
                  <a:off x="4476" y="2968"/>
                  <a:ext cx="89" cy="104"/>
                </a:xfrm>
                <a:custGeom>
                  <a:avLst/>
                  <a:gdLst>
                    <a:gd name="T0" fmla="*/ 0 w 345"/>
                    <a:gd name="T1" fmla="*/ 0 h 404"/>
                    <a:gd name="T2" fmla="*/ 0 w 345"/>
                    <a:gd name="T3" fmla="*/ 0 h 404"/>
                    <a:gd name="T4" fmla="*/ 0 w 345"/>
                    <a:gd name="T5" fmla="*/ 0 h 404"/>
                    <a:gd name="T6" fmla="*/ 0 w 345"/>
                    <a:gd name="T7" fmla="*/ 0 h 404"/>
                    <a:gd name="T8" fmla="*/ 0 w 345"/>
                    <a:gd name="T9" fmla="*/ 0 h 404"/>
                    <a:gd name="T10" fmla="*/ 0 w 345"/>
                    <a:gd name="T11" fmla="*/ 0 h 404"/>
                    <a:gd name="T12" fmla="*/ 0 w 345"/>
                    <a:gd name="T13" fmla="*/ 0 h 404"/>
                    <a:gd name="T14" fmla="*/ 0 w 345"/>
                    <a:gd name="T15" fmla="*/ 0 h 404"/>
                    <a:gd name="T16" fmla="*/ 0 w 345"/>
                    <a:gd name="T17" fmla="*/ 0 h 404"/>
                    <a:gd name="T18" fmla="*/ 0 w 345"/>
                    <a:gd name="T19" fmla="*/ 0 h 404"/>
                    <a:gd name="T20" fmla="*/ 0 w 345"/>
                    <a:gd name="T21" fmla="*/ 0 h 404"/>
                    <a:gd name="T22" fmla="*/ 0 w 345"/>
                    <a:gd name="T23" fmla="*/ 0 h 404"/>
                    <a:gd name="T24" fmla="*/ 0 w 345"/>
                    <a:gd name="T25" fmla="*/ 0 h 404"/>
                    <a:gd name="T26" fmla="*/ 0 w 345"/>
                    <a:gd name="T27" fmla="*/ 0 h 404"/>
                    <a:gd name="T28" fmla="*/ 0 w 345"/>
                    <a:gd name="T29" fmla="*/ 0 h 404"/>
                    <a:gd name="T30" fmla="*/ 0 w 345"/>
                    <a:gd name="T31" fmla="*/ 0 h 404"/>
                    <a:gd name="T32" fmla="*/ 0 w 345"/>
                    <a:gd name="T33" fmla="*/ 0 h 404"/>
                    <a:gd name="T34" fmla="*/ 0 w 345"/>
                    <a:gd name="T35" fmla="*/ 0 h 404"/>
                    <a:gd name="T36" fmla="*/ 0 w 345"/>
                    <a:gd name="T37" fmla="*/ 0 h 404"/>
                    <a:gd name="T38" fmla="*/ 0 w 345"/>
                    <a:gd name="T39" fmla="*/ 0 h 404"/>
                    <a:gd name="T40" fmla="*/ 0 w 345"/>
                    <a:gd name="T41" fmla="*/ 0 h 404"/>
                    <a:gd name="T42" fmla="*/ 0 w 345"/>
                    <a:gd name="T43" fmla="*/ 0 h 404"/>
                    <a:gd name="T44" fmla="*/ 0 w 345"/>
                    <a:gd name="T45" fmla="*/ 0 h 404"/>
                    <a:gd name="T46" fmla="*/ 0 w 345"/>
                    <a:gd name="T47" fmla="*/ 0 h 404"/>
                    <a:gd name="T48" fmla="*/ 0 w 345"/>
                    <a:gd name="T49" fmla="*/ 0 h 404"/>
                    <a:gd name="T50" fmla="*/ 0 w 345"/>
                    <a:gd name="T51" fmla="*/ 0 h 404"/>
                    <a:gd name="T52" fmla="*/ 0 w 345"/>
                    <a:gd name="T53" fmla="*/ 0 h 404"/>
                    <a:gd name="T54" fmla="*/ 0 w 345"/>
                    <a:gd name="T55" fmla="*/ 0 h 404"/>
                    <a:gd name="T56" fmla="*/ 0 w 345"/>
                    <a:gd name="T57" fmla="*/ 0 h 404"/>
                    <a:gd name="T58" fmla="*/ 0 w 345"/>
                    <a:gd name="T59" fmla="*/ 0 h 404"/>
                    <a:gd name="T60" fmla="*/ 0 w 345"/>
                    <a:gd name="T61" fmla="*/ 0 h 404"/>
                    <a:gd name="T62" fmla="*/ 0 w 345"/>
                    <a:gd name="T63" fmla="*/ 0 h 404"/>
                    <a:gd name="T64" fmla="*/ 0 w 345"/>
                    <a:gd name="T65" fmla="*/ 0 h 404"/>
                    <a:gd name="T66" fmla="*/ 0 w 345"/>
                    <a:gd name="T67" fmla="*/ 0 h 404"/>
                    <a:gd name="T68" fmla="*/ 0 w 345"/>
                    <a:gd name="T69" fmla="*/ 0 h 404"/>
                    <a:gd name="T70" fmla="*/ 0 w 345"/>
                    <a:gd name="T71" fmla="*/ 0 h 404"/>
                    <a:gd name="T72" fmla="*/ 0 w 345"/>
                    <a:gd name="T73" fmla="*/ 0 h 404"/>
                    <a:gd name="T74" fmla="*/ 0 w 345"/>
                    <a:gd name="T75" fmla="*/ 0 h 404"/>
                    <a:gd name="T76" fmla="*/ 0 w 345"/>
                    <a:gd name="T77" fmla="*/ 0 h 404"/>
                    <a:gd name="T78" fmla="*/ 0 w 345"/>
                    <a:gd name="T79" fmla="*/ 0 h 404"/>
                    <a:gd name="T80" fmla="*/ 0 w 345"/>
                    <a:gd name="T81" fmla="*/ 0 h 404"/>
                    <a:gd name="T82" fmla="*/ 0 w 345"/>
                    <a:gd name="T83" fmla="*/ 0 h 404"/>
                    <a:gd name="T84" fmla="*/ 0 w 345"/>
                    <a:gd name="T85" fmla="*/ 0 h 404"/>
                    <a:gd name="T86" fmla="*/ 0 w 345"/>
                    <a:gd name="T87" fmla="*/ 0 h 404"/>
                    <a:gd name="T88" fmla="*/ 0 w 345"/>
                    <a:gd name="T89" fmla="*/ 0 h 404"/>
                    <a:gd name="T90" fmla="*/ 0 w 345"/>
                    <a:gd name="T91" fmla="*/ 0 h 404"/>
                    <a:gd name="T92" fmla="*/ 0 w 345"/>
                    <a:gd name="T93" fmla="*/ 0 h 404"/>
                    <a:gd name="T94" fmla="*/ 0 w 345"/>
                    <a:gd name="T95" fmla="*/ 0 h 404"/>
                    <a:gd name="T96" fmla="*/ 0 w 345"/>
                    <a:gd name="T97" fmla="*/ 0 h 404"/>
                    <a:gd name="T98" fmla="*/ 0 w 345"/>
                    <a:gd name="T99" fmla="*/ 0 h 404"/>
                    <a:gd name="T100" fmla="*/ 0 w 345"/>
                    <a:gd name="T101" fmla="*/ 0 h 404"/>
                    <a:gd name="T102" fmla="*/ 0 w 345"/>
                    <a:gd name="T103" fmla="*/ 0 h 404"/>
                    <a:gd name="T104" fmla="*/ 0 w 345"/>
                    <a:gd name="T105" fmla="*/ 0 h 404"/>
                    <a:gd name="T106" fmla="*/ 0 w 345"/>
                    <a:gd name="T107" fmla="*/ 0 h 404"/>
                    <a:gd name="T108" fmla="*/ 0 w 345"/>
                    <a:gd name="T109" fmla="*/ 0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5"/>
                    <a:gd name="T166" fmla="*/ 0 h 404"/>
                    <a:gd name="T167" fmla="*/ 345 w 345"/>
                    <a:gd name="T168" fmla="*/ 404 h 4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rgbClr val="BEBEBE"/>
                </a:solidFill>
                <a:ln w="6350">
                  <a:solidFill>
                    <a:srgbClr val="969696"/>
                  </a:solidFill>
                  <a:round/>
                  <a:headEnd/>
                  <a:tailEnd/>
                </a:ln>
              </p:spPr>
              <p:txBody>
                <a:bodyPr/>
                <a:lstStyle/>
                <a:p>
                  <a:endParaRPr lang="en-US" dirty="0"/>
                </a:p>
              </p:txBody>
            </p:sp>
            <p:sp>
              <p:nvSpPr>
                <p:cNvPr id="727" name="Freeform 126"/>
                <p:cNvSpPr>
                  <a:spLocks noChangeAspect="1"/>
                </p:cNvSpPr>
                <p:nvPr/>
              </p:nvSpPr>
              <p:spPr bwMode="gray">
                <a:xfrm>
                  <a:off x="4594" y="2961"/>
                  <a:ext cx="20" cy="43"/>
                </a:xfrm>
                <a:custGeom>
                  <a:avLst/>
                  <a:gdLst>
                    <a:gd name="T0" fmla="*/ 0 w 80"/>
                    <a:gd name="T1" fmla="*/ 0 h 170"/>
                    <a:gd name="T2" fmla="*/ 0 w 80"/>
                    <a:gd name="T3" fmla="*/ 0 h 170"/>
                    <a:gd name="T4" fmla="*/ 0 w 80"/>
                    <a:gd name="T5" fmla="*/ 0 h 170"/>
                    <a:gd name="T6" fmla="*/ 0 w 80"/>
                    <a:gd name="T7" fmla="*/ 0 h 170"/>
                    <a:gd name="T8" fmla="*/ 0 w 80"/>
                    <a:gd name="T9" fmla="*/ 0 h 170"/>
                    <a:gd name="T10" fmla="*/ 0 w 80"/>
                    <a:gd name="T11" fmla="*/ 0 h 170"/>
                    <a:gd name="T12" fmla="*/ 0 w 80"/>
                    <a:gd name="T13" fmla="*/ 0 h 170"/>
                    <a:gd name="T14" fmla="*/ 0 w 80"/>
                    <a:gd name="T15" fmla="*/ 0 h 170"/>
                    <a:gd name="T16" fmla="*/ 0 w 80"/>
                    <a:gd name="T17" fmla="*/ 0 h 170"/>
                    <a:gd name="T18" fmla="*/ 0 w 80"/>
                    <a:gd name="T19" fmla="*/ 0 h 170"/>
                    <a:gd name="T20" fmla="*/ 0 w 80"/>
                    <a:gd name="T21" fmla="*/ 0 h 170"/>
                    <a:gd name="T22" fmla="*/ 0 w 80"/>
                    <a:gd name="T23" fmla="*/ 0 h 170"/>
                    <a:gd name="T24" fmla="*/ 0 w 80"/>
                    <a:gd name="T25" fmla="*/ 0 h 170"/>
                    <a:gd name="T26" fmla="*/ 0 w 80"/>
                    <a:gd name="T27" fmla="*/ 0 h 170"/>
                    <a:gd name="T28" fmla="*/ 0 w 80"/>
                    <a:gd name="T29" fmla="*/ 0 h 170"/>
                    <a:gd name="T30" fmla="*/ 0 w 80"/>
                    <a:gd name="T31" fmla="*/ 0 h 170"/>
                    <a:gd name="T32" fmla="*/ 0 w 80"/>
                    <a:gd name="T33" fmla="*/ 0 h 170"/>
                    <a:gd name="T34" fmla="*/ 0 w 80"/>
                    <a:gd name="T35" fmla="*/ 0 h 170"/>
                    <a:gd name="T36" fmla="*/ 0 w 80"/>
                    <a:gd name="T37" fmla="*/ 0 h 170"/>
                    <a:gd name="T38" fmla="*/ 0 w 80"/>
                    <a:gd name="T39" fmla="*/ 0 h 170"/>
                    <a:gd name="T40" fmla="*/ 0 w 80"/>
                    <a:gd name="T41" fmla="*/ 0 h 170"/>
                    <a:gd name="T42" fmla="*/ 0 w 80"/>
                    <a:gd name="T43" fmla="*/ 0 h 170"/>
                    <a:gd name="T44" fmla="*/ 0 w 80"/>
                    <a:gd name="T45" fmla="*/ 0 h 170"/>
                    <a:gd name="T46" fmla="*/ 0 w 80"/>
                    <a:gd name="T47" fmla="*/ 0 h 170"/>
                    <a:gd name="T48" fmla="*/ 0 w 80"/>
                    <a:gd name="T49" fmla="*/ 0 h 170"/>
                    <a:gd name="T50" fmla="*/ 0 w 80"/>
                    <a:gd name="T51" fmla="*/ 0 h 170"/>
                    <a:gd name="T52" fmla="*/ 0 w 80"/>
                    <a:gd name="T53" fmla="*/ 0 h 170"/>
                    <a:gd name="T54" fmla="*/ 0 w 80"/>
                    <a:gd name="T55" fmla="*/ 0 h 170"/>
                    <a:gd name="T56" fmla="*/ 0 w 80"/>
                    <a:gd name="T57" fmla="*/ 0 h 170"/>
                    <a:gd name="T58" fmla="*/ 0 w 80"/>
                    <a:gd name="T59" fmla="*/ 0 h 170"/>
                    <a:gd name="T60" fmla="*/ 0 w 80"/>
                    <a:gd name="T61" fmla="*/ 0 h 170"/>
                    <a:gd name="T62" fmla="*/ 0 w 80"/>
                    <a:gd name="T63" fmla="*/ 0 h 170"/>
                    <a:gd name="T64" fmla="*/ 0 w 80"/>
                    <a:gd name="T65" fmla="*/ 0 h 170"/>
                    <a:gd name="T66" fmla="*/ 0 w 80"/>
                    <a:gd name="T67" fmla="*/ 0 h 170"/>
                    <a:gd name="T68" fmla="*/ 0 w 80"/>
                    <a:gd name="T69" fmla="*/ 0 h 170"/>
                    <a:gd name="T70" fmla="*/ 0 w 80"/>
                    <a:gd name="T71" fmla="*/ 0 h 170"/>
                    <a:gd name="T72" fmla="*/ 0 w 80"/>
                    <a:gd name="T73" fmla="*/ 0 h 170"/>
                    <a:gd name="T74" fmla="*/ 0 w 80"/>
                    <a:gd name="T75" fmla="*/ 0 h 170"/>
                    <a:gd name="T76" fmla="*/ 0 w 80"/>
                    <a:gd name="T77" fmla="*/ 0 h 170"/>
                    <a:gd name="T78" fmla="*/ 0 w 80"/>
                    <a:gd name="T79" fmla="*/ 0 h 170"/>
                    <a:gd name="T80" fmla="*/ 0 w 80"/>
                    <a:gd name="T81" fmla="*/ 0 h 170"/>
                    <a:gd name="T82" fmla="*/ 0 w 80"/>
                    <a:gd name="T83" fmla="*/ 0 h 170"/>
                    <a:gd name="T84" fmla="*/ 0 w 80"/>
                    <a:gd name="T85" fmla="*/ 0 h 170"/>
                    <a:gd name="T86" fmla="*/ 0 w 80"/>
                    <a:gd name="T87" fmla="*/ 0 h 170"/>
                    <a:gd name="T88" fmla="*/ 0 w 80"/>
                    <a:gd name="T89" fmla="*/ 0 h 170"/>
                    <a:gd name="T90" fmla="*/ 0 w 80"/>
                    <a:gd name="T91" fmla="*/ 0 h 170"/>
                    <a:gd name="T92" fmla="*/ 0 w 80"/>
                    <a:gd name="T93" fmla="*/ 0 h 170"/>
                    <a:gd name="T94" fmla="*/ 0 w 80"/>
                    <a:gd name="T95" fmla="*/ 0 h 170"/>
                    <a:gd name="T96" fmla="*/ 0 w 80"/>
                    <a:gd name="T97" fmla="*/ 0 h 170"/>
                    <a:gd name="T98" fmla="*/ 0 w 80"/>
                    <a:gd name="T99" fmla="*/ 0 h 170"/>
                    <a:gd name="T100" fmla="*/ 0 w 80"/>
                    <a:gd name="T101" fmla="*/ 0 h 170"/>
                    <a:gd name="T102" fmla="*/ 0 w 80"/>
                    <a:gd name="T103" fmla="*/ 0 h 170"/>
                    <a:gd name="T104" fmla="*/ 0 w 80"/>
                    <a:gd name="T105" fmla="*/ 0 h 1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
                    <a:gd name="T160" fmla="*/ 0 h 170"/>
                    <a:gd name="T161" fmla="*/ 80 w 80"/>
                    <a:gd name="T162" fmla="*/ 170 h 1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rgbClr val="BEBEBE"/>
                </a:solidFill>
                <a:ln w="6350">
                  <a:solidFill>
                    <a:srgbClr val="969696"/>
                  </a:solidFill>
                  <a:round/>
                  <a:headEnd/>
                  <a:tailEnd/>
                </a:ln>
              </p:spPr>
              <p:txBody>
                <a:bodyPr/>
                <a:lstStyle/>
                <a:p>
                  <a:endParaRPr lang="en-US" dirty="0"/>
                </a:p>
              </p:txBody>
            </p:sp>
            <p:sp>
              <p:nvSpPr>
                <p:cNvPr id="728" name="Freeform 127"/>
                <p:cNvSpPr>
                  <a:spLocks noChangeAspect="1"/>
                </p:cNvSpPr>
                <p:nvPr/>
              </p:nvSpPr>
              <p:spPr bwMode="gray">
                <a:xfrm>
                  <a:off x="4643" y="2997"/>
                  <a:ext cx="145" cy="122"/>
                </a:xfrm>
                <a:custGeom>
                  <a:avLst/>
                  <a:gdLst>
                    <a:gd name="T0" fmla="*/ 0 w 568"/>
                    <a:gd name="T1" fmla="*/ 0 h 480"/>
                    <a:gd name="T2" fmla="*/ 0 w 568"/>
                    <a:gd name="T3" fmla="*/ 0 h 480"/>
                    <a:gd name="T4" fmla="*/ 0 w 568"/>
                    <a:gd name="T5" fmla="*/ 0 h 480"/>
                    <a:gd name="T6" fmla="*/ 0 w 568"/>
                    <a:gd name="T7" fmla="*/ 0 h 480"/>
                    <a:gd name="T8" fmla="*/ 0 w 568"/>
                    <a:gd name="T9" fmla="*/ 0 h 480"/>
                    <a:gd name="T10" fmla="*/ 0 w 568"/>
                    <a:gd name="T11" fmla="*/ 0 h 480"/>
                    <a:gd name="T12" fmla="*/ 0 w 568"/>
                    <a:gd name="T13" fmla="*/ 0 h 480"/>
                    <a:gd name="T14" fmla="*/ 0 w 568"/>
                    <a:gd name="T15" fmla="*/ 0 h 480"/>
                    <a:gd name="T16" fmla="*/ 0 w 568"/>
                    <a:gd name="T17" fmla="*/ 0 h 480"/>
                    <a:gd name="T18" fmla="*/ 0 w 568"/>
                    <a:gd name="T19" fmla="*/ 0 h 480"/>
                    <a:gd name="T20" fmla="*/ 0 w 568"/>
                    <a:gd name="T21" fmla="*/ 0 h 480"/>
                    <a:gd name="T22" fmla="*/ 0 w 568"/>
                    <a:gd name="T23" fmla="*/ 0 h 480"/>
                    <a:gd name="T24" fmla="*/ 0 w 568"/>
                    <a:gd name="T25" fmla="*/ 0 h 480"/>
                    <a:gd name="T26" fmla="*/ 0 w 568"/>
                    <a:gd name="T27" fmla="*/ 0 h 480"/>
                    <a:gd name="T28" fmla="*/ 0 w 568"/>
                    <a:gd name="T29" fmla="*/ 0 h 480"/>
                    <a:gd name="T30" fmla="*/ 0 w 568"/>
                    <a:gd name="T31" fmla="*/ 0 h 480"/>
                    <a:gd name="T32" fmla="*/ 0 w 568"/>
                    <a:gd name="T33" fmla="*/ 0 h 480"/>
                    <a:gd name="T34" fmla="*/ 0 w 568"/>
                    <a:gd name="T35" fmla="*/ 0 h 480"/>
                    <a:gd name="T36" fmla="*/ 0 w 568"/>
                    <a:gd name="T37" fmla="*/ 0 h 480"/>
                    <a:gd name="T38" fmla="*/ 0 w 568"/>
                    <a:gd name="T39" fmla="*/ 0 h 480"/>
                    <a:gd name="T40" fmla="*/ 0 w 568"/>
                    <a:gd name="T41" fmla="*/ 0 h 480"/>
                    <a:gd name="T42" fmla="*/ 0 w 568"/>
                    <a:gd name="T43" fmla="*/ 0 h 480"/>
                    <a:gd name="T44" fmla="*/ 0 w 568"/>
                    <a:gd name="T45" fmla="*/ 0 h 480"/>
                    <a:gd name="T46" fmla="*/ 0 w 568"/>
                    <a:gd name="T47" fmla="*/ 0 h 480"/>
                    <a:gd name="T48" fmla="*/ 0 w 568"/>
                    <a:gd name="T49" fmla="*/ 0 h 480"/>
                    <a:gd name="T50" fmla="*/ 0 w 568"/>
                    <a:gd name="T51" fmla="*/ 0 h 480"/>
                    <a:gd name="T52" fmla="*/ 0 w 568"/>
                    <a:gd name="T53" fmla="*/ 0 h 480"/>
                    <a:gd name="T54" fmla="*/ 0 w 568"/>
                    <a:gd name="T55" fmla="*/ 0 h 480"/>
                    <a:gd name="T56" fmla="*/ 0 w 568"/>
                    <a:gd name="T57" fmla="*/ 0 h 480"/>
                    <a:gd name="T58" fmla="*/ 0 w 568"/>
                    <a:gd name="T59" fmla="*/ 0 h 480"/>
                    <a:gd name="T60" fmla="*/ 0 w 568"/>
                    <a:gd name="T61" fmla="*/ 0 h 480"/>
                    <a:gd name="T62" fmla="*/ 0 w 568"/>
                    <a:gd name="T63" fmla="*/ 0 h 480"/>
                    <a:gd name="T64" fmla="*/ 0 w 568"/>
                    <a:gd name="T65" fmla="*/ 0 h 480"/>
                    <a:gd name="T66" fmla="*/ 0 w 568"/>
                    <a:gd name="T67" fmla="*/ 0 h 480"/>
                    <a:gd name="T68" fmla="*/ 0 w 568"/>
                    <a:gd name="T69" fmla="*/ 0 h 480"/>
                    <a:gd name="T70" fmla="*/ 0 w 568"/>
                    <a:gd name="T71" fmla="*/ 0 h 480"/>
                    <a:gd name="T72" fmla="*/ 0 w 568"/>
                    <a:gd name="T73" fmla="*/ 0 h 480"/>
                    <a:gd name="T74" fmla="*/ 0 w 568"/>
                    <a:gd name="T75" fmla="*/ 0 h 480"/>
                    <a:gd name="T76" fmla="*/ 0 w 568"/>
                    <a:gd name="T77" fmla="*/ 0 h 480"/>
                    <a:gd name="T78" fmla="*/ 0 w 568"/>
                    <a:gd name="T79" fmla="*/ 0 h 480"/>
                    <a:gd name="T80" fmla="*/ 0 w 568"/>
                    <a:gd name="T81" fmla="*/ 0 h 480"/>
                    <a:gd name="T82" fmla="*/ 0 w 568"/>
                    <a:gd name="T83" fmla="*/ 0 h 480"/>
                    <a:gd name="T84" fmla="*/ 0 w 568"/>
                    <a:gd name="T85" fmla="*/ 0 h 480"/>
                    <a:gd name="T86" fmla="*/ 0 w 568"/>
                    <a:gd name="T87" fmla="*/ 0 h 480"/>
                    <a:gd name="T88" fmla="*/ 0 w 568"/>
                    <a:gd name="T89" fmla="*/ 0 h 480"/>
                    <a:gd name="T90" fmla="*/ 0 w 568"/>
                    <a:gd name="T91" fmla="*/ 0 h 480"/>
                    <a:gd name="T92" fmla="*/ 0 w 568"/>
                    <a:gd name="T93" fmla="*/ 0 h 480"/>
                    <a:gd name="T94" fmla="*/ 0 w 568"/>
                    <a:gd name="T95" fmla="*/ 0 h 480"/>
                    <a:gd name="T96" fmla="*/ 0 w 568"/>
                    <a:gd name="T97" fmla="*/ 0 h 480"/>
                    <a:gd name="T98" fmla="*/ 0 w 568"/>
                    <a:gd name="T99" fmla="*/ 0 h 4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8"/>
                    <a:gd name="T151" fmla="*/ 0 h 480"/>
                    <a:gd name="T152" fmla="*/ 568 w 568"/>
                    <a:gd name="T153" fmla="*/ 480 h 4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rgbClr val="BEBEBE"/>
                </a:solidFill>
                <a:ln w="6350">
                  <a:solidFill>
                    <a:srgbClr val="969696"/>
                  </a:solidFill>
                  <a:round/>
                  <a:headEnd/>
                  <a:tailEnd/>
                </a:ln>
              </p:spPr>
              <p:txBody>
                <a:bodyPr/>
                <a:lstStyle/>
                <a:p>
                  <a:endParaRPr lang="en-US" dirty="0"/>
                </a:p>
              </p:txBody>
            </p:sp>
          </p:grpSp>
          <p:grpSp>
            <p:nvGrpSpPr>
              <p:cNvPr id="472" name="Group 128"/>
              <p:cNvGrpSpPr>
                <a:grpSpLocks noChangeAspect="1"/>
              </p:cNvGrpSpPr>
              <p:nvPr/>
            </p:nvGrpSpPr>
            <p:grpSpPr bwMode="auto">
              <a:xfrm>
                <a:off x="4805" y="3028"/>
                <a:ext cx="171" cy="114"/>
                <a:chOff x="4784" y="3028"/>
                <a:chExt cx="171" cy="114"/>
              </a:xfrm>
            </p:grpSpPr>
            <p:sp>
              <p:nvSpPr>
                <p:cNvPr id="717" name="Freeform 129"/>
                <p:cNvSpPr>
                  <a:spLocks noChangeAspect="1"/>
                </p:cNvSpPr>
                <p:nvPr/>
              </p:nvSpPr>
              <p:spPr bwMode="gray">
                <a:xfrm>
                  <a:off x="4887" y="3049"/>
                  <a:ext cx="56" cy="31"/>
                </a:xfrm>
                <a:custGeom>
                  <a:avLst/>
                  <a:gdLst>
                    <a:gd name="T0" fmla="*/ 0 w 223"/>
                    <a:gd name="T1" fmla="*/ 0 h 117"/>
                    <a:gd name="T2" fmla="*/ 0 w 223"/>
                    <a:gd name="T3" fmla="*/ 0 h 117"/>
                    <a:gd name="T4" fmla="*/ 0 w 223"/>
                    <a:gd name="T5" fmla="*/ 0 h 117"/>
                    <a:gd name="T6" fmla="*/ 0 w 223"/>
                    <a:gd name="T7" fmla="*/ 0 h 117"/>
                    <a:gd name="T8" fmla="*/ 0 w 223"/>
                    <a:gd name="T9" fmla="*/ 0 h 117"/>
                    <a:gd name="T10" fmla="*/ 0 w 223"/>
                    <a:gd name="T11" fmla="*/ 0 h 117"/>
                    <a:gd name="T12" fmla="*/ 0 w 223"/>
                    <a:gd name="T13" fmla="*/ 0 h 117"/>
                    <a:gd name="T14" fmla="*/ 0 w 223"/>
                    <a:gd name="T15" fmla="*/ 0 h 117"/>
                    <a:gd name="T16" fmla="*/ 0 w 223"/>
                    <a:gd name="T17" fmla="*/ 0 h 117"/>
                    <a:gd name="T18" fmla="*/ 0 w 223"/>
                    <a:gd name="T19" fmla="*/ 0 h 117"/>
                    <a:gd name="T20" fmla="*/ 0 w 223"/>
                    <a:gd name="T21" fmla="*/ 0 h 117"/>
                    <a:gd name="T22" fmla="*/ 0 w 223"/>
                    <a:gd name="T23" fmla="*/ 0 h 117"/>
                    <a:gd name="T24" fmla="*/ 0 w 223"/>
                    <a:gd name="T25" fmla="*/ 0 h 117"/>
                    <a:gd name="T26" fmla="*/ 0 w 223"/>
                    <a:gd name="T27" fmla="*/ 0 h 117"/>
                    <a:gd name="T28" fmla="*/ 0 w 223"/>
                    <a:gd name="T29" fmla="*/ 0 h 117"/>
                    <a:gd name="T30" fmla="*/ 0 w 223"/>
                    <a:gd name="T31" fmla="*/ 0 h 117"/>
                    <a:gd name="T32" fmla="*/ 0 w 223"/>
                    <a:gd name="T33" fmla="*/ 0 h 117"/>
                    <a:gd name="T34" fmla="*/ 0 w 223"/>
                    <a:gd name="T35" fmla="*/ 0 h 117"/>
                    <a:gd name="T36" fmla="*/ 0 w 223"/>
                    <a:gd name="T37" fmla="*/ 0 h 117"/>
                    <a:gd name="T38" fmla="*/ 0 w 223"/>
                    <a:gd name="T39" fmla="*/ 0 h 117"/>
                    <a:gd name="T40" fmla="*/ 0 w 223"/>
                    <a:gd name="T41" fmla="*/ 0 h 117"/>
                    <a:gd name="T42" fmla="*/ 0 w 223"/>
                    <a:gd name="T43" fmla="*/ 0 h 117"/>
                    <a:gd name="T44" fmla="*/ 0 w 223"/>
                    <a:gd name="T45" fmla="*/ 0 h 117"/>
                    <a:gd name="T46" fmla="*/ 0 w 223"/>
                    <a:gd name="T47" fmla="*/ 0 h 117"/>
                    <a:gd name="T48" fmla="*/ 0 w 223"/>
                    <a:gd name="T49" fmla="*/ 0 h 117"/>
                    <a:gd name="T50" fmla="*/ 0 w 223"/>
                    <a:gd name="T51" fmla="*/ 0 h 117"/>
                    <a:gd name="T52" fmla="*/ 0 w 223"/>
                    <a:gd name="T53" fmla="*/ 0 h 117"/>
                    <a:gd name="T54" fmla="*/ 0 w 223"/>
                    <a:gd name="T55" fmla="*/ 0 h 117"/>
                    <a:gd name="T56" fmla="*/ 0 w 223"/>
                    <a:gd name="T57" fmla="*/ 0 h 117"/>
                    <a:gd name="T58" fmla="*/ 0 w 223"/>
                    <a:gd name="T59" fmla="*/ 0 h 117"/>
                    <a:gd name="T60" fmla="*/ 0 w 223"/>
                    <a:gd name="T61" fmla="*/ 0 h 117"/>
                    <a:gd name="T62" fmla="*/ 0 w 223"/>
                    <a:gd name="T63" fmla="*/ 0 h 117"/>
                    <a:gd name="T64" fmla="*/ 0 w 223"/>
                    <a:gd name="T65" fmla="*/ 0 h 117"/>
                    <a:gd name="T66" fmla="*/ 0 w 223"/>
                    <a:gd name="T67" fmla="*/ 0 h 117"/>
                    <a:gd name="T68" fmla="*/ 0 w 223"/>
                    <a:gd name="T69" fmla="*/ 0 h 117"/>
                    <a:gd name="T70" fmla="*/ 0 w 223"/>
                    <a:gd name="T71" fmla="*/ 0 h 117"/>
                    <a:gd name="T72" fmla="*/ 0 w 223"/>
                    <a:gd name="T73" fmla="*/ 0 h 117"/>
                    <a:gd name="T74" fmla="*/ 0 w 223"/>
                    <a:gd name="T75" fmla="*/ 0 h 117"/>
                    <a:gd name="T76" fmla="*/ 0 w 223"/>
                    <a:gd name="T77" fmla="*/ 0 h 117"/>
                    <a:gd name="T78" fmla="*/ 0 w 223"/>
                    <a:gd name="T79" fmla="*/ 0 h 117"/>
                    <a:gd name="T80" fmla="*/ 0 w 223"/>
                    <a:gd name="T81" fmla="*/ 0 h 117"/>
                    <a:gd name="T82" fmla="*/ 0 w 223"/>
                    <a:gd name="T83" fmla="*/ 0 h 117"/>
                    <a:gd name="T84" fmla="*/ 0 w 223"/>
                    <a:gd name="T85" fmla="*/ 0 h 117"/>
                    <a:gd name="T86" fmla="*/ 0 w 223"/>
                    <a:gd name="T87" fmla="*/ 0 h 117"/>
                    <a:gd name="T88" fmla="*/ 0 w 223"/>
                    <a:gd name="T89" fmla="*/ 0 h 117"/>
                    <a:gd name="T90" fmla="*/ 0 w 223"/>
                    <a:gd name="T91" fmla="*/ 0 h 117"/>
                    <a:gd name="T92" fmla="*/ 0 w 223"/>
                    <a:gd name="T93" fmla="*/ 0 h 117"/>
                    <a:gd name="T94" fmla="*/ 0 w 223"/>
                    <a:gd name="T95" fmla="*/ 0 h 117"/>
                    <a:gd name="T96" fmla="*/ 0 w 223"/>
                    <a:gd name="T97" fmla="*/ 0 h 117"/>
                    <a:gd name="T98" fmla="*/ 0 w 223"/>
                    <a:gd name="T99" fmla="*/ 0 h 117"/>
                    <a:gd name="T100" fmla="*/ 0 w 223"/>
                    <a:gd name="T101" fmla="*/ 0 h 117"/>
                    <a:gd name="T102" fmla="*/ 0 w 223"/>
                    <a:gd name="T103" fmla="*/ 0 h 117"/>
                    <a:gd name="T104" fmla="*/ 0 w 223"/>
                    <a:gd name="T105" fmla="*/ 0 h 117"/>
                    <a:gd name="T106" fmla="*/ 0 w 223"/>
                    <a:gd name="T107" fmla="*/ 0 h 117"/>
                    <a:gd name="T108" fmla="*/ 0 w 223"/>
                    <a:gd name="T109" fmla="*/ 0 h 117"/>
                    <a:gd name="T110" fmla="*/ 0 w 223"/>
                    <a:gd name="T111" fmla="*/ 0 h 117"/>
                    <a:gd name="T112" fmla="*/ 0 w 223"/>
                    <a:gd name="T113" fmla="*/ 0 h 117"/>
                    <a:gd name="T114" fmla="*/ 0 w 223"/>
                    <a:gd name="T115" fmla="*/ 0 h 117"/>
                    <a:gd name="T116" fmla="*/ 0 w 223"/>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3"/>
                    <a:gd name="T178" fmla="*/ 0 h 117"/>
                    <a:gd name="T179" fmla="*/ 223 w 223"/>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rgbClr val="BEBEBE"/>
                </a:solidFill>
                <a:ln w="6350">
                  <a:solidFill>
                    <a:srgbClr val="969696"/>
                  </a:solidFill>
                  <a:round/>
                  <a:headEnd/>
                  <a:tailEnd/>
                </a:ln>
              </p:spPr>
              <p:txBody>
                <a:bodyPr/>
                <a:lstStyle/>
                <a:p>
                  <a:endParaRPr lang="en-US" dirty="0"/>
                </a:p>
              </p:txBody>
            </p:sp>
            <p:sp>
              <p:nvSpPr>
                <p:cNvPr id="718" name="Freeform 130"/>
                <p:cNvSpPr>
                  <a:spLocks noChangeAspect="1"/>
                </p:cNvSpPr>
                <p:nvPr/>
              </p:nvSpPr>
              <p:spPr bwMode="gray">
                <a:xfrm>
                  <a:off x="4784" y="3028"/>
                  <a:ext cx="138" cy="114"/>
                </a:xfrm>
                <a:custGeom>
                  <a:avLst/>
                  <a:gdLst>
                    <a:gd name="T0" fmla="*/ 0 w 544"/>
                    <a:gd name="T1" fmla="*/ 0 h 446"/>
                    <a:gd name="T2" fmla="*/ 0 w 544"/>
                    <a:gd name="T3" fmla="*/ 0 h 446"/>
                    <a:gd name="T4" fmla="*/ 0 w 544"/>
                    <a:gd name="T5" fmla="*/ 0 h 446"/>
                    <a:gd name="T6" fmla="*/ 0 w 544"/>
                    <a:gd name="T7" fmla="*/ 0 h 446"/>
                    <a:gd name="T8" fmla="*/ 0 w 544"/>
                    <a:gd name="T9" fmla="*/ 0 h 446"/>
                    <a:gd name="T10" fmla="*/ 0 w 544"/>
                    <a:gd name="T11" fmla="*/ 0 h 446"/>
                    <a:gd name="T12" fmla="*/ 0 w 544"/>
                    <a:gd name="T13" fmla="*/ 0 h 446"/>
                    <a:gd name="T14" fmla="*/ 0 w 544"/>
                    <a:gd name="T15" fmla="*/ 0 h 446"/>
                    <a:gd name="T16" fmla="*/ 0 w 544"/>
                    <a:gd name="T17" fmla="*/ 0 h 446"/>
                    <a:gd name="T18" fmla="*/ 0 w 544"/>
                    <a:gd name="T19" fmla="*/ 0 h 446"/>
                    <a:gd name="T20" fmla="*/ 0 w 544"/>
                    <a:gd name="T21" fmla="*/ 0 h 446"/>
                    <a:gd name="T22" fmla="*/ 0 w 544"/>
                    <a:gd name="T23" fmla="*/ 0 h 446"/>
                    <a:gd name="T24" fmla="*/ 0 w 544"/>
                    <a:gd name="T25" fmla="*/ 0 h 446"/>
                    <a:gd name="T26" fmla="*/ 0 w 544"/>
                    <a:gd name="T27" fmla="*/ 0 h 446"/>
                    <a:gd name="T28" fmla="*/ 0 w 544"/>
                    <a:gd name="T29" fmla="*/ 0 h 446"/>
                    <a:gd name="T30" fmla="*/ 0 w 544"/>
                    <a:gd name="T31" fmla="*/ 0 h 446"/>
                    <a:gd name="T32" fmla="*/ 0 w 544"/>
                    <a:gd name="T33" fmla="*/ 0 h 446"/>
                    <a:gd name="T34" fmla="*/ 0 w 544"/>
                    <a:gd name="T35" fmla="*/ 0 h 446"/>
                    <a:gd name="T36" fmla="*/ 0 w 544"/>
                    <a:gd name="T37" fmla="*/ 0 h 446"/>
                    <a:gd name="T38" fmla="*/ 0 w 544"/>
                    <a:gd name="T39" fmla="*/ 0 h 446"/>
                    <a:gd name="T40" fmla="*/ 0 w 544"/>
                    <a:gd name="T41" fmla="*/ 0 h 446"/>
                    <a:gd name="T42" fmla="*/ 0 w 544"/>
                    <a:gd name="T43" fmla="*/ 0 h 446"/>
                    <a:gd name="T44" fmla="*/ 0 w 544"/>
                    <a:gd name="T45" fmla="*/ 0 h 446"/>
                    <a:gd name="T46" fmla="*/ 0 w 544"/>
                    <a:gd name="T47" fmla="*/ 0 h 446"/>
                    <a:gd name="T48" fmla="*/ 0 w 544"/>
                    <a:gd name="T49" fmla="*/ 0 h 446"/>
                    <a:gd name="T50" fmla="*/ 0 w 544"/>
                    <a:gd name="T51" fmla="*/ 0 h 446"/>
                    <a:gd name="T52" fmla="*/ 0 w 544"/>
                    <a:gd name="T53" fmla="*/ 0 h 446"/>
                    <a:gd name="T54" fmla="*/ 0 w 544"/>
                    <a:gd name="T55" fmla="*/ 0 h 446"/>
                    <a:gd name="T56" fmla="*/ 0 w 544"/>
                    <a:gd name="T57" fmla="*/ 0 h 446"/>
                    <a:gd name="T58" fmla="*/ 0 w 544"/>
                    <a:gd name="T59" fmla="*/ 0 h 446"/>
                    <a:gd name="T60" fmla="*/ 0 w 544"/>
                    <a:gd name="T61" fmla="*/ 0 h 446"/>
                    <a:gd name="T62" fmla="*/ 0 w 544"/>
                    <a:gd name="T63" fmla="*/ 0 h 446"/>
                    <a:gd name="T64" fmla="*/ 0 w 544"/>
                    <a:gd name="T65" fmla="*/ 0 h 446"/>
                    <a:gd name="T66" fmla="*/ 0 w 544"/>
                    <a:gd name="T67" fmla="*/ 0 h 446"/>
                    <a:gd name="T68" fmla="*/ 0 w 544"/>
                    <a:gd name="T69" fmla="*/ 0 h 446"/>
                    <a:gd name="T70" fmla="*/ 0 w 544"/>
                    <a:gd name="T71" fmla="*/ 0 h 446"/>
                    <a:gd name="T72" fmla="*/ 0 w 544"/>
                    <a:gd name="T73" fmla="*/ 0 h 446"/>
                    <a:gd name="T74" fmla="*/ 0 w 544"/>
                    <a:gd name="T75" fmla="*/ 0 h 446"/>
                    <a:gd name="T76" fmla="*/ 0 w 544"/>
                    <a:gd name="T77" fmla="*/ 0 h 446"/>
                    <a:gd name="T78" fmla="*/ 0 w 544"/>
                    <a:gd name="T79" fmla="*/ 0 h 446"/>
                    <a:gd name="T80" fmla="*/ 0 w 544"/>
                    <a:gd name="T81" fmla="*/ 0 h 446"/>
                    <a:gd name="T82" fmla="*/ 0 w 544"/>
                    <a:gd name="T83" fmla="*/ 0 h 446"/>
                    <a:gd name="T84" fmla="*/ 0 w 544"/>
                    <a:gd name="T85" fmla="*/ 0 h 446"/>
                    <a:gd name="T86" fmla="*/ 0 w 544"/>
                    <a:gd name="T87" fmla="*/ 0 h 446"/>
                    <a:gd name="T88" fmla="*/ 0 w 544"/>
                    <a:gd name="T89" fmla="*/ 0 h 446"/>
                    <a:gd name="T90" fmla="*/ 0 w 544"/>
                    <a:gd name="T91" fmla="*/ 0 h 446"/>
                    <a:gd name="T92" fmla="*/ 0 w 544"/>
                    <a:gd name="T93" fmla="*/ 0 h 4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4"/>
                    <a:gd name="T142" fmla="*/ 0 h 446"/>
                    <a:gd name="T143" fmla="*/ 544 w 544"/>
                    <a:gd name="T144" fmla="*/ 446 h 4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rgbClr val="BEBEBE"/>
                </a:solidFill>
                <a:ln w="6350">
                  <a:solidFill>
                    <a:srgbClr val="969696"/>
                  </a:solidFill>
                  <a:round/>
                  <a:headEnd/>
                  <a:tailEnd/>
                </a:ln>
              </p:spPr>
              <p:txBody>
                <a:bodyPr/>
                <a:lstStyle/>
                <a:p>
                  <a:endParaRPr lang="en-US" dirty="0"/>
                </a:p>
              </p:txBody>
            </p:sp>
            <p:sp>
              <p:nvSpPr>
                <p:cNvPr id="719" name="Freeform 131"/>
                <p:cNvSpPr>
                  <a:spLocks noChangeAspect="1"/>
                </p:cNvSpPr>
                <p:nvPr/>
              </p:nvSpPr>
              <p:spPr bwMode="gray">
                <a:xfrm>
                  <a:off x="4921" y="3028"/>
                  <a:ext cx="34" cy="30"/>
                </a:xfrm>
                <a:custGeom>
                  <a:avLst/>
                  <a:gdLst>
                    <a:gd name="T0" fmla="*/ 0 w 129"/>
                    <a:gd name="T1" fmla="*/ 0 h 119"/>
                    <a:gd name="T2" fmla="*/ 0 w 129"/>
                    <a:gd name="T3" fmla="*/ 0 h 119"/>
                    <a:gd name="T4" fmla="*/ 0 w 129"/>
                    <a:gd name="T5" fmla="*/ 0 h 119"/>
                    <a:gd name="T6" fmla="*/ 0 w 129"/>
                    <a:gd name="T7" fmla="*/ 0 h 119"/>
                    <a:gd name="T8" fmla="*/ 0 w 129"/>
                    <a:gd name="T9" fmla="*/ 0 h 119"/>
                    <a:gd name="T10" fmla="*/ 0 w 129"/>
                    <a:gd name="T11" fmla="*/ 0 h 119"/>
                    <a:gd name="T12" fmla="*/ 0 w 129"/>
                    <a:gd name="T13" fmla="*/ 0 h 119"/>
                    <a:gd name="T14" fmla="*/ 0 w 129"/>
                    <a:gd name="T15" fmla="*/ 0 h 119"/>
                    <a:gd name="T16" fmla="*/ 0 w 129"/>
                    <a:gd name="T17" fmla="*/ 0 h 119"/>
                    <a:gd name="T18" fmla="*/ 0 w 129"/>
                    <a:gd name="T19" fmla="*/ 0 h 119"/>
                    <a:gd name="T20" fmla="*/ 0 w 129"/>
                    <a:gd name="T21" fmla="*/ 0 h 119"/>
                    <a:gd name="T22" fmla="*/ 0 w 129"/>
                    <a:gd name="T23" fmla="*/ 0 h 119"/>
                    <a:gd name="T24" fmla="*/ 0 w 129"/>
                    <a:gd name="T25" fmla="*/ 0 h 119"/>
                    <a:gd name="T26" fmla="*/ 0 w 129"/>
                    <a:gd name="T27" fmla="*/ 0 h 119"/>
                    <a:gd name="T28" fmla="*/ 0 w 129"/>
                    <a:gd name="T29" fmla="*/ 0 h 119"/>
                    <a:gd name="T30" fmla="*/ 0 w 129"/>
                    <a:gd name="T31" fmla="*/ 0 h 119"/>
                    <a:gd name="T32" fmla="*/ 0 w 129"/>
                    <a:gd name="T33" fmla="*/ 0 h 119"/>
                    <a:gd name="T34" fmla="*/ 0 w 129"/>
                    <a:gd name="T35" fmla="*/ 0 h 119"/>
                    <a:gd name="T36" fmla="*/ 0 w 129"/>
                    <a:gd name="T37" fmla="*/ 0 h 119"/>
                    <a:gd name="T38" fmla="*/ 0 w 129"/>
                    <a:gd name="T39" fmla="*/ 0 h 119"/>
                    <a:gd name="T40" fmla="*/ 0 w 129"/>
                    <a:gd name="T41" fmla="*/ 0 h 119"/>
                    <a:gd name="T42" fmla="*/ 0 w 129"/>
                    <a:gd name="T43" fmla="*/ 0 h 119"/>
                    <a:gd name="T44" fmla="*/ 0 w 129"/>
                    <a:gd name="T45" fmla="*/ 0 h 119"/>
                    <a:gd name="T46" fmla="*/ 0 w 129"/>
                    <a:gd name="T47" fmla="*/ 0 h 119"/>
                    <a:gd name="T48" fmla="*/ 0 w 129"/>
                    <a:gd name="T49" fmla="*/ 0 h 119"/>
                    <a:gd name="T50" fmla="*/ 0 w 129"/>
                    <a:gd name="T51" fmla="*/ 0 h 119"/>
                    <a:gd name="T52" fmla="*/ 0 w 129"/>
                    <a:gd name="T53" fmla="*/ 0 h 119"/>
                    <a:gd name="T54" fmla="*/ 0 w 129"/>
                    <a:gd name="T55" fmla="*/ 0 h 119"/>
                    <a:gd name="T56" fmla="*/ 0 w 129"/>
                    <a:gd name="T57" fmla="*/ 0 h 119"/>
                    <a:gd name="T58" fmla="*/ 0 w 129"/>
                    <a:gd name="T59" fmla="*/ 0 h 119"/>
                    <a:gd name="T60" fmla="*/ 0 w 129"/>
                    <a:gd name="T61" fmla="*/ 0 h 119"/>
                    <a:gd name="T62" fmla="*/ 0 w 129"/>
                    <a:gd name="T63" fmla="*/ 0 h 119"/>
                    <a:gd name="T64" fmla="*/ 0 w 129"/>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119"/>
                    <a:gd name="T101" fmla="*/ 129 w 129"/>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rgbClr val="BEBEBE"/>
                </a:solidFill>
                <a:ln w="6350">
                  <a:solidFill>
                    <a:srgbClr val="969696"/>
                  </a:solidFill>
                  <a:round/>
                  <a:headEnd/>
                  <a:tailEnd/>
                </a:ln>
              </p:spPr>
              <p:txBody>
                <a:bodyPr/>
                <a:lstStyle/>
                <a:p>
                  <a:endParaRPr lang="en-US" dirty="0"/>
                </a:p>
              </p:txBody>
            </p:sp>
          </p:grpSp>
          <p:sp>
            <p:nvSpPr>
              <p:cNvPr id="473" name="Freeform 132"/>
              <p:cNvSpPr>
                <a:spLocks noChangeAspect="1"/>
              </p:cNvSpPr>
              <p:nvPr/>
            </p:nvSpPr>
            <p:spPr bwMode="gray">
              <a:xfrm>
                <a:off x="4265" y="2663"/>
                <a:ext cx="99" cy="210"/>
              </a:xfrm>
              <a:custGeom>
                <a:avLst/>
                <a:gdLst>
                  <a:gd name="T0" fmla="*/ 0 w 395"/>
                  <a:gd name="T1" fmla="*/ 0 h 832"/>
                  <a:gd name="T2" fmla="*/ 0 w 395"/>
                  <a:gd name="T3" fmla="*/ 0 h 832"/>
                  <a:gd name="T4" fmla="*/ 0 w 395"/>
                  <a:gd name="T5" fmla="*/ 0 h 832"/>
                  <a:gd name="T6" fmla="*/ 0 w 395"/>
                  <a:gd name="T7" fmla="*/ 0 h 832"/>
                  <a:gd name="T8" fmla="*/ 0 w 395"/>
                  <a:gd name="T9" fmla="*/ 0 h 832"/>
                  <a:gd name="T10" fmla="*/ 0 w 395"/>
                  <a:gd name="T11" fmla="*/ 0 h 832"/>
                  <a:gd name="T12" fmla="*/ 0 w 395"/>
                  <a:gd name="T13" fmla="*/ 0 h 832"/>
                  <a:gd name="T14" fmla="*/ 0 w 395"/>
                  <a:gd name="T15" fmla="*/ 0 h 832"/>
                  <a:gd name="T16" fmla="*/ 0 w 395"/>
                  <a:gd name="T17" fmla="*/ 0 h 832"/>
                  <a:gd name="T18" fmla="*/ 0 w 395"/>
                  <a:gd name="T19" fmla="*/ 0 h 832"/>
                  <a:gd name="T20" fmla="*/ 0 w 395"/>
                  <a:gd name="T21" fmla="*/ 0 h 832"/>
                  <a:gd name="T22" fmla="*/ 0 w 395"/>
                  <a:gd name="T23" fmla="*/ 0 h 832"/>
                  <a:gd name="T24" fmla="*/ 0 w 395"/>
                  <a:gd name="T25" fmla="*/ 0 h 832"/>
                  <a:gd name="T26" fmla="*/ 0 w 395"/>
                  <a:gd name="T27" fmla="*/ 0 h 832"/>
                  <a:gd name="T28" fmla="*/ 0 w 395"/>
                  <a:gd name="T29" fmla="*/ 0 h 832"/>
                  <a:gd name="T30" fmla="*/ 0 w 395"/>
                  <a:gd name="T31" fmla="*/ 0 h 832"/>
                  <a:gd name="T32" fmla="*/ 0 w 395"/>
                  <a:gd name="T33" fmla="*/ 0 h 832"/>
                  <a:gd name="T34" fmla="*/ 0 w 395"/>
                  <a:gd name="T35" fmla="*/ 0 h 832"/>
                  <a:gd name="T36" fmla="*/ 0 w 395"/>
                  <a:gd name="T37" fmla="*/ 0 h 832"/>
                  <a:gd name="T38" fmla="*/ 0 w 395"/>
                  <a:gd name="T39" fmla="*/ 0 h 832"/>
                  <a:gd name="T40" fmla="*/ 0 w 395"/>
                  <a:gd name="T41" fmla="*/ 0 h 832"/>
                  <a:gd name="T42" fmla="*/ 0 w 395"/>
                  <a:gd name="T43" fmla="*/ 0 h 832"/>
                  <a:gd name="T44" fmla="*/ 0 w 395"/>
                  <a:gd name="T45" fmla="*/ 0 h 832"/>
                  <a:gd name="T46" fmla="*/ 0 w 395"/>
                  <a:gd name="T47" fmla="*/ 0 h 832"/>
                  <a:gd name="T48" fmla="*/ 0 w 395"/>
                  <a:gd name="T49" fmla="*/ 0 h 832"/>
                  <a:gd name="T50" fmla="*/ 0 w 395"/>
                  <a:gd name="T51" fmla="*/ 0 h 832"/>
                  <a:gd name="T52" fmla="*/ 0 w 395"/>
                  <a:gd name="T53" fmla="*/ 0 h 832"/>
                  <a:gd name="T54" fmla="*/ 0 w 395"/>
                  <a:gd name="T55" fmla="*/ 0 h 832"/>
                  <a:gd name="T56" fmla="*/ 0 w 395"/>
                  <a:gd name="T57" fmla="*/ 0 h 832"/>
                  <a:gd name="T58" fmla="*/ 0 w 395"/>
                  <a:gd name="T59" fmla="*/ 0 h 832"/>
                  <a:gd name="T60" fmla="*/ 0 w 395"/>
                  <a:gd name="T61" fmla="*/ 0 h 832"/>
                  <a:gd name="T62" fmla="*/ 0 w 395"/>
                  <a:gd name="T63" fmla="*/ 0 h 832"/>
                  <a:gd name="T64" fmla="*/ 0 w 395"/>
                  <a:gd name="T65" fmla="*/ 0 h 832"/>
                  <a:gd name="T66" fmla="*/ 0 w 395"/>
                  <a:gd name="T67" fmla="*/ 0 h 832"/>
                  <a:gd name="T68" fmla="*/ 0 w 395"/>
                  <a:gd name="T69" fmla="*/ 0 h 832"/>
                  <a:gd name="T70" fmla="*/ 0 w 395"/>
                  <a:gd name="T71" fmla="*/ 0 h 832"/>
                  <a:gd name="T72" fmla="*/ 0 w 395"/>
                  <a:gd name="T73" fmla="*/ 0 h 832"/>
                  <a:gd name="T74" fmla="*/ 0 w 395"/>
                  <a:gd name="T75" fmla="*/ 0 h 832"/>
                  <a:gd name="T76" fmla="*/ 0 w 395"/>
                  <a:gd name="T77" fmla="*/ 0 h 832"/>
                  <a:gd name="T78" fmla="*/ 0 w 395"/>
                  <a:gd name="T79" fmla="*/ 0 h 832"/>
                  <a:gd name="T80" fmla="*/ 0 w 395"/>
                  <a:gd name="T81" fmla="*/ 0 h 832"/>
                  <a:gd name="T82" fmla="*/ 0 w 395"/>
                  <a:gd name="T83" fmla="*/ 0 h 832"/>
                  <a:gd name="T84" fmla="*/ 0 w 395"/>
                  <a:gd name="T85" fmla="*/ 0 h 832"/>
                  <a:gd name="T86" fmla="*/ 0 w 395"/>
                  <a:gd name="T87" fmla="*/ 0 h 832"/>
                  <a:gd name="T88" fmla="*/ 0 w 395"/>
                  <a:gd name="T89" fmla="*/ 0 h 832"/>
                  <a:gd name="T90" fmla="*/ 0 w 395"/>
                  <a:gd name="T91" fmla="*/ 0 h 832"/>
                  <a:gd name="T92" fmla="*/ 0 w 395"/>
                  <a:gd name="T93" fmla="*/ 0 h 832"/>
                  <a:gd name="T94" fmla="*/ 0 w 395"/>
                  <a:gd name="T95" fmla="*/ 0 h 832"/>
                  <a:gd name="T96" fmla="*/ 0 w 395"/>
                  <a:gd name="T97" fmla="*/ 0 h 832"/>
                  <a:gd name="T98" fmla="*/ 0 w 395"/>
                  <a:gd name="T99" fmla="*/ 0 h 832"/>
                  <a:gd name="T100" fmla="*/ 0 w 395"/>
                  <a:gd name="T101" fmla="*/ 0 h 832"/>
                  <a:gd name="T102" fmla="*/ 0 w 395"/>
                  <a:gd name="T103" fmla="*/ 0 h 832"/>
                  <a:gd name="T104" fmla="*/ 0 w 395"/>
                  <a:gd name="T105" fmla="*/ 0 h 8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832"/>
                  <a:gd name="T161" fmla="*/ 395 w 395"/>
                  <a:gd name="T162" fmla="*/ 832 h 8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rgbClr val="BEBEBE"/>
              </a:solidFill>
              <a:ln w="6350">
                <a:solidFill>
                  <a:srgbClr val="969696"/>
                </a:solidFill>
                <a:round/>
                <a:headEnd/>
                <a:tailEnd/>
              </a:ln>
            </p:spPr>
            <p:txBody>
              <a:bodyPr/>
              <a:lstStyle/>
              <a:p>
                <a:endParaRPr lang="en-US" dirty="0"/>
              </a:p>
            </p:txBody>
          </p:sp>
          <p:grpSp>
            <p:nvGrpSpPr>
              <p:cNvPr id="474" name="Group 133"/>
              <p:cNvGrpSpPr>
                <a:grpSpLocks noChangeAspect="1"/>
              </p:cNvGrpSpPr>
              <p:nvPr/>
            </p:nvGrpSpPr>
            <p:grpSpPr bwMode="auto">
              <a:xfrm>
                <a:off x="4237" y="2896"/>
                <a:ext cx="265" cy="84"/>
                <a:chOff x="4216" y="2896"/>
                <a:chExt cx="265" cy="84"/>
              </a:xfrm>
            </p:grpSpPr>
            <p:sp>
              <p:nvSpPr>
                <p:cNvPr id="715" name="Freeform 134"/>
                <p:cNvSpPr>
                  <a:spLocks noChangeAspect="1"/>
                </p:cNvSpPr>
                <p:nvPr/>
              </p:nvSpPr>
              <p:spPr bwMode="gray">
                <a:xfrm>
                  <a:off x="4347" y="2896"/>
                  <a:ext cx="134" cy="84"/>
                </a:xfrm>
                <a:custGeom>
                  <a:avLst/>
                  <a:gdLst>
                    <a:gd name="T0" fmla="*/ 0 w 530"/>
                    <a:gd name="T1" fmla="*/ 0 h 330"/>
                    <a:gd name="T2" fmla="*/ 0 w 530"/>
                    <a:gd name="T3" fmla="*/ 0 h 330"/>
                    <a:gd name="T4" fmla="*/ 0 w 530"/>
                    <a:gd name="T5" fmla="*/ 0 h 330"/>
                    <a:gd name="T6" fmla="*/ 0 w 530"/>
                    <a:gd name="T7" fmla="*/ 0 h 330"/>
                    <a:gd name="T8" fmla="*/ 0 w 530"/>
                    <a:gd name="T9" fmla="*/ 0 h 330"/>
                    <a:gd name="T10" fmla="*/ 0 w 530"/>
                    <a:gd name="T11" fmla="*/ 0 h 330"/>
                    <a:gd name="T12" fmla="*/ 0 w 530"/>
                    <a:gd name="T13" fmla="*/ 0 h 330"/>
                    <a:gd name="T14" fmla="*/ 0 w 530"/>
                    <a:gd name="T15" fmla="*/ 0 h 330"/>
                    <a:gd name="T16" fmla="*/ 0 w 530"/>
                    <a:gd name="T17" fmla="*/ 0 h 330"/>
                    <a:gd name="T18" fmla="*/ 0 w 530"/>
                    <a:gd name="T19" fmla="*/ 0 h 330"/>
                    <a:gd name="T20" fmla="*/ 0 w 530"/>
                    <a:gd name="T21" fmla="*/ 0 h 330"/>
                    <a:gd name="T22" fmla="*/ 0 w 530"/>
                    <a:gd name="T23" fmla="*/ 0 h 330"/>
                    <a:gd name="T24" fmla="*/ 0 w 530"/>
                    <a:gd name="T25" fmla="*/ 0 h 330"/>
                    <a:gd name="T26" fmla="*/ 0 w 530"/>
                    <a:gd name="T27" fmla="*/ 0 h 330"/>
                    <a:gd name="T28" fmla="*/ 0 w 530"/>
                    <a:gd name="T29" fmla="*/ 0 h 330"/>
                    <a:gd name="T30" fmla="*/ 0 w 530"/>
                    <a:gd name="T31" fmla="*/ 0 h 330"/>
                    <a:gd name="T32" fmla="*/ 0 w 530"/>
                    <a:gd name="T33" fmla="*/ 0 h 330"/>
                    <a:gd name="T34" fmla="*/ 0 w 530"/>
                    <a:gd name="T35" fmla="*/ 0 h 330"/>
                    <a:gd name="T36" fmla="*/ 0 w 530"/>
                    <a:gd name="T37" fmla="*/ 0 h 330"/>
                    <a:gd name="T38" fmla="*/ 0 w 530"/>
                    <a:gd name="T39" fmla="*/ 0 h 330"/>
                    <a:gd name="T40" fmla="*/ 0 w 530"/>
                    <a:gd name="T41" fmla="*/ 0 h 330"/>
                    <a:gd name="T42" fmla="*/ 0 w 530"/>
                    <a:gd name="T43" fmla="*/ 0 h 330"/>
                    <a:gd name="T44" fmla="*/ 0 w 530"/>
                    <a:gd name="T45" fmla="*/ 0 h 330"/>
                    <a:gd name="T46" fmla="*/ 0 w 530"/>
                    <a:gd name="T47" fmla="*/ 0 h 330"/>
                    <a:gd name="T48" fmla="*/ 0 w 530"/>
                    <a:gd name="T49" fmla="*/ 0 h 330"/>
                    <a:gd name="T50" fmla="*/ 0 w 530"/>
                    <a:gd name="T51" fmla="*/ 0 h 330"/>
                    <a:gd name="T52" fmla="*/ 0 w 530"/>
                    <a:gd name="T53" fmla="*/ 0 h 330"/>
                    <a:gd name="T54" fmla="*/ 0 w 530"/>
                    <a:gd name="T55" fmla="*/ 0 h 330"/>
                    <a:gd name="T56" fmla="*/ 0 w 530"/>
                    <a:gd name="T57" fmla="*/ 0 h 330"/>
                    <a:gd name="T58" fmla="*/ 0 w 530"/>
                    <a:gd name="T59" fmla="*/ 0 h 330"/>
                    <a:gd name="T60" fmla="*/ 0 w 530"/>
                    <a:gd name="T61" fmla="*/ 0 h 330"/>
                    <a:gd name="T62" fmla="*/ 0 w 530"/>
                    <a:gd name="T63" fmla="*/ 0 h 330"/>
                    <a:gd name="T64" fmla="*/ 0 w 530"/>
                    <a:gd name="T65" fmla="*/ 0 h 330"/>
                    <a:gd name="T66" fmla="*/ 0 w 530"/>
                    <a:gd name="T67" fmla="*/ 0 h 330"/>
                    <a:gd name="T68" fmla="*/ 0 w 530"/>
                    <a:gd name="T69" fmla="*/ 0 h 330"/>
                    <a:gd name="T70" fmla="*/ 0 w 530"/>
                    <a:gd name="T71" fmla="*/ 0 h 330"/>
                    <a:gd name="T72" fmla="*/ 0 w 530"/>
                    <a:gd name="T73" fmla="*/ 0 h 330"/>
                    <a:gd name="T74" fmla="*/ 0 w 530"/>
                    <a:gd name="T75" fmla="*/ 0 h 330"/>
                    <a:gd name="T76" fmla="*/ 0 w 530"/>
                    <a:gd name="T77" fmla="*/ 0 h 330"/>
                    <a:gd name="T78" fmla="*/ 0 w 530"/>
                    <a:gd name="T79" fmla="*/ 0 h 330"/>
                    <a:gd name="T80" fmla="*/ 0 w 530"/>
                    <a:gd name="T81" fmla="*/ 0 h 330"/>
                    <a:gd name="T82" fmla="*/ 0 w 530"/>
                    <a:gd name="T83" fmla="*/ 0 h 330"/>
                    <a:gd name="T84" fmla="*/ 0 w 530"/>
                    <a:gd name="T85" fmla="*/ 0 h 330"/>
                    <a:gd name="T86" fmla="*/ 0 w 530"/>
                    <a:gd name="T87" fmla="*/ 0 h 330"/>
                    <a:gd name="T88" fmla="*/ 0 w 530"/>
                    <a:gd name="T89" fmla="*/ 0 h 330"/>
                    <a:gd name="T90" fmla="*/ 0 w 530"/>
                    <a:gd name="T91" fmla="*/ 0 h 330"/>
                    <a:gd name="T92" fmla="*/ 0 w 530"/>
                    <a:gd name="T93" fmla="*/ 0 h 330"/>
                    <a:gd name="T94" fmla="*/ 0 w 530"/>
                    <a:gd name="T95" fmla="*/ 0 h 330"/>
                    <a:gd name="T96" fmla="*/ 0 w 530"/>
                    <a:gd name="T97" fmla="*/ 0 h 330"/>
                    <a:gd name="T98" fmla="*/ 0 w 530"/>
                    <a:gd name="T99" fmla="*/ 0 h 330"/>
                    <a:gd name="T100" fmla="*/ 0 w 530"/>
                    <a:gd name="T101" fmla="*/ 0 h 330"/>
                    <a:gd name="T102" fmla="*/ 0 w 530"/>
                    <a:gd name="T103" fmla="*/ 0 h 330"/>
                    <a:gd name="T104" fmla="*/ 0 w 530"/>
                    <a:gd name="T105" fmla="*/ 0 h 330"/>
                    <a:gd name="T106" fmla="*/ 0 w 530"/>
                    <a:gd name="T107" fmla="*/ 0 h 330"/>
                    <a:gd name="T108" fmla="*/ 0 w 530"/>
                    <a:gd name="T109" fmla="*/ 0 h 330"/>
                    <a:gd name="T110" fmla="*/ 0 w 530"/>
                    <a:gd name="T111" fmla="*/ 0 h 330"/>
                    <a:gd name="T112" fmla="*/ 0 w 530"/>
                    <a:gd name="T113" fmla="*/ 0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330"/>
                    <a:gd name="T173" fmla="*/ 530 w 530"/>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rgbClr val="BEBEBE"/>
                </a:solidFill>
                <a:ln w="6350">
                  <a:solidFill>
                    <a:srgbClr val="969696"/>
                  </a:solidFill>
                  <a:round/>
                  <a:headEnd/>
                  <a:tailEnd/>
                </a:ln>
              </p:spPr>
              <p:txBody>
                <a:bodyPr/>
                <a:lstStyle/>
                <a:p>
                  <a:endParaRPr lang="en-US" dirty="0"/>
                </a:p>
              </p:txBody>
            </p:sp>
            <p:sp>
              <p:nvSpPr>
                <p:cNvPr id="716" name="Freeform 135"/>
                <p:cNvSpPr>
                  <a:spLocks noChangeAspect="1"/>
                </p:cNvSpPr>
                <p:nvPr/>
              </p:nvSpPr>
              <p:spPr bwMode="gray">
                <a:xfrm>
                  <a:off x="4216" y="2898"/>
                  <a:ext cx="57" cy="76"/>
                </a:xfrm>
                <a:custGeom>
                  <a:avLst/>
                  <a:gdLst>
                    <a:gd name="T0" fmla="*/ 0 w 226"/>
                    <a:gd name="T1" fmla="*/ 0 h 291"/>
                    <a:gd name="T2" fmla="*/ 0 w 226"/>
                    <a:gd name="T3" fmla="*/ 0 h 291"/>
                    <a:gd name="T4" fmla="*/ 0 w 226"/>
                    <a:gd name="T5" fmla="*/ 0 h 291"/>
                    <a:gd name="T6" fmla="*/ 0 w 226"/>
                    <a:gd name="T7" fmla="*/ 0 h 291"/>
                    <a:gd name="T8" fmla="*/ 0 w 226"/>
                    <a:gd name="T9" fmla="*/ 0 h 291"/>
                    <a:gd name="T10" fmla="*/ 0 w 226"/>
                    <a:gd name="T11" fmla="*/ 0 h 291"/>
                    <a:gd name="T12" fmla="*/ 0 w 226"/>
                    <a:gd name="T13" fmla="*/ 0 h 291"/>
                    <a:gd name="T14" fmla="*/ 0 w 226"/>
                    <a:gd name="T15" fmla="*/ 0 h 291"/>
                    <a:gd name="T16" fmla="*/ 0 w 226"/>
                    <a:gd name="T17" fmla="*/ 0 h 291"/>
                    <a:gd name="T18" fmla="*/ 0 w 226"/>
                    <a:gd name="T19" fmla="*/ 0 h 291"/>
                    <a:gd name="T20" fmla="*/ 0 w 226"/>
                    <a:gd name="T21" fmla="*/ 0 h 291"/>
                    <a:gd name="T22" fmla="*/ 0 w 226"/>
                    <a:gd name="T23" fmla="*/ 0 h 291"/>
                    <a:gd name="T24" fmla="*/ 0 w 226"/>
                    <a:gd name="T25" fmla="*/ 0 h 291"/>
                    <a:gd name="T26" fmla="*/ 0 w 226"/>
                    <a:gd name="T27" fmla="*/ 0 h 291"/>
                    <a:gd name="T28" fmla="*/ 0 w 226"/>
                    <a:gd name="T29" fmla="*/ 0 h 291"/>
                    <a:gd name="T30" fmla="*/ 0 w 226"/>
                    <a:gd name="T31" fmla="*/ 0 h 291"/>
                    <a:gd name="T32" fmla="*/ 0 w 226"/>
                    <a:gd name="T33" fmla="*/ 0 h 291"/>
                    <a:gd name="T34" fmla="*/ 0 w 226"/>
                    <a:gd name="T35" fmla="*/ 0 h 291"/>
                    <a:gd name="T36" fmla="*/ 0 w 226"/>
                    <a:gd name="T37" fmla="*/ 0 h 291"/>
                    <a:gd name="T38" fmla="*/ 0 w 226"/>
                    <a:gd name="T39" fmla="*/ 0 h 291"/>
                    <a:gd name="T40" fmla="*/ 0 w 226"/>
                    <a:gd name="T41" fmla="*/ 0 h 291"/>
                    <a:gd name="T42" fmla="*/ 0 w 226"/>
                    <a:gd name="T43" fmla="*/ 0 h 291"/>
                    <a:gd name="T44" fmla="*/ 0 w 226"/>
                    <a:gd name="T45" fmla="*/ 0 h 291"/>
                    <a:gd name="T46" fmla="*/ 0 w 226"/>
                    <a:gd name="T47" fmla="*/ 0 h 291"/>
                    <a:gd name="T48" fmla="*/ 0 w 226"/>
                    <a:gd name="T49" fmla="*/ 0 h 291"/>
                    <a:gd name="T50" fmla="*/ 0 w 226"/>
                    <a:gd name="T51" fmla="*/ 0 h 291"/>
                    <a:gd name="T52" fmla="*/ 0 w 226"/>
                    <a:gd name="T53" fmla="*/ 0 h 291"/>
                    <a:gd name="T54" fmla="*/ 0 w 226"/>
                    <a:gd name="T55" fmla="*/ 0 h 291"/>
                    <a:gd name="T56" fmla="*/ 0 w 226"/>
                    <a:gd name="T57" fmla="*/ 0 h 291"/>
                    <a:gd name="T58" fmla="*/ 0 w 226"/>
                    <a:gd name="T59" fmla="*/ 0 h 291"/>
                    <a:gd name="T60" fmla="*/ 0 w 226"/>
                    <a:gd name="T61" fmla="*/ 0 h 291"/>
                    <a:gd name="T62" fmla="*/ 0 w 226"/>
                    <a:gd name="T63" fmla="*/ 0 h 291"/>
                    <a:gd name="T64" fmla="*/ 0 w 226"/>
                    <a:gd name="T65" fmla="*/ 0 h 291"/>
                    <a:gd name="T66" fmla="*/ 0 w 226"/>
                    <a:gd name="T67" fmla="*/ 0 h 291"/>
                    <a:gd name="T68" fmla="*/ 0 w 226"/>
                    <a:gd name="T69" fmla="*/ 0 h 291"/>
                    <a:gd name="T70" fmla="*/ 0 w 226"/>
                    <a:gd name="T71" fmla="*/ 0 h 291"/>
                    <a:gd name="T72" fmla="*/ 0 w 226"/>
                    <a:gd name="T73" fmla="*/ 0 h 291"/>
                    <a:gd name="T74" fmla="*/ 0 w 226"/>
                    <a:gd name="T75" fmla="*/ 0 h 291"/>
                    <a:gd name="T76" fmla="*/ 0 w 226"/>
                    <a:gd name="T77" fmla="*/ 0 h 291"/>
                    <a:gd name="T78" fmla="*/ 0 w 226"/>
                    <a:gd name="T79" fmla="*/ 0 h 291"/>
                    <a:gd name="T80" fmla="*/ 0 w 226"/>
                    <a:gd name="T81" fmla="*/ 0 h 291"/>
                    <a:gd name="T82" fmla="*/ 0 w 226"/>
                    <a:gd name="T83" fmla="*/ 0 h 291"/>
                    <a:gd name="T84" fmla="*/ 0 w 226"/>
                    <a:gd name="T85" fmla="*/ 0 h 291"/>
                    <a:gd name="T86" fmla="*/ 0 w 226"/>
                    <a:gd name="T87" fmla="*/ 0 h 291"/>
                    <a:gd name="T88" fmla="*/ 0 w 226"/>
                    <a:gd name="T89" fmla="*/ 0 h 291"/>
                    <a:gd name="T90" fmla="*/ 0 w 226"/>
                    <a:gd name="T91" fmla="*/ 0 h 291"/>
                    <a:gd name="T92" fmla="*/ 0 w 226"/>
                    <a:gd name="T93" fmla="*/ 0 h 291"/>
                    <a:gd name="T94" fmla="*/ 0 w 226"/>
                    <a:gd name="T95" fmla="*/ 0 h 291"/>
                    <a:gd name="T96" fmla="*/ 0 w 226"/>
                    <a:gd name="T97" fmla="*/ 0 h 291"/>
                    <a:gd name="T98" fmla="*/ 0 w 226"/>
                    <a:gd name="T99" fmla="*/ 0 h 291"/>
                    <a:gd name="T100" fmla="*/ 0 w 226"/>
                    <a:gd name="T101" fmla="*/ 0 h 291"/>
                    <a:gd name="T102" fmla="*/ 0 w 226"/>
                    <a:gd name="T103" fmla="*/ 0 h 291"/>
                    <a:gd name="T104" fmla="*/ 0 w 226"/>
                    <a:gd name="T105" fmla="*/ 0 h 291"/>
                    <a:gd name="T106" fmla="*/ 0 w 226"/>
                    <a:gd name="T107" fmla="*/ 0 h 291"/>
                    <a:gd name="T108" fmla="*/ 0 w 226"/>
                    <a:gd name="T109" fmla="*/ 0 h 291"/>
                    <a:gd name="T110" fmla="*/ 0 w 226"/>
                    <a:gd name="T111" fmla="*/ 0 h 291"/>
                    <a:gd name="T112" fmla="*/ 0 w 226"/>
                    <a:gd name="T113" fmla="*/ 0 h 291"/>
                    <a:gd name="T114" fmla="*/ 0 w 226"/>
                    <a:gd name="T115" fmla="*/ 0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291"/>
                    <a:gd name="T176" fmla="*/ 226 w 226"/>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rgbClr val="BEBEBE"/>
                </a:solidFill>
                <a:ln w="6350">
                  <a:solidFill>
                    <a:srgbClr val="969696"/>
                  </a:solidFill>
                  <a:round/>
                  <a:headEnd/>
                  <a:tailEnd/>
                </a:ln>
              </p:spPr>
              <p:txBody>
                <a:bodyPr/>
                <a:lstStyle/>
                <a:p>
                  <a:endParaRPr lang="en-US" dirty="0"/>
                </a:p>
              </p:txBody>
            </p:sp>
          </p:grpSp>
          <p:sp>
            <p:nvSpPr>
              <p:cNvPr id="475" name="Freeform 136"/>
              <p:cNvSpPr>
                <a:spLocks noChangeAspect="1"/>
              </p:cNvSpPr>
              <p:nvPr/>
            </p:nvSpPr>
            <p:spPr bwMode="gray">
              <a:xfrm>
                <a:off x="4202" y="2699"/>
                <a:ext cx="109" cy="215"/>
              </a:xfrm>
              <a:custGeom>
                <a:avLst/>
                <a:gdLst>
                  <a:gd name="T0" fmla="*/ 0 w 431"/>
                  <a:gd name="T1" fmla="*/ 0 h 844"/>
                  <a:gd name="T2" fmla="*/ 0 w 431"/>
                  <a:gd name="T3" fmla="*/ 0 h 844"/>
                  <a:gd name="T4" fmla="*/ 0 w 431"/>
                  <a:gd name="T5" fmla="*/ 0 h 844"/>
                  <a:gd name="T6" fmla="*/ 0 w 431"/>
                  <a:gd name="T7" fmla="*/ 0 h 844"/>
                  <a:gd name="T8" fmla="*/ 0 w 431"/>
                  <a:gd name="T9" fmla="*/ 0 h 844"/>
                  <a:gd name="T10" fmla="*/ 0 w 431"/>
                  <a:gd name="T11" fmla="*/ 0 h 844"/>
                  <a:gd name="T12" fmla="*/ 0 w 431"/>
                  <a:gd name="T13" fmla="*/ 0 h 844"/>
                  <a:gd name="T14" fmla="*/ 0 w 431"/>
                  <a:gd name="T15" fmla="*/ 0 h 844"/>
                  <a:gd name="T16" fmla="*/ 0 w 431"/>
                  <a:gd name="T17" fmla="*/ 0 h 844"/>
                  <a:gd name="T18" fmla="*/ 0 w 431"/>
                  <a:gd name="T19" fmla="*/ 0 h 844"/>
                  <a:gd name="T20" fmla="*/ 0 w 431"/>
                  <a:gd name="T21" fmla="*/ 0 h 844"/>
                  <a:gd name="T22" fmla="*/ 0 w 431"/>
                  <a:gd name="T23" fmla="*/ 0 h 844"/>
                  <a:gd name="T24" fmla="*/ 0 w 431"/>
                  <a:gd name="T25" fmla="*/ 0 h 844"/>
                  <a:gd name="T26" fmla="*/ 0 w 431"/>
                  <a:gd name="T27" fmla="*/ 0 h 844"/>
                  <a:gd name="T28" fmla="*/ 0 w 431"/>
                  <a:gd name="T29" fmla="*/ 0 h 844"/>
                  <a:gd name="T30" fmla="*/ 0 w 431"/>
                  <a:gd name="T31" fmla="*/ 0 h 844"/>
                  <a:gd name="T32" fmla="*/ 0 w 431"/>
                  <a:gd name="T33" fmla="*/ 0 h 844"/>
                  <a:gd name="T34" fmla="*/ 0 w 431"/>
                  <a:gd name="T35" fmla="*/ 0 h 844"/>
                  <a:gd name="T36" fmla="*/ 0 w 431"/>
                  <a:gd name="T37" fmla="*/ 0 h 844"/>
                  <a:gd name="T38" fmla="*/ 0 w 431"/>
                  <a:gd name="T39" fmla="*/ 0 h 844"/>
                  <a:gd name="T40" fmla="*/ 0 w 431"/>
                  <a:gd name="T41" fmla="*/ 0 h 844"/>
                  <a:gd name="T42" fmla="*/ 0 w 431"/>
                  <a:gd name="T43" fmla="*/ 0 h 844"/>
                  <a:gd name="T44" fmla="*/ 0 w 431"/>
                  <a:gd name="T45" fmla="*/ 0 h 844"/>
                  <a:gd name="T46" fmla="*/ 0 w 431"/>
                  <a:gd name="T47" fmla="*/ 0 h 844"/>
                  <a:gd name="T48" fmla="*/ 0 w 431"/>
                  <a:gd name="T49" fmla="*/ 0 h 844"/>
                  <a:gd name="T50" fmla="*/ 0 w 431"/>
                  <a:gd name="T51" fmla="*/ 0 h 844"/>
                  <a:gd name="T52" fmla="*/ 0 w 431"/>
                  <a:gd name="T53" fmla="*/ 0 h 844"/>
                  <a:gd name="T54" fmla="*/ 0 w 431"/>
                  <a:gd name="T55" fmla="*/ 0 h 844"/>
                  <a:gd name="T56" fmla="*/ 0 w 431"/>
                  <a:gd name="T57" fmla="*/ 0 h 844"/>
                  <a:gd name="T58" fmla="*/ 0 w 431"/>
                  <a:gd name="T59" fmla="*/ 0 h 844"/>
                  <a:gd name="T60" fmla="*/ 0 w 431"/>
                  <a:gd name="T61" fmla="*/ 0 h 844"/>
                  <a:gd name="T62" fmla="*/ 0 w 431"/>
                  <a:gd name="T63" fmla="*/ 0 h 844"/>
                  <a:gd name="T64" fmla="*/ 0 w 431"/>
                  <a:gd name="T65" fmla="*/ 0 h 844"/>
                  <a:gd name="T66" fmla="*/ 0 w 431"/>
                  <a:gd name="T67" fmla="*/ 0 h 844"/>
                  <a:gd name="T68" fmla="*/ 0 w 431"/>
                  <a:gd name="T69" fmla="*/ 0 h 844"/>
                  <a:gd name="T70" fmla="*/ 0 w 431"/>
                  <a:gd name="T71" fmla="*/ 0 h 844"/>
                  <a:gd name="T72" fmla="*/ 0 w 431"/>
                  <a:gd name="T73" fmla="*/ 0 h 844"/>
                  <a:gd name="T74" fmla="*/ 0 w 431"/>
                  <a:gd name="T75" fmla="*/ 0 h 844"/>
                  <a:gd name="T76" fmla="*/ 0 w 431"/>
                  <a:gd name="T77" fmla="*/ 0 h 844"/>
                  <a:gd name="T78" fmla="*/ 0 w 431"/>
                  <a:gd name="T79" fmla="*/ 0 h 844"/>
                  <a:gd name="T80" fmla="*/ 0 w 431"/>
                  <a:gd name="T81" fmla="*/ 0 h 844"/>
                  <a:gd name="T82" fmla="*/ 0 w 431"/>
                  <a:gd name="T83" fmla="*/ 0 h 844"/>
                  <a:gd name="T84" fmla="*/ 0 w 431"/>
                  <a:gd name="T85" fmla="*/ 0 h 844"/>
                  <a:gd name="T86" fmla="*/ 0 w 431"/>
                  <a:gd name="T87" fmla="*/ 0 h 844"/>
                  <a:gd name="T88" fmla="*/ 0 w 431"/>
                  <a:gd name="T89" fmla="*/ 0 h 844"/>
                  <a:gd name="T90" fmla="*/ 0 w 431"/>
                  <a:gd name="T91" fmla="*/ 0 h 844"/>
                  <a:gd name="T92" fmla="*/ 0 w 431"/>
                  <a:gd name="T93" fmla="*/ 0 h 844"/>
                  <a:gd name="T94" fmla="*/ 0 w 431"/>
                  <a:gd name="T95" fmla="*/ 0 h 844"/>
                  <a:gd name="T96" fmla="*/ 0 w 431"/>
                  <a:gd name="T97" fmla="*/ 0 h 844"/>
                  <a:gd name="T98" fmla="*/ 0 w 431"/>
                  <a:gd name="T99" fmla="*/ 0 h 844"/>
                  <a:gd name="T100" fmla="*/ 0 w 431"/>
                  <a:gd name="T101" fmla="*/ 0 h 844"/>
                  <a:gd name="T102" fmla="*/ 0 w 431"/>
                  <a:gd name="T103" fmla="*/ 0 h 844"/>
                  <a:gd name="T104" fmla="*/ 0 w 431"/>
                  <a:gd name="T105" fmla="*/ 0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1"/>
                  <a:gd name="T160" fmla="*/ 0 h 844"/>
                  <a:gd name="T161" fmla="*/ 431 w 431"/>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rgbClr val="BEBEBE"/>
              </a:solidFill>
              <a:ln w="6350">
                <a:solidFill>
                  <a:srgbClr val="969696"/>
                </a:solidFill>
                <a:round/>
                <a:headEnd/>
                <a:tailEnd/>
              </a:ln>
            </p:spPr>
            <p:txBody>
              <a:bodyPr/>
              <a:lstStyle/>
              <a:p>
                <a:endParaRPr lang="en-US" dirty="0"/>
              </a:p>
            </p:txBody>
          </p:sp>
          <p:sp>
            <p:nvSpPr>
              <p:cNvPr id="476" name="Freeform 137"/>
              <p:cNvSpPr>
                <a:spLocks noChangeAspect="1"/>
              </p:cNvSpPr>
              <p:nvPr/>
            </p:nvSpPr>
            <p:spPr bwMode="gray">
              <a:xfrm>
                <a:off x="4127" y="2584"/>
                <a:ext cx="124" cy="266"/>
              </a:xfrm>
              <a:custGeom>
                <a:avLst/>
                <a:gdLst>
                  <a:gd name="T0" fmla="*/ 0 w 489"/>
                  <a:gd name="T1" fmla="*/ 0 h 1050"/>
                  <a:gd name="T2" fmla="*/ 0 w 489"/>
                  <a:gd name="T3" fmla="*/ 0 h 1050"/>
                  <a:gd name="T4" fmla="*/ 0 w 489"/>
                  <a:gd name="T5" fmla="*/ 0 h 1050"/>
                  <a:gd name="T6" fmla="*/ 0 w 489"/>
                  <a:gd name="T7" fmla="*/ 0 h 1050"/>
                  <a:gd name="T8" fmla="*/ 0 w 489"/>
                  <a:gd name="T9" fmla="*/ 0 h 1050"/>
                  <a:gd name="T10" fmla="*/ 0 w 489"/>
                  <a:gd name="T11" fmla="*/ 0 h 1050"/>
                  <a:gd name="T12" fmla="*/ 0 w 489"/>
                  <a:gd name="T13" fmla="*/ 0 h 1050"/>
                  <a:gd name="T14" fmla="*/ 0 w 489"/>
                  <a:gd name="T15" fmla="*/ 0 h 1050"/>
                  <a:gd name="T16" fmla="*/ 0 w 489"/>
                  <a:gd name="T17" fmla="*/ 0 h 1050"/>
                  <a:gd name="T18" fmla="*/ 0 w 489"/>
                  <a:gd name="T19" fmla="*/ 0 h 1050"/>
                  <a:gd name="T20" fmla="*/ 0 w 489"/>
                  <a:gd name="T21" fmla="*/ 0 h 1050"/>
                  <a:gd name="T22" fmla="*/ 0 w 489"/>
                  <a:gd name="T23" fmla="*/ 0 h 1050"/>
                  <a:gd name="T24" fmla="*/ 0 w 489"/>
                  <a:gd name="T25" fmla="*/ 0 h 1050"/>
                  <a:gd name="T26" fmla="*/ 0 w 489"/>
                  <a:gd name="T27" fmla="*/ 0 h 1050"/>
                  <a:gd name="T28" fmla="*/ 0 w 489"/>
                  <a:gd name="T29" fmla="*/ 0 h 1050"/>
                  <a:gd name="T30" fmla="*/ 0 w 489"/>
                  <a:gd name="T31" fmla="*/ 0 h 1050"/>
                  <a:gd name="T32" fmla="*/ 0 w 489"/>
                  <a:gd name="T33" fmla="*/ 0 h 1050"/>
                  <a:gd name="T34" fmla="*/ 0 w 489"/>
                  <a:gd name="T35" fmla="*/ 0 h 1050"/>
                  <a:gd name="T36" fmla="*/ 0 w 489"/>
                  <a:gd name="T37" fmla="*/ 0 h 1050"/>
                  <a:gd name="T38" fmla="*/ 0 w 489"/>
                  <a:gd name="T39" fmla="*/ 0 h 1050"/>
                  <a:gd name="T40" fmla="*/ 0 w 489"/>
                  <a:gd name="T41" fmla="*/ 0 h 1050"/>
                  <a:gd name="T42" fmla="*/ 0 w 489"/>
                  <a:gd name="T43" fmla="*/ 0 h 1050"/>
                  <a:gd name="T44" fmla="*/ 0 w 489"/>
                  <a:gd name="T45" fmla="*/ 0 h 1050"/>
                  <a:gd name="T46" fmla="*/ 0 w 489"/>
                  <a:gd name="T47" fmla="*/ 0 h 1050"/>
                  <a:gd name="T48" fmla="*/ 0 w 489"/>
                  <a:gd name="T49" fmla="*/ 0 h 1050"/>
                  <a:gd name="T50" fmla="*/ 0 w 489"/>
                  <a:gd name="T51" fmla="*/ 0 h 1050"/>
                  <a:gd name="T52" fmla="*/ 0 w 489"/>
                  <a:gd name="T53" fmla="*/ 0 h 1050"/>
                  <a:gd name="T54" fmla="*/ 0 w 489"/>
                  <a:gd name="T55" fmla="*/ 0 h 1050"/>
                  <a:gd name="T56" fmla="*/ 0 w 489"/>
                  <a:gd name="T57" fmla="*/ 0 h 1050"/>
                  <a:gd name="T58" fmla="*/ 0 w 489"/>
                  <a:gd name="T59" fmla="*/ 0 h 1050"/>
                  <a:gd name="T60" fmla="*/ 0 w 489"/>
                  <a:gd name="T61" fmla="*/ 0 h 1050"/>
                  <a:gd name="T62" fmla="*/ 0 w 489"/>
                  <a:gd name="T63" fmla="*/ 0 h 1050"/>
                  <a:gd name="T64" fmla="*/ 0 w 489"/>
                  <a:gd name="T65" fmla="*/ 0 h 1050"/>
                  <a:gd name="T66" fmla="*/ 0 w 489"/>
                  <a:gd name="T67" fmla="*/ 0 h 1050"/>
                  <a:gd name="T68" fmla="*/ 0 w 489"/>
                  <a:gd name="T69" fmla="*/ 0 h 1050"/>
                  <a:gd name="T70" fmla="*/ 0 w 489"/>
                  <a:gd name="T71" fmla="*/ 0 h 1050"/>
                  <a:gd name="T72" fmla="*/ 0 w 489"/>
                  <a:gd name="T73" fmla="*/ 0 h 1050"/>
                  <a:gd name="T74" fmla="*/ 0 w 489"/>
                  <a:gd name="T75" fmla="*/ 0 h 1050"/>
                  <a:gd name="T76" fmla="*/ 0 w 489"/>
                  <a:gd name="T77" fmla="*/ 0 h 1050"/>
                  <a:gd name="T78" fmla="*/ 0 w 489"/>
                  <a:gd name="T79" fmla="*/ 0 h 1050"/>
                  <a:gd name="T80" fmla="*/ 0 w 489"/>
                  <a:gd name="T81" fmla="*/ 0 h 1050"/>
                  <a:gd name="T82" fmla="*/ 0 w 489"/>
                  <a:gd name="T83" fmla="*/ 0 h 1050"/>
                  <a:gd name="T84" fmla="*/ 0 w 489"/>
                  <a:gd name="T85" fmla="*/ 0 h 1050"/>
                  <a:gd name="T86" fmla="*/ 0 w 489"/>
                  <a:gd name="T87" fmla="*/ 0 h 1050"/>
                  <a:gd name="T88" fmla="*/ 0 w 489"/>
                  <a:gd name="T89" fmla="*/ 0 h 1050"/>
                  <a:gd name="T90" fmla="*/ 0 w 489"/>
                  <a:gd name="T91" fmla="*/ 0 h 1050"/>
                  <a:gd name="T92" fmla="*/ 0 w 489"/>
                  <a:gd name="T93" fmla="*/ 0 h 1050"/>
                  <a:gd name="T94" fmla="*/ 0 w 489"/>
                  <a:gd name="T95" fmla="*/ 0 h 1050"/>
                  <a:gd name="T96" fmla="*/ 0 w 489"/>
                  <a:gd name="T97" fmla="*/ 0 h 1050"/>
                  <a:gd name="T98" fmla="*/ 0 w 489"/>
                  <a:gd name="T99" fmla="*/ 0 h 1050"/>
                  <a:gd name="T100" fmla="*/ 0 w 489"/>
                  <a:gd name="T101" fmla="*/ 0 h 1050"/>
                  <a:gd name="T102" fmla="*/ 0 w 489"/>
                  <a:gd name="T103" fmla="*/ 0 h 1050"/>
                  <a:gd name="T104" fmla="*/ 0 w 489"/>
                  <a:gd name="T105" fmla="*/ 0 h 1050"/>
                  <a:gd name="T106" fmla="*/ 0 w 489"/>
                  <a:gd name="T107" fmla="*/ 0 h 1050"/>
                  <a:gd name="T108" fmla="*/ 0 w 489"/>
                  <a:gd name="T109" fmla="*/ 0 h 1050"/>
                  <a:gd name="T110" fmla="*/ 0 w 489"/>
                  <a:gd name="T111" fmla="*/ 0 h 1050"/>
                  <a:gd name="T112" fmla="*/ 0 w 489"/>
                  <a:gd name="T113" fmla="*/ 0 h 10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9"/>
                  <a:gd name="T172" fmla="*/ 0 h 1050"/>
                  <a:gd name="T173" fmla="*/ 489 w 489"/>
                  <a:gd name="T174" fmla="*/ 1050 h 10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rgbClr val="BEBEBE"/>
              </a:solidFill>
              <a:ln w="6350">
                <a:solidFill>
                  <a:srgbClr val="969696"/>
                </a:solidFill>
                <a:round/>
                <a:headEnd/>
                <a:tailEnd/>
              </a:ln>
            </p:spPr>
            <p:txBody>
              <a:bodyPr/>
              <a:lstStyle/>
              <a:p>
                <a:endParaRPr lang="en-US" dirty="0"/>
              </a:p>
            </p:txBody>
          </p:sp>
          <p:sp>
            <p:nvSpPr>
              <p:cNvPr id="477" name="Freeform 138"/>
              <p:cNvSpPr>
                <a:spLocks noChangeAspect="1"/>
              </p:cNvSpPr>
              <p:nvPr/>
            </p:nvSpPr>
            <p:spPr bwMode="gray">
              <a:xfrm>
                <a:off x="4266" y="2787"/>
                <a:ext cx="74" cy="59"/>
              </a:xfrm>
              <a:custGeom>
                <a:avLst/>
                <a:gdLst>
                  <a:gd name="T0" fmla="*/ 0 w 290"/>
                  <a:gd name="T1" fmla="*/ 0 h 237"/>
                  <a:gd name="T2" fmla="*/ 0 w 290"/>
                  <a:gd name="T3" fmla="*/ 0 h 237"/>
                  <a:gd name="T4" fmla="*/ 0 w 290"/>
                  <a:gd name="T5" fmla="*/ 0 h 237"/>
                  <a:gd name="T6" fmla="*/ 0 w 290"/>
                  <a:gd name="T7" fmla="*/ 0 h 237"/>
                  <a:gd name="T8" fmla="*/ 0 w 290"/>
                  <a:gd name="T9" fmla="*/ 0 h 237"/>
                  <a:gd name="T10" fmla="*/ 0 w 290"/>
                  <a:gd name="T11" fmla="*/ 0 h 237"/>
                  <a:gd name="T12" fmla="*/ 0 w 290"/>
                  <a:gd name="T13" fmla="*/ 0 h 237"/>
                  <a:gd name="T14" fmla="*/ 0 w 290"/>
                  <a:gd name="T15" fmla="*/ 0 h 237"/>
                  <a:gd name="T16" fmla="*/ 0 w 290"/>
                  <a:gd name="T17" fmla="*/ 0 h 237"/>
                  <a:gd name="T18" fmla="*/ 0 w 290"/>
                  <a:gd name="T19" fmla="*/ 0 h 237"/>
                  <a:gd name="T20" fmla="*/ 0 w 290"/>
                  <a:gd name="T21" fmla="*/ 0 h 237"/>
                  <a:gd name="T22" fmla="*/ 0 w 290"/>
                  <a:gd name="T23" fmla="*/ 0 h 237"/>
                  <a:gd name="T24" fmla="*/ 0 w 290"/>
                  <a:gd name="T25" fmla="*/ 0 h 237"/>
                  <a:gd name="T26" fmla="*/ 0 w 290"/>
                  <a:gd name="T27" fmla="*/ 0 h 237"/>
                  <a:gd name="T28" fmla="*/ 0 w 290"/>
                  <a:gd name="T29" fmla="*/ 0 h 237"/>
                  <a:gd name="T30" fmla="*/ 0 w 290"/>
                  <a:gd name="T31" fmla="*/ 0 h 237"/>
                  <a:gd name="T32" fmla="*/ 0 w 290"/>
                  <a:gd name="T33" fmla="*/ 0 h 237"/>
                  <a:gd name="T34" fmla="*/ 0 w 290"/>
                  <a:gd name="T35" fmla="*/ 0 h 237"/>
                  <a:gd name="T36" fmla="*/ 0 w 290"/>
                  <a:gd name="T37" fmla="*/ 0 h 237"/>
                  <a:gd name="T38" fmla="*/ 0 w 290"/>
                  <a:gd name="T39" fmla="*/ 0 h 237"/>
                  <a:gd name="T40" fmla="*/ 0 w 290"/>
                  <a:gd name="T41" fmla="*/ 0 h 237"/>
                  <a:gd name="T42" fmla="*/ 0 w 290"/>
                  <a:gd name="T43" fmla="*/ 0 h 237"/>
                  <a:gd name="T44" fmla="*/ 0 w 290"/>
                  <a:gd name="T45" fmla="*/ 0 h 237"/>
                  <a:gd name="T46" fmla="*/ 0 w 290"/>
                  <a:gd name="T47" fmla="*/ 0 h 237"/>
                  <a:gd name="T48" fmla="*/ 0 w 290"/>
                  <a:gd name="T49" fmla="*/ 0 h 237"/>
                  <a:gd name="T50" fmla="*/ 0 w 290"/>
                  <a:gd name="T51" fmla="*/ 0 h 237"/>
                  <a:gd name="T52" fmla="*/ 0 w 290"/>
                  <a:gd name="T53" fmla="*/ 0 h 237"/>
                  <a:gd name="T54" fmla="*/ 0 w 290"/>
                  <a:gd name="T55" fmla="*/ 0 h 237"/>
                  <a:gd name="T56" fmla="*/ 0 w 290"/>
                  <a:gd name="T57" fmla="*/ 0 h 237"/>
                  <a:gd name="T58" fmla="*/ 0 w 290"/>
                  <a:gd name="T59" fmla="*/ 0 h 237"/>
                  <a:gd name="T60" fmla="*/ 0 w 290"/>
                  <a:gd name="T61" fmla="*/ 0 h 237"/>
                  <a:gd name="T62" fmla="*/ 0 w 290"/>
                  <a:gd name="T63" fmla="*/ 0 h 237"/>
                  <a:gd name="T64" fmla="*/ 0 w 290"/>
                  <a:gd name="T65" fmla="*/ 0 h 237"/>
                  <a:gd name="T66" fmla="*/ 0 w 290"/>
                  <a:gd name="T67" fmla="*/ 0 h 237"/>
                  <a:gd name="T68" fmla="*/ 0 w 290"/>
                  <a:gd name="T69" fmla="*/ 0 h 237"/>
                  <a:gd name="T70" fmla="*/ 0 w 290"/>
                  <a:gd name="T71" fmla="*/ 0 h 237"/>
                  <a:gd name="T72" fmla="*/ 0 w 290"/>
                  <a:gd name="T73" fmla="*/ 0 h 237"/>
                  <a:gd name="T74" fmla="*/ 0 w 290"/>
                  <a:gd name="T75" fmla="*/ 0 h 237"/>
                  <a:gd name="T76" fmla="*/ 0 w 290"/>
                  <a:gd name="T77" fmla="*/ 0 h 237"/>
                  <a:gd name="T78" fmla="*/ 0 w 290"/>
                  <a:gd name="T79" fmla="*/ 0 h 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0"/>
                  <a:gd name="T121" fmla="*/ 0 h 237"/>
                  <a:gd name="T122" fmla="*/ 290 w 290"/>
                  <a:gd name="T123" fmla="*/ 237 h 2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rgbClr val="BEBEBE"/>
              </a:solidFill>
              <a:ln w="6350">
                <a:solidFill>
                  <a:srgbClr val="969696"/>
                </a:solidFill>
                <a:round/>
                <a:headEnd/>
                <a:tailEnd/>
              </a:ln>
            </p:spPr>
            <p:txBody>
              <a:bodyPr/>
              <a:lstStyle/>
              <a:p>
                <a:endParaRPr lang="en-US" dirty="0"/>
              </a:p>
            </p:txBody>
          </p:sp>
          <p:sp>
            <p:nvSpPr>
              <p:cNvPr id="478" name="Freeform 139"/>
              <p:cNvSpPr>
                <a:spLocks noChangeAspect="1"/>
              </p:cNvSpPr>
              <p:nvPr/>
            </p:nvSpPr>
            <p:spPr bwMode="gray">
              <a:xfrm>
                <a:off x="4237" y="2673"/>
                <a:ext cx="100" cy="124"/>
              </a:xfrm>
              <a:custGeom>
                <a:avLst/>
                <a:gdLst>
                  <a:gd name="T0" fmla="*/ 0 w 398"/>
                  <a:gd name="T1" fmla="*/ 0 h 490"/>
                  <a:gd name="T2" fmla="*/ 0 w 398"/>
                  <a:gd name="T3" fmla="*/ 0 h 490"/>
                  <a:gd name="T4" fmla="*/ 0 w 398"/>
                  <a:gd name="T5" fmla="*/ 0 h 490"/>
                  <a:gd name="T6" fmla="*/ 0 w 398"/>
                  <a:gd name="T7" fmla="*/ 0 h 490"/>
                  <a:gd name="T8" fmla="*/ 0 w 398"/>
                  <a:gd name="T9" fmla="*/ 0 h 490"/>
                  <a:gd name="T10" fmla="*/ 0 w 398"/>
                  <a:gd name="T11" fmla="*/ 0 h 490"/>
                  <a:gd name="T12" fmla="*/ 0 w 398"/>
                  <a:gd name="T13" fmla="*/ 0 h 490"/>
                  <a:gd name="T14" fmla="*/ 0 w 398"/>
                  <a:gd name="T15" fmla="*/ 0 h 490"/>
                  <a:gd name="T16" fmla="*/ 0 w 398"/>
                  <a:gd name="T17" fmla="*/ 0 h 490"/>
                  <a:gd name="T18" fmla="*/ 0 w 398"/>
                  <a:gd name="T19" fmla="*/ 0 h 490"/>
                  <a:gd name="T20" fmla="*/ 0 w 398"/>
                  <a:gd name="T21" fmla="*/ 0 h 490"/>
                  <a:gd name="T22" fmla="*/ 0 w 398"/>
                  <a:gd name="T23" fmla="*/ 0 h 490"/>
                  <a:gd name="T24" fmla="*/ 0 w 398"/>
                  <a:gd name="T25" fmla="*/ 0 h 490"/>
                  <a:gd name="T26" fmla="*/ 0 w 398"/>
                  <a:gd name="T27" fmla="*/ 0 h 490"/>
                  <a:gd name="T28" fmla="*/ 0 w 398"/>
                  <a:gd name="T29" fmla="*/ 0 h 490"/>
                  <a:gd name="T30" fmla="*/ 0 w 398"/>
                  <a:gd name="T31" fmla="*/ 0 h 490"/>
                  <a:gd name="T32" fmla="*/ 0 w 398"/>
                  <a:gd name="T33" fmla="*/ 0 h 490"/>
                  <a:gd name="T34" fmla="*/ 0 w 398"/>
                  <a:gd name="T35" fmla="*/ 0 h 490"/>
                  <a:gd name="T36" fmla="*/ 0 w 398"/>
                  <a:gd name="T37" fmla="*/ 0 h 490"/>
                  <a:gd name="T38" fmla="*/ 0 w 398"/>
                  <a:gd name="T39" fmla="*/ 0 h 490"/>
                  <a:gd name="T40" fmla="*/ 0 w 398"/>
                  <a:gd name="T41" fmla="*/ 0 h 490"/>
                  <a:gd name="T42" fmla="*/ 0 w 398"/>
                  <a:gd name="T43" fmla="*/ 0 h 490"/>
                  <a:gd name="T44" fmla="*/ 0 w 398"/>
                  <a:gd name="T45" fmla="*/ 0 h 490"/>
                  <a:gd name="T46" fmla="*/ 0 w 398"/>
                  <a:gd name="T47" fmla="*/ 0 h 490"/>
                  <a:gd name="T48" fmla="*/ 0 w 398"/>
                  <a:gd name="T49" fmla="*/ 0 h 490"/>
                  <a:gd name="T50" fmla="*/ 0 w 398"/>
                  <a:gd name="T51" fmla="*/ 0 h 490"/>
                  <a:gd name="T52" fmla="*/ 0 w 398"/>
                  <a:gd name="T53" fmla="*/ 0 h 490"/>
                  <a:gd name="T54" fmla="*/ 0 w 398"/>
                  <a:gd name="T55" fmla="*/ 0 h 490"/>
                  <a:gd name="T56" fmla="*/ 0 w 398"/>
                  <a:gd name="T57" fmla="*/ 0 h 490"/>
                  <a:gd name="T58" fmla="*/ 0 w 398"/>
                  <a:gd name="T59" fmla="*/ 0 h 490"/>
                  <a:gd name="T60" fmla="*/ 0 w 398"/>
                  <a:gd name="T61" fmla="*/ 0 h 490"/>
                  <a:gd name="T62" fmla="*/ 0 w 398"/>
                  <a:gd name="T63" fmla="*/ 0 h 490"/>
                  <a:gd name="T64" fmla="*/ 0 w 398"/>
                  <a:gd name="T65" fmla="*/ 0 h 490"/>
                  <a:gd name="T66" fmla="*/ 0 w 398"/>
                  <a:gd name="T67" fmla="*/ 0 h 490"/>
                  <a:gd name="T68" fmla="*/ 0 w 398"/>
                  <a:gd name="T69" fmla="*/ 0 h 490"/>
                  <a:gd name="T70" fmla="*/ 0 w 398"/>
                  <a:gd name="T71" fmla="*/ 0 h 490"/>
                  <a:gd name="T72" fmla="*/ 0 w 398"/>
                  <a:gd name="T73" fmla="*/ 0 h 490"/>
                  <a:gd name="T74" fmla="*/ 0 w 398"/>
                  <a:gd name="T75" fmla="*/ 0 h 490"/>
                  <a:gd name="T76" fmla="*/ 0 w 398"/>
                  <a:gd name="T77" fmla="*/ 0 h 490"/>
                  <a:gd name="T78" fmla="*/ 0 w 398"/>
                  <a:gd name="T79" fmla="*/ 0 h 490"/>
                  <a:gd name="T80" fmla="*/ 0 w 398"/>
                  <a:gd name="T81" fmla="*/ 0 h 490"/>
                  <a:gd name="T82" fmla="*/ 0 w 398"/>
                  <a:gd name="T83" fmla="*/ 0 h 490"/>
                  <a:gd name="T84" fmla="*/ 0 w 398"/>
                  <a:gd name="T85" fmla="*/ 0 h 490"/>
                  <a:gd name="T86" fmla="*/ 0 w 398"/>
                  <a:gd name="T87" fmla="*/ 0 h 490"/>
                  <a:gd name="T88" fmla="*/ 0 w 398"/>
                  <a:gd name="T89" fmla="*/ 0 h 490"/>
                  <a:gd name="T90" fmla="*/ 0 w 398"/>
                  <a:gd name="T91" fmla="*/ 0 h 490"/>
                  <a:gd name="T92" fmla="*/ 0 w 398"/>
                  <a:gd name="T93" fmla="*/ 0 h 4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8"/>
                  <a:gd name="T142" fmla="*/ 0 h 490"/>
                  <a:gd name="T143" fmla="*/ 398 w 398"/>
                  <a:gd name="T144" fmla="*/ 490 h 4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rgbClr val="BEBEBE"/>
              </a:solidFill>
              <a:ln w="6350">
                <a:solidFill>
                  <a:srgbClr val="969696"/>
                </a:solidFill>
                <a:round/>
                <a:headEnd/>
                <a:tailEnd/>
              </a:ln>
            </p:spPr>
            <p:txBody>
              <a:bodyPr/>
              <a:lstStyle/>
              <a:p>
                <a:endParaRPr lang="en-US" dirty="0"/>
              </a:p>
            </p:txBody>
          </p:sp>
          <p:sp>
            <p:nvSpPr>
              <p:cNvPr id="479" name="Freeform 140"/>
              <p:cNvSpPr>
                <a:spLocks noChangeAspect="1"/>
              </p:cNvSpPr>
              <p:nvPr/>
            </p:nvSpPr>
            <p:spPr bwMode="gray">
              <a:xfrm>
                <a:off x="4103" y="2669"/>
                <a:ext cx="3" cy="6"/>
              </a:xfrm>
              <a:custGeom>
                <a:avLst/>
                <a:gdLst>
                  <a:gd name="T0" fmla="*/ 0 w 14"/>
                  <a:gd name="T1" fmla="*/ 0 h 27"/>
                  <a:gd name="T2" fmla="*/ 0 w 14"/>
                  <a:gd name="T3" fmla="*/ 0 h 27"/>
                  <a:gd name="T4" fmla="*/ 0 w 14"/>
                  <a:gd name="T5" fmla="*/ 0 h 27"/>
                  <a:gd name="T6" fmla="*/ 0 w 14"/>
                  <a:gd name="T7" fmla="*/ 0 h 27"/>
                  <a:gd name="T8" fmla="*/ 0 w 14"/>
                  <a:gd name="T9" fmla="*/ 0 h 27"/>
                  <a:gd name="T10" fmla="*/ 0 w 14"/>
                  <a:gd name="T11" fmla="*/ 0 h 27"/>
                  <a:gd name="T12" fmla="*/ 0 w 14"/>
                  <a:gd name="T13" fmla="*/ 0 h 27"/>
                  <a:gd name="T14" fmla="*/ 0 w 14"/>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7"/>
                  <a:gd name="T26" fmla="*/ 14 w 14"/>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7">
                    <a:moveTo>
                      <a:pt x="0" y="4"/>
                    </a:moveTo>
                    <a:lnTo>
                      <a:pt x="1" y="26"/>
                    </a:lnTo>
                    <a:lnTo>
                      <a:pt x="9" y="27"/>
                    </a:lnTo>
                    <a:lnTo>
                      <a:pt x="14" y="21"/>
                    </a:lnTo>
                    <a:lnTo>
                      <a:pt x="14" y="12"/>
                    </a:lnTo>
                    <a:lnTo>
                      <a:pt x="9" y="3"/>
                    </a:lnTo>
                    <a:lnTo>
                      <a:pt x="5" y="0"/>
                    </a:lnTo>
                    <a:lnTo>
                      <a:pt x="0" y="4"/>
                    </a:lnTo>
                    <a:close/>
                  </a:path>
                </a:pathLst>
              </a:custGeom>
              <a:solidFill>
                <a:srgbClr val="BEBEBE"/>
              </a:solidFill>
              <a:ln w="6350">
                <a:solidFill>
                  <a:srgbClr val="969696"/>
                </a:solidFill>
                <a:round/>
                <a:headEnd/>
                <a:tailEnd/>
              </a:ln>
            </p:spPr>
            <p:txBody>
              <a:bodyPr/>
              <a:lstStyle/>
              <a:p>
                <a:endParaRPr lang="en-US" dirty="0"/>
              </a:p>
            </p:txBody>
          </p:sp>
          <p:sp>
            <p:nvSpPr>
              <p:cNvPr id="480" name="Freeform 141"/>
              <p:cNvSpPr>
                <a:spLocks noChangeAspect="1"/>
              </p:cNvSpPr>
              <p:nvPr/>
            </p:nvSpPr>
            <p:spPr bwMode="gray">
              <a:xfrm>
                <a:off x="4077" y="2584"/>
                <a:ext cx="48" cy="25"/>
              </a:xfrm>
              <a:custGeom>
                <a:avLst/>
                <a:gdLst>
                  <a:gd name="T0" fmla="*/ 0 w 187"/>
                  <a:gd name="T1" fmla="*/ 0 h 98"/>
                  <a:gd name="T2" fmla="*/ 0 w 187"/>
                  <a:gd name="T3" fmla="*/ 0 h 98"/>
                  <a:gd name="T4" fmla="*/ 0 w 187"/>
                  <a:gd name="T5" fmla="*/ 0 h 98"/>
                  <a:gd name="T6" fmla="*/ 0 w 187"/>
                  <a:gd name="T7" fmla="*/ 0 h 98"/>
                  <a:gd name="T8" fmla="*/ 0 w 187"/>
                  <a:gd name="T9" fmla="*/ 0 h 98"/>
                  <a:gd name="T10" fmla="*/ 0 w 187"/>
                  <a:gd name="T11" fmla="*/ 0 h 98"/>
                  <a:gd name="T12" fmla="*/ 0 w 187"/>
                  <a:gd name="T13" fmla="*/ 0 h 98"/>
                  <a:gd name="T14" fmla="*/ 0 w 187"/>
                  <a:gd name="T15" fmla="*/ 0 h 98"/>
                  <a:gd name="T16" fmla="*/ 0 w 187"/>
                  <a:gd name="T17" fmla="*/ 0 h 98"/>
                  <a:gd name="T18" fmla="*/ 0 w 187"/>
                  <a:gd name="T19" fmla="*/ 0 h 98"/>
                  <a:gd name="T20" fmla="*/ 0 w 187"/>
                  <a:gd name="T21" fmla="*/ 0 h 98"/>
                  <a:gd name="T22" fmla="*/ 0 w 187"/>
                  <a:gd name="T23" fmla="*/ 0 h 98"/>
                  <a:gd name="T24" fmla="*/ 0 w 187"/>
                  <a:gd name="T25" fmla="*/ 0 h 98"/>
                  <a:gd name="T26" fmla="*/ 0 w 187"/>
                  <a:gd name="T27" fmla="*/ 0 h 98"/>
                  <a:gd name="T28" fmla="*/ 0 w 187"/>
                  <a:gd name="T29" fmla="*/ 0 h 98"/>
                  <a:gd name="T30" fmla="*/ 0 w 187"/>
                  <a:gd name="T31" fmla="*/ 0 h 98"/>
                  <a:gd name="T32" fmla="*/ 0 w 187"/>
                  <a:gd name="T33" fmla="*/ 0 h 98"/>
                  <a:gd name="T34" fmla="*/ 0 w 187"/>
                  <a:gd name="T35" fmla="*/ 0 h 98"/>
                  <a:gd name="T36" fmla="*/ 0 w 187"/>
                  <a:gd name="T37" fmla="*/ 0 h 98"/>
                  <a:gd name="T38" fmla="*/ 0 w 187"/>
                  <a:gd name="T39" fmla="*/ 0 h 98"/>
                  <a:gd name="T40" fmla="*/ 0 w 187"/>
                  <a:gd name="T41" fmla="*/ 0 h 98"/>
                  <a:gd name="T42" fmla="*/ 0 w 187"/>
                  <a:gd name="T43" fmla="*/ 0 h 98"/>
                  <a:gd name="T44" fmla="*/ 0 w 187"/>
                  <a:gd name="T45" fmla="*/ 0 h 98"/>
                  <a:gd name="T46" fmla="*/ 0 w 187"/>
                  <a:gd name="T47" fmla="*/ 0 h 98"/>
                  <a:gd name="T48" fmla="*/ 0 w 187"/>
                  <a:gd name="T49" fmla="*/ 0 h 98"/>
                  <a:gd name="T50" fmla="*/ 0 w 187"/>
                  <a:gd name="T51" fmla="*/ 0 h 98"/>
                  <a:gd name="T52" fmla="*/ 0 w 187"/>
                  <a:gd name="T53" fmla="*/ 0 h 98"/>
                  <a:gd name="T54" fmla="*/ 0 w 187"/>
                  <a:gd name="T55" fmla="*/ 0 h 98"/>
                  <a:gd name="T56" fmla="*/ 0 w 187"/>
                  <a:gd name="T57" fmla="*/ 0 h 98"/>
                  <a:gd name="T58" fmla="*/ 0 w 187"/>
                  <a:gd name="T59" fmla="*/ 0 h 98"/>
                  <a:gd name="T60" fmla="*/ 0 w 187"/>
                  <a:gd name="T61" fmla="*/ 0 h 98"/>
                  <a:gd name="T62" fmla="*/ 0 w 187"/>
                  <a:gd name="T63" fmla="*/ 0 h 98"/>
                  <a:gd name="T64" fmla="*/ 0 w 187"/>
                  <a:gd name="T65" fmla="*/ 0 h 98"/>
                  <a:gd name="T66" fmla="*/ 0 w 187"/>
                  <a:gd name="T67" fmla="*/ 0 h 98"/>
                  <a:gd name="T68" fmla="*/ 0 w 187"/>
                  <a:gd name="T69" fmla="*/ 0 h 98"/>
                  <a:gd name="T70" fmla="*/ 0 w 187"/>
                  <a:gd name="T71" fmla="*/ 0 h 98"/>
                  <a:gd name="T72" fmla="*/ 0 w 187"/>
                  <a:gd name="T73" fmla="*/ 0 h 98"/>
                  <a:gd name="T74" fmla="*/ 0 w 187"/>
                  <a:gd name="T75" fmla="*/ 0 h 98"/>
                  <a:gd name="T76" fmla="*/ 0 w 187"/>
                  <a:gd name="T77" fmla="*/ 0 h 98"/>
                  <a:gd name="T78" fmla="*/ 0 w 187"/>
                  <a:gd name="T79" fmla="*/ 0 h 98"/>
                  <a:gd name="T80" fmla="*/ 0 w 187"/>
                  <a:gd name="T81" fmla="*/ 0 h 98"/>
                  <a:gd name="T82" fmla="*/ 0 w 187"/>
                  <a:gd name="T83" fmla="*/ 0 h 98"/>
                  <a:gd name="T84" fmla="*/ 0 w 187"/>
                  <a:gd name="T85" fmla="*/ 0 h 98"/>
                  <a:gd name="T86" fmla="*/ 0 w 187"/>
                  <a:gd name="T87" fmla="*/ 0 h 98"/>
                  <a:gd name="T88" fmla="*/ 0 w 187"/>
                  <a:gd name="T89" fmla="*/ 0 h 98"/>
                  <a:gd name="T90" fmla="*/ 0 w 187"/>
                  <a:gd name="T91" fmla="*/ 0 h 98"/>
                  <a:gd name="T92" fmla="*/ 0 w 187"/>
                  <a:gd name="T93" fmla="*/ 0 h 98"/>
                  <a:gd name="T94" fmla="*/ 0 w 187"/>
                  <a:gd name="T95" fmla="*/ 0 h 98"/>
                  <a:gd name="T96" fmla="*/ 0 w 18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7"/>
                  <a:gd name="T148" fmla="*/ 0 h 98"/>
                  <a:gd name="T149" fmla="*/ 187 w 187"/>
                  <a:gd name="T150" fmla="*/ 98 h 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solidFill>
                <a:srgbClr val="BEBEBE"/>
              </a:solidFill>
              <a:ln w="6350">
                <a:solidFill>
                  <a:srgbClr val="969696"/>
                </a:solidFill>
                <a:round/>
                <a:headEnd/>
                <a:tailEnd/>
              </a:ln>
            </p:spPr>
            <p:txBody>
              <a:bodyPr/>
              <a:lstStyle/>
              <a:p>
                <a:endParaRPr lang="en-US" dirty="0"/>
              </a:p>
            </p:txBody>
          </p:sp>
          <p:sp>
            <p:nvSpPr>
              <p:cNvPr id="481" name="Freeform 142"/>
              <p:cNvSpPr>
                <a:spLocks noChangeAspect="1"/>
              </p:cNvSpPr>
              <p:nvPr/>
            </p:nvSpPr>
            <p:spPr bwMode="gray">
              <a:xfrm>
                <a:off x="3958" y="2552"/>
                <a:ext cx="112" cy="62"/>
              </a:xfrm>
              <a:custGeom>
                <a:avLst/>
                <a:gdLst>
                  <a:gd name="T0" fmla="*/ 0 w 441"/>
                  <a:gd name="T1" fmla="*/ 0 h 244"/>
                  <a:gd name="T2" fmla="*/ 0 w 441"/>
                  <a:gd name="T3" fmla="*/ 0 h 244"/>
                  <a:gd name="T4" fmla="*/ 0 w 441"/>
                  <a:gd name="T5" fmla="*/ 0 h 244"/>
                  <a:gd name="T6" fmla="*/ 0 w 441"/>
                  <a:gd name="T7" fmla="*/ 0 h 244"/>
                  <a:gd name="T8" fmla="*/ 0 w 441"/>
                  <a:gd name="T9" fmla="*/ 0 h 244"/>
                  <a:gd name="T10" fmla="*/ 0 w 441"/>
                  <a:gd name="T11" fmla="*/ 0 h 244"/>
                  <a:gd name="T12" fmla="*/ 0 w 441"/>
                  <a:gd name="T13" fmla="*/ 0 h 244"/>
                  <a:gd name="T14" fmla="*/ 0 w 441"/>
                  <a:gd name="T15" fmla="*/ 0 h 244"/>
                  <a:gd name="T16" fmla="*/ 0 w 441"/>
                  <a:gd name="T17" fmla="*/ 0 h 244"/>
                  <a:gd name="T18" fmla="*/ 0 w 441"/>
                  <a:gd name="T19" fmla="*/ 0 h 244"/>
                  <a:gd name="T20" fmla="*/ 0 w 441"/>
                  <a:gd name="T21" fmla="*/ 0 h 244"/>
                  <a:gd name="T22" fmla="*/ 0 w 441"/>
                  <a:gd name="T23" fmla="*/ 0 h 244"/>
                  <a:gd name="T24" fmla="*/ 0 w 441"/>
                  <a:gd name="T25" fmla="*/ 0 h 244"/>
                  <a:gd name="T26" fmla="*/ 0 w 441"/>
                  <a:gd name="T27" fmla="*/ 0 h 244"/>
                  <a:gd name="T28" fmla="*/ 0 w 441"/>
                  <a:gd name="T29" fmla="*/ 0 h 244"/>
                  <a:gd name="T30" fmla="*/ 0 w 441"/>
                  <a:gd name="T31" fmla="*/ 0 h 244"/>
                  <a:gd name="T32" fmla="*/ 0 w 441"/>
                  <a:gd name="T33" fmla="*/ 0 h 244"/>
                  <a:gd name="T34" fmla="*/ 0 w 441"/>
                  <a:gd name="T35" fmla="*/ 0 h 244"/>
                  <a:gd name="T36" fmla="*/ 0 w 441"/>
                  <a:gd name="T37" fmla="*/ 0 h 244"/>
                  <a:gd name="T38" fmla="*/ 0 w 441"/>
                  <a:gd name="T39" fmla="*/ 0 h 244"/>
                  <a:gd name="T40" fmla="*/ 0 w 441"/>
                  <a:gd name="T41" fmla="*/ 0 h 244"/>
                  <a:gd name="T42" fmla="*/ 0 w 441"/>
                  <a:gd name="T43" fmla="*/ 0 h 244"/>
                  <a:gd name="T44" fmla="*/ 0 w 441"/>
                  <a:gd name="T45" fmla="*/ 0 h 244"/>
                  <a:gd name="T46" fmla="*/ 0 w 441"/>
                  <a:gd name="T47" fmla="*/ 0 h 244"/>
                  <a:gd name="T48" fmla="*/ 0 w 441"/>
                  <a:gd name="T49" fmla="*/ 0 h 244"/>
                  <a:gd name="T50" fmla="*/ 0 w 441"/>
                  <a:gd name="T51" fmla="*/ 0 h 244"/>
                  <a:gd name="T52" fmla="*/ 0 w 441"/>
                  <a:gd name="T53" fmla="*/ 0 h 244"/>
                  <a:gd name="T54" fmla="*/ 0 w 441"/>
                  <a:gd name="T55" fmla="*/ 0 h 244"/>
                  <a:gd name="T56" fmla="*/ 0 w 441"/>
                  <a:gd name="T57" fmla="*/ 0 h 244"/>
                  <a:gd name="T58" fmla="*/ 0 w 441"/>
                  <a:gd name="T59" fmla="*/ 0 h 244"/>
                  <a:gd name="T60" fmla="*/ 0 w 441"/>
                  <a:gd name="T61" fmla="*/ 0 h 244"/>
                  <a:gd name="T62" fmla="*/ 0 w 441"/>
                  <a:gd name="T63" fmla="*/ 0 h 244"/>
                  <a:gd name="T64" fmla="*/ 0 w 441"/>
                  <a:gd name="T65" fmla="*/ 0 h 244"/>
                  <a:gd name="T66" fmla="*/ 0 w 441"/>
                  <a:gd name="T67" fmla="*/ 0 h 244"/>
                  <a:gd name="T68" fmla="*/ 0 w 441"/>
                  <a:gd name="T69" fmla="*/ 0 h 244"/>
                  <a:gd name="T70" fmla="*/ 0 w 441"/>
                  <a:gd name="T71" fmla="*/ 0 h 244"/>
                  <a:gd name="T72" fmla="*/ 0 w 441"/>
                  <a:gd name="T73" fmla="*/ 0 h 244"/>
                  <a:gd name="T74" fmla="*/ 0 w 441"/>
                  <a:gd name="T75" fmla="*/ 0 h 244"/>
                  <a:gd name="T76" fmla="*/ 0 w 441"/>
                  <a:gd name="T77" fmla="*/ 0 h 244"/>
                  <a:gd name="T78" fmla="*/ 0 w 441"/>
                  <a:gd name="T79" fmla="*/ 0 h 244"/>
                  <a:gd name="T80" fmla="*/ 0 w 441"/>
                  <a:gd name="T81" fmla="*/ 0 h 244"/>
                  <a:gd name="T82" fmla="*/ 0 w 441"/>
                  <a:gd name="T83" fmla="*/ 0 h 244"/>
                  <a:gd name="T84" fmla="*/ 0 w 441"/>
                  <a:gd name="T85" fmla="*/ 0 h 244"/>
                  <a:gd name="T86" fmla="*/ 0 w 441"/>
                  <a:gd name="T87" fmla="*/ 0 h 244"/>
                  <a:gd name="T88" fmla="*/ 0 w 441"/>
                  <a:gd name="T89" fmla="*/ 0 h 244"/>
                  <a:gd name="T90" fmla="*/ 0 w 441"/>
                  <a:gd name="T91" fmla="*/ 0 h 244"/>
                  <a:gd name="T92" fmla="*/ 0 w 441"/>
                  <a:gd name="T93" fmla="*/ 0 h 244"/>
                  <a:gd name="T94" fmla="*/ 0 w 441"/>
                  <a:gd name="T95" fmla="*/ 0 h 244"/>
                  <a:gd name="T96" fmla="*/ 0 w 441"/>
                  <a:gd name="T97" fmla="*/ 0 h 244"/>
                  <a:gd name="T98" fmla="*/ 0 w 441"/>
                  <a:gd name="T99" fmla="*/ 0 h 244"/>
                  <a:gd name="T100" fmla="*/ 0 w 441"/>
                  <a:gd name="T101" fmla="*/ 0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1"/>
                  <a:gd name="T154" fmla="*/ 0 h 244"/>
                  <a:gd name="T155" fmla="*/ 441 w 441"/>
                  <a:gd name="T156" fmla="*/ 244 h 2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solidFill>
                <a:srgbClr val="BEBEBE"/>
              </a:solidFill>
              <a:ln w="6350">
                <a:solidFill>
                  <a:srgbClr val="969696"/>
                </a:solidFill>
                <a:round/>
                <a:headEnd/>
                <a:tailEnd/>
              </a:ln>
            </p:spPr>
            <p:txBody>
              <a:bodyPr/>
              <a:lstStyle/>
              <a:p>
                <a:endParaRPr lang="en-US" dirty="0"/>
              </a:p>
            </p:txBody>
          </p:sp>
          <p:sp>
            <p:nvSpPr>
              <p:cNvPr id="482" name="Freeform 143"/>
              <p:cNvSpPr>
                <a:spLocks noChangeAspect="1"/>
              </p:cNvSpPr>
              <p:nvPr/>
            </p:nvSpPr>
            <p:spPr bwMode="gray">
              <a:xfrm>
                <a:off x="4065" y="2612"/>
                <a:ext cx="66" cy="85"/>
              </a:xfrm>
              <a:custGeom>
                <a:avLst/>
                <a:gdLst>
                  <a:gd name="T0" fmla="*/ 0 w 262"/>
                  <a:gd name="T1" fmla="*/ 0 h 337"/>
                  <a:gd name="T2" fmla="*/ 0 w 262"/>
                  <a:gd name="T3" fmla="*/ 0 h 337"/>
                  <a:gd name="T4" fmla="*/ 0 w 262"/>
                  <a:gd name="T5" fmla="*/ 0 h 337"/>
                  <a:gd name="T6" fmla="*/ 0 w 262"/>
                  <a:gd name="T7" fmla="*/ 0 h 337"/>
                  <a:gd name="T8" fmla="*/ 0 w 262"/>
                  <a:gd name="T9" fmla="*/ 0 h 337"/>
                  <a:gd name="T10" fmla="*/ 0 w 262"/>
                  <a:gd name="T11" fmla="*/ 0 h 337"/>
                  <a:gd name="T12" fmla="*/ 0 w 262"/>
                  <a:gd name="T13" fmla="*/ 0 h 337"/>
                  <a:gd name="T14" fmla="*/ 0 w 262"/>
                  <a:gd name="T15" fmla="*/ 0 h 337"/>
                  <a:gd name="T16" fmla="*/ 0 w 262"/>
                  <a:gd name="T17" fmla="*/ 0 h 337"/>
                  <a:gd name="T18" fmla="*/ 0 w 262"/>
                  <a:gd name="T19" fmla="*/ 0 h 337"/>
                  <a:gd name="T20" fmla="*/ 0 w 262"/>
                  <a:gd name="T21" fmla="*/ 0 h 337"/>
                  <a:gd name="T22" fmla="*/ 0 w 262"/>
                  <a:gd name="T23" fmla="*/ 0 h 337"/>
                  <a:gd name="T24" fmla="*/ 0 w 262"/>
                  <a:gd name="T25" fmla="*/ 0 h 337"/>
                  <a:gd name="T26" fmla="*/ 0 w 262"/>
                  <a:gd name="T27" fmla="*/ 0 h 337"/>
                  <a:gd name="T28" fmla="*/ 0 w 262"/>
                  <a:gd name="T29" fmla="*/ 0 h 337"/>
                  <a:gd name="T30" fmla="*/ 0 w 262"/>
                  <a:gd name="T31" fmla="*/ 0 h 337"/>
                  <a:gd name="T32" fmla="*/ 0 w 262"/>
                  <a:gd name="T33" fmla="*/ 0 h 337"/>
                  <a:gd name="T34" fmla="*/ 0 w 262"/>
                  <a:gd name="T35" fmla="*/ 0 h 337"/>
                  <a:gd name="T36" fmla="*/ 0 w 262"/>
                  <a:gd name="T37" fmla="*/ 0 h 337"/>
                  <a:gd name="T38" fmla="*/ 0 w 262"/>
                  <a:gd name="T39" fmla="*/ 0 h 337"/>
                  <a:gd name="T40" fmla="*/ 0 w 262"/>
                  <a:gd name="T41" fmla="*/ 0 h 337"/>
                  <a:gd name="T42" fmla="*/ 0 w 262"/>
                  <a:gd name="T43" fmla="*/ 0 h 337"/>
                  <a:gd name="T44" fmla="*/ 0 w 262"/>
                  <a:gd name="T45" fmla="*/ 0 h 337"/>
                  <a:gd name="T46" fmla="*/ 0 w 262"/>
                  <a:gd name="T47" fmla="*/ 0 h 337"/>
                  <a:gd name="T48" fmla="*/ 0 w 262"/>
                  <a:gd name="T49" fmla="*/ 0 h 337"/>
                  <a:gd name="T50" fmla="*/ 0 w 262"/>
                  <a:gd name="T51" fmla="*/ 0 h 337"/>
                  <a:gd name="T52" fmla="*/ 0 w 262"/>
                  <a:gd name="T53" fmla="*/ 0 h 337"/>
                  <a:gd name="T54" fmla="*/ 0 w 262"/>
                  <a:gd name="T55" fmla="*/ 0 h 337"/>
                  <a:gd name="T56" fmla="*/ 0 w 262"/>
                  <a:gd name="T57" fmla="*/ 0 h 337"/>
                  <a:gd name="T58" fmla="*/ 0 w 262"/>
                  <a:gd name="T59" fmla="*/ 0 h 337"/>
                  <a:gd name="T60" fmla="*/ 0 w 262"/>
                  <a:gd name="T61" fmla="*/ 0 h 337"/>
                  <a:gd name="T62" fmla="*/ 0 w 262"/>
                  <a:gd name="T63" fmla="*/ 0 h 337"/>
                  <a:gd name="T64" fmla="*/ 0 w 262"/>
                  <a:gd name="T65" fmla="*/ 0 h 337"/>
                  <a:gd name="T66" fmla="*/ 0 w 262"/>
                  <a:gd name="T67" fmla="*/ 0 h 337"/>
                  <a:gd name="T68" fmla="*/ 0 w 262"/>
                  <a:gd name="T69" fmla="*/ 0 h 337"/>
                  <a:gd name="T70" fmla="*/ 0 w 262"/>
                  <a:gd name="T71" fmla="*/ 0 h 337"/>
                  <a:gd name="T72" fmla="*/ 0 w 262"/>
                  <a:gd name="T73" fmla="*/ 0 h 337"/>
                  <a:gd name="T74" fmla="*/ 0 w 262"/>
                  <a:gd name="T75" fmla="*/ 0 h 337"/>
                  <a:gd name="T76" fmla="*/ 0 w 262"/>
                  <a:gd name="T77" fmla="*/ 0 h 337"/>
                  <a:gd name="T78" fmla="*/ 0 w 262"/>
                  <a:gd name="T79" fmla="*/ 0 h 337"/>
                  <a:gd name="T80" fmla="*/ 0 w 262"/>
                  <a:gd name="T81" fmla="*/ 0 h 337"/>
                  <a:gd name="T82" fmla="*/ 0 w 262"/>
                  <a:gd name="T83" fmla="*/ 0 h 337"/>
                  <a:gd name="T84" fmla="*/ 0 w 262"/>
                  <a:gd name="T85" fmla="*/ 0 h 337"/>
                  <a:gd name="T86" fmla="*/ 0 w 262"/>
                  <a:gd name="T87" fmla="*/ 0 h 337"/>
                  <a:gd name="T88" fmla="*/ 0 w 262"/>
                  <a:gd name="T89" fmla="*/ 0 h 337"/>
                  <a:gd name="T90" fmla="*/ 0 w 262"/>
                  <a:gd name="T91" fmla="*/ 0 h 337"/>
                  <a:gd name="T92" fmla="*/ 0 w 262"/>
                  <a:gd name="T93" fmla="*/ 0 h 337"/>
                  <a:gd name="T94" fmla="*/ 0 w 262"/>
                  <a:gd name="T95" fmla="*/ 0 h 337"/>
                  <a:gd name="T96" fmla="*/ 0 w 262"/>
                  <a:gd name="T97" fmla="*/ 0 h 337"/>
                  <a:gd name="T98" fmla="*/ 0 w 262"/>
                  <a:gd name="T99" fmla="*/ 0 h 337"/>
                  <a:gd name="T100" fmla="*/ 0 w 262"/>
                  <a:gd name="T101" fmla="*/ 0 h 337"/>
                  <a:gd name="T102" fmla="*/ 0 w 262"/>
                  <a:gd name="T103" fmla="*/ 0 h 337"/>
                  <a:gd name="T104" fmla="*/ 0 w 262"/>
                  <a:gd name="T105" fmla="*/ 0 h 337"/>
                  <a:gd name="T106" fmla="*/ 0 w 262"/>
                  <a:gd name="T107" fmla="*/ 0 h 337"/>
                  <a:gd name="T108" fmla="*/ 0 w 262"/>
                  <a:gd name="T109" fmla="*/ 0 h 337"/>
                  <a:gd name="T110" fmla="*/ 0 w 262"/>
                  <a:gd name="T111" fmla="*/ 0 h 337"/>
                  <a:gd name="T112" fmla="*/ 0 w 262"/>
                  <a:gd name="T113" fmla="*/ 0 h 337"/>
                  <a:gd name="T114" fmla="*/ 0 w 262"/>
                  <a:gd name="T115" fmla="*/ 0 h 337"/>
                  <a:gd name="T116" fmla="*/ 0 w 262"/>
                  <a:gd name="T117" fmla="*/ 0 h 337"/>
                  <a:gd name="T118" fmla="*/ 0 w 262"/>
                  <a:gd name="T119" fmla="*/ 0 h 3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2"/>
                  <a:gd name="T181" fmla="*/ 0 h 337"/>
                  <a:gd name="T182" fmla="*/ 262 w 262"/>
                  <a:gd name="T183" fmla="*/ 337 h 3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solidFill>
                <a:srgbClr val="BEBEBE"/>
              </a:solidFill>
              <a:ln w="6350">
                <a:solidFill>
                  <a:srgbClr val="969696"/>
                </a:solidFill>
                <a:round/>
                <a:headEnd/>
                <a:tailEnd/>
              </a:ln>
            </p:spPr>
            <p:txBody>
              <a:bodyPr/>
              <a:lstStyle/>
              <a:p>
                <a:endParaRPr lang="en-US" dirty="0"/>
              </a:p>
            </p:txBody>
          </p:sp>
          <p:sp>
            <p:nvSpPr>
              <p:cNvPr id="483" name="Freeform 144"/>
              <p:cNvSpPr>
                <a:spLocks noChangeAspect="1"/>
              </p:cNvSpPr>
              <p:nvPr/>
            </p:nvSpPr>
            <p:spPr bwMode="gray">
              <a:xfrm>
                <a:off x="3952" y="2855"/>
                <a:ext cx="29" cy="55"/>
              </a:xfrm>
              <a:custGeom>
                <a:avLst/>
                <a:gdLst>
                  <a:gd name="T0" fmla="*/ 0 w 116"/>
                  <a:gd name="T1" fmla="*/ 0 h 211"/>
                  <a:gd name="T2" fmla="*/ 0 w 116"/>
                  <a:gd name="T3" fmla="*/ 0 h 211"/>
                  <a:gd name="T4" fmla="*/ 0 w 116"/>
                  <a:gd name="T5" fmla="*/ 0 h 211"/>
                  <a:gd name="T6" fmla="*/ 0 w 116"/>
                  <a:gd name="T7" fmla="*/ 0 h 211"/>
                  <a:gd name="T8" fmla="*/ 0 w 116"/>
                  <a:gd name="T9" fmla="*/ 0 h 211"/>
                  <a:gd name="T10" fmla="*/ 0 w 116"/>
                  <a:gd name="T11" fmla="*/ 0 h 211"/>
                  <a:gd name="T12" fmla="*/ 0 w 116"/>
                  <a:gd name="T13" fmla="*/ 0 h 211"/>
                  <a:gd name="T14" fmla="*/ 0 w 116"/>
                  <a:gd name="T15" fmla="*/ 0 h 211"/>
                  <a:gd name="T16" fmla="*/ 0 w 116"/>
                  <a:gd name="T17" fmla="*/ 0 h 211"/>
                  <a:gd name="T18" fmla="*/ 0 w 116"/>
                  <a:gd name="T19" fmla="*/ 0 h 211"/>
                  <a:gd name="T20" fmla="*/ 0 w 116"/>
                  <a:gd name="T21" fmla="*/ 0 h 211"/>
                  <a:gd name="T22" fmla="*/ 0 w 116"/>
                  <a:gd name="T23" fmla="*/ 0 h 211"/>
                  <a:gd name="T24" fmla="*/ 0 w 116"/>
                  <a:gd name="T25" fmla="*/ 0 h 211"/>
                  <a:gd name="T26" fmla="*/ 0 w 116"/>
                  <a:gd name="T27" fmla="*/ 0 h 211"/>
                  <a:gd name="T28" fmla="*/ 0 w 116"/>
                  <a:gd name="T29" fmla="*/ 0 h 211"/>
                  <a:gd name="T30" fmla="*/ 0 w 116"/>
                  <a:gd name="T31" fmla="*/ 0 h 211"/>
                  <a:gd name="T32" fmla="*/ 0 w 116"/>
                  <a:gd name="T33" fmla="*/ 0 h 211"/>
                  <a:gd name="T34" fmla="*/ 0 w 116"/>
                  <a:gd name="T35" fmla="*/ 0 h 211"/>
                  <a:gd name="T36" fmla="*/ 0 w 116"/>
                  <a:gd name="T37" fmla="*/ 0 h 211"/>
                  <a:gd name="T38" fmla="*/ 0 w 116"/>
                  <a:gd name="T39" fmla="*/ 0 h 211"/>
                  <a:gd name="T40" fmla="*/ 0 w 116"/>
                  <a:gd name="T41" fmla="*/ 0 h 211"/>
                  <a:gd name="T42" fmla="*/ 0 w 116"/>
                  <a:gd name="T43" fmla="*/ 0 h 211"/>
                  <a:gd name="T44" fmla="*/ 0 w 116"/>
                  <a:gd name="T45" fmla="*/ 0 h 211"/>
                  <a:gd name="T46" fmla="*/ 0 w 116"/>
                  <a:gd name="T47" fmla="*/ 0 h 211"/>
                  <a:gd name="T48" fmla="*/ 0 w 116"/>
                  <a:gd name="T49" fmla="*/ 0 h 211"/>
                  <a:gd name="T50" fmla="*/ 0 w 116"/>
                  <a:gd name="T51" fmla="*/ 0 h 211"/>
                  <a:gd name="T52" fmla="*/ 0 w 116"/>
                  <a:gd name="T53" fmla="*/ 0 h 211"/>
                  <a:gd name="T54" fmla="*/ 0 w 116"/>
                  <a:gd name="T55" fmla="*/ 0 h 211"/>
                  <a:gd name="T56" fmla="*/ 0 w 116"/>
                  <a:gd name="T57" fmla="*/ 0 h 211"/>
                  <a:gd name="T58" fmla="*/ 0 w 116"/>
                  <a:gd name="T59" fmla="*/ 0 h 211"/>
                  <a:gd name="T60" fmla="*/ 0 w 116"/>
                  <a:gd name="T61" fmla="*/ 0 h 211"/>
                  <a:gd name="T62" fmla="*/ 0 w 116"/>
                  <a:gd name="T63" fmla="*/ 0 h 211"/>
                  <a:gd name="T64" fmla="*/ 0 w 116"/>
                  <a:gd name="T65" fmla="*/ 0 h 211"/>
                  <a:gd name="T66" fmla="*/ 0 w 116"/>
                  <a:gd name="T67" fmla="*/ 0 h 211"/>
                  <a:gd name="T68" fmla="*/ 0 w 116"/>
                  <a:gd name="T69" fmla="*/ 0 h 211"/>
                  <a:gd name="T70" fmla="*/ 0 w 116"/>
                  <a:gd name="T71" fmla="*/ 0 h 211"/>
                  <a:gd name="T72" fmla="*/ 0 w 116"/>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211"/>
                  <a:gd name="T113" fmla="*/ 116 w 116"/>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solidFill>
                <a:srgbClr val="BEBEBE"/>
              </a:solidFill>
              <a:ln w="6350">
                <a:solidFill>
                  <a:srgbClr val="969696"/>
                </a:solidFill>
                <a:round/>
                <a:headEnd/>
                <a:tailEnd/>
              </a:ln>
            </p:spPr>
            <p:txBody>
              <a:bodyPr/>
              <a:lstStyle/>
              <a:p>
                <a:endParaRPr lang="en-US" dirty="0"/>
              </a:p>
            </p:txBody>
          </p:sp>
          <p:sp>
            <p:nvSpPr>
              <p:cNvPr id="484" name="Freeform 145"/>
              <p:cNvSpPr>
                <a:spLocks noChangeAspect="1"/>
              </p:cNvSpPr>
              <p:nvPr/>
            </p:nvSpPr>
            <p:spPr bwMode="gray">
              <a:xfrm>
                <a:off x="4514" y="2631"/>
                <a:ext cx="24" cy="51"/>
              </a:xfrm>
              <a:custGeom>
                <a:avLst/>
                <a:gdLst>
                  <a:gd name="T0" fmla="*/ 0 w 97"/>
                  <a:gd name="T1" fmla="*/ 0 h 199"/>
                  <a:gd name="T2" fmla="*/ 0 w 97"/>
                  <a:gd name="T3" fmla="*/ 0 h 199"/>
                  <a:gd name="T4" fmla="*/ 0 w 97"/>
                  <a:gd name="T5" fmla="*/ 0 h 199"/>
                  <a:gd name="T6" fmla="*/ 0 w 97"/>
                  <a:gd name="T7" fmla="*/ 0 h 199"/>
                  <a:gd name="T8" fmla="*/ 0 w 97"/>
                  <a:gd name="T9" fmla="*/ 0 h 199"/>
                  <a:gd name="T10" fmla="*/ 0 w 97"/>
                  <a:gd name="T11" fmla="*/ 0 h 199"/>
                  <a:gd name="T12" fmla="*/ 0 w 97"/>
                  <a:gd name="T13" fmla="*/ 0 h 199"/>
                  <a:gd name="T14" fmla="*/ 0 w 97"/>
                  <a:gd name="T15" fmla="*/ 0 h 199"/>
                  <a:gd name="T16" fmla="*/ 0 w 97"/>
                  <a:gd name="T17" fmla="*/ 0 h 199"/>
                  <a:gd name="T18" fmla="*/ 0 w 97"/>
                  <a:gd name="T19" fmla="*/ 0 h 199"/>
                  <a:gd name="T20" fmla="*/ 0 w 97"/>
                  <a:gd name="T21" fmla="*/ 0 h 199"/>
                  <a:gd name="T22" fmla="*/ 0 w 97"/>
                  <a:gd name="T23" fmla="*/ 0 h 199"/>
                  <a:gd name="T24" fmla="*/ 0 w 97"/>
                  <a:gd name="T25" fmla="*/ 0 h 199"/>
                  <a:gd name="T26" fmla="*/ 0 w 97"/>
                  <a:gd name="T27" fmla="*/ 0 h 199"/>
                  <a:gd name="T28" fmla="*/ 0 w 97"/>
                  <a:gd name="T29" fmla="*/ 0 h 199"/>
                  <a:gd name="T30" fmla="*/ 0 w 97"/>
                  <a:gd name="T31" fmla="*/ 0 h 199"/>
                  <a:gd name="T32" fmla="*/ 0 w 97"/>
                  <a:gd name="T33" fmla="*/ 0 h 199"/>
                  <a:gd name="T34" fmla="*/ 0 w 97"/>
                  <a:gd name="T35" fmla="*/ 0 h 199"/>
                  <a:gd name="T36" fmla="*/ 0 w 97"/>
                  <a:gd name="T37" fmla="*/ 0 h 199"/>
                  <a:gd name="T38" fmla="*/ 0 w 97"/>
                  <a:gd name="T39" fmla="*/ 0 h 199"/>
                  <a:gd name="T40" fmla="*/ 0 w 97"/>
                  <a:gd name="T41" fmla="*/ 0 h 199"/>
                  <a:gd name="T42" fmla="*/ 0 w 97"/>
                  <a:gd name="T43" fmla="*/ 0 h 199"/>
                  <a:gd name="T44" fmla="*/ 0 w 97"/>
                  <a:gd name="T45" fmla="*/ 0 h 199"/>
                  <a:gd name="T46" fmla="*/ 0 w 97"/>
                  <a:gd name="T47" fmla="*/ 0 h 199"/>
                  <a:gd name="T48" fmla="*/ 0 w 97"/>
                  <a:gd name="T49" fmla="*/ 0 h 199"/>
                  <a:gd name="T50" fmla="*/ 0 w 97"/>
                  <a:gd name="T51" fmla="*/ 0 h 199"/>
                  <a:gd name="T52" fmla="*/ 0 w 97"/>
                  <a:gd name="T53" fmla="*/ 0 h 199"/>
                  <a:gd name="T54" fmla="*/ 0 w 97"/>
                  <a:gd name="T55" fmla="*/ 0 h 199"/>
                  <a:gd name="T56" fmla="*/ 0 w 97"/>
                  <a:gd name="T57" fmla="*/ 0 h 199"/>
                  <a:gd name="T58" fmla="*/ 0 w 97"/>
                  <a:gd name="T59" fmla="*/ 0 h 199"/>
                  <a:gd name="T60" fmla="*/ 0 w 97"/>
                  <a:gd name="T61" fmla="*/ 0 h 199"/>
                  <a:gd name="T62" fmla="*/ 0 w 97"/>
                  <a:gd name="T63" fmla="*/ 0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
                  <a:gd name="T97" fmla="*/ 0 h 199"/>
                  <a:gd name="T98" fmla="*/ 97 w 97"/>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rgbClr val="BEBEBE"/>
              </a:solidFill>
              <a:ln w="6350">
                <a:solidFill>
                  <a:srgbClr val="969696"/>
                </a:solidFill>
                <a:round/>
                <a:headEnd/>
                <a:tailEnd/>
              </a:ln>
            </p:spPr>
            <p:txBody>
              <a:bodyPr/>
              <a:lstStyle/>
              <a:p>
                <a:endParaRPr lang="en-US" dirty="0"/>
              </a:p>
            </p:txBody>
          </p:sp>
          <p:grpSp>
            <p:nvGrpSpPr>
              <p:cNvPr id="485" name="Group 146"/>
              <p:cNvGrpSpPr>
                <a:grpSpLocks noChangeAspect="1"/>
              </p:cNvGrpSpPr>
              <p:nvPr/>
            </p:nvGrpSpPr>
            <p:grpSpPr bwMode="auto">
              <a:xfrm>
                <a:off x="4647" y="2285"/>
                <a:ext cx="225" cy="257"/>
                <a:chOff x="4626" y="2285"/>
                <a:chExt cx="225" cy="257"/>
              </a:xfrm>
            </p:grpSpPr>
            <p:sp>
              <p:nvSpPr>
                <p:cNvPr id="711" name="Freeform 147"/>
                <p:cNvSpPr>
                  <a:spLocks noChangeAspect="1"/>
                </p:cNvSpPr>
                <p:nvPr/>
              </p:nvSpPr>
              <p:spPr bwMode="gray">
                <a:xfrm>
                  <a:off x="4768" y="2285"/>
                  <a:ext cx="83" cy="77"/>
                </a:xfrm>
                <a:custGeom>
                  <a:avLst/>
                  <a:gdLst>
                    <a:gd name="T0" fmla="*/ 0 w 330"/>
                    <a:gd name="T1" fmla="*/ 0 h 307"/>
                    <a:gd name="T2" fmla="*/ 0 w 330"/>
                    <a:gd name="T3" fmla="*/ 0 h 307"/>
                    <a:gd name="T4" fmla="*/ 0 w 330"/>
                    <a:gd name="T5" fmla="*/ 0 h 307"/>
                    <a:gd name="T6" fmla="*/ 0 w 330"/>
                    <a:gd name="T7" fmla="*/ 0 h 307"/>
                    <a:gd name="T8" fmla="*/ 0 w 330"/>
                    <a:gd name="T9" fmla="*/ 0 h 307"/>
                    <a:gd name="T10" fmla="*/ 0 w 330"/>
                    <a:gd name="T11" fmla="*/ 0 h 307"/>
                    <a:gd name="T12" fmla="*/ 0 w 330"/>
                    <a:gd name="T13" fmla="*/ 0 h 307"/>
                    <a:gd name="T14" fmla="*/ 0 w 330"/>
                    <a:gd name="T15" fmla="*/ 0 h 307"/>
                    <a:gd name="T16" fmla="*/ 0 w 330"/>
                    <a:gd name="T17" fmla="*/ 0 h 307"/>
                    <a:gd name="T18" fmla="*/ 0 w 330"/>
                    <a:gd name="T19" fmla="*/ 0 h 307"/>
                    <a:gd name="T20" fmla="*/ 0 w 330"/>
                    <a:gd name="T21" fmla="*/ 0 h 307"/>
                    <a:gd name="T22" fmla="*/ 0 w 330"/>
                    <a:gd name="T23" fmla="*/ 0 h 307"/>
                    <a:gd name="T24" fmla="*/ 0 w 330"/>
                    <a:gd name="T25" fmla="*/ 0 h 307"/>
                    <a:gd name="T26" fmla="*/ 0 w 330"/>
                    <a:gd name="T27" fmla="*/ 0 h 307"/>
                    <a:gd name="T28" fmla="*/ 0 w 330"/>
                    <a:gd name="T29" fmla="*/ 0 h 307"/>
                    <a:gd name="T30" fmla="*/ 0 w 330"/>
                    <a:gd name="T31" fmla="*/ 0 h 307"/>
                    <a:gd name="T32" fmla="*/ 0 w 330"/>
                    <a:gd name="T33" fmla="*/ 0 h 307"/>
                    <a:gd name="T34" fmla="*/ 0 w 330"/>
                    <a:gd name="T35" fmla="*/ 0 h 307"/>
                    <a:gd name="T36" fmla="*/ 0 w 330"/>
                    <a:gd name="T37" fmla="*/ 0 h 307"/>
                    <a:gd name="T38" fmla="*/ 0 w 330"/>
                    <a:gd name="T39" fmla="*/ 0 h 307"/>
                    <a:gd name="T40" fmla="*/ 0 w 330"/>
                    <a:gd name="T41" fmla="*/ 0 h 307"/>
                    <a:gd name="T42" fmla="*/ 0 w 330"/>
                    <a:gd name="T43" fmla="*/ 0 h 307"/>
                    <a:gd name="T44" fmla="*/ 0 w 330"/>
                    <a:gd name="T45" fmla="*/ 0 h 307"/>
                    <a:gd name="T46" fmla="*/ 0 w 330"/>
                    <a:gd name="T47" fmla="*/ 0 h 307"/>
                    <a:gd name="T48" fmla="*/ 0 w 330"/>
                    <a:gd name="T49" fmla="*/ 0 h 307"/>
                    <a:gd name="T50" fmla="*/ 0 w 330"/>
                    <a:gd name="T51" fmla="*/ 0 h 307"/>
                    <a:gd name="T52" fmla="*/ 0 w 330"/>
                    <a:gd name="T53" fmla="*/ 0 h 307"/>
                    <a:gd name="T54" fmla="*/ 0 w 330"/>
                    <a:gd name="T55" fmla="*/ 0 h 307"/>
                    <a:gd name="T56" fmla="*/ 0 w 330"/>
                    <a:gd name="T57" fmla="*/ 0 h 307"/>
                    <a:gd name="T58" fmla="*/ 0 w 330"/>
                    <a:gd name="T59" fmla="*/ 0 h 307"/>
                    <a:gd name="T60" fmla="*/ 0 w 330"/>
                    <a:gd name="T61" fmla="*/ 0 h 307"/>
                    <a:gd name="T62" fmla="*/ 0 w 330"/>
                    <a:gd name="T63" fmla="*/ 0 h 307"/>
                    <a:gd name="T64" fmla="*/ 0 w 330"/>
                    <a:gd name="T65" fmla="*/ 0 h 307"/>
                    <a:gd name="T66" fmla="*/ 0 w 330"/>
                    <a:gd name="T67" fmla="*/ 0 h 307"/>
                    <a:gd name="T68" fmla="*/ 0 w 330"/>
                    <a:gd name="T69" fmla="*/ 0 h 307"/>
                    <a:gd name="T70" fmla="*/ 0 w 330"/>
                    <a:gd name="T71" fmla="*/ 0 h 307"/>
                    <a:gd name="T72" fmla="*/ 0 w 330"/>
                    <a:gd name="T73" fmla="*/ 0 h 307"/>
                    <a:gd name="T74" fmla="*/ 0 w 330"/>
                    <a:gd name="T75" fmla="*/ 0 h 307"/>
                    <a:gd name="T76" fmla="*/ 0 w 330"/>
                    <a:gd name="T77" fmla="*/ 0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0"/>
                    <a:gd name="T118" fmla="*/ 0 h 307"/>
                    <a:gd name="T119" fmla="*/ 330 w 330"/>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solidFill>
                  <a:srgbClr val="BEBEBE"/>
                </a:solidFill>
                <a:ln w="6350">
                  <a:solidFill>
                    <a:srgbClr val="969696"/>
                  </a:solidFill>
                  <a:round/>
                  <a:headEnd/>
                  <a:tailEnd/>
                </a:ln>
              </p:spPr>
              <p:txBody>
                <a:bodyPr/>
                <a:lstStyle/>
                <a:p>
                  <a:endParaRPr lang="en-US" dirty="0"/>
                </a:p>
              </p:txBody>
            </p:sp>
            <p:sp>
              <p:nvSpPr>
                <p:cNvPr id="712" name="Freeform 148"/>
                <p:cNvSpPr>
                  <a:spLocks noChangeAspect="1"/>
                </p:cNvSpPr>
                <p:nvPr/>
              </p:nvSpPr>
              <p:spPr bwMode="gray">
                <a:xfrm>
                  <a:off x="4643" y="2361"/>
                  <a:ext cx="156" cy="139"/>
                </a:xfrm>
                <a:custGeom>
                  <a:avLst/>
                  <a:gdLst>
                    <a:gd name="T0" fmla="*/ 0 w 613"/>
                    <a:gd name="T1" fmla="*/ 0 h 552"/>
                    <a:gd name="T2" fmla="*/ 0 w 613"/>
                    <a:gd name="T3" fmla="*/ 0 h 552"/>
                    <a:gd name="T4" fmla="*/ 0 w 613"/>
                    <a:gd name="T5" fmla="*/ 0 h 552"/>
                    <a:gd name="T6" fmla="*/ 0 w 613"/>
                    <a:gd name="T7" fmla="*/ 0 h 552"/>
                    <a:gd name="T8" fmla="*/ 0 w 613"/>
                    <a:gd name="T9" fmla="*/ 0 h 552"/>
                    <a:gd name="T10" fmla="*/ 0 w 613"/>
                    <a:gd name="T11" fmla="*/ 0 h 552"/>
                    <a:gd name="T12" fmla="*/ 0 w 613"/>
                    <a:gd name="T13" fmla="*/ 0 h 552"/>
                    <a:gd name="T14" fmla="*/ 0 w 613"/>
                    <a:gd name="T15" fmla="*/ 0 h 552"/>
                    <a:gd name="T16" fmla="*/ 0 w 613"/>
                    <a:gd name="T17" fmla="*/ 0 h 552"/>
                    <a:gd name="T18" fmla="*/ 0 w 613"/>
                    <a:gd name="T19" fmla="*/ 0 h 552"/>
                    <a:gd name="T20" fmla="*/ 0 w 613"/>
                    <a:gd name="T21" fmla="*/ 0 h 552"/>
                    <a:gd name="T22" fmla="*/ 0 w 613"/>
                    <a:gd name="T23" fmla="*/ 0 h 552"/>
                    <a:gd name="T24" fmla="*/ 0 w 613"/>
                    <a:gd name="T25" fmla="*/ 0 h 552"/>
                    <a:gd name="T26" fmla="*/ 0 w 613"/>
                    <a:gd name="T27" fmla="*/ 0 h 552"/>
                    <a:gd name="T28" fmla="*/ 0 w 613"/>
                    <a:gd name="T29" fmla="*/ 0 h 552"/>
                    <a:gd name="T30" fmla="*/ 0 w 613"/>
                    <a:gd name="T31" fmla="*/ 0 h 552"/>
                    <a:gd name="T32" fmla="*/ 0 w 613"/>
                    <a:gd name="T33" fmla="*/ 0 h 552"/>
                    <a:gd name="T34" fmla="*/ 0 w 613"/>
                    <a:gd name="T35" fmla="*/ 0 h 552"/>
                    <a:gd name="T36" fmla="*/ 0 w 613"/>
                    <a:gd name="T37" fmla="*/ 0 h 552"/>
                    <a:gd name="T38" fmla="*/ 0 w 613"/>
                    <a:gd name="T39" fmla="*/ 0 h 552"/>
                    <a:gd name="T40" fmla="*/ 0 w 613"/>
                    <a:gd name="T41" fmla="*/ 0 h 552"/>
                    <a:gd name="T42" fmla="*/ 0 w 613"/>
                    <a:gd name="T43" fmla="*/ 0 h 552"/>
                    <a:gd name="T44" fmla="*/ 0 w 613"/>
                    <a:gd name="T45" fmla="*/ 0 h 552"/>
                    <a:gd name="T46" fmla="*/ 0 w 613"/>
                    <a:gd name="T47" fmla="*/ 0 h 552"/>
                    <a:gd name="T48" fmla="*/ 0 w 613"/>
                    <a:gd name="T49" fmla="*/ 0 h 552"/>
                    <a:gd name="T50" fmla="*/ 0 w 613"/>
                    <a:gd name="T51" fmla="*/ 0 h 552"/>
                    <a:gd name="T52" fmla="*/ 0 w 613"/>
                    <a:gd name="T53" fmla="*/ 0 h 552"/>
                    <a:gd name="T54" fmla="*/ 0 w 613"/>
                    <a:gd name="T55" fmla="*/ 0 h 552"/>
                    <a:gd name="T56" fmla="*/ 0 w 613"/>
                    <a:gd name="T57" fmla="*/ 0 h 552"/>
                    <a:gd name="T58" fmla="*/ 0 w 613"/>
                    <a:gd name="T59" fmla="*/ 0 h 552"/>
                    <a:gd name="T60" fmla="*/ 0 w 613"/>
                    <a:gd name="T61" fmla="*/ 0 h 552"/>
                    <a:gd name="T62" fmla="*/ 0 w 613"/>
                    <a:gd name="T63" fmla="*/ 0 h 552"/>
                    <a:gd name="T64" fmla="*/ 0 w 613"/>
                    <a:gd name="T65" fmla="*/ 0 h 552"/>
                    <a:gd name="T66" fmla="*/ 0 w 613"/>
                    <a:gd name="T67" fmla="*/ 0 h 552"/>
                    <a:gd name="T68" fmla="*/ 0 w 613"/>
                    <a:gd name="T69" fmla="*/ 0 h 552"/>
                    <a:gd name="T70" fmla="*/ 0 w 613"/>
                    <a:gd name="T71" fmla="*/ 0 h 552"/>
                    <a:gd name="T72" fmla="*/ 0 w 613"/>
                    <a:gd name="T73" fmla="*/ 0 h 552"/>
                    <a:gd name="T74" fmla="*/ 0 w 613"/>
                    <a:gd name="T75" fmla="*/ 0 h 552"/>
                    <a:gd name="T76" fmla="*/ 0 w 613"/>
                    <a:gd name="T77" fmla="*/ 0 h 552"/>
                    <a:gd name="T78" fmla="*/ 0 w 613"/>
                    <a:gd name="T79" fmla="*/ 0 h 552"/>
                    <a:gd name="T80" fmla="*/ 0 w 613"/>
                    <a:gd name="T81" fmla="*/ 0 h 552"/>
                    <a:gd name="T82" fmla="*/ 0 w 613"/>
                    <a:gd name="T83" fmla="*/ 0 h 552"/>
                    <a:gd name="T84" fmla="*/ 0 w 613"/>
                    <a:gd name="T85" fmla="*/ 0 h 552"/>
                    <a:gd name="T86" fmla="*/ 0 w 613"/>
                    <a:gd name="T87" fmla="*/ 0 h 552"/>
                    <a:gd name="T88" fmla="*/ 0 w 613"/>
                    <a:gd name="T89" fmla="*/ 0 h 552"/>
                    <a:gd name="T90" fmla="*/ 0 w 613"/>
                    <a:gd name="T91" fmla="*/ 0 h 552"/>
                    <a:gd name="T92" fmla="*/ 0 w 613"/>
                    <a:gd name="T93" fmla="*/ 0 h 552"/>
                    <a:gd name="T94" fmla="*/ 0 w 613"/>
                    <a:gd name="T95" fmla="*/ 0 h 552"/>
                    <a:gd name="T96" fmla="*/ 0 w 613"/>
                    <a:gd name="T97" fmla="*/ 0 h 552"/>
                    <a:gd name="T98" fmla="*/ 0 w 613"/>
                    <a:gd name="T99" fmla="*/ 0 h 552"/>
                    <a:gd name="T100" fmla="*/ 0 w 613"/>
                    <a:gd name="T101" fmla="*/ 0 h 552"/>
                    <a:gd name="T102" fmla="*/ 0 w 613"/>
                    <a:gd name="T103" fmla="*/ 0 h 552"/>
                    <a:gd name="T104" fmla="*/ 0 w 613"/>
                    <a:gd name="T105" fmla="*/ 0 h 552"/>
                    <a:gd name="T106" fmla="*/ 0 w 613"/>
                    <a:gd name="T107" fmla="*/ 0 h 552"/>
                    <a:gd name="T108" fmla="*/ 0 w 613"/>
                    <a:gd name="T109" fmla="*/ 0 h 552"/>
                    <a:gd name="T110" fmla="*/ 0 w 613"/>
                    <a:gd name="T111" fmla="*/ 0 h 552"/>
                    <a:gd name="T112" fmla="*/ 0 w 613"/>
                    <a:gd name="T113" fmla="*/ 0 h 552"/>
                    <a:gd name="T114" fmla="*/ 0 w 613"/>
                    <a:gd name="T115" fmla="*/ 0 h 552"/>
                    <a:gd name="T116" fmla="*/ 0 w 613"/>
                    <a:gd name="T117" fmla="*/ 0 h 552"/>
                    <a:gd name="T118" fmla="*/ 0 w 613"/>
                    <a:gd name="T119" fmla="*/ 0 h 552"/>
                    <a:gd name="T120" fmla="*/ 0 w 613"/>
                    <a:gd name="T121" fmla="*/ 0 h 552"/>
                    <a:gd name="T122" fmla="*/ 0 w 613"/>
                    <a:gd name="T123" fmla="*/ 0 h 552"/>
                    <a:gd name="T124" fmla="*/ 0 w 613"/>
                    <a:gd name="T125" fmla="*/ 0 h 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3"/>
                    <a:gd name="T190" fmla="*/ 0 h 552"/>
                    <a:gd name="T191" fmla="*/ 613 w 613"/>
                    <a:gd name="T192" fmla="*/ 552 h 5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solidFill>
                  <a:srgbClr val="BEBEBE"/>
                </a:solidFill>
                <a:ln w="6350">
                  <a:solidFill>
                    <a:srgbClr val="969696"/>
                  </a:solidFill>
                  <a:round/>
                  <a:headEnd/>
                  <a:tailEnd/>
                </a:ln>
              </p:spPr>
              <p:txBody>
                <a:bodyPr/>
                <a:lstStyle/>
                <a:p>
                  <a:endParaRPr lang="en-US" dirty="0"/>
                </a:p>
              </p:txBody>
            </p:sp>
            <p:sp>
              <p:nvSpPr>
                <p:cNvPr id="713" name="Freeform 149"/>
                <p:cNvSpPr>
                  <a:spLocks noChangeAspect="1"/>
                </p:cNvSpPr>
                <p:nvPr/>
              </p:nvSpPr>
              <p:spPr bwMode="gray">
                <a:xfrm>
                  <a:off x="4662" y="2486"/>
                  <a:ext cx="35" cy="28"/>
                </a:xfrm>
                <a:custGeom>
                  <a:avLst/>
                  <a:gdLst>
                    <a:gd name="T0" fmla="*/ 0 w 140"/>
                    <a:gd name="T1" fmla="*/ 0 h 107"/>
                    <a:gd name="T2" fmla="*/ 0 w 140"/>
                    <a:gd name="T3" fmla="*/ 0 h 107"/>
                    <a:gd name="T4" fmla="*/ 0 w 140"/>
                    <a:gd name="T5" fmla="*/ 0 h 107"/>
                    <a:gd name="T6" fmla="*/ 0 w 140"/>
                    <a:gd name="T7" fmla="*/ 0 h 107"/>
                    <a:gd name="T8" fmla="*/ 0 w 140"/>
                    <a:gd name="T9" fmla="*/ 0 h 107"/>
                    <a:gd name="T10" fmla="*/ 0 w 140"/>
                    <a:gd name="T11" fmla="*/ 0 h 107"/>
                    <a:gd name="T12" fmla="*/ 0 w 140"/>
                    <a:gd name="T13" fmla="*/ 0 h 107"/>
                    <a:gd name="T14" fmla="*/ 0 w 140"/>
                    <a:gd name="T15" fmla="*/ 0 h 107"/>
                    <a:gd name="T16" fmla="*/ 0 w 140"/>
                    <a:gd name="T17" fmla="*/ 0 h 107"/>
                    <a:gd name="T18" fmla="*/ 0 w 140"/>
                    <a:gd name="T19" fmla="*/ 0 h 107"/>
                    <a:gd name="T20" fmla="*/ 0 w 140"/>
                    <a:gd name="T21" fmla="*/ 0 h 107"/>
                    <a:gd name="T22" fmla="*/ 0 w 140"/>
                    <a:gd name="T23" fmla="*/ 0 h 107"/>
                    <a:gd name="T24" fmla="*/ 0 w 140"/>
                    <a:gd name="T25" fmla="*/ 0 h 107"/>
                    <a:gd name="T26" fmla="*/ 0 w 140"/>
                    <a:gd name="T27" fmla="*/ 0 h 107"/>
                    <a:gd name="T28" fmla="*/ 0 w 140"/>
                    <a:gd name="T29" fmla="*/ 0 h 107"/>
                    <a:gd name="T30" fmla="*/ 0 w 140"/>
                    <a:gd name="T31" fmla="*/ 0 h 107"/>
                    <a:gd name="T32" fmla="*/ 0 w 140"/>
                    <a:gd name="T33" fmla="*/ 0 h 107"/>
                    <a:gd name="T34" fmla="*/ 0 w 140"/>
                    <a:gd name="T35" fmla="*/ 0 h 107"/>
                    <a:gd name="T36" fmla="*/ 0 w 140"/>
                    <a:gd name="T37" fmla="*/ 0 h 107"/>
                    <a:gd name="T38" fmla="*/ 0 w 140"/>
                    <a:gd name="T39" fmla="*/ 0 h 107"/>
                    <a:gd name="T40" fmla="*/ 0 w 140"/>
                    <a:gd name="T41" fmla="*/ 0 h 107"/>
                    <a:gd name="T42" fmla="*/ 0 w 140"/>
                    <a:gd name="T43" fmla="*/ 0 h 107"/>
                    <a:gd name="T44" fmla="*/ 0 w 140"/>
                    <a:gd name="T45" fmla="*/ 0 h 107"/>
                    <a:gd name="T46" fmla="*/ 0 w 140"/>
                    <a:gd name="T47" fmla="*/ 0 h 107"/>
                    <a:gd name="T48" fmla="*/ 0 w 140"/>
                    <a:gd name="T49" fmla="*/ 0 h 107"/>
                    <a:gd name="T50" fmla="*/ 0 w 140"/>
                    <a:gd name="T51" fmla="*/ 0 h 107"/>
                    <a:gd name="T52" fmla="*/ 0 w 140"/>
                    <a:gd name="T53" fmla="*/ 0 h 107"/>
                    <a:gd name="T54" fmla="*/ 0 w 140"/>
                    <a:gd name="T55" fmla="*/ 0 h 107"/>
                    <a:gd name="T56" fmla="*/ 0 w 140"/>
                    <a:gd name="T57" fmla="*/ 0 h 107"/>
                    <a:gd name="T58" fmla="*/ 0 w 140"/>
                    <a:gd name="T59" fmla="*/ 0 h 107"/>
                    <a:gd name="T60" fmla="*/ 0 w 140"/>
                    <a:gd name="T61" fmla="*/ 0 h 107"/>
                    <a:gd name="T62" fmla="*/ 0 w 140"/>
                    <a:gd name="T63" fmla="*/ 0 h 107"/>
                    <a:gd name="T64" fmla="*/ 0 w 140"/>
                    <a:gd name="T65" fmla="*/ 0 h 107"/>
                    <a:gd name="T66" fmla="*/ 0 w 140"/>
                    <a:gd name="T67" fmla="*/ 0 h 107"/>
                    <a:gd name="T68" fmla="*/ 0 w 140"/>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
                    <a:gd name="T106" fmla="*/ 0 h 107"/>
                    <a:gd name="T107" fmla="*/ 140 w 140"/>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solidFill>
                  <a:srgbClr val="BEBEBE"/>
                </a:solidFill>
                <a:ln w="6350">
                  <a:solidFill>
                    <a:srgbClr val="969696"/>
                  </a:solidFill>
                  <a:round/>
                  <a:headEnd/>
                  <a:tailEnd/>
                </a:ln>
              </p:spPr>
              <p:txBody>
                <a:bodyPr/>
                <a:lstStyle/>
                <a:p>
                  <a:endParaRPr lang="en-US" dirty="0"/>
                </a:p>
              </p:txBody>
            </p:sp>
            <p:sp>
              <p:nvSpPr>
                <p:cNvPr id="714" name="Freeform 150"/>
                <p:cNvSpPr>
                  <a:spLocks noChangeAspect="1"/>
                </p:cNvSpPr>
                <p:nvPr/>
              </p:nvSpPr>
              <p:spPr bwMode="gray">
                <a:xfrm>
                  <a:off x="4626" y="2493"/>
                  <a:ext cx="33" cy="49"/>
                </a:xfrm>
                <a:custGeom>
                  <a:avLst/>
                  <a:gdLst>
                    <a:gd name="T0" fmla="*/ 0 w 131"/>
                    <a:gd name="T1" fmla="*/ 0 h 187"/>
                    <a:gd name="T2" fmla="*/ 0 w 131"/>
                    <a:gd name="T3" fmla="*/ 0 h 187"/>
                    <a:gd name="T4" fmla="*/ 0 w 131"/>
                    <a:gd name="T5" fmla="*/ 0 h 187"/>
                    <a:gd name="T6" fmla="*/ 0 w 131"/>
                    <a:gd name="T7" fmla="*/ 0 h 187"/>
                    <a:gd name="T8" fmla="*/ 0 w 131"/>
                    <a:gd name="T9" fmla="*/ 0 h 187"/>
                    <a:gd name="T10" fmla="*/ 0 w 131"/>
                    <a:gd name="T11" fmla="*/ 0 h 187"/>
                    <a:gd name="T12" fmla="*/ 0 w 131"/>
                    <a:gd name="T13" fmla="*/ 0 h 187"/>
                    <a:gd name="T14" fmla="*/ 0 w 131"/>
                    <a:gd name="T15" fmla="*/ 0 h 187"/>
                    <a:gd name="T16" fmla="*/ 0 w 131"/>
                    <a:gd name="T17" fmla="*/ 0 h 187"/>
                    <a:gd name="T18" fmla="*/ 0 w 131"/>
                    <a:gd name="T19" fmla="*/ 0 h 187"/>
                    <a:gd name="T20" fmla="*/ 0 w 131"/>
                    <a:gd name="T21" fmla="*/ 0 h 187"/>
                    <a:gd name="T22" fmla="*/ 0 w 131"/>
                    <a:gd name="T23" fmla="*/ 0 h 187"/>
                    <a:gd name="T24" fmla="*/ 0 w 131"/>
                    <a:gd name="T25" fmla="*/ 0 h 187"/>
                    <a:gd name="T26" fmla="*/ 0 w 131"/>
                    <a:gd name="T27" fmla="*/ 0 h 187"/>
                    <a:gd name="T28" fmla="*/ 0 w 131"/>
                    <a:gd name="T29" fmla="*/ 0 h 187"/>
                    <a:gd name="T30" fmla="*/ 0 w 131"/>
                    <a:gd name="T31" fmla="*/ 0 h 187"/>
                    <a:gd name="T32" fmla="*/ 0 w 131"/>
                    <a:gd name="T33" fmla="*/ 0 h 187"/>
                    <a:gd name="T34" fmla="*/ 0 w 131"/>
                    <a:gd name="T35" fmla="*/ 0 h 187"/>
                    <a:gd name="T36" fmla="*/ 0 w 131"/>
                    <a:gd name="T37" fmla="*/ 0 h 187"/>
                    <a:gd name="T38" fmla="*/ 0 w 131"/>
                    <a:gd name="T39" fmla="*/ 0 h 187"/>
                    <a:gd name="T40" fmla="*/ 0 w 131"/>
                    <a:gd name="T41" fmla="*/ 0 h 187"/>
                    <a:gd name="T42" fmla="*/ 0 w 131"/>
                    <a:gd name="T43" fmla="*/ 0 h 187"/>
                    <a:gd name="T44" fmla="*/ 0 w 131"/>
                    <a:gd name="T45" fmla="*/ 0 h 187"/>
                    <a:gd name="T46" fmla="*/ 0 w 131"/>
                    <a:gd name="T47" fmla="*/ 0 h 187"/>
                    <a:gd name="T48" fmla="*/ 0 w 131"/>
                    <a:gd name="T49" fmla="*/ 0 h 187"/>
                    <a:gd name="T50" fmla="*/ 0 w 131"/>
                    <a:gd name="T51" fmla="*/ 0 h 187"/>
                    <a:gd name="T52" fmla="*/ 0 w 131"/>
                    <a:gd name="T53" fmla="*/ 0 h 187"/>
                    <a:gd name="T54" fmla="*/ 0 w 131"/>
                    <a:gd name="T55" fmla="*/ 0 h 187"/>
                    <a:gd name="T56" fmla="*/ 0 w 131"/>
                    <a:gd name="T57" fmla="*/ 0 h 187"/>
                    <a:gd name="T58" fmla="*/ 0 w 131"/>
                    <a:gd name="T59" fmla="*/ 0 h 187"/>
                    <a:gd name="T60" fmla="*/ 0 w 131"/>
                    <a:gd name="T61" fmla="*/ 0 h 187"/>
                    <a:gd name="T62" fmla="*/ 0 w 131"/>
                    <a:gd name="T63" fmla="*/ 0 h 187"/>
                    <a:gd name="T64" fmla="*/ 0 w 131"/>
                    <a:gd name="T65" fmla="*/ 0 h 187"/>
                    <a:gd name="T66" fmla="*/ 0 w 131"/>
                    <a:gd name="T67" fmla="*/ 0 h 1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187"/>
                    <a:gd name="T104" fmla="*/ 131 w 131"/>
                    <a:gd name="T105" fmla="*/ 187 h 1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solidFill>
                  <a:srgbClr val="BEBEBE"/>
                </a:solidFill>
                <a:ln w="6350">
                  <a:solidFill>
                    <a:srgbClr val="969696"/>
                  </a:solidFill>
                  <a:round/>
                  <a:headEnd/>
                  <a:tailEnd/>
                </a:ln>
              </p:spPr>
              <p:txBody>
                <a:bodyPr/>
                <a:lstStyle/>
                <a:p>
                  <a:endParaRPr lang="en-US" dirty="0"/>
                </a:p>
              </p:txBody>
            </p:sp>
          </p:grpSp>
          <p:sp>
            <p:nvSpPr>
              <p:cNvPr id="486" name="Freeform 151"/>
              <p:cNvSpPr>
                <a:spLocks noChangeAspect="1"/>
              </p:cNvSpPr>
              <p:nvPr/>
            </p:nvSpPr>
            <p:spPr bwMode="gray">
              <a:xfrm>
                <a:off x="4597" y="2414"/>
                <a:ext cx="48" cy="72"/>
              </a:xfrm>
              <a:custGeom>
                <a:avLst/>
                <a:gdLst>
                  <a:gd name="T0" fmla="*/ 0 w 190"/>
                  <a:gd name="T1" fmla="*/ 0 h 285"/>
                  <a:gd name="T2" fmla="*/ 0 w 190"/>
                  <a:gd name="T3" fmla="*/ 0 h 285"/>
                  <a:gd name="T4" fmla="*/ 0 w 190"/>
                  <a:gd name="T5" fmla="*/ 0 h 285"/>
                  <a:gd name="T6" fmla="*/ 0 w 190"/>
                  <a:gd name="T7" fmla="*/ 0 h 285"/>
                  <a:gd name="T8" fmla="*/ 0 w 190"/>
                  <a:gd name="T9" fmla="*/ 0 h 285"/>
                  <a:gd name="T10" fmla="*/ 0 w 190"/>
                  <a:gd name="T11" fmla="*/ 0 h 285"/>
                  <a:gd name="T12" fmla="*/ 0 w 190"/>
                  <a:gd name="T13" fmla="*/ 0 h 285"/>
                  <a:gd name="T14" fmla="*/ 0 w 190"/>
                  <a:gd name="T15" fmla="*/ 0 h 285"/>
                  <a:gd name="T16" fmla="*/ 0 w 190"/>
                  <a:gd name="T17" fmla="*/ 0 h 285"/>
                  <a:gd name="T18" fmla="*/ 0 w 190"/>
                  <a:gd name="T19" fmla="*/ 0 h 285"/>
                  <a:gd name="T20" fmla="*/ 0 w 190"/>
                  <a:gd name="T21" fmla="*/ 0 h 285"/>
                  <a:gd name="T22" fmla="*/ 0 w 190"/>
                  <a:gd name="T23" fmla="*/ 0 h 285"/>
                  <a:gd name="T24" fmla="*/ 0 w 190"/>
                  <a:gd name="T25" fmla="*/ 0 h 285"/>
                  <a:gd name="T26" fmla="*/ 0 w 190"/>
                  <a:gd name="T27" fmla="*/ 0 h 285"/>
                  <a:gd name="T28" fmla="*/ 0 w 190"/>
                  <a:gd name="T29" fmla="*/ 0 h 285"/>
                  <a:gd name="T30" fmla="*/ 0 w 190"/>
                  <a:gd name="T31" fmla="*/ 0 h 285"/>
                  <a:gd name="T32" fmla="*/ 0 w 190"/>
                  <a:gd name="T33" fmla="*/ 0 h 285"/>
                  <a:gd name="T34" fmla="*/ 0 w 190"/>
                  <a:gd name="T35" fmla="*/ 0 h 285"/>
                  <a:gd name="T36" fmla="*/ 0 w 190"/>
                  <a:gd name="T37" fmla="*/ 0 h 285"/>
                  <a:gd name="T38" fmla="*/ 0 w 190"/>
                  <a:gd name="T39" fmla="*/ 0 h 285"/>
                  <a:gd name="T40" fmla="*/ 0 w 190"/>
                  <a:gd name="T41" fmla="*/ 0 h 285"/>
                  <a:gd name="T42" fmla="*/ 0 w 190"/>
                  <a:gd name="T43" fmla="*/ 0 h 285"/>
                  <a:gd name="T44" fmla="*/ 0 w 190"/>
                  <a:gd name="T45" fmla="*/ 0 h 285"/>
                  <a:gd name="T46" fmla="*/ 0 w 190"/>
                  <a:gd name="T47" fmla="*/ 0 h 285"/>
                  <a:gd name="T48" fmla="*/ 0 w 190"/>
                  <a:gd name="T49" fmla="*/ 0 h 285"/>
                  <a:gd name="T50" fmla="*/ 0 w 190"/>
                  <a:gd name="T51" fmla="*/ 0 h 285"/>
                  <a:gd name="T52" fmla="*/ 0 w 190"/>
                  <a:gd name="T53" fmla="*/ 0 h 285"/>
                  <a:gd name="T54" fmla="*/ 0 w 190"/>
                  <a:gd name="T55" fmla="*/ 0 h 285"/>
                  <a:gd name="T56" fmla="*/ 0 w 190"/>
                  <a:gd name="T57" fmla="*/ 0 h 285"/>
                  <a:gd name="T58" fmla="*/ 0 w 190"/>
                  <a:gd name="T59" fmla="*/ 0 h 285"/>
                  <a:gd name="T60" fmla="*/ 0 w 190"/>
                  <a:gd name="T61" fmla="*/ 0 h 285"/>
                  <a:gd name="T62" fmla="*/ 0 w 190"/>
                  <a:gd name="T63" fmla="*/ 0 h 285"/>
                  <a:gd name="T64" fmla="*/ 0 w 190"/>
                  <a:gd name="T65" fmla="*/ 0 h 285"/>
                  <a:gd name="T66" fmla="*/ 0 w 190"/>
                  <a:gd name="T67" fmla="*/ 0 h 285"/>
                  <a:gd name="T68" fmla="*/ 0 w 190"/>
                  <a:gd name="T69" fmla="*/ 0 h 285"/>
                  <a:gd name="T70" fmla="*/ 0 w 190"/>
                  <a:gd name="T71" fmla="*/ 0 h 285"/>
                  <a:gd name="T72" fmla="*/ 0 w 190"/>
                  <a:gd name="T73" fmla="*/ 0 h 285"/>
                  <a:gd name="T74" fmla="*/ 0 w 190"/>
                  <a:gd name="T75" fmla="*/ 0 h 285"/>
                  <a:gd name="T76" fmla="*/ 0 w 190"/>
                  <a:gd name="T77" fmla="*/ 0 h 285"/>
                  <a:gd name="T78" fmla="*/ 0 w 190"/>
                  <a:gd name="T79" fmla="*/ 0 h 285"/>
                  <a:gd name="T80" fmla="*/ 0 w 190"/>
                  <a:gd name="T81" fmla="*/ 0 h 285"/>
                  <a:gd name="T82" fmla="*/ 0 w 190"/>
                  <a:gd name="T83" fmla="*/ 0 h 285"/>
                  <a:gd name="T84" fmla="*/ 0 w 190"/>
                  <a:gd name="T85" fmla="*/ 0 h 285"/>
                  <a:gd name="T86" fmla="*/ 0 w 190"/>
                  <a:gd name="T87" fmla="*/ 0 h 285"/>
                  <a:gd name="T88" fmla="*/ 0 w 190"/>
                  <a:gd name="T89" fmla="*/ 0 h 285"/>
                  <a:gd name="T90" fmla="*/ 0 w 190"/>
                  <a:gd name="T91" fmla="*/ 0 h 285"/>
                  <a:gd name="T92" fmla="*/ 0 w 190"/>
                  <a:gd name="T93" fmla="*/ 0 h 285"/>
                  <a:gd name="T94" fmla="*/ 0 w 190"/>
                  <a:gd name="T95" fmla="*/ 0 h 285"/>
                  <a:gd name="T96" fmla="*/ 0 w 190"/>
                  <a:gd name="T97" fmla="*/ 0 h 2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0"/>
                  <a:gd name="T148" fmla="*/ 0 h 285"/>
                  <a:gd name="T149" fmla="*/ 190 w 190"/>
                  <a:gd name="T150" fmla="*/ 285 h 2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rgbClr val="BEBEBE"/>
              </a:solidFill>
              <a:ln w="6350">
                <a:solidFill>
                  <a:srgbClr val="969696"/>
                </a:solidFill>
                <a:round/>
                <a:headEnd/>
                <a:tailEnd/>
              </a:ln>
            </p:spPr>
            <p:txBody>
              <a:bodyPr/>
              <a:lstStyle/>
              <a:p>
                <a:endParaRPr lang="en-US" dirty="0"/>
              </a:p>
            </p:txBody>
          </p:sp>
          <p:sp>
            <p:nvSpPr>
              <p:cNvPr id="487" name="Freeform 152"/>
              <p:cNvSpPr>
                <a:spLocks noChangeAspect="1"/>
              </p:cNvSpPr>
              <p:nvPr/>
            </p:nvSpPr>
            <p:spPr bwMode="gray">
              <a:xfrm>
                <a:off x="4065" y="2143"/>
                <a:ext cx="440" cy="215"/>
              </a:xfrm>
              <a:custGeom>
                <a:avLst/>
                <a:gdLst>
                  <a:gd name="T0" fmla="*/ 0 w 1734"/>
                  <a:gd name="T1" fmla="*/ 0 h 848"/>
                  <a:gd name="T2" fmla="*/ 0 w 1734"/>
                  <a:gd name="T3" fmla="*/ 0 h 848"/>
                  <a:gd name="T4" fmla="*/ 0 w 1734"/>
                  <a:gd name="T5" fmla="*/ 0 h 848"/>
                  <a:gd name="T6" fmla="*/ 0 w 1734"/>
                  <a:gd name="T7" fmla="*/ 0 h 848"/>
                  <a:gd name="T8" fmla="*/ 0 w 1734"/>
                  <a:gd name="T9" fmla="*/ 0 h 848"/>
                  <a:gd name="T10" fmla="*/ 0 w 1734"/>
                  <a:gd name="T11" fmla="*/ 0 h 848"/>
                  <a:gd name="T12" fmla="*/ 0 w 1734"/>
                  <a:gd name="T13" fmla="*/ 0 h 848"/>
                  <a:gd name="T14" fmla="*/ 0 w 1734"/>
                  <a:gd name="T15" fmla="*/ 0 h 848"/>
                  <a:gd name="T16" fmla="*/ 0 w 1734"/>
                  <a:gd name="T17" fmla="*/ 0 h 848"/>
                  <a:gd name="T18" fmla="*/ 0 w 1734"/>
                  <a:gd name="T19" fmla="*/ 0 h 848"/>
                  <a:gd name="T20" fmla="*/ 0 w 1734"/>
                  <a:gd name="T21" fmla="*/ 0 h 848"/>
                  <a:gd name="T22" fmla="*/ 0 w 1734"/>
                  <a:gd name="T23" fmla="*/ 0 h 848"/>
                  <a:gd name="T24" fmla="*/ 0 w 1734"/>
                  <a:gd name="T25" fmla="*/ 0 h 848"/>
                  <a:gd name="T26" fmla="*/ 0 w 1734"/>
                  <a:gd name="T27" fmla="*/ 0 h 848"/>
                  <a:gd name="T28" fmla="*/ 0 w 1734"/>
                  <a:gd name="T29" fmla="*/ 0 h 848"/>
                  <a:gd name="T30" fmla="*/ 0 w 1734"/>
                  <a:gd name="T31" fmla="*/ 0 h 848"/>
                  <a:gd name="T32" fmla="*/ 0 w 1734"/>
                  <a:gd name="T33" fmla="*/ 0 h 848"/>
                  <a:gd name="T34" fmla="*/ 0 w 1734"/>
                  <a:gd name="T35" fmla="*/ 0 h 848"/>
                  <a:gd name="T36" fmla="*/ 0 w 1734"/>
                  <a:gd name="T37" fmla="*/ 0 h 848"/>
                  <a:gd name="T38" fmla="*/ 0 w 1734"/>
                  <a:gd name="T39" fmla="*/ 0 h 848"/>
                  <a:gd name="T40" fmla="*/ 0 w 1734"/>
                  <a:gd name="T41" fmla="*/ 0 h 848"/>
                  <a:gd name="T42" fmla="*/ 0 w 1734"/>
                  <a:gd name="T43" fmla="*/ 0 h 848"/>
                  <a:gd name="T44" fmla="*/ 0 w 1734"/>
                  <a:gd name="T45" fmla="*/ 0 h 848"/>
                  <a:gd name="T46" fmla="*/ 0 w 1734"/>
                  <a:gd name="T47" fmla="*/ 0 h 848"/>
                  <a:gd name="T48" fmla="*/ 0 w 1734"/>
                  <a:gd name="T49" fmla="*/ 0 h 848"/>
                  <a:gd name="T50" fmla="*/ 0 w 1734"/>
                  <a:gd name="T51" fmla="*/ 0 h 848"/>
                  <a:gd name="T52" fmla="*/ 0 w 1734"/>
                  <a:gd name="T53" fmla="*/ 0 h 848"/>
                  <a:gd name="T54" fmla="*/ 0 w 1734"/>
                  <a:gd name="T55" fmla="*/ 0 h 848"/>
                  <a:gd name="T56" fmla="*/ 0 w 1734"/>
                  <a:gd name="T57" fmla="*/ 0 h 848"/>
                  <a:gd name="T58" fmla="*/ 0 w 1734"/>
                  <a:gd name="T59" fmla="*/ 0 h 848"/>
                  <a:gd name="T60" fmla="*/ 0 w 1734"/>
                  <a:gd name="T61" fmla="*/ 0 h 848"/>
                  <a:gd name="T62" fmla="*/ 0 w 1734"/>
                  <a:gd name="T63" fmla="*/ 0 h 848"/>
                  <a:gd name="T64" fmla="*/ 0 w 1734"/>
                  <a:gd name="T65" fmla="*/ 0 h 848"/>
                  <a:gd name="T66" fmla="*/ 0 w 1734"/>
                  <a:gd name="T67" fmla="*/ 0 h 848"/>
                  <a:gd name="T68" fmla="*/ 0 w 1734"/>
                  <a:gd name="T69" fmla="*/ 0 h 848"/>
                  <a:gd name="T70" fmla="*/ 0 w 1734"/>
                  <a:gd name="T71" fmla="*/ 0 h 848"/>
                  <a:gd name="T72" fmla="*/ 0 w 1734"/>
                  <a:gd name="T73" fmla="*/ 0 h 848"/>
                  <a:gd name="T74" fmla="*/ 0 w 1734"/>
                  <a:gd name="T75" fmla="*/ 0 h 848"/>
                  <a:gd name="T76" fmla="*/ 0 w 1734"/>
                  <a:gd name="T77" fmla="*/ 0 h 848"/>
                  <a:gd name="T78" fmla="*/ 0 w 1734"/>
                  <a:gd name="T79" fmla="*/ 0 h 848"/>
                  <a:gd name="T80" fmla="*/ 0 w 1734"/>
                  <a:gd name="T81" fmla="*/ 0 h 848"/>
                  <a:gd name="T82" fmla="*/ 0 w 1734"/>
                  <a:gd name="T83" fmla="*/ 0 h 848"/>
                  <a:gd name="T84" fmla="*/ 0 w 1734"/>
                  <a:gd name="T85" fmla="*/ 0 h 848"/>
                  <a:gd name="T86" fmla="*/ 0 w 1734"/>
                  <a:gd name="T87" fmla="*/ 0 h 848"/>
                  <a:gd name="T88" fmla="*/ 0 w 1734"/>
                  <a:gd name="T89" fmla="*/ 0 h 848"/>
                  <a:gd name="T90" fmla="*/ 0 w 1734"/>
                  <a:gd name="T91" fmla="*/ 0 h 848"/>
                  <a:gd name="T92" fmla="*/ 0 w 1734"/>
                  <a:gd name="T93" fmla="*/ 0 h 848"/>
                  <a:gd name="T94" fmla="*/ 0 w 1734"/>
                  <a:gd name="T95" fmla="*/ 0 h 848"/>
                  <a:gd name="T96" fmla="*/ 0 w 1734"/>
                  <a:gd name="T97" fmla="*/ 0 h 848"/>
                  <a:gd name="T98" fmla="*/ 0 w 1734"/>
                  <a:gd name="T99" fmla="*/ 0 h 848"/>
                  <a:gd name="T100" fmla="*/ 0 w 1734"/>
                  <a:gd name="T101" fmla="*/ 0 h 848"/>
                  <a:gd name="T102" fmla="*/ 0 w 1734"/>
                  <a:gd name="T103" fmla="*/ 0 h 8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34"/>
                  <a:gd name="T157" fmla="*/ 0 h 848"/>
                  <a:gd name="T158" fmla="*/ 1734 w 1734"/>
                  <a:gd name="T159" fmla="*/ 848 h 8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rgbClr val="BEBEBE"/>
              </a:solidFill>
              <a:ln w="6350">
                <a:solidFill>
                  <a:srgbClr val="969696"/>
                </a:solidFill>
                <a:round/>
                <a:headEnd/>
                <a:tailEnd/>
              </a:ln>
            </p:spPr>
            <p:txBody>
              <a:bodyPr/>
              <a:lstStyle/>
              <a:p>
                <a:endParaRPr lang="en-US" dirty="0"/>
              </a:p>
            </p:txBody>
          </p:sp>
          <p:sp>
            <p:nvSpPr>
              <p:cNvPr id="488" name="Freeform 153"/>
              <p:cNvSpPr>
                <a:spLocks noChangeAspect="1"/>
              </p:cNvSpPr>
              <p:nvPr/>
            </p:nvSpPr>
            <p:spPr bwMode="gray">
              <a:xfrm>
                <a:off x="4573" y="2333"/>
                <a:ext cx="88" cy="98"/>
              </a:xfrm>
              <a:custGeom>
                <a:avLst/>
                <a:gdLst>
                  <a:gd name="T0" fmla="*/ 0 w 349"/>
                  <a:gd name="T1" fmla="*/ 0 h 377"/>
                  <a:gd name="T2" fmla="*/ 0 w 349"/>
                  <a:gd name="T3" fmla="*/ 0 h 377"/>
                  <a:gd name="T4" fmla="*/ 0 w 349"/>
                  <a:gd name="T5" fmla="*/ 0 h 377"/>
                  <a:gd name="T6" fmla="*/ 0 w 349"/>
                  <a:gd name="T7" fmla="*/ 0 h 377"/>
                  <a:gd name="T8" fmla="*/ 0 w 349"/>
                  <a:gd name="T9" fmla="*/ 0 h 377"/>
                  <a:gd name="T10" fmla="*/ 0 w 349"/>
                  <a:gd name="T11" fmla="*/ 0 h 377"/>
                  <a:gd name="T12" fmla="*/ 0 w 349"/>
                  <a:gd name="T13" fmla="*/ 0 h 377"/>
                  <a:gd name="T14" fmla="*/ 0 w 349"/>
                  <a:gd name="T15" fmla="*/ 0 h 377"/>
                  <a:gd name="T16" fmla="*/ 0 w 349"/>
                  <a:gd name="T17" fmla="*/ 0 h 377"/>
                  <a:gd name="T18" fmla="*/ 0 w 349"/>
                  <a:gd name="T19" fmla="*/ 0 h 377"/>
                  <a:gd name="T20" fmla="*/ 0 w 349"/>
                  <a:gd name="T21" fmla="*/ 0 h 377"/>
                  <a:gd name="T22" fmla="*/ 0 w 349"/>
                  <a:gd name="T23" fmla="*/ 0 h 377"/>
                  <a:gd name="T24" fmla="*/ 0 w 349"/>
                  <a:gd name="T25" fmla="*/ 0 h 377"/>
                  <a:gd name="T26" fmla="*/ 0 w 349"/>
                  <a:gd name="T27" fmla="*/ 0 h 377"/>
                  <a:gd name="T28" fmla="*/ 0 w 349"/>
                  <a:gd name="T29" fmla="*/ 0 h 377"/>
                  <a:gd name="T30" fmla="*/ 0 w 349"/>
                  <a:gd name="T31" fmla="*/ 0 h 377"/>
                  <a:gd name="T32" fmla="*/ 0 w 349"/>
                  <a:gd name="T33" fmla="*/ 0 h 377"/>
                  <a:gd name="T34" fmla="*/ 0 w 349"/>
                  <a:gd name="T35" fmla="*/ 0 h 377"/>
                  <a:gd name="T36" fmla="*/ 0 w 349"/>
                  <a:gd name="T37" fmla="*/ 0 h 377"/>
                  <a:gd name="T38" fmla="*/ 0 w 349"/>
                  <a:gd name="T39" fmla="*/ 0 h 377"/>
                  <a:gd name="T40" fmla="*/ 0 w 349"/>
                  <a:gd name="T41" fmla="*/ 0 h 377"/>
                  <a:gd name="T42" fmla="*/ 0 w 349"/>
                  <a:gd name="T43" fmla="*/ 0 h 377"/>
                  <a:gd name="T44" fmla="*/ 0 w 349"/>
                  <a:gd name="T45" fmla="*/ 0 h 377"/>
                  <a:gd name="T46" fmla="*/ 0 w 349"/>
                  <a:gd name="T47" fmla="*/ 0 h 377"/>
                  <a:gd name="T48" fmla="*/ 0 w 349"/>
                  <a:gd name="T49" fmla="*/ 0 h 377"/>
                  <a:gd name="T50" fmla="*/ 0 w 349"/>
                  <a:gd name="T51" fmla="*/ 0 h 377"/>
                  <a:gd name="T52" fmla="*/ 0 w 349"/>
                  <a:gd name="T53" fmla="*/ 0 h 377"/>
                  <a:gd name="T54" fmla="*/ 0 w 349"/>
                  <a:gd name="T55" fmla="*/ 0 h 377"/>
                  <a:gd name="T56" fmla="*/ 0 w 349"/>
                  <a:gd name="T57" fmla="*/ 0 h 377"/>
                  <a:gd name="T58" fmla="*/ 0 w 349"/>
                  <a:gd name="T59" fmla="*/ 0 h 377"/>
                  <a:gd name="T60" fmla="*/ 0 w 349"/>
                  <a:gd name="T61" fmla="*/ 0 h 377"/>
                  <a:gd name="T62" fmla="*/ 0 w 349"/>
                  <a:gd name="T63" fmla="*/ 0 h 377"/>
                  <a:gd name="T64" fmla="*/ 0 w 349"/>
                  <a:gd name="T65" fmla="*/ 0 h 377"/>
                  <a:gd name="T66" fmla="*/ 0 w 349"/>
                  <a:gd name="T67" fmla="*/ 0 h 377"/>
                  <a:gd name="T68" fmla="*/ 0 w 349"/>
                  <a:gd name="T69" fmla="*/ 0 h 377"/>
                  <a:gd name="T70" fmla="*/ 0 w 349"/>
                  <a:gd name="T71" fmla="*/ 0 h 377"/>
                  <a:gd name="T72" fmla="*/ 0 w 349"/>
                  <a:gd name="T73" fmla="*/ 0 h 377"/>
                  <a:gd name="T74" fmla="*/ 0 w 349"/>
                  <a:gd name="T75" fmla="*/ 0 h 377"/>
                  <a:gd name="T76" fmla="*/ 0 w 349"/>
                  <a:gd name="T77" fmla="*/ 0 h 377"/>
                  <a:gd name="T78" fmla="*/ 0 w 349"/>
                  <a:gd name="T79" fmla="*/ 0 h 377"/>
                  <a:gd name="T80" fmla="*/ 0 w 349"/>
                  <a:gd name="T81" fmla="*/ 0 h 377"/>
                  <a:gd name="T82" fmla="*/ 0 w 349"/>
                  <a:gd name="T83" fmla="*/ 0 h 377"/>
                  <a:gd name="T84" fmla="*/ 0 w 349"/>
                  <a:gd name="T85" fmla="*/ 0 h 377"/>
                  <a:gd name="T86" fmla="*/ 0 w 349"/>
                  <a:gd name="T87" fmla="*/ 0 h 377"/>
                  <a:gd name="T88" fmla="*/ 0 w 349"/>
                  <a:gd name="T89" fmla="*/ 0 h 377"/>
                  <a:gd name="T90" fmla="*/ 0 w 349"/>
                  <a:gd name="T91" fmla="*/ 0 h 377"/>
                  <a:gd name="T92" fmla="*/ 0 w 349"/>
                  <a:gd name="T93" fmla="*/ 0 h 377"/>
                  <a:gd name="T94" fmla="*/ 0 w 349"/>
                  <a:gd name="T95" fmla="*/ 0 h 3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9"/>
                  <a:gd name="T145" fmla="*/ 0 h 377"/>
                  <a:gd name="T146" fmla="*/ 349 w 349"/>
                  <a:gd name="T147" fmla="*/ 377 h 3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rgbClr val="BEBEBE"/>
              </a:solidFill>
              <a:ln w="6350">
                <a:solidFill>
                  <a:srgbClr val="969696"/>
                </a:solidFill>
                <a:round/>
                <a:headEnd/>
                <a:tailEnd/>
              </a:ln>
            </p:spPr>
            <p:txBody>
              <a:bodyPr/>
              <a:lstStyle/>
              <a:p>
                <a:endParaRPr lang="en-US" dirty="0"/>
              </a:p>
            </p:txBody>
          </p:sp>
          <p:sp>
            <p:nvSpPr>
              <p:cNvPr id="489" name="Freeform 154"/>
              <p:cNvSpPr>
                <a:spLocks noChangeAspect="1"/>
              </p:cNvSpPr>
              <p:nvPr/>
            </p:nvSpPr>
            <p:spPr bwMode="gray">
              <a:xfrm>
                <a:off x="2502" y="1745"/>
                <a:ext cx="152" cy="104"/>
              </a:xfrm>
              <a:custGeom>
                <a:avLst/>
                <a:gdLst>
                  <a:gd name="T0" fmla="*/ 0 w 603"/>
                  <a:gd name="T1" fmla="*/ 0 h 409"/>
                  <a:gd name="T2" fmla="*/ 0 w 603"/>
                  <a:gd name="T3" fmla="*/ 0 h 409"/>
                  <a:gd name="T4" fmla="*/ 0 w 603"/>
                  <a:gd name="T5" fmla="*/ 0 h 409"/>
                  <a:gd name="T6" fmla="*/ 0 w 603"/>
                  <a:gd name="T7" fmla="*/ 0 h 409"/>
                  <a:gd name="T8" fmla="*/ 0 w 603"/>
                  <a:gd name="T9" fmla="*/ 0 h 409"/>
                  <a:gd name="T10" fmla="*/ 0 w 603"/>
                  <a:gd name="T11" fmla="*/ 0 h 409"/>
                  <a:gd name="T12" fmla="*/ 0 w 603"/>
                  <a:gd name="T13" fmla="*/ 0 h 409"/>
                  <a:gd name="T14" fmla="*/ 0 w 603"/>
                  <a:gd name="T15" fmla="*/ 0 h 409"/>
                  <a:gd name="T16" fmla="*/ 0 w 603"/>
                  <a:gd name="T17" fmla="*/ 0 h 409"/>
                  <a:gd name="T18" fmla="*/ 0 w 603"/>
                  <a:gd name="T19" fmla="*/ 0 h 409"/>
                  <a:gd name="T20" fmla="*/ 0 w 603"/>
                  <a:gd name="T21" fmla="*/ 0 h 409"/>
                  <a:gd name="T22" fmla="*/ 0 w 603"/>
                  <a:gd name="T23" fmla="*/ 0 h 409"/>
                  <a:gd name="T24" fmla="*/ 0 w 603"/>
                  <a:gd name="T25" fmla="*/ 0 h 409"/>
                  <a:gd name="T26" fmla="*/ 0 w 603"/>
                  <a:gd name="T27" fmla="*/ 0 h 409"/>
                  <a:gd name="T28" fmla="*/ 0 w 603"/>
                  <a:gd name="T29" fmla="*/ 0 h 409"/>
                  <a:gd name="T30" fmla="*/ 0 w 603"/>
                  <a:gd name="T31" fmla="*/ 0 h 409"/>
                  <a:gd name="T32" fmla="*/ 0 w 603"/>
                  <a:gd name="T33" fmla="*/ 0 h 409"/>
                  <a:gd name="T34" fmla="*/ 0 w 603"/>
                  <a:gd name="T35" fmla="*/ 0 h 409"/>
                  <a:gd name="T36" fmla="*/ 0 w 603"/>
                  <a:gd name="T37" fmla="*/ 0 h 409"/>
                  <a:gd name="T38" fmla="*/ 0 w 603"/>
                  <a:gd name="T39" fmla="*/ 0 h 409"/>
                  <a:gd name="T40" fmla="*/ 0 w 603"/>
                  <a:gd name="T41" fmla="*/ 0 h 409"/>
                  <a:gd name="T42" fmla="*/ 0 w 603"/>
                  <a:gd name="T43" fmla="*/ 0 h 409"/>
                  <a:gd name="T44" fmla="*/ 0 w 603"/>
                  <a:gd name="T45" fmla="*/ 0 h 409"/>
                  <a:gd name="T46" fmla="*/ 0 w 603"/>
                  <a:gd name="T47" fmla="*/ 0 h 409"/>
                  <a:gd name="T48" fmla="*/ 0 w 603"/>
                  <a:gd name="T49" fmla="*/ 0 h 409"/>
                  <a:gd name="T50" fmla="*/ 0 w 603"/>
                  <a:gd name="T51" fmla="*/ 0 h 409"/>
                  <a:gd name="T52" fmla="*/ 0 w 603"/>
                  <a:gd name="T53" fmla="*/ 0 h 409"/>
                  <a:gd name="T54" fmla="*/ 0 w 603"/>
                  <a:gd name="T55" fmla="*/ 0 h 409"/>
                  <a:gd name="T56" fmla="*/ 0 w 603"/>
                  <a:gd name="T57" fmla="*/ 0 h 409"/>
                  <a:gd name="T58" fmla="*/ 0 w 603"/>
                  <a:gd name="T59" fmla="*/ 0 h 409"/>
                  <a:gd name="T60" fmla="*/ 0 w 603"/>
                  <a:gd name="T61" fmla="*/ 0 h 409"/>
                  <a:gd name="T62" fmla="*/ 0 w 603"/>
                  <a:gd name="T63" fmla="*/ 0 h 409"/>
                  <a:gd name="T64" fmla="*/ 0 w 603"/>
                  <a:gd name="T65" fmla="*/ 0 h 409"/>
                  <a:gd name="T66" fmla="*/ 0 w 603"/>
                  <a:gd name="T67" fmla="*/ 0 h 409"/>
                  <a:gd name="T68" fmla="*/ 0 w 603"/>
                  <a:gd name="T69" fmla="*/ 0 h 409"/>
                  <a:gd name="T70" fmla="*/ 0 w 603"/>
                  <a:gd name="T71" fmla="*/ 0 h 409"/>
                  <a:gd name="T72" fmla="*/ 0 w 603"/>
                  <a:gd name="T73" fmla="*/ 0 h 409"/>
                  <a:gd name="T74" fmla="*/ 0 w 603"/>
                  <a:gd name="T75" fmla="*/ 0 h 409"/>
                  <a:gd name="T76" fmla="*/ 0 w 603"/>
                  <a:gd name="T77" fmla="*/ 0 h 409"/>
                  <a:gd name="T78" fmla="*/ 0 w 603"/>
                  <a:gd name="T79" fmla="*/ 0 h 409"/>
                  <a:gd name="T80" fmla="*/ 0 w 603"/>
                  <a:gd name="T81" fmla="*/ 0 h 409"/>
                  <a:gd name="T82" fmla="*/ 0 w 603"/>
                  <a:gd name="T83" fmla="*/ 0 h 409"/>
                  <a:gd name="T84" fmla="*/ 0 w 603"/>
                  <a:gd name="T85" fmla="*/ 0 h 409"/>
                  <a:gd name="T86" fmla="*/ 0 w 603"/>
                  <a:gd name="T87" fmla="*/ 0 h 409"/>
                  <a:gd name="T88" fmla="*/ 0 w 603"/>
                  <a:gd name="T89" fmla="*/ 0 h 409"/>
                  <a:gd name="T90" fmla="*/ 0 w 603"/>
                  <a:gd name="T91" fmla="*/ 0 h 409"/>
                  <a:gd name="T92" fmla="*/ 0 w 603"/>
                  <a:gd name="T93" fmla="*/ 0 h 409"/>
                  <a:gd name="T94" fmla="*/ 0 w 603"/>
                  <a:gd name="T95" fmla="*/ 0 h 409"/>
                  <a:gd name="T96" fmla="*/ 0 w 603"/>
                  <a:gd name="T97" fmla="*/ 0 h 409"/>
                  <a:gd name="T98" fmla="*/ 0 w 603"/>
                  <a:gd name="T99" fmla="*/ 0 h 409"/>
                  <a:gd name="T100" fmla="*/ 0 w 603"/>
                  <a:gd name="T101" fmla="*/ 0 h 409"/>
                  <a:gd name="T102" fmla="*/ 0 w 603"/>
                  <a:gd name="T103" fmla="*/ 0 h 409"/>
                  <a:gd name="T104" fmla="*/ 0 w 603"/>
                  <a:gd name="T105" fmla="*/ 0 h 409"/>
                  <a:gd name="T106" fmla="*/ 0 w 603"/>
                  <a:gd name="T107" fmla="*/ 0 h 409"/>
                  <a:gd name="T108" fmla="*/ 0 w 603"/>
                  <a:gd name="T109" fmla="*/ 0 h 409"/>
                  <a:gd name="T110" fmla="*/ 0 w 603"/>
                  <a:gd name="T111" fmla="*/ 0 h 409"/>
                  <a:gd name="T112" fmla="*/ 0 w 603"/>
                  <a:gd name="T113" fmla="*/ 0 h 409"/>
                  <a:gd name="T114" fmla="*/ 0 w 603"/>
                  <a:gd name="T115" fmla="*/ 0 h 409"/>
                  <a:gd name="T116" fmla="*/ 0 w 603"/>
                  <a:gd name="T117" fmla="*/ 0 h 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03"/>
                  <a:gd name="T178" fmla="*/ 0 h 409"/>
                  <a:gd name="T179" fmla="*/ 603 w 603"/>
                  <a:gd name="T180" fmla="*/ 409 h 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rgbClr val="BEBEBE"/>
              </a:solidFill>
              <a:ln w="6350">
                <a:solidFill>
                  <a:srgbClr val="969696"/>
                </a:solidFill>
                <a:round/>
                <a:headEnd/>
                <a:tailEnd/>
              </a:ln>
            </p:spPr>
            <p:txBody>
              <a:bodyPr/>
              <a:lstStyle/>
              <a:p>
                <a:endParaRPr lang="en-US" dirty="0"/>
              </a:p>
            </p:txBody>
          </p:sp>
          <p:sp>
            <p:nvSpPr>
              <p:cNvPr id="490" name="Freeform 155"/>
              <p:cNvSpPr>
                <a:spLocks noChangeAspect="1"/>
              </p:cNvSpPr>
              <p:nvPr/>
            </p:nvSpPr>
            <p:spPr bwMode="gray">
              <a:xfrm>
                <a:off x="2974" y="2212"/>
                <a:ext cx="107" cy="52"/>
              </a:xfrm>
              <a:custGeom>
                <a:avLst/>
                <a:gdLst>
                  <a:gd name="T0" fmla="*/ 0 w 420"/>
                  <a:gd name="T1" fmla="*/ 0 h 205"/>
                  <a:gd name="T2" fmla="*/ 0 w 420"/>
                  <a:gd name="T3" fmla="*/ 0 h 205"/>
                  <a:gd name="T4" fmla="*/ 0 w 420"/>
                  <a:gd name="T5" fmla="*/ 0 h 205"/>
                  <a:gd name="T6" fmla="*/ 0 w 420"/>
                  <a:gd name="T7" fmla="*/ 0 h 205"/>
                  <a:gd name="T8" fmla="*/ 0 w 420"/>
                  <a:gd name="T9" fmla="*/ 0 h 205"/>
                  <a:gd name="T10" fmla="*/ 0 w 420"/>
                  <a:gd name="T11" fmla="*/ 0 h 205"/>
                  <a:gd name="T12" fmla="*/ 0 w 420"/>
                  <a:gd name="T13" fmla="*/ 0 h 205"/>
                  <a:gd name="T14" fmla="*/ 0 w 420"/>
                  <a:gd name="T15" fmla="*/ 0 h 205"/>
                  <a:gd name="T16" fmla="*/ 0 w 420"/>
                  <a:gd name="T17" fmla="*/ 0 h 205"/>
                  <a:gd name="T18" fmla="*/ 0 w 420"/>
                  <a:gd name="T19" fmla="*/ 0 h 205"/>
                  <a:gd name="T20" fmla="*/ 0 w 420"/>
                  <a:gd name="T21" fmla="*/ 0 h 205"/>
                  <a:gd name="T22" fmla="*/ 0 w 420"/>
                  <a:gd name="T23" fmla="*/ 0 h 205"/>
                  <a:gd name="T24" fmla="*/ 0 w 420"/>
                  <a:gd name="T25" fmla="*/ 0 h 205"/>
                  <a:gd name="T26" fmla="*/ 0 w 420"/>
                  <a:gd name="T27" fmla="*/ 0 h 205"/>
                  <a:gd name="T28" fmla="*/ 0 w 420"/>
                  <a:gd name="T29" fmla="*/ 0 h 205"/>
                  <a:gd name="T30" fmla="*/ 0 w 420"/>
                  <a:gd name="T31" fmla="*/ 0 h 205"/>
                  <a:gd name="T32" fmla="*/ 0 w 420"/>
                  <a:gd name="T33" fmla="*/ 0 h 205"/>
                  <a:gd name="T34" fmla="*/ 0 w 420"/>
                  <a:gd name="T35" fmla="*/ 0 h 205"/>
                  <a:gd name="T36" fmla="*/ 0 w 420"/>
                  <a:gd name="T37" fmla="*/ 0 h 205"/>
                  <a:gd name="T38" fmla="*/ 0 w 420"/>
                  <a:gd name="T39" fmla="*/ 0 h 205"/>
                  <a:gd name="T40" fmla="*/ 0 w 420"/>
                  <a:gd name="T41" fmla="*/ 0 h 205"/>
                  <a:gd name="T42" fmla="*/ 0 w 420"/>
                  <a:gd name="T43" fmla="*/ 0 h 205"/>
                  <a:gd name="T44" fmla="*/ 0 w 420"/>
                  <a:gd name="T45" fmla="*/ 0 h 205"/>
                  <a:gd name="T46" fmla="*/ 0 w 420"/>
                  <a:gd name="T47" fmla="*/ 0 h 205"/>
                  <a:gd name="T48" fmla="*/ 0 w 420"/>
                  <a:gd name="T49" fmla="*/ 0 h 205"/>
                  <a:gd name="T50" fmla="*/ 0 w 420"/>
                  <a:gd name="T51" fmla="*/ 0 h 205"/>
                  <a:gd name="T52" fmla="*/ 0 w 420"/>
                  <a:gd name="T53" fmla="*/ 0 h 205"/>
                  <a:gd name="T54" fmla="*/ 0 w 420"/>
                  <a:gd name="T55" fmla="*/ 0 h 205"/>
                  <a:gd name="T56" fmla="*/ 0 w 420"/>
                  <a:gd name="T57" fmla="*/ 0 h 205"/>
                  <a:gd name="T58" fmla="*/ 0 w 420"/>
                  <a:gd name="T59" fmla="*/ 0 h 205"/>
                  <a:gd name="T60" fmla="*/ 0 w 420"/>
                  <a:gd name="T61" fmla="*/ 0 h 205"/>
                  <a:gd name="T62" fmla="*/ 0 w 420"/>
                  <a:gd name="T63" fmla="*/ 0 h 205"/>
                  <a:gd name="T64" fmla="*/ 0 w 420"/>
                  <a:gd name="T65" fmla="*/ 0 h 205"/>
                  <a:gd name="T66" fmla="*/ 0 w 420"/>
                  <a:gd name="T67" fmla="*/ 0 h 205"/>
                  <a:gd name="T68" fmla="*/ 0 w 420"/>
                  <a:gd name="T69" fmla="*/ 0 h 205"/>
                  <a:gd name="T70" fmla="*/ 0 w 420"/>
                  <a:gd name="T71" fmla="*/ 0 h 205"/>
                  <a:gd name="T72" fmla="*/ 0 w 420"/>
                  <a:gd name="T73" fmla="*/ 0 h 205"/>
                  <a:gd name="T74" fmla="*/ 0 w 420"/>
                  <a:gd name="T75" fmla="*/ 0 h 205"/>
                  <a:gd name="T76" fmla="*/ 0 w 420"/>
                  <a:gd name="T77" fmla="*/ 0 h 205"/>
                  <a:gd name="T78" fmla="*/ 0 w 420"/>
                  <a:gd name="T79" fmla="*/ 0 h 205"/>
                  <a:gd name="T80" fmla="*/ 0 w 420"/>
                  <a:gd name="T81" fmla="*/ 0 h 205"/>
                  <a:gd name="T82" fmla="*/ 0 w 420"/>
                  <a:gd name="T83" fmla="*/ 0 h 205"/>
                  <a:gd name="T84" fmla="*/ 0 w 420"/>
                  <a:gd name="T85" fmla="*/ 0 h 205"/>
                  <a:gd name="T86" fmla="*/ 0 w 420"/>
                  <a:gd name="T87" fmla="*/ 0 h 205"/>
                  <a:gd name="T88" fmla="*/ 0 w 420"/>
                  <a:gd name="T89" fmla="*/ 0 h 205"/>
                  <a:gd name="T90" fmla="*/ 0 w 420"/>
                  <a:gd name="T91" fmla="*/ 0 h 2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0"/>
                  <a:gd name="T139" fmla="*/ 0 h 205"/>
                  <a:gd name="T140" fmla="*/ 420 w 420"/>
                  <a:gd name="T141" fmla="*/ 205 h 2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rgbClr val="BEBEBE"/>
              </a:solidFill>
              <a:ln w="6350">
                <a:solidFill>
                  <a:srgbClr val="969696"/>
                </a:solidFill>
                <a:round/>
                <a:headEnd/>
                <a:tailEnd/>
              </a:ln>
            </p:spPr>
            <p:txBody>
              <a:bodyPr/>
              <a:lstStyle/>
              <a:p>
                <a:endParaRPr lang="en-US" dirty="0"/>
              </a:p>
            </p:txBody>
          </p:sp>
          <p:sp>
            <p:nvSpPr>
              <p:cNvPr id="491" name="Freeform 156"/>
              <p:cNvSpPr>
                <a:spLocks noChangeAspect="1"/>
              </p:cNvSpPr>
              <p:nvPr/>
            </p:nvSpPr>
            <p:spPr bwMode="gray">
              <a:xfrm>
                <a:off x="2862" y="2339"/>
                <a:ext cx="8"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3"/>
                  <a:gd name="T26" fmla="*/ 21 w 2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3">
                    <a:moveTo>
                      <a:pt x="18" y="7"/>
                    </a:moveTo>
                    <a:lnTo>
                      <a:pt x="21" y="11"/>
                    </a:lnTo>
                    <a:lnTo>
                      <a:pt x="16" y="13"/>
                    </a:lnTo>
                    <a:lnTo>
                      <a:pt x="10" y="12"/>
                    </a:lnTo>
                    <a:lnTo>
                      <a:pt x="6" y="7"/>
                    </a:lnTo>
                    <a:lnTo>
                      <a:pt x="0" y="0"/>
                    </a:lnTo>
                    <a:lnTo>
                      <a:pt x="13" y="1"/>
                    </a:lnTo>
                    <a:lnTo>
                      <a:pt x="18" y="7"/>
                    </a:lnTo>
                    <a:close/>
                  </a:path>
                </a:pathLst>
              </a:custGeom>
              <a:solidFill>
                <a:srgbClr val="BEBEBE"/>
              </a:solidFill>
              <a:ln w="6350">
                <a:solidFill>
                  <a:srgbClr val="969696"/>
                </a:solidFill>
                <a:round/>
                <a:headEnd/>
                <a:tailEnd/>
              </a:ln>
            </p:spPr>
            <p:txBody>
              <a:bodyPr/>
              <a:lstStyle/>
              <a:p>
                <a:endParaRPr lang="en-US" dirty="0"/>
              </a:p>
            </p:txBody>
          </p:sp>
          <p:sp>
            <p:nvSpPr>
              <p:cNvPr id="492" name="Freeform 157"/>
              <p:cNvSpPr>
                <a:spLocks noChangeAspect="1"/>
              </p:cNvSpPr>
              <p:nvPr/>
            </p:nvSpPr>
            <p:spPr bwMode="gray">
              <a:xfrm>
                <a:off x="2975" y="2245"/>
                <a:ext cx="4" cy="8"/>
              </a:xfrm>
              <a:custGeom>
                <a:avLst/>
                <a:gdLst>
                  <a:gd name="T0" fmla="*/ 0 w 14"/>
                  <a:gd name="T1" fmla="*/ 0 h 30"/>
                  <a:gd name="T2" fmla="*/ 0 w 14"/>
                  <a:gd name="T3" fmla="*/ 0 h 30"/>
                  <a:gd name="T4" fmla="*/ 0 w 14"/>
                  <a:gd name="T5" fmla="*/ 0 h 30"/>
                  <a:gd name="T6" fmla="*/ 0 w 14"/>
                  <a:gd name="T7" fmla="*/ 0 h 30"/>
                  <a:gd name="T8" fmla="*/ 0 w 14"/>
                  <a:gd name="T9" fmla="*/ 0 h 30"/>
                  <a:gd name="T10" fmla="*/ 0 w 14"/>
                  <a:gd name="T11" fmla="*/ 0 h 30"/>
                  <a:gd name="T12" fmla="*/ 0 w 14"/>
                  <a:gd name="T13" fmla="*/ 0 h 30"/>
                  <a:gd name="T14" fmla="*/ 0 w 14"/>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8" y="30"/>
                    </a:moveTo>
                    <a:lnTo>
                      <a:pt x="14" y="23"/>
                    </a:lnTo>
                    <a:lnTo>
                      <a:pt x="14" y="12"/>
                    </a:lnTo>
                    <a:lnTo>
                      <a:pt x="13" y="5"/>
                    </a:lnTo>
                    <a:lnTo>
                      <a:pt x="4" y="0"/>
                    </a:lnTo>
                    <a:lnTo>
                      <a:pt x="2" y="8"/>
                    </a:lnTo>
                    <a:lnTo>
                      <a:pt x="0" y="18"/>
                    </a:lnTo>
                    <a:lnTo>
                      <a:pt x="8" y="30"/>
                    </a:lnTo>
                    <a:close/>
                  </a:path>
                </a:pathLst>
              </a:custGeom>
              <a:solidFill>
                <a:srgbClr val="BEBEBE"/>
              </a:solidFill>
              <a:ln w="6350">
                <a:solidFill>
                  <a:srgbClr val="969696"/>
                </a:solidFill>
                <a:round/>
                <a:headEnd/>
                <a:tailEnd/>
              </a:ln>
            </p:spPr>
            <p:txBody>
              <a:bodyPr/>
              <a:lstStyle/>
              <a:p>
                <a:endParaRPr lang="en-US" dirty="0"/>
              </a:p>
            </p:txBody>
          </p:sp>
          <p:grpSp>
            <p:nvGrpSpPr>
              <p:cNvPr id="493" name="Group 158"/>
              <p:cNvGrpSpPr>
                <a:grpSpLocks noChangeAspect="1"/>
              </p:cNvGrpSpPr>
              <p:nvPr/>
            </p:nvGrpSpPr>
            <p:grpSpPr bwMode="auto">
              <a:xfrm>
                <a:off x="2936" y="2252"/>
                <a:ext cx="164" cy="194"/>
                <a:chOff x="2915" y="2252"/>
                <a:chExt cx="164" cy="194"/>
              </a:xfrm>
            </p:grpSpPr>
            <p:sp>
              <p:nvSpPr>
                <p:cNvPr id="708" name="Freeform 159"/>
                <p:cNvSpPr>
                  <a:spLocks noChangeAspect="1"/>
                </p:cNvSpPr>
                <p:nvPr/>
              </p:nvSpPr>
              <p:spPr bwMode="gray">
                <a:xfrm>
                  <a:off x="2996" y="2418"/>
                  <a:ext cx="43" cy="28"/>
                </a:xfrm>
                <a:custGeom>
                  <a:avLst/>
                  <a:gdLst>
                    <a:gd name="T0" fmla="*/ 0 w 172"/>
                    <a:gd name="T1" fmla="*/ 0 h 110"/>
                    <a:gd name="T2" fmla="*/ 0 w 172"/>
                    <a:gd name="T3" fmla="*/ 0 h 110"/>
                    <a:gd name="T4" fmla="*/ 0 w 172"/>
                    <a:gd name="T5" fmla="*/ 0 h 110"/>
                    <a:gd name="T6" fmla="*/ 0 w 172"/>
                    <a:gd name="T7" fmla="*/ 0 h 110"/>
                    <a:gd name="T8" fmla="*/ 0 w 172"/>
                    <a:gd name="T9" fmla="*/ 0 h 110"/>
                    <a:gd name="T10" fmla="*/ 0 w 172"/>
                    <a:gd name="T11" fmla="*/ 0 h 110"/>
                    <a:gd name="T12" fmla="*/ 0 w 172"/>
                    <a:gd name="T13" fmla="*/ 0 h 110"/>
                    <a:gd name="T14" fmla="*/ 0 w 172"/>
                    <a:gd name="T15" fmla="*/ 0 h 110"/>
                    <a:gd name="T16" fmla="*/ 0 w 172"/>
                    <a:gd name="T17" fmla="*/ 0 h 110"/>
                    <a:gd name="T18" fmla="*/ 0 w 172"/>
                    <a:gd name="T19" fmla="*/ 0 h 110"/>
                    <a:gd name="T20" fmla="*/ 0 w 172"/>
                    <a:gd name="T21" fmla="*/ 0 h 110"/>
                    <a:gd name="T22" fmla="*/ 0 w 172"/>
                    <a:gd name="T23" fmla="*/ 0 h 110"/>
                    <a:gd name="T24" fmla="*/ 0 w 172"/>
                    <a:gd name="T25" fmla="*/ 0 h 110"/>
                    <a:gd name="T26" fmla="*/ 0 w 172"/>
                    <a:gd name="T27" fmla="*/ 0 h 110"/>
                    <a:gd name="T28" fmla="*/ 0 w 172"/>
                    <a:gd name="T29" fmla="*/ 0 h 110"/>
                    <a:gd name="T30" fmla="*/ 0 w 172"/>
                    <a:gd name="T31" fmla="*/ 0 h 110"/>
                    <a:gd name="T32" fmla="*/ 0 w 172"/>
                    <a:gd name="T33" fmla="*/ 0 h 110"/>
                    <a:gd name="T34" fmla="*/ 0 w 172"/>
                    <a:gd name="T35" fmla="*/ 0 h 110"/>
                    <a:gd name="T36" fmla="*/ 0 w 172"/>
                    <a:gd name="T37" fmla="*/ 0 h 110"/>
                    <a:gd name="T38" fmla="*/ 0 w 172"/>
                    <a:gd name="T39" fmla="*/ 0 h 110"/>
                    <a:gd name="T40" fmla="*/ 0 w 172"/>
                    <a:gd name="T41" fmla="*/ 0 h 110"/>
                    <a:gd name="T42" fmla="*/ 0 w 172"/>
                    <a:gd name="T43" fmla="*/ 0 h 110"/>
                    <a:gd name="T44" fmla="*/ 0 w 172"/>
                    <a:gd name="T45" fmla="*/ 0 h 110"/>
                    <a:gd name="T46" fmla="*/ 0 w 172"/>
                    <a:gd name="T47" fmla="*/ 0 h 110"/>
                    <a:gd name="T48" fmla="*/ 0 w 172"/>
                    <a:gd name="T49" fmla="*/ 0 h 110"/>
                    <a:gd name="T50" fmla="*/ 0 w 172"/>
                    <a:gd name="T51" fmla="*/ 0 h 110"/>
                    <a:gd name="T52" fmla="*/ 0 w 172"/>
                    <a:gd name="T53" fmla="*/ 0 h 110"/>
                    <a:gd name="T54" fmla="*/ 0 w 172"/>
                    <a:gd name="T55" fmla="*/ 0 h 110"/>
                    <a:gd name="T56" fmla="*/ 0 w 172"/>
                    <a:gd name="T57" fmla="*/ 0 h 110"/>
                    <a:gd name="T58" fmla="*/ 0 w 172"/>
                    <a:gd name="T59" fmla="*/ 0 h 110"/>
                    <a:gd name="T60" fmla="*/ 0 w 172"/>
                    <a:gd name="T61" fmla="*/ 0 h 110"/>
                    <a:gd name="T62" fmla="*/ 0 w 172"/>
                    <a:gd name="T63" fmla="*/ 0 h 110"/>
                    <a:gd name="T64" fmla="*/ 0 w 172"/>
                    <a:gd name="T65" fmla="*/ 0 h 110"/>
                    <a:gd name="T66" fmla="*/ 0 w 172"/>
                    <a:gd name="T67" fmla="*/ 0 h 110"/>
                    <a:gd name="T68" fmla="*/ 0 w 172"/>
                    <a:gd name="T69" fmla="*/ 0 h 110"/>
                    <a:gd name="T70" fmla="*/ 0 w 172"/>
                    <a:gd name="T71" fmla="*/ 0 h 110"/>
                    <a:gd name="T72" fmla="*/ 0 w 172"/>
                    <a:gd name="T73" fmla="*/ 0 h 110"/>
                    <a:gd name="T74" fmla="*/ 0 w 172"/>
                    <a:gd name="T75" fmla="*/ 0 h 110"/>
                    <a:gd name="T76" fmla="*/ 0 w 172"/>
                    <a:gd name="T77" fmla="*/ 0 h 110"/>
                    <a:gd name="T78" fmla="*/ 0 w 172"/>
                    <a:gd name="T79" fmla="*/ 0 h 110"/>
                    <a:gd name="T80" fmla="*/ 0 w 172"/>
                    <a:gd name="T81" fmla="*/ 0 h 110"/>
                    <a:gd name="T82" fmla="*/ 0 w 172"/>
                    <a:gd name="T83" fmla="*/ 0 h 110"/>
                    <a:gd name="T84" fmla="*/ 0 w 172"/>
                    <a:gd name="T85" fmla="*/ 0 h 110"/>
                    <a:gd name="T86" fmla="*/ 0 w 172"/>
                    <a:gd name="T87" fmla="*/ 0 h 1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110"/>
                    <a:gd name="T134" fmla="*/ 172 w 172"/>
                    <a:gd name="T135" fmla="*/ 110 h 1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solidFill>
                  <a:srgbClr val="BEBEBE"/>
                </a:solidFill>
                <a:ln w="6350">
                  <a:solidFill>
                    <a:srgbClr val="969696"/>
                  </a:solidFill>
                  <a:round/>
                  <a:headEnd/>
                  <a:tailEnd/>
                </a:ln>
              </p:spPr>
              <p:txBody>
                <a:bodyPr/>
                <a:lstStyle/>
                <a:p>
                  <a:endParaRPr lang="en-US" dirty="0"/>
                </a:p>
              </p:txBody>
            </p:sp>
            <p:sp>
              <p:nvSpPr>
                <p:cNvPr id="709" name="Freeform 160"/>
                <p:cNvSpPr>
                  <a:spLocks noChangeAspect="1"/>
                </p:cNvSpPr>
                <p:nvPr/>
              </p:nvSpPr>
              <p:spPr bwMode="gray">
                <a:xfrm>
                  <a:off x="2937" y="2363"/>
                  <a:ext cx="20" cy="45"/>
                </a:xfrm>
                <a:custGeom>
                  <a:avLst/>
                  <a:gdLst>
                    <a:gd name="T0" fmla="*/ 0 w 82"/>
                    <a:gd name="T1" fmla="*/ 0 h 173"/>
                    <a:gd name="T2" fmla="*/ 0 w 82"/>
                    <a:gd name="T3" fmla="*/ 0 h 173"/>
                    <a:gd name="T4" fmla="*/ 0 w 82"/>
                    <a:gd name="T5" fmla="*/ 0 h 173"/>
                    <a:gd name="T6" fmla="*/ 0 w 82"/>
                    <a:gd name="T7" fmla="*/ 0 h 173"/>
                    <a:gd name="T8" fmla="*/ 0 w 82"/>
                    <a:gd name="T9" fmla="*/ 0 h 173"/>
                    <a:gd name="T10" fmla="*/ 0 w 82"/>
                    <a:gd name="T11" fmla="*/ 0 h 173"/>
                    <a:gd name="T12" fmla="*/ 0 w 82"/>
                    <a:gd name="T13" fmla="*/ 0 h 173"/>
                    <a:gd name="T14" fmla="*/ 0 w 82"/>
                    <a:gd name="T15" fmla="*/ 0 h 173"/>
                    <a:gd name="T16" fmla="*/ 0 w 82"/>
                    <a:gd name="T17" fmla="*/ 0 h 173"/>
                    <a:gd name="T18" fmla="*/ 0 w 82"/>
                    <a:gd name="T19" fmla="*/ 0 h 173"/>
                    <a:gd name="T20" fmla="*/ 0 w 82"/>
                    <a:gd name="T21" fmla="*/ 0 h 173"/>
                    <a:gd name="T22" fmla="*/ 0 w 82"/>
                    <a:gd name="T23" fmla="*/ 0 h 173"/>
                    <a:gd name="T24" fmla="*/ 0 w 82"/>
                    <a:gd name="T25" fmla="*/ 0 h 173"/>
                    <a:gd name="T26" fmla="*/ 0 w 82"/>
                    <a:gd name="T27" fmla="*/ 0 h 173"/>
                    <a:gd name="T28" fmla="*/ 0 w 82"/>
                    <a:gd name="T29" fmla="*/ 0 h 173"/>
                    <a:gd name="T30" fmla="*/ 0 w 82"/>
                    <a:gd name="T31" fmla="*/ 0 h 173"/>
                    <a:gd name="T32" fmla="*/ 0 w 82"/>
                    <a:gd name="T33" fmla="*/ 0 h 173"/>
                    <a:gd name="T34" fmla="*/ 0 w 82"/>
                    <a:gd name="T35" fmla="*/ 0 h 173"/>
                    <a:gd name="T36" fmla="*/ 0 w 82"/>
                    <a:gd name="T37" fmla="*/ 0 h 173"/>
                    <a:gd name="T38" fmla="*/ 0 w 82"/>
                    <a:gd name="T39" fmla="*/ 0 h 173"/>
                    <a:gd name="T40" fmla="*/ 0 w 82"/>
                    <a:gd name="T41" fmla="*/ 0 h 173"/>
                    <a:gd name="T42" fmla="*/ 0 w 82"/>
                    <a:gd name="T43" fmla="*/ 0 h 173"/>
                    <a:gd name="T44" fmla="*/ 0 w 82"/>
                    <a:gd name="T45" fmla="*/ 0 h 173"/>
                    <a:gd name="T46" fmla="*/ 0 w 82"/>
                    <a:gd name="T47" fmla="*/ 0 h 173"/>
                    <a:gd name="T48" fmla="*/ 0 w 82"/>
                    <a:gd name="T49" fmla="*/ 0 h 173"/>
                    <a:gd name="T50" fmla="*/ 0 w 82"/>
                    <a:gd name="T51" fmla="*/ 0 h 173"/>
                    <a:gd name="T52" fmla="*/ 0 w 82"/>
                    <a:gd name="T53" fmla="*/ 0 h 173"/>
                    <a:gd name="T54" fmla="*/ 0 w 82"/>
                    <a:gd name="T55" fmla="*/ 0 h 173"/>
                    <a:gd name="T56" fmla="*/ 0 w 82"/>
                    <a:gd name="T57" fmla="*/ 0 h 173"/>
                    <a:gd name="T58" fmla="*/ 0 w 82"/>
                    <a:gd name="T59" fmla="*/ 0 h 173"/>
                    <a:gd name="T60" fmla="*/ 0 w 82"/>
                    <a:gd name="T61" fmla="*/ 0 h 173"/>
                    <a:gd name="T62" fmla="*/ 0 w 82"/>
                    <a:gd name="T63" fmla="*/ 0 h 173"/>
                    <a:gd name="T64" fmla="*/ 0 w 82"/>
                    <a:gd name="T65" fmla="*/ 0 h 173"/>
                    <a:gd name="T66" fmla="*/ 0 w 82"/>
                    <a:gd name="T67" fmla="*/ 0 h 173"/>
                    <a:gd name="T68" fmla="*/ 0 w 82"/>
                    <a:gd name="T69" fmla="*/ 0 h 173"/>
                    <a:gd name="T70" fmla="*/ 0 w 82"/>
                    <a:gd name="T71" fmla="*/ 0 h 173"/>
                    <a:gd name="T72" fmla="*/ 0 w 82"/>
                    <a:gd name="T73" fmla="*/ 0 h 173"/>
                    <a:gd name="T74" fmla="*/ 0 w 82"/>
                    <a:gd name="T75" fmla="*/ 0 h 173"/>
                    <a:gd name="T76" fmla="*/ 0 w 82"/>
                    <a:gd name="T77" fmla="*/ 0 h 173"/>
                    <a:gd name="T78" fmla="*/ 0 w 82"/>
                    <a:gd name="T79" fmla="*/ 0 h 173"/>
                    <a:gd name="T80" fmla="*/ 0 w 82"/>
                    <a:gd name="T81" fmla="*/ 0 h 173"/>
                    <a:gd name="T82" fmla="*/ 0 w 82"/>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173"/>
                    <a:gd name="T128" fmla="*/ 82 w 82"/>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solidFill>
                  <a:srgbClr val="BEBEBE"/>
                </a:solidFill>
                <a:ln w="6350">
                  <a:solidFill>
                    <a:srgbClr val="969696"/>
                  </a:solidFill>
                  <a:round/>
                  <a:headEnd/>
                  <a:tailEnd/>
                </a:ln>
              </p:spPr>
              <p:txBody>
                <a:bodyPr/>
                <a:lstStyle/>
                <a:p>
                  <a:endParaRPr lang="en-US" dirty="0"/>
                </a:p>
              </p:txBody>
            </p:sp>
            <p:sp>
              <p:nvSpPr>
                <p:cNvPr id="710" name="Freeform 161"/>
                <p:cNvSpPr>
                  <a:spLocks noChangeAspect="1"/>
                </p:cNvSpPr>
                <p:nvPr/>
              </p:nvSpPr>
              <p:spPr bwMode="gray">
                <a:xfrm>
                  <a:off x="2915" y="2252"/>
                  <a:ext cx="164" cy="172"/>
                </a:xfrm>
                <a:custGeom>
                  <a:avLst/>
                  <a:gdLst>
                    <a:gd name="T0" fmla="*/ 0 w 645"/>
                    <a:gd name="T1" fmla="*/ 0 h 681"/>
                    <a:gd name="T2" fmla="*/ 0 w 645"/>
                    <a:gd name="T3" fmla="*/ 0 h 681"/>
                    <a:gd name="T4" fmla="*/ 0 w 645"/>
                    <a:gd name="T5" fmla="*/ 0 h 681"/>
                    <a:gd name="T6" fmla="*/ 0 w 645"/>
                    <a:gd name="T7" fmla="*/ 0 h 681"/>
                    <a:gd name="T8" fmla="*/ 0 w 645"/>
                    <a:gd name="T9" fmla="*/ 0 h 681"/>
                    <a:gd name="T10" fmla="*/ 0 w 645"/>
                    <a:gd name="T11" fmla="*/ 0 h 681"/>
                    <a:gd name="T12" fmla="*/ 0 w 645"/>
                    <a:gd name="T13" fmla="*/ 0 h 681"/>
                    <a:gd name="T14" fmla="*/ 0 w 645"/>
                    <a:gd name="T15" fmla="*/ 0 h 681"/>
                    <a:gd name="T16" fmla="*/ 0 w 645"/>
                    <a:gd name="T17" fmla="*/ 0 h 681"/>
                    <a:gd name="T18" fmla="*/ 0 w 645"/>
                    <a:gd name="T19" fmla="*/ 0 h 681"/>
                    <a:gd name="T20" fmla="*/ 0 w 645"/>
                    <a:gd name="T21" fmla="*/ 0 h 681"/>
                    <a:gd name="T22" fmla="*/ 0 w 645"/>
                    <a:gd name="T23" fmla="*/ 0 h 681"/>
                    <a:gd name="T24" fmla="*/ 0 w 645"/>
                    <a:gd name="T25" fmla="*/ 0 h 681"/>
                    <a:gd name="T26" fmla="*/ 0 w 645"/>
                    <a:gd name="T27" fmla="*/ 0 h 681"/>
                    <a:gd name="T28" fmla="*/ 0 w 645"/>
                    <a:gd name="T29" fmla="*/ 0 h 681"/>
                    <a:gd name="T30" fmla="*/ 0 w 645"/>
                    <a:gd name="T31" fmla="*/ 0 h 681"/>
                    <a:gd name="T32" fmla="*/ 0 w 645"/>
                    <a:gd name="T33" fmla="*/ 0 h 681"/>
                    <a:gd name="T34" fmla="*/ 0 w 645"/>
                    <a:gd name="T35" fmla="*/ 0 h 681"/>
                    <a:gd name="T36" fmla="*/ 0 w 645"/>
                    <a:gd name="T37" fmla="*/ 0 h 681"/>
                    <a:gd name="T38" fmla="*/ 0 w 645"/>
                    <a:gd name="T39" fmla="*/ 0 h 681"/>
                    <a:gd name="T40" fmla="*/ 0 w 645"/>
                    <a:gd name="T41" fmla="*/ 0 h 681"/>
                    <a:gd name="T42" fmla="*/ 0 w 645"/>
                    <a:gd name="T43" fmla="*/ 0 h 681"/>
                    <a:gd name="T44" fmla="*/ 0 w 645"/>
                    <a:gd name="T45" fmla="*/ 0 h 681"/>
                    <a:gd name="T46" fmla="*/ 0 w 645"/>
                    <a:gd name="T47" fmla="*/ 0 h 681"/>
                    <a:gd name="T48" fmla="*/ 0 w 645"/>
                    <a:gd name="T49" fmla="*/ 0 h 681"/>
                    <a:gd name="T50" fmla="*/ 0 w 645"/>
                    <a:gd name="T51" fmla="*/ 0 h 681"/>
                    <a:gd name="T52" fmla="*/ 0 w 645"/>
                    <a:gd name="T53" fmla="*/ 0 h 681"/>
                    <a:gd name="T54" fmla="*/ 0 w 645"/>
                    <a:gd name="T55" fmla="*/ 0 h 681"/>
                    <a:gd name="T56" fmla="*/ 0 w 645"/>
                    <a:gd name="T57" fmla="*/ 0 h 681"/>
                    <a:gd name="T58" fmla="*/ 0 w 645"/>
                    <a:gd name="T59" fmla="*/ 0 h 681"/>
                    <a:gd name="T60" fmla="*/ 0 w 645"/>
                    <a:gd name="T61" fmla="*/ 0 h 681"/>
                    <a:gd name="T62" fmla="*/ 0 w 645"/>
                    <a:gd name="T63" fmla="*/ 0 h 681"/>
                    <a:gd name="T64" fmla="*/ 0 w 645"/>
                    <a:gd name="T65" fmla="*/ 0 h 681"/>
                    <a:gd name="T66" fmla="*/ 0 w 645"/>
                    <a:gd name="T67" fmla="*/ 0 h 681"/>
                    <a:gd name="T68" fmla="*/ 0 w 645"/>
                    <a:gd name="T69" fmla="*/ 0 h 681"/>
                    <a:gd name="T70" fmla="*/ 0 w 645"/>
                    <a:gd name="T71" fmla="*/ 0 h 681"/>
                    <a:gd name="T72" fmla="*/ 0 w 645"/>
                    <a:gd name="T73" fmla="*/ 0 h 681"/>
                    <a:gd name="T74" fmla="*/ 0 w 645"/>
                    <a:gd name="T75" fmla="*/ 0 h 681"/>
                    <a:gd name="T76" fmla="*/ 0 w 645"/>
                    <a:gd name="T77" fmla="*/ 0 h 681"/>
                    <a:gd name="T78" fmla="*/ 0 w 645"/>
                    <a:gd name="T79" fmla="*/ 0 h 681"/>
                    <a:gd name="T80" fmla="*/ 0 w 645"/>
                    <a:gd name="T81" fmla="*/ 0 h 681"/>
                    <a:gd name="T82" fmla="*/ 0 w 645"/>
                    <a:gd name="T83" fmla="*/ 0 h 681"/>
                    <a:gd name="T84" fmla="*/ 0 w 645"/>
                    <a:gd name="T85" fmla="*/ 0 h 681"/>
                    <a:gd name="T86" fmla="*/ 0 w 645"/>
                    <a:gd name="T87" fmla="*/ 0 h 681"/>
                    <a:gd name="T88" fmla="*/ 0 w 645"/>
                    <a:gd name="T89" fmla="*/ 0 h 681"/>
                    <a:gd name="T90" fmla="*/ 0 w 645"/>
                    <a:gd name="T91" fmla="*/ 0 h 681"/>
                    <a:gd name="T92" fmla="*/ 0 w 645"/>
                    <a:gd name="T93" fmla="*/ 0 h 681"/>
                    <a:gd name="T94" fmla="*/ 0 w 645"/>
                    <a:gd name="T95" fmla="*/ 0 h 681"/>
                    <a:gd name="T96" fmla="*/ 0 w 645"/>
                    <a:gd name="T97" fmla="*/ 0 h 681"/>
                    <a:gd name="T98" fmla="*/ 0 w 645"/>
                    <a:gd name="T99" fmla="*/ 0 h 681"/>
                    <a:gd name="T100" fmla="*/ 0 w 645"/>
                    <a:gd name="T101" fmla="*/ 0 h 681"/>
                    <a:gd name="T102" fmla="*/ 0 w 645"/>
                    <a:gd name="T103" fmla="*/ 0 h 681"/>
                    <a:gd name="T104" fmla="*/ 0 w 645"/>
                    <a:gd name="T105" fmla="*/ 0 h 681"/>
                    <a:gd name="T106" fmla="*/ 0 w 645"/>
                    <a:gd name="T107" fmla="*/ 0 h 681"/>
                    <a:gd name="T108" fmla="*/ 0 w 645"/>
                    <a:gd name="T109" fmla="*/ 0 h 681"/>
                    <a:gd name="T110" fmla="*/ 0 w 645"/>
                    <a:gd name="T111" fmla="*/ 0 h 681"/>
                    <a:gd name="T112" fmla="*/ 0 w 645"/>
                    <a:gd name="T113" fmla="*/ 0 h 681"/>
                    <a:gd name="T114" fmla="*/ 0 w 645"/>
                    <a:gd name="T115" fmla="*/ 0 h 681"/>
                    <a:gd name="T116" fmla="*/ 0 w 645"/>
                    <a:gd name="T117" fmla="*/ 0 h 681"/>
                    <a:gd name="T118" fmla="*/ 0 w 645"/>
                    <a:gd name="T119" fmla="*/ 0 h 681"/>
                    <a:gd name="T120" fmla="*/ 0 w 645"/>
                    <a:gd name="T121" fmla="*/ 0 h 6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5"/>
                    <a:gd name="T184" fmla="*/ 0 h 681"/>
                    <a:gd name="T185" fmla="*/ 645 w 645"/>
                    <a:gd name="T186" fmla="*/ 681 h 6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solidFill>
                  <a:srgbClr val="BEBEBE"/>
                </a:solidFill>
                <a:ln w="6350">
                  <a:solidFill>
                    <a:srgbClr val="969696"/>
                  </a:solidFill>
                  <a:round/>
                  <a:headEnd/>
                  <a:tailEnd/>
                </a:ln>
              </p:spPr>
              <p:txBody>
                <a:bodyPr/>
                <a:lstStyle/>
                <a:p>
                  <a:endParaRPr lang="en-US" dirty="0"/>
                </a:p>
              </p:txBody>
            </p:sp>
          </p:grpSp>
          <p:sp>
            <p:nvSpPr>
              <p:cNvPr id="494" name="Freeform 162"/>
              <p:cNvSpPr>
                <a:spLocks noChangeAspect="1"/>
              </p:cNvSpPr>
              <p:nvPr/>
            </p:nvSpPr>
            <p:spPr bwMode="gray">
              <a:xfrm>
                <a:off x="2922" y="2187"/>
                <a:ext cx="9" cy="14"/>
              </a:xfrm>
              <a:custGeom>
                <a:avLst/>
                <a:gdLst>
                  <a:gd name="T0" fmla="*/ 0 w 38"/>
                  <a:gd name="T1" fmla="*/ 0 h 53"/>
                  <a:gd name="T2" fmla="*/ 0 w 38"/>
                  <a:gd name="T3" fmla="*/ 0 h 53"/>
                  <a:gd name="T4" fmla="*/ 0 w 38"/>
                  <a:gd name="T5" fmla="*/ 0 h 53"/>
                  <a:gd name="T6" fmla="*/ 0 w 38"/>
                  <a:gd name="T7" fmla="*/ 0 h 53"/>
                  <a:gd name="T8" fmla="*/ 0 w 38"/>
                  <a:gd name="T9" fmla="*/ 0 h 53"/>
                  <a:gd name="T10" fmla="*/ 0 w 38"/>
                  <a:gd name="T11" fmla="*/ 0 h 53"/>
                  <a:gd name="T12" fmla="*/ 0 w 38"/>
                  <a:gd name="T13" fmla="*/ 0 h 53"/>
                  <a:gd name="T14" fmla="*/ 0 w 38"/>
                  <a:gd name="T15" fmla="*/ 0 h 53"/>
                  <a:gd name="T16" fmla="*/ 0 w 38"/>
                  <a:gd name="T17" fmla="*/ 0 h 53"/>
                  <a:gd name="T18" fmla="*/ 0 w 38"/>
                  <a:gd name="T19" fmla="*/ 0 h 53"/>
                  <a:gd name="T20" fmla="*/ 0 w 38"/>
                  <a:gd name="T21" fmla="*/ 0 h 53"/>
                  <a:gd name="T22" fmla="*/ 0 w 38"/>
                  <a:gd name="T23" fmla="*/ 0 h 53"/>
                  <a:gd name="T24" fmla="*/ 0 w 38"/>
                  <a:gd name="T25" fmla="*/ 0 h 53"/>
                  <a:gd name="T26" fmla="*/ 0 w 38"/>
                  <a:gd name="T27" fmla="*/ 0 h 53"/>
                  <a:gd name="T28" fmla="*/ 0 w 38"/>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53"/>
                  <a:gd name="T47" fmla="*/ 38 w 38"/>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solidFill>
                <a:srgbClr val="BEBEBE"/>
              </a:solidFill>
              <a:ln w="6350">
                <a:solidFill>
                  <a:srgbClr val="969696"/>
                </a:solidFill>
                <a:round/>
                <a:headEnd/>
                <a:tailEnd/>
              </a:ln>
            </p:spPr>
            <p:txBody>
              <a:bodyPr/>
              <a:lstStyle/>
              <a:p>
                <a:endParaRPr lang="en-US" dirty="0"/>
              </a:p>
            </p:txBody>
          </p:sp>
          <p:sp>
            <p:nvSpPr>
              <p:cNvPr id="495" name="Freeform 163"/>
              <p:cNvSpPr>
                <a:spLocks noChangeAspect="1"/>
              </p:cNvSpPr>
              <p:nvPr/>
            </p:nvSpPr>
            <p:spPr bwMode="gray">
              <a:xfrm>
                <a:off x="2926" y="2240"/>
                <a:ext cx="62" cy="37"/>
              </a:xfrm>
              <a:custGeom>
                <a:avLst/>
                <a:gdLst>
                  <a:gd name="T0" fmla="*/ 0 w 241"/>
                  <a:gd name="T1" fmla="*/ 0 h 142"/>
                  <a:gd name="T2" fmla="*/ 0 w 241"/>
                  <a:gd name="T3" fmla="*/ 0 h 142"/>
                  <a:gd name="T4" fmla="*/ 0 w 241"/>
                  <a:gd name="T5" fmla="*/ 0 h 142"/>
                  <a:gd name="T6" fmla="*/ 0 w 241"/>
                  <a:gd name="T7" fmla="*/ 0 h 142"/>
                  <a:gd name="T8" fmla="*/ 0 w 241"/>
                  <a:gd name="T9" fmla="*/ 0 h 142"/>
                  <a:gd name="T10" fmla="*/ 0 w 241"/>
                  <a:gd name="T11" fmla="*/ 0 h 142"/>
                  <a:gd name="T12" fmla="*/ 0 w 241"/>
                  <a:gd name="T13" fmla="*/ 0 h 142"/>
                  <a:gd name="T14" fmla="*/ 0 w 241"/>
                  <a:gd name="T15" fmla="*/ 0 h 142"/>
                  <a:gd name="T16" fmla="*/ 0 w 241"/>
                  <a:gd name="T17" fmla="*/ 0 h 142"/>
                  <a:gd name="T18" fmla="*/ 0 w 241"/>
                  <a:gd name="T19" fmla="*/ 0 h 142"/>
                  <a:gd name="T20" fmla="*/ 0 w 241"/>
                  <a:gd name="T21" fmla="*/ 0 h 142"/>
                  <a:gd name="T22" fmla="*/ 0 w 241"/>
                  <a:gd name="T23" fmla="*/ 0 h 142"/>
                  <a:gd name="T24" fmla="*/ 0 w 241"/>
                  <a:gd name="T25" fmla="*/ 0 h 142"/>
                  <a:gd name="T26" fmla="*/ 0 w 241"/>
                  <a:gd name="T27" fmla="*/ 0 h 142"/>
                  <a:gd name="T28" fmla="*/ 0 w 241"/>
                  <a:gd name="T29" fmla="*/ 0 h 142"/>
                  <a:gd name="T30" fmla="*/ 0 w 241"/>
                  <a:gd name="T31" fmla="*/ 0 h 142"/>
                  <a:gd name="T32" fmla="*/ 0 w 241"/>
                  <a:gd name="T33" fmla="*/ 0 h 142"/>
                  <a:gd name="T34" fmla="*/ 0 w 241"/>
                  <a:gd name="T35" fmla="*/ 0 h 142"/>
                  <a:gd name="T36" fmla="*/ 0 w 241"/>
                  <a:gd name="T37" fmla="*/ 0 h 142"/>
                  <a:gd name="T38" fmla="*/ 0 w 241"/>
                  <a:gd name="T39" fmla="*/ 0 h 142"/>
                  <a:gd name="T40" fmla="*/ 0 w 241"/>
                  <a:gd name="T41" fmla="*/ 0 h 142"/>
                  <a:gd name="T42" fmla="*/ 0 w 241"/>
                  <a:gd name="T43" fmla="*/ 0 h 142"/>
                  <a:gd name="T44" fmla="*/ 0 w 241"/>
                  <a:gd name="T45" fmla="*/ 0 h 142"/>
                  <a:gd name="T46" fmla="*/ 0 w 241"/>
                  <a:gd name="T47" fmla="*/ 0 h 142"/>
                  <a:gd name="T48" fmla="*/ 0 w 241"/>
                  <a:gd name="T49" fmla="*/ 0 h 142"/>
                  <a:gd name="T50" fmla="*/ 0 w 241"/>
                  <a:gd name="T51" fmla="*/ 0 h 142"/>
                  <a:gd name="T52" fmla="*/ 0 w 241"/>
                  <a:gd name="T53" fmla="*/ 0 h 142"/>
                  <a:gd name="T54" fmla="*/ 0 w 241"/>
                  <a:gd name="T55" fmla="*/ 0 h 142"/>
                  <a:gd name="T56" fmla="*/ 0 w 241"/>
                  <a:gd name="T57" fmla="*/ 0 h 142"/>
                  <a:gd name="T58" fmla="*/ 0 w 241"/>
                  <a:gd name="T59" fmla="*/ 0 h 142"/>
                  <a:gd name="T60" fmla="*/ 0 w 241"/>
                  <a:gd name="T61" fmla="*/ 0 h 142"/>
                  <a:gd name="T62" fmla="*/ 0 w 241"/>
                  <a:gd name="T63" fmla="*/ 0 h 142"/>
                  <a:gd name="T64" fmla="*/ 0 w 241"/>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142"/>
                  <a:gd name="T101" fmla="*/ 241 w 241"/>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rgbClr val="BEBEBE"/>
              </a:solidFill>
              <a:ln w="6350">
                <a:solidFill>
                  <a:srgbClr val="969696"/>
                </a:solidFill>
                <a:round/>
                <a:headEnd/>
                <a:tailEnd/>
              </a:ln>
            </p:spPr>
            <p:txBody>
              <a:bodyPr/>
              <a:lstStyle/>
              <a:p>
                <a:endParaRPr lang="en-US" dirty="0"/>
              </a:p>
            </p:txBody>
          </p:sp>
          <p:sp>
            <p:nvSpPr>
              <p:cNvPr id="496" name="Freeform 164"/>
              <p:cNvSpPr>
                <a:spLocks noChangeAspect="1"/>
              </p:cNvSpPr>
              <p:nvPr/>
            </p:nvSpPr>
            <p:spPr bwMode="gray">
              <a:xfrm>
                <a:off x="2884" y="2159"/>
                <a:ext cx="46" cy="41"/>
              </a:xfrm>
              <a:custGeom>
                <a:avLst/>
                <a:gdLst>
                  <a:gd name="T0" fmla="*/ 0 w 188"/>
                  <a:gd name="T1" fmla="*/ 0 h 161"/>
                  <a:gd name="T2" fmla="*/ 0 w 188"/>
                  <a:gd name="T3" fmla="*/ 0 h 161"/>
                  <a:gd name="T4" fmla="*/ 0 w 188"/>
                  <a:gd name="T5" fmla="*/ 0 h 161"/>
                  <a:gd name="T6" fmla="*/ 0 w 188"/>
                  <a:gd name="T7" fmla="*/ 0 h 161"/>
                  <a:gd name="T8" fmla="*/ 0 w 188"/>
                  <a:gd name="T9" fmla="*/ 0 h 161"/>
                  <a:gd name="T10" fmla="*/ 0 w 188"/>
                  <a:gd name="T11" fmla="*/ 0 h 161"/>
                  <a:gd name="T12" fmla="*/ 0 w 188"/>
                  <a:gd name="T13" fmla="*/ 0 h 161"/>
                  <a:gd name="T14" fmla="*/ 0 w 188"/>
                  <a:gd name="T15" fmla="*/ 0 h 161"/>
                  <a:gd name="T16" fmla="*/ 0 w 188"/>
                  <a:gd name="T17" fmla="*/ 0 h 161"/>
                  <a:gd name="T18" fmla="*/ 0 w 188"/>
                  <a:gd name="T19" fmla="*/ 0 h 161"/>
                  <a:gd name="T20" fmla="*/ 0 w 188"/>
                  <a:gd name="T21" fmla="*/ 0 h 161"/>
                  <a:gd name="T22" fmla="*/ 0 w 188"/>
                  <a:gd name="T23" fmla="*/ 0 h 161"/>
                  <a:gd name="T24" fmla="*/ 0 w 188"/>
                  <a:gd name="T25" fmla="*/ 0 h 161"/>
                  <a:gd name="T26" fmla="*/ 0 w 188"/>
                  <a:gd name="T27" fmla="*/ 0 h 161"/>
                  <a:gd name="T28" fmla="*/ 0 w 188"/>
                  <a:gd name="T29" fmla="*/ 0 h 161"/>
                  <a:gd name="T30" fmla="*/ 0 w 188"/>
                  <a:gd name="T31" fmla="*/ 0 h 161"/>
                  <a:gd name="T32" fmla="*/ 0 w 188"/>
                  <a:gd name="T33" fmla="*/ 0 h 161"/>
                  <a:gd name="T34" fmla="*/ 0 w 188"/>
                  <a:gd name="T35" fmla="*/ 0 h 161"/>
                  <a:gd name="T36" fmla="*/ 0 w 188"/>
                  <a:gd name="T37" fmla="*/ 0 h 161"/>
                  <a:gd name="T38" fmla="*/ 0 w 188"/>
                  <a:gd name="T39" fmla="*/ 0 h 161"/>
                  <a:gd name="T40" fmla="*/ 0 w 188"/>
                  <a:gd name="T41" fmla="*/ 0 h 161"/>
                  <a:gd name="T42" fmla="*/ 0 w 188"/>
                  <a:gd name="T43" fmla="*/ 0 h 161"/>
                  <a:gd name="T44" fmla="*/ 0 w 188"/>
                  <a:gd name="T45" fmla="*/ 0 h 161"/>
                  <a:gd name="T46" fmla="*/ 0 w 188"/>
                  <a:gd name="T47" fmla="*/ 0 h 161"/>
                  <a:gd name="T48" fmla="*/ 0 w 188"/>
                  <a:gd name="T49" fmla="*/ 0 h 161"/>
                  <a:gd name="T50" fmla="*/ 0 w 188"/>
                  <a:gd name="T51" fmla="*/ 0 h 161"/>
                  <a:gd name="T52" fmla="*/ 0 w 188"/>
                  <a:gd name="T53" fmla="*/ 0 h 161"/>
                  <a:gd name="T54" fmla="*/ 0 w 188"/>
                  <a:gd name="T55" fmla="*/ 0 h 161"/>
                  <a:gd name="T56" fmla="*/ 0 w 188"/>
                  <a:gd name="T57" fmla="*/ 0 h 161"/>
                  <a:gd name="T58" fmla="*/ 0 w 188"/>
                  <a:gd name="T59" fmla="*/ 0 h 161"/>
                  <a:gd name="T60" fmla="*/ 0 w 188"/>
                  <a:gd name="T61" fmla="*/ 0 h 161"/>
                  <a:gd name="T62" fmla="*/ 0 w 188"/>
                  <a:gd name="T63" fmla="*/ 0 h 161"/>
                  <a:gd name="T64" fmla="*/ 0 w 188"/>
                  <a:gd name="T65" fmla="*/ 0 h 161"/>
                  <a:gd name="T66" fmla="*/ 0 w 188"/>
                  <a:gd name="T67" fmla="*/ 0 h 161"/>
                  <a:gd name="T68" fmla="*/ 0 w 188"/>
                  <a:gd name="T69" fmla="*/ 0 h 161"/>
                  <a:gd name="T70" fmla="*/ 0 w 188"/>
                  <a:gd name="T71" fmla="*/ 0 h 161"/>
                  <a:gd name="T72" fmla="*/ 0 w 188"/>
                  <a:gd name="T73" fmla="*/ 0 h 161"/>
                  <a:gd name="T74" fmla="*/ 0 w 188"/>
                  <a:gd name="T75" fmla="*/ 0 h 161"/>
                  <a:gd name="T76" fmla="*/ 0 w 188"/>
                  <a:gd name="T77" fmla="*/ 0 h 161"/>
                  <a:gd name="T78" fmla="*/ 0 w 188"/>
                  <a:gd name="T79" fmla="*/ 0 h 161"/>
                  <a:gd name="T80" fmla="*/ 0 w 188"/>
                  <a:gd name="T81" fmla="*/ 0 h 161"/>
                  <a:gd name="T82" fmla="*/ 0 w 188"/>
                  <a:gd name="T83" fmla="*/ 0 h 161"/>
                  <a:gd name="T84" fmla="*/ 0 w 188"/>
                  <a:gd name="T85" fmla="*/ 0 h 161"/>
                  <a:gd name="T86" fmla="*/ 0 w 188"/>
                  <a:gd name="T87" fmla="*/ 0 h 161"/>
                  <a:gd name="T88" fmla="*/ 0 w 188"/>
                  <a:gd name="T89" fmla="*/ 0 h 161"/>
                  <a:gd name="T90" fmla="*/ 0 w 188"/>
                  <a:gd name="T91" fmla="*/ 0 h 161"/>
                  <a:gd name="T92" fmla="*/ 0 w 188"/>
                  <a:gd name="T93" fmla="*/ 0 h 161"/>
                  <a:gd name="T94" fmla="*/ 0 w 188"/>
                  <a:gd name="T95" fmla="*/ 0 h 161"/>
                  <a:gd name="T96" fmla="*/ 0 w 188"/>
                  <a:gd name="T97" fmla="*/ 0 h 161"/>
                  <a:gd name="T98" fmla="*/ 0 w 188"/>
                  <a:gd name="T99" fmla="*/ 0 h 161"/>
                  <a:gd name="T100" fmla="*/ 0 w 188"/>
                  <a:gd name="T101" fmla="*/ 0 h 161"/>
                  <a:gd name="T102" fmla="*/ 0 w 188"/>
                  <a:gd name="T103" fmla="*/ 0 h 161"/>
                  <a:gd name="T104" fmla="*/ 0 w 188"/>
                  <a:gd name="T105" fmla="*/ 0 h 161"/>
                  <a:gd name="T106" fmla="*/ 0 w 188"/>
                  <a:gd name="T107" fmla="*/ 0 h 161"/>
                  <a:gd name="T108" fmla="*/ 0 w 188"/>
                  <a:gd name="T109" fmla="*/ 0 h 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8"/>
                  <a:gd name="T166" fmla="*/ 0 h 161"/>
                  <a:gd name="T167" fmla="*/ 188 w 188"/>
                  <a:gd name="T168" fmla="*/ 161 h 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solidFill>
                <a:srgbClr val="BEBEBE"/>
              </a:solidFill>
              <a:ln w="6350">
                <a:solidFill>
                  <a:srgbClr val="969696"/>
                </a:solidFill>
                <a:round/>
                <a:headEnd/>
                <a:tailEnd/>
              </a:ln>
            </p:spPr>
            <p:txBody>
              <a:bodyPr/>
              <a:lstStyle/>
              <a:p>
                <a:endParaRPr lang="en-US" dirty="0"/>
              </a:p>
            </p:txBody>
          </p:sp>
          <p:sp>
            <p:nvSpPr>
              <p:cNvPr id="497" name="Freeform 165"/>
              <p:cNvSpPr>
                <a:spLocks noChangeAspect="1"/>
              </p:cNvSpPr>
              <p:nvPr/>
            </p:nvSpPr>
            <p:spPr bwMode="gray">
              <a:xfrm>
                <a:off x="2717" y="2319"/>
                <a:ext cx="173" cy="137"/>
              </a:xfrm>
              <a:custGeom>
                <a:avLst/>
                <a:gdLst>
                  <a:gd name="T0" fmla="*/ 0 w 687"/>
                  <a:gd name="T1" fmla="*/ 0 h 545"/>
                  <a:gd name="T2" fmla="*/ 0 w 687"/>
                  <a:gd name="T3" fmla="*/ 0 h 545"/>
                  <a:gd name="T4" fmla="*/ 0 w 687"/>
                  <a:gd name="T5" fmla="*/ 0 h 545"/>
                  <a:gd name="T6" fmla="*/ 0 w 687"/>
                  <a:gd name="T7" fmla="*/ 0 h 545"/>
                  <a:gd name="T8" fmla="*/ 0 w 687"/>
                  <a:gd name="T9" fmla="*/ 0 h 545"/>
                  <a:gd name="T10" fmla="*/ 0 w 687"/>
                  <a:gd name="T11" fmla="*/ 0 h 545"/>
                  <a:gd name="T12" fmla="*/ 0 w 687"/>
                  <a:gd name="T13" fmla="*/ 0 h 545"/>
                  <a:gd name="T14" fmla="*/ 0 w 687"/>
                  <a:gd name="T15" fmla="*/ 0 h 545"/>
                  <a:gd name="T16" fmla="*/ 0 w 687"/>
                  <a:gd name="T17" fmla="*/ 0 h 545"/>
                  <a:gd name="T18" fmla="*/ 0 w 687"/>
                  <a:gd name="T19" fmla="*/ 0 h 545"/>
                  <a:gd name="T20" fmla="*/ 0 w 687"/>
                  <a:gd name="T21" fmla="*/ 0 h 545"/>
                  <a:gd name="T22" fmla="*/ 0 w 687"/>
                  <a:gd name="T23" fmla="*/ 0 h 545"/>
                  <a:gd name="T24" fmla="*/ 0 w 687"/>
                  <a:gd name="T25" fmla="*/ 0 h 545"/>
                  <a:gd name="T26" fmla="*/ 0 w 687"/>
                  <a:gd name="T27" fmla="*/ 0 h 545"/>
                  <a:gd name="T28" fmla="*/ 0 w 687"/>
                  <a:gd name="T29" fmla="*/ 0 h 545"/>
                  <a:gd name="T30" fmla="*/ 0 w 687"/>
                  <a:gd name="T31" fmla="*/ 0 h 545"/>
                  <a:gd name="T32" fmla="*/ 0 w 687"/>
                  <a:gd name="T33" fmla="*/ 0 h 545"/>
                  <a:gd name="T34" fmla="*/ 0 w 687"/>
                  <a:gd name="T35" fmla="*/ 0 h 545"/>
                  <a:gd name="T36" fmla="*/ 0 w 687"/>
                  <a:gd name="T37" fmla="*/ 0 h 545"/>
                  <a:gd name="T38" fmla="*/ 0 w 687"/>
                  <a:gd name="T39" fmla="*/ 0 h 545"/>
                  <a:gd name="T40" fmla="*/ 0 w 687"/>
                  <a:gd name="T41" fmla="*/ 0 h 545"/>
                  <a:gd name="T42" fmla="*/ 0 w 687"/>
                  <a:gd name="T43" fmla="*/ 0 h 545"/>
                  <a:gd name="T44" fmla="*/ 0 w 687"/>
                  <a:gd name="T45" fmla="*/ 0 h 545"/>
                  <a:gd name="T46" fmla="*/ 0 w 687"/>
                  <a:gd name="T47" fmla="*/ 0 h 545"/>
                  <a:gd name="T48" fmla="*/ 0 w 687"/>
                  <a:gd name="T49" fmla="*/ 0 h 545"/>
                  <a:gd name="T50" fmla="*/ 0 w 687"/>
                  <a:gd name="T51" fmla="*/ 0 h 545"/>
                  <a:gd name="T52" fmla="*/ 0 w 687"/>
                  <a:gd name="T53" fmla="*/ 0 h 545"/>
                  <a:gd name="T54" fmla="*/ 0 w 687"/>
                  <a:gd name="T55" fmla="*/ 0 h 545"/>
                  <a:gd name="T56" fmla="*/ 0 w 687"/>
                  <a:gd name="T57" fmla="*/ 0 h 545"/>
                  <a:gd name="T58" fmla="*/ 0 w 687"/>
                  <a:gd name="T59" fmla="*/ 0 h 545"/>
                  <a:gd name="T60" fmla="*/ 0 w 687"/>
                  <a:gd name="T61" fmla="*/ 0 h 545"/>
                  <a:gd name="T62" fmla="*/ 0 w 687"/>
                  <a:gd name="T63" fmla="*/ 0 h 545"/>
                  <a:gd name="T64" fmla="*/ 0 w 687"/>
                  <a:gd name="T65" fmla="*/ 0 h 545"/>
                  <a:gd name="T66" fmla="*/ 0 w 687"/>
                  <a:gd name="T67" fmla="*/ 0 h 545"/>
                  <a:gd name="T68" fmla="*/ 0 w 687"/>
                  <a:gd name="T69" fmla="*/ 0 h 545"/>
                  <a:gd name="T70" fmla="*/ 0 w 687"/>
                  <a:gd name="T71" fmla="*/ 0 h 545"/>
                  <a:gd name="T72" fmla="*/ 0 w 687"/>
                  <a:gd name="T73" fmla="*/ 0 h 545"/>
                  <a:gd name="T74" fmla="*/ 0 w 687"/>
                  <a:gd name="T75" fmla="*/ 0 h 545"/>
                  <a:gd name="T76" fmla="*/ 0 w 687"/>
                  <a:gd name="T77" fmla="*/ 0 h 545"/>
                  <a:gd name="T78" fmla="*/ 0 w 687"/>
                  <a:gd name="T79" fmla="*/ 0 h 545"/>
                  <a:gd name="T80" fmla="*/ 0 w 687"/>
                  <a:gd name="T81" fmla="*/ 0 h 545"/>
                  <a:gd name="T82" fmla="*/ 0 w 687"/>
                  <a:gd name="T83" fmla="*/ 0 h 545"/>
                  <a:gd name="T84" fmla="*/ 0 w 687"/>
                  <a:gd name="T85" fmla="*/ 0 h 545"/>
                  <a:gd name="T86" fmla="*/ 0 w 687"/>
                  <a:gd name="T87" fmla="*/ 0 h 545"/>
                  <a:gd name="T88" fmla="*/ 0 w 687"/>
                  <a:gd name="T89" fmla="*/ 0 h 545"/>
                  <a:gd name="T90" fmla="*/ 0 w 687"/>
                  <a:gd name="T91" fmla="*/ 0 h 545"/>
                  <a:gd name="T92" fmla="*/ 0 w 687"/>
                  <a:gd name="T93" fmla="*/ 0 h 545"/>
                  <a:gd name="T94" fmla="*/ 0 w 687"/>
                  <a:gd name="T95" fmla="*/ 0 h 545"/>
                  <a:gd name="T96" fmla="*/ 0 w 687"/>
                  <a:gd name="T97" fmla="*/ 0 h 545"/>
                  <a:gd name="T98" fmla="*/ 0 w 687"/>
                  <a:gd name="T99" fmla="*/ 0 h 545"/>
                  <a:gd name="T100" fmla="*/ 0 w 687"/>
                  <a:gd name="T101" fmla="*/ 0 h 545"/>
                  <a:gd name="T102" fmla="*/ 0 w 687"/>
                  <a:gd name="T103" fmla="*/ 0 h 545"/>
                  <a:gd name="T104" fmla="*/ 0 w 687"/>
                  <a:gd name="T105" fmla="*/ 0 h 545"/>
                  <a:gd name="T106" fmla="*/ 0 w 687"/>
                  <a:gd name="T107" fmla="*/ 0 h 545"/>
                  <a:gd name="T108" fmla="*/ 0 w 687"/>
                  <a:gd name="T109" fmla="*/ 0 h 545"/>
                  <a:gd name="T110" fmla="*/ 0 w 687"/>
                  <a:gd name="T111" fmla="*/ 0 h 5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7"/>
                  <a:gd name="T169" fmla="*/ 0 h 545"/>
                  <a:gd name="T170" fmla="*/ 687 w 687"/>
                  <a:gd name="T171" fmla="*/ 545 h 5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rgbClr val="BEBEBE"/>
              </a:solidFill>
              <a:ln w="6350">
                <a:solidFill>
                  <a:srgbClr val="969696"/>
                </a:solidFill>
                <a:round/>
                <a:headEnd/>
                <a:tailEnd/>
              </a:ln>
            </p:spPr>
            <p:txBody>
              <a:bodyPr/>
              <a:lstStyle/>
              <a:p>
                <a:endParaRPr lang="en-US" dirty="0"/>
              </a:p>
            </p:txBody>
          </p:sp>
          <p:sp>
            <p:nvSpPr>
              <p:cNvPr id="498" name="Freeform 166"/>
              <p:cNvSpPr>
                <a:spLocks noChangeAspect="1"/>
              </p:cNvSpPr>
              <p:nvPr/>
            </p:nvSpPr>
            <p:spPr bwMode="gray">
              <a:xfrm>
                <a:off x="2892" y="2114"/>
                <a:ext cx="50" cy="60"/>
              </a:xfrm>
              <a:custGeom>
                <a:avLst/>
                <a:gdLst>
                  <a:gd name="T0" fmla="*/ 0 w 196"/>
                  <a:gd name="T1" fmla="*/ 0 h 239"/>
                  <a:gd name="T2" fmla="*/ 0 w 196"/>
                  <a:gd name="T3" fmla="*/ 0 h 239"/>
                  <a:gd name="T4" fmla="*/ 0 w 196"/>
                  <a:gd name="T5" fmla="*/ 0 h 239"/>
                  <a:gd name="T6" fmla="*/ 0 w 196"/>
                  <a:gd name="T7" fmla="*/ 0 h 239"/>
                  <a:gd name="T8" fmla="*/ 0 w 196"/>
                  <a:gd name="T9" fmla="*/ 0 h 239"/>
                  <a:gd name="T10" fmla="*/ 0 w 196"/>
                  <a:gd name="T11" fmla="*/ 0 h 239"/>
                  <a:gd name="T12" fmla="*/ 0 w 196"/>
                  <a:gd name="T13" fmla="*/ 0 h 239"/>
                  <a:gd name="T14" fmla="*/ 0 w 196"/>
                  <a:gd name="T15" fmla="*/ 0 h 239"/>
                  <a:gd name="T16" fmla="*/ 0 w 196"/>
                  <a:gd name="T17" fmla="*/ 0 h 239"/>
                  <a:gd name="T18" fmla="*/ 0 w 196"/>
                  <a:gd name="T19" fmla="*/ 0 h 239"/>
                  <a:gd name="T20" fmla="*/ 0 w 196"/>
                  <a:gd name="T21" fmla="*/ 0 h 239"/>
                  <a:gd name="T22" fmla="*/ 0 w 196"/>
                  <a:gd name="T23" fmla="*/ 0 h 239"/>
                  <a:gd name="T24" fmla="*/ 0 w 196"/>
                  <a:gd name="T25" fmla="*/ 0 h 239"/>
                  <a:gd name="T26" fmla="*/ 0 w 196"/>
                  <a:gd name="T27" fmla="*/ 0 h 239"/>
                  <a:gd name="T28" fmla="*/ 0 w 196"/>
                  <a:gd name="T29" fmla="*/ 0 h 239"/>
                  <a:gd name="T30" fmla="*/ 0 w 196"/>
                  <a:gd name="T31" fmla="*/ 0 h 239"/>
                  <a:gd name="T32" fmla="*/ 0 w 196"/>
                  <a:gd name="T33" fmla="*/ 0 h 239"/>
                  <a:gd name="T34" fmla="*/ 0 w 196"/>
                  <a:gd name="T35" fmla="*/ 0 h 239"/>
                  <a:gd name="T36" fmla="*/ 0 w 196"/>
                  <a:gd name="T37" fmla="*/ 0 h 239"/>
                  <a:gd name="T38" fmla="*/ 0 w 196"/>
                  <a:gd name="T39" fmla="*/ 0 h 239"/>
                  <a:gd name="T40" fmla="*/ 0 w 196"/>
                  <a:gd name="T41" fmla="*/ 0 h 239"/>
                  <a:gd name="T42" fmla="*/ 0 w 196"/>
                  <a:gd name="T43" fmla="*/ 0 h 239"/>
                  <a:gd name="T44" fmla="*/ 0 w 196"/>
                  <a:gd name="T45" fmla="*/ 0 h 239"/>
                  <a:gd name="T46" fmla="*/ 0 w 196"/>
                  <a:gd name="T47" fmla="*/ 0 h 239"/>
                  <a:gd name="T48" fmla="*/ 0 w 196"/>
                  <a:gd name="T49" fmla="*/ 0 h 239"/>
                  <a:gd name="T50" fmla="*/ 0 w 196"/>
                  <a:gd name="T51" fmla="*/ 0 h 239"/>
                  <a:gd name="T52" fmla="*/ 0 w 196"/>
                  <a:gd name="T53" fmla="*/ 0 h 239"/>
                  <a:gd name="T54" fmla="*/ 0 w 196"/>
                  <a:gd name="T55" fmla="*/ 0 h 239"/>
                  <a:gd name="T56" fmla="*/ 0 w 196"/>
                  <a:gd name="T57" fmla="*/ 0 h 239"/>
                  <a:gd name="T58" fmla="*/ 0 w 196"/>
                  <a:gd name="T59" fmla="*/ 0 h 239"/>
                  <a:gd name="T60" fmla="*/ 0 w 196"/>
                  <a:gd name="T61" fmla="*/ 0 h 239"/>
                  <a:gd name="T62" fmla="*/ 0 w 196"/>
                  <a:gd name="T63" fmla="*/ 0 h 239"/>
                  <a:gd name="T64" fmla="*/ 0 w 196"/>
                  <a:gd name="T65" fmla="*/ 0 h 239"/>
                  <a:gd name="T66" fmla="*/ 0 w 196"/>
                  <a:gd name="T67" fmla="*/ 0 h 239"/>
                  <a:gd name="T68" fmla="*/ 0 w 196"/>
                  <a:gd name="T69" fmla="*/ 0 h 239"/>
                  <a:gd name="T70" fmla="*/ 0 w 196"/>
                  <a:gd name="T71" fmla="*/ 0 h 239"/>
                  <a:gd name="T72" fmla="*/ 0 w 196"/>
                  <a:gd name="T73" fmla="*/ 0 h 239"/>
                  <a:gd name="T74" fmla="*/ 0 w 196"/>
                  <a:gd name="T75" fmla="*/ 0 h 239"/>
                  <a:gd name="T76" fmla="*/ 0 w 196"/>
                  <a:gd name="T77" fmla="*/ 0 h 239"/>
                  <a:gd name="T78" fmla="*/ 0 w 196"/>
                  <a:gd name="T79" fmla="*/ 0 h 239"/>
                  <a:gd name="T80" fmla="*/ 0 w 196"/>
                  <a:gd name="T81" fmla="*/ 0 h 239"/>
                  <a:gd name="T82" fmla="*/ 0 w 196"/>
                  <a:gd name="T83" fmla="*/ 0 h 239"/>
                  <a:gd name="T84" fmla="*/ 0 w 196"/>
                  <a:gd name="T85" fmla="*/ 0 h 239"/>
                  <a:gd name="T86" fmla="*/ 0 w 196"/>
                  <a:gd name="T87" fmla="*/ 0 h 239"/>
                  <a:gd name="T88" fmla="*/ 0 w 196"/>
                  <a:gd name="T89" fmla="*/ 0 h 239"/>
                  <a:gd name="T90" fmla="*/ 0 w 196"/>
                  <a:gd name="T91" fmla="*/ 0 h 239"/>
                  <a:gd name="T92" fmla="*/ 0 w 196"/>
                  <a:gd name="T93" fmla="*/ 0 h 239"/>
                  <a:gd name="T94" fmla="*/ 0 w 196"/>
                  <a:gd name="T95" fmla="*/ 0 h 239"/>
                  <a:gd name="T96" fmla="*/ 0 w 196"/>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9"/>
                  <a:gd name="T149" fmla="*/ 196 w 196"/>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rgbClr val="BEBEBE"/>
              </a:solidFill>
              <a:ln w="6350">
                <a:solidFill>
                  <a:srgbClr val="969696"/>
                </a:solidFill>
                <a:round/>
                <a:headEnd/>
                <a:tailEnd/>
              </a:ln>
            </p:spPr>
            <p:txBody>
              <a:bodyPr/>
              <a:lstStyle/>
              <a:p>
                <a:endParaRPr lang="en-US" dirty="0"/>
              </a:p>
            </p:txBody>
          </p:sp>
          <p:sp>
            <p:nvSpPr>
              <p:cNvPr id="499" name="Freeform 167"/>
              <p:cNvSpPr>
                <a:spLocks noChangeAspect="1"/>
              </p:cNvSpPr>
              <p:nvPr/>
            </p:nvSpPr>
            <p:spPr bwMode="gray">
              <a:xfrm>
                <a:off x="2714" y="2349"/>
                <a:ext cx="44" cy="90"/>
              </a:xfrm>
              <a:custGeom>
                <a:avLst/>
                <a:gdLst>
                  <a:gd name="T0" fmla="*/ 0 w 177"/>
                  <a:gd name="T1" fmla="*/ 0 h 356"/>
                  <a:gd name="T2" fmla="*/ 0 w 177"/>
                  <a:gd name="T3" fmla="*/ 0 h 356"/>
                  <a:gd name="T4" fmla="*/ 0 w 177"/>
                  <a:gd name="T5" fmla="*/ 0 h 356"/>
                  <a:gd name="T6" fmla="*/ 0 w 177"/>
                  <a:gd name="T7" fmla="*/ 0 h 356"/>
                  <a:gd name="T8" fmla="*/ 0 w 177"/>
                  <a:gd name="T9" fmla="*/ 0 h 356"/>
                  <a:gd name="T10" fmla="*/ 0 w 177"/>
                  <a:gd name="T11" fmla="*/ 0 h 356"/>
                  <a:gd name="T12" fmla="*/ 0 w 177"/>
                  <a:gd name="T13" fmla="*/ 0 h 356"/>
                  <a:gd name="T14" fmla="*/ 0 w 177"/>
                  <a:gd name="T15" fmla="*/ 0 h 356"/>
                  <a:gd name="T16" fmla="*/ 0 w 177"/>
                  <a:gd name="T17" fmla="*/ 0 h 356"/>
                  <a:gd name="T18" fmla="*/ 0 w 177"/>
                  <a:gd name="T19" fmla="*/ 0 h 356"/>
                  <a:gd name="T20" fmla="*/ 0 w 177"/>
                  <a:gd name="T21" fmla="*/ 0 h 356"/>
                  <a:gd name="T22" fmla="*/ 0 w 177"/>
                  <a:gd name="T23" fmla="*/ 0 h 356"/>
                  <a:gd name="T24" fmla="*/ 0 w 177"/>
                  <a:gd name="T25" fmla="*/ 0 h 356"/>
                  <a:gd name="T26" fmla="*/ 0 w 177"/>
                  <a:gd name="T27" fmla="*/ 0 h 356"/>
                  <a:gd name="T28" fmla="*/ 0 w 177"/>
                  <a:gd name="T29" fmla="*/ 0 h 356"/>
                  <a:gd name="T30" fmla="*/ 0 w 177"/>
                  <a:gd name="T31" fmla="*/ 0 h 356"/>
                  <a:gd name="T32" fmla="*/ 0 w 177"/>
                  <a:gd name="T33" fmla="*/ 0 h 356"/>
                  <a:gd name="T34" fmla="*/ 0 w 177"/>
                  <a:gd name="T35" fmla="*/ 0 h 356"/>
                  <a:gd name="T36" fmla="*/ 0 w 177"/>
                  <a:gd name="T37" fmla="*/ 0 h 356"/>
                  <a:gd name="T38" fmla="*/ 0 w 177"/>
                  <a:gd name="T39" fmla="*/ 0 h 356"/>
                  <a:gd name="T40" fmla="*/ 0 w 177"/>
                  <a:gd name="T41" fmla="*/ 0 h 356"/>
                  <a:gd name="T42" fmla="*/ 0 w 177"/>
                  <a:gd name="T43" fmla="*/ 0 h 356"/>
                  <a:gd name="T44" fmla="*/ 0 w 177"/>
                  <a:gd name="T45" fmla="*/ 0 h 356"/>
                  <a:gd name="T46" fmla="*/ 0 w 177"/>
                  <a:gd name="T47" fmla="*/ 0 h 356"/>
                  <a:gd name="T48" fmla="*/ 0 w 177"/>
                  <a:gd name="T49" fmla="*/ 0 h 356"/>
                  <a:gd name="T50" fmla="*/ 0 w 177"/>
                  <a:gd name="T51" fmla="*/ 0 h 356"/>
                  <a:gd name="T52" fmla="*/ 0 w 177"/>
                  <a:gd name="T53" fmla="*/ 0 h 356"/>
                  <a:gd name="T54" fmla="*/ 0 w 177"/>
                  <a:gd name="T55" fmla="*/ 0 h 356"/>
                  <a:gd name="T56" fmla="*/ 0 w 177"/>
                  <a:gd name="T57" fmla="*/ 0 h 356"/>
                  <a:gd name="T58" fmla="*/ 0 w 177"/>
                  <a:gd name="T59" fmla="*/ 0 h 356"/>
                  <a:gd name="T60" fmla="*/ 0 w 177"/>
                  <a:gd name="T61" fmla="*/ 0 h 356"/>
                  <a:gd name="T62" fmla="*/ 0 w 177"/>
                  <a:gd name="T63" fmla="*/ 0 h 356"/>
                  <a:gd name="T64" fmla="*/ 0 w 177"/>
                  <a:gd name="T65" fmla="*/ 0 h 356"/>
                  <a:gd name="T66" fmla="*/ 0 w 177"/>
                  <a:gd name="T67" fmla="*/ 0 h 356"/>
                  <a:gd name="T68" fmla="*/ 0 w 177"/>
                  <a:gd name="T69" fmla="*/ 0 h 356"/>
                  <a:gd name="T70" fmla="*/ 0 w 177"/>
                  <a:gd name="T71" fmla="*/ 0 h 356"/>
                  <a:gd name="T72" fmla="*/ 0 w 177"/>
                  <a:gd name="T73" fmla="*/ 0 h 356"/>
                  <a:gd name="T74" fmla="*/ 0 w 177"/>
                  <a:gd name="T75" fmla="*/ 0 h 3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7"/>
                  <a:gd name="T115" fmla="*/ 0 h 356"/>
                  <a:gd name="T116" fmla="*/ 177 w 177"/>
                  <a:gd name="T117" fmla="*/ 356 h 3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rgbClr val="BEBEBE"/>
              </a:solidFill>
              <a:ln w="6350">
                <a:solidFill>
                  <a:srgbClr val="969696"/>
                </a:solidFill>
                <a:round/>
                <a:headEnd/>
                <a:tailEnd/>
              </a:ln>
            </p:spPr>
            <p:txBody>
              <a:bodyPr/>
              <a:lstStyle/>
              <a:p>
                <a:endParaRPr lang="en-US" dirty="0"/>
              </a:p>
            </p:txBody>
          </p:sp>
          <p:sp>
            <p:nvSpPr>
              <p:cNvPr id="500" name="Freeform 168"/>
              <p:cNvSpPr>
                <a:spLocks noChangeAspect="1"/>
              </p:cNvSpPr>
              <p:nvPr/>
            </p:nvSpPr>
            <p:spPr bwMode="gray">
              <a:xfrm>
                <a:off x="2926" y="2079"/>
                <a:ext cx="125" cy="166"/>
              </a:xfrm>
              <a:custGeom>
                <a:avLst/>
                <a:gdLst>
                  <a:gd name="T0" fmla="*/ 0 w 490"/>
                  <a:gd name="T1" fmla="*/ 0 h 659"/>
                  <a:gd name="T2" fmla="*/ 0 w 490"/>
                  <a:gd name="T3" fmla="*/ 0 h 659"/>
                  <a:gd name="T4" fmla="*/ 0 w 490"/>
                  <a:gd name="T5" fmla="*/ 0 h 659"/>
                  <a:gd name="T6" fmla="*/ 0 w 490"/>
                  <a:gd name="T7" fmla="*/ 0 h 659"/>
                  <a:gd name="T8" fmla="*/ 0 w 490"/>
                  <a:gd name="T9" fmla="*/ 0 h 659"/>
                  <a:gd name="T10" fmla="*/ 0 w 490"/>
                  <a:gd name="T11" fmla="*/ 0 h 659"/>
                  <a:gd name="T12" fmla="*/ 0 w 490"/>
                  <a:gd name="T13" fmla="*/ 0 h 659"/>
                  <a:gd name="T14" fmla="*/ 0 w 490"/>
                  <a:gd name="T15" fmla="*/ 0 h 659"/>
                  <a:gd name="T16" fmla="*/ 0 w 490"/>
                  <a:gd name="T17" fmla="*/ 0 h 659"/>
                  <a:gd name="T18" fmla="*/ 0 w 490"/>
                  <a:gd name="T19" fmla="*/ 0 h 659"/>
                  <a:gd name="T20" fmla="*/ 0 w 490"/>
                  <a:gd name="T21" fmla="*/ 0 h 659"/>
                  <a:gd name="T22" fmla="*/ 0 w 490"/>
                  <a:gd name="T23" fmla="*/ 0 h 659"/>
                  <a:gd name="T24" fmla="*/ 0 w 490"/>
                  <a:gd name="T25" fmla="*/ 0 h 659"/>
                  <a:gd name="T26" fmla="*/ 0 w 490"/>
                  <a:gd name="T27" fmla="*/ 0 h 659"/>
                  <a:gd name="T28" fmla="*/ 0 w 490"/>
                  <a:gd name="T29" fmla="*/ 0 h 659"/>
                  <a:gd name="T30" fmla="*/ 0 w 490"/>
                  <a:gd name="T31" fmla="*/ 0 h 659"/>
                  <a:gd name="T32" fmla="*/ 0 w 490"/>
                  <a:gd name="T33" fmla="*/ 0 h 659"/>
                  <a:gd name="T34" fmla="*/ 0 w 490"/>
                  <a:gd name="T35" fmla="*/ 0 h 659"/>
                  <a:gd name="T36" fmla="*/ 0 w 490"/>
                  <a:gd name="T37" fmla="*/ 0 h 659"/>
                  <a:gd name="T38" fmla="*/ 0 w 490"/>
                  <a:gd name="T39" fmla="*/ 0 h 659"/>
                  <a:gd name="T40" fmla="*/ 0 w 490"/>
                  <a:gd name="T41" fmla="*/ 0 h 659"/>
                  <a:gd name="T42" fmla="*/ 0 w 490"/>
                  <a:gd name="T43" fmla="*/ 0 h 659"/>
                  <a:gd name="T44" fmla="*/ 0 w 490"/>
                  <a:gd name="T45" fmla="*/ 0 h 659"/>
                  <a:gd name="T46" fmla="*/ 0 w 490"/>
                  <a:gd name="T47" fmla="*/ 0 h 659"/>
                  <a:gd name="T48" fmla="*/ 0 w 490"/>
                  <a:gd name="T49" fmla="*/ 0 h 659"/>
                  <a:gd name="T50" fmla="*/ 0 w 490"/>
                  <a:gd name="T51" fmla="*/ 0 h 659"/>
                  <a:gd name="T52" fmla="*/ 0 w 490"/>
                  <a:gd name="T53" fmla="*/ 0 h 659"/>
                  <a:gd name="T54" fmla="*/ 0 w 490"/>
                  <a:gd name="T55" fmla="*/ 0 h 659"/>
                  <a:gd name="T56" fmla="*/ 0 w 490"/>
                  <a:gd name="T57" fmla="*/ 0 h 659"/>
                  <a:gd name="T58" fmla="*/ 0 w 490"/>
                  <a:gd name="T59" fmla="*/ 0 h 659"/>
                  <a:gd name="T60" fmla="*/ 0 w 490"/>
                  <a:gd name="T61" fmla="*/ 0 h 659"/>
                  <a:gd name="T62" fmla="*/ 0 w 490"/>
                  <a:gd name="T63" fmla="*/ 0 h 659"/>
                  <a:gd name="T64" fmla="*/ 0 w 490"/>
                  <a:gd name="T65" fmla="*/ 0 h 659"/>
                  <a:gd name="T66" fmla="*/ 0 w 490"/>
                  <a:gd name="T67" fmla="*/ 0 h 659"/>
                  <a:gd name="T68" fmla="*/ 0 w 490"/>
                  <a:gd name="T69" fmla="*/ 0 h 659"/>
                  <a:gd name="T70" fmla="*/ 0 w 490"/>
                  <a:gd name="T71" fmla="*/ 0 h 659"/>
                  <a:gd name="T72" fmla="*/ 0 w 490"/>
                  <a:gd name="T73" fmla="*/ 0 h 659"/>
                  <a:gd name="T74" fmla="*/ 0 w 490"/>
                  <a:gd name="T75" fmla="*/ 0 h 659"/>
                  <a:gd name="T76" fmla="*/ 0 w 490"/>
                  <a:gd name="T77" fmla="*/ 0 h 659"/>
                  <a:gd name="T78" fmla="*/ 0 w 490"/>
                  <a:gd name="T79" fmla="*/ 0 h 659"/>
                  <a:gd name="T80" fmla="*/ 0 w 490"/>
                  <a:gd name="T81" fmla="*/ 0 h 659"/>
                  <a:gd name="T82" fmla="*/ 0 w 490"/>
                  <a:gd name="T83" fmla="*/ 0 h 659"/>
                  <a:gd name="T84" fmla="*/ 0 w 490"/>
                  <a:gd name="T85" fmla="*/ 0 h 659"/>
                  <a:gd name="T86" fmla="*/ 0 w 490"/>
                  <a:gd name="T87" fmla="*/ 0 h 659"/>
                  <a:gd name="T88" fmla="*/ 0 w 490"/>
                  <a:gd name="T89" fmla="*/ 0 h 659"/>
                  <a:gd name="T90" fmla="*/ 0 w 490"/>
                  <a:gd name="T91" fmla="*/ 0 h 659"/>
                  <a:gd name="T92" fmla="*/ 0 w 490"/>
                  <a:gd name="T93" fmla="*/ 0 h 659"/>
                  <a:gd name="T94" fmla="*/ 0 w 490"/>
                  <a:gd name="T95" fmla="*/ 0 h 659"/>
                  <a:gd name="T96" fmla="*/ 0 w 490"/>
                  <a:gd name="T97" fmla="*/ 0 h 659"/>
                  <a:gd name="T98" fmla="*/ 0 w 490"/>
                  <a:gd name="T99" fmla="*/ 0 h 659"/>
                  <a:gd name="T100" fmla="*/ 0 w 490"/>
                  <a:gd name="T101" fmla="*/ 0 h 659"/>
                  <a:gd name="T102" fmla="*/ 0 w 490"/>
                  <a:gd name="T103" fmla="*/ 0 h 659"/>
                  <a:gd name="T104" fmla="*/ 0 w 490"/>
                  <a:gd name="T105" fmla="*/ 0 h 659"/>
                  <a:gd name="T106" fmla="*/ 0 w 490"/>
                  <a:gd name="T107" fmla="*/ 0 h 6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0"/>
                  <a:gd name="T163" fmla="*/ 0 h 659"/>
                  <a:gd name="T164" fmla="*/ 490 w 490"/>
                  <a:gd name="T165" fmla="*/ 659 h 6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rgbClr val="BEBEBE"/>
              </a:solidFill>
              <a:ln w="6350">
                <a:solidFill>
                  <a:srgbClr val="969696"/>
                </a:solidFill>
                <a:round/>
                <a:headEnd/>
                <a:tailEnd/>
              </a:ln>
            </p:spPr>
            <p:txBody>
              <a:bodyPr/>
              <a:lstStyle/>
              <a:p>
                <a:endParaRPr lang="en-US" dirty="0"/>
              </a:p>
            </p:txBody>
          </p:sp>
          <p:grpSp>
            <p:nvGrpSpPr>
              <p:cNvPr id="501" name="Group 169"/>
              <p:cNvGrpSpPr>
                <a:grpSpLocks noChangeAspect="1"/>
              </p:cNvGrpSpPr>
              <p:nvPr/>
            </p:nvGrpSpPr>
            <p:grpSpPr bwMode="auto">
              <a:xfrm>
                <a:off x="2779" y="2167"/>
                <a:ext cx="198" cy="195"/>
                <a:chOff x="2758" y="2167"/>
                <a:chExt cx="198" cy="195"/>
              </a:xfrm>
            </p:grpSpPr>
            <p:sp>
              <p:nvSpPr>
                <p:cNvPr id="706" name="Freeform 170"/>
                <p:cNvSpPr>
                  <a:spLocks noChangeAspect="1"/>
                </p:cNvSpPr>
                <p:nvPr/>
              </p:nvSpPr>
              <p:spPr bwMode="gray">
                <a:xfrm>
                  <a:off x="2942" y="2333"/>
                  <a:ext cx="14" cy="29"/>
                </a:xfrm>
                <a:custGeom>
                  <a:avLst/>
                  <a:gdLst>
                    <a:gd name="T0" fmla="*/ 0 w 52"/>
                    <a:gd name="T1" fmla="*/ 0 h 121"/>
                    <a:gd name="T2" fmla="*/ 0 w 52"/>
                    <a:gd name="T3" fmla="*/ 0 h 121"/>
                    <a:gd name="T4" fmla="*/ 0 w 52"/>
                    <a:gd name="T5" fmla="*/ 0 h 121"/>
                    <a:gd name="T6" fmla="*/ 0 w 52"/>
                    <a:gd name="T7" fmla="*/ 0 h 121"/>
                    <a:gd name="T8" fmla="*/ 0 w 52"/>
                    <a:gd name="T9" fmla="*/ 0 h 121"/>
                    <a:gd name="T10" fmla="*/ 0 w 52"/>
                    <a:gd name="T11" fmla="*/ 0 h 121"/>
                    <a:gd name="T12" fmla="*/ 0 w 52"/>
                    <a:gd name="T13" fmla="*/ 0 h 121"/>
                    <a:gd name="T14" fmla="*/ 0 w 52"/>
                    <a:gd name="T15" fmla="*/ 0 h 121"/>
                    <a:gd name="T16" fmla="*/ 0 w 52"/>
                    <a:gd name="T17" fmla="*/ 0 h 121"/>
                    <a:gd name="T18" fmla="*/ 0 w 52"/>
                    <a:gd name="T19" fmla="*/ 0 h 121"/>
                    <a:gd name="T20" fmla="*/ 0 w 52"/>
                    <a:gd name="T21" fmla="*/ 0 h 121"/>
                    <a:gd name="T22" fmla="*/ 0 w 52"/>
                    <a:gd name="T23" fmla="*/ 0 h 121"/>
                    <a:gd name="T24" fmla="*/ 0 w 52"/>
                    <a:gd name="T25" fmla="*/ 0 h 121"/>
                    <a:gd name="T26" fmla="*/ 0 w 52"/>
                    <a:gd name="T27" fmla="*/ 0 h 121"/>
                    <a:gd name="T28" fmla="*/ 0 w 52"/>
                    <a:gd name="T29" fmla="*/ 0 h 121"/>
                    <a:gd name="T30" fmla="*/ 0 w 52"/>
                    <a:gd name="T31" fmla="*/ 0 h 121"/>
                    <a:gd name="T32" fmla="*/ 0 w 52"/>
                    <a:gd name="T33" fmla="*/ 0 h 121"/>
                    <a:gd name="T34" fmla="*/ 0 w 52"/>
                    <a:gd name="T35" fmla="*/ 0 h 121"/>
                    <a:gd name="T36" fmla="*/ 0 w 52"/>
                    <a:gd name="T37" fmla="*/ 0 h 121"/>
                    <a:gd name="T38" fmla="*/ 0 w 52"/>
                    <a:gd name="T39" fmla="*/ 0 h 121"/>
                    <a:gd name="T40" fmla="*/ 0 w 52"/>
                    <a:gd name="T41" fmla="*/ 0 h 121"/>
                    <a:gd name="T42" fmla="*/ 0 w 52"/>
                    <a:gd name="T43" fmla="*/ 0 h 121"/>
                    <a:gd name="T44" fmla="*/ 0 w 52"/>
                    <a:gd name="T45" fmla="*/ 0 h 121"/>
                    <a:gd name="T46" fmla="*/ 0 w 52"/>
                    <a:gd name="T47" fmla="*/ 0 h 121"/>
                    <a:gd name="T48" fmla="*/ 0 w 52"/>
                    <a:gd name="T49" fmla="*/ 0 h 121"/>
                    <a:gd name="T50" fmla="*/ 0 w 52"/>
                    <a:gd name="T51" fmla="*/ 0 h 121"/>
                    <a:gd name="T52" fmla="*/ 0 w 52"/>
                    <a:gd name="T53" fmla="*/ 0 h 1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121"/>
                    <a:gd name="T83" fmla="*/ 52 w 52"/>
                    <a:gd name="T84" fmla="*/ 121 h 1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solidFill>
                  <a:srgbClr val="BEBEBE"/>
                </a:solidFill>
                <a:ln w="6350">
                  <a:solidFill>
                    <a:srgbClr val="969696"/>
                  </a:solidFill>
                  <a:round/>
                  <a:headEnd/>
                  <a:tailEnd/>
                </a:ln>
              </p:spPr>
              <p:txBody>
                <a:bodyPr/>
                <a:lstStyle/>
                <a:p>
                  <a:endParaRPr lang="en-US" dirty="0"/>
                </a:p>
              </p:txBody>
            </p:sp>
            <p:sp>
              <p:nvSpPr>
                <p:cNvPr id="707" name="Freeform 171"/>
                <p:cNvSpPr>
                  <a:spLocks noChangeAspect="1"/>
                </p:cNvSpPr>
                <p:nvPr/>
              </p:nvSpPr>
              <p:spPr bwMode="gray">
                <a:xfrm>
                  <a:off x="2758" y="2167"/>
                  <a:ext cx="176" cy="177"/>
                </a:xfrm>
                <a:custGeom>
                  <a:avLst/>
                  <a:gdLst>
                    <a:gd name="T0" fmla="*/ 0 w 694"/>
                    <a:gd name="T1" fmla="*/ 0 h 700"/>
                    <a:gd name="T2" fmla="*/ 0 w 694"/>
                    <a:gd name="T3" fmla="*/ 0 h 700"/>
                    <a:gd name="T4" fmla="*/ 0 w 694"/>
                    <a:gd name="T5" fmla="*/ 0 h 700"/>
                    <a:gd name="T6" fmla="*/ 0 w 694"/>
                    <a:gd name="T7" fmla="*/ 0 h 700"/>
                    <a:gd name="T8" fmla="*/ 0 w 694"/>
                    <a:gd name="T9" fmla="*/ 0 h 700"/>
                    <a:gd name="T10" fmla="*/ 0 w 694"/>
                    <a:gd name="T11" fmla="*/ 0 h 700"/>
                    <a:gd name="T12" fmla="*/ 0 w 694"/>
                    <a:gd name="T13" fmla="*/ 0 h 700"/>
                    <a:gd name="T14" fmla="*/ 0 w 694"/>
                    <a:gd name="T15" fmla="*/ 0 h 700"/>
                    <a:gd name="T16" fmla="*/ 0 w 694"/>
                    <a:gd name="T17" fmla="*/ 0 h 700"/>
                    <a:gd name="T18" fmla="*/ 0 w 694"/>
                    <a:gd name="T19" fmla="*/ 0 h 700"/>
                    <a:gd name="T20" fmla="*/ 0 w 694"/>
                    <a:gd name="T21" fmla="*/ 0 h 700"/>
                    <a:gd name="T22" fmla="*/ 0 w 694"/>
                    <a:gd name="T23" fmla="*/ 0 h 700"/>
                    <a:gd name="T24" fmla="*/ 0 w 694"/>
                    <a:gd name="T25" fmla="*/ 0 h 700"/>
                    <a:gd name="T26" fmla="*/ 0 w 694"/>
                    <a:gd name="T27" fmla="*/ 0 h 700"/>
                    <a:gd name="T28" fmla="*/ 0 w 694"/>
                    <a:gd name="T29" fmla="*/ 0 h 700"/>
                    <a:gd name="T30" fmla="*/ 0 w 694"/>
                    <a:gd name="T31" fmla="*/ 0 h 700"/>
                    <a:gd name="T32" fmla="*/ 0 w 694"/>
                    <a:gd name="T33" fmla="*/ 0 h 700"/>
                    <a:gd name="T34" fmla="*/ 0 w 694"/>
                    <a:gd name="T35" fmla="*/ 0 h 700"/>
                    <a:gd name="T36" fmla="*/ 0 w 694"/>
                    <a:gd name="T37" fmla="*/ 0 h 700"/>
                    <a:gd name="T38" fmla="*/ 0 w 694"/>
                    <a:gd name="T39" fmla="*/ 0 h 700"/>
                    <a:gd name="T40" fmla="*/ 0 w 694"/>
                    <a:gd name="T41" fmla="*/ 0 h 700"/>
                    <a:gd name="T42" fmla="*/ 0 w 694"/>
                    <a:gd name="T43" fmla="*/ 0 h 700"/>
                    <a:gd name="T44" fmla="*/ 0 w 694"/>
                    <a:gd name="T45" fmla="*/ 0 h 700"/>
                    <a:gd name="T46" fmla="*/ 0 w 694"/>
                    <a:gd name="T47" fmla="*/ 0 h 700"/>
                    <a:gd name="T48" fmla="*/ 0 w 694"/>
                    <a:gd name="T49" fmla="*/ 0 h 700"/>
                    <a:gd name="T50" fmla="*/ 0 w 694"/>
                    <a:gd name="T51" fmla="*/ 0 h 700"/>
                    <a:gd name="T52" fmla="*/ 0 w 694"/>
                    <a:gd name="T53" fmla="*/ 0 h 700"/>
                    <a:gd name="T54" fmla="*/ 0 w 694"/>
                    <a:gd name="T55" fmla="*/ 0 h 700"/>
                    <a:gd name="T56" fmla="*/ 0 w 694"/>
                    <a:gd name="T57" fmla="*/ 0 h 700"/>
                    <a:gd name="T58" fmla="*/ 0 w 694"/>
                    <a:gd name="T59" fmla="*/ 0 h 700"/>
                    <a:gd name="T60" fmla="*/ 0 w 694"/>
                    <a:gd name="T61" fmla="*/ 0 h 700"/>
                    <a:gd name="T62" fmla="*/ 0 w 694"/>
                    <a:gd name="T63" fmla="*/ 0 h 700"/>
                    <a:gd name="T64" fmla="*/ 0 w 694"/>
                    <a:gd name="T65" fmla="*/ 0 h 700"/>
                    <a:gd name="T66" fmla="*/ 0 w 694"/>
                    <a:gd name="T67" fmla="*/ 0 h 700"/>
                    <a:gd name="T68" fmla="*/ 0 w 694"/>
                    <a:gd name="T69" fmla="*/ 0 h 700"/>
                    <a:gd name="T70" fmla="*/ 0 w 694"/>
                    <a:gd name="T71" fmla="*/ 0 h 700"/>
                    <a:gd name="T72" fmla="*/ 0 w 694"/>
                    <a:gd name="T73" fmla="*/ 0 h 700"/>
                    <a:gd name="T74" fmla="*/ 0 w 694"/>
                    <a:gd name="T75" fmla="*/ 0 h 700"/>
                    <a:gd name="T76" fmla="*/ 0 w 694"/>
                    <a:gd name="T77" fmla="*/ 0 h 700"/>
                    <a:gd name="T78" fmla="*/ 0 w 694"/>
                    <a:gd name="T79" fmla="*/ 0 h 700"/>
                    <a:gd name="T80" fmla="*/ 0 w 694"/>
                    <a:gd name="T81" fmla="*/ 0 h 700"/>
                    <a:gd name="T82" fmla="*/ 0 w 694"/>
                    <a:gd name="T83" fmla="*/ 0 h 700"/>
                    <a:gd name="T84" fmla="*/ 0 w 694"/>
                    <a:gd name="T85" fmla="*/ 0 h 700"/>
                    <a:gd name="T86" fmla="*/ 0 w 694"/>
                    <a:gd name="T87" fmla="*/ 0 h 700"/>
                    <a:gd name="T88" fmla="*/ 0 w 694"/>
                    <a:gd name="T89" fmla="*/ 0 h 700"/>
                    <a:gd name="T90" fmla="*/ 0 w 694"/>
                    <a:gd name="T91" fmla="*/ 0 h 700"/>
                    <a:gd name="T92" fmla="*/ 0 w 694"/>
                    <a:gd name="T93" fmla="*/ 0 h 700"/>
                    <a:gd name="T94" fmla="*/ 0 w 694"/>
                    <a:gd name="T95" fmla="*/ 0 h 700"/>
                    <a:gd name="T96" fmla="*/ 0 w 694"/>
                    <a:gd name="T97" fmla="*/ 0 h 700"/>
                    <a:gd name="T98" fmla="*/ 0 w 694"/>
                    <a:gd name="T99" fmla="*/ 0 h 700"/>
                    <a:gd name="T100" fmla="*/ 0 w 694"/>
                    <a:gd name="T101" fmla="*/ 0 h 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4"/>
                    <a:gd name="T154" fmla="*/ 0 h 700"/>
                    <a:gd name="T155" fmla="*/ 694 w 694"/>
                    <a:gd name="T156" fmla="*/ 700 h 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rgbClr val="BEBEBE"/>
                </a:solidFill>
                <a:ln w="6350">
                  <a:solidFill>
                    <a:srgbClr val="969696"/>
                  </a:solidFill>
                  <a:round/>
                  <a:headEnd/>
                  <a:tailEnd/>
                </a:ln>
              </p:spPr>
              <p:txBody>
                <a:bodyPr/>
                <a:lstStyle/>
                <a:p>
                  <a:endParaRPr lang="en-US" dirty="0"/>
                </a:p>
              </p:txBody>
            </p:sp>
          </p:grpSp>
          <p:grpSp>
            <p:nvGrpSpPr>
              <p:cNvPr id="502" name="Group 172"/>
              <p:cNvGrpSpPr>
                <a:grpSpLocks noChangeAspect="1"/>
              </p:cNvGrpSpPr>
              <p:nvPr/>
            </p:nvGrpSpPr>
            <p:grpSpPr bwMode="auto">
              <a:xfrm>
                <a:off x="2732" y="1984"/>
                <a:ext cx="138" cy="207"/>
                <a:chOff x="2711" y="1984"/>
                <a:chExt cx="138" cy="207"/>
              </a:xfrm>
            </p:grpSpPr>
            <p:sp>
              <p:nvSpPr>
                <p:cNvPr id="704" name="Freeform 173"/>
                <p:cNvSpPr>
                  <a:spLocks noChangeAspect="1"/>
                </p:cNvSpPr>
                <p:nvPr/>
              </p:nvSpPr>
              <p:spPr bwMode="gray">
                <a:xfrm>
                  <a:off x="2739" y="1984"/>
                  <a:ext cx="110" cy="207"/>
                </a:xfrm>
                <a:custGeom>
                  <a:avLst/>
                  <a:gdLst>
                    <a:gd name="T0" fmla="*/ 0 w 430"/>
                    <a:gd name="T1" fmla="*/ 0 h 814"/>
                    <a:gd name="T2" fmla="*/ 0 w 430"/>
                    <a:gd name="T3" fmla="*/ 0 h 814"/>
                    <a:gd name="T4" fmla="*/ 0 w 430"/>
                    <a:gd name="T5" fmla="*/ 0 h 814"/>
                    <a:gd name="T6" fmla="*/ 0 w 430"/>
                    <a:gd name="T7" fmla="*/ 0 h 814"/>
                    <a:gd name="T8" fmla="*/ 0 w 430"/>
                    <a:gd name="T9" fmla="*/ 0 h 814"/>
                    <a:gd name="T10" fmla="*/ 0 w 430"/>
                    <a:gd name="T11" fmla="*/ 0 h 814"/>
                    <a:gd name="T12" fmla="*/ 0 w 430"/>
                    <a:gd name="T13" fmla="*/ 0 h 814"/>
                    <a:gd name="T14" fmla="*/ 0 w 430"/>
                    <a:gd name="T15" fmla="*/ 0 h 814"/>
                    <a:gd name="T16" fmla="*/ 0 w 430"/>
                    <a:gd name="T17" fmla="*/ 0 h 814"/>
                    <a:gd name="T18" fmla="*/ 0 w 430"/>
                    <a:gd name="T19" fmla="*/ 0 h 814"/>
                    <a:gd name="T20" fmla="*/ 0 w 430"/>
                    <a:gd name="T21" fmla="*/ 0 h 814"/>
                    <a:gd name="T22" fmla="*/ 0 w 430"/>
                    <a:gd name="T23" fmla="*/ 0 h 814"/>
                    <a:gd name="T24" fmla="*/ 0 w 430"/>
                    <a:gd name="T25" fmla="*/ 0 h 814"/>
                    <a:gd name="T26" fmla="*/ 0 w 430"/>
                    <a:gd name="T27" fmla="*/ 0 h 814"/>
                    <a:gd name="T28" fmla="*/ 0 w 430"/>
                    <a:gd name="T29" fmla="*/ 0 h 814"/>
                    <a:gd name="T30" fmla="*/ 0 w 430"/>
                    <a:gd name="T31" fmla="*/ 0 h 814"/>
                    <a:gd name="T32" fmla="*/ 0 w 430"/>
                    <a:gd name="T33" fmla="*/ 0 h 814"/>
                    <a:gd name="T34" fmla="*/ 0 w 430"/>
                    <a:gd name="T35" fmla="*/ 0 h 814"/>
                    <a:gd name="T36" fmla="*/ 0 w 430"/>
                    <a:gd name="T37" fmla="*/ 0 h 814"/>
                    <a:gd name="T38" fmla="*/ 0 w 430"/>
                    <a:gd name="T39" fmla="*/ 0 h 814"/>
                    <a:gd name="T40" fmla="*/ 0 w 430"/>
                    <a:gd name="T41" fmla="*/ 0 h 814"/>
                    <a:gd name="T42" fmla="*/ 0 w 430"/>
                    <a:gd name="T43" fmla="*/ 0 h 814"/>
                    <a:gd name="T44" fmla="*/ 0 w 430"/>
                    <a:gd name="T45" fmla="*/ 0 h 814"/>
                    <a:gd name="T46" fmla="*/ 0 w 430"/>
                    <a:gd name="T47" fmla="*/ 0 h 814"/>
                    <a:gd name="T48" fmla="*/ 0 w 430"/>
                    <a:gd name="T49" fmla="*/ 0 h 814"/>
                    <a:gd name="T50" fmla="*/ 0 w 430"/>
                    <a:gd name="T51" fmla="*/ 0 h 814"/>
                    <a:gd name="T52" fmla="*/ 0 w 430"/>
                    <a:gd name="T53" fmla="*/ 0 h 814"/>
                    <a:gd name="T54" fmla="*/ 0 w 430"/>
                    <a:gd name="T55" fmla="*/ 0 h 814"/>
                    <a:gd name="T56" fmla="*/ 0 w 430"/>
                    <a:gd name="T57" fmla="*/ 0 h 814"/>
                    <a:gd name="T58" fmla="*/ 0 w 430"/>
                    <a:gd name="T59" fmla="*/ 0 h 814"/>
                    <a:gd name="T60" fmla="*/ 0 w 430"/>
                    <a:gd name="T61" fmla="*/ 0 h 814"/>
                    <a:gd name="T62" fmla="*/ 0 w 430"/>
                    <a:gd name="T63" fmla="*/ 0 h 814"/>
                    <a:gd name="T64" fmla="*/ 0 w 430"/>
                    <a:gd name="T65" fmla="*/ 0 h 814"/>
                    <a:gd name="T66" fmla="*/ 0 w 430"/>
                    <a:gd name="T67" fmla="*/ 0 h 814"/>
                    <a:gd name="T68" fmla="*/ 0 w 430"/>
                    <a:gd name="T69" fmla="*/ 0 h 814"/>
                    <a:gd name="T70" fmla="*/ 0 w 430"/>
                    <a:gd name="T71" fmla="*/ 0 h 814"/>
                    <a:gd name="T72" fmla="*/ 0 w 430"/>
                    <a:gd name="T73" fmla="*/ 0 h 814"/>
                    <a:gd name="T74" fmla="*/ 0 w 430"/>
                    <a:gd name="T75" fmla="*/ 0 h 814"/>
                    <a:gd name="T76" fmla="*/ 0 w 430"/>
                    <a:gd name="T77" fmla="*/ 0 h 814"/>
                    <a:gd name="T78" fmla="*/ 0 w 430"/>
                    <a:gd name="T79" fmla="*/ 0 h 814"/>
                    <a:gd name="T80" fmla="*/ 0 w 430"/>
                    <a:gd name="T81" fmla="*/ 0 h 814"/>
                    <a:gd name="T82" fmla="*/ 0 w 430"/>
                    <a:gd name="T83" fmla="*/ 0 h 814"/>
                    <a:gd name="T84" fmla="*/ 0 w 430"/>
                    <a:gd name="T85" fmla="*/ 0 h 814"/>
                    <a:gd name="T86" fmla="*/ 0 w 430"/>
                    <a:gd name="T87" fmla="*/ 0 h 814"/>
                    <a:gd name="T88" fmla="*/ 0 w 430"/>
                    <a:gd name="T89" fmla="*/ 0 h 814"/>
                    <a:gd name="T90" fmla="*/ 0 w 430"/>
                    <a:gd name="T91" fmla="*/ 0 h 814"/>
                    <a:gd name="T92" fmla="*/ 0 w 430"/>
                    <a:gd name="T93" fmla="*/ 0 h 814"/>
                    <a:gd name="T94" fmla="*/ 0 w 430"/>
                    <a:gd name="T95" fmla="*/ 0 h 814"/>
                    <a:gd name="T96" fmla="*/ 0 w 430"/>
                    <a:gd name="T97" fmla="*/ 0 h 814"/>
                    <a:gd name="T98" fmla="*/ 0 w 430"/>
                    <a:gd name="T99" fmla="*/ 0 h 814"/>
                    <a:gd name="T100" fmla="*/ 0 w 430"/>
                    <a:gd name="T101" fmla="*/ 0 h 814"/>
                    <a:gd name="T102" fmla="*/ 0 w 430"/>
                    <a:gd name="T103" fmla="*/ 0 h 814"/>
                    <a:gd name="T104" fmla="*/ 0 w 430"/>
                    <a:gd name="T105" fmla="*/ 0 h 814"/>
                    <a:gd name="T106" fmla="*/ 0 w 430"/>
                    <a:gd name="T107" fmla="*/ 0 h 814"/>
                    <a:gd name="T108" fmla="*/ 0 w 430"/>
                    <a:gd name="T109" fmla="*/ 0 h 8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0"/>
                    <a:gd name="T166" fmla="*/ 0 h 814"/>
                    <a:gd name="T167" fmla="*/ 430 w 430"/>
                    <a:gd name="T168" fmla="*/ 814 h 8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rgbClr val="BEBEBE"/>
                </a:solidFill>
                <a:ln w="6350">
                  <a:solidFill>
                    <a:srgbClr val="969696"/>
                  </a:solidFill>
                  <a:round/>
                  <a:headEnd/>
                  <a:tailEnd/>
                </a:ln>
              </p:spPr>
              <p:txBody>
                <a:bodyPr/>
                <a:lstStyle/>
                <a:p>
                  <a:endParaRPr lang="en-US" dirty="0"/>
                </a:p>
              </p:txBody>
            </p:sp>
            <p:sp>
              <p:nvSpPr>
                <p:cNvPr id="705" name="Freeform 174"/>
                <p:cNvSpPr>
                  <a:spLocks noChangeAspect="1"/>
                </p:cNvSpPr>
                <p:nvPr/>
              </p:nvSpPr>
              <p:spPr bwMode="gray">
                <a:xfrm>
                  <a:off x="2711" y="2069"/>
                  <a:ext cx="35" cy="32"/>
                </a:xfrm>
                <a:custGeom>
                  <a:avLst/>
                  <a:gdLst>
                    <a:gd name="T0" fmla="*/ 0 w 140"/>
                    <a:gd name="T1" fmla="*/ 0 h 126"/>
                    <a:gd name="T2" fmla="*/ 0 w 140"/>
                    <a:gd name="T3" fmla="*/ 0 h 126"/>
                    <a:gd name="T4" fmla="*/ 0 w 140"/>
                    <a:gd name="T5" fmla="*/ 0 h 126"/>
                    <a:gd name="T6" fmla="*/ 0 w 140"/>
                    <a:gd name="T7" fmla="*/ 0 h 126"/>
                    <a:gd name="T8" fmla="*/ 0 w 140"/>
                    <a:gd name="T9" fmla="*/ 0 h 126"/>
                    <a:gd name="T10" fmla="*/ 0 w 140"/>
                    <a:gd name="T11" fmla="*/ 0 h 126"/>
                    <a:gd name="T12" fmla="*/ 0 w 140"/>
                    <a:gd name="T13" fmla="*/ 0 h 126"/>
                    <a:gd name="T14" fmla="*/ 0 w 140"/>
                    <a:gd name="T15" fmla="*/ 0 h 126"/>
                    <a:gd name="T16" fmla="*/ 0 w 140"/>
                    <a:gd name="T17" fmla="*/ 0 h 126"/>
                    <a:gd name="T18" fmla="*/ 0 w 140"/>
                    <a:gd name="T19" fmla="*/ 0 h 126"/>
                    <a:gd name="T20" fmla="*/ 0 w 140"/>
                    <a:gd name="T21" fmla="*/ 0 h 126"/>
                    <a:gd name="T22" fmla="*/ 0 w 140"/>
                    <a:gd name="T23" fmla="*/ 0 h 126"/>
                    <a:gd name="T24" fmla="*/ 0 w 140"/>
                    <a:gd name="T25" fmla="*/ 0 h 126"/>
                    <a:gd name="T26" fmla="*/ 0 w 140"/>
                    <a:gd name="T27" fmla="*/ 0 h 126"/>
                    <a:gd name="T28" fmla="*/ 0 w 140"/>
                    <a:gd name="T29" fmla="*/ 0 h 126"/>
                    <a:gd name="T30" fmla="*/ 0 w 140"/>
                    <a:gd name="T31" fmla="*/ 0 h 126"/>
                    <a:gd name="T32" fmla="*/ 0 w 140"/>
                    <a:gd name="T33" fmla="*/ 0 h 126"/>
                    <a:gd name="T34" fmla="*/ 0 w 140"/>
                    <a:gd name="T35" fmla="*/ 0 h 126"/>
                    <a:gd name="T36" fmla="*/ 0 w 140"/>
                    <a:gd name="T37" fmla="*/ 0 h 126"/>
                    <a:gd name="T38" fmla="*/ 0 w 140"/>
                    <a:gd name="T39" fmla="*/ 0 h 126"/>
                    <a:gd name="T40" fmla="*/ 0 w 140"/>
                    <a:gd name="T41" fmla="*/ 0 h 126"/>
                    <a:gd name="T42" fmla="*/ 0 w 140"/>
                    <a:gd name="T43" fmla="*/ 0 h 126"/>
                    <a:gd name="T44" fmla="*/ 0 w 140"/>
                    <a:gd name="T45" fmla="*/ 0 h 126"/>
                    <a:gd name="T46" fmla="*/ 0 w 140"/>
                    <a:gd name="T47" fmla="*/ 0 h 126"/>
                    <a:gd name="T48" fmla="*/ 0 w 140"/>
                    <a:gd name="T49" fmla="*/ 0 h 126"/>
                    <a:gd name="T50" fmla="*/ 0 w 140"/>
                    <a:gd name="T51" fmla="*/ 0 h 126"/>
                    <a:gd name="T52" fmla="*/ 0 w 140"/>
                    <a:gd name="T53" fmla="*/ 0 h 126"/>
                    <a:gd name="T54" fmla="*/ 0 w 140"/>
                    <a:gd name="T55" fmla="*/ 0 h 126"/>
                    <a:gd name="T56" fmla="*/ 0 w 140"/>
                    <a:gd name="T57" fmla="*/ 0 h 126"/>
                    <a:gd name="T58" fmla="*/ 0 w 140"/>
                    <a:gd name="T59" fmla="*/ 0 h 126"/>
                    <a:gd name="T60" fmla="*/ 0 w 140"/>
                    <a:gd name="T61" fmla="*/ 0 h 126"/>
                    <a:gd name="T62" fmla="*/ 0 w 140"/>
                    <a:gd name="T63" fmla="*/ 0 h 126"/>
                    <a:gd name="T64" fmla="*/ 0 w 140"/>
                    <a:gd name="T65" fmla="*/ 0 h 126"/>
                    <a:gd name="T66" fmla="*/ 0 w 140"/>
                    <a:gd name="T67" fmla="*/ 0 h 126"/>
                    <a:gd name="T68" fmla="*/ 0 w 140"/>
                    <a:gd name="T69" fmla="*/ 0 h 126"/>
                    <a:gd name="T70" fmla="*/ 0 w 140"/>
                    <a:gd name="T71" fmla="*/ 0 h 126"/>
                    <a:gd name="T72" fmla="*/ 0 w 140"/>
                    <a:gd name="T73" fmla="*/ 0 h 126"/>
                    <a:gd name="T74" fmla="*/ 0 w 140"/>
                    <a:gd name="T75" fmla="*/ 0 h 126"/>
                    <a:gd name="T76" fmla="*/ 0 w 140"/>
                    <a:gd name="T77" fmla="*/ 0 h 126"/>
                    <a:gd name="T78" fmla="*/ 0 w 140"/>
                    <a:gd name="T79" fmla="*/ 0 h 126"/>
                    <a:gd name="T80" fmla="*/ 0 w 140"/>
                    <a:gd name="T81" fmla="*/ 0 h 126"/>
                    <a:gd name="T82" fmla="*/ 0 w 140"/>
                    <a:gd name="T83" fmla="*/ 0 h 126"/>
                    <a:gd name="T84" fmla="*/ 0 w 140"/>
                    <a:gd name="T85" fmla="*/ 0 h 126"/>
                    <a:gd name="T86" fmla="*/ 0 w 140"/>
                    <a:gd name="T87" fmla="*/ 0 h 126"/>
                    <a:gd name="T88" fmla="*/ 0 w 140"/>
                    <a:gd name="T89" fmla="*/ 0 h 126"/>
                    <a:gd name="T90" fmla="*/ 0 w 140"/>
                    <a:gd name="T91" fmla="*/ 0 h 126"/>
                    <a:gd name="T92" fmla="*/ 0 w 140"/>
                    <a:gd name="T93" fmla="*/ 0 h 126"/>
                    <a:gd name="T94" fmla="*/ 0 w 140"/>
                    <a:gd name="T95" fmla="*/ 0 h 1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
                    <a:gd name="T145" fmla="*/ 0 h 126"/>
                    <a:gd name="T146" fmla="*/ 140 w 140"/>
                    <a:gd name="T147" fmla="*/ 126 h 1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solidFill>
                  <a:srgbClr val="BEBEBE"/>
                </a:solidFill>
                <a:ln w="6350">
                  <a:solidFill>
                    <a:srgbClr val="969696"/>
                  </a:solidFill>
                  <a:round/>
                  <a:headEnd/>
                  <a:tailEnd/>
                </a:ln>
              </p:spPr>
              <p:txBody>
                <a:bodyPr/>
                <a:lstStyle/>
                <a:p>
                  <a:endParaRPr lang="en-US" dirty="0"/>
                </a:p>
              </p:txBody>
            </p:sp>
          </p:grpSp>
          <p:sp>
            <p:nvSpPr>
              <p:cNvPr id="503" name="Freeform 175"/>
              <p:cNvSpPr>
                <a:spLocks noChangeAspect="1"/>
              </p:cNvSpPr>
              <p:nvPr/>
            </p:nvSpPr>
            <p:spPr bwMode="gray">
              <a:xfrm>
                <a:off x="2700" y="2072"/>
                <a:ext cx="60" cy="87"/>
              </a:xfrm>
              <a:custGeom>
                <a:avLst/>
                <a:gdLst>
                  <a:gd name="T0" fmla="*/ 0 w 233"/>
                  <a:gd name="T1" fmla="*/ 0 h 345"/>
                  <a:gd name="T2" fmla="*/ 0 w 233"/>
                  <a:gd name="T3" fmla="*/ 0 h 345"/>
                  <a:gd name="T4" fmla="*/ 0 w 233"/>
                  <a:gd name="T5" fmla="*/ 0 h 345"/>
                  <a:gd name="T6" fmla="*/ 0 w 233"/>
                  <a:gd name="T7" fmla="*/ 0 h 345"/>
                  <a:gd name="T8" fmla="*/ 0 w 233"/>
                  <a:gd name="T9" fmla="*/ 0 h 345"/>
                  <a:gd name="T10" fmla="*/ 0 w 233"/>
                  <a:gd name="T11" fmla="*/ 0 h 345"/>
                  <a:gd name="T12" fmla="*/ 0 w 233"/>
                  <a:gd name="T13" fmla="*/ 0 h 345"/>
                  <a:gd name="T14" fmla="*/ 0 w 233"/>
                  <a:gd name="T15" fmla="*/ 0 h 345"/>
                  <a:gd name="T16" fmla="*/ 0 w 233"/>
                  <a:gd name="T17" fmla="*/ 0 h 345"/>
                  <a:gd name="T18" fmla="*/ 0 w 233"/>
                  <a:gd name="T19" fmla="*/ 0 h 345"/>
                  <a:gd name="T20" fmla="*/ 0 w 233"/>
                  <a:gd name="T21" fmla="*/ 0 h 345"/>
                  <a:gd name="T22" fmla="*/ 0 w 233"/>
                  <a:gd name="T23" fmla="*/ 0 h 345"/>
                  <a:gd name="T24" fmla="*/ 0 w 233"/>
                  <a:gd name="T25" fmla="*/ 0 h 345"/>
                  <a:gd name="T26" fmla="*/ 0 w 233"/>
                  <a:gd name="T27" fmla="*/ 0 h 345"/>
                  <a:gd name="T28" fmla="*/ 0 w 233"/>
                  <a:gd name="T29" fmla="*/ 0 h 345"/>
                  <a:gd name="T30" fmla="*/ 0 w 233"/>
                  <a:gd name="T31" fmla="*/ 0 h 345"/>
                  <a:gd name="T32" fmla="*/ 0 w 233"/>
                  <a:gd name="T33" fmla="*/ 0 h 345"/>
                  <a:gd name="T34" fmla="*/ 0 w 233"/>
                  <a:gd name="T35" fmla="*/ 0 h 345"/>
                  <a:gd name="T36" fmla="*/ 0 w 233"/>
                  <a:gd name="T37" fmla="*/ 0 h 345"/>
                  <a:gd name="T38" fmla="*/ 0 w 233"/>
                  <a:gd name="T39" fmla="*/ 0 h 345"/>
                  <a:gd name="T40" fmla="*/ 0 w 233"/>
                  <a:gd name="T41" fmla="*/ 0 h 345"/>
                  <a:gd name="T42" fmla="*/ 0 w 233"/>
                  <a:gd name="T43" fmla="*/ 0 h 345"/>
                  <a:gd name="T44" fmla="*/ 0 w 233"/>
                  <a:gd name="T45" fmla="*/ 0 h 345"/>
                  <a:gd name="T46" fmla="*/ 0 w 233"/>
                  <a:gd name="T47" fmla="*/ 0 h 345"/>
                  <a:gd name="T48" fmla="*/ 0 w 233"/>
                  <a:gd name="T49" fmla="*/ 0 h 345"/>
                  <a:gd name="T50" fmla="*/ 0 w 233"/>
                  <a:gd name="T51" fmla="*/ 0 h 345"/>
                  <a:gd name="T52" fmla="*/ 0 w 233"/>
                  <a:gd name="T53" fmla="*/ 0 h 345"/>
                  <a:gd name="T54" fmla="*/ 0 w 233"/>
                  <a:gd name="T55" fmla="*/ 0 h 345"/>
                  <a:gd name="T56" fmla="*/ 0 w 233"/>
                  <a:gd name="T57" fmla="*/ 0 h 345"/>
                  <a:gd name="T58" fmla="*/ 0 w 233"/>
                  <a:gd name="T59" fmla="*/ 0 h 345"/>
                  <a:gd name="T60" fmla="*/ 0 w 233"/>
                  <a:gd name="T61" fmla="*/ 0 h 345"/>
                  <a:gd name="T62" fmla="*/ 0 w 233"/>
                  <a:gd name="T63" fmla="*/ 0 h 345"/>
                  <a:gd name="T64" fmla="*/ 0 w 233"/>
                  <a:gd name="T65" fmla="*/ 0 h 345"/>
                  <a:gd name="T66" fmla="*/ 0 w 233"/>
                  <a:gd name="T67" fmla="*/ 0 h 345"/>
                  <a:gd name="T68" fmla="*/ 0 w 233"/>
                  <a:gd name="T69" fmla="*/ 0 h 345"/>
                  <a:gd name="T70" fmla="*/ 0 w 233"/>
                  <a:gd name="T71" fmla="*/ 0 h 345"/>
                  <a:gd name="T72" fmla="*/ 0 w 233"/>
                  <a:gd name="T73" fmla="*/ 0 h 345"/>
                  <a:gd name="T74" fmla="*/ 0 w 233"/>
                  <a:gd name="T75" fmla="*/ 0 h 345"/>
                  <a:gd name="T76" fmla="*/ 0 w 233"/>
                  <a:gd name="T77" fmla="*/ 0 h 345"/>
                  <a:gd name="T78" fmla="*/ 0 w 233"/>
                  <a:gd name="T79" fmla="*/ 0 h 345"/>
                  <a:gd name="T80" fmla="*/ 0 w 233"/>
                  <a:gd name="T81" fmla="*/ 0 h 345"/>
                  <a:gd name="T82" fmla="*/ 0 w 233"/>
                  <a:gd name="T83" fmla="*/ 0 h 345"/>
                  <a:gd name="T84" fmla="*/ 0 w 233"/>
                  <a:gd name="T85" fmla="*/ 0 h 345"/>
                  <a:gd name="T86" fmla="*/ 0 w 233"/>
                  <a:gd name="T87" fmla="*/ 0 h 345"/>
                  <a:gd name="T88" fmla="*/ 0 w 233"/>
                  <a:gd name="T89" fmla="*/ 0 h 345"/>
                  <a:gd name="T90" fmla="*/ 0 w 233"/>
                  <a:gd name="T91" fmla="*/ 0 h 345"/>
                  <a:gd name="T92" fmla="*/ 0 w 233"/>
                  <a:gd name="T93" fmla="*/ 0 h 3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3"/>
                  <a:gd name="T142" fmla="*/ 0 h 345"/>
                  <a:gd name="T143" fmla="*/ 233 w 233"/>
                  <a:gd name="T144" fmla="*/ 345 h 3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rgbClr val="BEBEBE"/>
              </a:solidFill>
              <a:ln w="6350">
                <a:solidFill>
                  <a:srgbClr val="969696"/>
                </a:solidFill>
                <a:round/>
                <a:headEnd/>
                <a:tailEnd/>
              </a:ln>
            </p:spPr>
            <p:txBody>
              <a:bodyPr/>
              <a:lstStyle/>
              <a:p>
                <a:endParaRPr lang="en-US" dirty="0"/>
              </a:p>
            </p:txBody>
          </p:sp>
          <p:sp>
            <p:nvSpPr>
              <p:cNvPr id="504" name="Freeform 176"/>
              <p:cNvSpPr>
                <a:spLocks noChangeAspect="1"/>
              </p:cNvSpPr>
              <p:nvPr/>
            </p:nvSpPr>
            <p:spPr bwMode="gray">
              <a:xfrm>
                <a:off x="3150" y="2138"/>
                <a:ext cx="253" cy="167"/>
              </a:xfrm>
              <a:custGeom>
                <a:avLst/>
                <a:gdLst>
                  <a:gd name="T0" fmla="*/ 0 w 995"/>
                  <a:gd name="T1" fmla="*/ 0 h 658"/>
                  <a:gd name="T2" fmla="*/ 0 w 995"/>
                  <a:gd name="T3" fmla="*/ 0 h 658"/>
                  <a:gd name="T4" fmla="*/ 0 w 995"/>
                  <a:gd name="T5" fmla="*/ 0 h 658"/>
                  <a:gd name="T6" fmla="*/ 0 w 995"/>
                  <a:gd name="T7" fmla="*/ 0 h 658"/>
                  <a:gd name="T8" fmla="*/ 0 w 995"/>
                  <a:gd name="T9" fmla="*/ 0 h 658"/>
                  <a:gd name="T10" fmla="*/ 0 w 995"/>
                  <a:gd name="T11" fmla="*/ 0 h 658"/>
                  <a:gd name="T12" fmla="*/ 0 w 995"/>
                  <a:gd name="T13" fmla="*/ 0 h 658"/>
                  <a:gd name="T14" fmla="*/ 0 w 995"/>
                  <a:gd name="T15" fmla="*/ 0 h 658"/>
                  <a:gd name="T16" fmla="*/ 0 w 995"/>
                  <a:gd name="T17" fmla="*/ 0 h 658"/>
                  <a:gd name="T18" fmla="*/ 0 w 995"/>
                  <a:gd name="T19" fmla="*/ 0 h 658"/>
                  <a:gd name="T20" fmla="*/ 0 w 995"/>
                  <a:gd name="T21" fmla="*/ 0 h 658"/>
                  <a:gd name="T22" fmla="*/ 0 w 995"/>
                  <a:gd name="T23" fmla="*/ 0 h 658"/>
                  <a:gd name="T24" fmla="*/ 0 w 995"/>
                  <a:gd name="T25" fmla="*/ 0 h 658"/>
                  <a:gd name="T26" fmla="*/ 0 w 995"/>
                  <a:gd name="T27" fmla="*/ 0 h 658"/>
                  <a:gd name="T28" fmla="*/ 0 w 995"/>
                  <a:gd name="T29" fmla="*/ 0 h 658"/>
                  <a:gd name="T30" fmla="*/ 0 w 995"/>
                  <a:gd name="T31" fmla="*/ 0 h 658"/>
                  <a:gd name="T32" fmla="*/ 0 w 995"/>
                  <a:gd name="T33" fmla="*/ 0 h 658"/>
                  <a:gd name="T34" fmla="*/ 0 w 995"/>
                  <a:gd name="T35" fmla="*/ 0 h 658"/>
                  <a:gd name="T36" fmla="*/ 0 w 995"/>
                  <a:gd name="T37" fmla="*/ 0 h 658"/>
                  <a:gd name="T38" fmla="*/ 0 w 995"/>
                  <a:gd name="T39" fmla="*/ 0 h 658"/>
                  <a:gd name="T40" fmla="*/ 0 w 995"/>
                  <a:gd name="T41" fmla="*/ 0 h 658"/>
                  <a:gd name="T42" fmla="*/ 0 w 995"/>
                  <a:gd name="T43" fmla="*/ 0 h 658"/>
                  <a:gd name="T44" fmla="*/ 0 w 995"/>
                  <a:gd name="T45" fmla="*/ 0 h 658"/>
                  <a:gd name="T46" fmla="*/ 0 w 995"/>
                  <a:gd name="T47" fmla="*/ 0 h 658"/>
                  <a:gd name="T48" fmla="*/ 0 w 995"/>
                  <a:gd name="T49" fmla="*/ 0 h 658"/>
                  <a:gd name="T50" fmla="*/ 0 w 995"/>
                  <a:gd name="T51" fmla="*/ 0 h 658"/>
                  <a:gd name="T52" fmla="*/ 0 w 995"/>
                  <a:gd name="T53" fmla="*/ 0 h 658"/>
                  <a:gd name="T54" fmla="*/ 0 w 995"/>
                  <a:gd name="T55" fmla="*/ 0 h 658"/>
                  <a:gd name="T56" fmla="*/ 0 w 995"/>
                  <a:gd name="T57" fmla="*/ 0 h 658"/>
                  <a:gd name="T58" fmla="*/ 0 w 995"/>
                  <a:gd name="T59" fmla="*/ 0 h 658"/>
                  <a:gd name="T60" fmla="*/ 0 w 995"/>
                  <a:gd name="T61" fmla="*/ 0 h 658"/>
                  <a:gd name="T62" fmla="*/ 0 w 995"/>
                  <a:gd name="T63" fmla="*/ 0 h 658"/>
                  <a:gd name="T64" fmla="*/ 0 w 995"/>
                  <a:gd name="T65" fmla="*/ 0 h 658"/>
                  <a:gd name="T66" fmla="*/ 0 w 995"/>
                  <a:gd name="T67" fmla="*/ 0 h 658"/>
                  <a:gd name="T68" fmla="*/ 0 w 995"/>
                  <a:gd name="T69" fmla="*/ 0 h 658"/>
                  <a:gd name="T70" fmla="*/ 0 w 995"/>
                  <a:gd name="T71" fmla="*/ 0 h 658"/>
                  <a:gd name="T72" fmla="*/ 0 w 995"/>
                  <a:gd name="T73" fmla="*/ 0 h 658"/>
                  <a:gd name="T74" fmla="*/ 0 w 995"/>
                  <a:gd name="T75" fmla="*/ 0 h 658"/>
                  <a:gd name="T76" fmla="*/ 0 w 995"/>
                  <a:gd name="T77" fmla="*/ 0 h 658"/>
                  <a:gd name="T78" fmla="*/ 0 w 995"/>
                  <a:gd name="T79" fmla="*/ 0 h 658"/>
                  <a:gd name="T80" fmla="*/ 0 w 995"/>
                  <a:gd name="T81" fmla="*/ 0 h 658"/>
                  <a:gd name="T82" fmla="*/ 0 w 995"/>
                  <a:gd name="T83" fmla="*/ 0 h 658"/>
                  <a:gd name="T84" fmla="*/ 0 w 995"/>
                  <a:gd name="T85" fmla="*/ 0 h 658"/>
                  <a:gd name="T86" fmla="*/ 0 w 995"/>
                  <a:gd name="T87" fmla="*/ 0 h 658"/>
                  <a:gd name="T88" fmla="*/ 0 w 995"/>
                  <a:gd name="T89" fmla="*/ 0 h 658"/>
                  <a:gd name="T90" fmla="*/ 0 w 995"/>
                  <a:gd name="T91" fmla="*/ 0 h 658"/>
                  <a:gd name="T92" fmla="*/ 0 w 995"/>
                  <a:gd name="T93" fmla="*/ 0 h 658"/>
                  <a:gd name="T94" fmla="*/ 0 w 995"/>
                  <a:gd name="T95" fmla="*/ 0 h 658"/>
                  <a:gd name="T96" fmla="*/ 0 w 995"/>
                  <a:gd name="T97" fmla="*/ 0 h 658"/>
                  <a:gd name="T98" fmla="*/ 0 w 995"/>
                  <a:gd name="T99" fmla="*/ 0 h 658"/>
                  <a:gd name="T100" fmla="*/ 0 w 995"/>
                  <a:gd name="T101" fmla="*/ 0 h 658"/>
                  <a:gd name="T102" fmla="*/ 0 w 995"/>
                  <a:gd name="T103" fmla="*/ 0 h 658"/>
                  <a:gd name="T104" fmla="*/ 0 w 995"/>
                  <a:gd name="T105" fmla="*/ 0 h 658"/>
                  <a:gd name="T106" fmla="*/ 0 w 995"/>
                  <a:gd name="T107" fmla="*/ 0 h 658"/>
                  <a:gd name="T108" fmla="*/ 0 w 995"/>
                  <a:gd name="T109" fmla="*/ 0 h 658"/>
                  <a:gd name="T110" fmla="*/ 0 w 995"/>
                  <a:gd name="T111" fmla="*/ 0 h 6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5"/>
                  <a:gd name="T169" fmla="*/ 0 h 658"/>
                  <a:gd name="T170" fmla="*/ 995 w 995"/>
                  <a:gd name="T171" fmla="*/ 658 h 6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rgbClr val="BEBEBE"/>
              </a:solidFill>
              <a:ln w="6350">
                <a:solidFill>
                  <a:srgbClr val="969696"/>
                </a:solidFill>
                <a:round/>
                <a:headEnd/>
                <a:tailEnd/>
              </a:ln>
            </p:spPr>
            <p:txBody>
              <a:bodyPr/>
              <a:lstStyle/>
              <a:p>
                <a:endParaRPr lang="en-US" dirty="0"/>
              </a:p>
            </p:txBody>
          </p:sp>
          <p:sp>
            <p:nvSpPr>
              <p:cNvPr id="505" name="Freeform 177"/>
              <p:cNvSpPr>
                <a:spLocks noChangeAspect="1"/>
              </p:cNvSpPr>
              <p:nvPr/>
            </p:nvSpPr>
            <p:spPr bwMode="gray">
              <a:xfrm>
                <a:off x="3212" y="2223"/>
                <a:ext cx="49" cy="60"/>
              </a:xfrm>
              <a:custGeom>
                <a:avLst/>
                <a:gdLst>
                  <a:gd name="T0" fmla="*/ 0 w 187"/>
                  <a:gd name="T1" fmla="*/ 0 h 239"/>
                  <a:gd name="T2" fmla="*/ 0 w 187"/>
                  <a:gd name="T3" fmla="*/ 0 h 239"/>
                  <a:gd name="T4" fmla="*/ 0 w 187"/>
                  <a:gd name="T5" fmla="*/ 0 h 239"/>
                  <a:gd name="T6" fmla="*/ 0 w 187"/>
                  <a:gd name="T7" fmla="*/ 0 h 239"/>
                  <a:gd name="T8" fmla="*/ 0 w 187"/>
                  <a:gd name="T9" fmla="*/ 0 h 239"/>
                  <a:gd name="T10" fmla="*/ 0 w 187"/>
                  <a:gd name="T11" fmla="*/ 0 h 239"/>
                  <a:gd name="T12" fmla="*/ 0 w 187"/>
                  <a:gd name="T13" fmla="*/ 0 h 239"/>
                  <a:gd name="T14" fmla="*/ 0 w 187"/>
                  <a:gd name="T15" fmla="*/ 0 h 239"/>
                  <a:gd name="T16" fmla="*/ 0 w 187"/>
                  <a:gd name="T17" fmla="*/ 0 h 239"/>
                  <a:gd name="T18" fmla="*/ 0 w 187"/>
                  <a:gd name="T19" fmla="*/ 0 h 239"/>
                  <a:gd name="T20" fmla="*/ 0 w 187"/>
                  <a:gd name="T21" fmla="*/ 0 h 239"/>
                  <a:gd name="T22" fmla="*/ 0 w 187"/>
                  <a:gd name="T23" fmla="*/ 0 h 239"/>
                  <a:gd name="T24" fmla="*/ 0 w 187"/>
                  <a:gd name="T25" fmla="*/ 0 h 239"/>
                  <a:gd name="T26" fmla="*/ 0 w 187"/>
                  <a:gd name="T27" fmla="*/ 0 h 239"/>
                  <a:gd name="T28" fmla="*/ 0 w 187"/>
                  <a:gd name="T29" fmla="*/ 0 h 239"/>
                  <a:gd name="T30" fmla="*/ 0 w 187"/>
                  <a:gd name="T31" fmla="*/ 0 h 239"/>
                  <a:gd name="T32" fmla="*/ 0 w 187"/>
                  <a:gd name="T33" fmla="*/ 0 h 239"/>
                  <a:gd name="T34" fmla="*/ 0 w 187"/>
                  <a:gd name="T35" fmla="*/ 0 h 239"/>
                  <a:gd name="T36" fmla="*/ 0 w 187"/>
                  <a:gd name="T37" fmla="*/ 0 h 239"/>
                  <a:gd name="T38" fmla="*/ 0 w 187"/>
                  <a:gd name="T39" fmla="*/ 0 h 239"/>
                  <a:gd name="T40" fmla="*/ 0 w 187"/>
                  <a:gd name="T41" fmla="*/ 0 h 239"/>
                  <a:gd name="T42" fmla="*/ 0 w 187"/>
                  <a:gd name="T43" fmla="*/ 0 h 239"/>
                  <a:gd name="T44" fmla="*/ 0 w 187"/>
                  <a:gd name="T45" fmla="*/ 0 h 239"/>
                  <a:gd name="T46" fmla="*/ 0 w 187"/>
                  <a:gd name="T47" fmla="*/ 0 h 239"/>
                  <a:gd name="T48" fmla="*/ 0 w 187"/>
                  <a:gd name="T49" fmla="*/ 0 h 239"/>
                  <a:gd name="T50" fmla="*/ 0 w 187"/>
                  <a:gd name="T51" fmla="*/ 0 h 239"/>
                  <a:gd name="T52" fmla="*/ 0 w 187"/>
                  <a:gd name="T53" fmla="*/ 0 h 239"/>
                  <a:gd name="T54" fmla="*/ 0 w 187"/>
                  <a:gd name="T55" fmla="*/ 0 h 239"/>
                  <a:gd name="T56" fmla="*/ 0 w 187"/>
                  <a:gd name="T57" fmla="*/ 0 h 239"/>
                  <a:gd name="T58" fmla="*/ 0 w 187"/>
                  <a:gd name="T59" fmla="*/ 0 h 239"/>
                  <a:gd name="T60" fmla="*/ 0 w 187"/>
                  <a:gd name="T61" fmla="*/ 0 h 239"/>
                  <a:gd name="T62" fmla="*/ 0 w 187"/>
                  <a:gd name="T63" fmla="*/ 0 h 239"/>
                  <a:gd name="T64" fmla="*/ 0 w 187"/>
                  <a:gd name="T65" fmla="*/ 0 h 239"/>
                  <a:gd name="T66" fmla="*/ 0 w 187"/>
                  <a:gd name="T67" fmla="*/ 0 h 239"/>
                  <a:gd name="T68" fmla="*/ 0 w 187"/>
                  <a:gd name="T69" fmla="*/ 0 h 239"/>
                  <a:gd name="T70" fmla="*/ 0 w 187"/>
                  <a:gd name="T71" fmla="*/ 0 h 239"/>
                  <a:gd name="T72" fmla="*/ 0 w 187"/>
                  <a:gd name="T73" fmla="*/ 0 h 239"/>
                  <a:gd name="T74" fmla="*/ 0 w 187"/>
                  <a:gd name="T75" fmla="*/ 0 h 239"/>
                  <a:gd name="T76" fmla="*/ 0 w 187"/>
                  <a:gd name="T77" fmla="*/ 0 h 239"/>
                  <a:gd name="T78" fmla="*/ 0 w 187"/>
                  <a:gd name="T79" fmla="*/ 0 h 239"/>
                  <a:gd name="T80" fmla="*/ 0 w 187"/>
                  <a:gd name="T81" fmla="*/ 0 h 239"/>
                  <a:gd name="T82" fmla="*/ 0 w 187"/>
                  <a:gd name="T83" fmla="*/ 0 h 239"/>
                  <a:gd name="T84" fmla="*/ 0 w 187"/>
                  <a:gd name="T85" fmla="*/ 0 h 239"/>
                  <a:gd name="T86" fmla="*/ 0 w 187"/>
                  <a:gd name="T87" fmla="*/ 0 h 239"/>
                  <a:gd name="T88" fmla="*/ 0 w 187"/>
                  <a:gd name="T89" fmla="*/ 0 h 239"/>
                  <a:gd name="T90" fmla="*/ 0 w 187"/>
                  <a:gd name="T91" fmla="*/ 0 h 239"/>
                  <a:gd name="T92" fmla="*/ 0 w 187"/>
                  <a:gd name="T93" fmla="*/ 0 h 239"/>
                  <a:gd name="T94" fmla="*/ 0 w 187"/>
                  <a:gd name="T95" fmla="*/ 0 h 239"/>
                  <a:gd name="T96" fmla="*/ 0 w 187"/>
                  <a:gd name="T97" fmla="*/ 0 h 239"/>
                  <a:gd name="T98" fmla="*/ 0 w 187"/>
                  <a:gd name="T99" fmla="*/ 0 h 239"/>
                  <a:gd name="T100" fmla="*/ 0 w 187"/>
                  <a:gd name="T101" fmla="*/ 0 h 239"/>
                  <a:gd name="T102" fmla="*/ 0 w 187"/>
                  <a:gd name="T103" fmla="*/ 0 h 239"/>
                  <a:gd name="T104" fmla="*/ 0 w 187"/>
                  <a:gd name="T105" fmla="*/ 0 h 239"/>
                  <a:gd name="T106" fmla="*/ 0 w 187"/>
                  <a:gd name="T107" fmla="*/ 0 h 239"/>
                  <a:gd name="T108" fmla="*/ 0 w 187"/>
                  <a:gd name="T109" fmla="*/ 0 h 239"/>
                  <a:gd name="T110" fmla="*/ 0 w 187"/>
                  <a:gd name="T111" fmla="*/ 0 h 239"/>
                  <a:gd name="T112" fmla="*/ 0 w 187"/>
                  <a:gd name="T113" fmla="*/ 0 h 239"/>
                  <a:gd name="T114" fmla="*/ 0 w 187"/>
                  <a:gd name="T115" fmla="*/ 0 h 239"/>
                  <a:gd name="T116" fmla="*/ 0 w 187"/>
                  <a:gd name="T117" fmla="*/ 0 h 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7"/>
                  <a:gd name="T178" fmla="*/ 0 h 239"/>
                  <a:gd name="T179" fmla="*/ 187 w 187"/>
                  <a:gd name="T180" fmla="*/ 239 h 2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solidFill>
                <a:srgbClr val="BEBEBE"/>
              </a:solidFill>
              <a:ln w="6350">
                <a:solidFill>
                  <a:srgbClr val="969696"/>
                </a:solidFill>
                <a:round/>
                <a:headEnd/>
                <a:tailEnd/>
              </a:ln>
            </p:spPr>
            <p:txBody>
              <a:bodyPr/>
              <a:lstStyle/>
              <a:p>
                <a:endParaRPr lang="en-US" dirty="0"/>
              </a:p>
            </p:txBody>
          </p:sp>
          <p:sp>
            <p:nvSpPr>
              <p:cNvPr id="506" name="Freeform 178"/>
              <p:cNvSpPr>
                <a:spLocks noChangeAspect="1"/>
              </p:cNvSpPr>
              <p:nvPr/>
            </p:nvSpPr>
            <p:spPr bwMode="gray">
              <a:xfrm>
                <a:off x="3164" y="2048"/>
                <a:ext cx="136" cy="114"/>
              </a:xfrm>
              <a:custGeom>
                <a:avLst/>
                <a:gdLst>
                  <a:gd name="T0" fmla="*/ 0 w 532"/>
                  <a:gd name="T1" fmla="*/ 0 h 452"/>
                  <a:gd name="T2" fmla="*/ 0 w 532"/>
                  <a:gd name="T3" fmla="*/ 0 h 452"/>
                  <a:gd name="T4" fmla="*/ 0 w 532"/>
                  <a:gd name="T5" fmla="*/ 0 h 452"/>
                  <a:gd name="T6" fmla="*/ 0 w 532"/>
                  <a:gd name="T7" fmla="*/ 0 h 452"/>
                  <a:gd name="T8" fmla="*/ 0 w 532"/>
                  <a:gd name="T9" fmla="*/ 0 h 452"/>
                  <a:gd name="T10" fmla="*/ 0 w 532"/>
                  <a:gd name="T11" fmla="*/ 0 h 452"/>
                  <a:gd name="T12" fmla="*/ 0 w 532"/>
                  <a:gd name="T13" fmla="*/ 0 h 452"/>
                  <a:gd name="T14" fmla="*/ 0 w 532"/>
                  <a:gd name="T15" fmla="*/ 0 h 452"/>
                  <a:gd name="T16" fmla="*/ 0 w 532"/>
                  <a:gd name="T17" fmla="*/ 0 h 452"/>
                  <a:gd name="T18" fmla="*/ 0 w 532"/>
                  <a:gd name="T19" fmla="*/ 0 h 452"/>
                  <a:gd name="T20" fmla="*/ 0 w 532"/>
                  <a:gd name="T21" fmla="*/ 0 h 452"/>
                  <a:gd name="T22" fmla="*/ 0 w 532"/>
                  <a:gd name="T23" fmla="*/ 0 h 452"/>
                  <a:gd name="T24" fmla="*/ 0 w 532"/>
                  <a:gd name="T25" fmla="*/ 0 h 452"/>
                  <a:gd name="T26" fmla="*/ 0 w 532"/>
                  <a:gd name="T27" fmla="*/ 0 h 452"/>
                  <a:gd name="T28" fmla="*/ 0 w 532"/>
                  <a:gd name="T29" fmla="*/ 0 h 452"/>
                  <a:gd name="T30" fmla="*/ 0 w 532"/>
                  <a:gd name="T31" fmla="*/ 0 h 452"/>
                  <a:gd name="T32" fmla="*/ 0 w 532"/>
                  <a:gd name="T33" fmla="*/ 0 h 452"/>
                  <a:gd name="T34" fmla="*/ 0 w 532"/>
                  <a:gd name="T35" fmla="*/ 0 h 452"/>
                  <a:gd name="T36" fmla="*/ 0 w 532"/>
                  <a:gd name="T37" fmla="*/ 0 h 452"/>
                  <a:gd name="T38" fmla="*/ 0 w 532"/>
                  <a:gd name="T39" fmla="*/ 0 h 452"/>
                  <a:gd name="T40" fmla="*/ 0 w 532"/>
                  <a:gd name="T41" fmla="*/ 0 h 452"/>
                  <a:gd name="T42" fmla="*/ 0 w 532"/>
                  <a:gd name="T43" fmla="*/ 0 h 452"/>
                  <a:gd name="T44" fmla="*/ 0 w 532"/>
                  <a:gd name="T45" fmla="*/ 0 h 452"/>
                  <a:gd name="T46" fmla="*/ 0 w 532"/>
                  <a:gd name="T47" fmla="*/ 0 h 452"/>
                  <a:gd name="T48" fmla="*/ 0 w 532"/>
                  <a:gd name="T49" fmla="*/ 0 h 452"/>
                  <a:gd name="T50" fmla="*/ 0 w 532"/>
                  <a:gd name="T51" fmla="*/ 0 h 452"/>
                  <a:gd name="T52" fmla="*/ 0 w 532"/>
                  <a:gd name="T53" fmla="*/ 0 h 452"/>
                  <a:gd name="T54" fmla="*/ 0 w 532"/>
                  <a:gd name="T55" fmla="*/ 0 h 452"/>
                  <a:gd name="T56" fmla="*/ 0 w 532"/>
                  <a:gd name="T57" fmla="*/ 0 h 452"/>
                  <a:gd name="T58" fmla="*/ 0 w 532"/>
                  <a:gd name="T59" fmla="*/ 0 h 452"/>
                  <a:gd name="T60" fmla="*/ 0 w 532"/>
                  <a:gd name="T61" fmla="*/ 0 h 452"/>
                  <a:gd name="T62" fmla="*/ 0 w 532"/>
                  <a:gd name="T63" fmla="*/ 0 h 452"/>
                  <a:gd name="T64" fmla="*/ 0 w 532"/>
                  <a:gd name="T65" fmla="*/ 0 h 452"/>
                  <a:gd name="T66" fmla="*/ 0 w 532"/>
                  <a:gd name="T67" fmla="*/ 0 h 452"/>
                  <a:gd name="T68" fmla="*/ 0 w 532"/>
                  <a:gd name="T69" fmla="*/ 0 h 452"/>
                  <a:gd name="T70" fmla="*/ 0 w 532"/>
                  <a:gd name="T71" fmla="*/ 0 h 452"/>
                  <a:gd name="T72" fmla="*/ 0 w 532"/>
                  <a:gd name="T73" fmla="*/ 0 h 452"/>
                  <a:gd name="T74" fmla="*/ 0 w 532"/>
                  <a:gd name="T75" fmla="*/ 0 h 452"/>
                  <a:gd name="T76" fmla="*/ 0 w 532"/>
                  <a:gd name="T77" fmla="*/ 0 h 452"/>
                  <a:gd name="T78" fmla="*/ 0 w 532"/>
                  <a:gd name="T79" fmla="*/ 0 h 452"/>
                  <a:gd name="T80" fmla="*/ 0 w 532"/>
                  <a:gd name="T81" fmla="*/ 0 h 452"/>
                  <a:gd name="T82" fmla="*/ 0 w 532"/>
                  <a:gd name="T83" fmla="*/ 0 h 452"/>
                  <a:gd name="T84" fmla="*/ 0 w 532"/>
                  <a:gd name="T85" fmla="*/ 0 h 452"/>
                  <a:gd name="T86" fmla="*/ 0 w 532"/>
                  <a:gd name="T87" fmla="*/ 0 h 452"/>
                  <a:gd name="T88" fmla="*/ 0 w 532"/>
                  <a:gd name="T89" fmla="*/ 0 h 452"/>
                  <a:gd name="T90" fmla="*/ 0 w 532"/>
                  <a:gd name="T91" fmla="*/ 0 h 452"/>
                  <a:gd name="T92" fmla="*/ 0 w 532"/>
                  <a:gd name="T93" fmla="*/ 0 h 452"/>
                  <a:gd name="T94" fmla="*/ 0 w 532"/>
                  <a:gd name="T95" fmla="*/ 0 h 452"/>
                  <a:gd name="T96" fmla="*/ 0 w 532"/>
                  <a:gd name="T97" fmla="*/ 0 h 452"/>
                  <a:gd name="T98" fmla="*/ 0 w 532"/>
                  <a:gd name="T99" fmla="*/ 0 h 452"/>
                  <a:gd name="T100" fmla="*/ 0 w 532"/>
                  <a:gd name="T101" fmla="*/ 0 h 452"/>
                  <a:gd name="T102" fmla="*/ 0 w 532"/>
                  <a:gd name="T103" fmla="*/ 0 h 452"/>
                  <a:gd name="T104" fmla="*/ 0 w 532"/>
                  <a:gd name="T105" fmla="*/ 0 h 452"/>
                  <a:gd name="T106" fmla="*/ 0 w 532"/>
                  <a:gd name="T107" fmla="*/ 0 h 452"/>
                  <a:gd name="T108" fmla="*/ 0 w 532"/>
                  <a:gd name="T109" fmla="*/ 0 h 452"/>
                  <a:gd name="T110" fmla="*/ 0 w 532"/>
                  <a:gd name="T111" fmla="*/ 0 h 452"/>
                  <a:gd name="T112" fmla="*/ 0 w 532"/>
                  <a:gd name="T113" fmla="*/ 0 h 452"/>
                  <a:gd name="T114" fmla="*/ 0 w 532"/>
                  <a:gd name="T115" fmla="*/ 0 h 452"/>
                  <a:gd name="T116" fmla="*/ 0 w 532"/>
                  <a:gd name="T117" fmla="*/ 0 h 4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2"/>
                  <a:gd name="T178" fmla="*/ 0 h 452"/>
                  <a:gd name="T179" fmla="*/ 532 w 532"/>
                  <a:gd name="T180" fmla="*/ 452 h 4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rgbClr val="BEBEBE"/>
              </a:solidFill>
              <a:ln w="6350">
                <a:solidFill>
                  <a:srgbClr val="969696"/>
                </a:solidFill>
                <a:round/>
                <a:headEnd/>
                <a:tailEnd/>
              </a:ln>
            </p:spPr>
            <p:txBody>
              <a:bodyPr/>
              <a:lstStyle/>
              <a:p>
                <a:endParaRPr lang="en-US" dirty="0"/>
              </a:p>
            </p:txBody>
          </p:sp>
          <p:sp>
            <p:nvSpPr>
              <p:cNvPr id="507" name="Freeform 179"/>
              <p:cNvSpPr>
                <a:spLocks noChangeAspect="1"/>
              </p:cNvSpPr>
              <p:nvPr/>
            </p:nvSpPr>
            <p:spPr bwMode="gray">
              <a:xfrm>
                <a:off x="3062" y="2286"/>
                <a:ext cx="54" cy="54"/>
              </a:xfrm>
              <a:custGeom>
                <a:avLst/>
                <a:gdLst>
                  <a:gd name="T0" fmla="*/ 0 w 215"/>
                  <a:gd name="T1" fmla="*/ 0 h 216"/>
                  <a:gd name="T2" fmla="*/ 0 w 215"/>
                  <a:gd name="T3" fmla="*/ 0 h 216"/>
                  <a:gd name="T4" fmla="*/ 0 w 215"/>
                  <a:gd name="T5" fmla="*/ 0 h 216"/>
                  <a:gd name="T6" fmla="*/ 0 w 215"/>
                  <a:gd name="T7" fmla="*/ 0 h 216"/>
                  <a:gd name="T8" fmla="*/ 0 w 215"/>
                  <a:gd name="T9" fmla="*/ 0 h 216"/>
                  <a:gd name="T10" fmla="*/ 0 w 215"/>
                  <a:gd name="T11" fmla="*/ 0 h 216"/>
                  <a:gd name="T12" fmla="*/ 0 w 215"/>
                  <a:gd name="T13" fmla="*/ 0 h 216"/>
                  <a:gd name="T14" fmla="*/ 0 w 215"/>
                  <a:gd name="T15" fmla="*/ 0 h 216"/>
                  <a:gd name="T16" fmla="*/ 0 w 215"/>
                  <a:gd name="T17" fmla="*/ 0 h 216"/>
                  <a:gd name="T18" fmla="*/ 0 w 215"/>
                  <a:gd name="T19" fmla="*/ 0 h 216"/>
                  <a:gd name="T20" fmla="*/ 0 w 215"/>
                  <a:gd name="T21" fmla="*/ 0 h 216"/>
                  <a:gd name="T22" fmla="*/ 0 w 215"/>
                  <a:gd name="T23" fmla="*/ 0 h 216"/>
                  <a:gd name="T24" fmla="*/ 0 w 215"/>
                  <a:gd name="T25" fmla="*/ 0 h 216"/>
                  <a:gd name="T26" fmla="*/ 0 w 215"/>
                  <a:gd name="T27" fmla="*/ 0 h 216"/>
                  <a:gd name="T28" fmla="*/ 0 w 215"/>
                  <a:gd name="T29" fmla="*/ 0 h 216"/>
                  <a:gd name="T30" fmla="*/ 0 w 215"/>
                  <a:gd name="T31" fmla="*/ 0 h 216"/>
                  <a:gd name="T32" fmla="*/ 0 w 215"/>
                  <a:gd name="T33" fmla="*/ 0 h 216"/>
                  <a:gd name="T34" fmla="*/ 0 w 215"/>
                  <a:gd name="T35" fmla="*/ 0 h 216"/>
                  <a:gd name="T36" fmla="*/ 0 w 215"/>
                  <a:gd name="T37" fmla="*/ 0 h 216"/>
                  <a:gd name="T38" fmla="*/ 0 w 215"/>
                  <a:gd name="T39" fmla="*/ 0 h 216"/>
                  <a:gd name="T40" fmla="*/ 0 w 215"/>
                  <a:gd name="T41" fmla="*/ 0 h 216"/>
                  <a:gd name="T42" fmla="*/ 0 w 215"/>
                  <a:gd name="T43" fmla="*/ 0 h 216"/>
                  <a:gd name="T44" fmla="*/ 0 w 215"/>
                  <a:gd name="T45" fmla="*/ 0 h 216"/>
                  <a:gd name="T46" fmla="*/ 0 w 215"/>
                  <a:gd name="T47" fmla="*/ 0 h 216"/>
                  <a:gd name="T48" fmla="*/ 0 w 215"/>
                  <a:gd name="T49" fmla="*/ 0 h 216"/>
                  <a:gd name="T50" fmla="*/ 0 w 215"/>
                  <a:gd name="T51" fmla="*/ 0 h 216"/>
                  <a:gd name="T52" fmla="*/ 0 w 215"/>
                  <a:gd name="T53" fmla="*/ 0 h 216"/>
                  <a:gd name="T54" fmla="*/ 0 w 215"/>
                  <a:gd name="T55" fmla="*/ 0 h 216"/>
                  <a:gd name="T56" fmla="*/ 0 w 215"/>
                  <a:gd name="T57" fmla="*/ 0 h 216"/>
                  <a:gd name="T58" fmla="*/ 0 w 215"/>
                  <a:gd name="T59" fmla="*/ 0 h 216"/>
                  <a:gd name="T60" fmla="*/ 0 w 215"/>
                  <a:gd name="T61" fmla="*/ 0 h 216"/>
                  <a:gd name="T62" fmla="*/ 0 w 215"/>
                  <a:gd name="T63" fmla="*/ 0 h 216"/>
                  <a:gd name="T64" fmla="*/ 0 w 215"/>
                  <a:gd name="T65" fmla="*/ 0 h 216"/>
                  <a:gd name="T66" fmla="*/ 0 w 215"/>
                  <a:gd name="T67" fmla="*/ 0 h 216"/>
                  <a:gd name="T68" fmla="*/ 0 w 215"/>
                  <a:gd name="T69" fmla="*/ 0 h 216"/>
                  <a:gd name="T70" fmla="*/ 0 w 215"/>
                  <a:gd name="T71" fmla="*/ 0 h 216"/>
                  <a:gd name="T72" fmla="*/ 0 w 215"/>
                  <a:gd name="T73" fmla="*/ 0 h 216"/>
                  <a:gd name="T74" fmla="*/ 0 w 215"/>
                  <a:gd name="T75" fmla="*/ 0 h 216"/>
                  <a:gd name="T76" fmla="*/ 0 w 215"/>
                  <a:gd name="T77" fmla="*/ 0 h 216"/>
                  <a:gd name="T78" fmla="*/ 0 w 215"/>
                  <a:gd name="T79" fmla="*/ 0 h 216"/>
                  <a:gd name="T80" fmla="*/ 0 w 215"/>
                  <a:gd name="T81" fmla="*/ 0 h 216"/>
                  <a:gd name="T82" fmla="*/ 0 w 215"/>
                  <a:gd name="T83" fmla="*/ 0 h 216"/>
                  <a:gd name="T84" fmla="*/ 0 w 215"/>
                  <a:gd name="T85" fmla="*/ 0 h 216"/>
                  <a:gd name="T86" fmla="*/ 0 w 215"/>
                  <a:gd name="T87" fmla="*/ 0 h 216"/>
                  <a:gd name="T88" fmla="*/ 0 w 215"/>
                  <a:gd name="T89" fmla="*/ 0 h 216"/>
                  <a:gd name="T90" fmla="*/ 0 w 215"/>
                  <a:gd name="T91" fmla="*/ 0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216"/>
                  <a:gd name="T140" fmla="*/ 215 w 215"/>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solidFill>
                <a:srgbClr val="BEBEBE"/>
              </a:solidFill>
              <a:ln w="6350">
                <a:solidFill>
                  <a:srgbClr val="969696"/>
                </a:solidFill>
                <a:round/>
                <a:headEnd/>
                <a:tailEnd/>
              </a:ln>
            </p:spPr>
            <p:txBody>
              <a:bodyPr/>
              <a:lstStyle/>
              <a:p>
                <a:endParaRPr lang="en-US" dirty="0"/>
              </a:p>
            </p:txBody>
          </p:sp>
          <p:sp>
            <p:nvSpPr>
              <p:cNvPr id="508" name="Freeform 180"/>
              <p:cNvSpPr>
                <a:spLocks noChangeAspect="1"/>
              </p:cNvSpPr>
              <p:nvPr/>
            </p:nvSpPr>
            <p:spPr bwMode="gray">
              <a:xfrm>
                <a:off x="3081" y="2330"/>
                <a:ext cx="19" cy="10"/>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w 75"/>
                  <a:gd name="T23" fmla="*/ 0 h 42"/>
                  <a:gd name="T24" fmla="*/ 0 w 75"/>
                  <a:gd name="T25" fmla="*/ 0 h 42"/>
                  <a:gd name="T26" fmla="*/ 0 w 75"/>
                  <a:gd name="T27" fmla="*/ 0 h 42"/>
                  <a:gd name="T28" fmla="*/ 0 w 75"/>
                  <a:gd name="T29" fmla="*/ 0 h 42"/>
                  <a:gd name="T30" fmla="*/ 0 w 75"/>
                  <a:gd name="T31" fmla="*/ 0 h 42"/>
                  <a:gd name="T32" fmla="*/ 0 w 75"/>
                  <a:gd name="T33" fmla="*/ 0 h 42"/>
                  <a:gd name="T34" fmla="*/ 0 w 75"/>
                  <a:gd name="T35" fmla="*/ 0 h 42"/>
                  <a:gd name="T36" fmla="*/ 0 w 75"/>
                  <a:gd name="T37" fmla="*/ 0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42"/>
                  <a:gd name="T59" fmla="*/ 75 w 75"/>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solidFill>
                <a:srgbClr val="BEBEBE"/>
              </a:solidFill>
              <a:ln w="6350">
                <a:solidFill>
                  <a:srgbClr val="969696"/>
                </a:solidFill>
                <a:round/>
                <a:headEnd/>
                <a:tailEnd/>
              </a:ln>
            </p:spPr>
            <p:txBody>
              <a:bodyPr/>
              <a:lstStyle/>
              <a:p>
                <a:endParaRPr lang="en-US" dirty="0"/>
              </a:p>
            </p:txBody>
          </p:sp>
          <p:grpSp>
            <p:nvGrpSpPr>
              <p:cNvPr id="509" name="Group 181"/>
              <p:cNvGrpSpPr>
                <a:grpSpLocks/>
              </p:cNvGrpSpPr>
              <p:nvPr/>
            </p:nvGrpSpPr>
            <p:grpSpPr bwMode="auto">
              <a:xfrm>
                <a:off x="3124" y="2354"/>
                <a:ext cx="88" cy="97"/>
                <a:chOff x="3124" y="2354"/>
                <a:chExt cx="88" cy="97"/>
              </a:xfrm>
            </p:grpSpPr>
            <p:sp>
              <p:nvSpPr>
                <p:cNvPr id="702" name="Freeform 182"/>
                <p:cNvSpPr>
                  <a:spLocks noChangeAspect="1"/>
                </p:cNvSpPr>
                <p:nvPr/>
              </p:nvSpPr>
              <p:spPr bwMode="gray">
                <a:xfrm>
                  <a:off x="3138" y="2418"/>
                  <a:ext cx="31" cy="33"/>
                </a:xfrm>
                <a:custGeom>
                  <a:avLst/>
                  <a:gdLst>
                    <a:gd name="T0" fmla="*/ 0 w 128"/>
                    <a:gd name="T1" fmla="*/ 0 h 131"/>
                    <a:gd name="T2" fmla="*/ 0 w 128"/>
                    <a:gd name="T3" fmla="*/ 0 h 131"/>
                    <a:gd name="T4" fmla="*/ 0 w 128"/>
                    <a:gd name="T5" fmla="*/ 0 h 131"/>
                    <a:gd name="T6" fmla="*/ 0 w 128"/>
                    <a:gd name="T7" fmla="*/ 0 h 131"/>
                    <a:gd name="T8" fmla="*/ 0 w 128"/>
                    <a:gd name="T9" fmla="*/ 0 h 131"/>
                    <a:gd name="T10" fmla="*/ 0 w 128"/>
                    <a:gd name="T11" fmla="*/ 0 h 131"/>
                    <a:gd name="T12" fmla="*/ 0 w 128"/>
                    <a:gd name="T13" fmla="*/ 0 h 131"/>
                    <a:gd name="T14" fmla="*/ 0 w 128"/>
                    <a:gd name="T15" fmla="*/ 0 h 131"/>
                    <a:gd name="T16" fmla="*/ 0 w 128"/>
                    <a:gd name="T17" fmla="*/ 0 h 131"/>
                    <a:gd name="T18" fmla="*/ 0 w 128"/>
                    <a:gd name="T19" fmla="*/ 0 h 131"/>
                    <a:gd name="T20" fmla="*/ 0 w 128"/>
                    <a:gd name="T21" fmla="*/ 0 h 131"/>
                    <a:gd name="T22" fmla="*/ 0 w 128"/>
                    <a:gd name="T23" fmla="*/ 0 h 131"/>
                    <a:gd name="T24" fmla="*/ 0 w 128"/>
                    <a:gd name="T25" fmla="*/ 0 h 131"/>
                    <a:gd name="T26" fmla="*/ 0 w 128"/>
                    <a:gd name="T27" fmla="*/ 0 h 131"/>
                    <a:gd name="T28" fmla="*/ 0 w 128"/>
                    <a:gd name="T29" fmla="*/ 0 h 131"/>
                    <a:gd name="T30" fmla="*/ 0 w 128"/>
                    <a:gd name="T31" fmla="*/ 0 h 131"/>
                    <a:gd name="T32" fmla="*/ 0 w 128"/>
                    <a:gd name="T33" fmla="*/ 0 h 131"/>
                    <a:gd name="T34" fmla="*/ 0 w 128"/>
                    <a:gd name="T35" fmla="*/ 0 h 131"/>
                    <a:gd name="T36" fmla="*/ 0 w 128"/>
                    <a:gd name="T37" fmla="*/ 0 h 131"/>
                    <a:gd name="T38" fmla="*/ 0 w 128"/>
                    <a:gd name="T39" fmla="*/ 0 h 131"/>
                    <a:gd name="T40" fmla="*/ 0 w 128"/>
                    <a:gd name="T41" fmla="*/ 0 h 131"/>
                    <a:gd name="T42" fmla="*/ 0 w 128"/>
                    <a:gd name="T43" fmla="*/ 0 h 131"/>
                    <a:gd name="T44" fmla="*/ 0 w 128"/>
                    <a:gd name="T45" fmla="*/ 0 h 131"/>
                    <a:gd name="T46" fmla="*/ 0 w 128"/>
                    <a:gd name="T47" fmla="*/ 0 h 131"/>
                    <a:gd name="T48" fmla="*/ 0 w 128"/>
                    <a:gd name="T49" fmla="*/ 0 h 131"/>
                    <a:gd name="T50" fmla="*/ 0 w 128"/>
                    <a:gd name="T51" fmla="*/ 0 h 131"/>
                    <a:gd name="T52" fmla="*/ 0 w 128"/>
                    <a:gd name="T53" fmla="*/ 0 h 131"/>
                    <a:gd name="T54" fmla="*/ 0 w 128"/>
                    <a:gd name="T55" fmla="*/ 0 h 131"/>
                    <a:gd name="T56" fmla="*/ 0 w 128"/>
                    <a:gd name="T57" fmla="*/ 0 h 131"/>
                    <a:gd name="T58" fmla="*/ 0 w 128"/>
                    <a:gd name="T59" fmla="*/ 0 h 131"/>
                    <a:gd name="T60" fmla="*/ 0 w 128"/>
                    <a:gd name="T61" fmla="*/ 0 h 131"/>
                    <a:gd name="T62" fmla="*/ 0 w 128"/>
                    <a:gd name="T63" fmla="*/ 0 h 131"/>
                    <a:gd name="T64" fmla="*/ 0 w 128"/>
                    <a:gd name="T65" fmla="*/ 0 h 131"/>
                    <a:gd name="T66" fmla="*/ 0 w 128"/>
                    <a:gd name="T67" fmla="*/ 0 h 131"/>
                    <a:gd name="T68" fmla="*/ 0 w 128"/>
                    <a:gd name="T69" fmla="*/ 0 h 131"/>
                    <a:gd name="T70" fmla="*/ 0 w 128"/>
                    <a:gd name="T71" fmla="*/ 0 h 131"/>
                    <a:gd name="T72" fmla="*/ 0 w 128"/>
                    <a:gd name="T73" fmla="*/ 0 h 131"/>
                    <a:gd name="T74" fmla="*/ 0 w 128"/>
                    <a:gd name="T75" fmla="*/ 0 h 131"/>
                    <a:gd name="T76" fmla="*/ 0 w 128"/>
                    <a:gd name="T77" fmla="*/ 0 h 131"/>
                    <a:gd name="T78" fmla="*/ 0 w 128"/>
                    <a:gd name="T79" fmla="*/ 0 h 131"/>
                    <a:gd name="T80" fmla="*/ 0 w 128"/>
                    <a:gd name="T81" fmla="*/ 0 h 131"/>
                    <a:gd name="T82" fmla="*/ 0 w 128"/>
                    <a:gd name="T83" fmla="*/ 0 h 131"/>
                    <a:gd name="T84" fmla="*/ 0 w 128"/>
                    <a:gd name="T85" fmla="*/ 0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131"/>
                    <a:gd name="T131" fmla="*/ 128 w 128"/>
                    <a:gd name="T132" fmla="*/ 131 h 1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solidFill>
                  <a:srgbClr val="BEBEBE"/>
                </a:solidFill>
                <a:ln w="6350">
                  <a:solidFill>
                    <a:srgbClr val="969696"/>
                  </a:solidFill>
                  <a:round/>
                  <a:headEnd/>
                  <a:tailEnd/>
                </a:ln>
              </p:spPr>
              <p:txBody>
                <a:bodyPr/>
                <a:lstStyle/>
                <a:p>
                  <a:endParaRPr lang="en-US" dirty="0"/>
                </a:p>
              </p:txBody>
            </p:sp>
            <p:sp>
              <p:nvSpPr>
                <p:cNvPr id="703" name="Freeform 183"/>
                <p:cNvSpPr>
                  <a:spLocks noChangeAspect="1"/>
                </p:cNvSpPr>
                <p:nvPr/>
              </p:nvSpPr>
              <p:spPr bwMode="gray">
                <a:xfrm>
                  <a:off x="3124" y="2354"/>
                  <a:ext cx="88" cy="77"/>
                </a:xfrm>
                <a:custGeom>
                  <a:avLst/>
                  <a:gdLst>
                    <a:gd name="T0" fmla="*/ 0 w 352"/>
                    <a:gd name="T1" fmla="*/ 0 h 293"/>
                    <a:gd name="T2" fmla="*/ 0 w 352"/>
                    <a:gd name="T3" fmla="*/ 0 h 293"/>
                    <a:gd name="T4" fmla="*/ 0 w 352"/>
                    <a:gd name="T5" fmla="*/ 0 h 293"/>
                    <a:gd name="T6" fmla="*/ 0 w 352"/>
                    <a:gd name="T7" fmla="*/ 0 h 293"/>
                    <a:gd name="T8" fmla="*/ 0 w 352"/>
                    <a:gd name="T9" fmla="*/ 0 h 293"/>
                    <a:gd name="T10" fmla="*/ 0 w 352"/>
                    <a:gd name="T11" fmla="*/ 0 h 293"/>
                    <a:gd name="T12" fmla="*/ 0 w 352"/>
                    <a:gd name="T13" fmla="*/ 0 h 293"/>
                    <a:gd name="T14" fmla="*/ 0 w 352"/>
                    <a:gd name="T15" fmla="*/ 0 h 293"/>
                    <a:gd name="T16" fmla="*/ 0 w 352"/>
                    <a:gd name="T17" fmla="*/ 0 h 293"/>
                    <a:gd name="T18" fmla="*/ 0 w 352"/>
                    <a:gd name="T19" fmla="*/ 0 h 293"/>
                    <a:gd name="T20" fmla="*/ 0 w 352"/>
                    <a:gd name="T21" fmla="*/ 0 h 293"/>
                    <a:gd name="T22" fmla="*/ 0 w 352"/>
                    <a:gd name="T23" fmla="*/ 0 h 293"/>
                    <a:gd name="T24" fmla="*/ 0 w 352"/>
                    <a:gd name="T25" fmla="*/ 0 h 293"/>
                    <a:gd name="T26" fmla="*/ 0 w 352"/>
                    <a:gd name="T27" fmla="*/ 0 h 293"/>
                    <a:gd name="T28" fmla="*/ 0 w 352"/>
                    <a:gd name="T29" fmla="*/ 0 h 293"/>
                    <a:gd name="T30" fmla="*/ 0 w 352"/>
                    <a:gd name="T31" fmla="*/ 0 h 293"/>
                    <a:gd name="T32" fmla="*/ 0 w 352"/>
                    <a:gd name="T33" fmla="*/ 0 h 293"/>
                    <a:gd name="T34" fmla="*/ 0 w 352"/>
                    <a:gd name="T35" fmla="*/ 0 h 293"/>
                    <a:gd name="T36" fmla="*/ 0 w 352"/>
                    <a:gd name="T37" fmla="*/ 0 h 293"/>
                    <a:gd name="T38" fmla="*/ 0 w 352"/>
                    <a:gd name="T39" fmla="*/ 0 h 293"/>
                    <a:gd name="T40" fmla="*/ 0 w 352"/>
                    <a:gd name="T41" fmla="*/ 0 h 293"/>
                    <a:gd name="T42" fmla="*/ 0 w 352"/>
                    <a:gd name="T43" fmla="*/ 0 h 293"/>
                    <a:gd name="T44" fmla="*/ 0 w 352"/>
                    <a:gd name="T45" fmla="*/ 0 h 293"/>
                    <a:gd name="T46" fmla="*/ 0 w 352"/>
                    <a:gd name="T47" fmla="*/ 0 h 293"/>
                    <a:gd name="T48" fmla="*/ 0 w 352"/>
                    <a:gd name="T49" fmla="*/ 0 h 293"/>
                    <a:gd name="T50" fmla="*/ 0 w 352"/>
                    <a:gd name="T51" fmla="*/ 0 h 293"/>
                    <a:gd name="T52" fmla="*/ 0 w 352"/>
                    <a:gd name="T53" fmla="*/ 0 h 293"/>
                    <a:gd name="T54" fmla="*/ 0 w 352"/>
                    <a:gd name="T55" fmla="*/ 0 h 293"/>
                    <a:gd name="T56" fmla="*/ 0 w 352"/>
                    <a:gd name="T57" fmla="*/ 0 h 293"/>
                    <a:gd name="T58" fmla="*/ 0 w 352"/>
                    <a:gd name="T59" fmla="*/ 0 h 293"/>
                    <a:gd name="T60" fmla="*/ 0 w 352"/>
                    <a:gd name="T61" fmla="*/ 0 h 293"/>
                    <a:gd name="T62" fmla="*/ 0 w 352"/>
                    <a:gd name="T63" fmla="*/ 0 h 293"/>
                    <a:gd name="T64" fmla="*/ 0 w 352"/>
                    <a:gd name="T65" fmla="*/ 0 h 293"/>
                    <a:gd name="T66" fmla="*/ 0 w 352"/>
                    <a:gd name="T67" fmla="*/ 0 h 293"/>
                    <a:gd name="T68" fmla="*/ 0 w 352"/>
                    <a:gd name="T69" fmla="*/ 0 h 293"/>
                    <a:gd name="T70" fmla="*/ 0 w 352"/>
                    <a:gd name="T71" fmla="*/ 0 h 293"/>
                    <a:gd name="T72" fmla="*/ 0 w 352"/>
                    <a:gd name="T73" fmla="*/ 0 h 293"/>
                    <a:gd name="T74" fmla="*/ 0 w 352"/>
                    <a:gd name="T75" fmla="*/ 0 h 293"/>
                    <a:gd name="T76" fmla="*/ 0 w 352"/>
                    <a:gd name="T77" fmla="*/ 0 h 293"/>
                    <a:gd name="T78" fmla="*/ 0 w 352"/>
                    <a:gd name="T79" fmla="*/ 0 h 293"/>
                    <a:gd name="T80" fmla="*/ 0 w 352"/>
                    <a:gd name="T81" fmla="*/ 0 h 293"/>
                    <a:gd name="T82" fmla="*/ 0 w 352"/>
                    <a:gd name="T83" fmla="*/ 0 h 293"/>
                    <a:gd name="T84" fmla="*/ 0 w 352"/>
                    <a:gd name="T85" fmla="*/ 0 h 293"/>
                    <a:gd name="T86" fmla="*/ 0 w 352"/>
                    <a:gd name="T87" fmla="*/ 0 h 293"/>
                    <a:gd name="T88" fmla="*/ 0 w 352"/>
                    <a:gd name="T89" fmla="*/ 0 h 293"/>
                    <a:gd name="T90" fmla="*/ 0 w 352"/>
                    <a:gd name="T91" fmla="*/ 0 h 293"/>
                    <a:gd name="T92" fmla="*/ 0 w 352"/>
                    <a:gd name="T93" fmla="*/ 0 h 293"/>
                    <a:gd name="T94" fmla="*/ 0 w 352"/>
                    <a:gd name="T95" fmla="*/ 0 h 293"/>
                    <a:gd name="T96" fmla="*/ 0 w 352"/>
                    <a:gd name="T97" fmla="*/ 0 h 293"/>
                    <a:gd name="T98" fmla="*/ 0 w 352"/>
                    <a:gd name="T99" fmla="*/ 0 h 293"/>
                    <a:gd name="T100" fmla="*/ 0 w 352"/>
                    <a:gd name="T101" fmla="*/ 0 h 293"/>
                    <a:gd name="T102" fmla="*/ 0 w 352"/>
                    <a:gd name="T103" fmla="*/ 0 h 293"/>
                    <a:gd name="T104" fmla="*/ 0 w 352"/>
                    <a:gd name="T105" fmla="*/ 0 h 293"/>
                    <a:gd name="T106" fmla="*/ 0 w 352"/>
                    <a:gd name="T107" fmla="*/ 0 h 293"/>
                    <a:gd name="T108" fmla="*/ 0 w 352"/>
                    <a:gd name="T109" fmla="*/ 0 h 293"/>
                    <a:gd name="T110" fmla="*/ 0 w 352"/>
                    <a:gd name="T111" fmla="*/ 0 h 293"/>
                    <a:gd name="T112" fmla="*/ 0 w 352"/>
                    <a:gd name="T113" fmla="*/ 0 h 293"/>
                    <a:gd name="T114" fmla="*/ 0 w 352"/>
                    <a:gd name="T115" fmla="*/ 0 h 293"/>
                    <a:gd name="T116" fmla="*/ 0 w 352"/>
                    <a:gd name="T117" fmla="*/ 0 h 293"/>
                    <a:gd name="T118" fmla="*/ 0 w 352"/>
                    <a:gd name="T119" fmla="*/ 0 h 293"/>
                    <a:gd name="T120" fmla="*/ 0 w 352"/>
                    <a:gd name="T121" fmla="*/ 0 h 293"/>
                    <a:gd name="T122" fmla="*/ 0 w 352"/>
                    <a:gd name="T123" fmla="*/ 0 h 293"/>
                    <a:gd name="T124" fmla="*/ 0 w 352"/>
                    <a:gd name="T125" fmla="*/ 0 h 2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2"/>
                    <a:gd name="T190" fmla="*/ 0 h 293"/>
                    <a:gd name="T191" fmla="*/ 352 w 352"/>
                    <a:gd name="T192" fmla="*/ 293 h 2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rgbClr val="BEBEBE"/>
                </a:solidFill>
                <a:ln w="6350">
                  <a:solidFill>
                    <a:srgbClr val="969696"/>
                  </a:solidFill>
                  <a:round/>
                  <a:headEnd/>
                  <a:tailEnd/>
                </a:ln>
              </p:spPr>
              <p:txBody>
                <a:bodyPr/>
                <a:lstStyle/>
                <a:p>
                  <a:endParaRPr lang="en-US" dirty="0"/>
                </a:p>
              </p:txBody>
            </p:sp>
          </p:grpSp>
          <p:sp>
            <p:nvSpPr>
              <p:cNvPr id="510" name="Freeform 184"/>
              <p:cNvSpPr>
                <a:spLocks noChangeAspect="1"/>
              </p:cNvSpPr>
              <p:nvPr/>
            </p:nvSpPr>
            <p:spPr bwMode="gray">
              <a:xfrm>
                <a:off x="3067" y="2221"/>
                <a:ext cx="93" cy="56"/>
              </a:xfrm>
              <a:custGeom>
                <a:avLst/>
                <a:gdLst>
                  <a:gd name="T0" fmla="*/ 0 w 369"/>
                  <a:gd name="T1" fmla="*/ 0 h 223"/>
                  <a:gd name="T2" fmla="*/ 0 w 369"/>
                  <a:gd name="T3" fmla="*/ 0 h 223"/>
                  <a:gd name="T4" fmla="*/ 0 w 369"/>
                  <a:gd name="T5" fmla="*/ 0 h 223"/>
                  <a:gd name="T6" fmla="*/ 0 w 369"/>
                  <a:gd name="T7" fmla="*/ 0 h 223"/>
                  <a:gd name="T8" fmla="*/ 0 w 369"/>
                  <a:gd name="T9" fmla="*/ 0 h 223"/>
                  <a:gd name="T10" fmla="*/ 0 w 369"/>
                  <a:gd name="T11" fmla="*/ 0 h 223"/>
                  <a:gd name="T12" fmla="*/ 0 w 369"/>
                  <a:gd name="T13" fmla="*/ 0 h 223"/>
                  <a:gd name="T14" fmla="*/ 0 w 369"/>
                  <a:gd name="T15" fmla="*/ 0 h 223"/>
                  <a:gd name="T16" fmla="*/ 0 w 369"/>
                  <a:gd name="T17" fmla="*/ 0 h 223"/>
                  <a:gd name="T18" fmla="*/ 0 w 369"/>
                  <a:gd name="T19" fmla="*/ 0 h 223"/>
                  <a:gd name="T20" fmla="*/ 0 w 369"/>
                  <a:gd name="T21" fmla="*/ 0 h 223"/>
                  <a:gd name="T22" fmla="*/ 0 w 369"/>
                  <a:gd name="T23" fmla="*/ 0 h 223"/>
                  <a:gd name="T24" fmla="*/ 0 w 369"/>
                  <a:gd name="T25" fmla="*/ 0 h 223"/>
                  <a:gd name="T26" fmla="*/ 0 w 369"/>
                  <a:gd name="T27" fmla="*/ 0 h 223"/>
                  <a:gd name="T28" fmla="*/ 0 w 369"/>
                  <a:gd name="T29" fmla="*/ 0 h 223"/>
                  <a:gd name="T30" fmla="*/ 0 w 369"/>
                  <a:gd name="T31" fmla="*/ 0 h 223"/>
                  <a:gd name="T32" fmla="*/ 0 w 369"/>
                  <a:gd name="T33" fmla="*/ 0 h 223"/>
                  <a:gd name="T34" fmla="*/ 0 w 369"/>
                  <a:gd name="T35" fmla="*/ 0 h 223"/>
                  <a:gd name="T36" fmla="*/ 0 w 369"/>
                  <a:gd name="T37" fmla="*/ 0 h 223"/>
                  <a:gd name="T38" fmla="*/ 0 w 369"/>
                  <a:gd name="T39" fmla="*/ 0 h 223"/>
                  <a:gd name="T40" fmla="*/ 0 w 369"/>
                  <a:gd name="T41" fmla="*/ 0 h 223"/>
                  <a:gd name="T42" fmla="*/ 0 w 369"/>
                  <a:gd name="T43" fmla="*/ 0 h 223"/>
                  <a:gd name="T44" fmla="*/ 0 w 369"/>
                  <a:gd name="T45" fmla="*/ 0 h 223"/>
                  <a:gd name="T46" fmla="*/ 0 w 369"/>
                  <a:gd name="T47" fmla="*/ 0 h 223"/>
                  <a:gd name="T48" fmla="*/ 0 w 369"/>
                  <a:gd name="T49" fmla="*/ 0 h 223"/>
                  <a:gd name="T50" fmla="*/ 0 w 369"/>
                  <a:gd name="T51" fmla="*/ 0 h 223"/>
                  <a:gd name="T52" fmla="*/ 0 w 369"/>
                  <a:gd name="T53" fmla="*/ 0 h 223"/>
                  <a:gd name="T54" fmla="*/ 0 w 369"/>
                  <a:gd name="T55" fmla="*/ 0 h 223"/>
                  <a:gd name="T56" fmla="*/ 0 w 369"/>
                  <a:gd name="T57" fmla="*/ 0 h 223"/>
                  <a:gd name="T58" fmla="*/ 0 w 369"/>
                  <a:gd name="T59" fmla="*/ 0 h 223"/>
                  <a:gd name="T60" fmla="*/ 0 w 369"/>
                  <a:gd name="T61" fmla="*/ 0 h 223"/>
                  <a:gd name="T62" fmla="*/ 0 w 369"/>
                  <a:gd name="T63" fmla="*/ 0 h 223"/>
                  <a:gd name="T64" fmla="*/ 0 w 369"/>
                  <a:gd name="T65" fmla="*/ 0 h 223"/>
                  <a:gd name="T66" fmla="*/ 0 w 369"/>
                  <a:gd name="T67" fmla="*/ 0 h 2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9"/>
                  <a:gd name="T103" fmla="*/ 0 h 223"/>
                  <a:gd name="T104" fmla="*/ 369 w 369"/>
                  <a:gd name="T105" fmla="*/ 223 h 2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rgbClr val="BEBEBE"/>
              </a:solidFill>
              <a:ln w="6350">
                <a:solidFill>
                  <a:srgbClr val="969696"/>
                </a:solidFill>
                <a:round/>
                <a:headEnd/>
                <a:tailEnd/>
              </a:ln>
            </p:spPr>
            <p:txBody>
              <a:bodyPr/>
              <a:lstStyle/>
              <a:p>
                <a:endParaRPr lang="en-US" dirty="0"/>
              </a:p>
            </p:txBody>
          </p:sp>
          <p:sp>
            <p:nvSpPr>
              <p:cNvPr id="511" name="Freeform 185"/>
              <p:cNvSpPr>
                <a:spLocks noChangeAspect="1"/>
              </p:cNvSpPr>
              <p:nvPr/>
            </p:nvSpPr>
            <p:spPr bwMode="gray">
              <a:xfrm>
                <a:off x="3039" y="2079"/>
                <a:ext cx="138" cy="131"/>
              </a:xfrm>
              <a:custGeom>
                <a:avLst/>
                <a:gdLst>
                  <a:gd name="T0" fmla="*/ 0 w 545"/>
                  <a:gd name="T1" fmla="*/ 0 h 511"/>
                  <a:gd name="T2" fmla="*/ 0 w 545"/>
                  <a:gd name="T3" fmla="*/ 0 h 511"/>
                  <a:gd name="T4" fmla="*/ 0 w 545"/>
                  <a:gd name="T5" fmla="*/ 0 h 511"/>
                  <a:gd name="T6" fmla="*/ 0 w 545"/>
                  <a:gd name="T7" fmla="*/ 0 h 511"/>
                  <a:gd name="T8" fmla="*/ 0 w 545"/>
                  <a:gd name="T9" fmla="*/ 0 h 511"/>
                  <a:gd name="T10" fmla="*/ 0 w 545"/>
                  <a:gd name="T11" fmla="*/ 0 h 511"/>
                  <a:gd name="T12" fmla="*/ 0 w 545"/>
                  <a:gd name="T13" fmla="*/ 0 h 511"/>
                  <a:gd name="T14" fmla="*/ 0 w 545"/>
                  <a:gd name="T15" fmla="*/ 0 h 511"/>
                  <a:gd name="T16" fmla="*/ 0 w 545"/>
                  <a:gd name="T17" fmla="*/ 0 h 511"/>
                  <a:gd name="T18" fmla="*/ 0 w 545"/>
                  <a:gd name="T19" fmla="*/ 0 h 511"/>
                  <a:gd name="T20" fmla="*/ 0 w 545"/>
                  <a:gd name="T21" fmla="*/ 0 h 511"/>
                  <a:gd name="T22" fmla="*/ 0 w 545"/>
                  <a:gd name="T23" fmla="*/ 0 h 511"/>
                  <a:gd name="T24" fmla="*/ 0 w 545"/>
                  <a:gd name="T25" fmla="*/ 0 h 511"/>
                  <a:gd name="T26" fmla="*/ 0 w 545"/>
                  <a:gd name="T27" fmla="*/ 0 h 511"/>
                  <a:gd name="T28" fmla="*/ 0 w 545"/>
                  <a:gd name="T29" fmla="*/ 0 h 511"/>
                  <a:gd name="T30" fmla="*/ 0 w 545"/>
                  <a:gd name="T31" fmla="*/ 0 h 511"/>
                  <a:gd name="T32" fmla="*/ 0 w 545"/>
                  <a:gd name="T33" fmla="*/ 0 h 511"/>
                  <a:gd name="T34" fmla="*/ 0 w 545"/>
                  <a:gd name="T35" fmla="*/ 0 h 511"/>
                  <a:gd name="T36" fmla="*/ 0 w 545"/>
                  <a:gd name="T37" fmla="*/ 0 h 511"/>
                  <a:gd name="T38" fmla="*/ 0 w 545"/>
                  <a:gd name="T39" fmla="*/ 0 h 511"/>
                  <a:gd name="T40" fmla="*/ 0 w 545"/>
                  <a:gd name="T41" fmla="*/ 0 h 511"/>
                  <a:gd name="T42" fmla="*/ 0 w 545"/>
                  <a:gd name="T43" fmla="*/ 0 h 511"/>
                  <a:gd name="T44" fmla="*/ 0 w 545"/>
                  <a:gd name="T45" fmla="*/ 0 h 511"/>
                  <a:gd name="T46" fmla="*/ 0 w 545"/>
                  <a:gd name="T47" fmla="*/ 0 h 511"/>
                  <a:gd name="T48" fmla="*/ 0 w 545"/>
                  <a:gd name="T49" fmla="*/ 0 h 511"/>
                  <a:gd name="T50" fmla="*/ 0 w 545"/>
                  <a:gd name="T51" fmla="*/ 0 h 511"/>
                  <a:gd name="T52" fmla="*/ 0 w 545"/>
                  <a:gd name="T53" fmla="*/ 0 h 511"/>
                  <a:gd name="T54" fmla="*/ 0 w 545"/>
                  <a:gd name="T55" fmla="*/ 0 h 511"/>
                  <a:gd name="T56" fmla="*/ 0 w 545"/>
                  <a:gd name="T57" fmla="*/ 0 h 511"/>
                  <a:gd name="T58" fmla="*/ 0 w 545"/>
                  <a:gd name="T59" fmla="*/ 0 h 511"/>
                  <a:gd name="T60" fmla="*/ 0 w 545"/>
                  <a:gd name="T61" fmla="*/ 0 h 511"/>
                  <a:gd name="T62" fmla="*/ 0 w 545"/>
                  <a:gd name="T63" fmla="*/ 0 h 511"/>
                  <a:gd name="T64" fmla="*/ 0 w 545"/>
                  <a:gd name="T65" fmla="*/ 0 h 511"/>
                  <a:gd name="T66" fmla="*/ 0 w 545"/>
                  <a:gd name="T67" fmla="*/ 0 h 511"/>
                  <a:gd name="T68" fmla="*/ 0 w 545"/>
                  <a:gd name="T69" fmla="*/ 0 h 511"/>
                  <a:gd name="T70" fmla="*/ 0 w 545"/>
                  <a:gd name="T71" fmla="*/ 0 h 511"/>
                  <a:gd name="T72" fmla="*/ 0 w 545"/>
                  <a:gd name="T73" fmla="*/ 0 h 511"/>
                  <a:gd name="T74" fmla="*/ 0 w 545"/>
                  <a:gd name="T75" fmla="*/ 0 h 511"/>
                  <a:gd name="T76" fmla="*/ 0 w 545"/>
                  <a:gd name="T77" fmla="*/ 0 h 511"/>
                  <a:gd name="T78" fmla="*/ 0 w 545"/>
                  <a:gd name="T79" fmla="*/ 0 h 511"/>
                  <a:gd name="T80" fmla="*/ 0 w 545"/>
                  <a:gd name="T81" fmla="*/ 0 h 511"/>
                  <a:gd name="T82" fmla="*/ 0 w 545"/>
                  <a:gd name="T83" fmla="*/ 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11"/>
                  <a:gd name="T128" fmla="*/ 545 w 545"/>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rgbClr val="BEBEBE"/>
              </a:solidFill>
              <a:ln w="6350">
                <a:solidFill>
                  <a:srgbClr val="969696"/>
                </a:solidFill>
                <a:round/>
                <a:headEnd/>
                <a:tailEnd/>
              </a:ln>
            </p:spPr>
            <p:txBody>
              <a:bodyPr/>
              <a:lstStyle/>
              <a:p>
                <a:endParaRPr lang="en-US" dirty="0"/>
              </a:p>
            </p:txBody>
          </p:sp>
          <p:sp>
            <p:nvSpPr>
              <p:cNvPr id="512" name="Freeform 186"/>
              <p:cNvSpPr>
                <a:spLocks noChangeAspect="1"/>
              </p:cNvSpPr>
              <p:nvPr/>
            </p:nvSpPr>
            <p:spPr bwMode="gray">
              <a:xfrm>
                <a:off x="3135" y="1999"/>
                <a:ext cx="102" cy="61"/>
              </a:xfrm>
              <a:custGeom>
                <a:avLst/>
                <a:gdLst>
                  <a:gd name="T0" fmla="*/ 0 w 406"/>
                  <a:gd name="T1" fmla="*/ 0 h 240"/>
                  <a:gd name="T2" fmla="*/ 0 w 406"/>
                  <a:gd name="T3" fmla="*/ 0 h 240"/>
                  <a:gd name="T4" fmla="*/ 0 w 406"/>
                  <a:gd name="T5" fmla="*/ 0 h 240"/>
                  <a:gd name="T6" fmla="*/ 0 w 406"/>
                  <a:gd name="T7" fmla="*/ 0 h 240"/>
                  <a:gd name="T8" fmla="*/ 0 w 406"/>
                  <a:gd name="T9" fmla="*/ 0 h 240"/>
                  <a:gd name="T10" fmla="*/ 0 w 406"/>
                  <a:gd name="T11" fmla="*/ 0 h 240"/>
                  <a:gd name="T12" fmla="*/ 0 w 406"/>
                  <a:gd name="T13" fmla="*/ 0 h 240"/>
                  <a:gd name="T14" fmla="*/ 0 w 406"/>
                  <a:gd name="T15" fmla="*/ 0 h 240"/>
                  <a:gd name="T16" fmla="*/ 0 w 406"/>
                  <a:gd name="T17" fmla="*/ 0 h 240"/>
                  <a:gd name="T18" fmla="*/ 0 w 406"/>
                  <a:gd name="T19" fmla="*/ 0 h 240"/>
                  <a:gd name="T20" fmla="*/ 0 w 406"/>
                  <a:gd name="T21" fmla="*/ 0 h 240"/>
                  <a:gd name="T22" fmla="*/ 0 w 406"/>
                  <a:gd name="T23" fmla="*/ 0 h 240"/>
                  <a:gd name="T24" fmla="*/ 0 w 406"/>
                  <a:gd name="T25" fmla="*/ 0 h 240"/>
                  <a:gd name="T26" fmla="*/ 0 w 406"/>
                  <a:gd name="T27" fmla="*/ 0 h 240"/>
                  <a:gd name="T28" fmla="*/ 0 w 406"/>
                  <a:gd name="T29" fmla="*/ 0 h 240"/>
                  <a:gd name="T30" fmla="*/ 0 w 406"/>
                  <a:gd name="T31" fmla="*/ 0 h 240"/>
                  <a:gd name="T32" fmla="*/ 0 w 406"/>
                  <a:gd name="T33" fmla="*/ 0 h 240"/>
                  <a:gd name="T34" fmla="*/ 0 w 406"/>
                  <a:gd name="T35" fmla="*/ 0 h 240"/>
                  <a:gd name="T36" fmla="*/ 0 w 406"/>
                  <a:gd name="T37" fmla="*/ 0 h 240"/>
                  <a:gd name="T38" fmla="*/ 0 w 406"/>
                  <a:gd name="T39" fmla="*/ 0 h 240"/>
                  <a:gd name="T40" fmla="*/ 0 w 406"/>
                  <a:gd name="T41" fmla="*/ 0 h 240"/>
                  <a:gd name="T42" fmla="*/ 0 w 406"/>
                  <a:gd name="T43" fmla="*/ 0 h 240"/>
                  <a:gd name="T44" fmla="*/ 0 w 406"/>
                  <a:gd name="T45" fmla="*/ 0 h 240"/>
                  <a:gd name="T46" fmla="*/ 0 w 406"/>
                  <a:gd name="T47" fmla="*/ 0 h 240"/>
                  <a:gd name="T48" fmla="*/ 0 w 406"/>
                  <a:gd name="T49" fmla="*/ 0 h 240"/>
                  <a:gd name="T50" fmla="*/ 0 w 406"/>
                  <a:gd name="T51" fmla="*/ 0 h 240"/>
                  <a:gd name="T52" fmla="*/ 0 w 406"/>
                  <a:gd name="T53" fmla="*/ 0 h 240"/>
                  <a:gd name="T54" fmla="*/ 0 w 406"/>
                  <a:gd name="T55" fmla="*/ 0 h 240"/>
                  <a:gd name="T56" fmla="*/ 0 w 406"/>
                  <a:gd name="T57" fmla="*/ 0 h 240"/>
                  <a:gd name="T58" fmla="*/ 0 w 406"/>
                  <a:gd name="T59" fmla="*/ 0 h 240"/>
                  <a:gd name="T60" fmla="*/ 0 w 406"/>
                  <a:gd name="T61" fmla="*/ 0 h 240"/>
                  <a:gd name="T62" fmla="*/ 0 w 406"/>
                  <a:gd name="T63" fmla="*/ 0 h 240"/>
                  <a:gd name="T64" fmla="*/ 0 w 406"/>
                  <a:gd name="T65" fmla="*/ 0 h 240"/>
                  <a:gd name="T66" fmla="*/ 0 w 406"/>
                  <a:gd name="T67" fmla="*/ 0 h 240"/>
                  <a:gd name="T68" fmla="*/ 0 w 406"/>
                  <a:gd name="T69" fmla="*/ 0 h 240"/>
                  <a:gd name="T70" fmla="*/ 0 w 406"/>
                  <a:gd name="T71" fmla="*/ 0 h 240"/>
                  <a:gd name="T72" fmla="*/ 0 w 406"/>
                  <a:gd name="T73" fmla="*/ 0 h 240"/>
                  <a:gd name="T74" fmla="*/ 0 w 406"/>
                  <a:gd name="T75" fmla="*/ 0 h 240"/>
                  <a:gd name="T76" fmla="*/ 0 w 406"/>
                  <a:gd name="T77" fmla="*/ 0 h 240"/>
                  <a:gd name="T78" fmla="*/ 0 w 406"/>
                  <a:gd name="T79" fmla="*/ 0 h 240"/>
                  <a:gd name="T80" fmla="*/ 0 w 406"/>
                  <a:gd name="T81" fmla="*/ 0 h 240"/>
                  <a:gd name="T82" fmla="*/ 0 w 406"/>
                  <a:gd name="T83" fmla="*/ 0 h 240"/>
                  <a:gd name="T84" fmla="*/ 0 w 406"/>
                  <a:gd name="T85" fmla="*/ 0 h 240"/>
                  <a:gd name="T86" fmla="*/ 0 w 406"/>
                  <a:gd name="T87" fmla="*/ 0 h 240"/>
                  <a:gd name="T88" fmla="*/ 0 w 406"/>
                  <a:gd name="T89" fmla="*/ 0 h 240"/>
                  <a:gd name="T90" fmla="*/ 0 w 406"/>
                  <a:gd name="T91" fmla="*/ 0 h 240"/>
                  <a:gd name="T92" fmla="*/ 0 w 40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6"/>
                  <a:gd name="T142" fmla="*/ 0 h 240"/>
                  <a:gd name="T143" fmla="*/ 406 w 40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rgbClr val="BEBEBE"/>
              </a:solidFill>
              <a:ln w="6350">
                <a:solidFill>
                  <a:srgbClr val="969696"/>
                </a:solidFill>
                <a:round/>
                <a:headEnd/>
                <a:tailEnd/>
              </a:ln>
            </p:spPr>
            <p:txBody>
              <a:bodyPr/>
              <a:lstStyle/>
              <a:p>
                <a:endParaRPr lang="en-US" dirty="0"/>
              </a:p>
            </p:txBody>
          </p:sp>
          <p:sp>
            <p:nvSpPr>
              <p:cNvPr id="513" name="Freeform 187"/>
              <p:cNvSpPr>
                <a:spLocks noChangeAspect="1"/>
              </p:cNvSpPr>
              <p:nvPr/>
            </p:nvSpPr>
            <p:spPr bwMode="gray">
              <a:xfrm>
                <a:off x="3010" y="2166"/>
                <a:ext cx="95" cy="57"/>
              </a:xfrm>
              <a:custGeom>
                <a:avLst/>
                <a:gdLst>
                  <a:gd name="T0" fmla="*/ 0 w 378"/>
                  <a:gd name="T1" fmla="*/ 0 h 222"/>
                  <a:gd name="T2" fmla="*/ 0 w 378"/>
                  <a:gd name="T3" fmla="*/ 0 h 222"/>
                  <a:gd name="T4" fmla="*/ 0 w 378"/>
                  <a:gd name="T5" fmla="*/ 0 h 222"/>
                  <a:gd name="T6" fmla="*/ 0 w 378"/>
                  <a:gd name="T7" fmla="*/ 0 h 222"/>
                  <a:gd name="T8" fmla="*/ 0 w 378"/>
                  <a:gd name="T9" fmla="*/ 0 h 222"/>
                  <a:gd name="T10" fmla="*/ 0 w 378"/>
                  <a:gd name="T11" fmla="*/ 0 h 222"/>
                  <a:gd name="T12" fmla="*/ 0 w 378"/>
                  <a:gd name="T13" fmla="*/ 0 h 222"/>
                  <a:gd name="T14" fmla="*/ 0 w 378"/>
                  <a:gd name="T15" fmla="*/ 0 h 222"/>
                  <a:gd name="T16" fmla="*/ 0 w 378"/>
                  <a:gd name="T17" fmla="*/ 0 h 222"/>
                  <a:gd name="T18" fmla="*/ 0 w 378"/>
                  <a:gd name="T19" fmla="*/ 0 h 222"/>
                  <a:gd name="T20" fmla="*/ 0 w 378"/>
                  <a:gd name="T21" fmla="*/ 0 h 222"/>
                  <a:gd name="T22" fmla="*/ 0 w 378"/>
                  <a:gd name="T23" fmla="*/ 0 h 222"/>
                  <a:gd name="T24" fmla="*/ 0 w 378"/>
                  <a:gd name="T25" fmla="*/ 0 h 222"/>
                  <a:gd name="T26" fmla="*/ 0 w 378"/>
                  <a:gd name="T27" fmla="*/ 0 h 222"/>
                  <a:gd name="T28" fmla="*/ 0 w 378"/>
                  <a:gd name="T29" fmla="*/ 0 h 222"/>
                  <a:gd name="T30" fmla="*/ 0 w 378"/>
                  <a:gd name="T31" fmla="*/ 0 h 222"/>
                  <a:gd name="T32" fmla="*/ 0 w 378"/>
                  <a:gd name="T33" fmla="*/ 0 h 222"/>
                  <a:gd name="T34" fmla="*/ 0 w 378"/>
                  <a:gd name="T35" fmla="*/ 0 h 222"/>
                  <a:gd name="T36" fmla="*/ 0 w 378"/>
                  <a:gd name="T37" fmla="*/ 0 h 222"/>
                  <a:gd name="T38" fmla="*/ 0 w 378"/>
                  <a:gd name="T39" fmla="*/ 0 h 222"/>
                  <a:gd name="T40" fmla="*/ 0 w 378"/>
                  <a:gd name="T41" fmla="*/ 0 h 222"/>
                  <a:gd name="T42" fmla="*/ 0 w 378"/>
                  <a:gd name="T43" fmla="*/ 0 h 222"/>
                  <a:gd name="T44" fmla="*/ 0 w 378"/>
                  <a:gd name="T45" fmla="*/ 0 h 222"/>
                  <a:gd name="T46" fmla="*/ 0 w 378"/>
                  <a:gd name="T47" fmla="*/ 0 h 222"/>
                  <a:gd name="T48" fmla="*/ 0 w 378"/>
                  <a:gd name="T49" fmla="*/ 0 h 222"/>
                  <a:gd name="T50" fmla="*/ 0 w 378"/>
                  <a:gd name="T51" fmla="*/ 0 h 222"/>
                  <a:gd name="T52" fmla="*/ 0 w 378"/>
                  <a:gd name="T53" fmla="*/ 0 h 222"/>
                  <a:gd name="T54" fmla="*/ 0 w 378"/>
                  <a:gd name="T55" fmla="*/ 0 h 222"/>
                  <a:gd name="T56" fmla="*/ 0 w 378"/>
                  <a:gd name="T57" fmla="*/ 0 h 222"/>
                  <a:gd name="T58" fmla="*/ 0 w 378"/>
                  <a:gd name="T59" fmla="*/ 0 h 222"/>
                  <a:gd name="T60" fmla="*/ 0 w 378"/>
                  <a:gd name="T61" fmla="*/ 0 h 222"/>
                  <a:gd name="T62" fmla="*/ 0 w 378"/>
                  <a:gd name="T63" fmla="*/ 0 h 222"/>
                  <a:gd name="T64" fmla="*/ 0 w 378"/>
                  <a:gd name="T65" fmla="*/ 0 h 222"/>
                  <a:gd name="T66" fmla="*/ 0 w 378"/>
                  <a:gd name="T67" fmla="*/ 0 h 222"/>
                  <a:gd name="T68" fmla="*/ 0 w 378"/>
                  <a:gd name="T69" fmla="*/ 0 h 222"/>
                  <a:gd name="T70" fmla="*/ 0 w 378"/>
                  <a:gd name="T71" fmla="*/ 0 h 222"/>
                  <a:gd name="T72" fmla="*/ 0 w 378"/>
                  <a:gd name="T73" fmla="*/ 0 h 222"/>
                  <a:gd name="T74" fmla="*/ 0 w 378"/>
                  <a:gd name="T75" fmla="*/ 0 h 222"/>
                  <a:gd name="T76" fmla="*/ 0 w 378"/>
                  <a:gd name="T77" fmla="*/ 0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8"/>
                  <a:gd name="T118" fmla="*/ 0 h 222"/>
                  <a:gd name="T119" fmla="*/ 378 w 378"/>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rgbClr val="BEBEBE"/>
              </a:solidFill>
              <a:ln w="6350">
                <a:solidFill>
                  <a:srgbClr val="969696"/>
                </a:solidFill>
                <a:round/>
                <a:headEnd/>
                <a:tailEnd/>
              </a:ln>
            </p:spPr>
            <p:txBody>
              <a:bodyPr/>
              <a:lstStyle/>
              <a:p>
                <a:endParaRPr lang="en-US" dirty="0"/>
              </a:p>
            </p:txBody>
          </p:sp>
          <p:sp>
            <p:nvSpPr>
              <p:cNvPr id="514" name="Freeform 188"/>
              <p:cNvSpPr>
                <a:spLocks noChangeAspect="1"/>
              </p:cNvSpPr>
              <p:nvPr/>
            </p:nvSpPr>
            <p:spPr bwMode="gray">
              <a:xfrm>
                <a:off x="3154" y="2309"/>
                <a:ext cx="88" cy="54"/>
              </a:xfrm>
              <a:custGeom>
                <a:avLst/>
                <a:gdLst>
                  <a:gd name="T0" fmla="*/ 0 w 346"/>
                  <a:gd name="T1" fmla="*/ 0 h 215"/>
                  <a:gd name="T2" fmla="*/ 0 w 346"/>
                  <a:gd name="T3" fmla="*/ 0 h 215"/>
                  <a:gd name="T4" fmla="*/ 0 w 346"/>
                  <a:gd name="T5" fmla="*/ 0 h 215"/>
                  <a:gd name="T6" fmla="*/ 0 w 346"/>
                  <a:gd name="T7" fmla="*/ 0 h 215"/>
                  <a:gd name="T8" fmla="*/ 0 w 346"/>
                  <a:gd name="T9" fmla="*/ 0 h 215"/>
                  <a:gd name="T10" fmla="*/ 0 w 346"/>
                  <a:gd name="T11" fmla="*/ 0 h 215"/>
                  <a:gd name="T12" fmla="*/ 0 w 346"/>
                  <a:gd name="T13" fmla="*/ 0 h 215"/>
                  <a:gd name="T14" fmla="*/ 0 w 346"/>
                  <a:gd name="T15" fmla="*/ 0 h 215"/>
                  <a:gd name="T16" fmla="*/ 0 w 346"/>
                  <a:gd name="T17" fmla="*/ 0 h 215"/>
                  <a:gd name="T18" fmla="*/ 0 w 346"/>
                  <a:gd name="T19" fmla="*/ 0 h 215"/>
                  <a:gd name="T20" fmla="*/ 0 w 346"/>
                  <a:gd name="T21" fmla="*/ 0 h 215"/>
                  <a:gd name="T22" fmla="*/ 0 w 346"/>
                  <a:gd name="T23" fmla="*/ 0 h 215"/>
                  <a:gd name="T24" fmla="*/ 0 w 346"/>
                  <a:gd name="T25" fmla="*/ 0 h 215"/>
                  <a:gd name="T26" fmla="*/ 0 w 346"/>
                  <a:gd name="T27" fmla="*/ 0 h 215"/>
                  <a:gd name="T28" fmla="*/ 0 w 346"/>
                  <a:gd name="T29" fmla="*/ 0 h 215"/>
                  <a:gd name="T30" fmla="*/ 0 w 346"/>
                  <a:gd name="T31" fmla="*/ 0 h 215"/>
                  <a:gd name="T32" fmla="*/ 0 w 346"/>
                  <a:gd name="T33" fmla="*/ 0 h 215"/>
                  <a:gd name="T34" fmla="*/ 0 w 346"/>
                  <a:gd name="T35" fmla="*/ 0 h 215"/>
                  <a:gd name="T36" fmla="*/ 0 w 346"/>
                  <a:gd name="T37" fmla="*/ 0 h 215"/>
                  <a:gd name="T38" fmla="*/ 0 w 346"/>
                  <a:gd name="T39" fmla="*/ 0 h 215"/>
                  <a:gd name="T40" fmla="*/ 0 w 346"/>
                  <a:gd name="T41" fmla="*/ 0 h 215"/>
                  <a:gd name="T42" fmla="*/ 0 w 346"/>
                  <a:gd name="T43" fmla="*/ 0 h 215"/>
                  <a:gd name="T44" fmla="*/ 0 w 346"/>
                  <a:gd name="T45" fmla="*/ 0 h 215"/>
                  <a:gd name="T46" fmla="*/ 0 w 346"/>
                  <a:gd name="T47" fmla="*/ 0 h 215"/>
                  <a:gd name="T48" fmla="*/ 0 w 346"/>
                  <a:gd name="T49" fmla="*/ 0 h 215"/>
                  <a:gd name="T50" fmla="*/ 0 w 346"/>
                  <a:gd name="T51" fmla="*/ 0 h 215"/>
                  <a:gd name="T52" fmla="*/ 0 w 346"/>
                  <a:gd name="T53" fmla="*/ 0 h 215"/>
                  <a:gd name="T54" fmla="*/ 0 w 346"/>
                  <a:gd name="T55" fmla="*/ 0 h 215"/>
                  <a:gd name="T56" fmla="*/ 0 w 346"/>
                  <a:gd name="T57" fmla="*/ 0 h 215"/>
                  <a:gd name="T58" fmla="*/ 0 w 346"/>
                  <a:gd name="T59" fmla="*/ 0 h 215"/>
                  <a:gd name="T60" fmla="*/ 0 w 346"/>
                  <a:gd name="T61" fmla="*/ 0 h 215"/>
                  <a:gd name="T62" fmla="*/ 0 w 346"/>
                  <a:gd name="T63" fmla="*/ 0 h 215"/>
                  <a:gd name="T64" fmla="*/ 0 w 346"/>
                  <a:gd name="T65" fmla="*/ 0 h 215"/>
                  <a:gd name="T66" fmla="*/ 0 w 346"/>
                  <a:gd name="T67" fmla="*/ 0 h 215"/>
                  <a:gd name="T68" fmla="*/ 0 w 346"/>
                  <a:gd name="T69" fmla="*/ 0 h 215"/>
                  <a:gd name="T70" fmla="*/ 0 w 346"/>
                  <a:gd name="T71" fmla="*/ 0 h 215"/>
                  <a:gd name="T72" fmla="*/ 0 w 346"/>
                  <a:gd name="T73" fmla="*/ 0 h 215"/>
                  <a:gd name="T74" fmla="*/ 0 w 346"/>
                  <a:gd name="T75" fmla="*/ 0 h 215"/>
                  <a:gd name="T76" fmla="*/ 0 w 346"/>
                  <a:gd name="T77" fmla="*/ 0 h 215"/>
                  <a:gd name="T78" fmla="*/ 0 w 346"/>
                  <a:gd name="T79" fmla="*/ 0 h 215"/>
                  <a:gd name="T80" fmla="*/ 0 w 346"/>
                  <a:gd name="T81" fmla="*/ 0 h 215"/>
                  <a:gd name="T82" fmla="*/ 0 w 346"/>
                  <a:gd name="T83" fmla="*/ 0 h 215"/>
                  <a:gd name="T84" fmla="*/ 0 w 346"/>
                  <a:gd name="T85" fmla="*/ 0 h 215"/>
                  <a:gd name="T86" fmla="*/ 0 w 346"/>
                  <a:gd name="T87" fmla="*/ 0 h 215"/>
                  <a:gd name="T88" fmla="*/ 0 w 346"/>
                  <a:gd name="T89" fmla="*/ 0 h 215"/>
                  <a:gd name="T90" fmla="*/ 0 w 346"/>
                  <a:gd name="T91" fmla="*/ 0 h 215"/>
                  <a:gd name="T92" fmla="*/ 0 w 346"/>
                  <a:gd name="T93" fmla="*/ 0 h 215"/>
                  <a:gd name="T94" fmla="*/ 0 w 346"/>
                  <a:gd name="T95" fmla="*/ 0 h 215"/>
                  <a:gd name="T96" fmla="*/ 0 w 346"/>
                  <a:gd name="T97" fmla="*/ 0 h 215"/>
                  <a:gd name="T98" fmla="*/ 0 w 346"/>
                  <a:gd name="T99" fmla="*/ 0 h 215"/>
                  <a:gd name="T100" fmla="*/ 0 w 346"/>
                  <a:gd name="T101" fmla="*/ 0 h 215"/>
                  <a:gd name="T102" fmla="*/ 0 w 346"/>
                  <a:gd name="T103" fmla="*/ 0 h 215"/>
                  <a:gd name="T104" fmla="*/ 0 w 346"/>
                  <a:gd name="T105" fmla="*/ 0 h 215"/>
                  <a:gd name="T106" fmla="*/ 0 w 346"/>
                  <a:gd name="T107" fmla="*/ 0 h 215"/>
                  <a:gd name="T108" fmla="*/ 0 w 346"/>
                  <a:gd name="T109" fmla="*/ 0 h 215"/>
                  <a:gd name="T110" fmla="*/ 0 w 346"/>
                  <a:gd name="T111" fmla="*/ 0 h 215"/>
                  <a:gd name="T112" fmla="*/ 0 w 346"/>
                  <a:gd name="T113" fmla="*/ 0 h 215"/>
                  <a:gd name="T114" fmla="*/ 0 w 346"/>
                  <a:gd name="T115" fmla="*/ 0 h 215"/>
                  <a:gd name="T116" fmla="*/ 0 w 346"/>
                  <a:gd name="T117" fmla="*/ 0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6"/>
                  <a:gd name="T178" fmla="*/ 0 h 215"/>
                  <a:gd name="T179" fmla="*/ 346 w 346"/>
                  <a:gd name="T180" fmla="*/ 215 h 2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rgbClr val="BEBEBE"/>
              </a:solidFill>
              <a:ln w="6350">
                <a:solidFill>
                  <a:srgbClr val="969696"/>
                </a:solidFill>
                <a:round/>
                <a:headEnd/>
                <a:tailEnd/>
              </a:ln>
            </p:spPr>
            <p:txBody>
              <a:bodyPr/>
              <a:lstStyle/>
              <a:p>
                <a:endParaRPr lang="en-US" dirty="0"/>
              </a:p>
            </p:txBody>
          </p:sp>
          <p:sp>
            <p:nvSpPr>
              <p:cNvPr id="515" name="Freeform 189"/>
              <p:cNvSpPr>
                <a:spLocks noChangeAspect="1"/>
              </p:cNvSpPr>
              <p:nvPr/>
            </p:nvSpPr>
            <p:spPr bwMode="gray">
              <a:xfrm>
                <a:off x="3031" y="2263"/>
                <a:ext cx="81" cy="70"/>
              </a:xfrm>
              <a:custGeom>
                <a:avLst/>
                <a:gdLst>
                  <a:gd name="T0" fmla="*/ 0 w 322"/>
                  <a:gd name="T1" fmla="*/ 0 h 276"/>
                  <a:gd name="T2" fmla="*/ 0 w 322"/>
                  <a:gd name="T3" fmla="*/ 0 h 276"/>
                  <a:gd name="T4" fmla="*/ 0 w 322"/>
                  <a:gd name="T5" fmla="*/ 0 h 276"/>
                  <a:gd name="T6" fmla="*/ 0 w 322"/>
                  <a:gd name="T7" fmla="*/ 0 h 276"/>
                  <a:gd name="T8" fmla="*/ 0 w 322"/>
                  <a:gd name="T9" fmla="*/ 0 h 276"/>
                  <a:gd name="T10" fmla="*/ 0 w 322"/>
                  <a:gd name="T11" fmla="*/ 0 h 276"/>
                  <a:gd name="T12" fmla="*/ 0 w 322"/>
                  <a:gd name="T13" fmla="*/ 0 h 276"/>
                  <a:gd name="T14" fmla="*/ 0 w 322"/>
                  <a:gd name="T15" fmla="*/ 0 h 276"/>
                  <a:gd name="T16" fmla="*/ 0 w 322"/>
                  <a:gd name="T17" fmla="*/ 0 h 276"/>
                  <a:gd name="T18" fmla="*/ 0 w 322"/>
                  <a:gd name="T19" fmla="*/ 0 h 276"/>
                  <a:gd name="T20" fmla="*/ 0 w 322"/>
                  <a:gd name="T21" fmla="*/ 0 h 276"/>
                  <a:gd name="T22" fmla="*/ 0 w 322"/>
                  <a:gd name="T23" fmla="*/ 0 h 276"/>
                  <a:gd name="T24" fmla="*/ 0 w 322"/>
                  <a:gd name="T25" fmla="*/ 0 h 276"/>
                  <a:gd name="T26" fmla="*/ 0 w 322"/>
                  <a:gd name="T27" fmla="*/ 0 h 276"/>
                  <a:gd name="T28" fmla="*/ 0 w 322"/>
                  <a:gd name="T29" fmla="*/ 0 h 276"/>
                  <a:gd name="T30" fmla="*/ 0 w 322"/>
                  <a:gd name="T31" fmla="*/ 0 h 276"/>
                  <a:gd name="T32" fmla="*/ 0 w 322"/>
                  <a:gd name="T33" fmla="*/ 0 h 276"/>
                  <a:gd name="T34" fmla="*/ 0 w 322"/>
                  <a:gd name="T35" fmla="*/ 0 h 276"/>
                  <a:gd name="T36" fmla="*/ 0 w 322"/>
                  <a:gd name="T37" fmla="*/ 0 h 276"/>
                  <a:gd name="T38" fmla="*/ 0 w 322"/>
                  <a:gd name="T39" fmla="*/ 0 h 276"/>
                  <a:gd name="T40" fmla="*/ 0 w 322"/>
                  <a:gd name="T41" fmla="*/ 0 h 276"/>
                  <a:gd name="T42" fmla="*/ 0 w 322"/>
                  <a:gd name="T43" fmla="*/ 0 h 276"/>
                  <a:gd name="T44" fmla="*/ 0 w 322"/>
                  <a:gd name="T45" fmla="*/ 0 h 276"/>
                  <a:gd name="T46" fmla="*/ 0 w 322"/>
                  <a:gd name="T47" fmla="*/ 0 h 276"/>
                  <a:gd name="T48" fmla="*/ 0 w 322"/>
                  <a:gd name="T49" fmla="*/ 0 h 276"/>
                  <a:gd name="T50" fmla="*/ 0 w 322"/>
                  <a:gd name="T51" fmla="*/ 0 h 276"/>
                  <a:gd name="T52" fmla="*/ 0 w 322"/>
                  <a:gd name="T53" fmla="*/ 0 h 276"/>
                  <a:gd name="T54" fmla="*/ 0 w 322"/>
                  <a:gd name="T55" fmla="*/ 0 h 276"/>
                  <a:gd name="T56" fmla="*/ 0 w 322"/>
                  <a:gd name="T57" fmla="*/ 0 h 276"/>
                  <a:gd name="T58" fmla="*/ 0 w 322"/>
                  <a:gd name="T59" fmla="*/ 0 h 276"/>
                  <a:gd name="T60" fmla="*/ 0 w 322"/>
                  <a:gd name="T61" fmla="*/ 0 h 276"/>
                  <a:gd name="T62" fmla="*/ 0 w 322"/>
                  <a:gd name="T63" fmla="*/ 0 h 276"/>
                  <a:gd name="T64" fmla="*/ 0 w 322"/>
                  <a:gd name="T65" fmla="*/ 0 h 276"/>
                  <a:gd name="T66" fmla="*/ 0 w 322"/>
                  <a:gd name="T67" fmla="*/ 0 h 276"/>
                  <a:gd name="T68" fmla="*/ 0 w 322"/>
                  <a:gd name="T69" fmla="*/ 0 h 276"/>
                  <a:gd name="T70" fmla="*/ 0 w 322"/>
                  <a:gd name="T71" fmla="*/ 0 h 276"/>
                  <a:gd name="T72" fmla="*/ 0 w 322"/>
                  <a:gd name="T73" fmla="*/ 0 h 276"/>
                  <a:gd name="T74" fmla="*/ 0 w 322"/>
                  <a:gd name="T75" fmla="*/ 0 h 276"/>
                  <a:gd name="T76" fmla="*/ 0 w 322"/>
                  <a:gd name="T77" fmla="*/ 0 h 276"/>
                  <a:gd name="T78" fmla="*/ 0 w 322"/>
                  <a:gd name="T79" fmla="*/ 0 h 276"/>
                  <a:gd name="T80" fmla="*/ 0 w 322"/>
                  <a:gd name="T81" fmla="*/ 0 h 276"/>
                  <a:gd name="T82" fmla="*/ 0 w 322"/>
                  <a:gd name="T83" fmla="*/ 0 h 276"/>
                  <a:gd name="T84" fmla="*/ 0 w 322"/>
                  <a:gd name="T85" fmla="*/ 0 h 276"/>
                  <a:gd name="T86" fmla="*/ 0 w 322"/>
                  <a:gd name="T87" fmla="*/ 0 h 276"/>
                  <a:gd name="T88" fmla="*/ 0 w 322"/>
                  <a:gd name="T89" fmla="*/ 0 h 276"/>
                  <a:gd name="T90" fmla="*/ 0 w 322"/>
                  <a:gd name="T91" fmla="*/ 0 h 276"/>
                  <a:gd name="T92" fmla="*/ 0 w 322"/>
                  <a:gd name="T93" fmla="*/ 0 h 276"/>
                  <a:gd name="T94" fmla="*/ 0 w 322"/>
                  <a:gd name="T95" fmla="*/ 0 h 276"/>
                  <a:gd name="T96" fmla="*/ 0 w 322"/>
                  <a:gd name="T97" fmla="*/ 0 h 276"/>
                  <a:gd name="T98" fmla="*/ 0 w 322"/>
                  <a:gd name="T99" fmla="*/ 0 h 276"/>
                  <a:gd name="T100" fmla="*/ 0 w 322"/>
                  <a:gd name="T101" fmla="*/ 0 h 276"/>
                  <a:gd name="T102" fmla="*/ 0 w 322"/>
                  <a:gd name="T103" fmla="*/ 0 h 276"/>
                  <a:gd name="T104" fmla="*/ 0 w 322"/>
                  <a:gd name="T105" fmla="*/ 0 h 276"/>
                  <a:gd name="T106" fmla="*/ 0 w 322"/>
                  <a:gd name="T107" fmla="*/ 0 h 276"/>
                  <a:gd name="T108" fmla="*/ 0 w 322"/>
                  <a:gd name="T109" fmla="*/ 0 h 276"/>
                  <a:gd name="T110" fmla="*/ 0 w 322"/>
                  <a:gd name="T111" fmla="*/ 0 h 276"/>
                  <a:gd name="T112" fmla="*/ 0 w 322"/>
                  <a:gd name="T113" fmla="*/ 0 h 2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276"/>
                  <a:gd name="T173" fmla="*/ 322 w 322"/>
                  <a:gd name="T174" fmla="*/ 276 h 2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rgbClr val="BEBEBE"/>
              </a:solidFill>
              <a:ln w="6350">
                <a:solidFill>
                  <a:srgbClr val="969696"/>
                </a:solidFill>
                <a:round/>
                <a:headEnd/>
                <a:tailEnd/>
              </a:ln>
            </p:spPr>
            <p:txBody>
              <a:bodyPr/>
              <a:lstStyle/>
              <a:p>
                <a:endParaRPr lang="en-US" dirty="0"/>
              </a:p>
            </p:txBody>
          </p:sp>
          <p:sp>
            <p:nvSpPr>
              <p:cNvPr id="516" name="Freeform 190"/>
              <p:cNvSpPr>
                <a:spLocks noChangeAspect="1"/>
              </p:cNvSpPr>
              <p:nvPr/>
            </p:nvSpPr>
            <p:spPr bwMode="gray">
              <a:xfrm>
                <a:off x="3111" y="2338"/>
                <a:ext cx="25" cy="54"/>
              </a:xfrm>
              <a:custGeom>
                <a:avLst/>
                <a:gdLst>
                  <a:gd name="T0" fmla="*/ 0 w 97"/>
                  <a:gd name="T1" fmla="*/ 0 h 215"/>
                  <a:gd name="T2" fmla="*/ 0 w 97"/>
                  <a:gd name="T3" fmla="*/ 0 h 215"/>
                  <a:gd name="T4" fmla="*/ 0 w 97"/>
                  <a:gd name="T5" fmla="*/ 0 h 215"/>
                  <a:gd name="T6" fmla="*/ 0 w 97"/>
                  <a:gd name="T7" fmla="*/ 0 h 215"/>
                  <a:gd name="T8" fmla="*/ 0 w 97"/>
                  <a:gd name="T9" fmla="*/ 0 h 215"/>
                  <a:gd name="T10" fmla="*/ 0 w 97"/>
                  <a:gd name="T11" fmla="*/ 0 h 215"/>
                  <a:gd name="T12" fmla="*/ 0 w 97"/>
                  <a:gd name="T13" fmla="*/ 0 h 215"/>
                  <a:gd name="T14" fmla="*/ 0 w 97"/>
                  <a:gd name="T15" fmla="*/ 0 h 215"/>
                  <a:gd name="T16" fmla="*/ 0 w 97"/>
                  <a:gd name="T17" fmla="*/ 0 h 215"/>
                  <a:gd name="T18" fmla="*/ 0 w 97"/>
                  <a:gd name="T19" fmla="*/ 0 h 215"/>
                  <a:gd name="T20" fmla="*/ 0 w 97"/>
                  <a:gd name="T21" fmla="*/ 0 h 215"/>
                  <a:gd name="T22" fmla="*/ 0 w 97"/>
                  <a:gd name="T23" fmla="*/ 0 h 215"/>
                  <a:gd name="T24" fmla="*/ 0 w 97"/>
                  <a:gd name="T25" fmla="*/ 0 h 215"/>
                  <a:gd name="T26" fmla="*/ 0 w 97"/>
                  <a:gd name="T27" fmla="*/ 0 h 215"/>
                  <a:gd name="T28" fmla="*/ 0 w 97"/>
                  <a:gd name="T29" fmla="*/ 0 h 215"/>
                  <a:gd name="T30" fmla="*/ 0 w 97"/>
                  <a:gd name="T31" fmla="*/ 0 h 215"/>
                  <a:gd name="T32" fmla="*/ 0 w 97"/>
                  <a:gd name="T33" fmla="*/ 0 h 215"/>
                  <a:gd name="T34" fmla="*/ 0 w 97"/>
                  <a:gd name="T35" fmla="*/ 0 h 215"/>
                  <a:gd name="T36" fmla="*/ 0 w 97"/>
                  <a:gd name="T37" fmla="*/ 0 h 215"/>
                  <a:gd name="T38" fmla="*/ 0 w 97"/>
                  <a:gd name="T39" fmla="*/ 0 h 215"/>
                  <a:gd name="T40" fmla="*/ 0 w 97"/>
                  <a:gd name="T41" fmla="*/ 0 h 215"/>
                  <a:gd name="T42" fmla="*/ 0 w 97"/>
                  <a:gd name="T43" fmla="*/ 0 h 215"/>
                  <a:gd name="T44" fmla="*/ 0 w 97"/>
                  <a:gd name="T45" fmla="*/ 0 h 215"/>
                  <a:gd name="T46" fmla="*/ 0 w 97"/>
                  <a:gd name="T47" fmla="*/ 0 h 215"/>
                  <a:gd name="T48" fmla="*/ 0 w 97"/>
                  <a:gd name="T49" fmla="*/ 0 h 215"/>
                  <a:gd name="T50" fmla="*/ 0 w 97"/>
                  <a:gd name="T51" fmla="*/ 0 h 215"/>
                  <a:gd name="T52" fmla="*/ 0 w 97"/>
                  <a:gd name="T53" fmla="*/ 0 h 215"/>
                  <a:gd name="T54" fmla="*/ 0 w 97"/>
                  <a:gd name="T55" fmla="*/ 0 h 215"/>
                  <a:gd name="T56" fmla="*/ 0 w 97"/>
                  <a:gd name="T57" fmla="*/ 0 h 215"/>
                  <a:gd name="T58" fmla="*/ 0 w 97"/>
                  <a:gd name="T59" fmla="*/ 0 h 215"/>
                  <a:gd name="T60" fmla="*/ 0 w 97"/>
                  <a:gd name="T61" fmla="*/ 0 h 215"/>
                  <a:gd name="T62" fmla="*/ 0 w 97"/>
                  <a:gd name="T63" fmla="*/ 0 h 215"/>
                  <a:gd name="T64" fmla="*/ 0 w 97"/>
                  <a:gd name="T65" fmla="*/ 0 h 215"/>
                  <a:gd name="T66" fmla="*/ 0 w 97"/>
                  <a:gd name="T67" fmla="*/ 0 h 215"/>
                  <a:gd name="T68" fmla="*/ 0 w 97"/>
                  <a:gd name="T69" fmla="*/ 0 h 215"/>
                  <a:gd name="T70" fmla="*/ 0 w 97"/>
                  <a:gd name="T71" fmla="*/ 0 h 215"/>
                  <a:gd name="T72" fmla="*/ 0 w 97"/>
                  <a:gd name="T73" fmla="*/ 0 h 215"/>
                  <a:gd name="T74" fmla="*/ 0 w 97"/>
                  <a:gd name="T75" fmla="*/ 0 h 215"/>
                  <a:gd name="T76" fmla="*/ 0 w 97"/>
                  <a:gd name="T77" fmla="*/ 0 h 215"/>
                  <a:gd name="T78" fmla="*/ 0 w 97"/>
                  <a:gd name="T79" fmla="*/ 0 h 215"/>
                  <a:gd name="T80" fmla="*/ 0 w 9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215"/>
                  <a:gd name="T125" fmla="*/ 97 w 9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rgbClr val="BEBEBE"/>
              </a:solidFill>
              <a:ln w="6350">
                <a:solidFill>
                  <a:srgbClr val="969696"/>
                </a:solidFill>
                <a:round/>
                <a:headEnd/>
                <a:tailEnd/>
              </a:ln>
            </p:spPr>
            <p:txBody>
              <a:bodyPr/>
              <a:lstStyle/>
              <a:p>
                <a:endParaRPr lang="en-US" dirty="0"/>
              </a:p>
            </p:txBody>
          </p:sp>
          <p:sp>
            <p:nvSpPr>
              <p:cNvPr id="517" name="Freeform 191"/>
              <p:cNvSpPr>
                <a:spLocks noChangeAspect="1"/>
              </p:cNvSpPr>
              <p:nvPr/>
            </p:nvSpPr>
            <p:spPr bwMode="gray">
              <a:xfrm>
                <a:off x="3135" y="2040"/>
                <a:ext cx="80" cy="61"/>
              </a:xfrm>
              <a:custGeom>
                <a:avLst/>
                <a:gdLst>
                  <a:gd name="T0" fmla="*/ 0 w 317"/>
                  <a:gd name="T1" fmla="*/ 0 h 244"/>
                  <a:gd name="T2" fmla="*/ 0 w 317"/>
                  <a:gd name="T3" fmla="*/ 0 h 244"/>
                  <a:gd name="T4" fmla="*/ 0 w 317"/>
                  <a:gd name="T5" fmla="*/ 0 h 244"/>
                  <a:gd name="T6" fmla="*/ 0 w 317"/>
                  <a:gd name="T7" fmla="*/ 0 h 244"/>
                  <a:gd name="T8" fmla="*/ 0 w 317"/>
                  <a:gd name="T9" fmla="*/ 0 h 244"/>
                  <a:gd name="T10" fmla="*/ 0 w 317"/>
                  <a:gd name="T11" fmla="*/ 0 h 244"/>
                  <a:gd name="T12" fmla="*/ 0 w 317"/>
                  <a:gd name="T13" fmla="*/ 0 h 244"/>
                  <a:gd name="T14" fmla="*/ 0 w 317"/>
                  <a:gd name="T15" fmla="*/ 0 h 244"/>
                  <a:gd name="T16" fmla="*/ 0 w 317"/>
                  <a:gd name="T17" fmla="*/ 0 h 244"/>
                  <a:gd name="T18" fmla="*/ 0 w 317"/>
                  <a:gd name="T19" fmla="*/ 0 h 244"/>
                  <a:gd name="T20" fmla="*/ 0 w 317"/>
                  <a:gd name="T21" fmla="*/ 0 h 244"/>
                  <a:gd name="T22" fmla="*/ 0 w 317"/>
                  <a:gd name="T23" fmla="*/ 0 h 244"/>
                  <a:gd name="T24" fmla="*/ 0 w 317"/>
                  <a:gd name="T25" fmla="*/ 0 h 244"/>
                  <a:gd name="T26" fmla="*/ 0 w 317"/>
                  <a:gd name="T27" fmla="*/ 0 h 244"/>
                  <a:gd name="T28" fmla="*/ 0 w 317"/>
                  <a:gd name="T29" fmla="*/ 0 h 244"/>
                  <a:gd name="T30" fmla="*/ 0 w 317"/>
                  <a:gd name="T31" fmla="*/ 0 h 244"/>
                  <a:gd name="T32" fmla="*/ 0 w 317"/>
                  <a:gd name="T33" fmla="*/ 0 h 244"/>
                  <a:gd name="T34" fmla="*/ 0 w 317"/>
                  <a:gd name="T35" fmla="*/ 0 h 244"/>
                  <a:gd name="T36" fmla="*/ 0 w 317"/>
                  <a:gd name="T37" fmla="*/ 0 h 244"/>
                  <a:gd name="T38" fmla="*/ 0 w 317"/>
                  <a:gd name="T39" fmla="*/ 0 h 244"/>
                  <a:gd name="T40" fmla="*/ 0 w 317"/>
                  <a:gd name="T41" fmla="*/ 0 h 244"/>
                  <a:gd name="T42" fmla="*/ 0 w 317"/>
                  <a:gd name="T43" fmla="*/ 0 h 244"/>
                  <a:gd name="T44" fmla="*/ 0 w 317"/>
                  <a:gd name="T45" fmla="*/ 0 h 244"/>
                  <a:gd name="T46" fmla="*/ 0 w 317"/>
                  <a:gd name="T47" fmla="*/ 0 h 244"/>
                  <a:gd name="T48" fmla="*/ 0 w 317"/>
                  <a:gd name="T49" fmla="*/ 0 h 244"/>
                  <a:gd name="T50" fmla="*/ 0 w 317"/>
                  <a:gd name="T51" fmla="*/ 0 h 244"/>
                  <a:gd name="T52" fmla="*/ 0 w 317"/>
                  <a:gd name="T53" fmla="*/ 0 h 244"/>
                  <a:gd name="T54" fmla="*/ 0 w 317"/>
                  <a:gd name="T55" fmla="*/ 0 h 244"/>
                  <a:gd name="T56" fmla="*/ 0 w 317"/>
                  <a:gd name="T57" fmla="*/ 0 h 244"/>
                  <a:gd name="T58" fmla="*/ 0 w 317"/>
                  <a:gd name="T59" fmla="*/ 0 h 244"/>
                  <a:gd name="T60" fmla="*/ 0 w 317"/>
                  <a:gd name="T61" fmla="*/ 0 h 244"/>
                  <a:gd name="T62" fmla="*/ 0 w 317"/>
                  <a:gd name="T63" fmla="*/ 0 h 244"/>
                  <a:gd name="T64" fmla="*/ 0 w 317"/>
                  <a:gd name="T65" fmla="*/ 0 h 244"/>
                  <a:gd name="T66" fmla="*/ 0 w 317"/>
                  <a:gd name="T67" fmla="*/ 0 h 244"/>
                  <a:gd name="T68" fmla="*/ 0 w 317"/>
                  <a:gd name="T69" fmla="*/ 0 h 244"/>
                  <a:gd name="T70" fmla="*/ 0 w 317"/>
                  <a:gd name="T71" fmla="*/ 0 h 244"/>
                  <a:gd name="T72" fmla="*/ 0 w 317"/>
                  <a:gd name="T73" fmla="*/ 0 h 244"/>
                  <a:gd name="T74" fmla="*/ 0 w 317"/>
                  <a:gd name="T75" fmla="*/ 0 h 244"/>
                  <a:gd name="T76" fmla="*/ 0 w 317"/>
                  <a:gd name="T77" fmla="*/ 0 h 244"/>
                  <a:gd name="T78" fmla="*/ 0 w 317"/>
                  <a:gd name="T79" fmla="*/ 0 h 244"/>
                  <a:gd name="T80" fmla="*/ 0 w 317"/>
                  <a:gd name="T81" fmla="*/ 0 h 244"/>
                  <a:gd name="T82" fmla="*/ 0 w 317"/>
                  <a:gd name="T83" fmla="*/ 0 h 244"/>
                  <a:gd name="T84" fmla="*/ 0 w 317"/>
                  <a:gd name="T85" fmla="*/ 0 h 244"/>
                  <a:gd name="T86" fmla="*/ 0 w 317"/>
                  <a:gd name="T87" fmla="*/ 0 h 244"/>
                  <a:gd name="T88" fmla="*/ 0 w 317"/>
                  <a:gd name="T89" fmla="*/ 0 h 244"/>
                  <a:gd name="T90" fmla="*/ 0 w 317"/>
                  <a:gd name="T91" fmla="*/ 0 h 2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7"/>
                  <a:gd name="T139" fmla="*/ 0 h 244"/>
                  <a:gd name="T140" fmla="*/ 317 w 317"/>
                  <a:gd name="T141" fmla="*/ 244 h 2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solidFill>
                <a:srgbClr val="BEBEBE"/>
              </a:solidFill>
              <a:ln w="6350">
                <a:solidFill>
                  <a:srgbClr val="969696"/>
                </a:solidFill>
                <a:round/>
                <a:headEnd/>
                <a:tailEnd/>
              </a:ln>
            </p:spPr>
            <p:txBody>
              <a:bodyPr/>
              <a:lstStyle/>
              <a:p>
                <a:endParaRPr lang="en-US" dirty="0"/>
              </a:p>
            </p:txBody>
          </p:sp>
          <p:sp>
            <p:nvSpPr>
              <p:cNvPr id="518" name="Freeform 192"/>
              <p:cNvSpPr>
                <a:spLocks noChangeAspect="1"/>
              </p:cNvSpPr>
              <p:nvPr/>
            </p:nvSpPr>
            <p:spPr bwMode="gray">
              <a:xfrm>
                <a:off x="3079" y="2200"/>
                <a:ext cx="75" cy="38"/>
              </a:xfrm>
              <a:custGeom>
                <a:avLst/>
                <a:gdLst>
                  <a:gd name="T0" fmla="*/ 0 w 304"/>
                  <a:gd name="T1" fmla="*/ 0 h 149"/>
                  <a:gd name="T2" fmla="*/ 0 w 304"/>
                  <a:gd name="T3" fmla="*/ 0 h 149"/>
                  <a:gd name="T4" fmla="*/ 0 w 304"/>
                  <a:gd name="T5" fmla="*/ 0 h 149"/>
                  <a:gd name="T6" fmla="*/ 0 w 304"/>
                  <a:gd name="T7" fmla="*/ 0 h 149"/>
                  <a:gd name="T8" fmla="*/ 0 w 304"/>
                  <a:gd name="T9" fmla="*/ 0 h 149"/>
                  <a:gd name="T10" fmla="*/ 0 w 304"/>
                  <a:gd name="T11" fmla="*/ 0 h 149"/>
                  <a:gd name="T12" fmla="*/ 0 w 304"/>
                  <a:gd name="T13" fmla="*/ 0 h 149"/>
                  <a:gd name="T14" fmla="*/ 0 w 304"/>
                  <a:gd name="T15" fmla="*/ 0 h 149"/>
                  <a:gd name="T16" fmla="*/ 0 w 304"/>
                  <a:gd name="T17" fmla="*/ 0 h 149"/>
                  <a:gd name="T18" fmla="*/ 0 w 304"/>
                  <a:gd name="T19" fmla="*/ 0 h 149"/>
                  <a:gd name="T20" fmla="*/ 0 w 304"/>
                  <a:gd name="T21" fmla="*/ 0 h 149"/>
                  <a:gd name="T22" fmla="*/ 0 w 304"/>
                  <a:gd name="T23" fmla="*/ 0 h 149"/>
                  <a:gd name="T24" fmla="*/ 0 w 304"/>
                  <a:gd name="T25" fmla="*/ 0 h 149"/>
                  <a:gd name="T26" fmla="*/ 0 w 304"/>
                  <a:gd name="T27" fmla="*/ 0 h 149"/>
                  <a:gd name="T28" fmla="*/ 0 w 304"/>
                  <a:gd name="T29" fmla="*/ 0 h 149"/>
                  <a:gd name="T30" fmla="*/ 0 w 304"/>
                  <a:gd name="T31" fmla="*/ 0 h 149"/>
                  <a:gd name="T32" fmla="*/ 0 w 304"/>
                  <a:gd name="T33" fmla="*/ 0 h 149"/>
                  <a:gd name="T34" fmla="*/ 0 w 304"/>
                  <a:gd name="T35" fmla="*/ 0 h 149"/>
                  <a:gd name="T36" fmla="*/ 0 w 304"/>
                  <a:gd name="T37" fmla="*/ 0 h 149"/>
                  <a:gd name="T38" fmla="*/ 0 w 304"/>
                  <a:gd name="T39" fmla="*/ 0 h 149"/>
                  <a:gd name="T40" fmla="*/ 0 w 304"/>
                  <a:gd name="T41" fmla="*/ 0 h 149"/>
                  <a:gd name="T42" fmla="*/ 0 w 304"/>
                  <a:gd name="T43" fmla="*/ 0 h 149"/>
                  <a:gd name="T44" fmla="*/ 0 w 304"/>
                  <a:gd name="T45" fmla="*/ 0 h 149"/>
                  <a:gd name="T46" fmla="*/ 0 w 304"/>
                  <a:gd name="T47" fmla="*/ 0 h 149"/>
                  <a:gd name="T48" fmla="*/ 0 w 304"/>
                  <a:gd name="T49" fmla="*/ 0 h 149"/>
                  <a:gd name="T50" fmla="*/ 0 w 304"/>
                  <a:gd name="T51" fmla="*/ 0 h 149"/>
                  <a:gd name="T52" fmla="*/ 0 w 304"/>
                  <a:gd name="T53" fmla="*/ 0 h 149"/>
                  <a:gd name="T54" fmla="*/ 0 w 304"/>
                  <a:gd name="T55" fmla="*/ 0 h 149"/>
                  <a:gd name="T56" fmla="*/ 0 w 304"/>
                  <a:gd name="T57" fmla="*/ 0 h 149"/>
                  <a:gd name="T58" fmla="*/ 0 w 304"/>
                  <a:gd name="T59" fmla="*/ 0 h 149"/>
                  <a:gd name="T60" fmla="*/ 0 w 304"/>
                  <a:gd name="T61" fmla="*/ 0 h 149"/>
                  <a:gd name="T62" fmla="*/ 0 w 304"/>
                  <a:gd name="T63" fmla="*/ 0 h 149"/>
                  <a:gd name="T64" fmla="*/ 0 w 304"/>
                  <a:gd name="T65" fmla="*/ 0 h 149"/>
                  <a:gd name="T66" fmla="*/ 0 w 304"/>
                  <a:gd name="T67" fmla="*/ 0 h 149"/>
                  <a:gd name="T68" fmla="*/ 0 w 304"/>
                  <a:gd name="T69" fmla="*/ 0 h 149"/>
                  <a:gd name="T70" fmla="*/ 0 w 304"/>
                  <a:gd name="T71" fmla="*/ 0 h 149"/>
                  <a:gd name="T72" fmla="*/ 0 w 304"/>
                  <a:gd name="T73" fmla="*/ 0 h 149"/>
                  <a:gd name="T74" fmla="*/ 0 w 304"/>
                  <a:gd name="T75" fmla="*/ 0 h 149"/>
                  <a:gd name="T76" fmla="*/ 0 w 304"/>
                  <a:gd name="T77" fmla="*/ 0 h 149"/>
                  <a:gd name="T78" fmla="*/ 0 w 304"/>
                  <a:gd name="T79" fmla="*/ 0 h 149"/>
                  <a:gd name="T80" fmla="*/ 0 w 304"/>
                  <a:gd name="T81" fmla="*/ 0 h 149"/>
                  <a:gd name="T82" fmla="*/ 0 w 304"/>
                  <a:gd name="T83" fmla="*/ 0 h 149"/>
                  <a:gd name="T84" fmla="*/ 0 w 304"/>
                  <a:gd name="T85" fmla="*/ 0 h 149"/>
                  <a:gd name="T86" fmla="*/ 0 w 304"/>
                  <a:gd name="T87" fmla="*/ 0 h 149"/>
                  <a:gd name="T88" fmla="*/ 0 w 304"/>
                  <a:gd name="T89" fmla="*/ 0 h 149"/>
                  <a:gd name="T90" fmla="*/ 0 w 304"/>
                  <a:gd name="T91" fmla="*/ 0 h 149"/>
                  <a:gd name="T92" fmla="*/ 0 w 304"/>
                  <a:gd name="T93" fmla="*/ 0 h 149"/>
                  <a:gd name="T94" fmla="*/ 0 w 304"/>
                  <a:gd name="T95" fmla="*/ 0 h 149"/>
                  <a:gd name="T96" fmla="*/ 0 w 304"/>
                  <a:gd name="T97" fmla="*/ 0 h 149"/>
                  <a:gd name="T98" fmla="*/ 0 w 304"/>
                  <a:gd name="T99" fmla="*/ 0 h 149"/>
                  <a:gd name="T100" fmla="*/ 0 w 304"/>
                  <a:gd name="T101" fmla="*/ 0 h 149"/>
                  <a:gd name="T102" fmla="*/ 0 w 304"/>
                  <a:gd name="T103" fmla="*/ 0 h 149"/>
                  <a:gd name="T104" fmla="*/ 0 w 304"/>
                  <a:gd name="T105" fmla="*/ 0 h 149"/>
                  <a:gd name="T106" fmla="*/ 0 w 304"/>
                  <a:gd name="T107" fmla="*/ 0 h 149"/>
                  <a:gd name="T108" fmla="*/ 0 w 304"/>
                  <a:gd name="T109" fmla="*/ 0 h 149"/>
                  <a:gd name="T110" fmla="*/ 0 w 304"/>
                  <a:gd name="T111" fmla="*/ 0 h 149"/>
                  <a:gd name="T112" fmla="*/ 0 w 304"/>
                  <a:gd name="T113" fmla="*/ 0 h 149"/>
                  <a:gd name="T114" fmla="*/ 0 w 304"/>
                  <a:gd name="T115" fmla="*/ 0 h 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4"/>
                  <a:gd name="T175" fmla="*/ 0 h 149"/>
                  <a:gd name="T176" fmla="*/ 304 w 304"/>
                  <a:gd name="T177" fmla="*/ 149 h 1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rgbClr val="BEBEBE"/>
              </a:solidFill>
              <a:ln w="6350">
                <a:solidFill>
                  <a:srgbClr val="969696"/>
                </a:solidFill>
                <a:round/>
                <a:headEnd/>
                <a:tailEnd/>
              </a:ln>
            </p:spPr>
            <p:txBody>
              <a:bodyPr/>
              <a:lstStyle/>
              <a:p>
                <a:endParaRPr lang="en-US" dirty="0"/>
              </a:p>
            </p:txBody>
          </p:sp>
          <p:sp>
            <p:nvSpPr>
              <p:cNvPr id="519" name="Freeform 193"/>
              <p:cNvSpPr>
                <a:spLocks noChangeAspect="1"/>
              </p:cNvSpPr>
              <p:nvPr/>
            </p:nvSpPr>
            <p:spPr bwMode="gray">
              <a:xfrm>
                <a:off x="3030" y="2256"/>
                <a:ext cx="43" cy="31"/>
              </a:xfrm>
              <a:custGeom>
                <a:avLst/>
                <a:gdLst>
                  <a:gd name="T0" fmla="*/ 0 w 173"/>
                  <a:gd name="T1" fmla="*/ 0 h 123"/>
                  <a:gd name="T2" fmla="*/ 0 w 173"/>
                  <a:gd name="T3" fmla="*/ 0 h 123"/>
                  <a:gd name="T4" fmla="*/ 0 w 173"/>
                  <a:gd name="T5" fmla="*/ 0 h 123"/>
                  <a:gd name="T6" fmla="*/ 0 w 173"/>
                  <a:gd name="T7" fmla="*/ 0 h 123"/>
                  <a:gd name="T8" fmla="*/ 0 w 173"/>
                  <a:gd name="T9" fmla="*/ 0 h 123"/>
                  <a:gd name="T10" fmla="*/ 0 w 173"/>
                  <a:gd name="T11" fmla="*/ 0 h 123"/>
                  <a:gd name="T12" fmla="*/ 0 w 173"/>
                  <a:gd name="T13" fmla="*/ 0 h 123"/>
                  <a:gd name="T14" fmla="*/ 0 w 173"/>
                  <a:gd name="T15" fmla="*/ 0 h 123"/>
                  <a:gd name="T16" fmla="*/ 0 w 173"/>
                  <a:gd name="T17" fmla="*/ 0 h 123"/>
                  <a:gd name="T18" fmla="*/ 0 w 173"/>
                  <a:gd name="T19" fmla="*/ 0 h 123"/>
                  <a:gd name="T20" fmla="*/ 0 w 173"/>
                  <a:gd name="T21" fmla="*/ 0 h 123"/>
                  <a:gd name="T22" fmla="*/ 0 w 173"/>
                  <a:gd name="T23" fmla="*/ 0 h 123"/>
                  <a:gd name="T24" fmla="*/ 0 w 173"/>
                  <a:gd name="T25" fmla="*/ 0 h 123"/>
                  <a:gd name="T26" fmla="*/ 0 w 173"/>
                  <a:gd name="T27" fmla="*/ 0 h 123"/>
                  <a:gd name="T28" fmla="*/ 0 w 173"/>
                  <a:gd name="T29" fmla="*/ 0 h 123"/>
                  <a:gd name="T30" fmla="*/ 0 w 173"/>
                  <a:gd name="T31" fmla="*/ 0 h 123"/>
                  <a:gd name="T32" fmla="*/ 0 w 173"/>
                  <a:gd name="T33" fmla="*/ 0 h 123"/>
                  <a:gd name="T34" fmla="*/ 0 w 173"/>
                  <a:gd name="T35" fmla="*/ 0 h 123"/>
                  <a:gd name="T36" fmla="*/ 0 w 173"/>
                  <a:gd name="T37" fmla="*/ 0 h 123"/>
                  <a:gd name="T38" fmla="*/ 0 w 173"/>
                  <a:gd name="T39" fmla="*/ 0 h 123"/>
                  <a:gd name="T40" fmla="*/ 0 w 173"/>
                  <a:gd name="T41" fmla="*/ 0 h 123"/>
                  <a:gd name="T42" fmla="*/ 0 w 173"/>
                  <a:gd name="T43" fmla="*/ 0 h 123"/>
                  <a:gd name="T44" fmla="*/ 0 w 173"/>
                  <a:gd name="T45" fmla="*/ 0 h 123"/>
                  <a:gd name="T46" fmla="*/ 0 w 173"/>
                  <a:gd name="T47" fmla="*/ 0 h 123"/>
                  <a:gd name="T48" fmla="*/ 0 w 173"/>
                  <a:gd name="T49" fmla="*/ 0 h 123"/>
                  <a:gd name="T50" fmla="*/ 0 w 173"/>
                  <a:gd name="T51" fmla="*/ 0 h 123"/>
                  <a:gd name="T52" fmla="*/ 0 w 173"/>
                  <a:gd name="T53" fmla="*/ 0 h 123"/>
                  <a:gd name="T54" fmla="*/ 0 w 173"/>
                  <a:gd name="T55" fmla="*/ 0 h 123"/>
                  <a:gd name="T56" fmla="*/ 0 w 173"/>
                  <a:gd name="T57" fmla="*/ 0 h 123"/>
                  <a:gd name="T58" fmla="*/ 0 w 173"/>
                  <a:gd name="T59" fmla="*/ 0 h 123"/>
                  <a:gd name="T60" fmla="*/ 0 w 173"/>
                  <a:gd name="T61" fmla="*/ 0 h 123"/>
                  <a:gd name="T62" fmla="*/ 0 w 173"/>
                  <a:gd name="T63" fmla="*/ 0 h 123"/>
                  <a:gd name="T64" fmla="*/ 0 w 173"/>
                  <a:gd name="T65" fmla="*/ 0 h 123"/>
                  <a:gd name="T66" fmla="*/ 0 w 173"/>
                  <a:gd name="T67" fmla="*/ 0 h 123"/>
                  <a:gd name="T68" fmla="*/ 0 w 173"/>
                  <a:gd name="T69" fmla="*/ 0 h 123"/>
                  <a:gd name="T70" fmla="*/ 0 w 173"/>
                  <a:gd name="T71" fmla="*/ 0 h 123"/>
                  <a:gd name="T72" fmla="*/ 0 w 173"/>
                  <a:gd name="T73" fmla="*/ 0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
                  <a:gd name="T112" fmla="*/ 0 h 123"/>
                  <a:gd name="T113" fmla="*/ 173 w 173"/>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solidFill>
                <a:srgbClr val="BEBEBE"/>
              </a:solidFill>
              <a:ln w="6350">
                <a:solidFill>
                  <a:srgbClr val="969696"/>
                </a:solidFill>
                <a:round/>
                <a:headEnd/>
                <a:tailEnd/>
              </a:ln>
            </p:spPr>
            <p:txBody>
              <a:bodyPr/>
              <a:lstStyle/>
              <a:p>
                <a:endParaRPr lang="en-US" dirty="0"/>
              </a:p>
            </p:txBody>
          </p:sp>
          <p:sp>
            <p:nvSpPr>
              <p:cNvPr id="520" name="Freeform 194"/>
              <p:cNvSpPr>
                <a:spLocks noChangeAspect="1"/>
              </p:cNvSpPr>
              <p:nvPr/>
            </p:nvSpPr>
            <p:spPr bwMode="gray">
              <a:xfrm>
                <a:off x="3129" y="2344"/>
                <a:ext cx="34" cy="27"/>
              </a:xfrm>
              <a:custGeom>
                <a:avLst/>
                <a:gdLst>
                  <a:gd name="T0" fmla="*/ 0 w 132"/>
                  <a:gd name="T1" fmla="*/ 0 h 107"/>
                  <a:gd name="T2" fmla="*/ 0 w 132"/>
                  <a:gd name="T3" fmla="*/ 0 h 107"/>
                  <a:gd name="T4" fmla="*/ 0 w 132"/>
                  <a:gd name="T5" fmla="*/ 0 h 107"/>
                  <a:gd name="T6" fmla="*/ 0 w 132"/>
                  <a:gd name="T7" fmla="*/ 0 h 107"/>
                  <a:gd name="T8" fmla="*/ 0 w 132"/>
                  <a:gd name="T9" fmla="*/ 0 h 107"/>
                  <a:gd name="T10" fmla="*/ 0 w 132"/>
                  <a:gd name="T11" fmla="*/ 0 h 107"/>
                  <a:gd name="T12" fmla="*/ 0 w 132"/>
                  <a:gd name="T13" fmla="*/ 0 h 107"/>
                  <a:gd name="T14" fmla="*/ 0 w 132"/>
                  <a:gd name="T15" fmla="*/ 0 h 107"/>
                  <a:gd name="T16" fmla="*/ 0 w 132"/>
                  <a:gd name="T17" fmla="*/ 0 h 107"/>
                  <a:gd name="T18" fmla="*/ 0 w 132"/>
                  <a:gd name="T19" fmla="*/ 0 h 107"/>
                  <a:gd name="T20" fmla="*/ 0 w 132"/>
                  <a:gd name="T21" fmla="*/ 0 h 107"/>
                  <a:gd name="T22" fmla="*/ 0 w 132"/>
                  <a:gd name="T23" fmla="*/ 0 h 107"/>
                  <a:gd name="T24" fmla="*/ 0 w 132"/>
                  <a:gd name="T25" fmla="*/ 0 h 107"/>
                  <a:gd name="T26" fmla="*/ 0 w 132"/>
                  <a:gd name="T27" fmla="*/ 0 h 107"/>
                  <a:gd name="T28" fmla="*/ 0 w 132"/>
                  <a:gd name="T29" fmla="*/ 0 h 107"/>
                  <a:gd name="T30" fmla="*/ 0 w 132"/>
                  <a:gd name="T31" fmla="*/ 0 h 107"/>
                  <a:gd name="T32" fmla="*/ 0 w 132"/>
                  <a:gd name="T33" fmla="*/ 0 h 107"/>
                  <a:gd name="T34" fmla="*/ 0 w 132"/>
                  <a:gd name="T35" fmla="*/ 0 h 107"/>
                  <a:gd name="T36" fmla="*/ 0 w 132"/>
                  <a:gd name="T37" fmla="*/ 0 h 107"/>
                  <a:gd name="T38" fmla="*/ 0 w 132"/>
                  <a:gd name="T39" fmla="*/ 0 h 107"/>
                  <a:gd name="T40" fmla="*/ 0 w 132"/>
                  <a:gd name="T41" fmla="*/ 0 h 107"/>
                  <a:gd name="T42" fmla="*/ 0 w 132"/>
                  <a:gd name="T43" fmla="*/ 0 h 107"/>
                  <a:gd name="T44" fmla="*/ 0 w 132"/>
                  <a:gd name="T45" fmla="*/ 0 h 107"/>
                  <a:gd name="T46" fmla="*/ 0 w 132"/>
                  <a:gd name="T47" fmla="*/ 0 h 107"/>
                  <a:gd name="T48" fmla="*/ 0 w 132"/>
                  <a:gd name="T49" fmla="*/ 0 h 107"/>
                  <a:gd name="T50" fmla="*/ 0 w 132"/>
                  <a:gd name="T51" fmla="*/ 0 h 107"/>
                  <a:gd name="T52" fmla="*/ 0 w 132"/>
                  <a:gd name="T53" fmla="*/ 0 h 107"/>
                  <a:gd name="T54" fmla="*/ 0 w 132"/>
                  <a:gd name="T55" fmla="*/ 0 h 107"/>
                  <a:gd name="T56" fmla="*/ 0 w 132"/>
                  <a:gd name="T57" fmla="*/ 0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107"/>
                  <a:gd name="T89" fmla="*/ 132 w 132"/>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rgbClr val="BEBEBE"/>
              </a:solidFill>
              <a:ln w="6350">
                <a:solidFill>
                  <a:srgbClr val="969696"/>
                </a:solidFill>
                <a:round/>
                <a:headEnd/>
                <a:tailEnd/>
              </a:ln>
            </p:spPr>
            <p:txBody>
              <a:bodyPr/>
              <a:lstStyle/>
              <a:p>
                <a:endParaRPr lang="en-US" dirty="0"/>
              </a:p>
            </p:txBody>
          </p:sp>
          <p:sp>
            <p:nvSpPr>
              <p:cNvPr id="521" name="Freeform 195"/>
              <p:cNvSpPr>
                <a:spLocks noChangeAspect="1"/>
              </p:cNvSpPr>
              <p:nvPr/>
            </p:nvSpPr>
            <p:spPr bwMode="gray">
              <a:xfrm>
                <a:off x="3124" y="2226"/>
                <a:ext cx="132" cy="93"/>
              </a:xfrm>
              <a:custGeom>
                <a:avLst/>
                <a:gdLst>
                  <a:gd name="T0" fmla="*/ 0 w 523"/>
                  <a:gd name="T1" fmla="*/ 0 h 364"/>
                  <a:gd name="T2" fmla="*/ 0 w 523"/>
                  <a:gd name="T3" fmla="*/ 0 h 364"/>
                  <a:gd name="T4" fmla="*/ 0 w 523"/>
                  <a:gd name="T5" fmla="*/ 0 h 364"/>
                  <a:gd name="T6" fmla="*/ 0 w 523"/>
                  <a:gd name="T7" fmla="*/ 0 h 364"/>
                  <a:gd name="T8" fmla="*/ 0 w 523"/>
                  <a:gd name="T9" fmla="*/ 0 h 364"/>
                  <a:gd name="T10" fmla="*/ 0 w 523"/>
                  <a:gd name="T11" fmla="*/ 0 h 364"/>
                  <a:gd name="T12" fmla="*/ 0 w 523"/>
                  <a:gd name="T13" fmla="*/ 0 h 364"/>
                  <a:gd name="T14" fmla="*/ 0 w 523"/>
                  <a:gd name="T15" fmla="*/ 0 h 364"/>
                  <a:gd name="T16" fmla="*/ 0 w 523"/>
                  <a:gd name="T17" fmla="*/ 0 h 364"/>
                  <a:gd name="T18" fmla="*/ 0 w 523"/>
                  <a:gd name="T19" fmla="*/ 0 h 364"/>
                  <a:gd name="T20" fmla="*/ 0 w 523"/>
                  <a:gd name="T21" fmla="*/ 0 h 364"/>
                  <a:gd name="T22" fmla="*/ 0 w 523"/>
                  <a:gd name="T23" fmla="*/ 0 h 364"/>
                  <a:gd name="T24" fmla="*/ 0 w 523"/>
                  <a:gd name="T25" fmla="*/ 0 h 364"/>
                  <a:gd name="T26" fmla="*/ 0 w 523"/>
                  <a:gd name="T27" fmla="*/ 0 h 364"/>
                  <a:gd name="T28" fmla="*/ 0 w 523"/>
                  <a:gd name="T29" fmla="*/ 0 h 364"/>
                  <a:gd name="T30" fmla="*/ 0 w 523"/>
                  <a:gd name="T31" fmla="*/ 0 h 364"/>
                  <a:gd name="T32" fmla="*/ 0 w 523"/>
                  <a:gd name="T33" fmla="*/ 0 h 364"/>
                  <a:gd name="T34" fmla="*/ 0 w 523"/>
                  <a:gd name="T35" fmla="*/ 0 h 364"/>
                  <a:gd name="T36" fmla="*/ 0 w 523"/>
                  <a:gd name="T37" fmla="*/ 0 h 364"/>
                  <a:gd name="T38" fmla="*/ 0 w 523"/>
                  <a:gd name="T39" fmla="*/ 0 h 364"/>
                  <a:gd name="T40" fmla="*/ 0 w 523"/>
                  <a:gd name="T41" fmla="*/ 0 h 364"/>
                  <a:gd name="T42" fmla="*/ 0 w 523"/>
                  <a:gd name="T43" fmla="*/ 0 h 364"/>
                  <a:gd name="T44" fmla="*/ 0 w 523"/>
                  <a:gd name="T45" fmla="*/ 0 h 364"/>
                  <a:gd name="T46" fmla="*/ 0 w 523"/>
                  <a:gd name="T47" fmla="*/ 0 h 364"/>
                  <a:gd name="T48" fmla="*/ 0 w 523"/>
                  <a:gd name="T49" fmla="*/ 0 h 364"/>
                  <a:gd name="T50" fmla="*/ 0 w 523"/>
                  <a:gd name="T51" fmla="*/ 0 h 364"/>
                  <a:gd name="T52" fmla="*/ 0 w 523"/>
                  <a:gd name="T53" fmla="*/ 0 h 364"/>
                  <a:gd name="T54" fmla="*/ 0 w 523"/>
                  <a:gd name="T55" fmla="*/ 0 h 364"/>
                  <a:gd name="T56" fmla="*/ 0 w 523"/>
                  <a:gd name="T57" fmla="*/ 0 h 364"/>
                  <a:gd name="T58" fmla="*/ 0 w 523"/>
                  <a:gd name="T59" fmla="*/ 0 h 364"/>
                  <a:gd name="T60" fmla="*/ 0 w 523"/>
                  <a:gd name="T61" fmla="*/ 0 h 364"/>
                  <a:gd name="T62" fmla="*/ 0 w 523"/>
                  <a:gd name="T63" fmla="*/ 0 h 364"/>
                  <a:gd name="T64" fmla="*/ 0 w 523"/>
                  <a:gd name="T65" fmla="*/ 0 h 364"/>
                  <a:gd name="T66" fmla="*/ 0 w 523"/>
                  <a:gd name="T67" fmla="*/ 0 h 364"/>
                  <a:gd name="T68" fmla="*/ 0 w 523"/>
                  <a:gd name="T69" fmla="*/ 0 h 364"/>
                  <a:gd name="T70" fmla="*/ 0 w 523"/>
                  <a:gd name="T71" fmla="*/ 0 h 364"/>
                  <a:gd name="T72" fmla="*/ 0 w 523"/>
                  <a:gd name="T73" fmla="*/ 0 h 364"/>
                  <a:gd name="T74" fmla="*/ 0 w 523"/>
                  <a:gd name="T75" fmla="*/ 0 h 364"/>
                  <a:gd name="T76" fmla="*/ 0 w 523"/>
                  <a:gd name="T77" fmla="*/ 0 h 364"/>
                  <a:gd name="T78" fmla="*/ 0 w 523"/>
                  <a:gd name="T79" fmla="*/ 0 h 364"/>
                  <a:gd name="T80" fmla="*/ 0 w 523"/>
                  <a:gd name="T81" fmla="*/ 0 h 364"/>
                  <a:gd name="T82" fmla="*/ 0 w 523"/>
                  <a:gd name="T83" fmla="*/ 0 h 364"/>
                  <a:gd name="T84" fmla="*/ 0 w 523"/>
                  <a:gd name="T85" fmla="*/ 0 h 364"/>
                  <a:gd name="T86" fmla="*/ 0 w 523"/>
                  <a:gd name="T87" fmla="*/ 0 h 364"/>
                  <a:gd name="T88" fmla="*/ 0 w 523"/>
                  <a:gd name="T89" fmla="*/ 0 h 364"/>
                  <a:gd name="T90" fmla="*/ 0 w 523"/>
                  <a:gd name="T91" fmla="*/ 0 h 364"/>
                  <a:gd name="T92" fmla="*/ 0 w 523"/>
                  <a:gd name="T93" fmla="*/ 0 h 364"/>
                  <a:gd name="T94" fmla="*/ 0 w 523"/>
                  <a:gd name="T95" fmla="*/ 0 h 364"/>
                  <a:gd name="T96" fmla="*/ 0 w 523"/>
                  <a:gd name="T97" fmla="*/ 0 h 364"/>
                  <a:gd name="T98" fmla="*/ 0 w 523"/>
                  <a:gd name="T99" fmla="*/ 0 h 364"/>
                  <a:gd name="T100" fmla="*/ 0 w 523"/>
                  <a:gd name="T101" fmla="*/ 0 h 364"/>
                  <a:gd name="T102" fmla="*/ 0 w 523"/>
                  <a:gd name="T103" fmla="*/ 0 h 364"/>
                  <a:gd name="T104" fmla="*/ 0 w 523"/>
                  <a:gd name="T105" fmla="*/ 0 h 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364"/>
                  <a:gd name="T161" fmla="*/ 523 w 523"/>
                  <a:gd name="T162" fmla="*/ 364 h 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rgbClr val="BEBEBE"/>
              </a:solidFill>
              <a:ln w="6350">
                <a:solidFill>
                  <a:srgbClr val="969696"/>
                </a:solidFill>
                <a:round/>
                <a:headEnd/>
                <a:tailEnd/>
              </a:ln>
            </p:spPr>
            <p:txBody>
              <a:bodyPr/>
              <a:lstStyle/>
              <a:p>
                <a:endParaRPr lang="en-US" dirty="0"/>
              </a:p>
            </p:txBody>
          </p:sp>
          <p:sp>
            <p:nvSpPr>
              <p:cNvPr id="522" name="Freeform 196"/>
              <p:cNvSpPr>
                <a:spLocks noChangeAspect="1"/>
              </p:cNvSpPr>
              <p:nvPr/>
            </p:nvSpPr>
            <p:spPr bwMode="gray">
              <a:xfrm>
                <a:off x="3168" y="1958"/>
                <a:ext cx="69" cy="55"/>
              </a:xfrm>
              <a:custGeom>
                <a:avLst/>
                <a:gdLst>
                  <a:gd name="T0" fmla="*/ 0 w 267"/>
                  <a:gd name="T1" fmla="*/ 0 h 220"/>
                  <a:gd name="T2" fmla="*/ 0 w 267"/>
                  <a:gd name="T3" fmla="*/ 0 h 220"/>
                  <a:gd name="T4" fmla="*/ 0 w 267"/>
                  <a:gd name="T5" fmla="*/ 0 h 220"/>
                  <a:gd name="T6" fmla="*/ 0 w 267"/>
                  <a:gd name="T7" fmla="*/ 0 h 220"/>
                  <a:gd name="T8" fmla="*/ 0 w 267"/>
                  <a:gd name="T9" fmla="*/ 0 h 220"/>
                  <a:gd name="T10" fmla="*/ 0 w 267"/>
                  <a:gd name="T11" fmla="*/ 0 h 220"/>
                  <a:gd name="T12" fmla="*/ 0 w 267"/>
                  <a:gd name="T13" fmla="*/ 0 h 220"/>
                  <a:gd name="T14" fmla="*/ 0 w 267"/>
                  <a:gd name="T15" fmla="*/ 0 h 220"/>
                  <a:gd name="T16" fmla="*/ 0 w 267"/>
                  <a:gd name="T17" fmla="*/ 0 h 220"/>
                  <a:gd name="T18" fmla="*/ 0 w 267"/>
                  <a:gd name="T19" fmla="*/ 0 h 220"/>
                  <a:gd name="T20" fmla="*/ 0 w 267"/>
                  <a:gd name="T21" fmla="*/ 0 h 220"/>
                  <a:gd name="T22" fmla="*/ 0 w 267"/>
                  <a:gd name="T23" fmla="*/ 0 h 220"/>
                  <a:gd name="T24" fmla="*/ 0 w 267"/>
                  <a:gd name="T25" fmla="*/ 0 h 220"/>
                  <a:gd name="T26" fmla="*/ 0 w 267"/>
                  <a:gd name="T27" fmla="*/ 0 h 220"/>
                  <a:gd name="T28" fmla="*/ 0 w 267"/>
                  <a:gd name="T29" fmla="*/ 0 h 220"/>
                  <a:gd name="T30" fmla="*/ 0 w 267"/>
                  <a:gd name="T31" fmla="*/ 0 h 220"/>
                  <a:gd name="T32" fmla="*/ 0 w 267"/>
                  <a:gd name="T33" fmla="*/ 0 h 220"/>
                  <a:gd name="T34" fmla="*/ 0 w 267"/>
                  <a:gd name="T35" fmla="*/ 0 h 220"/>
                  <a:gd name="T36" fmla="*/ 0 w 267"/>
                  <a:gd name="T37" fmla="*/ 0 h 220"/>
                  <a:gd name="T38" fmla="*/ 0 w 267"/>
                  <a:gd name="T39" fmla="*/ 0 h 220"/>
                  <a:gd name="T40" fmla="*/ 0 w 267"/>
                  <a:gd name="T41" fmla="*/ 0 h 220"/>
                  <a:gd name="T42" fmla="*/ 0 w 267"/>
                  <a:gd name="T43" fmla="*/ 0 h 220"/>
                  <a:gd name="T44" fmla="*/ 0 w 267"/>
                  <a:gd name="T45" fmla="*/ 0 h 220"/>
                  <a:gd name="T46" fmla="*/ 0 w 267"/>
                  <a:gd name="T47" fmla="*/ 0 h 220"/>
                  <a:gd name="T48" fmla="*/ 0 w 267"/>
                  <a:gd name="T49" fmla="*/ 0 h 220"/>
                  <a:gd name="T50" fmla="*/ 0 w 267"/>
                  <a:gd name="T51" fmla="*/ 0 h 220"/>
                  <a:gd name="T52" fmla="*/ 0 w 267"/>
                  <a:gd name="T53" fmla="*/ 0 h 220"/>
                  <a:gd name="T54" fmla="*/ 0 w 267"/>
                  <a:gd name="T55" fmla="*/ 0 h 220"/>
                  <a:gd name="T56" fmla="*/ 0 w 267"/>
                  <a:gd name="T57" fmla="*/ 0 h 220"/>
                  <a:gd name="T58" fmla="*/ 0 w 267"/>
                  <a:gd name="T59" fmla="*/ 0 h 220"/>
                  <a:gd name="T60" fmla="*/ 0 w 267"/>
                  <a:gd name="T61" fmla="*/ 0 h 220"/>
                  <a:gd name="T62" fmla="*/ 0 w 267"/>
                  <a:gd name="T63" fmla="*/ 0 h 220"/>
                  <a:gd name="T64" fmla="*/ 0 w 267"/>
                  <a:gd name="T65" fmla="*/ 0 h 220"/>
                  <a:gd name="T66" fmla="*/ 0 w 267"/>
                  <a:gd name="T67" fmla="*/ 0 h 220"/>
                  <a:gd name="T68" fmla="*/ 0 w 267"/>
                  <a:gd name="T69" fmla="*/ 0 h 220"/>
                  <a:gd name="T70" fmla="*/ 0 w 267"/>
                  <a:gd name="T71" fmla="*/ 0 h 220"/>
                  <a:gd name="T72" fmla="*/ 0 w 267"/>
                  <a:gd name="T73" fmla="*/ 0 h 220"/>
                  <a:gd name="T74" fmla="*/ 0 w 267"/>
                  <a:gd name="T75" fmla="*/ 0 h 220"/>
                  <a:gd name="T76" fmla="*/ 0 w 267"/>
                  <a:gd name="T77" fmla="*/ 0 h 220"/>
                  <a:gd name="T78" fmla="*/ 0 w 267"/>
                  <a:gd name="T79" fmla="*/ 0 h 220"/>
                  <a:gd name="T80" fmla="*/ 0 w 267"/>
                  <a:gd name="T81" fmla="*/ 0 h 220"/>
                  <a:gd name="T82" fmla="*/ 0 w 267"/>
                  <a:gd name="T83" fmla="*/ 0 h 220"/>
                  <a:gd name="T84" fmla="*/ 0 w 267"/>
                  <a:gd name="T85" fmla="*/ 0 h 220"/>
                  <a:gd name="T86" fmla="*/ 0 w 267"/>
                  <a:gd name="T87" fmla="*/ 0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220"/>
                  <a:gd name="T134" fmla="*/ 267 w 267"/>
                  <a:gd name="T135" fmla="*/ 220 h 2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rgbClr val="BEBEBE"/>
              </a:solidFill>
              <a:ln w="6350">
                <a:solidFill>
                  <a:srgbClr val="969696"/>
                </a:solidFill>
                <a:round/>
                <a:headEnd/>
                <a:tailEnd/>
              </a:ln>
            </p:spPr>
            <p:txBody>
              <a:bodyPr/>
              <a:lstStyle/>
              <a:p>
                <a:endParaRPr lang="en-US" dirty="0"/>
              </a:p>
            </p:txBody>
          </p:sp>
          <p:sp>
            <p:nvSpPr>
              <p:cNvPr id="523" name="Freeform 197"/>
              <p:cNvSpPr>
                <a:spLocks noChangeAspect="1"/>
              </p:cNvSpPr>
              <p:nvPr/>
            </p:nvSpPr>
            <p:spPr bwMode="gray">
              <a:xfrm>
                <a:off x="3129" y="1611"/>
                <a:ext cx="151" cy="340"/>
              </a:xfrm>
              <a:custGeom>
                <a:avLst/>
                <a:gdLst>
                  <a:gd name="T0" fmla="*/ 0 w 593"/>
                  <a:gd name="T1" fmla="*/ 0 h 1339"/>
                  <a:gd name="T2" fmla="*/ 0 w 593"/>
                  <a:gd name="T3" fmla="*/ 0 h 1339"/>
                  <a:gd name="T4" fmla="*/ 0 w 593"/>
                  <a:gd name="T5" fmla="*/ 0 h 1339"/>
                  <a:gd name="T6" fmla="*/ 0 w 593"/>
                  <a:gd name="T7" fmla="*/ 0 h 1339"/>
                  <a:gd name="T8" fmla="*/ 0 w 593"/>
                  <a:gd name="T9" fmla="*/ 0 h 1339"/>
                  <a:gd name="T10" fmla="*/ 0 w 593"/>
                  <a:gd name="T11" fmla="*/ 0 h 1339"/>
                  <a:gd name="T12" fmla="*/ 0 w 593"/>
                  <a:gd name="T13" fmla="*/ 0 h 1339"/>
                  <a:gd name="T14" fmla="*/ 0 w 593"/>
                  <a:gd name="T15" fmla="*/ 0 h 1339"/>
                  <a:gd name="T16" fmla="*/ 0 w 593"/>
                  <a:gd name="T17" fmla="*/ 0 h 1339"/>
                  <a:gd name="T18" fmla="*/ 0 w 593"/>
                  <a:gd name="T19" fmla="*/ 0 h 1339"/>
                  <a:gd name="T20" fmla="*/ 0 w 593"/>
                  <a:gd name="T21" fmla="*/ 0 h 1339"/>
                  <a:gd name="T22" fmla="*/ 0 w 593"/>
                  <a:gd name="T23" fmla="*/ 0 h 1339"/>
                  <a:gd name="T24" fmla="*/ 0 w 593"/>
                  <a:gd name="T25" fmla="*/ 0 h 1339"/>
                  <a:gd name="T26" fmla="*/ 0 w 593"/>
                  <a:gd name="T27" fmla="*/ 0 h 1339"/>
                  <a:gd name="T28" fmla="*/ 0 w 593"/>
                  <a:gd name="T29" fmla="*/ 0 h 1339"/>
                  <a:gd name="T30" fmla="*/ 0 w 593"/>
                  <a:gd name="T31" fmla="*/ 0 h 1339"/>
                  <a:gd name="T32" fmla="*/ 0 w 593"/>
                  <a:gd name="T33" fmla="*/ 0 h 1339"/>
                  <a:gd name="T34" fmla="*/ 0 w 593"/>
                  <a:gd name="T35" fmla="*/ 0 h 1339"/>
                  <a:gd name="T36" fmla="*/ 0 w 593"/>
                  <a:gd name="T37" fmla="*/ 0 h 1339"/>
                  <a:gd name="T38" fmla="*/ 0 w 593"/>
                  <a:gd name="T39" fmla="*/ 0 h 1339"/>
                  <a:gd name="T40" fmla="*/ 0 w 593"/>
                  <a:gd name="T41" fmla="*/ 0 h 1339"/>
                  <a:gd name="T42" fmla="*/ 0 w 593"/>
                  <a:gd name="T43" fmla="*/ 0 h 1339"/>
                  <a:gd name="T44" fmla="*/ 0 w 593"/>
                  <a:gd name="T45" fmla="*/ 0 h 1339"/>
                  <a:gd name="T46" fmla="*/ 0 w 593"/>
                  <a:gd name="T47" fmla="*/ 0 h 1339"/>
                  <a:gd name="T48" fmla="*/ 0 w 593"/>
                  <a:gd name="T49" fmla="*/ 0 h 1339"/>
                  <a:gd name="T50" fmla="*/ 0 w 593"/>
                  <a:gd name="T51" fmla="*/ 0 h 1339"/>
                  <a:gd name="T52" fmla="*/ 0 w 593"/>
                  <a:gd name="T53" fmla="*/ 0 h 1339"/>
                  <a:gd name="T54" fmla="*/ 0 w 593"/>
                  <a:gd name="T55" fmla="*/ 0 h 1339"/>
                  <a:gd name="T56" fmla="*/ 0 w 593"/>
                  <a:gd name="T57" fmla="*/ 0 h 1339"/>
                  <a:gd name="T58" fmla="*/ 0 w 593"/>
                  <a:gd name="T59" fmla="*/ 0 h 1339"/>
                  <a:gd name="T60" fmla="*/ 0 w 593"/>
                  <a:gd name="T61" fmla="*/ 0 h 1339"/>
                  <a:gd name="T62" fmla="*/ 0 w 593"/>
                  <a:gd name="T63" fmla="*/ 0 h 1339"/>
                  <a:gd name="T64" fmla="*/ 0 w 593"/>
                  <a:gd name="T65" fmla="*/ 0 h 1339"/>
                  <a:gd name="T66" fmla="*/ 0 w 593"/>
                  <a:gd name="T67" fmla="*/ 0 h 1339"/>
                  <a:gd name="T68" fmla="*/ 0 w 593"/>
                  <a:gd name="T69" fmla="*/ 0 h 1339"/>
                  <a:gd name="T70" fmla="*/ 0 w 593"/>
                  <a:gd name="T71" fmla="*/ 0 h 1339"/>
                  <a:gd name="T72" fmla="*/ 0 w 593"/>
                  <a:gd name="T73" fmla="*/ 0 h 1339"/>
                  <a:gd name="T74" fmla="*/ 0 w 593"/>
                  <a:gd name="T75" fmla="*/ 0 h 1339"/>
                  <a:gd name="T76" fmla="*/ 0 w 593"/>
                  <a:gd name="T77" fmla="*/ 0 h 1339"/>
                  <a:gd name="T78" fmla="*/ 0 w 593"/>
                  <a:gd name="T79" fmla="*/ 0 h 1339"/>
                  <a:gd name="T80" fmla="*/ 0 w 593"/>
                  <a:gd name="T81" fmla="*/ 0 h 1339"/>
                  <a:gd name="T82" fmla="*/ 0 w 593"/>
                  <a:gd name="T83" fmla="*/ 0 h 1339"/>
                  <a:gd name="T84" fmla="*/ 0 w 593"/>
                  <a:gd name="T85" fmla="*/ 0 h 1339"/>
                  <a:gd name="T86" fmla="*/ 0 w 593"/>
                  <a:gd name="T87" fmla="*/ 0 h 1339"/>
                  <a:gd name="T88" fmla="*/ 0 w 593"/>
                  <a:gd name="T89" fmla="*/ 0 h 1339"/>
                  <a:gd name="T90" fmla="*/ 0 w 593"/>
                  <a:gd name="T91" fmla="*/ 0 h 1339"/>
                  <a:gd name="T92" fmla="*/ 0 w 593"/>
                  <a:gd name="T93" fmla="*/ 0 h 1339"/>
                  <a:gd name="T94" fmla="*/ 0 w 593"/>
                  <a:gd name="T95" fmla="*/ 0 h 1339"/>
                  <a:gd name="T96" fmla="*/ 0 w 593"/>
                  <a:gd name="T97" fmla="*/ 0 h 1339"/>
                  <a:gd name="T98" fmla="*/ 0 w 593"/>
                  <a:gd name="T99" fmla="*/ 0 h 1339"/>
                  <a:gd name="T100" fmla="*/ 0 w 593"/>
                  <a:gd name="T101" fmla="*/ 0 h 1339"/>
                  <a:gd name="T102" fmla="*/ 0 w 593"/>
                  <a:gd name="T103" fmla="*/ 0 h 1339"/>
                  <a:gd name="T104" fmla="*/ 0 w 593"/>
                  <a:gd name="T105" fmla="*/ 0 h 1339"/>
                  <a:gd name="T106" fmla="*/ 0 w 593"/>
                  <a:gd name="T107" fmla="*/ 0 h 1339"/>
                  <a:gd name="T108" fmla="*/ 0 w 593"/>
                  <a:gd name="T109" fmla="*/ 0 h 1339"/>
                  <a:gd name="T110" fmla="*/ 0 w 593"/>
                  <a:gd name="T111" fmla="*/ 0 h 1339"/>
                  <a:gd name="T112" fmla="*/ 0 w 593"/>
                  <a:gd name="T113" fmla="*/ 0 h 1339"/>
                  <a:gd name="T114" fmla="*/ 0 w 593"/>
                  <a:gd name="T115" fmla="*/ 0 h 1339"/>
                  <a:gd name="T116" fmla="*/ 0 w 593"/>
                  <a:gd name="T117" fmla="*/ 0 h 1339"/>
                  <a:gd name="T118" fmla="*/ 0 w 593"/>
                  <a:gd name="T119" fmla="*/ 0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3"/>
                  <a:gd name="T181" fmla="*/ 0 h 1339"/>
                  <a:gd name="T182" fmla="*/ 593 w 593"/>
                  <a:gd name="T183" fmla="*/ 1339 h 13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rgbClr val="BEBEBE"/>
              </a:solidFill>
              <a:ln w="6350">
                <a:solidFill>
                  <a:srgbClr val="969696"/>
                </a:solidFill>
                <a:round/>
                <a:headEnd/>
                <a:tailEnd/>
              </a:ln>
            </p:spPr>
            <p:txBody>
              <a:bodyPr/>
              <a:lstStyle/>
              <a:p>
                <a:endParaRPr lang="en-US" dirty="0"/>
              </a:p>
            </p:txBody>
          </p:sp>
          <p:sp>
            <p:nvSpPr>
              <p:cNvPr id="524" name="Freeform 198"/>
              <p:cNvSpPr>
                <a:spLocks noChangeAspect="1"/>
              </p:cNvSpPr>
              <p:nvPr/>
            </p:nvSpPr>
            <p:spPr bwMode="gray">
              <a:xfrm>
                <a:off x="2955" y="2008"/>
                <a:ext cx="41" cy="74"/>
              </a:xfrm>
              <a:custGeom>
                <a:avLst/>
                <a:gdLst>
                  <a:gd name="T0" fmla="*/ 0 w 154"/>
                  <a:gd name="T1" fmla="*/ 0 h 284"/>
                  <a:gd name="T2" fmla="*/ 0 w 154"/>
                  <a:gd name="T3" fmla="*/ 0 h 284"/>
                  <a:gd name="T4" fmla="*/ 0 w 154"/>
                  <a:gd name="T5" fmla="*/ 0 h 284"/>
                  <a:gd name="T6" fmla="*/ 0 w 154"/>
                  <a:gd name="T7" fmla="*/ 0 h 284"/>
                  <a:gd name="T8" fmla="*/ 0 w 154"/>
                  <a:gd name="T9" fmla="*/ 0 h 284"/>
                  <a:gd name="T10" fmla="*/ 0 w 154"/>
                  <a:gd name="T11" fmla="*/ 0 h 284"/>
                  <a:gd name="T12" fmla="*/ 0 w 154"/>
                  <a:gd name="T13" fmla="*/ 0 h 284"/>
                  <a:gd name="T14" fmla="*/ 0 w 154"/>
                  <a:gd name="T15" fmla="*/ 0 h 284"/>
                  <a:gd name="T16" fmla="*/ 0 w 154"/>
                  <a:gd name="T17" fmla="*/ 0 h 284"/>
                  <a:gd name="T18" fmla="*/ 0 w 154"/>
                  <a:gd name="T19" fmla="*/ 0 h 284"/>
                  <a:gd name="T20" fmla="*/ 0 w 154"/>
                  <a:gd name="T21" fmla="*/ 0 h 284"/>
                  <a:gd name="T22" fmla="*/ 0 w 154"/>
                  <a:gd name="T23" fmla="*/ 0 h 284"/>
                  <a:gd name="T24" fmla="*/ 0 w 154"/>
                  <a:gd name="T25" fmla="*/ 0 h 284"/>
                  <a:gd name="T26" fmla="*/ 0 w 154"/>
                  <a:gd name="T27" fmla="*/ 0 h 284"/>
                  <a:gd name="T28" fmla="*/ 0 w 154"/>
                  <a:gd name="T29" fmla="*/ 0 h 284"/>
                  <a:gd name="T30" fmla="*/ 0 w 154"/>
                  <a:gd name="T31" fmla="*/ 0 h 284"/>
                  <a:gd name="T32" fmla="*/ 0 w 154"/>
                  <a:gd name="T33" fmla="*/ 0 h 284"/>
                  <a:gd name="T34" fmla="*/ 0 w 154"/>
                  <a:gd name="T35" fmla="*/ 0 h 284"/>
                  <a:gd name="T36" fmla="*/ 0 w 154"/>
                  <a:gd name="T37" fmla="*/ 0 h 284"/>
                  <a:gd name="T38" fmla="*/ 0 w 154"/>
                  <a:gd name="T39" fmla="*/ 0 h 284"/>
                  <a:gd name="T40" fmla="*/ 0 w 154"/>
                  <a:gd name="T41" fmla="*/ 0 h 284"/>
                  <a:gd name="T42" fmla="*/ 0 w 154"/>
                  <a:gd name="T43" fmla="*/ 0 h 284"/>
                  <a:gd name="T44" fmla="*/ 0 w 154"/>
                  <a:gd name="T45" fmla="*/ 0 h 284"/>
                  <a:gd name="T46" fmla="*/ 0 w 154"/>
                  <a:gd name="T47" fmla="*/ 0 h 284"/>
                  <a:gd name="T48" fmla="*/ 0 w 154"/>
                  <a:gd name="T49" fmla="*/ 0 h 284"/>
                  <a:gd name="T50" fmla="*/ 0 w 154"/>
                  <a:gd name="T51" fmla="*/ 0 h 284"/>
                  <a:gd name="T52" fmla="*/ 0 w 154"/>
                  <a:gd name="T53" fmla="*/ 0 h 284"/>
                  <a:gd name="T54" fmla="*/ 0 w 154"/>
                  <a:gd name="T55" fmla="*/ 0 h 284"/>
                  <a:gd name="T56" fmla="*/ 0 w 154"/>
                  <a:gd name="T57" fmla="*/ 0 h 284"/>
                  <a:gd name="T58" fmla="*/ 0 w 154"/>
                  <a:gd name="T59" fmla="*/ 0 h 284"/>
                  <a:gd name="T60" fmla="*/ 0 w 154"/>
                  <a:gd name="T61" fmla="*/ 0 h 284"/>
                  <a:gd name="T62" fmla="*/ 0 w 154"/>
                  <a:gd name="T63" fmla="*/ 0 h 284"/>
                  <a:gd name="T64" fmla="*/ 0 w 154"/>
                  <a:gd name="T65" fmla="*/ 0 h 284"/>
                  <a:gd name="T66" fmla="*/ 0 w 154"/>
                  <a:gd name="T67" fmla="*/ 0 h 284"/>
                  <a:gd name="T68" fmla="*/ 0 w 154"/>
                  <a:gd name="T69" fmla="*/ 0 h 284"/>
                  <a:gd name="T70" fmla="*/ 0 w 154"/>
                  <a:gd name="T71" fmla="*/ 0 h 284"/>
                  <a:gd name="T72" fmla="*/ 0 w 154"/>
                  <a:gd name="T73" fmla="*/ 0 h 284"/>
                  <a:gd name="T74" fmla="*/ 0 w 154"/>
                  <a:gd name="T75" fmla="*/ 0 h 284"/>
                  <a:gd name="T76" fmla="*/ 0 w 154"/>
                  <a:gd name="T77" fmla="*/ 0 h 284"/>
                  <a:gd name="T78" fmla="*/ 0 w 154"/>
                  <a:gd name="T79" fmla="*/ 0 h 284"/>
                  <a:gd name="T80" fmla="*/ 0 w 154"/>
                  <a:gd name="T81" fmla="*/ 0 h 284"/>
                  <a:gd name="T82" fmla="*/ 0 w 154"/>
                  <a:gd name="T83" fmla="*/ 0 h 284"/>
                  <a:gd name="T84" fmla="*/ 0 w 154"/>
                  <a:gd name="T85" fmla="*/ 0 h 2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284"/>
                  <a:gd name="T131" fmla="*/ 154 w 154"/>
                  <a:gd name="T132" fmla="*/ 284 h 2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rgbClr val="BEBEBE"/>
              </a:solidFill>
              <a:ln w="6350">
                <a:solidFill>
                  <a:srgbClr val="969696"/>
                </a:solidFill>
                <a:round/>
                <a:headEnd/>
                <a:tailEnd/>
              </a:ln>
            </p:spPr>
            <p:txBody>
              <a:bodyPr/>
              <a:lstStyle/>
              <a:p>
                <a:endParaRPr lang="en-US" dirty="0"/>
              </a:p>
            </p:txBody>
          </p:sp>
          <p:sp>
            <p:nvSpPr>
              <p:cNvPr id="525" name="Freeform 199"/>
              <p:cNvSpPr>
                <a:spLocks noChangeAspect="1"/>
              </p:cNvSpPr>
              <p:nvPr/>
            </p:nvSpPr>
            <p:spPr bwMode="gray">
              <a:xfrm>
                <a:off x="2997" y="1651"/>
                <a:ext cx="181" cy="417"/>
              </a:xfrm>
              <a:custGeom>
                <a:avLst/>
                <a:gdLst>
                  <a:gd name="T0" fmla="*/ 0 w 715"/>
                  <a:gd name="T1" fmla="*/ 0 h 1640"/>
                  <a:gd name="T2" fmla="*/ 0 w 715"/>
                  <a:gd name="T3" fmla="*/ 0 h 1640"/>
                  <a:gd name="T4" fmla="*/ 0 w 715"/>
                  <a:gd name="T5" fmla="*/ 0 h 1640"/>
                  <a:gd name="T6" fmla="*/ 0 w 715"/>
                  <a:gd name="T7" fmla="*/ 0 h 1640"/>
                  <a:gd name="T8" fmla="*/ 0 w 715"/>
                  <a:gd name="T9" fmla="*/ 0 h 1640"/>
                  <a:gd name="T10" fmla="*/ 0 w 715"/>
                  <a:gd name="T11" fmla="*/ 0 h 1640"/>
                  <a:gd name="T12" fmla="*/ 0 w 715"/>
                  <a:gd name="T13" fmla="*/ 0 h 1640"/>
                  <a:gd name="T14" fmla="*/ 0 w 715"/>
                  <a:gd name="T15" fmla="*/ 0 h 1640"/>
                  <a:gd name="T16" fmla="*/ 0 w 715"/>
                  <a:gd name="T17" fmla="*/ 0 h 1640"/>
                  <a:gd name="T18" fmla="*/ 0 w 715"/>
                  <a:gd name="T19" fmla="*/ 0 h 1640"/>
                  <a:gd name="T20" fmla="*/ 0 w 715"/>
                  <a:gd name="T21" fmla="*/ 0 h 1640"/>
                  <a:gd name="T22" fmla="*/ 0 w 715"/>
                  <a:gd name="T23" fmla="*/ 0 h 1640"/>
                  <a:gd name="T24" fmla="*/ 0 w 715"/>
                  <a:gd name="T25" fmla="*/ 0 h 1640"/>
                  <a:gd name="T26" fmla="*/ 0 w 715"/>
                  <a:gd name="T27" fmla="*/ 0 h 1640"/>
                  <a:gd name="T28" fmla="*/ 0 w 715"/>
                  <a:gd name="T29" fmla="*/ 0 h 1640"/>
                  <a:gd name="T30" fmla="*/ 0 w 715"/>
                  <a:gd name="T31" fmla="*/ 0 h 1640"/>
                  <a:gd name="T32" fmla="*/ 0 w 715"/>
                  <a:gd name="T33" fmla="*/ 0 h 1640"/>
                  <a:gd name="T34" fmla="*/ 0 w 715"/>
                  <a:gd name="T35" fmla="*/ 0 h 1640"/>
                  <a:gd name="T36" fmla="*/ 0 w 715"/>
                  <a:gd name="T37" fmla="*/ 0 h 1640"/>
                  <a:gd name="T38" fmla="*/ 0 w 715"/>
                  <a:gd name="T39" fmla="*/ 0 h 1640"/>
                  <a:gd name="T40" fmla="*/ 0 w 715"/>
                  <a:gd name="T41" fmla="*/ 0 h 1640"/>
                  <a:gd name="T42" fmla="*/ 0 w 715"/>
                  <a:gd name="T43" fmla="*/ 0 h 1640"/>
                  <a:gd name="T44" fmla="*/ 0 w 715"/>
                  <a:gd name="T45" fmla="*/ 0 h 1640"/>
                  <a:gd name="T46" fmla="*/ 0 w 715"/>
                  <a:gd name="T47" fmla="*/ 0 h 1640"/>
                  <a:gd name="T48" fmla="*/ 0 w 715"/>
                  <a:gd name="T49" fmla="*/ 0 h 1640"/>
                  <a:gd name="T50" fmla="*/ 0 w 715"/>
                  <a:gd name="T51" fmla="*/ 0 h 1640"/>
                  <a:gd name="T52" fmla="*/ 0 w 715"/>
                  <a:gd name="T53" fmla="*/ 0 h 1640"/>
                  <a:gd name="T54" fmla="*/ 0 w 715"/>
                  <a:gd name="T55" fmla="*/ 0 h 1640"/>
                  <a:gd name="T56" fmla="*/ 0 w 715"/>
                  <a:gd name="T57" fmla="*/ 0 h 1640"/>
                  <a:gd name="T58" fmla="*/ 0 w 715"/>
                  <a:gd name="T59" fmla="*/ 0 h 1640"/>
                  <a:gd name="T60" fmla="*/ 0 w 715"/>
                  <a:gd name="T61" fmla="*/ 0 h 1640"/>
                  <a:gd name="T62" fmla="*/ 0 w 715"/>
                  <a:gd name="T63" fmla="*/ 0 h 1640"/>
                  <a:gd name="T64" fmla="*/ 0 w 715"/>
                  <a:gd name="T65" fmla="*/ 0 h 1640"/>
                  <a:gd name="T66" fmla="*/ 0 w 715"/>
                  <a:gd name="T67" fmla="*/ 0 h 1640"/>
                  <a:gd name="T68" fmla="*/ 0 w 715"/>
                  <a:gd name="T69" fmla="*/ 0 h 1640"/>
                  <a:gd name="T70" fmla="*/ 0 w 715"/>
                  <a:gd name="T71" fmla="*/ 0 h 1640"/>
                  <a:gd name="T72" fmla="*/ 0 w 715"/>
                  <a:gd name="T73" fmla="*/ 0 h 1640"/>
                  <a:gd name="T74" fmla="*/ 0 w 715"/>
                  <a:gd name="T75" fmla="*/ 0 h 1640"/>
                  <a:gd name="T76" fmla="*/ 0 w 715"/>
                  <a:gd name="T77" fmla="*/ 0 h 1640"/>
                  <a:gd name="T78" fmla="*/ 0 w 715"/>
                  <a:gd name="T79" fmla="*/ 0 h 1640"/>
                  <a:gd name="T80" fmla="*/ 0 w 715"/>
                  <a:gd name="T81" fmla="*/ 0 h 1640"/>
                  <a:gd name="T82" fmla="*/ 0 w 715"/>
                  <a:gd name="T83" fmla="*/ 0 h 1640"/>
                  <a:gd name="T84" fmla="*/ 0 w 715"/>
                  <a:gd name="T85" fmla="*/ 0 h 1640"/>
                  <a:gd name="T86" fmla="*/ 0 w 715"/>
                  <a:gd name="T87" fmla="*/ 0 h 1640"/>
                  <a:gd name="T88" fmla="*/ 0 w 715"/>
                  <a:gd name="T89" fmla="*/ 0 h 1640"/>
                  <a:gd name="T90" fmla="*/ 0 w 715"/>
                  <a:gd name="T91" fmla="*/ 0 h 1640"/>
                  <a:gd name="T92" fmla="*/ 0 w 715"/>
                  <a:gd name="T93" fmla="*/ 0 h 1640"/>
                  <a:gd name="T94" fmla="*/ 0 w 715"/>
                  <a:gd name="T95" fmla="*/ 0 h 1640"/>
                  <a:gd name="T96" fmla="*/ 0 w 715"/>
                  <a:gd name="T97" fmla="*/ 0 h 1640"/>
                  <a:gd name="T98" fmla="*/ 0 w 715"/>
                  <a:gd name="T99" fmla="*/ 0 h 1640"/>
                  <a:gd name="T100" fmla="*/ 0 w 715"/>
                  <a:gd name="T101" fmla="*/ 0 h 1640"/>
                  <a:gd name="T102" fmla="*/ 0 w 715"/>
                  <a:gd name="T103" fmla="*/ 0 h 1640"/>
                  <a:gd name="T104" fmla="*/ 0 w 715"/>
                  <a:gd name="T105" fmla="*/ 0 h 1640"/>
                  <a:gd name="T106" fmla="*/ 0 w 715"/>
                  <a:gd name="T107" fmla="*/ 0 h 1640"/>
                  <a:gd name="T108" fmla="*/ 0 w 715"/>
                  <a:gd name="T109" fmla="*/ 0 h 1640"/>
                  <a:gd name="T110" fmla="*/ 0 w 715"/>
                  <a:gd name="T111" fmla="*/ 0 h 1640"/>
                  <a:gd name="T112" fmla="*/ 0 w 715"/>
                  <a:gd name="T113" fmla="*/ 0 h 1640"/>
                  <a:gd name="T114" fmla="*/ 0 w 715"/>
                  <a:gd name="T115" fmla="*/ 0 h 16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5"/>
                  <a:gd name="T175" fmla="*/ 0 h 1640"/>
                  <a:gd name="T176" fmla="*/ 715 w 715"/>
                  <a:gd name="T177" fmla="*/ 1640 h 16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rgbClr val="BEBEBE"/>
              </a:solidFill>
              <a:ln w="6350">
                <a:solidFill>
                  <a:srgbClr val="969696"/>
                </a:solidFill>
                <a:round/>
                <a:headEnd/>
                <a:tailEnd/>
              </a:ln>
            </p:spPr>
            <p:txBody>
              <a:bodyPr/>
              <a:lstStyle/>
              <a:p>
                <a:endParaRPr lang="en-US" dirty="0"/>
              </a:p>
            </p:txBody>
          </p:sp>
          <p:grpSp>
            <p:nvGrpSpPr>
              <p:cNvPr id="526" name="Group 200"/>
              <p:cNvGrpSpPr>
                <a:grpSpLocks noChangeAspect="1"/>
              </p:cNvGrpSpPr>
              <p:nvPr/>
            </p:nvGrpSpPr>
            <p:grpSpPr bwMode="auto">
              <a:xfrm>
                <a:off x="2913" y="1056"/>
                <a:ext cx="362" cy="945"/>
                <a:chOff x="2892" y="1056"/>
                <a:chExt cx="362" cy="945"/>
              </a:xfrm>
            </p:grpSpPr>
            <p:sp>
              <p:nvSpPr>
                <p:cNvPr id="695" name="Freeform 201"/>
                <p:cNvSpPr>
                  <a:spLocks noChangeAspect="1"/>
                </p:cNvSpPr>
                <p:nvPr/>
              </p:nvSpPr>
              <p:spPr bwMode="gray">
                <a:xfrm>
                  <a:off x="2892" y="1570"/>
                  <a:ext cx="362" cy="431"/>
                </a:xfrm>
                <a:custGeom>
                  <a:avLst/>
                  <a:gdLst>
                    <a:gd name="T0" fmla="*/ 0 w 1427"/>
                    <a:gd name="T1" fmla="*/ 0 h 1701"/>
                    <a:gd name="T2" fmla="*/ 0 w 1427"/>
                    <a:gd name="T3" fmla="*/ 0 h 1701"/>
                    <a:gd name="T4" fmla="*/ 0 w 1427"/>
                    <a:gd name="T5" fmla="*/ 0 h 1701"/>
                    <a:gd name="T6" fmla="*/ 0 w 1427"/>
                    <a:gd name="T7" fmla="*/ 0 h 1701"/>
                    <a:gd name="T8" fmla="*/ 0 w 1427"/>
                    <a:gd name="T9" fmla="*/ 0 h 1701"/>
                    <a:gd name="T10" fmla="*/ 0 w 1427"/>
                    <a:gd name="T11" fmla="*/ 0 h 1701"/>
                    <a:gd name="T12" fmla="*/ 0 w 1427"/>
                    <a:gd name="T13" fmla="*/ 0 h 1701"/>
                    <a:gd name="T14" fmla="*/ 0 w 1427"/>
                    <a:gd name="T15" fmla="*/ 0 h 1701"/>
                    <a:gd name="T16" fmla="*/ 0 w 1427"/>
                    <a:gd name="T17" fmla="*/ 0 h 1701"/>
                    <a:gd name="T18" fmla="*/ 0 w 1427"/>
                    <a:gd name="T19" fmla="*/ 0 h 1701"/>
                    <a:gd name="T20" fmla="*/ 0 w 1427"/>
                    <a:gd name="T21" fmla="*/ 0 h 1701"/>
                    <a:gd name="T22" fmla="*/ 0 w 1427"/>
                    <a:gd name="T23" fmla="*/ 0 h 1701"/>
                    <a:gd name="T24" fmla="*/ 0 w 1427"/>
                    <a:gd name="T25" fmla="*/ 0 h 1701"/>
                    <a:gd name="T26" fmla="*/ 0 w 1427"/>
                    <a:gd name="T27" fmla="*/ 0 h 1701"/>
                    <a:gd name="T28" fmla="*/ 0 w 1427"/>
                    <a:gd name="T29" fmla="*/ 0 h 1701"/>
                    <a:gd name="T30" fmla="*/ 0 w 1427"/>
                    <a:gd name="T31" fmla="*/ 0 h 1701"/>
                    <a:gd name="T32" fmla="*/ 0 w 1427"/>
                    <a:gd name="T33" fmla="*/ 0 h 1701"/>
                    <a:gd name="T34" fmla="*/ 0 w 1427"/>
                    <a:gd name="T35" fmla="*/ 0 h 1701"/>
                    <a:gd name="T36" fmla="*/ 0 w 1427"/>
                    <a:gd name="T37" fmla="*/ 0 h 1701"/>
                    <a:gd name="T38" fmla="*/ 0 w 1427"/>
                    <a:gd name="T39" fmla="*/ 0 h 1701"/>
                    <a:gd name="T40" fmla="*/ 0 w 1427"/>
                    <a:gd name="T41" fmla="*/ 0 h 1701"/>
                    <a:gd name="T42" fmla="*/ 0 w 1427"/>
                    <a:gd name="T43" fmla="*/ 0 h 1701"/>
                    <a:gd name="T44" fmla="*/ 0 w 1427"/>
                    <a:gd name="T45" fmla="*/ 0 h 1701"/>
                    <a:gd name="T46" fmla="*/ 0 w 1427"/>
                    <a:gd name="T47" fmla="*/ 0 h 1701"/>
                    <a:gd name="T48" fmla="*/ 0 w 1427"/>
                    <a:gd name="T49" fmla="*/ 0 h 1701"/>
                    <a:gd name="T50" fmla="*/ 0 w 1427"/>
                    <a:gd name="T51" fmla="*/ 0 h 1701"/>
                    <a:gd name="T52" fmla="*/ 0 w 1427"/>
                    <a:gd name="T53" fmla="*/ 0 h 1701"/>
                    <a:gd name="T54" fmla="*/ 0 w 1427"/>
                    <a:gd name="T55" fmla="*/ 0 h 1701"/>
                    <a:gd name="T56" fmla="*/ 0 w 1427"/>
                    <a:gd name="T57" fmla="*/ 0 h 1701"/>
                    <a:gd name="T58" fmla="*/ 0 w 1427"/>
                    <a:gd name="T59" fmla="*/ 0 h 1701"/>
                    <a:gd name="T60" fmla="*/ 0 w 1427"/>
                    <a:gd name="T61" fmla="*/ 0 h 1701"/>
                    <a:gd name="T62" fmla="*/ 0 w 1427"/>
                    <a:gd name="T63" fmla="*/ 0 h 1701"/>
                    <a:gd name="T64" fmla="*/ 0 w 1427"/>
                    <a:gd name="T65" fmla="*/ 0 h 1701"/>
                    <a:gd name="T66" fmla="*/ 0 w 1427"/>
                    <a:gd name="T67" fmla="*/ 0 h 1701"/>
                    <a:gd name="T68" fmla="*/ 0 w 1427"/>
                    <a:gd name="T69" fmla="*/ 0 h 1701"/>
                    <a:gd name="T70" fmla="*/ 0 w 1427"/>
                    <a:gd name="T71" fmla="*/ 0 h 1701"/>
                    <a:gd name="T72" fmla="*/ 0 w 1427"/>
                    <a:gd name="T73" fmla="*/ 0 h 1701"/>
                    <a:gd name="T74" fmla="*/ 0 w 1427"/>
                    <a:gd name="T75" fmla="*/ 0 h 1701"/>
                    <a:gd name="T76" fmla="*/ 0 w 1427"/>
                    <a:gd name="T77" fmla="*/ 0 h 1701"/>
                    <a:gd name="T78" fmla="*/ 0 w 1427"/>
                    <a:gd name="T79" fmla="*/ 0 h 1701"/>
                    <a:gd name="T80" fmla="*/ 0 w 1427"/>
                    <a:gd name="T81" fmla="*/ 0 h 1701"/>
                    <a:gd name="T82" fmla="*/ 0 w 1427"/>
                    <a:gd name="T83" fmla="*/ 0 h 1701"/>
                    <a:gd name="T84" fmla="*/ 0 w 1427"/>
                    <a:gd name="T85" fmla="*/ 0 h 1701"/>
                    <a:gd name="T86" fmla="*/ 0 w 1427"/>
                    <a:gd name="T87" fmla="*/ 0 h 1701"/>
                    <a:gd name="T88" fmla="*/ 0 w 1427"/>
                    <a:gd name="T89" fmla="*/ 0 h 1701"/>
                    <a:gd name="T90" fmla="*/ 0 w 1427"/>
                    <a:gd name="T91" fmla="*/ 0 h 1701"/>
                    <a:gd name="T92" fmla="*/ 0 w 1427"/>
                    <a:gd name="T93" fmla="*/ 0 h 1701"/>
                    <a:gd name="T94" fmla="*/ 0 w 1427"/>
                    <a:gd name="T95" fmla="*/ 0 h 1701"/>
                    <a:gd name="T96" fmla="*/ 0 w 1427"/>
                    <a:gd name="T97" fmla="*/ 0 h 1701"/>
                    <a:gd name="T98" fmla="*/ 0 w 1427"/>
                    <a:gd name="T99" fmla="*/ 0 h 1701"/>
                    <a:gd name="T100" fmla="*/ 0 w 1427"/>
                    <a:gd name="T101" fmla="*/ 0 h 1701"/>
                    <a:gd name="T102" fmla="*/ 0 w 1427"/>
                    <a:gd name="T103" fmla="*/ 0 h 1701"/>
                    <a:gd name="T104" fmla="*/ 0 w 1427"/>
                    <a:gd name="T105" fmla="*/ 0 h 1701"/>
                    <a:gd name="T106" fmla="*/ 0 w 1427"/>
                    <a:gd name="T107" fmla="*/ 0 h 1701"/>
                    <a:gd name="T108" fmla="*/ 0 w 1427"/>
                    <a:gd name="T109" fmla="*/ 0 h 1701"/>
                    <a:gd name="T110" fmla="*/ 0 w 1427"/>
                    <a:gd name="T111" fmla="*/ 0 h 1701"/>
                    <a:gd name="T112" fmla="*/ 0 w 1427"/>
                    <a:gd name="T113" fmla="*/ 0 h 1701"/>
                    <a:gd name="T114" fmla="*/ 0 w 1427"/>
                    <a:gd name="T115" fmla="*/ 0 h 1701"/>
                    <a:gd name="T116" fmla="*/ 0 w 1427"/>
                    <a:gd name="T117" fmla="*/ 0 h 1701"/>
                    <a:gd name="T118" fmla="*/ 0 w 1427"/>
                    <a:gd name="T119" fmla="*/ 0 h 1701"/>
                    <a:gd name="T120" fmla="*/ 0 w 1427"/>
                    <a:gd name="T121" fmla="*/ 0 h 1701"/>
                    <a:gd name="T122" fmla="*/ 0 w 1427"/>
                    <a:gd name="T123" fmla="*/ 0 h 17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7"/>
                    <a:gd name="T187" fmla="*/ 0 h 1701"/>
                    <a:gd name="T188" fmla="*/ 1427 w 1427"/>
                    <a:gd name="T189" fmla="*/ 1701 h 17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rgbClr val="BEBEBE"/>
                </a:solidFill>
                <a:ln w="6350">
                  <a:solidFill>
                    <a:srgbClr val="969696"/>
                  </a:solidFill>
                  <a:round/>
                  <a:headEnd/>
                  <a:tailEnd/>
                </a:ln>
              </p:spPr>
              <p:txBody>
                <a:bodyPr/>
                <a:lstStyle/>
                <a:p>
                  <a:endParaRPr lang="en-US" dirty="0"/>
                </a:p>
              </p:txBody>
            </p:sp>
            <p:sp>
              <p:nvSpPr>
                <p:cNvPr id="696" name="Freeform 202"/>
                <p:cNvSpPr>
                  <a:spLocks noChangeAspect="1"/>
                </p:cNvSpPr>
                <p:nvPr/>
              </p:nvSpPr>
              <p:spPr bwMode="gray">
                <a:xfrm>
                  <a:off x="3103" y="1161"/>
                  <a:ext cx="31" cy="28"/>
                </a:xfrm>
                <a:custGeom>
                  <a:avLst/>
                  <a:gdLst>
                    <a:gd name="T0" fmla="*/ 0 w 126"/>
                    <a:gd name="T1" fmla="*/ 0 h 117"/>
                    <a:gd name="T2" fmla="*/ 0 w 126"/>
                    <a:gd name="T3" fmla="*/ 0 h 117"/>
                    <a:gd name="T4" fmla="*/ 0 w 126"/>
                    <a:gd name="T5" fmla="*/ 0 h 117"/>
                    <a:gd name="T6" fmla="*/ 0 w 126"/>
                    <a:gd name="T7" fmla="*/ 0 h 117"/>
                    <a:gd name="T8" fmla="*/ 0 w 126"/>
                    <a:gd name="T9" fmla="*/ 0 h 117"/>
                    <a:gd name="T10" fmla="*/ 0 w 126"/>
                    <a:gd name="T11" fmla="*/ 0 h 117"/>
                    <a:gd name="T12" fmla="*/ 0 w 126"/>
                    <a:gd name="T13" fmla="*/ 0 h 117"/>
                    <a:gd name="T14" fmla="*/ 0 w 126"/>
                    <a:gd name="T15" fmla="*/ 0 h 117"/>
                    <a:gd name="T16" fmla="*/ 0 w 126"/>
                    <a:gd name="T17" fmla="*/ 0 h 117"/>
                    <a:gd name="T18" fmla="*/ 0 w 126"/>
                    <a:gd name="T19" fmla="*/ 0 h 117"/>
                    <a:gd name="T20" fmla="*/ 0 w 126"/>
                    <a:gd name="T21" fmla="*/ 0 h 117"/>
                    <a:gd name="T22" fmla="*/ 0 w 126"/>
                    <a:gd name="T23" fmla="*/ 0 h 117"/>
                    <a:gd name="T24" fmla="*/ 0 w 126"/>
                    <a:gd name="T25" fmla="*/ 0 h 117"/>
                    <a:gd name="T26" fmla="*/ 0 w 126"/>
                    <a:gd name="T27" fmla="*/ 0 h 117"/>
                    <a:gd name="T28" fmla="*/ 0 w 126"/>
                    <a:gd name="T29" fmla="*/ 0 h 117"/>
                    <a:gd name="T30" fmla="*/ 0 w 126"/>
                    <a:gd name="T31" fmla="*/ 0 h 117"/>
                    <a:gd name="T32" fmla="*/ 0 w 126"/>
                    <a:gd name="T33" fmla="*/ 0 h 117"/>
                    <a:gd name="T34" fmla="*/ 0 w 126"/>
                    <a:gd name="T35" fmla="*/ 0 h 117"/>
                    <a:gd name="T36" fmla="*/ 0 w 126"/>
                    <a:gd name="T37" fmla="*/ 0 h 117"/>
                    <a:gd name="T38" fmla="*/ 0 w 126"/>
                    <a:gd name="T39" fmla="*/ 0 h 117"/>
                    <a:gd name="T40" fmla="*/ 0 w 126"/>
                    <a:gd name="T41" fmla="*/ 0 h 117"/>
                    <a:gd name="T42" fmla="*/ 0 w 126"/>
                    <a:gd name="T43" fmla="*/ 0 h 117"/>
                    <a:gd name="T44" fmla="*/ 0 w 126"/>
                    <a:gd name="T45" fmla="*/ 0 h 117"/>
                    <a:gd name="T46" fmla="*/ 0 w 126"/>
                    <a:gd name="T47" fmla="*/ 0 h 117"/>
                    <a:gd name="T48" fmla="*/ 0 w 126"/>
                    <a:gd name="T49" fmla="*/ 0 h 117"/>
                    <a:gd name="T50" fmla="*/ 0 w 126"/>
                    <a:gd name="T51" fmla="*/ 0 h 117"/>
                    <a:gd name="T52" fmla="*/ 0 w 126"/>
                    <a:gd name="T53" fmla="*/ 0 h 117"/>
                    <a:gd name="T54" fmla="*/ 0 w 126"/>
                    <a:gd name="T55" fmla="*/ 0 h 117"/>
                    <a:gd name="T56" fmla="*/ 0 w 126"/>
                    <a:gd name="T57" fmla="*/ 0 h 117"/>
                    <a:gd name="T58" fmla="*/ 0 w 126"/>
                    <a:gd name="T59" fmla="*/ 0 h 117"/>
                    <a:gd name="T60" fmla="*/ 0 w 126"/>
                    <a:gd name="T61" fmla="*/ 0 h 117"/>
                    <a:gd name="T62" fmla="*/ 0 w 126"/>
                    <a:gd name="T63" fmla="*/ 0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117"/>
                    <a:gd name="T98" fmla="*/ 126 w 126"/>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solidFill>
                  <a:srgbClr val="BEBEBE"/>
                </a:solidFill>
                <a:ln w="6350">
                  <a:solidFill>
                    <a:srgbClr val="969696"/>
                  </a:solidFill>
                  <a:round/>
                  <a:headEnd/>
                  <a:tailEnd/>
                </a:ln>
              </p:spPr>
              <p:txBody>
                <a:bodyPr/>
                <a:lstStyle/>
                <a:p>
                  <a:endParaRPr lang="en-US" dirty="0"/>
                </a:p>
              </p:txBody>
            </p:sp>
            <p:sp>
              <p:nvSpPr>
                <p:cNvPr id="697" name="Freeform 203"/>
                <p:cNvSpPr>
                  <a:spLocks noChangeAspect="1"/>
                </p:cNvSpPr>
                <p:nvPr/>
              </p:nvSpPr>
              <p:spPr bwMode="gray">
                <a:xfrm>
                  <a:off x="2971" y="1056"/>
                  <a:ext cx="149" cy="237"/>
                </a:xfrm>
                <a:custGeom>
                  <a:avLst/>
                  <a:gdLst>
                    <a:gd name="T0" fmla="*/ 0 w 591"/>
                    <a:gd name="T1" fmla="*/ 0 h 937"/>
                    <a:gd name="T2" fmla="*/ 0 w 591"/>
                    <a:gd name="T3" fmla="*/ 0 h 937"/>
                    <a:gd name="T4" fmla="*/ 0 w 591"/>
                    <a:gd name="T5" fmla="*/ 0 h 937"/>
                    <a:gd name="T6" fmla="*/ 0 w 591"/>
                    <a:gd name="T7" fmla="*/ 0 h 937"/>
                    <a:gd name="T8" fmla="*/ 0 w 591"/>
                    <a:gd name="T9" fmla="*/ 0 h 937"/>
                    <a:gd name="T10" fmla="*/ 0 w 591"/>
                    <a:gd name="T11" fmla="*/ 0 h 937"/>
                    <a:gd name="T12" fmla="*/ 0 w 591"/>
                    <a:gd name="T13" fmla="*/ 0 h 937"/>
                    <a:gd name="T14" fmla="*/ 0 w 591"/>
                    <a:gd name="T15" fmla="*/ 0 h 937"/>
                    <a:gd name="T16" fmla="*/ 0 w 591"/>
                    <a:gd name="T17" fmla="*/ 0 h 937"/>
                    <a:gd name="T18" fmla="*/ 0 w 591"/>
                    <a:gd name="T19" fmla="*/ 0 h 937"/>
                    <a:gd name="T20" fmla="*/ 0 w 591"/>
                    <a:gd name="T21" fmla="*/ 0 h 937"/>
                    <a:gd name="T22" fmla="*/ 0 w 591"/>
                    <a:gd name="T23" fmla="*/ 0 h 937"/>
                    <a:gd name="T24" fmla="*/ 0 w 591"/>
                    <a:gd name="T25" fmla="*/ 0 h 937"/>
                    <a:gd name="T26" fmla="*/ 0 w 591"/>
                    <a:gd name="T27" fmla="*/ 0 h 937"/>
                    <a:gd name="T28" fmla="*/ 0 w 591"/>
                    <a:gd name="T29" fmla="*/ 0 h 937"/>
                    <a:gd name="T30" fmla="*/ 0 w 591"/>
                    <a:gd name="T31" fmla="*/ 0 h 937"/>
                    <a:gd name="T32" fmla="*/ 0 w 591"/>
                    <a:gd name="T33" fmla="*/ 0 h 937"/>
                    <a:gd name="T34" fmla="*/ 0 w 591"/>
                    <a:gd name="T35" fmla="*/ 0 h 937"/>
                    <a:gd name="T36" fmla="*/ 0 w 591"/>
                    <a:gd name="T37" fmla="*/ 0 h 937"/>
                    <a:gd name="T38" fmla="*/ 0 w 591"/>
                    <a:gd name="T39" fmla="*/ 0 h 937"/>
                    <a:gd name="T40" fmla="*/ 0 w 591"/>
                    <a:gd name="T41" fmla="*/ 0 h 937"/>
                    <a:gd name="T42" fmla="*/ 0 w 591"/>
                    <a:gd name="T43" fmla="*/ 0 h 937"/>
                    <a:gd name="T44" fmla="*/ 0 w 591"/>
                    <a:gd name="T45" fmla="*/ 0 h 937"/>
                    <a:gd name="T46" fmla="*/ 0 w 591"/>
                    <a:gd name="T47" fmla="*/ 0 h 937"/>
                    <a:gd name="T48" fmla="*/ 0 w 591"/>
                    <a:gd name="T49" fmla="*/ 0 h 937"/>
                    <a:gd name="T50" fmla="*/ 0 w 591"/>
                    <a:gd name="T51" fmla="*/ 0 h 937"/>
                    <a:gd name="T52" fmla="*/ 0 w 591"/>
                    <a:gd name="T53" fmla="*/ 0 h 937"/>
                    <a:gd name="T54" fmla="*/ 0 w 591"/>
                    <a:gd name="T55" fmla="*/ 0 h 937"/>
                    <a:gd name="T56" fmla="*/ 0 w 591"/>
                    <a:gd name="T57" fmla="*/ 0 h 937"/>
                    <a:gd name="T58" fmla="*/ 0 w 591"/>
                    <a:gd name="T59" fmla="*/ 0 h 937"/>
                    <a:gd name="T60" fmla="*/ 0 w 591"/>
                    <a:gd name="T61" fmla="*/ 0 h 937"/>
                    <a:gd name="T62" fmla="*/ 0 w 591"/>
                    <a:gd name="T63" fmla="*/ 0 h 937"/>
                    <a:gd name="T64" fmla="*/ 0 w 591"/>
                    <a:gd name="T65" fmla="*/ 0 h 937"/>
                    <a:gd name="T66" fmla="*/ 0 w 591"/>
                    <a:gd name="T67" fmla="*/ 0 h 937"/>
                    <a:gd name="T68" fmla="*/ 0 w 591"/>
                    <a:gd name="T69" fmla="*/ 0 h 937"/>
                    <a:gd name="T70" fmla="*/ 0 w 591"/>
                    <a:gd name="T71" fmla="*/ 0 h 937"/>
                    <a:gd name="T72" fmla="*/ 0 w 591"/>
                    <a:gd name="T73" fmla="*/ 0 h 937"/>
                    <a:gd name="T74" fmla="*/ 0 w 591"/>
                    <a:gd name="T75" fmla="*/ 0 h 937"/>
                    <a:gd name="T76" fmla="*/ 0 w 591"/>
                    <a:gd name="T77" fmla="*/ 0 h 937"/>
                    <a:gd name="T78" fmla="*/ 0 w 591"/>
                    <a:gd name="T79" fmla="*/ 0 h 937"/>
                    <a:gd name="T80" fmla="*/ 0 w 591"/>
                    <a:gd name="T81" fmla="*/ 0 h 937"/>
                    <a:gd name="T82" fmla="*/ 0 w 591"/>
                    <a:gd name="T83" fmla="*/ 0 h 937"/>
                    <a:gd name="T84" fmla="*/ 0 w 591"/>
                    <a:gd name="T85" fmla="*/ 0 h 937"/>
                    <a:gd name="T86" fmla="*/ 0 w 591"/>
                    <a:gd name="T87" fmla="*/ 0 h 937"/>
                    <a:gd name="T88" fmla="*/ 0 w 591"/>
                    <a:gd name="T89" fmla="*/ 0 h 937"/>
                    <a:gd name="T90" fmla="*/ 0 w 591"/>
                    <a:gd name="T91" fmla="*/ 0 h 937"/>
                    <a:gd name="T92" fmla="*/ 0 w 591"/>
                    <a:gd name="T93" fmla="*/ 0 h 937"/>
                    <a:gd name="T94" fmla="*/ 0 w 591"/>
                    <a:gd name="T95" fmla="*/ 0 h 937"/>
                    <a:gd name="T96" fmla="*/ 0 w 591"/>
                    <a:gd name="T97" fmla="*/ 0 h 937"/>
                    <a:gd name="T98" fmla="*/ 0 w 591"/>
                    <a:gd name="T99" fmla="*/ 0 h 937"/>
                    <a:gd name="T100" fmla="*/ 0 w 591"/>
                    <a:gd name="T101" fmla="*/ 0 h 937"/>
                    <a:gd name="T102" fmla="*/ 0 w 591"/>
                    <a:gd name="T103" fmla="*/ 0 h 937"/>
                    <a:gd name="T104" fmla="*/ 0 w 591"/>
                    <a:gd name="T105" fmla="*/ 0 h 937"/>
                    <a:gd name="T106" fmla="*/ 0 w 591"/>
                    <a:gd name="T107" fmla="*/ 0 h 937"/>
                    <a:gd name="T108" fmla="*/ 0 w 591"/>
                    <a:gd name="T109" fmla="*/ 0 h 937"/>
                    <a:gd name="T110" fmla="*/ 0 w 591"/>
                    <a:gd name="T111" fmla="*/ 0 h 937"/>
                    <a:gd name="T112" fmla="*/ 0 w 591"/>
                    <a:gd name="T113" fmla="*/ 0 h 937"/>
                    <a:gd name="T114" fmla="*/ 0 w 591"/>
                    <a:gd name="T115" fmla="*/ 0 h 9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937"/>
                    <a:gd name="T176" fmla="*/ 591 w 591"/>
                    <a:gd name="T177" fmla="*/ 937 h 9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0" y="22"/>
                      </a:lnTo>
                      <a:close/>
                    </a:path>
                  </a:pathLst>
                </a:custGeom>
                <a:solidFill>
                  <a:srgbClr val="BEBEBE"/>
                </a:solidFill>
                <a:ln w="6350">
                  <a:solidFill>
                    <a:srgbClr val="969696"/>
                  </a:solidFill>
                  <a:round/>
                  <a:headEnd/>
                  <a:tailEnd/>
                </a:ln>
              </p:spPr>
              <p:txBody>
                <a:bodyPr/>
                <a:lstStyle/>
                <a:p>
                  <a:endParaRPr lang="en-US" dirty="0"/>
                </a:p>
              </p:txBody>
            </p:sp>
            <p:sp>
              <p:nvSpPr>
                <p:cNvPr id="698" name="Freeform 204"/>
                <p:cNvSpPr>
                  <a:spLocks noChangeAspect="1"/>
                </p:cNvSpPr>
                <p:nvPr/>
              </p:nvSpPr>
              <p:spPr bwMode="gray">
                <a:xfrm>
                  <a:off x="3146" y="1195"/>
                  <a:ext cx="1" cy="2"/>
                </a:xfrm>
                <a:custGeom>
                  <a:avLst/>
                  <a:gdLst>
                    <a:gd name="T0" fmla="*/ 0 w 1"/>
                    <a:gd name="T1" fmla="*/ 0 h 2"/>
                    <a:gd name="T2" fmla="*/ 0 w 1"/>
                    <a:gd name="T3" fmla="*/ 2 h 2"/>
                    <a:gd name="T4" fmla="*/ 1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0" y="2"/>
                      </a:lnTo>
                      <a:lnTo>
                        <a:pt x="1" y="2"/>
                      </a:lnTo>
                      <a:lnTo>
                        <a:pt x="0" y="0"/>
                      </a:lnTo>
                      <a:close/>
                    </a:path>
                  </a:pathLst>
                </a:custGeom>
                <a:solidFill>
                  <a:srgbClr val="BEBEBE"/>
                </a:solidFill>
                <a:ln w="6350">
                  <a:solidFill>
                    <a:srgbClr val="969696"/>
                  </a:solidFill>
                  <a:round/>
                  <a:headEnd/>
                  <a:tailEnd/>
                </a:ln>
              </p:spPr>
              <p:txBody>
                <a:bodyPr/>
                <a:lstStyle/>
                <a:p>
                  <a:endParaRPr lang="en-US" dirty="0"/>
                </a:p>
              </p:txBody>
            </p:sp>
            <p:sp>
              <p:nvSpPr>
                <p:cNvPr id="699" name="Freeform 205"/>
                <p:cNvSpPr>
                  <a:spLocks noChangeAspect="1"/>
                </p:cNvSpPr>
                <p:nvPr/>
              </p:nvSpPr>
              <p:spPr bwMode="gray">
                <a:xfrm>
                  <a:off x="3146" y="1197"/>
                  <a:ext cx="1" cy="1"/>
                </a:xfrm>
                <a:custGeom>
                  <a:avLst/>
                  <a:gdLst>
                    <a:gd name="T0" fmla="*/ 0 w 1"/>
                    <a:gd name="T1" fmla="*/ 0 h 1"/>
                    <a:gd name="T2" fmla="*/ 0 w 1"/>
                    <a:gd name="T3" fmla="*/ 0 h 1"/>
                    <a:gd name="T4" fmla="*/ 0 w 1"/>
                    <a:gd name="T5" fmla="*/ 1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lnTo>
                        <a:pt x="0" y="1"/>
                      </a:lnTo>
                      <a:lnTo>
                        <a:pt x="0" y="0"/>
                      </a:lnTo>
                      <a:close/>
                    </a:path>
                  </a:pathLst>
                </a:custGeom>
                <a:solidFill>
                  <a:srgbClr val="BEBEBE"/>
                </a:solidFill>
                <a:ln w="6350">
                  <a:solidFill>
                    <a:srgbClr val="969696"/>
                  </a:solidFill>
                  <a:round/>
                  <a:headEnd/>
                  <a:tailEnd/>
                </a:ln>
              </p:spPr>
              <p:txBody>
                <a:bodyPr/>
                <a:lstStyle/>
                <a:p>
                  <a:endParaRPr lang="en-US" dirty="0"/>
                </a:p>
              </p:txBody>
            </p:sp>
            <p:sp>
              <p:nvSpPr>
                <p:cNvPr id="700" name="Freeform 206"/>
                <p:cNvSpPr>
                  <a:spLocks noChangeAspect="1"/>
                </p:cNvSpPr>
                <p:nvPr/>
              </p:nvSpPr>
              <p:spPr bwMode="gray">
                <a:xfrm>
                  <a:off x="3112" y="1183"/>
                  <a:ext cx="58" cy="68"/>
                </a:xfrm>
                <a:custGeom>
                  <a:avLst/>
                  <a:gdLst>
                    <a:gd name="T0" fmla="*/ 0 w 222"/>
                    <a:gd name="T1" fmla="*/ 0 h 268"/>
                    <a:gd name="T2" fmla="*/ 0 w 222"/>
                    <a:gd name="T3" fmla="*/ 0 h 268"/>
                    <a:gd name="T4" fmla="*/ 0 w 222"/>
                    <a:gd name="T5" fmla="*/ 0 h 268"/>
                    <a:gd name="T6" fmla="*/ 0 w 222"/>
                    <a:gd name="T7" fmla="*/ 0 h 268"/>
                    <a:gd name="T8" fmla="*/ 0 w 222"/>
                    <a:gd name="T9" fmla="*/ 0 h 268"/>
                    <a:gd name="T10" fmla="*/ 0 w 222"/>
                    <a:gd name="T11" fmla="*/ 0 h 268"/>
                    <a:gd name="T12" fmla="*/ 0 w 222"/>
                    <a:gd name="T13" fmla="*/ 0 h 268"/>
                    <a:gd name="T14" fmla="*/ 0 w 222"/>
                    <a:gd name="T15" fmla="*/ 0 h 268"/>
                    <a:gd name="T16" fmla="*/ 0 w 222"/>
                    <a:gd name="T17" fmla="*/ 0 h 268"/>
                    <a:gd name="T18" fmla="*/ 0 w 222"/>
                    <a:gd name="T19" fmla="*/ 0 h 268"/>
                    <a:gd name="T20" fmla="*/ 0 w 222"/>
                    <a:gd name="T21" fmla="*/ 0 h 268"/>
                    <a:gd name="T22" fmla="*/ 0 w 222"/>
                    <a:gd name="T23" fmla="*/ 0 h 268"/>
                    <a:gd name="T24" fmla="*/ 0 w 222"/>
                    <a:gd name="T25" fmla="*/ 0 h 268"/>
                    <a:gd name="T26" fmla="*/ 0 w 222"/>
                    <a:gd name="T27" fmla="*/ 0 h 268"/>
                    <a:gd name="T28" fmla="*/ 0 w 222"/>
                    <a:gd name="T29" fmla="*/ 0 h 268"/>
                    <a:gd name="T30" fmla="*/ 0 w 222"/>
                    <a:gd name="T31" fmla="*/ 0 h 268"/>
                    <a:gd name="T32" fmla="*/ 0 w 222"/>
                    <a:gd name="T33" fmla="*/ 0 h 268"/>
                    <a:gd name="T34" fmla="*/ 0 w 222"/>
                    <a:gd name="T35" fmla="*/ 0 h 268"/>
                    <a:gd name="T36" fmla="*/ 0 w 222"/>
                    <a:gd name="T37" fmla="*/ 0 h 268"/>
                    <a:gd name="T38" fmla="*/ 0 w 222"/>
                    <a:gd name="T39" fmla="*/ 0 h 268"/>
                    <a:gd name="T40" fmla="*/ 0 w 222"/>
                    <a:gd name="T41" fmla="*/ 0 h 268"/>
                    <a:gd name="T42" fmla="*/ 0 w 222"/>
                    <a:gd name="T43" fmla="*/ 0 h 268"/>
                    <a:gd name="T44" fmla="*/ 0 w 222"/>
                    <a:gd name="T45" fmla="*/ 0 h 268"/>
                    <a:gd name="T46" fmla="*/ 0 w 222"/>
                    <a:gd name="T47" fmla="*/ 0 h 268"/>
                    <a:gd name="T48" fmla="*/ 0 w 222"/>
                    <a:gd name="T49" fmla="*/ 0 h 268"/>
                    <a:gd name="T50" fmla="*/ 0 w 222"/>
                    <a:gd name="T51" fmla="*/ 0 h 268"/>
                    <a:gd name="T52" fmla="*/ 0 w 222"/>
                    <a:gd name="T53" fmla="*/ 0 h 268"/>
                    <a:gd name="T54" fmla="*/ 0 w 222"/>
                    <a:gd name="T55" fmla="*/ 0 h 268"/>
                    <a:gd name="T56" fmla="*/ 0 w 222"/>
                    <a:gd name="T57" fmla="*/ 0 h 268"/>
                    <a:gd name="T58" fmla="*/ 0 w 222"/>
                    <a:gd name="T59" fmla="*/ 0 h 268"/>
                    <a:gd name="T60" fmla="*/ 0 w 222"/>
                    <a:gd name="T61" fmla="*/ 0 h 268"/>
                    <a:gd name="T62" fmla="*/ 0 w 222"/>
                    <a:gd name="T63" fmla="*/ 0 h 268"/>
                    <a:gd name="T64" fmla="*/ 0 w 222"/>
                    <a:gd name="T65" fmla="*/ 0 h 268"/>
                    <a:gd name="T66" fmla="*/ 0 w 222"/>
                    <a:gd name="T67" fmla="*/ 0 h 268"/>
                    <a:gd name="T68" fmla="*/ 0 w 222"/>
                    <a:gd name="T69" fmla="*/ 0 h 268"/>
                    <a:gd name="T70" fmla="*/ 0 w 222"/>
                    <a:gd name="T71" fmla="*/ 0 h 268"/>
                    <a:gd name="T72" fmla="*/ 0 w 222"/>
                    <a:gd name="T73" fmla="*/ 0 h 268"/>
                    <a:gd name="T74" fmla="*/ 0 w 222"/>
                    <a:gd name="T75" fmla="*/ 0 h 268"/>
                    <a:gd name="T76" fmla="*/ 0 w 222"/>
                    <a:gd name="T77" fmla="*/ 0 h 268"/>
                    <a:gd name="T78" fmla="*/ 0 w 222"/>
                    <a:gd name="T79" fmla="*/ 0 h 268"/>
                    <a:gd name="T80" fmla="*/ 0 w 222"/>
                    <a:gd name="T81" fmla="*/ 0 h 268"/>
                    <a:gd name="T82" fmla="*/ 0 w 222"/>
                    <a:gd name="T83" fmla="*/ 0 h 268"/>
                    <a:gd name="T84" fmla="*/ 0 w 222"/>
                    <a:gd name="T85" fmla="*/ 0 h 268"/>
                    <a:gd name="T86" fmla="*/ 0 w 222"/>
                    <a:gd name="T87" fmla="*/ 0 h 268"/>
                    <a:gd name="T88" fmla="*/ 0 w 222"/>
                    <a:gd name="T89" fmla="*/ 0 h 268"/>
                    <a:gd name="T90" fmla="*/ 0 w 222"/>
                    <a:gd name="T91" fmla="*/ 0 h 268"/>
                    <a:gd name="T92" fmla="*/ 0 w 222"/>
                    <a:gd name="T93" fmla="*/ 0 h 268"/>
                    <a:gd name="T94" fmla="*/ 0 w 222"/>
                    <a:gd name="T95" fmla="*/ 0 h 268"/>
                    <a:gd name="T96" fmla="*/ 0 w 222"/>
                    <a:gd name="T97" fmla="*/ 0 h 268"/>
                    <a:gd name="T98" fmla="*/ 0 w 222"/>
                    <a:gd name="T99" fmla="*/ 0 h 268"/>
                    <a:gd name="T100" fmla="*/ 0 w 222"/>
                    <a:gd name="T101" fmla="*/ 0 h 268"/>
                    <a:gd name="T102" fmla="*/ 0 w 222"/>
                    <a:gd name="T103" fmla="*/ 0 h 268"/>
                    <a:gd name="T104" fmla="*/ 0 w 222"/>
                    <a:gd name="T105" fmla="*/ 0 h 2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268"/>
                    <a:gd name="T161" fmla="*/ 222 w 222"/>
                    <a:gd name="T162" fmla="*/ 268 h 2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solidFill>
                  <a:srgbClr val="BEBEBE"/>
                </a:solidFill>
                <a:ln w="6350">
                  <a:solidFill>
                    <a:srgbClr val="969696"/>
                  </a:solidFill>
                  <a:round/>
                  <a:headEnd/>
                  <a:tailEnd/>
                </a:ln>
              </p:spPr>
              <p:txBody>
                <a:bodyPr/>
                <a:lstStyle/>
                <a:p>
                  <a:endParaRPr lang="en-US" dirty="0"/>
                </a:p>
              </p:txBody>
            </p:sp>
            <p:sp>
              <p:nvSpPr>
                <p:cNvPr id="701" name="Freeform 207"/>
                <p:cNvSpPr>
                  <a:spLocks noChangeAspect="1"/>
                </p:cNvSpPr>
                <p:nvPr/>
              </p:nvSpPr>
              <p:spPr bwMode="gray">
                <a:xfrm>
                  <a:off x="3075" y="1056"/>
                  <a:ext cx="125" cy="66"/>
                </a:xfrm>
                <a:custGeom>
                  <a:avLst/>
                  <a:gdLst>
                    <a:gd name="T0" fmla="*/ 0 w 496"/>
                    <a:gd name="T1" fmla="*/ 0 h 260"/>
                    <a:gd name="T2" fmla="*/ 0 w 496"/>
                    <a:gd name="T3" fmla="*/ 0 h 260"/>
                    <a:gd name="T4" fmla="*/ 0 w 496"/>
                    <a:gd name="T5" fmla="*/ 0 h 260"/>
                    <a:gd name="T6" fmla="*/ 0 w 496"/>
                    <a:gd name="T7" fmla="*/ 0 h 260"/>
                    <a:gd name="T8" fmla="*/ 0 w 496"/>
                    <a:gd name="T9" fmla="*/ 0 h 260"/>
                    <a:gd name="T10" fmla="*/ 0 w 496"/>
                    <a:gd name="T11" fmla="*/ 0 h 260"/>
                    <a:gd name="T12" fmla="*/ 0 w 496"/>
                    <a:gd name="T13" fmla="*/ 0 h 260"/>
                    <a:gd name="T14" fmla="*/ 0 w 496"/>
                    <a:gd name="T15" fmla="*/ 0 h 260"/>
                    <a:gd name="T16" fmla="*/ 0 w 496"/>
                    <a:gd name="T17" fmla="*/ 0 h 260"/>
                    <a:gd name="T18" fmla="*/ 0 w 496"/>
                    <a:gd name="T19" fmla="*/ 0 h 260"/>
                    <a:gd name="T20" fmla="*/ 0 w 496"/>
                    <a:gd name="T21" fmla="*/ 0 h 260"/>
                    <a:gd name="T22" fmla="*/ 0 w 496"/>
                    <a:gd name="T23" fmla="*/ 0 h 260"/>
                    <a:gd name="T24" fmla="*/ 0 w 496"/>
                    <a:gd name="T25" fmla="*/ 0 h 260"/>
                    <a:gd name="T26" fmla="*/ 0 w 496"/>
                    <a:gd name="T27" fmla="*/ 0 h 260"/>
                    <a:gd name="T28" fmla="*/ 0 w 496"/>
                    <a:gd name="T29" fmla="*/ 0 h 260"/>
                    <a:gd name="T30" fmla="*/ 0 w 496"/>
                    <a:gd name="T31" fmla="*/ 0 h 260"/>
                    <a:gd name="T32" fmla="*/ 0 w 496"/>
                    <a:gd name="T33" fmla="*/ 0 h 260"/>
                    <a:gd name="T34" fmla="*/ 0 w 496"/>
                    <a:gd name="T35" fmla="*/ 0 h 260"/>
                    <a:gd name="T36" fmla="*/ 0 w 496"/>
                    <a:gd name="T37" fmla="*/ 0 h 260"/>
                    <a:gd name="T38" fmla="*/ 0 w 496"/>
                    <a:gd name="T39" fmla="*/ 0 h 260"/>
                    <a:gd name="T40" fmla="*/ 0 w 496"/>
                    <a:gd name="T41" fmla="*/ 0 h 260"/>
                    <a:gd name="T42" fmla="*/ 0 w 496"/>
                    <a:gd name="T43" fmla="*/ 0 h 260"/>
                    <a:gd name="T44" fmla="*/ 0 w 496"/>
                    <a:gd name="T45" fmla="*/ 0 h 260"/>
                    <a:gd name="T46" fmla="*/ 0 w 496"/>
                    <a:gd name="T47" fmla="*/ 0 h 260"/>
                    <a:gd name="T48" fmla="*/ 0 w 496"/>
                    <a:gd name="T49" fmla="*/ 0 h 260"/>
                    <a:gd name="T50" fmla="*/ 0 w 496"/>
                    <a:gd name="T51" fmla="*/ 0 h 260"/>
                    <a:gd name="T52" fmla="*/ 0 w 496"/>
                    <a:gd name="T53" fmla="*/ 0 h 260"/>
                    <a:gd name="T54" fmla="*/ 0 w 496"/>
                    <a:gd name="T55" fmla="*/ 0 h 260"/>
                    <a:gd name="T56" fmla="*/ 0 w 496"/>
                    <a:gd name="T57" fmla="*/ 0 h 260"/>
                    <a:gd name="T58" fmla="*/ 0 w 496"/>
                    <a:gd name="T59" fmla="*/ 0 h 260"/>
                    <a:gd name="T60" fmla="*/ 0 w 496"/>
                    <a:gd name="T61" fmla="*/ 0 h 260"/>
                    <a:gd name="T62" fmla="*/ 0 w 496"/>
                    <a:gd name="T63" fmla="*/ 0 h 260"/>
                    <a:gd name="T64" fmla="*/ 0 w 496"/>
                    <a:gd name="T65" fmla="*/ 0 h 260"/>
                    <a:gd name="T66" fmla="*/ 0 w 496"/>
                    <a:gd name="T67" fmla="*/ 0 h 260"/>
                    <a:gd name="T68" fmla="*/ 0 w 496"/>
                    <a:gd name="T69" fmla="*/ 0 h 260"/>
                    <a:gd name="T70" fmla="*/ 0 w 496"/>
                    <a:gd name="T71" fmla="*/ 0 h 260"/>
                    <a:gd name="T72" fmla="*/ 0 w 496"/>
                    <a:gd name="T73" fmla="*/ 0 h 260"/>
                    <a:gd name="T74" fmla="*/ 0 w 496"/>
                    <a:gd name="T75" fmla="*/ 0 h 260"/>
                    <a:gd name="T76" fmla="*/ 0 w 496"/>
                    <a:gd name="T77" fmla="*/ 0 h 260"/>
                    <a:gd name="T78" fmla="*/ 0 w 496"/>
                    <a:gd name="T79" fmla="*/ 0 h 260"/>
                    <a:gd name="T80" fmla="*/ 0 w 496"/>
                    <a:gd name="T81" fmla="*/ 0 h 260"/>
                    <a:gd name="T82" fmla="*/ 0 w 496"/>
                    <a:gd name="T83" fmla="*/ 0 h 260"/>
                    <a:gd name="T84" fmla="*/ 0 w 496"/>
                    <a:gd name="T85" fmla="*/ 0 h 260"/>
                    <a:gd name="T86" fmla="*/ 0 w 496"/>
                    <a:gd name="T87" fmla="*/ 0 h 260"/>
                    <a:gd name="T88" fmla="*/ 0 w 496"/>
                    <a:gd name="T89" fmla="*/ 0 h 260"/>
                    <a:gd name="T90" fmla="*/ 0 w 496"/>
                    <a:gd name="T91" fmla="*/ 0 h 260"/>
                    <a:gd name="T92" fmla="*/ 0 w 496"/>
                    <a:gd name="T93" fmla="*/ 0 h 260"/>
                    <a:gd name="T94" fmla="*/ 0 w 496"/>
                    <a:gd name="T95" fmla="*/ 0 h 260"/>
                    <a:gd name="T96" fmla="*/ 0 w 496"/>
                    <a:gd name="T97" fmla="*/ 0 h 260"/>
                    <a:gd name="T98" fmla="*/ 0 w 496"/>
                    <a:gd name="T99" fmla="*/ 0 h 260"/>
                    <a:gd name="T100" fmla="*/ 0 w 496"/>
                    <a:gd name="T101" fmla="*/ 0 h 260"/>
                    <a:gd name="T102" fmla="*/ 0 w 496"/>
                    <a:gd name="T103" fmla="*/ 0 h 260"/>
                    <a:gd name="T104" fmla="*/ 0 w 496"/>
                    <a:gd name="T105" fmla="*/ 0 h 2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260"/>
                    <a:gd name="T161" fmla="*/ 496 w 496"/>
                    <a:gd name="T162" fmla="*/ 260 h 2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6" y="0"/>
                      </a:lnTo>
                      <a:lnTo>
                        <a:pt x="35" y="0"/>
                      </a:lnTo>
                      <a:lnTo>
                        <a:pt x="31" y="6"/>
                      </a:lnTo>
                      <a:lnTo>
                        <a:pt x="32" y="12"/>
                      </a:lnTo>
                      <a:close/>
                    </a:path>
                  </a:pathLst>
                </a:custGeom>
                <a:solidFill>
                  <a:srgbClr val="BEBEBE"/>
                </a:solidFill>
                <a:ln w="6350">
                  <a:solidFill>
                    <a:srgbClr val="969696"/>
                  </a:solidFill>
                  <a:round/>
                  <a:headEnd/>
                  <a:tailEnd/>
                </a:ln>
              </p:spPr>
              <p:txBody>
                <a:bodyPr/>
                <a:lstStyle/>
                <a:p>
                  <a:endParaRPr lang="en-US" dirty="0"/>
                </a:p>
              </p:txBody>
            </p:sp>
          </p:grpSp>
          <p:grpSp>
            <p:nvGrpSpPr>
              <p:cNvPr id="527" name="Group 208"/>
              <p:cNvGrpSpPr>
                <a:grpSpLocks noChangeAspect="1"/>
              </p:cNvGrpSpPr>
              <p:nvPr/>
            </p:nvGrpSpPr>
            <p:grpSpPr bwMode="auto">
              <a:xfrm>
                <a:off x="1829" y="1056"/>
                <a:ext cx="770" cy="898"/>
                <a:chOff x="1808" y="1056"/>
                <a:chExt cx="770" cy="898"/>
              </a:xfrm>
            </p:grpSpPr>
            <p:sp>
              <p:nvSpPr>
                <p:cNvPr id="688" name="Freeform 209"/>
                <p:cNvSpPr>
                  <a:spLocks noChangeAspect="1"/>
                </p:cNvSpPr>
                <p:nvPr/>
              </p:nvSpPr>
              <p:spPr bwMode="gray">
                <a:xfrm>
                  <a:off x="2210" y="1949"/>
                  <a:ext cx="5" cy="5"/>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2"/>
                    <a:gd name="T35" fmla="*/ 19 w 1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rgbClr val="BEBEBE"/>
                </a:solidFill>
                <a:ln w="6350">
                  <a:solidFill>
                    <a:srgbClr val="969696"/>
                  </a:solidFill>
                  <a:round/>
                  <a:headEnd/>
                  <a:tailEnd/>
                </a:ln>
              </p:spPr>
              <p:txBody>
                <a:bodyPr/>
                <a:lstStyle/>
                <a:p>
                  <a:endParaRPr lang="en-US" dirty="0"/>
                </a:p>
              </p:txBody>
            </p:sp>
            <p:sp>
              <p:nvSpPr>
                <p:cNvPr id="689" name="Freeform 210"/>
                <p:cNvSpPr>
                  <a:spLocks noChangeAspect="1"/>
                </p:cNvSpPr>
                <p:nvPr/>
              </p:nvSpPr>
              <p:spPr bwMode="gray">
                <a:xfrm>
                  <a:off x="2480" y="1488"/>
                  <a:ext cx="37" cy="36"/>
                </a:xfrm>
                <a:custGeom>
                  <a:avLst/>
                  <a:gdLst>
                    <a:gd name="T0" fmla="*/ 0 w 141"/>
                    <a:gd name="T1" fmla="*/ 0 h 140"/>
                    <a:gd name="T2" fmla="*/ 0 w 141"/>
                    <a:gd name="T3" fmla="*/ 0 h 140"/>
                    <a:gd name="T4" fmla="*/ 0 w 141"/>
                    <a:gd name="T5" fmla="*/ 0 h 140"/>
                    <a:gd name="T6" fmla="*/ 0 w 141"/>
                    <a:gd name="T7" fmla="*/ 0 h 140"/>
                    <a:gd name="T8" fmla="*/ 0 w 141"/>
                    <a:gd name="T9" fmla="*/ 0 h 140"/>
                    <a:gd name="T10" fmla="*/ 0 w 141"/>
                    <a:gd name="T11" fmla="*/ 0 h 140"/>
                    <a:gd name="T12" fmla="*/ 0 w 141"/>
                    <a:gd name="T13" fmla="*/ 0 h 140"/>
                    <a:gd name="T14" fmla="*/ 0 w 141"/>
                    <a:gd name="T15" fmla="*/ 0 h 140"/>
                    <a:gd name="T16" fmla="*/ 0 w 141"/>
                    <a:gd name="T17" fmla="*/ 0 h 140"/>
                    <a:gd name="T18" fmla="*/ 0 w 141"/>
                    <a:gd name="T19" fmla="*/ 0 h 140"/>
                    <a:gd name="T20" fmla="*/ 0 w 141"/>
                    <a:gd name="T21" fmla="*/ 0 h 140"/>
                    <a:gd name="T22" fmla="*/ 0 w 141"/>
                    <a:gd name="T23" fmla="*/ 0 h 140"/>
                    <a:gd name="T24" fmla="*/ 0 w 141"/>
                    <a:gd name="T25" fmla="*/ 0 h 140"/>
                    <a:gd name="T26" fmla="*/ 0 w 141"/>
                    <a:gd name="T27" fmla="*/ 0 h 140"/>
                    <a:gd name="T28" fmla="*/ 0 w 141"/>
                    <a:gd name="T29" fmla="*/ 0 h 140"/>
                    <a:gd name="T30" fmla="*/ 0 w 141"/>
                    <a:gd name="T31" fmla="*/ 0 h 140"/>
                    <a:gd name="T32" fmla="*/ 0 w 141"/>
                    <a:gd name="T33" fmla="*/ 0 h 140"/>
                    <a:gd name="T34" fmla="*/ 0 w 141"/>
                    <a:gd name="T35" fmla="*/ 0 h 140"/>
                    <a:gd name="T36" fmla="*/ 0 w 141"/>
                    <a:gd name="T37" fmla="*/ 0 h 140"/>
                    <a:gd name="T38" fmla="*/ 0 w 141"/>
                    <a:gd name="T39" fmla="*/ 0 h 140"/>
                    <a:gd name="T40" fmla="*/ 0 w 141"/>
                    <a:gd name="T41" fmla="*/ 0 h 140"/>
                    <a:gd name="T42" fmla="*/ 0 w 141"/>
                    <a:gd name="T43" fmla="*/ 0 h 140"/>
                    <a:gd name="T44" fmla="*/ 0 w 141"/>
                    <a:gd name="T45" fmla="*/ 0 h 140"/>
                    <a:gd name="T46" fmla="*/ 0 w 141"/>
                    <a:gd name="T47" fmla="*/ 0 h 140"/>
                    <a:gd name="T48" fmla="*/ 0 w 141"/>
                    <a:gd name="T49" fmla="*/ 0 h 140"/>
                    <a:gd name="T50" fmla="*/ 0 w 141"/>
                    <a:gd name="T51" fmla="*/ 0 h 140"/>
                    <a:gd name="T52" fmla="*/ 0 w 141"/>
                    <a:gd name="T53" fmla="*/ 0 h 140"/>
                    <a:gd name="T54" fmla="*/ 0 w 141"/>
                    <a:gd name="T55" fmla="*/ 0 h 140"/>
                    <a:gd name="T56" fmla="*/ 0 w 141"/>
                    <a:gd name="T57" fmla="*/ 0 h 140"/>
                    <a:gd name="T58" fmla="*/ 0 w 141"/>
                    <a:gd name="T59" fmla="*/ 0 h 140"/>
                    <a:gd name="T60" fmla="*/ 0 w 141"/>
                    <a:gd name="T61" fmla="*/ 0 h 140"/>
                    <a:gd name="T62" fmla="*/ 0 w 141"/>
                    <a:gd name="T63" fmla="*/ 0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
                    <a:gd name="T97" fmla="*/ 0 h 140"/>
                    <a:gd name="T98" fmla="*/ 141 w 141"/>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solidFill>
                  <a:srgbClr val="BEBEBE"/>
                </a:solidFill>
                <a:ln w="6350">
                  <a:solidFill>
                    <a:srgbClr val="969696"/>
                  </a:solidFill>
                  <a:round/>
                  <a:headEnd/>
                  <a:tailEnd/>
                </a:ln>
              </p:spPr>
              <p:txBody>
                <a:bodyPr/>
                <a:lstStyle/>
                <a:p>
                  <a:endParaRPr lang="en-US" dirty="0"/>
                </a:p>
              </p:txBody>
            </p:sp>
            <p:sp>
              <p:nvSpPr>
                <p:cNvPr id="690" name="Freeform 211"/>
                <p:cNvSpPr>
                  <a:spLocks noChangeAspect="1"/>
                </p:cNvSpPr>
                <p:nvPr/>
              </p:nvSpPr>
              <p:spPr bwMode="gray">
                <a:xfrm>
                  <a:off x="2432" y="1571"/>
                  <a:ext cx="37" cy="25"/>
                </a:xfrm>
                <a:custGeom>
                  <a:avLst/>
                  <a:gdLst>
                    <a:gd name="T0" fmla="*/ 0 w 146"/>
                    <a:gd name="T1" fmla="*/ 0 h 102"/>
                    <a:gd name="T2" fmla="*/ 0 w 146"/>
                    <a:gd name="T3" fmla="*/ 0 h 102"/>
                    <a:gd name="T4" fmla="*/ 0 w 146"/>
                    <a:gd name="T5" fmla="*/ 0 h 102"/>
                    <a:gd name="T6" fmla="*/ 0 w 146"/>
                    <a:gd name="T7" fmla="*/ 0 h 102"/>
                    <a:gd name="T8" fmla="*/ 0 w 146"/>
                    <a:gd name="T9" fmla="*/ 0 h 102"/>
                    <a:gd name="T10" fmla="*/ 0 w 146"/>
                    <a:gd name="T11" fmla="*/ 0 h 102"/>
                    <a:gd name="T12" fmla="*/ 0 w 146"/>
                    <a:gd name="T13" fmla="*/ 0 h 102"/>
                    <a:gd name="T14" fmla="*/ 0 w 146"/>
                    <a:gd name="T15" fmla="*/ 0 h 102"/>
                    <a:gd name="T16" fmla="*/ 0 w 146"/>
                    <a:gd name="T17" fmla="*/ 0 h 102"/>
                    <a:gd name="T18" fmla="*/ 0 w 146"/>
                    <a:gd name="T19" fmla="*/ 0 h 102"/>
                    <a:gd name="T20" fmla="*/ 0 w 146"/>
                    <a:gd name="T21" fmla="*/ 0 h 102"/>
                    <a:gd name="T22" fmla="*/ 0 w 146"/>
                    <a:gd name="T23" fmla="*/ 0 h 102"/>
                    <a:gd name="T24" fmla="*/ 0 w 146"/>
                    <a:gd name="T25" fmla="*/ 0 h 102"/>
                    <a:gd name="T26" fmla="*/ 0 w 146"/>
                    <a:gd name="T27" fmla="*/ 0 h 102"/>
                    <a:gd name="T28" fmla="*/ 0 w 146"/>
                    <a:gd name="T29" fmla="*/ 0 h 102"/>
                    <a:gd name="T30" fmla="*/ 0 w 146"/>
                    <a:gd name="T31" fmla="*/ 0 h 102"/>
                    <a:gd name="T32" fmla="*/ 0 w 146"/>
                    <a:gd name="T33" fmla="*/ 0 h 102"/>
                    <a:gd name="T34" fmla="*/ 0 w 146"/>
                    <a:gd name="T35" fmla="*/ 0 h 102"/>
                    <a:gd name="T36" fmla="*/ 0 w 146"/>
                    <a:gd name="T37" fmla="*/ 0 h 102"/>
                    <a:gd name="T38" fmla="*/ 0 w 146"/>
                    <a:gd name="T39" fmla="*/ 0 h 102"/>
                    <a:gd name="T40" fmla="*/ 0 w 146"/>
                    <a:gd name="T41" fmla="*/ 0 h 102"/>
                    <a:gd name="T42" fmla="*/ 0 w 146"/>
                    <a:gd name="T43" fmla="*/ 0 h 102"/>
                    <a:gd name="T44" fmla="*/ 0 w 146"/>
                    <a:gd name="T45" fmla="*/ 0 h 1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102"/>
                    <a:gd name="T71" fmla="*/ 146 w 146"/>
                    <a:gd name="T72" fmla="*/ 102 h 1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solidFill>
                  <a:srgbClr val="BEBEBE"/>
                </a:solidFill>
                <a:ln w="6350">
                  <a:solidFill>
                    <a:srgbClr val="969696"/>
                  </a:solidFill>
                  <a:round/>
                  <a:headEnd/>
                  <a:tailEnd/>
                </a:ln>
              </p:spPr>
              <p:txBody>
                <a:bodyPr/>
                <a:lstStyle/>
                <a:p>
                  <a:endParaRPr lang="en-US" dirty="0"/>
                </a:p>
              </p:txBody>
            </p:sp>
            <p:sp>
              <p:nvSpPr>
                <p:cNvPr id="691" name="Freeform 212"/>
                <p:cNvSpPr>
                  <a:spLocks noChangeAspect="1"/>
                </p:cNvSpPr>
                <p:nvPr/>
              </p:nvSpPr>
              <p:spPr bwMode="gray">
                <a:xfrm>
                  <a:off x="2211" y="1945"/>
                  <a:ext cx="12" cy="4"/>
                </a:xfrm>
                <a:custGeom>
                  <a:avLst/>
                  <a:gdLst>
                    <a:gd name="T0" fmla="*/ 0 w 44"/>
                    <a:gd name="T1" fmla="*/ 0 h 15"/>
                    <a:gd name="T2" fmla="*/ 0 w 44"/>
                    <a:gd name="T3" fmla="*/ 0 h 15"/>
                    <a:gd name="T4" fmla="*/ 0 w 44"/>
                    <a:gd name="T5" fmla="*/ 0 h 15"/>
                    <a:gd name="T6" fmla="*/ 0 w 44"/>
                    <a:gd name="T7" fmla="*/ 0 h 15"/>
                    <a:gd name="T8" fmla="*/ 0 w 44"/>
                    <a:gd name="T9" fmla="*/ 0 h 15"/>
                    <a:gd name="T10" fmla="*/ 0 w 44"/>
                    <a:gd name="T11" fmla="*/ 0 h 15"/>
                    <a:gd name="T12" fmla="*/ 0 w 44"/>
                    <a:gd name="T13" fmla="*/ 0 h 15"/>
                    <a:gd name="T14" fmla="*/ 0 w 44"/>
                    <a:gd name="T15" fmla="*/ 0 h 15"/>
                    <a:gd name="T16" fmla="*/ 0 w 44"/>
                    <a:gd name="T17" fmla="*/ 0 h 15"/>
                    <a:gd name="T18" fmla="*/ 0 w 44"/>
                    <a:gd name="T19" fmla="*/ 0 h 15"/>
                    <a:gd name="T20" fmla="*/ 0 w 44"/>
                    <a:gd name="T21" fmla="*/ 0 h 15"/>
                    <a:gd name="T22" fmla="*/ 0 w 44"/>
                    <a:gd name="T23" fmla="*/ 0 h 15"/>
                    <a:gd name="T24" fmla="*/ 0 w 4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5"/>
                    <a:gd name="T41" fmla="*/ 44 w 4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rgbClr val="BEBEBE"/>
                </a:solidFill>
                <a:ln w="6350">
                  <a:solidFill>
                    <a:srgbClr val="969696"/>
                  </a:solidFill>
                  <a:round/>
                  <a:headEnd/>
                  <a:tailEnd/>
                </a:ln>
              </p:spPr>
              <p:txBody>
                <a:bodyPr/>
                <a:lstStyle/>
                <a:p>
                  <a:endParaRPr lang="en-US" dirty="0"/>
                </a:p>
              </p:txBody>
            </p:sp>
            <p:sp>
              <p:nvSpPr>
                <p:cNvPr id="692" name="Freeform 213"/>
                <p:cNvSpPr>
                  <a:spLocks noChangeAspect="1"/>
                </p:cNvSpPr>
                <p:nvPr/>
              </p:nvSpPr>
              <p:spPr bwMode="gray">
                <a:xfrm>
                  <a:off x="1808" y="1056"/>
                  <a:ext cx="770" cy="890"/>
                </a:xfrm>
                <a:custGeom>
                  <a:avLst/>
                  <a:gdLst>
                    <a:gd name="T0" fmla="*/ 0 w 3035"/>
                    <a:gd name="T1" fmla="*/ 0 h 3510"/>
                    <a:gd name="T2" fmla="*/ 0 w 3035"/>
                    <a:gd name="T3" fmla="*/ 0 h 3510"/>
                    <a:gd name="T4" fmla="*/ 0 w 3035"/>
                    <a:gd name="T5" fmla="*/ 0 h 3510"/>
                    <a:gd name="T6" fmla="*/ 0 w 3035"/>
                    <a:gd name="T7" fmla="*/ 0 h 3510"/>
                    <a:gd name="T8" fmla="*/ 0 w 3035"/>
                    <a:gd name="T9" fmla="*/ 0 h 3510"/>
                    <a:gd name="T10" fmla="*/ 0 w 3035"/>
                    <a:gd name="T11" fmla="*/ 0 h 3510"/>
                    <a:gd name="T12" fmla="*/ 0 w 3035"/>
                    <a:gd name="T13" fmla="*/ 0 h 3510"/>
                    <a:gd name="T14" fmla="*/ 0 w 3035"/>
                    <a:gd name="T15" fmla="*/ 0 h 3510"/>
                    <a:gd name="T16" fmla="*/ 0 w 3035"/>
                    <a:gd name="T17" fmla="*/ 0 h 3510"/>
                    <a:gd name="T18" fmla="*/ 0 w 3035"/>
                    <a:gd name="T19" fmla="*/ 0 h 3510"/>
                    <a:gd name="T20" fmla="*/ 0 w 3035"/>
                    <a:gd name="T21" fmla="*/ 0 h 3510"/>
                    <a:gd name="T22" fmla="*/ 0 w 3035"/>
                    <a:gd name="T23" fmla="*/ 0 h 3510"/>
                    <a:gd name="T24" fmla="*/ 0 w 3035"/>
                    <a:gd name="T25" fmla="*/ 0 h 3510"/>
                    <a:gd name="T26" fmla="*/ 0 w 3035"/>
                    <a:gd name="T27" fmla="*/ 0 h 3510"/>
                    <a:gd name="T28" fmla="*/ 0 w 3035"/>
                    <a:gd name="T29" fmla="*/ 0 h 3510"/>
                    <a:gd name="T30" fmla="*/ 0 w 3035"/>
                    <a:gd name="T31" fmla="*/ 0 h 3510"/>
                    <a:gd name="T32" fmla="*/ 0 w 3035"/>
                    <a:gd name="T33" fmla="*/ 0 h 3510"/>
                    <a:gd name="T34" fmla="*/ 0 w 3035"/>
                    <a:gd name="T35" fmla="*/ 0 h 3510"/>
                    <a:gd name="T36" fmla="*/ 0 w 3035"/>
                    <a:gd name="T37" fmla="*/ 0 h 3510"/>
                    <a:gd name="T38" fmla="*/ 0 w 3035"/>
                    <a:gd name="T39" fmla="*/ 0 h 3510"/>
                    <a:gd name="T40" fmla="*/ 0 w 3035"/>
                    <a:gd name="T41" fmla="*/ 0 h 3510"/>
                    <a:gd name="T42" fmla="*/ 0 w 3035"/>
                    <a:gd name="T43" fmla="*/ 0 h 3510"/>
                    <a:gd name="T44" fmla="*/ 0 w 3035"/>
                    <a:gd name="T45" fmla="*/ 0 h 3510"/>
                    <a:gd name="T46" fmla="*/ 0 w 3035"/>
                    <a:gd name="T47" fmla="*/ 0 h 3510"/>
                    <a:gd name="T48" fmla="*/ 0 w 3035"/>
                    <a:gd name="T49" fmla="*/ 0 h 3510"/>
                    <a:gd name="T50" fmla="*/ 0 w 3035"/>
                    <a:gd name="T51" fmla="*/ 0 h 3510"/>
                    <a:gd name="T52" fmla="*/ 0 w 3035"/>
                    <a:gd name="T53" fmla="*/ 0 h 3510"/>
                    <a:gd name="T54" fmla="*/ 0 w 3035"/>
                    <a:gd name="T55" fmla="*/ 0 h 3510"/>
                    <a:gd name="T56" fmla="*/ 0 w 3035"/>
                    <a:gd name="T57" fmla="*/ 0 h 3510"/>
                    <a:gd name="T58" fmla="*/ 0 w 3035"/>
                    <a:gd name="T59" fmla="*/ 0 h 3510"/>
                    <a:gd name="T60" fmla="*/ 0 w 3035"/>
                    <a:gd name="T61" fmla="*/ 0 h 3510"/>
                    <a:gd name="T62" fmla="*/ 0 w 3035"/>
                    <a:gd name="T63" fmla="*/ 0 h 3510"/>
                    <a:gd name="T64" fmla="*/ 0 w 3035"/>
                    <a:gd name="T65" fmla="*/ 0 h 3510"/>
                    <a:gd name="T66" fmla="*/ 0 w 3035"/>
                    <a:gd name="T67" fmla="*/ 0 h 3510"/>
                    <a:gd name="T68" fmla="*/ 0 w 3035"/>
                    <a:gd name="T69" fmla="*/ 0 h 3510"/>
                    <a:gd name="T70" fmla="*/ 0 w 3035"/>
                    <a:gd name="T71" fmla="*/ 0 h 3510"/>
                    <a:gd name="T72" fmla="*/ 0 w 3035"/>
                    <a:gd name="T73" fmla="*/ 0 h 3510"/>
                    <a:gd name="T74" fmla="*/ 0 w 3035"/>
                    <a:gd name="T75" fmla="*/ 0 h 3510"/>
                    <a:gd name="T76" fmla="*/ 0 w 3035"/>
                    <a:gd name="T77" fmla="*/ 0 h 3510"/>
                    <a:gd name="T78" fmla="*/ 0 w 3035"/>
                    <a:gd name="T79" fmla="*/ 0 h 3510"/>
                    <a:gd name="T80" fmla="*/ 0 w 3035"/>
                    <a:gd name="T81" fmla="*/ 0 h 3510"/>
                    <a:gd name="T82" fmla="*/ 0 w 3035"/>
                    <a:gd name="T83" fmla="*/ 0 h 3510"/>
                    <a:gd name="T84" fmla="*/ 0 w 3035"/>
                    <a:gd name="T85" fmla="*/ 0 h 3510"/>
                    <a:gd name="T86" fmla="*/ 0 w 3035"/>
                    <a:gd name="T87" fmla="*/ 0 h 3510"/>
                    <a:gd name="T88" fmla="*/ 0 w 3035"/>
                    <a:gd name="T89" fmla="*/ 0 h 3510"/>
                    <a:gd name="T90" fmla="*/ 0 w 3035"/>
                    <a:gd name="T91" fmla="*/ 0 h 3510"/>
                    <a:gd name="T92" fmla="*/ 0 w 3035"/>
                    <a:gd name="T93" fmla="*/ 0 h 3510"/>
                    <a:gd name="T94" fmla="*/ 0 w 3035"/>
                    <a:gd name="T95" fmla="*/ 0 h 3510"/>
                    <a:gd name="T96" fmla="*/ 0 w 3035"/>
                    <a:gd name="T97" fmla="*/ 0 h 3510"/>
                    <a:gd name="T98" fmla="*/ 0 w 3035"/>
                    <a:gd name="T99" fmla="*/ 0 h 3510"/>
                    <a:gd name="T100" fmla="*/ 0 w 3035"/>
                    <a:gd name="T101" fmla="*/ 0 h 3510"/>
                    <a:gd name="T102" fmla="*/ 0 w 3035"/>
                    <a:gd name="T103" fmla="*/ 0 h 3510"/>
                    <a:gd name="T104" fmla="*/ 0 w 3035"/>
                    <a:gd name="T105" fmla="*/ 0 h 3510"/>
                    <a:gd name="T106" fmla="*/ 0 w 3035"/>
                    <a:gd name="T107" fmla="*/ 0 h 3510"/>
                    <a:gd name="T108" fmla="*/ 0 w 3035"/>
                    <a:gd name="T109" fmla="*/ 0 h 3510"/>
                    <a:gd name="T110" fmla="*/ 0 w 3035"/>
                    <a:gd name="T111" fmla="*/ 0 h 3510"/>
                    <a:gd name="T112" fmla="*/ 0 w 3035"/>
                    <a:gd name="T113" fmla="*/ 0 h 3510"/>
                    <a:gd name="T114" fmla="*/ 0 w 3035"/>
                    <a:gd name="T115" fmla="*/ 0 h 3510"/>
                    <a:gd name="T116" fmla="*/ 0 w 3035"/>
                    <a:gd name="T117" fmla="*/ 0 h 3510"/>
                    <a:gd name="T118" fmla="*/ 0 w 3035"/>
                    <a:gd name="T119" fmla="*/ 0 h 3510"/>
                    <a:gd name="T120" fmla="*/ 0 w 3035"/>
                    <a:gd name="T121" fmla="*/ 0 h 3510"/>
                    <a:gd name="T122" fmla="*/ 0 w 3035"/>
                    <a:gd name="T123" fmla="*/ 0 h 3510"/>
                    <a:gd name="T124" fmla="*/ 0 w 3035"/>
                    <a:gd name="T125" fmla="*/ 0 h 35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35"/>
                    <a:gd name="T190" fmla="*/ 0 h 3510"/>
                    <a:gd name="T191" fmla="*/ 3035 w 3035"/>
                    <a:gd name="T192" fmla="*/ 3510 h 35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solidFill>
                  <a:srgbClr val="BEBEBE"/>
                </a:solidFill>
                <a:ln w="6350">
                  <a:solidFill>
                    <a:srgbClr val="969696"/>
                  </a:solidFill>
                  <a:round/>
                  <a:headEnd/>
                  <a:tailEnd/>
                </a:ln>
              </p:spPr>
              <p:txBody>
                <a:bodyPr/>
                <a:lstStyle/>
                <a:p>
                  <a:endParaRPr lang="en-US" dirty="0"/>
                </a:p>
              </p:txBody>
            </p:sp>
            <p:sp>
              <p:nvSpPr>
                <p:cNvPr id="693" name="Freeform 214"/>
                <p:cNvSpPr>
                  <a:spLocks noChangeAspect="1"/>
                </p:cNvSpPr>
                <p:nvPr/>
              </p:nvSpPr>
              <p:spPr bwMode="gray">
                <a:xfrm>
                  <a:off x="2059" y="1601"/>
                  <a:ext cx="42" cy="42"/>
                </a:xfrm>
                <a:custGeom>
                  <a:avLst/>
                  <a:gdLst>
                    <a:gd name="T0" fmla="*/ 0 w 163"/>
                    <a:gd name="T1" fmla="*/ 0 h 166"/>
                    <a:gd name="T2" fmla="*/ 0 w 163"/>
                    <a:gd name="T3" fmla="*/ 0 h 166"/>
                    <a:gd name="T4" fmla="*/ 0 w 163"/>
                    <a:gd name="T5" fmla="*/ 0 h 166"/>
                    <a:gd name="T6" fmla="*/ 0 w 163"/>
                    <a:gd name="T7" fmla="*/ 0 h 166"/>
                    <a:gd name="T8" fmla="*/ 0 w 163"/>
                    <a:gd name="T9" fmla="*/ 0 h 166"/>
                    <a:gd name="T10" fmla="*/ 0 w 163"/>
                    <a:gd name="T11" fmla="*/ 0 h 166"/>
                    <a:gd name="T12" fmla="*/ 0 w 163"/>
                    <a:gd name="T13" fmla="*/ 0 h 166"/>
                    <a:gd name="T14" fmla="*/ 0 w 163"/>
                    <a:gd name="T15" fmla="*/ 0 h 166"/>
                    <a:gd name="T16" fmla="*/ 0 w 163"/>
                    <a:gd name="T17" fmla="*/ 0 h 166"/>
                    <a:gd name="T18" fmla="*/ 0 w 163"/>
                    <a:gd name="T19" fmla="*/ 0 h 166"/>
                    <a:gd name="T20" fmla="*/ 0 w 163"/>
                    <a:gd name="T21" fmla="*/ 0 h 166"/>
                    <a:gd name="T22" fmla="*/ 0 w 163"/>
                    <a:gd name="T23" fmla="*/ 0 h 166"/>
                    <a:gd name="T24" fmla="*/ 0 w 163"/>
                    <a:gd name="T25" fmla="*/ 0 h 166"/>
                    <a:gd name="T26" fmla="*/ 0 w 163"/>
                    <a:gd name="T27" fmla="*/ 0 h 166"/>
                    <a:gd name="T28" fmla="*/ 0 w 163"/>
                    <a:gd name="T29" fmla="*/ 0 h 166"/>
                    <a:gd name="T30" fmla="*/ 0 w 163"/>
                    <a:gd name="T31" fmla="*/ 0 h 166"/>
                    <a:gd name="T32" fmla="*/ 0 w 163"/>
                    <a:gd name="T33" fmla="*/ 0 h 166"/>
                    <a:gd name="T34" fmla="*/ 0 w 163"/>
                    <a:gd name="T35" fmla="*/ 0 h 166"/>
                    <a:gd name="T36" fmla="*/ 0 w 163"/>
                    <a:gd name="T37" fmla="*/ 0 h 166"/>
                    <a:gd name="T38" fmla="*/ 0 w 163"/>
                    <a:gd name="T39" fmla="*/ 0 h 166"/>
                    <a:gd name="T40" fmla="*/ 0 w 163"/>
                    <a:gd name="T41" fmla="*/ 0 h 166"/>
                    <a:gd name="T42" fmla="*/ 0 w 163"/>
                    <a:gd name="T43" fmla="*/ 0 h 166"/>
                    <a:gd name="T44" fmla="*/ 0 w 163"/>
                    <a:gd name="T45" fmla="*/ 0 h 166"/>
                    <a:gd name="T46" fmla="*/ 0 w 163"/>
                    <a:gd name="T47" fmla="*/ 0 h 166"/>
                    <a:gd name="T48" fmla="*/ 0 w 163"/>
                    <a:gd name="T49" fmla="*/ 0 h 166"/>
                    <a:gd name="T50" fmla="*/ 0 w 163"/>
                    <a:gd name="T51" fmla="*/ 0 h 166"/>
                    <a:gd name="T52" fmla="*/ 0 w 163"/>
                    <a:gd name="T53" fmla="*/ 0 h 166"/>
                    <a:gd name="T54" fmla="*/ 0 w 163"/>
                    <a:gd name="T55" fmla="*/ 0 h 166"/>
                    <a:gd name="T56" fmla="*/ 0 w 163"/>
                    <a:gd name="T57" fmla="*/ 0 h 166"/>
                    <a:gd name="T58" fmla="*/ 0 w 163"/>
                    <a:gd name="T59" fmla="*/ 0 h 166"/>
                    <a:gd name="T60" fmla="*/ 0 w 163"/>
                    <a:gd name="T61" fmla="*/ 0 h 166"/>
                    <a:gd name="T62" fmla="*/ 0 w 163"/>
                    <a:gd name="T63" fmla="*/ 0 h 166"/>
                    <a:gd name="T64" fmla="*/ 0 w 163"/>
                    <a:gd name="T65" fmla="*/ 0 h 166"/>
                    <a:gd name="T66" fmla="*/ 0 w 163"/>
                    <a:gd name="T67" fmla="*/ 0 h 166"/>
                    <a:gd name="T68" fmla="*/ 0 w 163"/>
                    <a:gd name="T69" fmla="*/ 0 h 166"/>
                    <a:gd name="T70" fmla="*/ 0 w 163"/>
                    <a:gd name="T71" fmla="*/ 0 h 166"/>
                    <a:gd name="T72" fmla="*/ 0 w 163"/>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
                    <a:gd name="T112" fmla="*/ 0 h 166"/>
                    <a:gd name="T113" fmla="*/ 163 w 163"/>
                    <a:gd name="T114" fmla="*/ 166 h 1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solidFill>
                  <a:srgbClr val="BEBEBE"/>
                </a:solidFill>
                <a:ln w="6350">
                  <a:solidFill>
                    <a:srgbClr val="969696"/>
                  </a:solidFill>
                  <a:round/>
                  <a:headEnd/>
                  <a:tailEnd/>
                </a:ln>
              </p:spPr>
              <p:txBody>
                <a:bodyPr/>
                <a:lstStyle/>
                <a:p>
                  <a:endParaRPr lang="en-US" dirty="0"/>
                </a:p>
              </p:txBody>
            </p:sp>
            <p:sp>
              <p:nvSpPr>
                <p:cNvPr id="694" name="Freeform 215"/>
                <p:cNvSpPr>
                  <a:spLocks noChangeAspect="1"/>
                </p:cNvSpPr>
                <p:nvPr/>
              </p:nvSpPr>
              <p:spPr bwMode="gray">
                <a:xfrm>
                  <a:off x="1864" y="1241"/>
                  <a:ext cx="42" cy="15"/>
                </a:xfrm>
                <a:custGeom>
                  <a:avLst/>
                  <a:gdLst>
                    <a:gd name="T0" fmla="*/ 0 w 167"/>
                    <a:gd name="T1" fmla="*/ 0 h 61"/>
                    <a:gd name="T2" fmla="*/ 0 w 167"/>
                    <a:gd name="T3" fmla="*/ 0 h 61"/>
                    <a:gd name="T4" fmla="*/ 0 w 167"/>
                    <a:gd name="T5" fmla="*/ 0 h 61"/>
                    <a:gd name="T6" fmla="*/ 0 w 167"/>
                    <a:gd name="T7" fmla="*/ 0 h 61"/>
                    <a:gd name="T8" fmla="*/ 0 w 167"/>
                    <a:gd name="T9" fmla="*/ 0 h 61"/>
                    <a:gd name="T10" fmla="*/ 0 w 167"/>
                    <a:gd name="T11" fmla="*/ 0 h 61"/>
                    <a:gd name="T12" fmla="*/ 0 w 167"/>
                    <a:gd name="T13" fmla="*/ 0 h 61"/>
                    <a:gd name="T14" fmla="*/ 0 w 167"/>
                    <a:gd name="T15" fmla="*/ 0 h 61"/>
                    <a:gd name="T16" fmla="*/ 0 w 167"/>
                    <a:gd name="T17" fmla="*/ 0 h 61"/>
                    <a:gd name="T18" fmla="*/ 0 w 167"/>
                    <a:gd name="T19" fmla="*/ 0 h 61"/>
                    <a:gd name="T20" fmla="*/ 0 w 167"/>
                    <a:gd name="T21" fmla="*/ 0 h 61"/>
                    <a:gd name="T22" fmla="*/ 0 w 167"/>
                    <a:gd name="T23" fmla="*/ 0 h 61"/>
                    <a:gd name="T24" fmla="*/ 0 w 167"/>
                    <a:gd name="T25" fmla="*/ 0 h 61"/>
                    <a:gd name="T26" fmla="*/ 0 w 167"/>
                    <a:gd name="T27" fmla="*/ 0 h 61"/>
                    <a:gd name="T28" fmla="*/ 0 w 167"/>
                    <a:gd name="T29" fmla="*/ 0 h 61"/>
                    <a:gd name="T30" fmla="*/ 0 w 167"/>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61"/>
                    <a:gd name="T50" fmla="*/ 167 w 167"/>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solidFill>
                  <a:srgbClr val="BEBEBE"/>
                </a:solidFill>
                <a:ln w="6350">
                  <a:solidFill>
                    <a:srgbClr val="969696"/>
                  </a:solidFill>
                  <a:round/>
                  <a:headEnd/>
                  <a:tailEnd/>
                </a:ln>
              </p:spPr>
              <p:txBody>
                <a:bodyPr/>
                <a:lstStyle/>
                <a:p>
                  <a:endParaRPr lang="en-US" dirty="0"/>
                </a:p>
              </p:txBody>
            </p:sp>
          </p:grpSp>
          <p:sp>
            <p:nvSpPr>
              <p:cNvPr id="528" name="Freeform 216"/>
              <p:cNvSpPr>
                <a:spLocks noChangeAspect="1"/>
              </p:cNvSpPr>
              <p:nvPr/>
            </p:nvSpPr>
            <p:spPr bwMode="gray">
              <a:xfrm>
                <a:off x="1719" y="2974"/>
                <a:ext cx="78" cy="88"/>
              </a:xfrm>
              <a:custGeom>
                <a:avLst/>
                <a:gdLst>
                  <a:gd name="T0" fmla="*/ 0 w 311"/>
                  <a:gd name="T1" fmla="*/ 0 h 345"/>
                  <a:gd name="T2" fmla="*/ 0 w 311"/>
                  <a:gd name="T3" fmla="*/ 0 h 345"/>
                  <a:gd name="T4" fmla="*/ 0 w 311"/>
                  <a:gd name="T5" fmla="*/ 0 h 345"/>
                  <a:gd name="T6" fmla="*/ 0 w 311"/>
                  <a:gd name="T7" fmla="*/ 0 h 345"/>
                  <a:gd name="T8" fmla="*/ 0 w 311"/>
                  <a:gd name="T9" fmla="*/ 0 h 345"/>
                  <a:gd name="T10" fmla="*/ 0 w 311"/>
                  <a:gd name="T11" fmla="*/ 0 h 345"/>
                  <a:gd name="T12" fmla="*/ 0 w 311"/>
                  <a:gd name="T13" fmla="*/ 0 h 345"/>
                  <a:gd name="T14" fmla="*/ 0 w 311"/>
                  <a:gd name="T15" fmla="*/ 0 h 345"/>
                  <a:gd name="T16" fmla="*/ 0 w 311"/>
                  <a:gd name="T17" fmla="*/ 0 h 345"/>
                  <a:gd name="T18" fmla="*/ 0 w 311"/>
                  <a:gd name="T19" fmla="*/ 0 h 345"/>
                  <a:gd name="T20" fmla="*/ 0 w 311"/>
                  <a:gd name="T21" fmla="*/ 0 h 345"/>
                  <a:gd name="T22" fmla="*/ 0 w 311"/>
                  <a:gd name="T23" fmla="*/ 0 h 345"/>
                  <a:gd name="T24" fmla="*/ 0 w 311"/>
                  <a:gd name="T25" fmla="*/ 0 h 345"/>
                  <a:gd name="T26" fmla="*/ 0 w 311"/>
                  <a:gd name="T27" fmla="*/ 0 h 345"/>
                  <a:gd name="T28" fmla="*/ 0 w 311"/>
                  <a:gd name="T29" fmla="*/ 0 h 345"/>
                  <a:gd name="T30" fmla="*/ 0 w 311"/>
                  <a:gd name="T31" fmla="*/ 0 h 345"/>
                  <a:gd name="T32" fmla="*/ 0 w 311"/>
                  <a:gd name="T33" fmla="*/ 0 h 345"/>
                  <a:gd name="T34" fmla="*/ 0 w 311"/>
                  <a:gd name="T35" fmla="*/ 0 h 345"/>
                  <a:gd name="T36" fmla="*/ 0 w 311"/>
                  <a:gd name="T37" fmla="*/ 0 h 345"/>
                  <a:gd name="T38" fmla="*/ 0 w 311"/>
                  <a:gd name="T39" fmla="*/ 0 h 345"/>
                  <a:gd name="T40" fmla="*/ 0 w 311"/>
                  <a:gd name="T41" fmla="*/ 0 h 345"/>
                  <a:gd name="T42" fmla="*/ 0 w 311"/>
                  <a:gd name="T43" fmla="*/ 0 h 345"/>
                  <a:gd name="T44" fmla="*/ 0 w 311"/>
                  <a:gd name="T45" fmla="*/ 0 h 345"/>
                  <a:gd name="T46" fmla="*/ 0 w 311"/>
                  <a:gd name="T47" fmla="*/ 0 h 345"/>
                  <a:gd name="T48" fmla="*/ 0 w 311"/>
                  <a:gd name="T49" fmla="*/ 0 h 345"/>
                  <a:gd name="T50" fmla="*/ 0 w 311"/>
                  <a:gd name="T51" fmla="*/ 0 h 345"/>
                  <a:gd name="T52" fmla="*/ 0 w 311"/>
                  <a:gd name="T53" fmla="*/ 0 h 345"/>
                  <a:gd name="T54" fmla="*/ 0 w 311"/>
                  <a:gd name="T55" fmla="*/ 0 h 345"/>
                  <a:gd name="T56" fmla="*/ 0 w 311"/>
                  <a:gd name="T57" fmla="*/ 0 h 345"/>
                  <a:gd name="T58" fmla="*/ 0 w 311"/>
                  <a:gd name="T59" fmla="*/ 0 h 345"/>
                  <a:gd name="T60" fmla="*/ 0 w 311"/>
                  <a:gd name="T61" fmla="*/ 0 h 345"/>
                  <a:gd name="T62" fmla="*/ 0 w 311"/>
                  <a:gd name="T63" fmla="*/ 0 h 345"/>
                  <a:gd name="T64" fmla="*/ 0 w 311"/>
                  <a:gd name="T65" fmla="*/ 0 h 345"/>
                  <a:gd name="T66" fmla="*/ 0 w 311"/>
                  <a:gd name="T67" fmla="*/ 0 h 345"/>
                  <a:gd name="T68" fmla="*/ 0 w 311"/>
                  <a:gd name="T69" fmla="*/ 0 h 345"/>
                  <a:gd name="T70" fmla="*/ 0 w 311"/>
                  <a:gd name="T71" fmla="*/ 0 h 345"/>
                  <a:gd name="T72" fmla="*/ 0 w 311"/>
                  <a:gd name="T73" fmla="*/ 0 h 345"/>
                  <a:gd name="T74" fmla="*/ 0 w 311"/>
                  <a:gd name="T75" fmla="*/ 0 h 345"/>
                  <a:gd name="T76" fmla="*/ 0 w 311"/>
                  <a:gd name="T77" fmla="*/ 0 h 345"/>
                  <a:gd name="T78" fmla="*/ 0 w 311"/>
                  <a:gd name="T79" fmla="*/ 0 h 345"/>
                  <a:gd name="T80" fmla="*/ 0 w 311"/>
                  <a:gd name="T81" fmla="*/ 0 h 345"/>
                  <a:gd name="T82" fmla="*/ 0 w 311"/>
                  <a:gd name="T83" fmla="*/ 0 h 345"/>
                  <a:gd name="T84" fmla="*/ 0 w 311"/>
                  <a:gd name="T85" fmla="*/ 0 h 345"/>
                  <a:gd name="T86" fmla="*/ 0 w 311"/>
                  <a:gd name="T87" fmla="*/ 0 h 345"/>
                  <a:gd name="T88" fmla="*/ 0 w 311"/>
                  <a:gd name="T89" fmla="*/ 0 h 345"/>
                  <a:gd name="T90" fmla="*/ 0 w 311"/>
                  <a:gd name="T91" fmla="*/ 0 h 345"/>
                  <a:gd name="T92" fmla="*/ 0 w 311"/>
                  <a:gd name="T93" fmla="*/ 0 h 345"/>
                  <a:gd name="T94" fmla="*/ 0 w 311"/>
                  <a:gd name="T95" fmla="*/ 0 h 345"/>
                  <a:gd name="T96" fmla="*/ 0 w 311"/>
                  <a:gd name="T97" fmla="*/ 0 h 345"/>
                  <a:gd name="T98" fmla="*/ 0 w 311"/>
                  <a:gd name="T99" fmla="*/ 0 h 345"/>
                  <a:gd name="T100" fmla="*/ 0 w 311"/>
                  <a:gd name="T101" fmla="*/ 0 h 345"/>
                  <a:gd name="T102" fmla="*/ 0 w 311"/>
                  <a:gd name="T103" fmla="*/ 0 h 345"/>
                  <a:gd name="T104" fmla="*/ 0 w 311"/>
                  <a:gd name="T105" fmla="*/ 0 h 345"/>
                  <a:gd name="T106" fmla="*/ 0 w 311"/>
                  <a:gd name="T107" fmla="*/ 0 h 345"/>
                  <a:gd name="T108" fmla="*/ 0 w 311"/>
                  <a:gd name="T109" fmla="*/ 0 h 345"/>
                  <a:gd name="T110" fmla="*/ 0 w 311"/>
                  <a:gd name="T111" fmla="*/ 0 h 345"/>
                  <a:gd name="T112" fmla="*/ 0 w 311"/>
                  <a:gd name="T113" fmla="*/ 0 h 345"/>
                  <a:gd name="T114" fmla="*/ 0 w 311"/>
                  <a:gd name="T115" fmla="*/ 0 h 345"/>
                  <a:gd name="T116" fmla="*/ 0 w 311"/>
                  <a:gd name="T117" fmla="*/ 0 h 345"/>
                  <a:gd name="T118" fmla="*/ 0 w 311"/>
                  <a:gd name="T119" fmla="*/ 0 h 345"/>
                  <a:gd name="T120" fmla="*/ 0 w 311"/>
                  <a:gd name="T121" fmla="*/ 0 h 3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345"/>
                  <a:gd name="T185" fmla="*/ 311 w 311"/>
                  <a:gd name="T186" fmla="*/ 345 h 3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solidFill>
                <a:srgbClr val="BEBEBE"/>
              </a:solidFill>
              <a:ln w="6350">
                <a:solidFill>
                  <a:srgbClr val="969696"/>
                </a:solidFill>
                <a:round/>
                <a:headEnd/>
                <a:tailEnd/>
              </a:ln>
            </p:spPr>
            <p:txBody>
              <a:bodyPr/>
              <a:lstStyle/>
              <a:p>
                <a:endParaRPr lang="en-US" dirty="0"/>
              </a:p>
            </p:txBody>
          </p:sp>
          <p:sp>
            <p:nvSpPr>
              <p:cNvPr id="529" name="Freeform 217"/>
              <p:cNvSpPr>
                <a:spLocks noChangeAspect="1"/>
              </p:cNvSpPr>
              <p:nvPr/>
            </p:nvSpPr>
            <p:spPr bwMode="gray">
              <a:xfrm>
                <a:off x="1971" y="3264"/>
                <a:ext cx="118" cy="124"/>
              </a:xfrm>
              <a:custGeom>
                <a:avLst/>
                <a:gdLst>
                  <a:gd name="T0" fmla="*/ 0 w 459"/>
                  <a:gd name="T1" fmla="*/ 0 h 491"/>
                  <a:gd name="T2" fmla="*/ 0 w 459"/>
                  <a:gd name="T3" fmla="*/ 0 h 491"/>
                  <a:gd name="T4" fmla="*/ 0 w 459"/>
                  <a:gd name="T5" fmla="*/ 0 h 491"/>
                  <a:gd name="T6" fmla="*/ 0 w 459"/>
                  <a:gd name="T7" fmla="*/ 0 h 491"/>
                  <a:gd name="T8" fmla="*/ 0 w 459"/>
                  <a:gd name="T9" fmla="*/ 0 h 491"/>
                  <a:gd name="T10" fmla="*/ 0 w 459"/>
                  <a:gd name="T11" fmla="*/ 0 h 491"/>
                  <a:gd name="T12" fmla="*/ 0 w 459"/>
                  <a:gd name="T13" fmla="*/ 0 h 491"/>
                  <a:gd name="T14" fmla="*/ 0 w 459"/>
                  <a:gd name="T15" fmla="*/ 0 h 491"/>
                  <a:gd name="T16" fmla="*/ 0 w 459"/>
                  <a:gd name="T17" fmla="*/ 0 h 491"/>
                  <a:gd name="T18" fmla="*/ 0 w 459"/>
                  <a:gd name="T19" fmla="*/ 0 h 491"/>
                  <a:gd name="T20" fmla="*/ 0 w 459"/>
                  <a:gd name="T21" fmla="*/ 0 h 491"/>
                  <a:gd name="T22" fmla="*/ 0 w 459"/>
                  <a:gd name="T23" fmla="*/ 0 h 491"/>
                  <a:gd name="T24" fmla="*/ 0 w 459"/>
                  <a:gd name="T25" fmla="*/ 0 h 491"/>
                  <a:gd name="T26" fmla="*/ 0 w 459"/>
                  <a:gd name="T27" fmla="*/ 0 h 491"/>
                  <a:gd name="T28" fmla="*/ 0 w 459"/>
                  <a:gd name="T29" fmla="*/ 0 h 491"/>
                  <a:gd name="T30" fmla="*/ 0 w 459"/>
                  <a:gd name="T31" fmla="*/ 0 h 491"/>
                  <a:gd name="T32" fmla="*/ 0 w 459"/>
                  <a:gd name="T33" fmla="*/ 0 h 491"/>
                  <a:gd name="T34" fmla="*/ 0 w 459"/>
                  <a:gd name="T35" fmla="*/ 0 h 491"/>
                  <a:gd name="T36" fmla="*/ 0 w 459"/>
                  <a:gd name="T37" fmla="*/ 0 h 491"/>
                  <a:gd name="T38" fmla="*/ 0 w 459"/>
                  <a:gd name="T39" fmla="*/ 0 h 491"/>
                  <a:gd name="T40" fmla="*/ 0 w 459"/>
                  <a:gd name="T41" fmla="*/ 0 h 491"/>
                  <a:gd name="T42" fmla="*/ 0 w 459"/>
                  <a:gd name="T43" fmla="*/ 0 h 491"/>
                  <a:gd name="T44" fmla="*/ 0 w 459"/>
                  <a:gd name="T45" fmla="*/ 0 h 491"/>
                  <a:gd name="T46" fmla="*/ 0 w 459"/>
                  <a:gd name="T47" fmla="*/ 0 h 491"/>
                  <a:gd name="T48" fmla="*/ 0 w 459"/>
                  <a:gd name="T49" fmla="*/ 0 h 491"/>
                  <a:gd name="T50" fmla="*/ 0 w 459"/>
                  <a:gd name="T51" fmla="*/ 0 h 491"/>
                  <a:gd name="T52" fmla="*/ 0 w 459"/>
                  <a:gd name="T53" fmla="*/ 0 h 491"/>
                  <a:gd name="T54" fmla="*/ 0 w 459"/>
                  <a:gd name="T55" fmla="*/ 0 h 491"/>
                  <a:gd name="T56" fmla="*/ 0 w 459"/>
                  <a:gd name="T57" fmla="*/ 0 h 491"/>
                  <a:gd name="T58" fmla="*/ 0 w 459"/>
                  <a:gd name="T59" fmla="*/ 0 h 491"/>
                  <a:gd name="T60" fmla="*/ 0 w 459"/>
                  <a:gd name="T61" fmla="*/ 0 h 491"/>
                  <a:gd name="T62" fmla="*/ 0 w 459"/>
                  <a:gd name="T63" fmla="*/ 0 h 491"/>
                  <a:gd name="T64" fmla="*/ 0 w 459"/>
                  <a:gd name="T65" fmla="*/ 0 h 491"/>
                  <a:gd name="T66" fmla="*/ 0 w 459"/>
                  <a:gd name="T67" fmla="*/ 0 h 491"/>
                  <a:gd name="T68" fmla="*/ 0 w 459"/>
                  <a:gd name="T69" fmla="*/ 0 h 491"/>
                  <a:gd name="T70" fmla="*/ 0 w 459"/>
                  <a:gd name="T71" fmla="*/ 0 h 491"/>
                  <a:gd name="T72" fmla="*/ 0 w 459"/>
                  <a:gd name="T73" fmla="*/ 0 h 491"/>
                  <a:gd name="T74" fmla="*/ 0 w 459"/>
                  <a:gd name="T75" fmla="*/ 0 h 491"/>
                  <a:gd name="T76" fmla="*/ 0 w 459"/>
                  <a:gd name="T77" fmla="*/ 0 h 491"/>
                  <a:gd name="T78" fmla="*/ 0 w 459"/>
                  <a:gd name="T79" fmla="*/ 0 h 491"/>
                  <a:gd name="T80" fmla="*/ 0 w 459"/>
                  <a:gd name="T81" fmla="*/ 0 h 491"/>
                  <a:gd name="T82" fmla="*/ 0 w 459"/>
                  <a:gd name="T83" fmla="*/ 0 h 491"/>
                  <a:gd name="T84" fmla="*/ 0 w 459"/>
                  <a:gd name="T85" fmla="*/ 0 h 491"/>
                  <a:gd name="T86" fmla="*/ 0 w 459"/>
                  <a:gd name="T87" fmla="*/ 0 h 491"/>
                  <a:gd name="T88" fmla="*/ 0 w 459"/>
                  <a:gd name="T89" fmla="*/ 0 h 491"/>
                  <a:gd name="T90" fmla="*/ 0 w 459"/>
                  <a:gd name="T91" fmla="*/ 0 h 491"/>
                  <a:gd name="T92" fmla="*/ 0 w 459"/>
                  <a:gd name="T93" fmla="*/ 0 h 491"/>
                  <a:gd name="T94" fmla="*/ 0 w 459"/>
                  <a:gd name="T95" fmla="*/ 0 h 491"/>
                  <a:gd name="T96" fmla="*/ 0 w 459"/>
                  <a:gd name="T97" fmla="*/ 0 h 491"/>
                  <a:gd name="T98" fmla="*/ 0 w 459"/>
                  <a:gd name="T99" fmla="*/ 0 h 491"/>
                  <a:gd name="T100" fmla="*/ 0 w 459"/>
                  <a:gd name="T101" fmla="*/ 0 h 491"/>
                  <a:gd name="T102" fmla="*/ 0 w 459"/>
                  <a:gd name="T103" fmla="*/ 0 h 491"/>
                  <a:gd name="T104" fmla="*/ 0 w 459"/>
                  <a:gd name="T105" fmla="*/ 0 h 491"/>
                  <a:gd name="T106" fmla="*/ 0 w 459"/>
                  <a:gd name="T107" fmla="*/ 0 h 491"/>
                  <a:gd name="T108" fmla="*/ 0 w 459"/>
                  <a:gd name="T109" fmla="*/ 0 h 491"/>
                  <a:gd name="T110" fmla="*/ 0 w 459"/>
                  <a:gd name="T111" fmla="*/ 0 h 491"/>
                  <a:gd name="T112" fmla="*/ 0 w 459"/>
                  <a:gd name="T113" fmla="*/ 0 h 491"/>
                  <a:gd name="T114" fmla="*/ 0 w 459"/>
                  <a:gd name="T115" fmla="*/ 0 h 491"/>
                  <a:gd name="T116" fmla="*/ 0 w 459"/>
                  <a:gd name="T117" fmla="*/ 0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491"/>
                  <a:gd name="T179" fmla="*/ 459 w 459"/>
                  <a:gd name="T180" fmla="*/ 491 h 4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rgbClr val="BEBEBE"/>
              </a:solidFill>
              <a:ln w="6350">
                <a:solidFill>
                  <a:srgbClr val="969696"/>
                </a:solidFill>
                <a:round/>
                <a:headEnd/>
                <a:tailEnd/>
              </a:ln>
            </p:spPr>
            <p:txBody>
              <a:bodyPr/>
              <a:lstStyle/>
              <a:p>
                <a:endParaRPr lang="en-US" dirty="0"/>
              </a:p>
            </p:txBody>
          </p:sp>
          <p:sp>
            <p:nvSpPr>
              <p:cNvPr id="530" name="Freeform 218"/>
              <p:cNvSpPr>
                <a:spLocks noChangeAspect="1"/>
              </p:cNvSpPr>
              <p:nvPr/>
            </p:nvSpPr>
            <p:spPr bwMode="gray">
              <a:xfrm>
                <a:off x="1745" y="2819"/>
                <a:ext cx="168" cy="230"/>
              </a:xfrm>
              <a:custGeom>
                <a:avLst/>
                <a:gdLst>
                  <a:gd name="T0" fmla="*/ 0 w 663"/>
                  <a:gd name="T1" fmla="*/ 0 h 909"/>
                  <a:gd name="T2" fmla="*/ 0 w 663"/>
                  <a:gd name="T3" fmla="*/ 0 h 909"/>
                  <a:gd name="T4" fmla="*/ 0 w 663"/>
                  <a:gd name="T5" fmla="*/ 0 h 909"/>
                  <a:gd name="T6" fmla="*/ 0 w 663"/>
                  <a:gd name="T7" fmla="*/ 0 h 909"/>
                  <a:gd name="T8" fmla="*/ 0 w 663"/>
                  <a:gd name="T9" fmla="*/ 0 h 909"/>
                  <a:gd name="T10" fmla="*/ 0 w 663"/>
                  <a:gd name="T11" fmla="*/ 0 h 909"/>
                  <a:gd name="T12" fmla="*/ 0 w 663"/>
                  <a:gd name="T13" fmla="*/ 0 h 909"/>
                  <a:gd name="T14" fmla="*/ 0 w 663"/>
                  <a:gd name="T15" fmla="*/ 0 h 909"/>
                  <a:gd name="T16" fmla="*/ 0 w 663"/>
                  <a:gd name="T17" fmla="*/ 0 h 909"/>
                  <a:gd name="T18" fmla="*/ 0 w 663"/>
                  <a:gd name="T19" fmla="*/ 0 h 909"/>
                  <a:gd name="T20" fmla="*/ 0 w 663"/>
                  <a:gd name="T21" fmla="*/ 0 h 909"/>
                  <a:gd name="T22" fmla="*/ 0 w 663"/>
                  <a:gd name="T23" fmla="*/ 0 h 909"/>
                  <a:gd name="T24" fmla="*/ 0 w 663"/>
                  <a:gd name="T25" fmla="*/ 0 h 909"/>
                  <a:gd name="T26" fmla="*/ 0 w 663"/>
                  <a:gd name="T27" fmla="*/ 0 h 909"/>
                  <a:gd name="T28" fmla="*/ 0 w 663"/>
                  <a:gd name="T29" fmla="*/ 0 h 909"/>
                  <a:gd name="T30" fmla="*/ 0 w 663"/>
                  <a:gd name="T31" fmla="*/ 0 h 909"/>
                  <a:gd name="T32" fmla="*/ 0 w 663"/>
                  <a:gd name="T33" fmla="*/ 0 h 909"/>
                  <a:gd name="T34" fmla="*/ 0 w 663"/>
                  <a:gd name="T35" fmla="*/ 0 h 909"/>
                  <a:gd name="T36" fmla="*/ 0 w 663"/>
                  <a:gd name="T37" fmla="*/ 0 h 909"/>
                  <a:gd name="T38" fmla="*/ 0 w 663"/>
                  <a:gd name="T39" fmla="*/ 0 h 909"/>
                  <a:gd name="T40" fmla="*/ 0 w 663"/>
                  <a:gd name="T41" fmla="*/ 0 h 909"/>
                  <a:gd name="T42" fmla="*/ 0 w 663"/>
                  <a:gd name="T43" fmla="*/ 0 h 909"/>
                  <a:gd name="T44" fmla="*/ 0 w 663"/>
                  <a:gd name="T45" fmla="*/ 0 h 909"/>
                  <a:gd name="T46" fmla="*/ 0 w 663"/>
                  <a:gd name="T47" fmla="*/ 0 h 909"/>
                  <a:gd name="T48" fmla="*/ 0 w 663"/>
                  <a:gd name="T49" fmla="*/ 0 h 909"/>
                  <a:gd name="T50" fmla="*/ 0 w 663"/>
                  <a:gd name="T51" fmla="*/ 0 h 909"/>
                  <a:gd name="T52" fmla="*/ 0 w 663"/>
                  <a:gd name="T53" fmla="*/ 0 h 909"/>
                  <a:gd name="T54" fmla="*/ 0 w 663"/>
                  <a:gd name="T55" fmla="*/ 0 h 909"/>
                  <a:gd name="T56" fmla="*/ 0 w 663"/>
                  <a:gd name="T57" fmla="*/ 0 h 909"/>
                  <a:gd name="T58" fmla="*/ 0 w 663"/>
                  <a:gd name="T59" fmla="*/ 0 h 909"/>
                  <a:gd name="T60" fmla="*/ 0 w 663"/>
                  <a:gd name="T61" fmla="*/ 0 h 909"/>
                  <a:gd name="T62" fmla="*/ 0 w 663"/>
                  <a:gd name="T63" fmla="*/ 0 h 909"/>
                  <a:gd name="T64" fmla="*/ 0 w 663"/>
                  <a:gd name="T65" fmla="*/ 0 h 909"/>
                  <a:gd name="T66" fmla="*/ 0 w 663"/>
                  <a:gd name="T67" fmla="*/ 0 h 909"/>
                  <a:gd name="T68" fmla="*/ 0 w 663"/>
                  <a:gd name="T69" fmla="*/ 0 h 909"/>
                  <a:gd name="T70" fmla="*/ 0 w 663"/>
                  <a:gd name="T71" fmla="*/ 0 h 909"/>
                  <a:gd name="T72" fmla="*/ 0 w 663"/>
                  <a:gd name="T73" fmla="*/ 0 h 909"/>
                  <a:gd name="T74" fmla="*/ 0 w 663"/>
                  <a:gd name="T75" fmla="*/ 0 h 909"/>
                  <a:gd name="T76" fmla="*/ 0 w 663"/>
                  <a:gd name="T77" fmla="*/ 0 h 909"/>
                  <a:gd name="T78" fmla="*/ 0 w 663"/>
                  <a:gd name="T79" fmla="*/ 0 h 909"/>
                  <a:gd name="T80" fmla="*/ 0 w 663"/>
                  <a:gd name="T81" fmla="*/ 0 h 909"/>
                  <a:gd name="T82" fmla="*/ 0 w 663"/>
                  <a:gd name="T83" fmla="*/ 0 h 909"/>
                  <a:gd name="T84" fmla="*/ 0 w 663"/>
                  <a:gd name="T85" fmla="*/ 0 h 909"/>
                  <a:gd name="T86" fmla="*/ 0 w 663"/>
                  <a:gd name="T87" fmla="*/ 0 h 909"/>
                  <a:gd name="T88" fmla="*/ 0 w 663"/>
                  <a:gd name="T89" fmla="*/ 0 h 909"/>
                  <a:gd name="T90" fmla="*/ 0 w 663"/>
                  <a:gd name="T91" fmla="*/ 0 h 909"/>
                  <a:gd name="T92" fmla="*/ 0 w 663"/>
                  <a:gd name="T93" fmla="*/ 0 h 909"/>
                  <a:gd name="T94" fmla="*/ 0 w 663"/>
                  <a:gd name="T95" fmla="*/ 0 h 909"/>
                  <a:gd name="T96" fmla="*/ 0 w 663"/>
                  <a:gd name="T97" fmla="*/ 0 h 909"/>
                  <a:gd name="T98" fmla="*/ 0 w 663"/>
                  <a:gd name="T99" fmla="*/ 0 h 909"/>
                  <a:gd name="T100" fmla="*/ 0 w 663"/>
                  <a:gd name="T101" fmla="*/ 0 h 909"/>
                  <a:gd name="T102" fmla="*/ 0 w 663"/>
                  <a:gd name="T103" fmla="*/ 0 h 909"/>
                  <a:gd name="T104" fmla="*/ 0 w 663"/>
                  <a:gd name="T105" fmla="*/ 0 h 909"/>
                  <a:gd name="T106" fmla="*/ 0 w 663"/>
                  <a:gd name="T107" fmla="*/ 0 h 909"/>
                  <a:gd name="T108" fmla="*/ 0 w 663"/>
                  <a:gd name="T109" fmla="*/ 0 h 9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3"/>
                  <a:gd name="T166" fmla="*/ 0 h 909"/>
                  <a:gd name="T167" fmla="*/ 663 w 663"/>
                  <a:gd name="T168" fmla="*/ 909 h 9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rgbClr val="BEBEBE"/>
              </a:solidFill>
              <a:ln w="6350">
                <a:solidFill>
                  <a:srgbClr val="969696"/>
                </a:solidFill>
                <a:round/>
                <a:headEnd/>
                <a:tailEnd/>
              </a:ln>
            </p:spPr>
            <p:txBody>
              <a:bodyPr/>
              <a:lstStyle/>
              <a:p>
                <a:endParaRPr lang="en-US" dirty="0"/>
              </a:p>
            </p:txBody>
          </p:sp>
          <p:sp>
            <p:nvSpPr>
              <p:cNvPr id="531" name="Freeform 219"/>
              <p:cNvSpPr>
                <a:spLocks noChangeAspect="1"/>
              </p:cNvSpPr>
              <p:nvPr/>
            </p:nvSpPr>
            <p:spPr bwMode="gray">
              <a:xfrm>
                <a:off x="1873" y="3125"/>
                <a:ext cx="168" cy="192"/>
              </a:xfrm>
              <a:custGeom>
                <a:avLst/>
                <a:gdLst>
                  <a:gd name="T0" fmla="*/ 0 w 658"/>
                  <a:gd name="T1" fmla="*/ 0 h 754"/>
                  <a:gd name="T2" fmla="*/ 0 w 658"/>
                  <a:gd name="T3" fmla="*/ 0 h 754"/>
                  <a:gd name="T4" fmla="*/ 0 w 658"/>
                  <a:gd name="T5" fmla="*/ 0 h 754"/>
                  <a:gd name="T6" fmla="*/ 0 w 658"/>
                  <a:gd name="T7" fmla="*/ 0 h 754"/>
                  <a:gd name="T8" fmla="*/ 0 w 658"/>
                  <a:gd name="T9" fmla="*/ 0 h 754"/>
                  <a:gd name="T10" fmla="*/ 0 w 658"/>
                  <a:gd name="T11" fmla="*/ 0 h 754"/>
                  <a:gd name="T12" fmla="*/ 0 w 658"/>
                  <a:gd name="T13" fmla="*/ 0 h 754"/>
                  <a:gd name="T14" fmla="*/ 0 w 658"/>
                  <a:gd name="T15" fmla="*/ 0 h 754"/>
                  <a:gd name="T16" fmla="*/ 0 w 658"/>
                  <a:gd name="T17" fmla="*/ 0 h 754"/>
                  <a:gd name="T18" fmla="*/ 0 w 658"/>
                  <a:gd name="T19" fmla="*/ 0 h 754"/>
                  <a:gd name="T20" fmla="*/ 0 w 658"/>
                  <a:gd name="T21" fmla="*/ 0 h 754"/>
                  <a:gd name="T22" fmla="*/ 0 w 658"/>
                  <a:gd name="T23" fmla="*/ 0 h 754"/>
                  <a:gd name="T24" fmla="*/ 0 w 658"/>
                  <a:gd name="T25" fmla="*/ 0 h 754"/>
                  <a:gd name="T26" fmla="*/ 0 w 658"/>
                  <a:gd name="T27" fmla="*/ 0 h 754"/>
                  <a:gd name="T28" fmla="*/ 0 w 658"/>
                  <a:gd name="T29" fmla="*/ 0 h 754"/>
                  <a:gd name="T30" fmla="*/ 0 w 658"/>
                  <a:gd name="T31" fmla="*/ 0 h 754"/>
                  <a:gd name="T32" fmla="*/ 0 w 658"/>
                  <a:gd name="T33" fmla="*/ 0 h 754"/>
                  <a:gd name="T34" fmla="*/ 0 w 658"/>
                  <a:gd name="T35" fmla="*/ 0 h 754"/>
                  <a:gd name="T36" fmla="*/ 0 w 658"/>
                  <a:gd name="T37" fmla="*/ 0 h 754"/>
                  <a:gd name="T38" fmla="*/ 0 w 658"/>
                  <a:gd name="T39" fmla="*/ 0 h 754"/>
                  <a:gd name="T40" fmla="*/ 0 w 658"/>
                  <a:gd name="T41" fmla="*/ 0 h 754"/>
                  <a:gd name="T42" fmla="*/ 0 w 658"/>
                  <a:gd name="T43" fmla="*/ 0 h 754"/>
                  <a:gd name="T44" fmla="*/ 0 w 658"/>
                  <a:gd name="T45" fmla="*/ 0 h 754"/>
                  <a:gd name="T46" fmla="*/ 0 w 658"/>
                  <a:gd name="T47" fmla="*/ 0 h 754"/>
                  <a:gd name="T48" fmla="*/ 0 w 658"/>
                  <a:gd name="T49" fmla="*/ 0 h 754"/>
                  <a:gd name="T50" fmla="*/ 0 w 658"/>
                  <a:gd name="T51" fmla="*/ 0 h 754"/>
                  <a:gd name="T52" fmla="*/ 0 w 658"/>
                  <a:gd name="T53" fmla="*/ 0 h 754"/>
                  <a:gd name="T54" fmla="*/ 0 w 658"/>
                  <a:gd name="T55" fmla="*/ 0 h 754"/>
                  <a:gd name="T56" fmla="*/ 0 w 658"/>
                  <a:gd name="T57" fmla="*/ 0 h 754"/>
                  <a:gd name="T58" fmla="*/ 0 w 658"/>
                  <a:gd name="T59" fmla="*/ 0 h 754"/>
                  <a:gd name="T60" fmla="*/ 0 w 658"/>
                  <a:gd name="T61" fmla="*/ 0 h 754"/>
                  <a:gd name="T62" fmla="*/ 0 w 658"/>
                  <a:gd name="T63" fmla="*/ 0 h 754"/>
                  <a:gd name="T64" fmla="*/ 0 w 658"/>
                  <a:gd name="T65" fmla="*/ 0 h 754"/>
                  <a:gd name="T66" fmla="*/ 0 w 658"/>
                  <a:gd name="T67" fmla="*/ 0 h 754"/>
                  <a:gd name="T68" fmla="*/ 0 w 658"/>
                  <a:gd name="T69" fmla="*/ 0 h 754"/>
                  <a:gd name="T70" fmla="*/ 0 w 658"/>
                  <a:gd name="T71" fmla="*/ 0 h 754"/>
                  <a:gd name="T72" fmla="*/ 0 w 658"/>
                  <a:gd name="T73" fmla="*/ 0 h 754"/>
                  <a:gd name="T74" fmla="*/ 0 w 658"/>
                  <a:gd name="T75" fmla="*/ 0 h 754"/>
                  <a:gd name="T76" fmla="*/ 0 w 658"/>
                  <a:gd name="T77" fmla="*/ 0 h 754"/>
                  <a:gd name="T78" fmla="*/ 0 w 658"/>
                  <a:gd name="T79" fmla="*/ 0 h 754"/>
                  <a:gd name="T80" fmla="*/ 0 w 658"/>
                  <a:gd name="T81" fmla="*/ 0 h 754"/>
                  <a:gd name="T82" fmla="*/ 0 w 658"/>
                  <a:gd name="T83" fmla="*/ 0 h 754"/>
                  <a:gd name="T84" fmla="*/ 0 w 658"/>
                  <a:gd name="T85" fmla="*/ 0 h 754"/>
                  <a:gd name="T86" fmla="*/ 0 w 658"/>
                  <a:gd name="T87" fmla="*/ 0 h 754"/>
                  <a:gd name="T88" fmla="*/ 0 w 658"/>
                  <a:gd name="T89" fmla="*/ 0 h 754"/>
                  <a:gd name="T90" fmla="*/ 0 w 658"/>
                  <a:gd name="T91" fmla="*/ 0 h 754"/>
                  <a:gd name="T92" fmla="*/ 0 w 658"/>
                  <a:gd name="T93" fmla="*/ 0 h 754"/>
                  <a:gd name="T94" fmla="*/ 0 w 658"/>
                  <a:gd name="T95" fmla="*/ 0 h 754"/>
                  <a:gd name="T96" fmla="*/ 0 w 658"/>
                  <a:gd name="T97" fmla="*/ 0 h 754"/>
                  <a:gd name="T98" fmla="*/ 0 w 658"/>
                  <a:gd name="T99" fmla="*/ 0 h 754"/>
                  <a:gd name="T100" fmla="*/ 0 w 658"/>
                  <a:gd name="T101" fmla="*/ 0 h 754"/>
                  <a:gd name="T102" fmla="*/ 0 w 658"/>
                  <a:gd name="T103" fmla="*/ 0 h 754"/>
                  <a:gd name="T104" fmla="*/ 0 w 658"/>
                  <a:gd name="T105" fmla="*/ 0 h 754"/>
                  <a:gd name="T106" fmla="*/ 0 w 658"/>
                  <a:gd name="T107" fmla="*/ 0 h 754"/>
                  <a:gd name="T108" fmla="*/ 0 w 658"/>
                  <a:gd name="T109" fmla="*/ 0 h 7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8"/>
                  <a:gd name="T166" fmla="*/ 0 h 754"/>
                  <a:gd name="T167" fmla="*/ 658 w 658"/>
                  <a:gd name="T168" fmla="*/ 754 h 7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rgbClr val="BEBEBE"/>
              </a:solidFill>
              <a:ln w="6350">
                <a:solidFill>
                  <a:srgbClr val="969696"/>
                </a:solidFill>
                <a:round/>
                <a:headEnd/>
                <a:tailEnd/>
              </a:ln>
            </p:spPr>
            <p:txBody>
              <a:bodyPr/>
              <a:lstStyle/>
              <a:p>
                <a:endParaRPr lang="en-US" dirty="0"/>
              </a:p>
            </p:txBody>
          </p:sp>
          <p:sp>
            <p:nvSpPr>
              <p:cNvPr id="532" name="Freeform 220"/>
              <p:cNvSpPr>
                <a:spLocks noChangeAspect="1"/>
              </p:cNvSpPr>
              <p:nvPr/>
            </p:nvSpPr>
            <p:spPr bwMode="gray">
              <a:xfrm>
                <a:off x="2029" y="3428"/>
                <a:ext cx="75" cy="80"/>
              </a:xfrm>
              <a:custGeom>
                <a:avLst/>
                <a:gdLst>
                  <a:gd name="T0" fmla="*/ 0 w 292"/>
                  <a:gd name="T1" fmla="*/ 0 h 314"/>
                  <a:gd name="T2" fmla="*/ 0 w 292"/>
                  <a:gd name="T3" fmla="*/ 0 h 314"/>
                  <a:gd name="T4" fmla="*/ 0 w 292"/>
                  <a:gd name="T5" fmla="*/ 0 h 314"/>
                  <a:gd name="T6" fmla="*/ 0 w 292"/>
                  <a:gd name="T7" fmla="*/ 0 h 314"/>
                  <a:gd name="T8" fmla="*/ 0 w 292"/>
                  <a:gd name="T9" fmla="*/ 0 h 314"/>
                  <a:gd name="T10" fmla="*/ 0 w 292"/>
                  <a:gd name="T11" fmla="*/ 0 h 314"/>
                  <a:gd name="T12" fmla="*/ 0 w 292"/>
                  <a:gd name="T13" fmla="*/ 0 h 314"/>
                  <a:gd name="T14" fmla="*/ 0 w 292"/>
                  <a:gd name="T15" fmla="*/ 0 h 314"/>
                  <a:gd name="T16" fmla="*/ 0 w 292"/>
                  <a:gd name="T17" fmla="*/ 0 h 314"/>
                  <a:gd name="T18" fmla="*/ 0 w 292"/>
                  <a:gd name="T19" fmla="*/ 0 h 314"/>
                  <a:gd name="T20" fmla="*/ 0 w 292"/>
                  <a:gd name="T21" fmla="*/ 0 h 314"/>
                  <a:gd name="T22" fmla="*/ 0 w 292"/>
                  <a:gd name="T23" fmla="*/ 0 h 314"/>
                  <a:gd name="T24" fmla="*/ 0 w 292"/>
                  <a:gd name="T25" fmla="*/ 0 h 314"/>
                  <a:gd name="T26" fmla="*/ 0 w 292"/>
                  <a:gd name="T27" fmla="*/ 0 h 314"/>
                  <a:gd name="T28" fmla="*/ 0 w 292"/>
                  <a:gd name="T29" fmla="*/ 0 h 314"/>
                  <a:gd name="T30" fmla="*/ 0 w 292"/>
                  <a:gd name="T31" fmla="*/ 0 h 314"/>
                  <a:gd name="T32" fmla="*/ 0 w 292"/>
                  <a:gd name="T33" fmla="*/ 0 h 314"/>
                  <a:gd name="T34" fmla="*/ 0 w 292"/>
                  <a:gd name="T35" fmla="*/ 0 h 314"/>
                  <a:gd name="T36" fmla="*/ 0 w 292"/>
                  <a:gd name="T37" fmla="*/ 0 h 314"/>
                  <a:gd name="T38" fmla="*/ 0 w 292"/>
                  <a:gd name="T39" fmla="*/ 0 h 314"/>
                  <a:gd name="T40" fmla="*/ 0 w 292"/>
                  <a:gd name="T41" fmla="*/ 0 h 314"/>
                  <a:gd name="T42" fmla="*/ 0 w 292"/>
                  <a:gd name="T43" fmla="*/ 0 h 314"/>
                  <a:gd name="T44" fmla="*/ 0 w 292"/>
                  <a:gd name="T45" fmla="*/ 0 h 314"/>
                  <a:gd name="T46" fmla="*/ 0 w 292"/>
                  <a:gd name="T47" fmla="*/ 0 h 314"/>
                  <a:gd name="T48" fmla="*/ 0 w 292"/>
                  <a:gd name="T49" fmla="*/ 0 h 314"/>
                  <a:gd name="T50" fmla="*/ 0 w 292"/>
                  <a:gd name="T51" fmla="*/ 0 h 314"/>
                  <a:gd name="T52" fmla="*/ 0 w 292"/>
                  <a:gd name="T53" fmla="*/ 0 h 314"/>
                  <a:gd name="T54" fmla="*/ 0 w 292"/>
                  <a:gd name="T55" fmla="*/ 0 h 314"/>
                  <a:gd name="T56" fmla="*/ 0 w 292"/>
                  <a:gd name="T57" fmla="*/ 0 h 314"/>
                  <a:gd name="T58" fmla="*/ 0 w 292"/>
                  <a:gd name="T59" fmla="*/ 0 h 314"/>
                  <a:gd name="T60" fmla="*/ 0 w 292"/>
                  <a:gd name="T61" fmla="*/ 0 h 314"/>
                  <a:gd name="T62" fmla="*/ 0 w 292"/>
                  <a:gd name="T63" fmla="*/ 0 h 314"/>
                  <a:gd name="T64" fmla="*/ 0 w 292"/>
                  <a:gd name="T65" fmla="*/ 0 h 314"/>
                  <a:gd name="T66" fmla="*/ 0 w 292"/>
                  <a:gd name="T67" fmla="*/ 0 h 314"/>
                  <a:gd name="T68" fmla="*/ 0 w 292"/>
                  <a:gd name="T69" fmla="*/ 0 h 314"/>
                  <a:gd name="T70" fmla="*/ 0 w 292"/>
                  <a:gd name="T71" fmla="*/ 0 h 314"/>
                  <a:gd name="T72" fmla="*/ 0 w 292"/>
                  <a:gd name="T73" fmla="*/ 0 h 314"/>
                  <a:gd name="T74" fmla="*/ 0 w 292"/>
                  <a:gd name="T75" fmla="*/ 0 h 314"/>
                  <a:gd name="T76" fmla="*/ 0 w 292"/>
                  <a:gd name="T77" fmla="*/ 0 h 314"/>
                  <a:gd name="T78" fmla="*/ 0 w 292"/>
                  <a:gd name="T79" fmla="*/ 0 h 314"/>
                  <a:gd name="T80" fmla="*/ 0 w 292"/>
                  <a:gd name="T81" fmla="*/ 0 h 314"/>
                  <a:gd name="T82" fmla="*/ 0 w 292"/>
                  <a:gd name="T83" fmla="*/ 0 h 314"/>
                  <a:gd name="T84" fmla="*/ 0 w 292"/>
                  <a:gd name="T85" fmla="*/ 0 h 3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314"/>
                  <a:gd name="T131" fmla="*/ 292 w 292"/>
                  <a:gd name="T132" fmla="*/ 314 h 3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rgbClr val="BEBEBE"/>
              </a:solidFill>
              <a:ln w="6350">
                <a:solidFill>
                  <a:srgbClr val="969696"/>
                </a:solidFill>
                <a:round/>
                <a:headEnd/>
                <a:tailEnd/>
              </a:ln>
            </p:spPr>
            <p:txBody>
              <a:bodyPr/>
              <a:lstStyle/>
              <a:p>
                <a:endParaRPr lang="en-US" dirty="0"/>
              </a:p>
            </p:txBody>
          </p:sp>
          <p:sp>
            <p:nvSpPr>
              <p:cNvPr id="533" name="Freeform 221"/>
              <p:cNvSpPr>
                <a:spLocks noChangeAspect="1"/>
              </p:cNvSpPr>
              <p:nvPr/>
            </p:nvSpPr>
            <p:spPr bwMode="gray">
              <a:xfrm>
                <a:off x="1991" y="2877"/>
                <a:ext cx="67" cy="97"/>
              </a:xfrm>
              <a:custGeom>
                <a:avLst/>
                <a:gdLst>
                  <a:gd name="T0" fmla="*/ 0 w 265"/>
                  <a:gd name="T1" fmla="*/ 0 h 386"/>
                  <a:gd name="T2" fmla="*/ 0 w 265"/>
                  <a:gd name="T3" fmla="*/ 0 h 386"/>
                  <a:gd name="T4" fmla="*/ 0 w 265"/>
                  <a:gd name="T5" fmla="*/ 0 h 386"/>
                  <a:gd name="T6" fmla="*/ 0 w 265"/>
                  <a:gd name="T7" fmla="*/ 0 h 386"/>
                  <a:gd name="T8" fmla="*/ 0 w 265"/>
                  <a:gd name="T9" fmla="*/ 0 h 386"/>
                  <a:gd name="T10" fmla="*/ 0 w 265"/>
                  <a:gd name="T11" fmla="*/ 0 h 386"/>
                  <a:gd name="T12" fmla="*/ 0 w 265"/>
                  <a:gd name="T13" fmla="*/ 0 h 386"/>
                  <a:gd name="T14" fmla="*/ 0 w 265"/>
                  <a:gd name="T15" fmla="*/ 0 h 386"/>
                  <a:gd name="T16" fmla="*/ 0 w 265"/>
                  <a:gd name="T17" fmla="*/ 0 h 386"/>
                  <a:gd name="T18" fmla="*/ 0 w 265"/>
                  <a:gd name="T19" fmla="*/ 0 h 386"/>
                  <a:gd name="T20" fmla="*/ 0 w 265"/>
                  <a:gd name="T21" fmla="*/ 0 h 386"/>
                  <a:gd name="T22" fmla="*/ 0 w 265"/>
                  <a:gd name="T23" fmla="*/ 0 h 386"/>
                  <a:gd name="T24" fmla="*/ 0 w 265"/>
                  <a:gd name="T25" fmla="*/ 0 h 386"/>
                  <a:gd name="T26" fmla="*/ 0 w 265"/>
                  <a:gd name="T27" fmla="*/ 0 h 386"/>
                  <a:gd name="T28" fmla="*/ 0 w 265"/>
                  <a:gd name="T29" fmla="*/ 0 h 386"/>
                  <a:gd name="T30" fmla="*/ 0 w 265"/>
                  <a:gd name="T31" fmla="*/ 0 h 386"/>
                  <a:gd name="T32" fmla="*/ 0 w 265"/>
                  <a:gd name="T33" fmla="*/ 0 h 386"/>
                  <a:gd name="T34" fmla="*/ 0 w 265"/>
                  <a:gd name="T35" fmla="*/ 0 h 386"/>
                  <a:gd name="T36" fmla="*/ 0 w 265"/>
                  <a:gd name="T37" fmla="*/ 0 h 386"/>
                  <a:gd name="T38" fmla="*/ 0 w 265"/>
                  <a:gd name="T39" fmla="*/ 0 h 386"/>
                  <a:gd name="T40" fmla="*/ 0 w 265"/>
                  <a:gd name="T41" fmla="*/ 0 h 386"/>
                  <a:gd name="T42" fmla="*/ 0 w 265"/>
                  <a:gd name="T43" fmla="*/ 0 h 386"/>
                  <a:gd name="T44" fmla="*/ 0 w 265"/>
                  <a:gd name="T45" fmla="*/ 0 h 386"/>
                  <a:gd name="T46" fmla="*/ 0 w 265"/>
                  <a:gd name="T47" fmla="*/ 0 h 386"/>
                  <a:gd name="T48" fmla="*/ 0 w 265"/>
                  <a:gd name="T49" fmla="*/ 0 h 386"/>
                  <a:gd name="T50" fmla="*/ 0 w 265"/>
                  <a:gd name="T51" fmla="*/ 0 h 386"/>
                  <a:gd name="T52" fmla="*/ 0 w 265"/>
                  <a:gd name="T53" fmla="*/ 0 h 386"/>
                  <a:gd name="T54" fmla="*/ 0 w 265"/>
                  <a:gd name="T55" fmla="*/ 0 h 386"/>
                  <a:gd name="T56" fmla="*/ 0 w 265"/>
                  <a:gd name="T57" fmla="*/ 0 h 386"/>
                  <a:gd name="T58" fmla="*/ 0 w 265"/>
                  <a:gd name="T59" fmla="*/ 0 h 386"/>
                  <a:gd name="T60" fmla="*/ 0 w 265"/>
                  <a:gd name="T61" fmla="*/ 0 h 386"/>
                  <a:gd name="T62" fmla="*/ 0 w 265"/>
                  <a:gd name="T63" fmla="*/ 0 h 386"/>
                  <a:gd name="T64" fmla="*/ 0 w 265"/>
                  <a:gd name="T65" fmla="*/ 0 h 386"/>
                  <a:gd name="T66" fmla="*/ 0 w 265"/>
                  <a:gd name="T67" fmla="*/ 0 h 386"/>
                  <a:gd name="T68" fmla="*/ 0 w 265"/>
                  <a:gd name="T69" fmla="*/ 0 h 386"/>
                  <a:gd name="T70" fmla="*/ 0 w 265"/>
                  <a:gd name="T71" fmla="*/ 0 h 386"/>
                  <a:gd name="T72" fmla="*/ 0 w 265"/>
                  <a:gd name="T73" fmla="*/ 0 h 386"/>
                  <a:gd name="T74" fmla="*/ 0 w 265"/>
                  <a:gd name="T75" fmla="*/ 0 h 386"/>
                  <a:gd name="T76" fmla="*/ 0 w 265"/>
                  <a:gd name="T77" fmla="*/ 0 h 386"/>
                  <a:gd name="T78" fmla="*/ 0 w 265"/>
                  <a:gd name="T79" fmla="*/ 0 h 386"/>
                  <a:gd name="T80" fmla="*/ 0 w 265"/>
                  <a:gd name="T81" fmla="*/ 0 h 386"/>
                  <a:gd name="T82" fmla="*/ 0 w 265"/>
                  <a:gd name="T83" fmla="*/ 0 h 386"/>
                  <a:gd name="T84" fmla="*/ 0 w 265"/>
                  <a:gd name="T85" fmla="*/ 0 h 386"/>
                  <a:gd name="T86" fmla="*/ 0 w 265"/>
                  <a:gd name="T87" fmla="*/ 0 h 386"/>
                  <a:gd name="T88" fmla="*/ 0 w 265"/>
                  <a:gd name="T89" fmla="*/ 0 h 386"/>
                  <a:gd name="T90" fmla="*/ 0 w 265"/>
                  <a:gd name="T91" fmla="*/ 0 h 3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
                  <a:gd name="T139" fmla="*/ 0 h 386"/>
                  <a:gd name="T140" fmla="*/ 265 w 265"/>
                  <a:gd name="T141" fmla="*/ 386 h 3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solidFill>
                <a:srgbClr val="BEBEBE"/>
              </a:solidFill>
              <a:ln w="6350">
                <a:solidFill>
                  <a:srgbClr val="969696"/>
                </a:solidFill>
                <a:round/>
                <a:headEnd/>
                <a:tailEnd/>
              </a:ln>
            </p:spPr>
            <p:txBody>
              <a:bodyPr/>
              <a:lstStyle/>
              <a:p>
                <a:endParaRPr lang="en-US" dirty="0"/>
              </a:p>
            </p:txBody>
          </p:sp>
          <p:sp>
            <p:nvSpPr>
              <p:cNvPr id="534" name="Freeform 222"/>
              <p:cNvSpPr>
                <a:spLocks noChangeAspect="1"/>
              </p:cNvSpPr>
              <p:nvPr/>
            </p:nvSpPr>
            <p:spPr bwMode="gray">
              <a:xfrm>
                <a:off x="2086" y="2914"/>
                <a:ext cx="41" cy="50"/>
              </a:xfrm>
              <a:custGeom>
                <a:avLst/>
                <a:gdLst>
                  <a:gd name="T0" fmla="*/ 0 w 157"/>
                  <a:gd name="T1" fmla="*/ 0 h 200"/>
                  <a:gd name="T2" fmla="*/ 0 w 157"/>
                  <a:gd name="T3" fmla="*/ 0 h 200"/>
                  <a:gd name="T4" fmla="*/ 0 w 157"/>
                  <a:gd name="T5" fmla="*/ 0 h 200"/>
                  <a:gd name="T6" fmla="*/ 0 w 157"/>
                  <a:gd name="T7" fmla="*/ 0 h 200"/>
                  <a:gd name="T8" fmla="*/ 0 w 157"/>
                  <a:gd name="T9" fmla="*/ 0 h 200"/>
                  <a:gd name="T10" fmla="*/ 0 w 157"/>
                  <a:gd name="T11" fmla="*/ 0 h 200"/>
                  <a:gd name="T12" fmla="*/ 0 w 157"/>
                  <a:gd name="T13" fmla="*/ 0 h 200"/>
                  <a:gd name="T14" fmla="*/ 0 w 157"/>
                  <a:gd name="T15" fmla="*/ 0 h 200"/>
                  <a:gd name="T16" fmla="*/ 0 w 157"/>
                  <a:gd name="T17" fmla="*/ 0 h 200"/>
                  <a:gd name="T18" fmla="*/ 0 w 157"/>
                  <a:gd name="T19" fmla="*/ 0 h 200"/>
                  <a:gd name="T20" fmla="*/ 0 w 157"/>
                  <a:gd name="T21" fmla="*/ 0 h 200"/>
                  <a:gd name="T22" fmla="*/ 0 w 157"/>
                  <a:gd name="T23" fmla="*/ 0 h 200"/>
                  <a:gd name="T24" fmla="*/ 0 w 157"/>
                  <a:gd name="T25" fmla="*/ 0 h 200"/>
                  <a:gd name="T26" fmla="*/ 0 w 157"/>
                  <a:gd name="T27" fmla="*/ 0 h 200"/>
                  <a:gd name="T28" fmla="*/ 0 w 157"/>
                  <a:gd name="T29" fmla="*/ 0 h 200"/>
                  <a:gd name="T30" fmla="*/ 0 w 157"/>
                  <a:gd name="T31" fmla="*/ 0 h 200"/>
                  <a:gd name="T32" fmla="*/ 0 w 157"/>
                  <a:gd name="T33" fmla="*/ 0 h 200"/>
                  <a:gd name="T34" fmla="*/ 0 w 157"/>
                  <a:gd name="T35" fmla="*/ 0 h 200"/>
                  <a:gd name="T36" fmla="*/ 0 w 157"/>
                  <a:gd name="T37" fmla="*/ 0 h 200"/>
                  <a:gd name="T38" fmla="*/ 0 w 157"/>
                  <a:gd name="T39" fmla="*/ 0 h 200"/>
                  <a:gd name="T40" fmla="*/ 0 w 157"/>
                  <a:gd name="T41" fmla="*/ 0 h 200"/>
                  <a:gd name="T42" fmla="*/ 0 w 157"/>
                  <a:gd name="T43" fmla="*/ 0 h 200"/>
                  <a:gd name="T44" fmla="*/ 0 w 157"/>
                  <a:gd name="T45" fmla="*/ 0 h 200"/>
                  <a:gd name="T46" fmla="*/ 0 w 157"/>
                  <a:gd name="T47" fmla="*/ 0 h 200"/>
                  <a:gd name="T48" fmla="*/ 0 w 157"/>
                  <a:gd name="T49" fmla="*/ 0 h 200"/>
                  <a:gd name="T50" fmla="*/ 0 w 157"/>
                  <a:gd name="T51" fmla="*/ 0 h 200"/>
                  <a:gd name="T52" fmla="*/ 0 w 157"/>
                  <a:gd name="T53" fmla="*/ 0 h 200"/>
                  <a:gd name="T54" fmla="*/ 0 w 157"/>
                  <a:gd name="T55" fmla="*/ 0 h 200"/>
                  <a:gd name="T56" fmla="*/ 0 w 157"/>
                  <a:gd name="T57" fmla="*/ 0 h 200"/>
                  <a:gd name="T58" fmla="*/ 0 w 157"/>
                  <a:gd name="T59" fmla="*/ 0 h 200"/>
                  <a:gd name="T60" fmla="*/ 0 w 157"/>
                  <a:gd name="T61" fmla="*/ 0 h 200"/>
                  <a:gd name="T62" fmla="*/ 0 w 157"/>
                  <a:gd name="T63" fmla="*/ 0 h 200"/>
                  <a:gd name="T64" fmla="*/ 0 w 157"/>
                  <a:gd name="T65" fmla="*/ 0 h 200"/>
                  <a:gd name="T66" fmla="*/ 0 w 157"/>
                  <a:gd name="T67" fmla="*/ 0 h 200"/>
                  <a:gd name="T68" fmla="*/ 0 w 157"/>
                  <a:gd name="T69" fmla="*/ 0 h 200"/>
                  <a:gd name="T70" fmla="*/ 0 w 157"/>
                  <a:gd name="T71" fmla="*/ 0 h 200"/>
                  <a:gd name="T72" fmla="*/ 0 w 157"/>
                  <a:gd name="T73" fmla="*/ 0 h 200"/>
                  <a:gd name="T74" fmla="*/ 0 w 157"/>
                  <a:gd name="T75" fmla="*/ 0 h 200"/>
                  <a:gd name="T76" fmla="*/ 0 w 157"/>
                  <a:gd name="T77" fmla="*/ 0 h 200"/>
                  <a:gd name="T78" fmla="*/ 0 w 157"/>
                  <a:gd name="T79" fmla="*/ 0 h 200"/>
                  <a:gd name="T80" fmla="*/ 0 w 157"/>
                  <a:gd name="T81" fmla="*/ 0 h 200"/>
                  <a:gd name="T82" fmla="*/ 0 w 157"/>
                  <a:gd name="T83" fmla="*/ 0 h 200"/>
                  <a:gd name="T84" fmla="*/ 0 w 157"/>
                  <a:gd name="T85" fmla="*/ 0 h 200"/>
                  <a:gd name="T86" fmla="*/ 0 w 157"/>
                  <a:gd name="T87" fmla="*/ 0 h 200"/>
                  <a:gd name="T88" fmla="*/ 0 w 157"/>
                  <a:gd name="T89" fmla="*/ 0 h 200"/>
                  <a:gd name="T90" fmla="*/ 0 w 157"/>
                  <a:gd name="T91" fmla="*/ 0 h 200"/>
                  <a:gd name="T92" fmla="*/ 0 w 157"/>
                  <a:gd name="T93" fmla="*/ 0 h 200"/>
                  <a:gd name="T94" fmla="*/ 0 w 157"/>
                  <a:gd name="T95" fmla="*/ 0 h 200"/>
                  <a:gd name="T96" fmla="*/ 0 w 157"/>
                  <a:gd name="T97" fmla="*/ 0 h 200"/>
                  <a:gd name="T98" fmla="*/ 0 w 157"/>
                  <a:gd name="T99" fmla="*/ 0 h 200"/>
                  <a:gd name="T100" fmla="*/ 0 w 157"/>
                  <a:gd name="T101" fmla="*/ 0 h 200"/>
                  <a:gd name="T102" fmla="*/ 0 w 157"/>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
                  <a:gd name="T157" fmla="*/ 0 h 200"/>
                  <a:gd name="T158" fmla="*/ 157 w 157"/>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rgbClr val="BEBEBE"/>
              </a:solidFill>
              <a:ln w="6350">
                <a:solidFill>
                  <a:srgbClr val="969696"/>
                </a:solidFill>
                <a:round/>
                <a:headEnd/>
                <a:tailEnd/>
              </a:ln>
            </p:spPr>
            <p:txBody>
              <a:bodyPr/>
              <a:lstStyle/>
              <a:p>
                <a:endParaRPr lang="en-US" dirty="0"/>
              </a:p>
            </p:txBody>
          </p:sp>
          <p:sp>
            <p:nvSpPr>
              <p:cNvPr id="535" name="Freeform 223"/>
              <p:cNvSpPr>
                <a:spLocks noChangeAspect="1"/>
              </p:cNvSpPr>
              <p:nvPr/>
            </p:nvSpPr>
            <p:spPr bwMode="gray">
              <a:xfrm>
                <a:off x="1712" y="2994"/>
                <a:ext cx="174" cy="254"/>
              </a:xfrm>
              <a:custGeom>
                <a:avLst/>
                <a:gdLst>
                  <a:gd name="T0" fmla="*/ 0 w 686"/>
                  <a:gd name="T1" fmla="*/ 0 h 1005"/>
                  <a:gd name="T2" fmla="*/ 0 w 686"/>
                  <a:gd name="T3" fmla="*/ 0 h 1005"/>
                  <a:gd name="T4" fmla="*/ 0 w 686"/>
                  <a:gd name="T5" fmla="*/ 0 h 1005"/>
                  <a:gd name="T6" fmla="*/ 0 w 686"/>
                  <a:gd name="T7" fmla="*/ 0 h 1005"/>
                  <a:gd name="T8" fmla="*/ 0 w 686"/>
                  <a:gd name="T9" fmla="*/ 0 h 1005"/>
                  <a:gd name="T10" fmla="*/ 0 w 686"/>
                  <a:gd name="T11" fmla="*/ 0 h 1005"/>
                  <a:gd name="T12" fmla="*/ 0 w 686"/>
                  <a:gd name="T13" fmla="*/ 0 h 1005"/>
                  <a:gd name="T14" fmla="*/ 0 w 686"/>
                  <a:gd name="T15" fmla="*/ 0 h 1005"/>
                  <a:gd name="T16" fmla="*/ 0 w 686"/>
                  <a:gd name="T17" fmla="*/ 0 h 1005"/>
                  <a:gd name="T18" fmla="*/ 0 w 686"/>
                  <a:gd name="T19" fmla="*/ 0 h 1005"/>
                  <a:gd name="T20" fmla="*/ 0 w 686"/>
                  <a:gd name="T21" fmla="*/ 0 h 1005"/>
                  <a:gd name="T22" fmla="*/ 0 w 686"/>
                  <a:gd name="T23" fmla="*/ 0 h 1005"/>
                  <a:gd name="T24" fmla="*/ 0 w 686"/>
                  <a:gd name="T25" fmla="*/ 0 h 1005"/>
                  <a:gd name="T26" fmla="*/ 0 w 686"/>
                  <a:gd name="T27" fmla="*/ 0 h 1005"/>
                  <a:gd name="T28" fmla="*/ 0 w 686"/>
                  <a:gd name="T29" fmla="*/ 0 h 1005"/>
                  <a:gd name="T30" fmla="*/ 0 w 686"/>
                  <a:gd name="T31" fmla="*/ 0 h 1005"/>
                  <a:gd name="T32" fmla="*/ 0 w 686"/>
                  <a:gd name="T33" fmla="*/ 0 h 1005"/>
                  <a:gd name="T34" fmla="*/ 0 w 686"/>
                  <a:gd name="T35" fmla="*/ 0 h 1005"/>
                  <a:gd name="T36" fmla="*/ 0 w 686"/>
                  <a:gd name="T37" fmla="*/ 0 h 1005"/>
                  <a:gd name="T38" fmla="*/ 0 w 686"/>
                  <a:gd name="T39" fmla="*/ 0 h 1005"/>
                  <a:gd name="T40" fmla="*/ 0 w 686"/>
                  <a:gd name="T41" fmla="*/ 0 h 1005"/>
                  <a:gd name="T42" fmla="*/ 0 w 686"/>
                  <a:gd name="T43" fmla="*/ 0 h 1005"/>
                  <a:gd name="T44" fmla="*/ 0 w 686"/>
                  <a:gd name="T45" fmla="*/ 0 h 1005"/>
                  <a:gd name="T46" fmla="*/ 0 w 686"/>
                  <a:gd name="T47" fmla="*/ 0 h 1005"/>
                  <a:gd name="T48" fmla="*/ 0 w 686"/>
                  <a:gd name="T49" fmla="*/ 0 h 1005"/>
                  <a:gd name="T50" fmla="*/ 0 w 686"/>
                  <a:gd name="T51" fmla="*/ 0 h 1005"/>
                  <a:gd name="T52" fmla="*/ 0 w 686"/>
                  <a:gd name="T53" fmla="*/ 0 h 1005"/>
                  <a:gd name="T54" fmla="*/ 0 w 686"/>
                  <a:gd name="T55" fmla="*/ 0 h 1005"/>
                  <a:gd name="T56" fmla="*/ 0 w 686"/>
                  <a:gd name="T57" fmla="*/ 0 h 1005"/>
                  <a:gd name="T58" fmla="*/ 0 w 686"/>
                  <a:gd name="T59" fmla="*/ 0 h 1005"/>
                  <a:gd name="T60" fmla="*/ 0 w 686"/>
                  <a:gd name="T61" fmla="*/ 0 h 1005"/>
                  <a:gd name="T62" fmla="*/ 0 w 686"/>
                  <a:gd name="T63" fmla="*/ 0 h 1005"/>
                  <a:gd name="T64" fmla="*/ 0 w 686"/>
                  <a:gd name="T65" fmla="*/ 0 h 1005"/>
                  <a:gd name="T66" fmla="*/ 0 w 686"/>
                  <a:gd name="T67" fmla="*/ 0 h 1005"/>
                  <a:gd name="T68" fmla="*/ 0 w 686"/>
                  <a:gd name="T69" fmla="*/ 0 h 1005"/>
                  <a:gd name="T70" fmla="*/ 0 w 686"/>
                  <a:gd name="T71" fmla="*/ 0 h 1005"/>
                  <a:gd name="T72" fmla="*/ 0 w 686"/>
                  <a:gd name="T73" fmla="*/ 0 h 1005"/>
                  <a:gd name="T74" fmla="*/ 0 w 686"/>
                  <a:gd name="T75" fmla="*/ 0 h 1005"/>
                  <a:gd name="T76" fmla="*/ 0 w 686"/>
                  <a:gd name="T77" fmla="*/ 0 h 1005"/>
                  <a:gd name="T78" fmla="*/ 0 w 686"/>
                  <a:gd name="T79" fmla="*/ 0 h 1005"/>
                  <a:gd name="T80" fmla="*/ 0 w 686"/>
                  <a:gd name="T81" fmla="*/ 0 h 1005"/>
                  <a:gd name="T82" fmla="*/ 0 w 686"/>
                  <a:gd name="T83" fmla="*/ 0 h 1005"/>
                  <a:gd name="T84" fmla="*/ 0 w 686"/>
                  <a:gd name="T85" fmla="*/ 0 h 1005"/>
                  <a:gd name="T86" fmla="*/ 0 w 686"/>
                  <a:gd name="T87" fmla="*/ 0 h 1005"/>
                  <a:gd name="T88" fmla="*/ 0 w 686"/>
                  <a:gd name="T89" fmla="*/ 0 h 1005"/>
                  <a:gd name="T90" fmla="*/ 0 w 686"/>
                  <a:gd name="T91" fmla="*/ 0 h 1005"/>
                  <a:gd name="T92" fmla="*/ 0 w 686"/>
                  <a:gd name="T93" fmla="*/ 0 h 1005"/>
                  <a:gd name="T94" fmla="*/ 0 w 686"/>
                  <a:gd name="T95" fmla="*/ 0 h 1005"/>
                  <a:gd name="T96" fmla="*/ 0 w 686"/>
                  <a:gd name="T97" fmla="*/ 0 h 1005"/>
                  <a:gd name="T98" fmla="*/ 0 w 686"/>
                  <a:gd name="T99" fmla="*/ 0 h 1005"/>
                  <a:gd name="T100" fmla="*/ 0 w 686"/>
                  <a:gd name="T101" fmla="*/ 0 h 1005"/>
                  <a:gd name="T102" fmla="*/ 0 w 686"/>
                  <a:gd name="T103" fmla="*/ 0 h 1005"/>
                  <a:gd name="T104" fmla="*/ 0 w 686"/>
                  <a:gd name="T105" fmla="*/ 0 h 1005"/>
                  <a:gd name="T106" fmla="*/ 0 w 686"/>
                  <a:gd name="T107" fmla="*/ 0 h 1005"/>
                  <a:gd name="T108" fmla="*/ 0 w 686"/>
                  <a:gd name="T109" fmla="*/ 0 h 1005"/>
                  <a:gd name="T110" fmla="*/ 0 w 686"/>
                  <a:gd name="T111" fmla="*/ 0 h 1005"/>
                  <a:gd name="T112" fmla="*/ 0 w 686"/>
                  <a:gd name="T113" fmla="*/ 0 h 1005"/>
                  <a:gd name="T114" fmla="*/ 0 w 686"/>
                  <a:gd name="T115" fmla="*/ 0 h 1005"/>
                  <a:gd name="T116" fmla="*/ 0 w 686"/>
                  <a:gd name="T117" fmla="*/ 0 h 10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6"/>
                  <a:gd name="T178" fmla="*/ 0 h 1005"/>
                  <a:gd name="T179" fmla="*/ 686 w 686"/>
                  <a:gd name="T180" fmla="*/ 1005 h 10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rgbClr val="BEBEBE"/>
              </a:solidFill>
              <a:ln w="6350">
                <a:solidFill>
                  <a:srgbClr val="969696"/>
                </a:solidFill>
                <a:round/>
                <a:headEnd/>
                <a:tailEnd/>
              </a:ln>
            </p:spPr>
            <p:txBody>
              <a:bodyPr/>
              <a:lstStyle/>
              <a:p>
                <a:endParaRPr lang="en-US" dirty="0"/>
              </a:p>
            </p:txBody>
          </p:sp>
          <p:grpSp>
            <p:nvGrpSpPr>
              <p:cNvPr id="536" name="Group 224"/>
              <p:cNvGrpSpPr>
                <a:grpSpLocks noChangeAspect="1"/>
              </p:cNvGrpSpPr>
              <p:nvPr/>
            </p:nvGrpSpPr>
            <p:grpSpPr bwMode="auto">
              <a:xfrm>
                <a:off x="1824" y="3300"/>
                <a:ext cx="272" cy="609"/>
                <a:chOff x="1803" y="3300"/>
                <a:chExt cx="272" cy="609"/>
              </a:xfrm>
            </p:grpSpPr>
            <p:sp>
              <p:nvSpPr>
                <p:cNvPr id="686" name="Freeform 225"/>
                <p:cNvSpPr>
                  <a:spLocks noChangeAspect="1"/>
                </p:cNvSpPr>
                <p:nvPr/>
              </p:nvSpPr>
              <p:spPr bwMode="gray">
                <a:xfrm>
                  <a:off x="1803" y="3300"/>
                  <a:ext cx="272" cy="544"/>
                </a:xfrm>
                <a:custGeom>
                  <a:avLst/>
                  <a:gdLst>
                    <a:gd name="T0" fmla="*/ 0 w 1080"/>
                    <a:gd name="T1" fmla="*/ 0 h 2146"/>
                    <a:gd name="T2" fmla="*/ 0 w 1080"/>
                    <a:gd name="T3" fmla="*/ 0 h 2146"/>
                    <a:gd name="T4" fmla="*/ 0 w 1080"/>
                    <a:gd name="T5" fmla="*/ 0 h 2146"/>
                    <a:gd name="T6" fmla="*/ 0 w 1080"/>
                    <a:gd name="T7" fmla="*/ 0 h 2146"/>
                    <a:gd name="T8" fmla="*/ 0 w 1080"/>
                    <a:gd name="T9" fmla="*/ 0 h 2146"/>
                    <a:gd name="T10" fmla="*/ 0 w 1080"/>
                    <a:gd name="T11" fmla="*/ 0 h 2146"/>
                    <a:gd name="T12" fmla="*/ 0 w 1080"/>
                    <a:gd name="T13" fmla="*/ 0 h 2146"/>
                    <a:gd name="T14" fmla="*/ 0 w 1080"/>
                    <a:gd name="T15" fmla="*/ 0 h 2146"/>
                    <a:gd name="T16" fmla="*/ 0 w 1080"/>
                    <a:gd name="T17" fmla="*/ 0 h 2146"/>
                    <a:gd name="T18" fmla="*/ 0 w 1080"/>
                    <a:gd name="T19" fmla="*/ 0 h 2146"/>
                    <a:gd name="T20" fmla="*/ 0 w 1080"/>
                    <a:gd name="T21" fmla="*/ 0 h 2146"/>
                    <a:gd name="T22" fmla="*/ 0 w 1080"/>
                    <a:gd name="T23" fmla="*/ 0 h 2146"/>
                    <a:gd name="T24" fmla="*/ 0 w 1080"/>
                    <a:gd name="T25" fmla="*/ 0 h 2146"/>
                    <a:gd name="T26" fmla="*/ 0 w 1080"/>
                    <a:gd name="T27" fmla="*/ 0 h 2146"/>
                    <a:gd name="T28" fmla="*/ 0 w 1080"/>
                    <a:gd name="T29" fmla="*/ 0 h 2146"/>
                    <a:gd name="T30" fmla="*/ 0 w 1080"/>
                    <a:gd name="T31" fmla="*/ 0 h 2146"/>
                    <a:gd name="T32" fmla="*/ 0 w 1080"/>
                    <a:gd name="T33" fmla="*/ 0 h 2146"/>
                    <a:gd name="T34" fmla="*/ 0 w 1080"/>
                    <a:gd name="T35" fmla="*/ 0 h 2146"/>
                    <a:gd name="T36" fmla="*/ 0 w 1080"/>
                    <a:gd name="T37" fmla="*/ 0 h 2146"/>
                    <a:gd name="T38" fmla="*/ 0 w 1080"/>
                    <a:gd name="T39" fmla="*/ 0 h 2146"/>
                    <a:gd name="T40" fmla="*/ 0 w 1080"/>
                    <a:gd name="T41" fmla="*/ 0 h 2146"/>
                    <a:gd name="T42" fmla="*/ 0 w 1080"/>
                    <a:gd name="T43" fmla="*/ 0 h 2146"/>
                    <a:gd name="T44" fmla="*/ 0 w 1080"/>
                    <a:gd name="T45" fmla="*/ 0 h 2146"/>
                    <a:gd name="T46" fmla="*/ 0 w 1080"/>
                    <a:gd name="T47" fmla="*/ 0 h 2146"/>
                    <a:gd name="T48" fmla="*/ 0 w 1080"/>
                    <a:gd name="T49" fmla="*/ 0 h 2146"/>
                    <a:gd name="T50" fmla="*/ 0 w 1080"/>
                    <a:gd name="T51" fmla="*/ 0 h 2146"/>
                    <a:gd name="T52" fmla="*/ 0 w 1080"/>
                    <a:gd name="T53" fmla="*/ 0 h 2146"/>
                    <a:gd name="T54" fmla="*/ 0 w 1080"/>
                    <a:gd name="T55" fmla="*/ 0 h 2146"/>
                    <a:gd name="T56" fmla="*/ 0 w 1080"/>
                    <a:gd name="T57" fmla="*/ 0 h 2146"/>
                    <a:gd name="T58" fmla="*/ 0 w 1080"/>
                    <a:gd name="T59" fmla="*/ 0 h 2146"/>
                    <a:gd name="T60" fmla="*/ 0 w 1080"/>
                    <a:gd name="T61" fmla="*/ 0 h 2146"/>
                    <a:gd name="T62" fmla="*/ 0 w 1080"/>
                    <a:gd name="T63" fmla="*/ 0 h 2146"/>
                    <a:gd name="T64" fmla="*/ 0 w 1080"/>
                    <a:gd name="T65" fmla="*/ 0 h 2146"/>
                    <a:gd name="T66" fmla="*/ 0 w 1080"/>
                    <a:gd name="T67" fmla="*/ 0 h 2146"/>
                    <a:gd name="T68" fmla="*/ 0 w 1080"/>
                    <a:gd name="T69" fmla="*/ 0 h 2146"/>
                    <a:gd name="T70" fmla="*/ 0 w 1080"/>
                    <a:gd name="T71" fmla="*/ 0 h 2146"/>
                    <a:gd name="T72" fmla="*/ 0 w 1080"/>
                    <a:gd name="T73" fmla="*/ 0 h 2146"/>
                    <a:gd name="T74" fmla="*/ 0 w 1080"/>
                    <a:gd name="T75" fmla="*/ 0 h 2146"/>
                    <a:gd name="T76" fmla="*/ 0 w 1080"/>
                    <a:gd name="T77" fmla="*/ 0 h 2146"/>
                    <a:gd name="T78" fmla="*/ 0 w 1080"/>
                    <a:gd name="T79" fmla="*/ 0 h 2146"/>
                    <a:gd name="T80" fmla="*/ 0 w 1080"/>
                    <a:gd name="T81" fmla="*/ 0 h 2146"/>
                    <a:gd name="T82" fmla="*/ 0 w 1080"/>
                    <a:gd name="T83" fmla="*/ 0 h 2146"/>
                    <a:gd name="T84" fmla="*/ 0 w 1080"/>
                    <a:gd name="T85" fmla="*/ 0 h 2146"/>
                    <a:gd name="T86" fmla="*/ 0 w 1080"/>
                    <a:gd name="T87" fmla="*/ 0 h 2146"/>
                    <a:gd name="T88" fmla="*/ 0 w 1080"/>
                    <a:gd name="T89" fmla="*/ 0 h 2146"/>
                    <a:gd name="T90" fmla="*/ 0 w 1080"/>
                    <a:gd name="T91" fmla="*/ 0 h 2146"/>
                    <a:gd name="T92" fmla="*/ 0 w 1080"/>
                    <a:gd name="T93" fmla="*/ 0 h 2146"/>
                    <a:gd name="T94" fmla="*/ 0 w 1080"/>
                    <a:gd name="T95" fmla="*/ 0 h 2146"/>
                    <a:gd name="T96" fmla="*/ 0 w 1080"/>
                    <a:gd name="T97" fmla="*/ 0 h 2146"/>
                    <a:gd name="T98" fmla="*/ 0 w 1080"/>
                    <a:gd name="T99" fmla="*/ 0 h 2146"/>
                    <a:gd name="T100" fmla="*/ 0 w 1080"/>
                    <a:gd name="T101" fmla="*/ 0 h 2146"/>
                    <a:gd name="T102" fmla="*/ 0 w 1080"/>
                    <a:gd name="T103" fmla="*/ 0 h 2146"/>
                    <a:gd name="T104" fmla="*/ 0 w 1080"/>
                    <a:gd name="T105" fmla="*/ 0 h 2146"/>
                    <a:gd name="T106" fmla="*/ 0 w 1080"/>
                    <a:gd name="T107" fmla="*/ 0 h 2146"/>
                    <a:gd name="T108" fmla="*/ 0 w 1080"/>
                    <a:gd name="T109" fmla="*/ 0 h 2146"/>
                    <a:gd name="T110" fmla="*/ 0 w 1080"/>
                    <a:gd name="T111" fmla="*/ 0 h 2146"/>
                    <a:gd name="T112" fmla="*/ 0 w 1080"/>
                    <a:gd name="T113" fmla="*/ 0 h 2146"/>
                    <a:gd name="T114" fmla="*/ 0 w 1080"/>
                    <a:gd name="T115" fmla="*/ 0 h 2146"/>
                    <a:gd name="T116" fmla="*/ 0 w 1080"/>
                    <a:gd name="T117" fmla="*/ 0 h 2146"/>
                    <a:gd name="T118" fmla="*/ 0 w 1080"/>
                    <a:gd name="T119" fmla="*/ 0 h 2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0"/>
                    <a:gd name="T181" fmla="*/ 0 h 2146"/>
                    <a:gd name="T182" fmla="*/ 1080 w 1080"/>
                    <a:gd name="T183" fmla="*/ 2146 h 2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rgbClr val="BEBEBE"/>
                </a:solidFill>
                <a:ln w="6350">
                  <a:solidFill>
                    <a:srgbClr val="969696"/>
                  </a:solidFill>
                  <a:round/>
                  <a:headEnd/>
                  <a:tailEnd/>
                </a:ln>
              </p:spPr>
              <p:txBody>
                <a:bodyPr/>
                <a:lstStyle/>
                <a:p>
                  <a:endParaRPr lang="en-US" dirty="0"/>
                </a:p>
              </p:txBody>
            </p:sp>
            <p:sp>
              <p:nvSpPr>
                <p:cNvPr id="687" name="Freeform 226"/>
                <p:cNvSpPr>
                  <a:spLocks noChangeAspect="1"/>
                </p:cNvSpPr>
                <p:nvPr/>
              </p:nvSpPr>
              <p:spPr bwMode="gray">
                <a:xfrm>
                  <a:off x="1868" y="3853"/>
                  <a:ext cx="48" cy="56"/>
                </a:xfrm>
                <a:custGeom>
                  <a:avLst/>
                  <a:gdLst>
                    <a:gd name="T0" fmla="*/ 0 w 193"/>
                    <a:gd name="T1" fmla="*/ 0 h 224"/>
                    <a:gd name="T2" fmla="*/ 0 w 193"/>
                    <a:gd name="T3" fmla="*/ 0 h 224"/>
                    <a:gd name="T4" fmla="*/ 0 w 193"/>
                    <a:gd name="T5" fmla="*/ 0 h 224"/>
                    <a:gd name="T6" fmla="*/ 0 w 193"/>
                    <a:gd name="T7" fmla="*/ 0 h 224"/>
                    <a:gd name="T8" fmla="*/ 0 w 193"/>
                    <a:gd name="T9" fmla="*/ 0 h 224"/>
                    <a:gd name="T10" fmla="*/ 0 w 193"/>
                    <a:gd name="T11" fmla="*/ 0 h 224"/>
                    <a:gd name="T12" fmla="*/ 0 w 193"/>
                    <a:gd name="T13" fmla="*/ 0 h 224"/>
                    <a:gd name="T14" fmla="*/ 0 w 193"/>
                    <a:gd name="T15" fmla="*/ 0 h 224"/>
                    <a:gd name="T16" fmla="*/ 0 w 193"/>
                    <a:gd name="T17" fmla="*/ 0 h 224"/>
                    <a:gd name="T18" fmla="*/ 0 w 193"/>
                    <a:gd name="T19" fmla="*/ 0 h 224"/>
                    <a:gd name="T20" fmla="*/ 0 w 193"/>
                    <a:gd name="T21" fmla="*/ 0 h 224"/>
                    <a:gd name="T22" fmla="*/ 0 w 193"/>
                    <a:gd name="T23" fmla="*/ 0 h 224"/>
                    <a:gd name="T24" fmla="*/ 0 w 193"/>
                    <a:gd name="T25" fmla="*/ 0 h 224"/>
                    <a:gd name="T26" fmla="*/ 0 w 193"/>
                    <a:gd name="T27" fmla="*/ 0 h 224"/>
                    <a:gd name="T28" fmla="*/ 0 w 193"/>
                    <a:gd name="T29" fmla="*/ 0 h 224"/>
                    <a:gd name="T30" fmla="*/ 0 w 193"/>
                    <a:gd name="T31" fmla="*/ 0 h 224"/>
                    <a:gd name="T32" fmla="*/ 0 w 193"/>
                    <a:gd name="T33" fmla="*/ 0 h 224"/>
                    <a:gd name="T34" fmla="*/ 0 w 193"/>
                    <a:gd name="T35" fmla="*/ 0 h 224"/>
                    <a:gd name="T36" fmla="*/ 0 w 193"/>
                    <a:gd name="T37" fmla="*/ 0 h 224"/>
                    <a:gd name="T38" fmla="*/ 0 w 193"/>
                    <a:gd name="T39" fmla="*/ 0 h 224"/>
                    <a:gd name="T40" fmla="*/ 0 w 193"/>
                    <a:gd name="T41" fmla="*/ 0 h 224"/>
                    <a:gd name="T42" fmla="*/ 0 w 193"/>
                    <a:gd name="T43" fmla="*/ 0 h 224"/>
                    <a:gd name="T44" fmla="*/ 0 w 193"/>
                    <a:gd name="T45" fmla="*/ 0 h 224"/>
                    <a:gd name="T46" fmla="*/ 0 w 193"/>
                    <a:gd name="T47" fmla="*/ 0 h 224"/>
                    <a:gd name="T48" fmla="*/ 0 w 193"/>
                    <a:gd name="T49" fmla="*/ 0 h 224"/>
                    <a:gd name="T50" fmla="*/ 0 w 193"/>
                    <a:gd name="T51" fmla="*/ 0 h 224"/>
                    <a:gd name="T52" fmla="*/ 0 w 193"/>
                    <a:gd name="T53" fmla="*/ 0 h 224"/>
                    <a:gd name="T54" fmla="*/ 0 w 193"/>
                    <a:gd name="T55" fmla="*/ 0 h 224"/>
                    <a:gd name="T56" fmla="*/ 0 w 193"/>
                    <a:gd name="T57" fmla="*/ 0 h 224"/>
                    <a:gd name="T58" fmla="*/ 0 w 193"/>
                    <a:gd name="T59" fmla="*/ 0 h 224"/>
                    <a:gd name="T60" fmla="*/ 0 w 193"/>
                    <a:gd name="T61" fmla="*/ 0 h 224"/>
                    <a:gd name="T62" fmla="*/ 0 w 193"/>
                    <a:gd name="T63" fmla="*/ 0 h 224"/>
                    <a:gd name="T64" fmla="*/ 0 w 193"/>
                    <a:gd name="T65" fmla="*/ 0 h 224"/>
                    <a:gd name="T66" fmla="*/ 0 w 193"/>
                    <a:gd name="T67" fmla="*/ 0 h 224"/>
                    <a:gd name="T68" fmla="*/ 0 w 193"/>
                    <a:gd name="T69" fmla="*/ 0 h 224"/>
                    <a:gd name="T70" fmla="*/ 0 w 193"/>
                    <a:gd name="T71" fmla="*/ 0 h 224"/>
                    <a:gd name="T72" fmla="*/ 0 w 193"/>
                    <a:gd name="T73" fmla="*/ 0 h 224"/>
                    <a:gd name="T74" fmla="*/ 0 w 193"/>
                    <a:gd name="T75" fmla="*/ 0 h 224"/>
                    <a:gd name="T76" fmla="*/ 0 w 193"/>
                    <a:gd name="T77" fmla="*/ 0 h 224"/>
                    <a:gd name="T78" fmla="*/ 0 w 193"/>
                    <a:gd name="T79" fmla="*/ 0 h 224"/>
                    <a:gd name="T80" fmla="*/ 0 w 193"/>
                    <a:gd name="T81" fmla="*/ 0 h 224"/>
                    <a:gd name="T82" fmla="*/ 0 w 193"/>
                    <a:gd name="T83" fmla="*/ 0 h 224"/>
                    <a:gd name="T84" fmla="*/ 0 w 193"/>
                    <a:gd name="T85" fmla="*/ 0 h 224"/>
                    <a:gd name="T86" fmla="*/ 0 w 193"/>
                    <a:gd name="T87" fmla="*/ 0 h 224"/>
                    <a:gd name="T88" fmla="*/ 0 w 193"/>
                    <a:gd name="T89" fmla="*/ 0 h 224"/>
                    <a:gd name="T90" fmla="*/ 0 w 193"/>
                    <a:gd name="T91" fmla="*/ 0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3"/>
                    <a:gd name="T139" fmla="*/ 0 h 224"/>
                    <a:gd name="T140" fmla="*/ 193 w 193"/>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rgbClr val="BEBEBE"/>
                </a:solidFill>
                <a:ln w="6350">
                  <a:solidFill>
                    <a:srgbClr val="969696"/>
                  </a:solidFill>
                  <a:round/>
                  <a:headEnd/>
                  <a:tailEnd/>
                </a:ln>
              </p:spPr>
              <p:txBody>
                <a:bodyPr/>
                <a:lstStyle/>
                <a:p>
                  <a:endParaRPr lang="en-US" dirty="0"/>
                </a:p>
              </p:txBody>
            </p:sp>
          </p:grpSp>
          <p:sp>
            <p:nvSpPr>
              <p:cNvPr id="537" name="Freeform 227"/>
              <p:cNvSpPr>
                <a:spLocks noChangeAspect="1"/>
              </p:cNvSpPr>
              <p:nvPr/>
            </p:nvSpPr>
            <p:spPr bwMode="gray">
              <a:xfrm>
                <a:off x="2036" y="2910"/>
                <a:ext cx="57" cy="57"/>
              </a:xfrm>
              <a:custGeom>
                <a:avLst/>
                <a:gdLst>
                  <a:gd name="T0" fmla="*/ 0 w 226"/>
                  <a:gd name="T1" fmla="*/ 0 h 221"/>
                  <a:gd name="T2" fmla="*/ 0 w 226"/>
                  <a:gd name="T3" fmla="*/ 0 h 221"/>
                  <a:gd name="T4" fmla="*/ 0 w 226"/>
                  <a:gd name="T5" fmla="*/ 0 h 221"/>
                  <a:gd name="T6" fmla="*/ 0 w 226"/>
                  <a:gd name="T7" fmla="*/ 0 h 221"/>
                  <a:gd name="T8" fmla="*/ 0 w 226"/>
                  <a:gd name="T9" fmla="*/ 0 h 221"/>
                  <a:gd name="T10" fmla="*/ 0 w 226"/>
                  <a:gd name="T11" fmla="*/ 0 h 221"/>
                  <a:gd name="T12" fmla="*/ 0 w 226"/>
                  <a:gd name="T13" fmla="*/ 0 h 221"/>
                  <a:gd name="T14" fmla="*/ 0 w 226"/>
                  <a:gd name="T15" fmla="*/ 0 h 221"/>
                  <a:gd name="T16" fmla="*/ 0 w 226"/>
                  <a:gd name="T17" fmla="*/ 0 h 221"/>
                  <a:gd name="T18" fmla="*/ 0 w 226"/>
                  <a:gd name="T19" fmla="*/ 0 h 221"/>
                  <a:gd name="T20" fmla="*/ 0 w 226"/>
                  <a:gd name="T21" fmla="*/ 0 h 221"/>
                  <a:gd name="T22" fmla="*/ 0 w 226"/>
                  <a:gd name="T23" fmla="*/ 0 h 221"/>
                  <a:gd name="T24" fmla="*/ 0 w 226"/>
                  <a:gd name="T25" fmla="*/ 0 h 221"/>
                  <a:gd name="T26" fmla="*/ 0 w 226"/>
                  <a:gd name="T27" fmla="*/ 0 h 221"/>
                  <a:gd name="T28" fmla="*/ 0 w 226"/>
                  <a:gd name="T29" fmla="*/ 0 h 221"/>
                  <a:gd name="T30" fmla="*/ 0 w 226"/>
                  <a:gd name="T31" fmla="*/ 0 h 221"/>
                  <a:gd name="T32" fmla="*/ 0 w 226"/>
                  <a:gd name="T33" fmla="*/ 0 h 221"/>
                  <a:gd name="T34" fmla="*/ 0 w 226"/>
                  <a:gd name="T35" fmla="*/ 0 h 221"/>
                  <a:gd name="T36" fmla="*/ 0 w 226"/>
                  <a:gd name="T37" fmla="*/ 0 h 221"/>
                  <a:gd name="T38" fmla="*/ 0 w 226"/>
                  <a:gd name="T39" fmla="*/ 0 h 221"/>
                  <a:gd name="T40" fmla="*/ 0 w 226"/>
                  <a:gd name="T41" fmla="*/ 0 h 221"/>
                  <a:gd name="T42" fmla="*/ 0 w 226"/>
                  <a:gd name="T43" fmla="*/ 0 h 221"/>
                  <a:gd name="T44" fmla="*/ 0 w 226"/>
                  <a:gd name="T45" fmla="*/ 0 h 221"/>
                  <a:gd name="T46" fmla="*/ 0 w 226"/>
                  <a:gd name="T47" fmla="*/ 0 h 221"/>
                  <a:gd name="T48" fmla="*/ 0 w 226"/>
                  <a:gd name="T49" fmla="*/ 0 h 221"/>
                  <a:gd name="T50" fmla="*/ 0 w 226"/>
                  <a:gd name="T51" fmla="*/ 0 h 221"/>
                  <a:gd name="T52" fmla="*/ 0 w 226"/>
                  <a:gd name="T53" fmla="*/ 0 h 221"/>
                  <a:gd name="T54" fmla="*/ 0 w 226"/>
                  <a:gd name="T55" fmla="*/ 0 h 221"/>
                  <a:gd name="T56" fmla="*/ 0 w 226"/>
                  <a:gd name="T57" fmla="*/ 0 h 221"/>
                  <a:gd name="T58" fmla="*/ 0 w 226"/>
                  <a:gd name="T59" fmla="*/ 0 h 221"/>
                  <a:gd name="T60" fmla="*/ 0 w 226"/>
                  <a:gd name="T61" fmla="*/ 0 h 221"/>
                  <a:gd name="T62" fmla="*/ 0 w 226"/>
                  <a:gd name="T63" fmla="*/ 0 h 221"/>
                  <a:gd name="T64" fmla="*/ 0 w 226"/>
                  <a:gd name="T65" fmla="*/ 0 h 221"/>
                  <a:gd name="T66" fmla="*/ 0 w 226"/>
                  <a:gd name="T67" fmla="*/ 0 h 221"/>
                  <a:gd name="T68" fmla="*/ 0 w 226"/>
                  <a:gd name="T69" fmla="*/ 0 h 221"/>
                  <a:gd name="T70" fmla="*/ 0 w 226"/>
                  <a:gd name="T71" fmla="*/ 0 h 221"/>
                  <a:gd name="T72" fmla="*/ 0 w 226"/>
                  <a:gd name="T73" fmla="*/ 0 h 221"/>
                  <a:gd name="T74" fmla="*/ 0 w 226"/>
                  <a:gd name="T75" fmla="*/ 0 h 221"/>
                  <a:gd name="T76" fmla="*/ 0 w 226"/>
                  <a:gd name="T77" fmla="*/ 0 h 221"/>
                  <a:gd name="T78" fmla="*/ 0 w 226"/>
                  <a:gd name="T79" fmla="*/ 0 h 221"/>
                  <a:gd name="T80" fmla="*/ 0 w 226"/>
                  <a:gd name="T81" fmla="*/ 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21"/>
                  <a:gd name="T125" fmla="*/ 226 w 226"/>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rgbClr val="BEBEBE"/>
              </a:solidFill>
              <a:ln w="6350">
                <a:solidFill>
                  <a:srgbClr val="969696"/>
                </a:solidFill>
                <a:round/>
                <a:headEnd/>
                <a:tailEnd/>
              </a:ln>
            </p:spPr>
            <p:txBody>
              <a:bodyPr/>
              <a:lstStyle/>
              <a:p>
                <a:endParaRPr lang="en-US" dirty="0"/>
              </a:p>
            </p:txBody>
          </p:sp>
          <p:grpSp>
            <p:nvGrpSpPr>
              <p:cNvPr id="538" name="Group 228"/>
              <p:cNvGrpSpPr>
                <a:grpSpLocks noChangeAspect="1"/>
              </p:cNvGrpSpPr>
              <p:nvPr/>
            </p:nvGrpSpPr>
            <p:grpSpPr bwMode="auto">
              <a:xfrm>
                <a:off x="1824" y="2822"/>
                <a:ext cx="188" cy="160"/>
                <a:chOff x="1803" y="2822"/>
                <a:chExt cx="188" cy="160"/>
              </a:xfrm>
            </p:grpSpPr>
            <p:sp>
              <p:nvSpPr>
                <p:cNvPr id="684" name="Freeform 229"/>
                <p:cNvSpPr>
                  <a:spLocks noChangeAspect="1"/>
                </p:cNvSpPr>
                <p:nvPr/>
              </p:nvSpPr>
              <p:spPr bwMode="gray">
                <a:xfrm>
                  <a:off x="1803" y="2822"/>
                  <a:ext cx="188" cy="160"/>
                </a:xfrm>
                <a:custGeom>
                  <a:avLst/>
                  <a:gdLst>
                    <a:gd name="T0" fmla="*/ 0 w 743"/>
                    <a:gd name="T1" fmla="*/ 0 h 631"/>
                    <a:gd name="T2" fmla="*/ 0 w 743"/>
                    <a:gd name="T3" fmla="*/ 0 h 631"/>
                    <a:gd name="T4" fmla="*/ 0 w 743"/>
                    <a:gd name="T5" fmla="*/ 0 h 631"/>
                    <a:gd name="T6" fmla="*/ 0 w 743"/>
                    <a:gd name="T7" fmla="*/ 0 h 631"/>
                    <a:gd name="T8" fmla="*/ 0 w 743"/>
                    <a:gd name="T9" fmla="*/ 0 h 631"/>
                    <a:gd name="T10" fmla="*/ 0 w 743"/>
                    <a:gd name="T11" fmla="*/ 0 h 631"/>
                    <a:gd name="T12" fmla="*/ 0 w 743"/>
                    <a:gd name="T13" fmla="*/ 0 h 631"/>
                    <a:gd name="T14" fmla="*/ 0 w 743"/>
                    <a:gd name="T15" fmla="*/ 0 h 631"/>
                    <a:gd name="T16" fmla="*/ 0 w 743"/>
                    <a:gd name="T17" fmla="*/ 0 h 631"/>
                    <a:gd name="T18" fmla="*/ 0 w 743"/>
                    <a:gd name="T19" fmla="*/ 0 h 631"/>
                    <a:gd name="T20" fmla="*/ 0 w 743"/>
                    <a:gd name="T21" fmla="*/ 0 h 631"/>
                    <a:gd name="T22" fmla="*/ 0 w 743"/>
                    <a:gd name="T23" fmla="*/ 0 h 631"/>
                    <a:gd name="T24" fmla="*/ 0 w 743"/>
                    <a:gd name="T25" fmla="*/ 0 h 631"/>
                    <a:gd name="T26" fmla="*/ 0 w 743"/>
                    <a:gd name="T27" fmla="*/ 0 h 631"/>
                    <a:gd name="T28" fmla="*/ 0 w 743"/>
                    <a:gd name="T29" fmla="*/ 0 h 631"/>
                    <a:gd name="T30" fmla="*/ 0 w 743"/>
                    <a:gd name="T31" fmla="*/ 0 h 631"/>
                    <a:gd name="T32" fmla="*/ 0 w 743"/>
                    <a:gd name="T33" fmla="*/ 0 h 631"/>
                    <a:gd name="T34" fmla="*/ 0 w 743"/>
                    <a:gd name="T35" fmla="*/ 0 h 631"/>
                    <a:gd name="T36" fmla="*/ 0 w 743"/>
                    <a:gd name="T37" fmla="*/ 0 h 631"/>
                    <a:gd name="T38" fmla="*/ 0 w 743"/>
                    <a:gd name="T39" fmla="*/ 0 h 631"/>
                    <a:gd name="T40" fmla="*/ 0 w 743"/>
                    <a:gd name="T41" fmla="*/ 0 h 631"/>
                    <a:gd name="T42" fmla="*/ 0 w 743"/>
                    <a:gd name="T43" fmla="*/ 0 h 631"/>
                    <a:gd name="T44" fmla="*/ 0 w 743"/>
                    <a:gd name="T45" fmla="*/ 0 h 631"/>
                    <a:gd name="T46" fmla="*/ 0 w 743"/>
                    <a:gd name="T47" fmla="*/ 0 h 631"/>
                    <a:gd name="T48" fmla="*/ 0 w 743"/>
                    <a:gd name="T49" fmla="*/ 0 h 631"/>
                    <a:gd name="T50" fmla="*/ 0 w 743"/>
                    <a:gd name="T51" fmla="*/ 0 h 631"/>
                    <a:gd name="T52" fmla="*/ 0 w 743"/>
                    <a:gd name="T53" fmla="*/ 0 h 631"/>
                    <a:gd name="T54" fmla="*/ 0 w 743"/>
                    <a:gd name="T55" fmla="*/ 0 h 631"/>
                    <a:gd name="T56" fmla="*/ 0 w 743"/>
                    <a:gd name="T57" fmla="*/ 0 h 631"/>
                    <a:gd name="T58" fmla="*/ 0 w 743"/>
                    <a:gd name="T59" fmla="*/ 0 h 631"/>
                    <a:gd name="T60" fmla="*/ 0 w 743"/>
                    <a:gd name="T61" fmla="*/ 0 h 631"/>
                    <a:gd name="T62" fmla="*/ 0 w 743"/>
                    <a:gd name="T63" fmla="*/ 0 h 631"/>
                    <a:gd name="T64" fmla="*/ 0 w 743"/>
                    <a:gd name="T65" fmla="*/ 0 h 631"/>
                    <a:gd name="T66" fmla="*/ 0 w 743"/>
                    <a:gd name="T67" fmla="*/ 0 h 631"/>
                    <a:gd name="T68" fmla="*/ 0 w 743"/>
                    <a:gd name="T69" fmla="*/ 0 h 631"/>
                    <a:gd name="T70" fmla="*/ 0 w 743"/>
                    <a:gd name="T71" fmla="*/ 0 h 631"/>
                    <a:gd name="T72" fmla="*/ 0 w 743"/>
                    <a:gd name="T73" fmla="*/ 0 h 631"/>
                    <a:gd name="T74" fmla="*/ 0 w 743"/>
                    <a:gd name="T75" fmla="*/ 0 h 631"/>
                    <a:gd name="T76" fmla="*/ 0 w 743"/>
                    <a:gd name="T77" fmla="*/ 0 h 631"/>
                    <a:gd name="T78" fmla="*/ 0 w 743"/>
                    <a:gd name="T79" fmla="*/ 0 h 631"/>
                    <a:gd name="T80" fmla="*/ 0 w 743"/>
                    <a:gd name="T81" fmla="*/ 0 h 631"/>
                    <a:gd name="T82" fmla="*/ 0 w 743"/>
                    <a:gd name="T83" fmla="*/ 0 h 631"/>
                    <a:gd name="T84" fmla="*/ 0 w 743"/>
                    <a:gd name="T85" fmla="*/ 0 h 631"/>
                    <a:gd name="T86" fmla="*/ 0 w 743"/>
                    <a:gd name="T87" fmla="*/ 0 h 631"/>
                    <a:gd name="T88" fmla="*/ 0 w 743"/>
                    <a:gd name="T89" fmla="*/ 0 h 631"/>
                    <a:gd name="T90" fmla="*/ 0 w 743"/>
                    <a:gd name="T91" fmla="*/ 0 h 631"/>
                    <a:gd name="T92" fmla="*/ 0 w 743"/>
                    <a:gd name="T93" fmla="*/ 0 h 631"/>
                    <a:gd name="T94" fmla="*/ 0 w 743"/>
                    <a:gd name="T95" fmla="*/ 0 h 631"/>
                    <a:gd name="T96" fmla="*/ 0 w 743"/>
                    <a:gd name="T97" fmla="*/ 0 h 631"/>
                    <a:gd name="T98" fmla="*/ 0 w 743"/>
                    <a:gd name="T99" fmla="*/ 0 h 631"/>
                    <a:gd name="T100" fmla="*/ 0 w 743"/>
                    <a:gd name="T101" fmla="*/ 0 h 631"/>
                    <a:gd name="T102" fmla="*/ 0 w 743"/>
                    <a:gd name="T103" fmla="*/ 0 h 631"/>
                    <a:gd name="T104" fmla="*/ 0 w 743"/>
                    <a:gd name="T105" fmla="*/ 0 h 6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3"/>
                    <a:gd name="T160" fmla="*/ 0 h 631"/>
                    <a:gd name="T161" fmla="*/ 743 w 743"/>
                    <a:gd name="T162" fmla="*/ 631 h 6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rgbClr val="BEBEBE"/>
                </a:solidFill>
                <a:ln w="6350">
                  <a:solidFill>
                    <a:srgbClr val="969696"/>
                  </a:solidFill>
                  <a:round/>
                  <a:headEnd/>
                  <a:tailEnd/>
                </a:ln>
              </p:spPr>
              <p:txBody>
                <a:bodyPr/>
                <a:lstStyle/>
                <a:p>
                  <a:endParaRPr lang="en-US" dirty="0"/>
                </a:p>
              </p:txBody>
            </p:sp>
            <p:sp>
              <p:nvSpPr>
                <p:cNvPr id="685" name="Freeform 230"/>
                <p:cNvSpPr>
                  <a:spLocks noChangeAspect="1"/>
                </p:cNvSpPr>
                <p:nvPr/>
              </p:nvSpPr>
              <p:spPr bwMode="gray">
                <a:xfrm rot="-1047951">
                  <a:off x="1902" y="2827"/>
                  <a:ext cx="5" cy="5"/>
                </a:xfrm>
                <a:custGeom>
                  <a:avLst/>
                  <a:gdLst>
                    <a:gd name="T0" fmla="*/ 0 w 183"/>
                    <a:gd name="T1" fmla="*/ 0 h 93"/>
                    <a:gd name="T2" fmla="*/ 0 w 183"/>
                    <a:gd name="T3" fmla="*/ 0 h 93"/>
                    <a:gd name="T4" fmla="*/ 0 w 183"/>
                    <a:gd name="T5" fmla="*/ 0 h 93"/>
                    <a:gd name="T6" fmla="*/ 0 w 183"/>
                    <a:gd name="T7" fmla="*/ 0 h 93"/>
                    <a:gd name="T8" fmla="*/ 0 w 183"/>
                    <a:gd name="T9" fmla="*/ 0 h 93"/>
                    <a:gd name="T10" fmla="*/ 0 w 183"/>
                    <a:gd name="T11" fmla="*/ 0 h 93"/>
                    <a:gd name="T12" fmla="*/ 0 w 183"/>
                    <a:gd name="T13" fmla="*/ 0 h 93"/>
                    <a:gd name="T14" fmla="*/ 0 w 183"/>
                    <a:gd name="T15" fmla="*/ 0 h 93"/>
                    <a:gd name="T16" fmla="*/ 0 w 183"/>
                    <a:gd name="T17" fmla="*/ 0 h 93"/>
                    <a:gd name="T18" fmla="*/ 0 w 183"/>
                    <a:gd name="T19" fmla="*/ 0 h 93"/>
                    <a:gd name="T20" fmla="*/ 0 w 183"/>
                    <a:gd name="T21" fmla="*/ 0 h 93"/>
                    <a:gd name="T22" fmla="*/ 0 w 183"/>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93"/>
                    <a:gd name="T38" fmla="*/ 183 w 183"/>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solidFill>
                  <a:srgbClr val="BEBEBE"/>
                </a:solidFill>
                <a:ln w="6350">
                  <a:solidFill>
                    <a:srgbClr val="969696"/>
                  </a:solidFill>
                  <a:round/>
                  <a:headEnd/>
                  <a:tailEnd/>
                </a:ln>
              </p:spPr>
              <p:txBody>
                <a:bodyPr/>
                <a:lstStyle/>
                <a:p>
                  <a:endParaRPr lang="en-US" dirty="0"/>
                </a:p>
              </p:txBody>
            </p:sp>
          </p:grpSp>
          <p:sp>
            <p:nvSpPr>
              <p:cNvPr id="539" name="Freeform 231"/>
              <p:cNvSpPr>
                <a:spLocks noChangeAspect="1"/>
              </p:cNvSpPr>
              <p:nvPr/>
            </p:nvSpPr>
            <p:spPr bwMode="gray">
              <a:xfrm rot="-1047951">
                <a:off x="1876" y="2821"/>
                <a:ext cx="4" cy="5"/>
              </a:xfrm>
              <a:custGeom>
                <a:avLst/>
                <a:gdLst>
                  <a:gd name="T0" fmla="*/ 0 w 101"/>
                  <a:gd name="T1" fmla="*/ 0 h 102"/>
                  <a:gd name="T2" fmla="*/ 0 w 101"/>
                  <a:gd name="T3" fmla="*/ 0 h 102"/>
                  <a:gd name="T4" fmla="*/ 0 w 101"/>
                  <a:gd name="T5" fmla="*/ 0 h 102"/>
                  <a:gd name="T6" fmla="*/ 0 w 101"/>
                  <a:gd name="T7" fmla="*/ 0 h 102"/>
                  <a:gd name="T8" fmla="*/ 0 w 101"/>
                  <a:gd name="T9" fmla="*/ 0 h 102"/>
                  <a:gd name="T10" fmla="*/ 0 w 101"/>
                  <a:gd name="T11" fmla="*/ 0 h 102"/>
                  <a:gd name="T12" fmla="*/ 0 w 101"/>
                  <a:gd name="T13" fmla="*/ 0 h 102"/>
                  <a:gd name="T14" fmla="*/ 0 w 101"/>
                  <a:gd name="T15" fmla="*/ 0 h 102"/>
                  <a:gd name="T16" fmla="*/ 0 w 101"/>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102"/>
                  <a:gd name="T29" fmla="*/ 101 w 101"/>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102">
                    <a:moveTo>
                      <a:pt x="24" y="37"/>
                    </a:moveTo>
                    <a:lnTo>
                      <a:pt x="0" y="0"/>
                    </a:lnTo>
                    <a:lnTo>
                      <a:pt x="0" y="10"/>
                    </a:lnTo>
                    <a:lnTo>
                      <a:pt x="5" y="41"/>
                    </a:lnTo>
                    <a:lnTo>
                      <a:pt x="24" y="72"/>
                    </a:lnTo>
                    <a:lnTo>
                      <a:pt x="101" y="102"/>
                    </a:lnTo>
                    <a:lnTo>
                      <a:pt x="101" y="85"/>
                    </a:lnTo>
                    <a:lnTo>
                      <a:pt x="59" y="68"/>
                    </a:lnTo>
                    <a:lnTo>
                      <a:pt x="24" y="37"/>
                    </a:lnTo>
                    <a:close/>
                  </a:path>
                </a:pathLst>
              </a:custGeom>
              <a:solidFill>
                <a:srgbClr val="BEBEBE"/>
              </a:solidFill>
              <a:ln w="6350">
                <a:solidFill>
                  <a:srgbClr val="969696"/>
                </a:solidFill>
                <a:round/>
                <a:headEnd/>
                <a:tailEnd/>
              </a:ln>
            </p:spPr>
            <p:txBody>
              <a:bodyPr/>
              <a:lstStyle/>
              <a:p>
                <a:endParaRPr lang="en-US" dirty="0"/>
              </a:p>
            </p:txBody>
          </p:sp>
          <p:sp>
            <p:nvSpPr>
              <p:cNvPr id="540" name="Freeform 232"/>
              <p:cNvSpPr>
                <a:spLocks noChangeAspect="1"/>
              </p:cNvSpPr>
              <p:nvPr/>
            </p:nvSpPr>
            <p:spPr bwMode="gray">
              <a:xfrm rot="-1047951">
                <a:off x="1882" y="2821"/>
                <a:ext cx="3" cy="4"/>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w 69"/>
                  <a:gd name="T11" fmla="*/ 0 h 85"/>
                  <a:gd name="T12" fmla="*/ 0 w 69"/>
                  <a:gd name="T13" fmla="*/ 0 h 85"/>
                  <a:gd name="T14" fmla="*/ 0 w 69"/>
                  <a:gd name="T15" fmla="*/ 0 h 85"/>
                  <a:gd name="T16" fmla="*/ 0 w 69"/>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85"/>
                  <a:gd name="T29" fmla="*/ 69 w 69"/>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85">
                    <a:moveTo>
                      <a:pt x="20" y="17"/>
                    </a:moveTo>
                    <a:lnTo>
                      <a:pt x="0" y="0"/>
                    </a:lnTo>
                    <a:lnTo>
                      <a:pt x="13" y="26"/>
                    </a:lnTo>
                    <a:lnTo>
                      <a:pt x="38" y="51"/>
                    </a:lnTo>
                    <a:lnTo>
                      <a:pt x="52" y="82"/>
                    </a:lnTo>
                    <a:lnTo>
                      <a:pt x="62" y="85"/>
                    </a:lnTo>
                    <a:lnTo>
                      <a:pt x="69" y="38"/>
                    </a:lnTo>
                    <a:lnTo>
                      <a:pt x="52" y="23"/>
                    </a:lnTo>
                    <a:lnTo>
                      <a:pt x="20" y="17"/>
                    </a:lnTo>
                    <a:close/>
                  </a:path>
                </a:pathLst>
              </a:custGeom>
              <a:solidFill>
                <a:srgbClr val="BEBEBE"/>
              </a:solidFill>
              <a:ln w="6350">
                <a:solidFill>
                  <a:srgbClr val="969696"/>
                </a:solidFill>
                <a:round/>
                <a:headEnd/>
                <a:tailEnd/>
              </a:ln>
            </p:spPr>
            <p:txBody>
              <a:bodyPr/>
              <a:lstStyle/>
              <a:p>
                <a:endParaRPr lang="en-US" dirty="0"/>
              </a:p>
            </p:txBody>
          </p:sp>
          <p:sp>
            <p:nvSpPr>
              <p:cNvPr id="541" name="Freeform 233"/>
              <p:cNvSpPr>
                <a:spLocks noChangeAspect="1"/>
              </p:cNvSpPr>
              <p:nvPr/>
            </p:nvSpPr>
            <p:spPr bwMode="gray">
              <a:xfrm>
                <a:off x="1625" y="2782"/>
                <a:ext cx="59" cy="59"/>
              </a:xfrm>
              <a:custGeom>
                <a:avLst/>
                <a:gdLst>
                  <a:gd name="T0" fmla="*/ 0 w 234"/>
                  <a:gd name="T1" fmla="*/ 0 h 236"/>
                  <a:gd name="T2" fmla="*/ 0 w 234"/>
                  <a:gd name="T3" fmla="*/ 0 h 236"/>
                  <a:gd name="T4" fmla="*/ 0 w 234"/>
                  <a:gd name="T5" fmla="*/ 0 h 236"/>
                  <a:gd name="T6" fmla="*/ 0 w 234"/>
                  <a:gd name="T7" fmla="*/ 0 h 236"/>
                  <a:gd name="T8" fmla="*/ 0 w 234"/>
                  <a:gd name="T9" fmla="*/ 0 h 236"/>
                  <a:gd name="T10" fmla="*/ 0 w 234"/>
                  <a:gd name="T11" fmla="*/ 0 h 236"/>
                  <a:gd name="T12" fmla="*/ 0 w 234"/>
                  <a:gd name="T13" fmla="*/ 0 h 236"/>
                  <a:gd name="T14" fmla="*/ 0 w 234"/>
                  <a:gd name="T15" fmla="*/ 0 h 236"/>
                  <a:gd name="T16" fmla="*/ 0 w 234"/>
                  <a:gd name="T17" fmla="*/ 0 h 236"/>
                  <a:gd name="T18" fmla="*/ 0 w 234"/>
                  <a:gd name="T19" fmla="*/ 0 h 236"/>
                  <a:gd name="T20" fmla="*/ 0 w 234"/>
                  <a:gd name="T21" fmla="*/ 0 h 236"/>
                  <a:gd name="T22" fmla="*/ 0 w 234"/>
                  <a:gd name="T23" fmla="*/ 0 h 236"/>
                  <a:gd name="T24" fmla="*/ 0 w 234"/>
                  <a:gd name="T25" fmla="*/ 0 h 236"/>
                  <a:gd name="T26" fmla="*/ 0 w 234"/>
                  <a:gd name="T27" fmla="*/ 0 h 236"/>
                  <a:gd name="T28" fmla="*/ 0 w 234"/>
                  <a:gd name="T29" fmla="*/ 0 h 236"/>
                  <a:gd name="T30" fmla="*/ 0 w 234"/>
                  <a:gd name="T31" fmla="*/ 0 h 236"/>
                  <a:gd name="T32" fmla="*/ 0 w 234"/>
                  <a:gd name="T33" fmla="*/ 0 h 236"/>
                  <a:gd name="T34" fmla="*/ 0 w 234"/>
                  <a:gd name="T35" fmla="*/ 0 h 236"/>
                  <a:gd name="T36" fmla="*/ 0 w 234"/>
                  <a:gd name="T37" fmla="*/ 0 h 236"/>
                  <a:gd name="T38" fmla="*/ 0 w 234"/>
                  <a:gd name="T39" fmla="*/ 0 h 236"/>
                  <a:gd name="T40" fmla="*/ 0 w 234"/>
                  <a:gd name="T41" fmla="*/ 0 h 236"/>
                  <a:gd name="T42" fmla="*/ 0 w 234"/>
                  <a:gd name="T43" fmla="*/ 0 h 236"/>
                  <a:gd name="T44" fmla="*/ 0 w 234"/>
                  <a:gd name="T45" fmla="*/ 0 h 236"/>
                  <a:gd name="T46" fmla="*/ 0 w 234"/>
                  <a:gd name="T47" fmla="*/ 0 h 236"/>
                  <a:gd name="T48" fmla="*/ 0 w 234"/>
                  <a:gd name="T49" fmla="*/ 0 h 236"/>
                  <a:gd name="T50" fmla="*/ 0 w 234"/>
                  <a:gd name="T51" fmla="*/ 0 h 236"/>
                  <a:gd name="T52" fmla="*/ 0 w 234"/>
                  <a:gd name="T53" fmla="*/ 0 h 236"/>
                  <a:gd name="T54" fmla="*/ 0 w 234"/>
                  <a:gd name="T55" fmla="*/ 0 h 236"/>
                  <a:gd name="T56" fmla="*/ 0 w 234"/>
                  <a:gd name="T57" fmla="*/ 0 h 236"/>
                  <a:gd name="T58" fmla="*/ 0 w 234"/>
                  <a:gd name="T59" fmla="*/ 0 h 236"/>
                  <a:gd name="T60" fmla="*/ 0 w 234"/>
                  <a:gd name="T61" fmla="*/ 0 h 236"/>
                  <a:gd name="T62" fmla="*/ 0 w 234"/>
                  <a:gd name="T63" fmla="*/ 0 h 236"/>
                  <a:gd name="T64" fmla="*/ 0 w 234"/>
                  <a:gd name="T65" fmla="*/ 0 h 236"/>
                  <a:gd name="T66" fmla="*/ 0 w 234"/>
                  <a:gd name="T67" fmla="*/ 0 h 236"/>
                  <a:gd name="T68" fmla="*/ 0 w 234"/>
                  <a:gd name="T69" fmla="*/ 0 h 236"/>
                  <a:gd name="T70" fmla="*/ 0 w 234"/>
                  <a:gd name="T71" fmla="*/ 0 h 236"/>
                  <a:gd name="T72" fmla="*/ 0 w 234"/>
                  <a:gd name="T73" fmla="*/ 0 h 236"/>
                  <a:gd name="T74" fmla="*/ 0 w 234"/>
                  <a:gd name="T75" fmla="*/ 0 h 236"/>
                  <a:gd name="T76" fmla="*/ 0 w 234"/>
                  <a:gd name="T77" fmla="*/ 0 h 2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4"/>
                  <a:gd name="T118" fmla="*/ 0 h 236"/>
                  <a:gd name="T119" fmla="*/ 234 w 234"/>
                  <a:gd name="T120" fmla="*/ 236 h 2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rgbClr val="BEBEBE"/>
              </a:solidFill>
              <a:ln w="6350">
                <a:solidFill>
                  <a:srgbClr val="969696"/>
                </a:solidFill>
                <a:round/>
                <a:headEnd/>
                <a:tailEnd/>
              </a:ln>
            </p:spPr>
            <p:txBody>
              <a:bodyPr/>
              <a:lstStyle/>
              <a:p>
                <a:endParaRPr lang="en-US" dirty="0"/>
              </a:p>
            </p:txBody>
          </p:sp>
          <p:sp>
            <p:nvSpPr>
              <p:cNvPr id="542" name="Freeform 234"/>
              <p:cNvSpPr>
                <a:spLocks noChangeAspect="1"/>
              </p:cNvSpPr>
              <p:nvPr/>
            </p:nvSpPr>
            <p:spPr bwMode="gray">
              <a:xfrm>
                <a:off x="1688" y="2858"/>
                <a:ext cx="81" cy="34"/>
              </a:xfrm>
              <a:custGeom>
                <a:avLst/>
                <a:gdLst>
                  <a:gd name="T0" fmla="*/ 0 w 318"/>
                  <a:gd name="T1" fmla="*/ 0 h 135"/>
                  <a:gd name="T2" fmla="*/ 0 w 318"/>
                  <a:gd name="T3" fmla="*/ 0 h 135"/>
                  <a:gd name="T4" fmla="*/ 0 w 318"/>
                  <a:gd name="T5" fmla="*/ 0 h 135"/>
                  <a:gd name="T6" fmla="*/ 0 w 318"/>
                  <a:gd name="T7" fmla="*/ 0 h 135"/>
                  <a:gd name="T8" fmla="*/ 0 w 318"/>
                  <a:gd name="T9" fmla="*/ 0 h 135"/>
                  <a:gd name="T10" fmla="*/ 0 w 318"/>
                  <a:gd name="T11" fmla="*/ 0 h 135"/>
                  <a:gd name="T12" fmla="*/ 0 w 318"/>
                  <a:gd name="T13" fmla="*/ 0 h 135"/>
                  <a:gd name="T14" fmla="*/ 0 w 318"/>
                  <a:gd name="T15" fmla="*/ 0 h 135"/>
                  <a:gd name="T16" fmla="*/ 0 w 318"/>
                  <a:gd name="T17" fmla="*/ 0 h 135"/>
                  <a:gd name="T18" fmla="*/ 0 w 318"/>
                  <a:gd name="T19" fmla="*/ 0 h 135"/>
                  <a:gd name="T20" fmla="*/ 0 w 318"/>
                  <a:gd name="T21" fmla="*/ 0 h 135"/>
                  <a:gd name="T22" fmla="*/ 0 w 318"/>
                  <a:gd name="T23" fmla="*/ 0 h 135"/>
                  <a:gd name="T24" fmla="*/ 0 w 318"/>
                  <a:gd name="T25" fmla="*/ 0 h 135"/>
                  <a:gd name="T26" fmla="*/ 0 w 318"/>
                  <a:gd name="T27" fmla="*/ 0 h 135"/>
                  <a:gd name="T28" fmla="*/ 0 w 318"/>
                  <a:gd name="T29" fmla="*/ 0 h 135"/>
                  <a:gd name="T30" fmla="*/ 0 w 318"/>
                  <a:gd name="T31" fmla="*/ 0 h 135"/>
                  <a:gd name="T32" fmla="*/ 0 w 318"/>
                  <a:gd name="T33" fmla="*/ 0 h 135"/>
                  <a:gd name="T34" fmla="*/ 0 w 318"/>
                  <a:gd name="T35" fmla="*/ 0 h 135"/>
                  <a:gd name="T36" fmla="*/ 0 w 318"/>
                  <a:gd name="T37" fmla="*/ 0 h 135"/>
                  <a:gd name="T38" fmla="*/ 0 w 318"/>
                  <a:gd name="T39" fmla="*/ 0 h 135"/>
                  <a:gd name="T40" fmla="*/ 0 w 318"/>
                  <a:gd name="T41" fmla="*/ 0 h 135"/>
                  <a:gd name="T42" fmla="*/ 0 w 318"/>
                  <a:gd name="T43" fmla="*/ 0 h 135"/>
                  <a:gd name="T44" fmla="*/ 0 w 318"/>
                  <a:gd name="T45" fmla="*/ 0 h 135"/>
                  <a:gd name="T46" fmla="*/ 0 w 318"/>
                  <a:gd name="T47" fmla="*/ 0 h 135"/>
                  <a:gd name="T48" fmla="*/ 0 w 318"/>
                  <a:gd name="T49" fmla="*/ 0 h 135"/>
                  <a:gd name="T50" fmla="*/ 0 w 318"/>
                  <a:gd name="T51" fmla="*/ 0 h 135"/>
                  <a:gd name="T52" fmla="*/ 0 w 318"/>
                  <a:gd name="T53" fmla="*/ 0 h 135"/>
                  <a:gd name="T54" fmla="*/ 0 w 318"/>
                  <a:gd name="T55" fmla="*/ 0 h 135"/>
                  <a:gd name="T56" fmla="*/ 0 w 318"/>
                  <a:gd name="T57" fmla="*/ 0 h 135"/>
                  <a:gd name="T58" fmla="*/ 0 w 318"/>
                  <a:gd name="T59" fmla="*/ 0 h 135"/>
                  <a:gd name="T60" fmla="*/ 0 w 318"/>
                  <a:gd name="T61" fmla="*/ 0 h 135"/>
                  <a:gd name="T62" fmla="*/ 0 w 318"/>
                  <a:gd name="T63" fmla="*/ 0 h 135"/>
                  <a:gd name="T64" fmla="*/ 0 w 318"/>
                  <a:gd name="T65" fmla="*/ 0 h 135"/>
                  <a:gd name="T66" fmla="*/ 0 w 318"/>
                  <a:gd name="T67" fmla="*/ 0 h 135"/>
                  <a:gd name="T68" fmla="*/ 0 w 318"/>
                  <a:gd name="T69" fmla="*/ 0 h 135"/>
                  <a:gd name="T70" fmla="*/ 0 w 318"/>
                  <a:gd name="T71" fmla="*/ 0 h 135"/>
                  <a:gd name="T72" fmla="*/ 0 w 318"/>
                  <a:gd name="T73" fmla="*/ 0 h 135"/>
                  <a:gd name="T74" fmla="*/ 0 w 318"/>
                  <a:gd name="T75" fmla="*/ 0 h 135"/>
                  <a:gd name="T76" fmla="*/ 0 w 318"/>
                  <a:gd name="T77" fmla="*/ 0 h 135"/>
                  <a:gd name="T78" fmla="*/ 0 w 318"/>
                  <a:gd name="T79" fmla="*/ 0 h 135"/>
                  <a:gd name="T80" fmla="*/ 0 w 318"/>
                  <a:gd name="T81" fmla="*/ 0 h 135"/>
                  <a:gd name="T82" fmla="*/ 0 w 318"/>
                  <a:gd name="T83" fmla="*/ 0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8"/>
                  <a:gd name="T127" fmla="*/ 0 h 135"/>
                  <a:gd name="T128" fmla="*/ 318 w 318"/>
                  <a:gd name="T129" fmla="*/ 135 h 1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rgbClr val="BEBEBE"/>
              </a:solidFill>
              <a:ln w="6350">
                <a:solidFill>
                  <a:srgbClr val="969696"/>
                </a:solidFill>
                <a:round/>
                <a:headEnd/>
                <a:tailEnd/>
              </a:ln>
            </p:spPr>
            <p:txBody>
              <a:bodyPr/>
              <a:lstStyle/>
              <a:p>
                <a:endParaRPr lang="en-US" dirty="0"/>
              </a:p>
            </p:txBody>
          </p:sp>
          <p:sp>
            <p:nvSpPr>
              <p:cNvPr id="543" name="Freeform 235"/>
              <p:cNvSpPr>
                <a:spLocks noChangeAspect="1"/>
              </p:cNvSpPr>
              <p:nvPr/>
            </p:nvSpPr>
            <p:spPr bwMode="gray">
              <a:xfrm>
                <a:off x="1560" y="2741"/>
                <a:ext cx="55" cy="60"/>
              </a:xfrm>
              <a:custGeom>
                <a:avLst/>
                <a:gdLst>
                  <a:gd name="T0" fmla="*/ 0 w 212"/>
                  <a:gd name="T1" fmla="*/ 0 h 235"/>
                  <a:gd name="T2" fmla="*/ 0 w 212"/>
                  <a:gd name="T3" fmla="*/ 0 h 235"/>
                  <a:gd name="T4" fmla="*/ 0 w 212"/>
                  <a:gd name="T5" fmla="*/ 0 h 235"/>
                  <a:gd name="T6" fmla="*/ 0 w 212"/>
                  <a:gd name="T7" fmla="*/ 0 h 235"/>
                  <a:gd name="T8" fmla="*/ 0 w 212"/>
                  <a:gd name="T9" fmla="*/ 0 h 235"/>
                  <a:gd name="T10" fmla="*/ 0 w 212"/>
                  <a:gd name="T11" fmla="*/ 0 h 235"/>
                  <a:gd name="T12" fmla="*/ 0 w 212"/>
                  <a:gd name="T13" fmla="*/ 0 h 235"/>
                  <a:gd name="T14" fmla="*/ 0 w 212"/>
                  <a:gd name="T15" fmla="*/ 0 h 235"/>
                  <a:gd name="T16" fmla="*/ 0 w 212"/>
                  <a:gd name="T17" fmla="*/ 0 h 235"/>
                  <a:gd name="T18" fmla="*/ 0 w 212"/>
                  <a:gd name="T19" fmla="*/ 0 h 235"/>
                  <a:gd name="T20" fmla="*/ 0 w 212"/>
                  <a:gd name="T21" fmla="*/ 0 h 235"/>
                  <a:gd name="T22" fmla="*/ 0 w 212"/>
                  <a:gd name="T23" fmla="*/ 0 h 235"/>
                  <a:gd name="T24" fmla="*/ 0 w 212"/>
                  <a:gd name="T25" fmla="*/ 0 h 235"/>
                  <a:gd name="T26" fmla="*/ 0 w 212"/>
                  <a:gd name="T27" fmla="*/ 0 h 235"/>
                  <a:gd name="T28" fmla="*/ 0 w 212"/>
                  <a:gd name="T29" fmla="*/ 0 h 235"/>
                  <a:gd name="T30" fmla="*/ 0 w 212"/>
                  <a:gd name="T31" fmla="*/ 0 h 235"/>
                  <a:gd name="T32" fmla="*/ 0 w 212"/>
                  <a:gd name="T33" fmla="*/ 0 h 235"/>
                  <a:gd name="T34" fmla="*/ 0 w 212"/>
                  <a:gd name="T35" fmla="*/ 0 h 235"/>
                  <a:gd name="T36" fmla="*/ 0 w 212"/>
                  <a:gd name="T37" fmla="*/ 0 h 235"/>
                  <a:gd name="T38" fmla="*/ 0 w 212"/>
                  <a:gd name="T39" fmla="*/ 0 h 235"/>
                  <a:gd name="T40" fmla="*/ 0 w 212"/>
                  <a:gd name="T41" fmla="*/ 0 h 235"/>
                  <a:gd name="T42" fmla="*/ 0 w 212"/>
                  <a:gd name="T43" fmla="*/ 0 h 235"/>
                  <a:gd name="T44" fmla="*/ 0 w 212"/>
                  <a:gd name="T45" fmla="*/ 0 h 235"/>
                  <a:gd name="T46" fmla="*/ 0 w 212"/>
                  <a:gd name="T47" fmla="*/ 0 h 235"/>
                  <a:gd name="T48" fmla="*/ 0 w 212"/>
                  <a:gd name="T49" fmla="*/ 0 h 235"/>
                  <a:gd name="T50" fmla="*/ 0 w 212"/>
                  <a:gd name="T51" fmla="*/ 0 h 235"/>
                  <a:gd name="T52" fmla="*/ 0 w 212"/>
                  <a:gd name="T53" fmla="*/ 0 h 235"/>
                  <a:gd name="T54" fmla="*/ 0 w 212"/>
                  <a:gd name="T55" fmla="*/ 0 h 235"/>
                  <a:gd name="T56" fmla="*/ 0 w 212"/>
                  <a:gd name="T57" fmla="*/ 0 h 235"/>
                  <a:gd name="T58" fmla="*/ 0 w 212"/>
                  <a:gd name="T59" fmla="*/ 0 h 235"/>
                  <a:gd name="T60" fmla="*/ 0 w 212"/>
                  <a:gd name="T61" fmla="*/ 0 h 235"/>
                  <a:gd name="T62" fmla="*/ 0 w 212"/>
                  <a:gd name="T63" fmla="*/ 0 h 235"/>
                  <a:gd name="T64" fmla="*/ 0 w 212"/>
                  <a:gd name="T65" fmla="*/ 0 h 235"/>
                  <a:gd name="T66" fmla="*/ 0 w 212"/>
                  <a:gd name="T67" fmla="*/ 0 h 235"/>
                  <a:gd name="T68" fmla="*/ 0 w 212"/>
                  <a:gd name="T69" fmla="*/ 0 h 235"/>
                  <a:gd name="T70" fmla="*/ 0 w 212"/>
                  <a:gd name="T71" fmla="*/ 0 h 235"/>
                  <a:gd name="T72" fmla="*/ 0 w 212"/>
                  <a:gd name="T73" fmla="*/ 0 h 235"/>
                  <a:gd name="T74" fmla="*/ 0 w 212"/>
                  <a:gd name="T75" fmla="*/ 0 h 2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
                  <a:gd name="T115" fmla="*/ 0 h 235"/>
                  <a:gd name="T116" fmla="*/ 212 w 212"/>
                  <a:gd name="T117" fmla="*/ 235 h 2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rgbClr val="BEBEBE"/>
              </a:solidFill>
              <a:ln w="6350">
                <a:solidFill>
                  <a:srgbClr val="969696"/>
                </a:solidFill>
                <a:round/>
                <a:headEnd/>
                <a:tailEnd/>
              </a:ln>
            </p:spPr>
            <p:txBody>
              <a:bodyPr/>
              <a:lstStyle/>
              <a:p>
                <a:endParaRPr lang="en-US" dirty="0"/>
              </a:p>
            </p:txBody>
          </p:sp>
          <p:sp>
            <p:nvSpPr>
              <p:cNvPr id="544" name="Freeform 236"/>
              <p:cNvSpPr>
                <a:spLocks noChangeAspect="1"/>
              </p:cNvSpPr>
              <p:nvPr/>
            </p:nvSpPr>
            <p:spPr bwMode="gray">
              <a:xfrm>
                <a:off x="1602" y="2732"/>
                <a:ext cx="15" cy="37"/>
              </a:xfrm>
              <a:custGeom>
                <a:avLst/>
                <a:gdLst>
                  <a:gd name="T0" fmla="*/ 0 w 62"/>
                  <a:gd name="T1" fmla="*/ 0 h 145"/>
                  <a:gd name="T2" fmla="*/ 0 w 62"/>
                  <a:gd name="T3" fmla="*/ 0 h 145"/>
                  <a:gd name="T4" fmla="*/ 0 w 62"/>
                  <a:gd name="T5" fmla="*/ 0 h 145"/>
                  <a:gd name="T6" fmla="*/ 0 w 62"/>
                  <a:gd name="T7" fmla="*/ 0 h 145"/>
                  <a:gd name="T8" fmla="*/ 0 w 62"/>
                  <a:gd name="T9" fmla="*/ 0 h 145"/>
                  <a:gd name="T10" fmla="*/ 0 w 62"/>
                  <a:gd name="T11" fmla="*/ 0 h 145"/>
                  <a:gd name="T12" fmla="*/ 0 w 62"/>
                  <a:gd name="T13" fmla="*/ 0 h 145"/>
                  <a:gd name="T14" fmla="*/ 0 w 62"/>
                  <a:gd name="T15" fmla="*/ 0 h 145"/>
                  <a:gd name="T16" fmla="*/ 0 w 62"/>
                  <a:gd name="T17" fmla="*/ 0 h 145"/>
                  <a:gd name="T18" fmla="*/ 0 w 62"/>
                  <a:gd name="T19" fmla="*/ 0 h 145"/>
                  <a:gd name="T20" fmla="*/ 0 w 62"/>
                  <a:gd name="T21" fmla="*/ 0 h 145"/>
                  <a:gd name="T22" fmla="*/ 0 w 62"/>
                  <a:gd name="T23" fmla="*/ 0 h 145"/>
                  <a:gd name="T24" fmla="*/ 0 w 62"/>
                  <a:gd name="T25" fmla="*/ 0 h 145"/>
                  <a:gd name="T26" fmla="*/ 0 w 62"/>
                  <a:gd name="T27" fmla="*/ 0 h 145"/>
                  <a:gd name="T28" fmla="*/ 0 w 62"/>
                  <a:gd name="T29" fmla="*/ 0 h 145"/>
                  <a:gd name="T30" fmla="*/ 0 w 62"/>
                  <a:gd name="T31" fmla="*/ 0 h 145"/>
                  <a:gd name="T32" fmla="*/ 0 w 62"/>
                  <a:gd name="T33" fmla="*/ 0 h 145"/>
                  <a:gd name="T34" fmla="*/ 0 w 62"/>
                  <a:gd name="T35" fmla="*/ 0 h 145"/>
                  <a:gd name="T36" fmla="*/ 0 w 62"/>
                  <a:gd name="T37" fmla="*/ 0 h 145"/>
                  <a:gd name="T38" fmla="*/ 0 w 62"/>
                  <a:gd name="T39" fmla="*/ 0 h 145"/>
                  <a:gd name="T40" fmla="*/ 0 w 62"/>
                  <a:gd name="T41" fmla="*/ 0 h 145"/>
                  <a:gd name="T42" fmla="*/ 0 w 62"/>
                  <a:gd name="T43" fmla="*/ 0 h 145"/>
                  <a:gd name="T44" fmla="*/ 0 w 62"/>
                  <a:gd name="T45" fmla="*/ 0 h 145"/>
                  <a:gd name="T46" fmla="*/ 0 w 62"/>
                  <a:gd name="T47" fmla="*/ 0 h 145"/>
                  <a:gd name="T48" fmla="*/ 0 w 62"/>
                  <a:gd name="T49" fmla="*/ 0 h 145"/>
                  <a:gd name="T50" fmla="*/ 0 w 62"/>
                  <a:gd name="T51" fmla="*/ 0 h 145"/>
                  <a:gd name="T52" fmla="*/ 0 w 62"/>
                  <a:gd name="T53" fmla="*/ 0 h 145"/>
                  <a:gd name="T54" fmla="*/ 0 w 62"/>
                  <a:gd name="T55" fmla="*/ 0 h 145"/>
                  <a:gd name="T56" fmla="*/ 0 w 62"/>
                  <a:gd name="T57" fmla="*/ 0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45"/>
                  <a:gd name="T89" fmla="*/ 62 w 62"/>
                  <a:gd name="T90" fmla="*/ 145 h 1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rgbClr val="BEBEBE"/>
              </a:solidFill>
              <a:ln w="6350">
                <a:solidFill>
                  <a:srgbClr val="969696"/>
                </a:solidFill>
                <a:round/>
                <a:headEnd/>
                <a:tailEnd/>
              </a:ln>
            </p:spPr>
            <p:txBody>
              <a:bodyPr/>
              <a:lstStyle/>
              <a:p>
                <a:endParaRPr lang="en-US" dirty="0"/>
              </a:p>
            </p:txBody>
          </p:sp>
          <p:sp>
            <p:nvSpPr>
              <p:cNvPr id="545" name="Freeform 237"/>
              <p:cNvSpPr>
                <a:spLocks noChangeAspect="1"/>
              </p:cNvSpPr>
              <p:nvPr/>
            </p:nvSpPr>
            <p:spPr bwMode="gray">
              <a:xfrm>
                <a:off x="1591" y="2791"/>
                <a:ext cx="31" cy="17"/>
              </a:xfrm>
              <a:custGeom>
                <a:avLst/>
                <a:gdLst>
                  <a:gd name="T0" fmla="*/ 0 w 125"/>
                  <a:gd name="T1" fmla="*/ 0 h 71"/>
                  <a:gd name="T2" fmla="*/ 0 w 125"/>
                  <a:gd name="T3" fmla="*/ 0 h 71"/>
                  <a:gd name="T4" fmla="*/ 0 w 125"/>
                  <a:gd name="T5" fmla="*/ 0 h 71"/>
                  <a:gd name="T6" fmla="*/ 0 w 125"/>
                  <a:gd name="T7" fmla="*/ 0 h 71"/>
                  <a:gd name="T8" fmla="*/ 0 w 125"/>
                  <a:gd name="T9" fmla="*/ 0 h 71"/>
                  <a:gd name="T10" fmla="*/ 0 w 125"/>
                  <a:gd name="T11" fmla="*/ 0 h 71"/>
                  <a:gd name="T12" fmla="*/ 0 w 125"/>
                  <a:gd name="T13" fmla="*/ 0 h 71"/>
                  <a:gd name="T14" fmla="*/ 0 w 125"/>
                  <a:gd name="T15" fmla="*/ 0 h 71"/>
                  <a:gd name="T16" fmla="*/ 0 w 125"/>
                  <a:gd name="T17" fmla="*/ 0 h 71"/>
                  <a:gd name="T18" fmla="*/ 0 w 125"/>
                  <a:gd name="T19" fmla="*/ 0 h 71"/>
                  <a:gd name="T20" fmla="*/ 0 w 125"/>
                  <a:gd name="T21" fmla="*/ 0 h 71"/>
                  <a:gd name="T22" fmla="*/ 0 w 125"/>
                  <a:gd name="T23" fmla="*/ 0 h 71"/>
                  <a:gd name="T24" fmla="*/ 0 w 125"/>
                  <a:gd name="T25" fmla="*/ 0 h 71"/>
                  <a:gd name="T26" fmla="*/ 0 w 125"/>
                  <a:gd name="T27" fmla="*/ 0 h 71"/>
                  <a:gd name="T28" fmla="*/ 0 w 125"/>
                  <a:gd name="T29" fmla="*/ 0 h 71"/>
                  <a:gd name="T30" fmla="*/ 0 w 125"/>
                  <a:gd name="T31" fmla="*/ 0 h 71"/>
                  <a:gd name="T32" fmla="*/ 0 w 125"/>
                  <a:gd name="T33" fmla="*/ 0 h 71"/>
                  <a:gd name="T34" fmla="*/ 0 w 125"/>
                  <a:gd name="T35" fmla="*/ 0 h 71"/>
                  <a:gd name="T36" fmla="*/ 0 w 125"/>
                  <a:gd name="T37" fmla="*/ 0 h 71"/>
                  <a:gd name="T38" fmla="*/ 0 w 125"/>
                  <a:gd name="T39" fmla="*/ 0 h 71"/>
                  <a:gd name="T40" fmla="*/ 0 w 125"/>
                  <a:gd name="T41" fmla="*/ 0 h 71"/>
                  <a:gd name="T42" fmla="*/ 0 w 125"/>
                  <a:gd name="T43" fmla="*/ 0 h 71"/>
                  <a:gd name="T44" fmla="*/ 0 w 125"/>
                  <a:gd name="T45" fmla="*/ 0 h 71"/>
                  <a:gd name="T46" fmla="*/ 0 w 125"/>
                  <a:gd name="T47" fmla="*/ 0 h 71"/>
                  <a:gd name="T48" fmla="*/ 0 w 125"/>
                  <a:gd name="T49" fmla="*/ 0 h 71"/>
                  <a:gd name="T50" fmla="*/ 0 w 125"/>
                  <a:gd name="T51" fmla="*/ 0 h 71"/>
                  <a:gd name="T52" fmla="*/ 0 w 125"/>
                  <a:gd name="T53" fmla="*/ 0 h 71"/>
                  <a:gd name="T54" fmla="*/ 0 w 125"/>
                  <a:gd name="T55" fmla="*/ 0 h 71"/>
                  <a:gd name="T56" fmla="*/ 0 w 125"/>
                  <a:gd name="T57" fmla="*/ 0 h 71"/>
                  <a:gd name="T58" fmla="*/ 0 w 125"/>
                  <a:gd name="T59" fmla="*/ 0 h 71"/>
                  <a:gd name="T60" fmla="*/ 0 w 125"/>
                  <a:gd name="T61" fmla="*/ 0 h 71"/>
                  <a:gd name="T62" fmla="*/ 0 w 125"/>
                  <a:gd name="T63" fmla="*/ 0 h 71"/>
                  <a:gd name="T64" fmla="*/ 0 w 125"/>
                  <a:gd name="T65" fmla="*/ 0 h 71"/>
                  <a:gd name="T66" fmla="*/ 0 w 125"/>
                  <a:gd name="T67" fmla="*/ 0 h 71"/>
                  <a:gd name="T68" fmla="*/ 0 w 125"/>
                  <a:gd name="T69" fmla="*/ 0 h 71"/>
                  <a:gd name="T70" fmla="*/ 0 w 125"/>
                  <a:gd name="T71" fmla="*/ 0 h 71"/>
                  <a:gd name="T72" fmla="*/ 0 w 125"/>
                  <a:gd name="T73" fmla="*/ 0 h 71"/>
                  <a:gd name="T74" fmla="*/ 0 w 125"/>
                  <a:gd name="T75" fmla="*/ 0 h 71"/>
                  <a:gd name="T76" fmla="*/ 0 w 125"/>
                  <a:gd name="T77" fmla="*/ 0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71"/>
                  <a:gd name="T119" fmla="*/ 125 w 125"/>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rgbClr val="BEBEBE"/>
              </a:solidFill>
              <a:ln w="6350">
                <a:solidFill>
                  <a:srgbClr val="969696"/>
                </a:solidFill>
                <a:round/>
                <a:headEnd/>
                <a:tailEnd/>
              </a:ln>
            </p:spPr>
            <p:txBody>
              <a:bodyPr/>
              <a:lstStyle/>
              <a:p>
                <a:endParaRPr lang="en-US" dirty="0"/>
              </a:p>
            </p:txBody>
          </p:sp>
          <p:sp>
            <p:nvSpPr>
              <p:cNvPr id="546" name="Freeform 238"/>
              <p:cNvSpPr>
                <a:spLocks noChangeAspect="1"/>
              </p:cNvSpPr>
              <p:nvPr/>
            </p:nvSpPr>
            <p:spPr bwMode="gray">
              <a:xfrm>
                <a:off x="1649" y="2836"/>
                <a:ext cx="46" cy="41"/>
              </a:xfrm>
              <a:custGeom>
                <a:avLst/>
                <a:gdLst>
                  <a:gd name="T0" fmla="*/ 0 w 180"/>
                  <a:gd name="T1" fmla="*/ 0 h 157"/>
                  <a:gd name="T2" fmla="*/ 0 w 180"/>
                  <a:gd name="T3" fmla="*/ 0 h 157"/>
                  <a:gd name="T4" fmla="*/ 0 w 180"/>
                  <a:gd name="T5" fmla="*/ 0 h 157"/>
                  <a:gd name="T6" fmla="*/ 0 w 180"/>
                  <a:gd name="T7" fmla="*/ 0 h 157"/>
                  <a:gd name="T8" fmla="*/ 0 w 180"/>
                  <a:gd name="T9" fmla="*/ 0 h 157"/>
                  <a:gd name="T10" fmla="*/ 0 w 180"/>
                  <a:gd name="T11" fmla="*/ 0 h 157"/>
                  <a:gd name="T12" fmla="*/ 0 w 180"/>
                  <a:gd name="T13" fmla="*/ 0 h 157"/>
                  <a:gd name="T14" fmla="*/ 0 w 180"/>
                  <a:gd name="T15" fmla="*/ 0 h 157"/>
                  <a:gd name="T16" fmla="*/ 0 w 180"/>
                  <a:gd name="T17" fmla="*/ 0 h 157"/>
                  <a:gd name="T18" fmla="*/ 0 w 180"/>
                  <a:gd name="T19" fmla="*/ 0 h 157"/>
                  <a:gd name="T20" fmla="*/ 0 w 180"/>
                  <a:gd name="T21" fmla="*/ 0 h 157"/>
                  <a:gd name="T22" fmla="*/ 0 w 180"/>
                  <a:gd name="T23" fmla="*/ 0 h 157"/>
                  <a:gd name="T24" fmla="*/ 0 w 180"/>
                  <a:gd name="T25" fmla="*/ 0 h 157"/>
                  <a:gd name="T26" fmla="*/ 0 w 180"/>
                  <a:gd name="T27" fmla="*/ 0 h 157"/>
                  <a:gd name="T28" fmla="*/ 0 w 180"/>
                  <a:gd name="T29" fmla="*/ 0 h 157"/>
                  <a:gd name="T30" fmla="*/ 0 w 180"/>
                  <a:gd name="T31" fmla="*/ 0 h 157"/>
                  <a:gd name="T32" fmla="*/ 0 w 180"/>
                  <a:gd name="T33" fmla="*/ 0 h 157"/>
                  <a:gd name="T34" fmla="*/ 0 w 180"/>
                  <a:gd name="T35" fmla="*/ 0 h 157"/>
                  <a:gd name="T36" fmla="*/ 0 w 180"/>
                  <a:gd name="T37" fmla="*/ 0 h 157"/>
                  <a:gd name="T38" fmla="*/ 0 w 180"/>
                  <a:gd name="T39" fmla="*/ 0 h 157"/>
                  <a:gd name="T40" fmla="*/ 0 w 180"/>
                  <a:gd name="T41" fmla="*/ 0 h 157"/>
                  <a:gd name="T42" fmla="*/ 0 w 180"/>
                  <a:gd name="T43" fmla="*/ 0 h 157"/>
                  <a:gd name="T44" fmla="*/ 0 w 180"/>
                  <a:gd name="T45" fmla="*/ 0 h 157"/>
                  <a:gd name="T46" fmla="*/ 0 w 180"/>
                  <a:gd name="T47" fmla="*/ 0 h 157"/>
                  <a:gd name="T48" fmla="*/ 0 w 180"/>
                  <a:gd name="T49" fmla="*/ 0 h 157"/>
                  <a:gd name="T50" fmla="*/ 0 w 180"/>
                  <a:gd name="T51" fmla="*/ 0 h 157"/>
                  <a:gd name="T52" fmla="*/ 0 w 180"/>
                  <a:gd name="T53" fmla="*/ 0 h 157"/>
                  <a:gd name="T54" fmla="*/ 0 w 180"/>
                  <a:gd name="T55" fmla="*/ 0 h 157"/>
                  <a:gd name="T56" fmla="*/ 0 w 180"/>
                  <a:gd name="T57" fmla="*/ 0 h 157"/>
                  <a:gd name="T58" fmla="*/ 0 w 180"/>
                  <a:gd name="T59" fmla="*/ 0 h 157"/>
                  <a:gd name="T60" fmla="*/ 0 w 180"/>
                  <a:gd name="T61" fmla="*/ 0 h 157"/>
                  <a:gd name="T62" fmla="*/ 0 w 180"/>
                  <a:gd name="T63" fmla="*/ 0 h 157"/>
                  <a:gd name="T64" fmla="*/ 0 w 180"/>
                  <a:gd name="T65" fmla="*/ 0 h 157"/>
                  <a:gd name="T66" fmla="*/ 0 w 180"/>
                  <a:gd name="T67" fmla="*/ 0 h 157"/>
                  <a:gd name="T68" fmla="*/ 0 w 180"/>
                  <a:gd name="T69" fmla="*/ 0 h 157"/>
                  <a:gd name="T70" fmla="*/ 0 w 180"/>
                  <a:gd name="T71" fmla="*/ 0 h 157"/>
                  <a:gd name="T72" fmla="*/ 0 w 180"/>
                  <a:gd name="T73" fmla="*/ 0 h 157"/>
                  <a:gd name="T74" fmla="*/ 0 w 180"/>
                  <a:gd name="T75" fmla="*/ 0 h 157"/>
                  <a:gd name="T76" fmla="*/ 0 w 180"/>
                  <a:gd name="T77" fmla="*/ 0 h 1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57"/>
                  <a:gd name="T119" fmla="*/ 180 w 180"/>
                  <a:gd name="T120" fmla="*/ 157 h 1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rgbClr val="BEBEBE"/>
              </a:solidFill>
              <a:ln w="6350">
                <a:solidFill>
                  <a:srgbClr val="969696"/>
                </a:solidFill>
                <a:round/>
                <a:headEnd/>
                <a:tailEnd/>
              </a:ln>
            </p:spPr>
            <p:txBody>
              <a:bodyPr/>
              <a:lstStyle/>
              <a:p>
                <a:endParaRPr lang="en-US" dirty="0"/>
              </a:p>
            </p:txBody>
          </p:sp>
          <p:sp>
            <p:nvSpPr>
              <p:cNvPr id="547" name="Freeform 239"/>
              <p:cNvSpPr>
                <a:spLocks noChangeAspect="1"/>
              </p:cNvSpPr>
              <p:nvPr/>
            </p:nvSpPr>
            <p:spPr bwMode="gray">
              <a:xfrm>
                <a:off x="1601" y="2768"/>
                <a:ext cx="83" cy="43"/>
              </a:xfrm>
              <a:custGeom>
                <a:avLst/>
                <a:gdLst>
                  <a:gd name="T0" fmla="*/ 0 w 337"/>
                  <a:gd name="T1" fmla="*/ 0 h 166"/>
                  <a:gd name="T2" fmla="*/ 0 w 337"/>
                  <a:gd name="T3" fmla="*/ 0 h 166"/>
                  <a:gd name="T4" fmla="*/ 0 w 337"/>
                  <a:gd name="T5" fmla="*/ 0 h 166"/>
                  <a:gd name="T6" fmla="*/ 0 w 337"/>
                  <a:gd name="T7" fmla="*/ 0 h 166"/>
                  <a:gd name="T8" fmla="*/ 0 w 337"/>
                  <a:gd name="T9" fmla="*/ 0 h 166"/>
                  <a:gd name="T10" fmla="*/ 0 w 337"/>
                  <a:gd name="T11" fmla="*/ 0 h 166"/>
                  <a:gd name="T12" fmla="*/ 0 w 337"/>
                  <a:gd name="T13" fmla="*/ 0 h 166"/>
                  <a:gd name="T14" fmla="*/ 0 w 337"/>
                  <a:gd name="T15" fmla="*/ 0 h 166"/>
                  <a:gd name="T16" fmla="*/ 0 w 337"/>
                  <a:gd name="T17" fmla="*/ 0 h 166"/>
                  <a:gd name="T18" fmla="*/ 0 w 337"/>
                  <a:gd name="T19" fmla="*/ 0 h 166"/>
                  <a:gd name="T20" fmla="*/ 0 w 337"/>
                  <a:gd name="T21" fmla="*/ 0 h 166"/>
                  <a:gd name="T22" fmla="*/ 0 w 337"/>
                  <a:gd name="T23" fmla="*/ 0 h 166"/>
                  <a:gd name="T24" fmla="*/ 0 w 337"/>
                  <a:gd name="T25" fmla="*/ 0 h 166"/>
                  <a:gd name="T26" fmla="*/ 0 w 337"/>
                  <a:gd name="T27" fmla="*/ 0 h 166"/>
                  <a:gd name="T28" fmla="*/ 0 w 337"/>
                  <a:gd name="T29" fmla="*/ 0 h 166"/>
                  <a:gd name="T30" fmla="*/ 0 w 337"/>
                  <a:gd name="T31" fmla="*/ 0 h 166"/>
                  <a:gd name="T32" fmla="*/ 0 w 337"/>
                  <a:gd name="T33" fmla="*/ 0 h 166"/>
                  <a:gd name="T34" fmla="*/ 0 w 337"/>
                  <a:gd name="T35" fmla="*/ 0 h 166"/>
                  <a:gd name="T36" fmla="*/ 0 w 337"/>
                  <a:gd name="T37" fmla="*/ 0 h 166"/>
                  <a:gd name="T38" fmla="*/ 0 w 337"/>
                  <a:gd name="T39" fmla="*/ 0 h 166"/>
                  <a:gd name="T40" fmla="*/ 0 w 337"/>
                  <a:gd name="T41" fmla="*/ 0 h 166"/>
                  <a:gd name="T42" fmla="*/ 0 w 337"/>
                  <a:gd name="T43" fmla="*/ 0 h 166"/>
                  <a:gd name="T44" fmla="*/ 0 w 337"/>
                  <a:gd name="T45" fmla="*/ 0 h 166"/>
                  <a:gd name="T46" fmla="*/ 0 w 337"/>
                  <a:gd name="T47" fmla="*/ 0 h 166"/>
                  <a:gd name="T48" fmla="*/ 0 w 337"/>
                  <a:gd name="T49" fmla="*/ 0 h 166"/>
                  <a:gd name="T50" fmla="*/ 0 w 337"/>
                  <a:gd name="T51" fmla="*/ 0 h 166"/>
                  <a:gd name="T52" fmla="*/ 0 w 337"/>
                  <a:gd name="T53" fmla="*/ 0 h 166"/>
                  <a:gd name="T54" fmla="*/ 0 w 337"/>
                  <a:gd name="T55" fmla="*/ 0 h 166"/>
                  <a:gd name="T56" fmla="*/ 0 w 337"/>
                  <a:gd name="T57" fmla="*/ 0 h 166"/>
                  <a:gd name="T58" fmla="*/ 0 w 337"/>
                  <a:gd name="T59" fmla="*/ 0 h 166"/>
                  <a:gd name="T60" fmla="*/ 0 w 337"/>
                  <a:gd name="T61" fmla="*/ 0 h 166"/>
                  <a:gd name="T62" fmla="*/ 0 w 337"/>
                  <a:gd name="T63" fmla="*/ 0 h 166"/>
                  <a:gd name="T64" fmla="*/ 0 w 337"/>
                  <a:gd name="T65" fmla="*/ 0 h 166"/>
                  <a:gd name="T66" fmla="*/ 0 w 337"/>
                  <a:gd name="T67" fmla="*/ 0 h 166"/>
                  <a:gd name="T68" fmla="*/ 0 w 337"/>
                  <a:gd name="T69" fmla="*/ 0 h 166"/>
                  <a:gd name="T70" fmla="*/ 0 w 337"/>
                  <a:gd name="T71" fmla="*/ 0 h 166"/>
                  <a:gd name="T72" fmla="*/ 0 w 337"/>
                  <a:gd name="T73" fmla="*/ 0 h 166"/>
                  <a:gd name="T74" fmla="*/ 0 w 337"/>
                  <a:gd name="T75" fmla="*/ 0 h 166"/>
                  <a:gd name="T76" fmla="*/ 0 w 337"/>
                  <a:gd name="T77" fmla="*/ 0 h 166"/>
                  <a:gd name="T78" fmla="*/ 0 w 337"/>
                  <a:gd name="T79" fmla="*/ 0 h 166"/>
                  <a:gd name="T80" fmla="*/ 0 w 337"/>
                  <a:gd name="T81" fmla="*/ 0 h 166"/>
                  <a:gd name="T82" fmla="*/ 0 w 337"/>
                  <a:gd name="T83" fmla="*/ 0 h 166"/>
                  <a:gd name="T84" fmla="*/ 0 w 337"/>
                  <a:gd name="T85" fmla="*/ 0 h 166"/>
                  <a:gd name="T86" fmla="*/ 0 w 337"/>
                  <a:gd name="T87" fmla="*/ 0 h 166"/>
                  <a:gd name="T88" fmla="*/ 0 w 337"/>
                  <a:gd name="T89" fmla="*/ 0 h 166"/>
                  <a:gd name="T90" fmla="*/ 0 w 337"/>
                  <a:gd name="T91" fmla="*/ 0 h 166"/>
                  <a:gd name="T92" fmla="*/ 0 w 337"/>
                  <a:gd name="T93" fmla="*/ 0 h 166"/>
                  <a:gd name="T94" fmla="*/ 0 w 337"/>
                  <a:gd name="T95" fmla="*/ 0 h 166"/>
                  <a:gd name="T96" fmla="*/ 0 w 337"/>
                  <a:gd name="T97" fmla="*/ 0 h 166"/>
                  <a:gd name="T98" fmla="*/ 0 w 337"/>
                  <a:gd name="T99" fmla="*/ 0 h 166"/>
                  <a:gd name="T100" fmla="*/ 0 w 337"/>
                  <a:gd name="T101" fmla="*/ 0 h 166"/>
                  <a:gd name="T102" fmla="*/ 0 w 337"/>
                  <a:gd name="T103" fmla="*/ 0 h 166"/>
                  <a:gd name="T104" fmla="*/ 0 w 337"/>
                  <a:gd name="T105" fmla="*/ 0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7"/>
                  <a:gd name="T160" fmla="*/ 0 h 166"/>
                  <a:gd name="T161" fmla="*/ 337 w 337"/>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rgbClr val="BEBEBE"/>
              </a:solidFill>
              <a:ln w="6350">
                <a:solidFill>
                  <a:srgbClr val="969696"/>
                </a:solidFill>
                <a:round/>
                <a:headEnd/>
                <a:tailEnd/>
              </a:ln>
            </p:spPr>
            <p:txBody>
              <a:bodyPr/>
              <a:lstStyle/>
              <a:p>
                <a:endParaRPr lang="en-US" dirty="0"/>
              </a:p>
            </p:txBody>
          </p:sp>
          <p:sp>
            <p:nvSpPr>
              <p:cNvPr id="548" name="Freeform 240"/>
              <p:cNvSpPr>
                <a:spLocks noChangeAspect="1"/>
              </p:cNvSpPr>
              <p:nvPr/>
            </p:nvSpPr>
            <p:spPr bwMode="gray">
              <a:xfrm>
                <a:off x="1215" y="2514"/>
                <a:ext cx="420" cy="274"/>
              </a:xfrm>
              <a:custGeom>
                <a:avLst/>
                <a:gdLst>
                  <a:gd name="T0" fmla="*/ 0 w 1657"/>
                  <a:gd name="T1" fmla="*/ 0 h 1083"/>
                  <a:gd name="T2" fmla="*/ 0 w 1657"/>
                  <a:gd name="T3" fmla="*/ 0 h 1083"/>
                  <a:gd name="T4" fmla="*/ 0 w 1657"/>
                  <a:gd name="T5" fmla="*/ 0 h 1083"/>
                  <a:gd name="T6" fmla="*/ 0 w 1657"/>
                  <a:gd name="T7" fmla="*/ 0 h 1083"/>
                  <a:gd name="T8" fmla="*/ 0 w 1657"/>
                  <a:gd name="T9" fmla="*/ 0 h 1083"/>
                  <a:gd name="T10" fmla="*/ 0 w 1657"/>
                  <a:gd name="T11" fmla="*/ 0 h 1083"/>
                  <a:gd name="T12" fmla="*/ 0 w 1657"/>
                  <a:gd name="T13" fmla="*/ 0 h 1083"/>
                  <a:gd name="T14" fmla="*/ 0 w 1657"/>
                  <a:gd name="T15" fmla="*/ 0 h 1083"/>
                  <a:gd name="T16" fmla="*/ 0 w 1657"/>
                  <a:gd name="T17" fmla="*/ 0 h 1083"/>
                  <a:gd name="T18" fmla="*/ 0 w 1657"/>
                  <a:gd name="T19" fmla="*/ 0 h 1083"/>
                  <a:gd name="T20" fmla="*/ 0 w 1657"/>
                  <a:gd name="T21" fmla="*/ 0 h 1083"/>
                  <a:gd name="T22" fmla="*/ 0 w 1657"/>
                  <a:gd name="T23" fmla="*/ 0 h 1083"/>
                  <a:gd name="T24" fmla="*/ 0 w 1657"/>
                  <a:gd name="T25" fmla="*/ 0 h 1083"/>
                  <a:gd name="T26" fmla="*/ 0 w 1657"/>
                  <a:gd name="T27" fmla="*/ 0 h 1083"/>
                  <a:gd name="T28" fmla="*/ 0 w 1657"/>
                  <a:gd name="T29" fmla="*/ 0 h 1083"/>
                  <a:gd name="T30" fmla="*/ 0 w 1657"/>
                  <a:gd name="T31" fmla="*/ 0 h 1083"/>
                  <a:gd name="T32" fmla="*/ 0 w 1657"/>
                  <a:gd name="T33" fmla="*/ 0 h 1083"/>
                  <a:gd name="T34" fmla="*/ 0 w 1657"/>
                  <a:gd name="T35" fmla="*/ 0 h 1083"/>
                  <a:gd name="T36" fmla="*/ 0 w 1657"/>
                  <a:gd name="T37" fmla="*/ 0 h 1083"/>
                  <a:gd name="T38" fmla="*/ 0 w 1657"/>
                  <a:gd name="T39" fmla="*/ 0 h 1083"/>
                  <a:gd name="T40" fmla="*/ 0 w 1657"/>
                  <a:gd name="T41" fmla="*/ 0 h 1083"/>
                  <a:gd name="T42" fmla="*/ 0 w 1657"/>
                  <a:gd name="T43" fmla="*/ 0 h 1083"/>
                  <a:gd name="T44" fmla="*/ 0 w 1657"/>
                  <a:gd name="T45" fmla="*/ 0 h 1083"/>
                  <a:gd name="T46" fmla="*/ 0 w 1657"/>
                  <a:gd name="T47" fmla="*/ 0 h 1083"/>
                  <a:gd name="T48" fmla="*/ 0 w 1657"/>
                  <a:gd name="T49" fmla="*/ 0 h 1083"/>
                  <a:gd name="T50" fmla="*/ 0 w 1657"/>
                  <a:gd name="T51" fmla="*/ 0 h 1083"/>
                  <a:gd name="T52" fmla="*/ 0 w 1657"/>
                  <a:gd name="T53" fmla="*/ 0 h 1083"/>
                  <a:gd name="T54" fmla="*/ 0 w 1657"/>
                  <a:gd name="T55" fmla="*/ 0 h 1083"/>
                  <a:gd name="T56" fmla="*/ 0 w 1657"/>
                  <a:gd name="T57" fmla="*/ 0 h 1083"/>
                  <a:gd name="T58" fmla="*/ 0 w 1657"/>
                  <a:gd name="T59" fmla="*/ 0 h 1083"/>
                  <a:gd name="T60" fmla="*/ 0 w 1657"/>
                  <a:gd name="T61" fmla="*/ 0 h 1083"/>
                  <a:gd name="T62" fmla="*/ 0 w 1657"/>
                  <a:gd name="T63" fmla="*/ 0 h 1083"/>
                  <a:gd name="T64" fmla="*/ 0 w 1657"/>
                  <a:gd name="T65" fmla="*/ 0 h 1083"/>
                  <a:gd name="T66" fmla="*/ 0 w 1657"/>
                  <a:gd name="T67" fmla="*/ 0 h 1083"/>
                  <a:gd name="T68" fmla="*/ 0 w 1657"/>
                  <a:gd name="T69" fmla="*/ 0 h 1083"/>
                  <a:gd name="T70" fmla="*/ 0 w 1657"/>
                  <a:gd name="T71" fmla="*/ 0 h 1083"/>
                  <a:gd name="T72" fmla="*/ 0 w 1657"/>
                  <a:gd name="T73" fmla="*/ 0 h 1083"/>
                  <a:gd name="T74" fmla="*/ 0 w 1657"/>
                  <a:gd name="T75" fmla="*/ 0 h 1083"/>
                  <a:gd name="T76" fmla="*/ 0 w 1657"/>
                  <a:gd name="T77" fmla="*/ 0 h 1083"/>
                  <a:gd name="T78" fmla="*/ 0 w 1657"/>
                  <a:gd name="T79" fmla="*/ 0 h 1083"/>
                  <a:gd name="T80" fmla="*/ 0 w 1657"/>
                  <a:gd name="T81" fmla="*/ 0 h 1083"/>
                  <a:gd name="T82" fmla="*/ 0 w 1657"/>
                  <a:gd name="T83" fmla="*/ 0 h 1083"/>
                  <a:gd name="T84" fmla="*/ 0 w 1657"/>
                  <a:gd name="T85" fmla="*/ 0 h 1083"/>
                  <a:gd name="T86" fmla="*/ 0 w 1657"/>
                  <a:gd name="T87" fmla="*/ 0 h 1083"/>
                  <a:gd name="T88" fmla="*/ 0 w 1657"/>
                  <a:gd name="T89" fmla="*/ 0 h 1083"/>
                  <a:gd name="T90" fmla="*/ 0 w 1657"/>
                  <a:gd name="T91" fmla="*/ 0 h 1083"/>
                  <a:gd name="T92" fmla="*/ 0 w 1657"/>
                  <a:gd name="T93" fmla="*/ 0 h 1083"/>
                  <a:gd name="T94" fmla="*/ 0 w 1657"/>
                  <a:gd name="T95" fmla="*/ 0 h 1083"/>
                  <a:gd name="T96" fmla="*/ 0 w 1657"/>
                  <a:gd name="T97" fmla="*/ 0 h 1083"/>
                  <a:gd name="T98" fmla="*/ 0 w 1657"/>
                  <a:gd name="T99" fmla="*/ 0 h 1083"/>
                  <a:gd name="T100" fmla="*/ 0 w 1657"/>
                  <a:gd name="T101" fmla="*/ 0 h 1083"/>
                  <a:gd name="T102" fmla="*/ 0 w 1657"/>
                  <a:gd name="T103" fmla="*/ 0 h 1083"/>
                  <a:gd name="T104" fmla="*/ 0 w 1657"/>
                  <a:gd name="T105" fmla="*/ 0 h 1083"/>
                  <a:gd name="T106" fmla="*/ 0 w 1657"/>
                  <a:gd name="T107" fmla="*/ 0 h 1083"/>
                  <a:gd name="T108" fmla="*/ 0 w 1657"/>
                  <a:gd name="T109" fmla="*/ 0 h 1083"/>
                  <a:gd name="T110" fmla="*/ 0 w 1657"/>
                  <a:gd name="T111" fmla="*/ 0 h 1083"/>
                  <a:gd name="T112" fmla="*/ 0 w 1657"/>
                  <a:gd name="T113" fmla="*/ 0 h 1083"/>
                  <a:gd name="T114" fmla="*/ 0 w 1657"/>
                  <a:gd name="T115" fmla="*/ 0 h 1083"/>
                  <a:gd name="T116" fmla="*/ 0 w 1657"/>
                  <a:gd name="T117" fmla="*/ 0 h 1083"/>
                  <a:gd name="T118" fmla="*/ 0 w 1657"/>
                  <a:gd name="T119" fmla="*/ 0 h 1083"/>
                  <a:gd name="T120" fmla="*/ 0 w 1657"/>
                  <a:gd name="T121" fmla="*/ 0 h 1083"/>
                  <a:gd name="T122" fmla="*/ 0 w 1657"/>
                  <a:gd name="T123" fmla="*/ 0 h 10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7"/>
                  <a:gd name="T187" fmla="*/ 0 h 1083"/>
                  <a:gd name="T188" fmla="*/ 1657 w 1657"/>
                  <a:gd name="T189" fmla="*/ 1083 h 10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rgbClr val="BEBEBE"/>
              </a:solidFill>
              <a:ln w="6350">
                <a:solidFill>
                  <a:srgbClr val="969696"/>
                </a:solidFill>
                <a:round/>
                <a:headEnd/>
                <a:tailEnd/>
              </a:ln>
            </p:spPr>
            <p:txBody>
              <a:bodyPr/>
              <a:lstStyle/>
              <a:p>
                <a:endParaRPr lang="en-US" dirty="0"/>
              </a:p>
            </p:txBody>
          </p:sp>
          <p:sp>
            <p:nvSpPr>
              <p:cNvPr id="549" name="Freeform 241"/>
              <p:cNvSpPr>
                <a:spLocks noChangeAspect="1"/>
              </p:cNvSpPr>
              <p:nvPr/>
            </p:nvSpPr>
            <p:spPr bwMode="gray">
              <a:xfrm>
                <a:off x="1913" y="2297"/>
                <a:ext cx="2" cy="4"/>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w 10"/>
                  <a:gd name="T13" fmla="*/ 0 h 15"/>
                  <a:gd name="T14" fmla="*/ 0 w 10"/>
                  <a:gd name="T15" fmla="*/ 0 h 15"/>
                  <a:gd name="T16" fmla="*/ 0 w 1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5"/>
                  <a:gd name="T29" fmla="*/ 10 w 1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5">
                    <a:moveTo>
                      <a:pt x="5" y="0"/>
                    </a:moveTo>
                    <a:lnTo>
                      <a:pt x="2" y="3"/>
                    </a:lnTo>
                    <a:lnTo>
                      <a:pt x="1" y="10"/>
                    </a:lnTo>
                    <a:lnTo>
                      <a:pt x="0" y="15"/>
                    </a:lnTo>
                    <a:lnTo>
                      <a:pt x="5" y="10"/>
                    </a:lnTo>
                    <a:lnTo>
                      <a:pt x="8" y="10"/>
                    </a:lnTo>
                    <a:lnTo>
                      <a:pt x="8" y="6"/>
                    </a:lnTo>
                    <a:lnTo>
                      <a:pt x="10" y="1"/>
                    </a:lnTo>
                    <a:lnTo>
                      <a:pt x="5" y="0"/>
                    </a:lnTo>
                    <a:close/>
                  </a:path>
                </a:pathLst>
              </a:custGeom>
              <a:solidFill>
                <a:srgbClr val="BEBEBE"/>
              </a:solidFill>
              <a:ln w="6350">
                <a:solidFill>
                  <a:srgbClr val="969696"/>
                </a:solidFill>
                <a:round/>
                <a:headEnd/>
                <a:tailEnd/>
              </a:ln>
            </p:spPr>
            <p:txBody>
              <a:bodyPr/>
              <a:lstStyle/>
              <a:p>
                <a:endParaRPr lang="en-US" dirty="0"/>
              </a:p>
            </p:txBody>
          </p:sp>
          <p:sp>
            <p:nvSpPr>
              <p:cNvPr id="550" name="Freeform 242"/>
              <p:cNvSpPr>
                <a:spLocks noChangeAspect="1"/>
              </p:cNvSpPr>
              <p:nvPr/>
            </p:nvSpPr>
            <p:spPr bwMode="gray">
              <a:xfrm>
                <a:off x="1913" y="2297"/>
                <a:ext cx="2" cy="4"/>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w 10"/>
                  <a:gd name="T13" fmla="*/ 0 h 15"/>
                  <a:gd name="T14" fmla="*/ 0 w 10"/>
                  <a:gd name="T15" fmla="*/ 0 h 15"/>
                  <a:gd name="T16" fmla="*/ 0 w 1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5"/>
                  <a:gd name="T29" fmla="*/ 10 w 1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5">
                    <a:moveTo>
                      <a:pt x="5" y="0"/>
                    </a:moveTo>
                    <a:lnTo>
                      <a:pt x="2" y="3"/>
                    </a:lnTo>
                    <a:lnTo>
                      <a:pt x="1" y="10"/>
                    </a:lnTo>
                    <a:lnTo>
                      <a:pt x="0" y="15"/>
                    </a:lnTo>
                    <a:lnTo>
                      <a:pt x="5" y="10"/>
                    </a:lnTo>
                    <a:lnTo>
                      <a:pt x="8" y="10"/>
                    </a:lnTo>
                    <a:lnTo>
                      <a:pt x="8" y="6"/>
                    </a:lnTo>
                    <a:lnTo>
                      <a:pt x="10" y="1"/>
                    </a:lnTo>
                    <a:lnTo>
                      <a:pt x="5" y="0"/>
                    </a:lnTo>
                    <a:close/>
                  </a:path>
                </a:pathLst>
              </a:custGeom>
              <a:solidFill>
                <a:srgbClr val="BEBEBE"/>
              </a:solidFill>
              <a:ln w="6350">
                <a:solidFill>
                  <a:srgbClr val="969696"/>
                </a:solidFill>
                <a:round/>
                <a:headEnd/>
                <a:tailEnd/>
              </a:ln>
            </p:spPr>
            <p:txBody>
              <a:bodyPr/>
              <a:lstStyle/>
              <a:p>
                <a:endParaRPr lang="en-US" dirty="0"/>
              </a:p>
            </p:txBody>
          </p:sp>
          <p:sp>
            <p:nvSpPr>
              <p:cNvPr id="551" name="Freeform 243"/>
              <p:cNvSpPr>
                <a:spLocks noChangeAspect="1"/>
              </p:cNvSpPr>
              <p:nvPr/>
            </p:nvSpPr>
            <p:spPr bwMode="gray">
              <a:xfrm>
                <a:off x="1772" y="2409"/>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BEBEBE"/>
              </a:solidFill>
              <a:ln w="6350">
                <a:solidFill>
                  <a:srgbClr val="969696"/>
                </a:solidFill>
                <a:round/>
                <a:headEnd/>
                <a:tailEnd/>
              </a:ln>
            </p:spPr>
            <p:txBody>
              <a:bodyPr/>
              <a:lstStyle/>
              <a:p>
                <a:endParaRPr lang="en-US" dirty="0"/>
              </a:p>
            </p:txBody>
          </p:sp>
          <p:grpSp>
            <p:nvGrpSpPr>
              <p:cNvPr id="552" name="Group 244"/>
              <p:cNvGrpSpPr>
                <a:grpSpLocks noChangeAspect="1"/>
              </p:cNvGrpSpPr>
              <p:nvPr/>
            </p:nvGrpSpPr>
            <p:grpSpPr bwMode="auto">
              <a:xfrm>
                <a:off x="882" y="1056"/>
                <a:ext cx="1228" cy="1296"/>
                <a:chOff x="861" y="1056"/>
                <a:chExt cx="1228" cy="1296"/>
              </a:xfrm>
            </p:grpSpPr>
            <p:sp>
              <p:nvSpPr>
                <p:cNvPr id="654" name="Freeform 245"/>
                <p:cNvSpPr>
                  <a:spLocks noChangeAspect="1"/>
                </p:cNvSpPr>
                <p:nvPr/>
              </p:nvSpPr>
              <p:spPr bwMode="gray">
                <a:xfrm>
                  <a:off x="1440" y="1619"/>
                  <a:ext cx="59" cy="56"/>
                </a:xfrm>
                <a:custGeom>
                  <a:avLst/>
                  <a:gdLst>
                    <a:gd name="T0" fmla="*/ 0 w 236"/>
                    <a:gd name="T1" fmla="*/ 0 h 221"/>
                    <a:gd name="T2" fmla="*/ 0 w 236"/>
                    <a:gd name="T3" fmla="*/ 0 h 221"/>
                    <a:gd name="T4" fmla="*/ 0 w 236"/>
                    <a:gd name="T5" fmla="*/ 0 h 221"/>
                    <a:gd name="T6" fmla="*/ 0 w 236"/>
                    <a:gd name="T7" fmla="*/ 0 h 221"/>
                    <a:gd name="T8" fmla="*/ 0 w 236"/>
                    <a:gd name="T9" fmla="*/ 0 h 221"/>
                    <a:gd name="T10" fmla="*/ 0 w 236"/>
                    <a:gd name="T11" fmla="*/ 0 h 221"/>
                    <a:gd name="T12" fmla="*/ 0 w 236"/>
                    <a:gd name="T13" fmla="*/ 0 h 221"/>
                    <a:gd name="T14" fmla="*/ 0 w 236"/>
                    <a:gd name="T15" fmla="*/ 0 h 221"/>
                    <a:gd name="T16" fmla="*/ 0 w 236"/>
                    <a:gd name="T17" fmla="*/ 0 h 221"/>
                    <a:gd name="T18" fmla="*/ 0 w 236"/>
                    <a:gd name="T19" fmla="*/ 0 h 221"/>
                    <a:gd name="T20" fmla="*/ 0 w 236"/>
                    <a:gd name="T21" fmla="*/ 0 h 221"/>
                    <a:gd name="T22" fmla="*/ 0 w 236"/>
                    <a:gd name="T23" fmla="*/ 0 h 221"/>
                    <a:gd name="T24" fmla="*/ 0 w 236"/>
                    <a:gd name="T25" fmla="*/ 0 h 221"/>
                    <a:gd name="T26" fmla="*/ 0 w 236"/>
                    <a:gd name="T27" fmla="*/ 0 h 221"/>
                    <a:gd name="T28" fmla="*/ 0 w 236"/>
                    <a:gd name="T29" fmla="*/ 0 h 221"/>
                    <a:gd name="T30" fmla="*/ 0 w 236"/>
                    <a:gd name="T31" fmla="*/ 0 h 221"/>
                    <a:gd name="T32" fmla="*/ 0 w 236"/>
                    <a:gd name="T33" fmla="*/ 0 h 221"/>
                    <a:gd name="T34" fmla="*/ 0 w 236"/>
                    <a:gd name="T35" fmla="*/ 0 h 221"/>
                    <a:gd name="T36" fmla="*/ 0 w 236"/>
                    <a:gd name="T37" fmla="*/ 0 h 221"/>
                    <a:gd name="T38" fmla="*/ 0 w 236"/>
                    <a:gd name="T39" fmla="*/ 0 h 221"/>
                    <a:gd name="T40" fmla="*/ 0 w 236"/>
                    <a:gd name="T41" fmla="*/ 0 h 221"/>
                    <a:gd name="T42" fmla="*/ 0 w 236"/>
                    <a:gd name="T43" fmla="*/ 0 h 221"/>
                    <a:gd name="T44" fmla="*/ 0 w 236"/>
                    <a:gd name="T45" fmla="*/ 0 h 221"/>
                    <a:gd name="T46" fmla="*/ 0 w 236"/>
                    <a:gd name="T47" fmla="*/ 0 h 221"/>
                    <a:gd name="T48" fmla="*/ 0 w 236"/>
                    <a:gd name="T49" fmla="*/ 0 h 221"/>
                    <a:gd name="T50" fmla="*/ 0 w 236"/>
                    <a:gd name="T51" fmla="*/ 0 h 221"/>
                    <a:gd name="T52" fmla="*/ 0 w 236"/>
                    <a:gd name="T53" fmla="*/ 0 h 221"/>
                    <a:gd name="T54" fmla="*/ 0 w 236"/>
                    <a:gd name="T55" fmla="*/ 0 h 221"/>
                    <a:gd name="T56" fmla="*/ 0 w 236"/>
                    <a:gd name="T57" fmla="*/ 0 h 221"/>
                    <a:gd name="T58" fmla="*/ 0 w 236"/>
                    <a:gd name="T59" fmla="*/ 0 h 221"/>
                    <a:gd name="T60" fmla="*/ 0 w 236"/>
                    <a:gd name="T61" fmla="*/ 0 h 221"/>
                    <a:gd name="T62" fmla="*/ 0 w 236"/>
                    <a:gd name="T63" fmla="*/ 0 h 221"/>
                    <a:gd name="T64" fmla="*/ 0 w 236"/>
                    <a:gd name="T65" fmla="*/ 0 h 221"/>
                    <a:gd name="T66" fmla="*/ 0 w 236"/>
                    <a:gd name="T67" fmla="*/ 0 h 221"/>
                    <a:gd name="T68" fmla="*/ 0 w 236"/>
                    <a:gd name="T69" fmla="*/ 0 h 2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6"/>
                    <a:gd name="T106" fmla="*/ 0 h 221"/>
                    <a:gd name="T107" fmla="*/ 236 w 236"/>
                    <a:gd name="T108" fmla="*/ 221 h 2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solidFill>
                  <a:srgbClr val="BEBEBE"/>
                </a:solidFill>
                <a:ln w="6350">
                  <a:solidFill>
                    <a:srgbClr val="969696"/>
                  </a:solidFill>
                  <a:round/>
                  <a:headEnd/>
                  <a:tailEnd/>
                </a:ln>
              </p:spPr>
              <p:txBody>
                <a:bodyPr/>
                <a:lstStyle/>
                <a:p>
                  <a:endParaRPr lang="en-US" dirty="0"/>
                </a:p>
              </p:txBody>
            </p:sp>
            <p:sp>
              <p:nvSpPr>
                <p:cNvPr id="655" name="Freeform 246"/>
                <p:cNvSpPr>
                  <a:spLocks noChangeAspect="1"/>
                </p:cNvSpPr>
                <p:nvPr/>
              </p:nvSpPr>
              <p:spPr bwMode="gray">
                <a:xfrm>
                  <a:off x="1070" y="1403"/>
                  <a:ext cx="148" cy="165"/>
                </a:xfrm>
                <a:custGeom>
                  <a:avLst/>
                  <a:gdLst>
                    <a:gd name="T0" fmla="*/ 0 w 582"/>
                    <a:gd name="T1" fmla="*/ 0 h 653"/>
                    <a:gd name="T2" fmla="*/ 0 w 582"/>
                    <a:gd name="T3" fmla="*/ 0 h 653"/>
                    <a:gd name="T4" fmla="*/ 0 w 582"/>
                    <a:gd name="T5" fmla="*/ 0 h 653"/>
                    <a:gd name="T6" fmla="*/ 0 w 582"/>
                    <a:gd name="T7" fmla="*/ 0 h 653"/>
                    <a:gd name="T8" fmla="*/ 0 w 582"/>
                    <a:gd name="T9" fmla="*/ 0 h 653"/>
                    <a:gd name="T10" fmla="*/ 0 w 582"/>
                    <a:gd name="T11" fmla="*/ 0 h 653"/>
                    <a:gd name="T12" fmla="*/ 0 w 582"/>
                    <a:gd name="T13" fmla="*/ 0 h 653"/>
                    <a:gd name="T14" fmla="*/ 0 w 582"/>
                    <a:gd name="T15" fmla="*/ 0 h 653"/>
                    <a:gd name="T16" fmla="*/ 0 w 582"/>
                    <a:gd name="T17" fmla="*/ 0 h 653"/>
                    <a:gd name="T18" fmla="*/ 0 w 582"/>
                    <a:gd name="T19" fmla="*/ 0 h 653"/>
                    <a:gd name="T20" fmla="*/ 0 w 582"/>
                    <a:gd name="T21" fmla="*/ 0 h 653"/>
                    <a:gd name="T22" fmla="*/ 0 w 582"/>
                    <a:gd name="T23" fmla="*/ 0 h 653"/>
                    <a:gd name="T24" fmla="*/ 0 w 582"/>
                    <a:gd name="T25" fmla="*/ 0 h 653"/>
                    <a:gd name="T26" fmla="*/ 0 w 582"/>
                    <a:gd name="T27" fmla="*/ 0 h 653"/>
                    <a:gd name="T28" fmla="*/ 0 w 582"/>
                    <a:gd name="T29" fmla="*/ 0 h 653"/>
                    <a:gd name="T30" fmla="*/ 0 w 582"/>
                    <a:gd name="T31" fmla="*/ 0 h 653"/>
                    <a:gd name="T32" fmla="*/ 0 w 582"/>
                    <a:gd name="T33" fmla="*/ 0 h 653"/>
                    <a:gd name="T34" fmla="*/ 0 w 582"/>
                    <a:gd name="T35" fmla="*/ 0 h 653"/>
                    <a:gd name="T36" fmla="*/ 0 w 582"/>
                    <a:gd name="T37" fmla="*/ 0 h 653"/>
                    <a:gd name="T38" fmla="*/ 0 w 582"/>
                    <a:gd name="T39" fmla="*/ 0 h 653"/>
                    <a:gd name="T40" fmla="*/ 0 w 582"/>
                    <a:gd name="T41" fmla="*/ 0 h 653"/>
                    <a:gd name="T42" fmla="*/ 0 w 582"/>
                    <a:gd name="T43" fmla="*/ 0 h 653"/>
                    <a:gd name="T44" fmla="*/ 0 w 582"/>
                    <a:gd name="T45" fmla="*/ 0 h 653"/>
                    <a:gd name="T46" fmla="*/ 0 w 582"/>
                    <a:gd name="T47" fmla="*/ 0 h 653"/>
                    <a:gd name="T48" fmla="*/ 0 w 582"/>
                    <a:gd name="T49" fmla="*/ 0 h 653"/>
                    <a:gd name="T50" fmla="*/ 0 w 582"/>
                    <a:gd name="T51" fmla="*/ 0 h 653"/>
                    <a:gd name="T52" fmla="*/ 0 w 582"/>
                    <a:gd name="T53" fmla="*/ 0 h 653"/>
                    <a:gd name="T54" fmla="*/ 0 w 582"/>
                    <a:gd name="T55" fmla="*/ 0 h 653"/>
                    <a:gd name="T56" fmla="*/ 0 w 582"/>
                    <a:gd name="T57" fmla="*/ 0 h 653"/>
                    <a:gd name="T58" fmla="*/ 0 w 582"/>
                    <a:gd name="T59" fmla="*/ 0 h 653"/>
                    <a:gd name="T60" fmla="*/ 0 w 582"/>
                    <a:gd name="T61" fmla="*/ 0 h 653"/>
                    <a:gd name="T62" fmla="*/ 0 w 582"/>
                    <a:gd name="T63" fmla="*/ 0 h 653"/>
                    <a:gd name="T64" fmla="*/ 0 w 582"/>
                    <a:gd name="T65" fmla="*/ 0 h 653"/>
                    <a:gd name="T66" fmla="*/ 0 w 582"/>
                    <a:gd name="T67" fmla="*/ 0 h 653"/>
                    <a:gd name="T68" fmla="*/ 0 w 582"/>
                    <a:gd name="T69" fmla="*/ 0 h 653"/>
                    <a:gd name="T70" fmla="*/ 0 w 582"/>
                    <a:gd name="T71" fmla="*/ 0 h 653"/>
                    <a:gd name="T72" fmla="*/ 0 w 582"/>
                    <a:gd name="T73" fmla="*/ 0 h 653"/>
                    <a:gd name="T74" fmla="*/ 0 w 582"/>
                    <a:gd name="T75" fmla="*/ 0 h 653"/>
                    <a:gd name="T76" fmla="*/ 0 w 582"/>
                    <a:gd name="T77" fmla="*/ 0 h 653"/>
                    <a:gd name="T78" fmla="*/ 0 w 582"/>
                    <a:gd name="T79" fmla="*/ 0 h 653"/>
                    <a:gd name="T80" fmla="*/ 0 w 582"/>
                    <a:gd name="T81" fmla="*/ 0 h 653"/>
                    <a:gd name="T82" fmla="*/ 0 w 582"/>
                    <a:gd name="T83" fmla="*/ 0 h 653"/>
                    <a:gd name="T84" fmla="*/ 0 w 582"/>
                    <a:gd name="T85" fmla="*/ 0 h 653"/>
                    <a:gd name="T86" fmla="*/ 0 w 582"/>
                    <a:gd name="T87" fmla="*/ 0 h 653"/>
                    <a:gd name="T88" fmla="*/ 0 w 582"/>
                    <a:gd name="T89" fmla="*/ 0 h 653"/>
                    <a:gd name="T90" fmla="*/ 0 w 582"/>
                    <a:gd name="T91" fmla="*/ 0 h 653"/>
                    <a:gd name="T92" fmla="*/ 0 w 582"/>
                    <a:gd name="T93" fmla="*/ 0 h 653"/>
                    <a:gd name="T94" fmla="*/ 0 w 582"/>
                    <a:gd name="T95" fmla="*/ 0 h 653"/>
                    <a:gd name="T96" fmla="*/ 0 w 582"/>
                    <a:gd name="T97" fmla="*/ 0 h 653"/>
                    <a:gd name="T98" fmla="*/ 0 w 582"/>
                    <a:gd name="T99" fmla="*/ 0 h 653"/>
                    <a:gd name="T100" fmla="*/ 0 w 582"/>
                    <a:gd name="T101" fmla="*/ 0 h 653"/>
                    <a:gd name="T102" fmla="*/ 0 w 582"/>
                    <a:gd name="T103" fmla="*/ 0 h 653"/>
                    <a:gd name="T104" fmla="*/ 0 w 582"/>
                    <a:gd name="T105" fmla="*/ 0 h 653"/>
                    <a:gd name="T106" fmla="*/ 0 w 582"/>
                    <a:gd name="T107" fmla="*/ 0 h 653"/>
                    <a:gd name="T108" fmla="*/ 0 w 582"/>
                    <a:gd name="T109" fmla="*/ 0 h 653"/>
                    <a:gd name="T110" fmla="*/ 0 w 582"/>
                    <a:gd name="T111" fmla="*/ 0 h 653"/>
                    <a:gd name="T112" fmla="*/ 0 w 582"/>
                    <a:gd name="T113" fmla="*/ 0 h 653"/>
                    <a:gd name="T114" fmla="*/ 0 w 582"/>
                    <a:gd name="T115" fmla="*/ 0 h 653"/>
                    <a:gd name="T116" fmla="*/ 0 w 582"/>
                    <a:gd name="T117" fmla="*/ 0 h 6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2"/>
                    <a:gd name="T178" fmla="*/ 0 h 653"/>
                    <a:gd name="T179" fmla="*/ 582 w 582"/>
                    <a:gd name="T180" fmla="*/ 653 h 6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rgbClr val="BEBEBE"/>
                </a:solidFill>
                <a:ln w="6350">
                  <a:solidFill>
                    <a:srgbClr val="969696"/>
                  </a:solidFill>
                  <a:round/>
                  <a:headEnd/>
                  <a:tailEnd/>
                </a:ln>
              </p:spPr>
              <p:txBody>
                <a:bodyPr/>
                <a:lstStyle/>
                <a:p>
                  <a:endParaRPr lang="en-US" dirty="0"/>
                </a:p>
              </p:txBody>
            </p:sp>
            <p:sp>
              <p:nvSpPr>
                <p:cNvPr id="656" name="Freeform 247"/>
                <p:cNvSpPr>
                  <a:spLocks noChangeAspect="1"/>
                </p:cNvSpPr>
                <p:nvPr/>
              </p:nvSpPr>
              <p:spPr bwMode="gray">
                <a:xfrm>
                  <a:off x="1166" y="1466"/>
                  <a:ext cx="254" cy="208"/>
                </a:xfrm>
                <a:custGeom>
                  <a:avLst/>
                  <a:gdLst>
                    <a:gd name="T0" fmla="*/ 0 w 999"/>
                    <a:gd name="T1" fmla="*/ 0 h 819"/>
                    <a:gd name="T2" fmla="*/ 0 w 999"/>
                    <a:gd name="T3" fmla="*/ 0 h 819"/>
                    <a:gd name="T4" fmla="*/ 0 w 999"/>
                    <a:gd name="T5" fmla="*/ 0 h 819"/>
                    <a:gd name="T6" fmla="*/ 0 w 999"/>
                    <a:gd name="T7" fmla="*/ 0 h 819"/>
                    <a:gd name="T8" fmla="*/ 0 w 999"/>
                    <a:gd name="T9" fmla="*/ 0 h 819"/>
                    <a:gd name="T10" fmla="*/ 0 w 999"/>
                    <a:gd name="T11" fmla="*/ 0 h 819"/>
                    <a:gd name="T12" fmla="*/ 0 w 999"/>
                    <a:gd name="T13" fmla="*/ 0 h 819"/>
                    <a:gd name="T14" fmla="*/ 0 w 999"/>
                    <a:gd name="T15" fmla="*/ 0 h 819"/>
                    <a:gd name="T16" fmla="*/ 0 w 999"/>
                    <a:gd name="T17" fmla="*/ 0 h 819"/>
                    <a:gd name="T18" fmla="*/ 0 w 999"/>
                    <a:gd name="T19" fmla="*/ 0 h 819"/>
                    <a:gd name="T20" fmla="*/ 0 w 999"/>
                    <a:gd name="T21" fmla="*/ 0 h 819"/>
                    <a:gd name="T22" fmla="*/ 0 w 999"/>
                    <a:gd name="T23" fmla="*/ 0 h 819"/>
                    <a:gd name="T24" fmla="*/ 0 w 999"/>
                    <a:gd name="T25" fmla="*/ 0 h 819"/>
                    <a:gd name="T26" fmla="*/ 0 w 999"/>
                    <a:gd name="T27" fmla="*/ 0 h 819"/>
                    <a:gd name="T28" fmla="*/ 0 w 999"/>
                    <a:gd name="T29" fmla="*/ 0 h 819"/>
                    <a:gd name="T30" fmla="*/ 0 w 999"/>
                    <a:gd name="T31" fmla="*/ 0 h 819"/>
                    <a:gd name="T32" fmla="*/ 0 w 999"/>
                    <a:gd name="T33" fmla="*/ 0 h 819"/>
                    <a:gd name="T34" fmla="*/ 0 w 999"/>
                    <a:gd name="T35" fmla="*/ 0 h 819"/>
                    <a:gd name="T36" fmla="*/ 0 w 999"/>
                    <a:gd name="T37" fmla="*/ 0 h 819"/>
                    <a:gd name="T38" fmla="*/ 0 w 999"/>
                    <a:gd name="T39" fmla="*/ 0 h 819"/>
                    <a:gd name="T40" fmla="*/ 0 w 999"/>
                    <a:gd name="T41" fmla="*/ 0 h 819"/>
                    <a:gd name="T42" fmla="*/ 0 w 999"/>
                    <a:gd name="T43" fmla="*/ 0 h 819"/>
                    <a:gd name="T44" fmla="*/ 0 w 999"/>
                    <a:gd name="T45" fmla="*/ 0 h 819"/>
                    <a:gd name="T46" fmla="*/ 0 w 999"/>
                    <a:gd name="T47" fmla="*/ 0 h 819"/>
                    <a:gd name="T48" fmla="*/ 0 w 999"/>
                    <a:gd name="T49" fmla="*/ 0 h 819"/>
                    <a:gd name="T50" fmla="*/ 0 w 999"/>
                    <a:gd name="T51" fmla="*/ 0 h 819"/>
                    <a:gd name="T52" fmla="*/ 0 w 999"/>
                    <a:gd name="T53" fmla="*/ 0 h 819"/>
                    <a:gd name="T54" fmla="*/ 0 w 999"/>
                    <a:gd name="T55" fmla="*/ 0 h 819"/>
                    <a:gd name="T56" fmla="*/ 0 w 999"/>
                    <a:gd name="T57" fmla="*/ 0 h 819"/>
                    <a:gd name="T58" fmla="*/ 0 w 999"/>
                    <a:gd name="T59" fmla="*/ 0 h 819"/>
                    <a:gd name="T60" fmla="*/ 0 w 999"/>
                    <a:gd name="T61" fmla="*/ 0 h 819"/>
                    <a:gd name="T62" fmla="*/ 0 w 999"/>
                    <a:gd name="T63" fmla="*/ 0 h 819"/>
                    <a:gd name="T64" fmla="*/ 0 w 999"/>
                    <a:gd name="T65" fmla="*/ 0 h 819"/>
                    <a:gd name="T66" fmla="*/ 0 w 999"/>
                    <a:gd name="T67" fmla="*/ 0 h 819"/>
                    <a:gd name="T68" fmla="*/ 0 w 999"/>
                    <a:gd name="T69" fmla="*/ 0 h 819"/>
                    <a:gd name="T70" fmla="*/ 0 w 999"/>
                    <a:gd name="T71" fmla="*/ 0 h 819"/>
                    <a:gd name="T72" fmla="*/ 0 w 999"/>
                    <a:gd name="T73" fmla="*/ 0 h 819"/>
                    <a:gd name="T74" fmla="*/ 0 w 999"/>
                    <a:gd name="T75" fmla="*/ 0 h 819"/>
                    <a:gd name="T76" fmla="*/ 0 w 999"/>
                    <a:gd name="T77" fmla="*/ 0 h 819"/>
                    <a:gd name="T78" fmla="*/ 0 w 999"/>
                    <a:gd name="T79" fmla="*/ 0 h 819"/>
                    <a:gd name="T80" fmla="*/ 0 w 999"/>
                    <a:gd name="T81" fmla="*/ 0 h 819"/>
                    <a:gd name="T82" fmla="*/ 0 w 999"/>
                    <a:gd name="T83" fmla="*/ 0 h 819"/>
                    <a:gd name="T84" fmla="*/ 0 w 999"/>
                    <a:gd name="T85" fmla="*/ 0 h 819"/>
                    <a:gd name="T86" fmla="*/ 0 w 999"/>
                    <a:gd name="T87" fmla="*/ 0 h 819"/>
                    <a:gd name="T88" fmla="*/ 0 w 999"/>
                    <a:gd name="T89" fmla="*/ 0 h 819"/>
                    <a:gd name="T90" fmla="*/ 0 w 999"/>
                    <a:gd name="T91" fmla="*/ 0 h 819"/>
                    <a:gd name="T92" fmla="*/ 0 w 999"/>
                    <a:gd name="T93" fmla="*/ 0 h 819"/>
                    <a:gd name="T94" fmla="*/ 0 w 999"/>
                    <a:gd name="T95" fmla="*/ 0 h 819"/>
                    <a:gd name="T96" fmla="*/ 0 w 999"/>
                    <a:gd name="T97" fmla="*/ 0 h 819"/>
                    <a:gd name="T98" fmla="*/ 0 w 999"/>
                    <a:gd name="T99" fmla="*/ 0 h 819"/>
                    <a:gd name="T100" fmla="*/ 0 w 999"/>
                    <a:gd name="T101" fmla="*/ 0 h 819"/>
                    <a:gd name="T102" fmla="*/ 0 w 999"/>
                    <a:gd name="T103" fmla="*/ 0 h 819"/>
                    <a:gd name="T104" fmla="*/ 0 w 999"/>
                    <a:gd name="T105" fmla="*/ 0 h 819"/>
                    <a:gd name="T106" fmla="*/ 0 w 999"/>
                    <a:gd name="T107" fmla="*/ 0 h 819"/>
                    <a:gd name="T108" fmla="*/ 0 w 999"/>
                    <a:gd name="T109" fmla="*/ 0 h 819"/>
                    <a:gd name="T110" fmla="*/ 0 w 999"/>
                    <a:gd name="T111" fmla="*/ 0 h 819"/>
                    <a:gd name="T112" fmla="*/ 0 w 999"/>
                    <a:gd name="T113" fmla="*/ 0 h 8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9"/>
                    <a:gd name="T172" fmla="*/ 0 h 819"/>
                    <a:gd name="T173" fmla="*/ 999 w 999"/>
                    <a:gd name="T174" fmla="*/ 819 h 8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rgbClr val="BEBEBE"/>
                </a:solidFill>
                <a:ln w="6350">
                  <a:solidFill>
                    <a:srgbClr val="969696"/>
                  </a:solidFill>
                  <a:round/>
                  <a:headEnd/>
                  <a:tailEnd/>
                </a:ln>
              </p:spPr>
              <p:txBody>
                <a:bodyPr/>
                <a:lstStyle/>
                <a:p>
                  <a:endParaRPr lang="en-US" dirty="0"/>
                </a:p>
              </p:txBody>
            </p:sp>
            <p:sp>
              <p:nvSpPr>
                <p:cNvPr id="657" name="Freeform 248"/>
                <p:cNvSpPr>
                  <a:spLocks noChangeAspect="1"/>
                </p:cNvSpPr>
                <p:nvPr/>
              </p:nvSpPr>
              <p:spPr bwMode="gray">
                <a:xfrm>
                  <a:off x="1334" y="1445"/>
                  <a:ext cx="34" cy="43"/>
                </a:xfrm>
                <a:custGeom>
                  <a:avLst/>
                  <a:gdLst>
                    <a:gd name="T0" fmla="*/ 0 w 137"/>
                    <a:gd name="T1" fmla="*/ 0 h 167"/>
                    <a:gd name="T2" fmla="*/ 0 w 137"/>
                    <a:gd name="T3" fmla="*/ 0 h 167"/>
                    <a:gd name="T4" fmla="*/ 0 w 137"/>
                    <a:gd name="T5" fmla="*/ 0 h 167"/>
                    <a:gd name="T6" fmla="*/ 0 w 137"/>
                    <a:gd name="T7" fmla="*/ 0 h 167"/>
                    <a:gd name="T8" fmla="*/ 0 w 137"/>
                    <a:gd name="T9" fmla="*/ 0 h 167"/>
                    <a:gd name="T10" fmla="*/ 0 w 137"/>
                    <a:gd name="T11" fmla="*/ 0 h 167"/>
                    <a:gd name="T12" fmla="*/ 0 w 137"/>
                    <a:gd name="T13" fmla="*/ 0 h 167"/>
                    <a:gd name="T14" fmla="*/ 0 w 137"/>
                    <a:gd name="T15" fmla="*/ 0 h 167"/>
                    <a:gd name="T16" fmla="*/ 0 w 137"/>
                    <a:gd name="T17" fmla="*/ 0 h 167"/>
                    <a:gd name="T18" fmla="*/ 0 w 137"/>
                    <a:gd name="T19" fmla="*/ 0 h 167"/>
                    <a:gd name="T20" fmla="*/ 0 w 137"/>
                    <a:gd name="T21" fmla="*/ 0 h 167"/>
                    <a:gd name="T22" fmla="*/ 0 w 137"/>
                    <a:gd name="T23" fmla="*/ 0 h 167"/>
                    <a:gd name="T24" fmla="*/ 0 w 137"/>
                    <a:gd name="T25" fmla="*/ 0 h 167"/>
                    <a:gd name="T26" fmla="*/ 0 w 137"/>
                    <a:gd name="T27" fmla="*/ 0 h 167"/>
                    <a:gd name="T28" fmla="*/ 0 w 137"/>
                    <a:gd name="T29" fmla="*/ 0 h 167"/>
                    <a:gd name="T30" fmla="*/ 0 w 137"/>
                    <a:gd name="T31" fmla="*/ 0 h 167"/>
                    <a:gd name="T32" fmla="*/ 0 w 137"/>
                    <a:gd name="T33" fmla="*/ 0 h 167"/>
                    <a:gd name="T34" fmla="*/ 0 w 137"/>
                    <a:gd name="T35" fmla="*/ 0 h 167"/>
                    <a:gd name="T36" fmla="*/ 0 w 137"/>
                    <a:gd name="T37" fmla="*/ 0 h 167"/>
                    <a:gd name="T38" fmla="*/ 0 w 137"/>
                    <a:gd name="T39" fmla="*/ 0 h 167"/>
                    <a:gd name="T40" fmla="*/ 0 w 137"/>
                    <a:gd name="T41" fmla="*/ 0 h 167"/>
                    <a:gd name="T42" fmla="*/ 0 w 137"/>
                    <a:gd name="T43" fmla="*/ 0 h 167"/>
                    <a:gd name="T44" fmla="*/ 0 w 137"/>
                    <a:gd name="T45" fmla="*/ 0 h 167"/>
                    <a:gd name="T46" fmla="*/ 0 w 137"/>
                    <a:gd name="T47" fmla="*/ 0 h 167"/>
                    <a:gd name="T48" fmla="*/ 0 w 137"/>
                    <a:gd name="T49" fmla="*/ 0 h 167"/>
                    <a:gd name="T50" fmla="*/ 0 w 137"/>
                    <a:gd name="T51" fmla="*/ 0 h 167"/>
                    <a:gd name="T52" fmla="*/ 0 w 137"/>
                    <a:gd name="T53" fmla="*/ 0 h 167"/>
                    <a:gd name="T54" fmla="*/ 0 w 137"/>
                    <a:gd name="T55" fmla="*/ 0 h 167"/>
                    <a:gd name="T56" fmla="*/ 0 w 137"/>
                    <a:gd name="T57" fmla="*/ 0 h 167"/>
                    <a:gd name="T58" fmla="*/ 0 w 137"/>
                    <a:gd name="T59" fmla="*/ 0 h 167"/>
                    <a:gd name="T60" fmla="*/ 0 w 137"/>
                    <a:gd name="T61" fmla="*/ 0 h 167"/>
                    <a:gd name="T62" fmla="*/ 0 w 137"/>
                    <a:gd name="T63" fmla="*/ 0 h 167"/>
                    <a:gd name="T64" fmla="*/ 0 w 137"/>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67"/>
                    <a:gd name="T101" fmla="*/ 137 w 137"/>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solidFill>
                  <a:srgbClr val="BEBEBE"/>
                </a:solidFill>
                <a:ln w="6350">
                  <a:solidFill>
                    <a:srgbClr val="969696"/>
                  </a:solidFill>
                  <a:round/>
                  <a:headEnd/>
                  <a:tailEnd/>
                </a:ln>
              </p:spPr>
              <p:txBody>
                <a:bodyPr/>
                <a:lstStyle/>
                <a:p>
                  <a:endParaRPr lang="en-US" dirty="0"/>
                </a:p>
              </p:txBody>
            </p:sp>
            <p:sp>
              <p:nvSpPr>
                <p:cNvPr id="658" name="Freeform 249"/>
                <p:cNvSpPr>
                  <a:spLocks noChangeAspect="1"/>
                </p:cNvSpPr>
                <p:nvPr/>
              </p:nvSpPr>
              <p:spPr bwMode="gray">
                <a:xfrm>
                  <a:off x="1398" y="1440"/>
                  <a:ext cx="84" cy="122"/>
                </a:xfrm>
                <a:custGeom>
                  <a:avLst/>
                  <a:gdLst>
                    <a:gd name="T0" fmla="*/ 0 w 331"/>
                    <a:gd name="T1" fmla="*/ 0 h 484"/>
                    <a:gd name="T2" fmla="*/ 0 w 331"/>
                    <a:gd name="T3" fmla="*/ 0 h 484"/>
                    <a:gd name="T4" fmla="*/ 0 w 331"/>
                    <a:gd name="T5" fmla="*/ 0 h 484"/>
                    <a:gd name="T6" fmla="*/ 0 w 331"/>
                    <a:gd name="T7" fmla="*/ 0 h 484"/>
                    <a:gd name="T8" fmla="*/ 0 w 331"/>
                    <a:gd name="T9" fmla="*/ 0 h 484"/>
                    <a:gd name="T10" fmla="*/ 0 w 331"/>
                    <a:gd name="T11" fmla="*/ 0 h 484"/>
                    <a:gd name="T12" fmla="*/ 0 w 331"/>
                    <a:gd name="T13" fmla="*/ 0 h 484"/>
                    <a:gd name="T14" fmla="*/ 0 w 331"/>
                    <a:gd name="T15" fmla="*/ 0 h 484"/>
                    <a:gd name="T16" fmla="*/ 0 w 331"/>
                    <a:gd name="T17" fmla="*/ 0 h 484"/>
                    <a:gd name="T18" fmla="*/ 0 w 331"/>
                    <a:gd name="T19" fmla="*/ 0 h 484"/>
                    <a:gd name="T20" fmla="*/ 0 w 331"/>
                    <a:gd name="T21" fmla="*/ 0 h 484"/>
                    <a:gd name="T22" fmla="*/ 0 w 331"/>
                    <a:gd name="T23" fmla="*/ 0 h 484"/>
                    <a:gd name="T24" fmla="*/ 0 w 331"/>
                    <a:gd name="T25" fmla="*/ 0 h 484"/>
                    <a:gd name="T26" fmla="*/ 0 w 331"/>
                    <a:gd name="T27" fmla="*/ 0 h 484"/>
                    <a:gd name="T28" fmla="*/ 0 w 331"/>
                    <a:gd name="T29" fmla="*/ 0 h 484"/>
                    <a:gd name="T30" fmla="*/ 0 w 331"/>
                    <a:gd name="T31" fmla="*/ 0 h 484"/>
                    <a:gd name="T32" fmla="*/ 0 w 331"/>
                    <a:gd name="T33" fmla="*/ 0 h 484"/>
                    <a:gd name="T34" fmla="*/ 0 w 331"/>
                    <a:gd name="T35" fmla="*/ 0 h 484"/>
                    <a:gd name="T36" fmla="*/ 0 w 331"/>
                    <a:gd name="T37" fmla="*/ 0 h 484"/>
                    <a:gd name="T38" fmla="*/ 0 w 331"/>
                    <a:gd name="T39" fmla="*/ 0 h 484"/>
                    <a:gd name="T40" fmla="*/ 0 w 331"/>
                    <a:gd name="T41" fmla="*/ 0 h 484"/>
                    <a:gd name="T42" fmla="*/ 0 w 331"/>
                    <a:gd name="T43" fmla="*/ 0 h 484"/>
                    <a:gd name="T44" fmla="*/ 0 w 331"/>
                    <a:gd name="T45" fmla="*/ 0 h 484"/>
                    <a:gd name="T46" fmla="*/ 0 w 331"/>
                    <a:gd name="T47" fmla="*/ 0 h 484"/>
                    <a:gd name="T48" fmla="*/ 0 w 331"/>
                    <a:gd name="T49" fmla="*/ 0 h 484"/>
                    <a:gd name="T50" fmla="*/ 0 w 331"/>
                    <a:gd name="T51" fmla="*/ 0 h 484"/>
                    <a:gd name="T52" fmla="*/ 0 w 331"/>
                    <a:gd name="T53" fmla="*/ 0 h 484"/>
                    <a:gd name="T54" fmla="*/ 0 w 331"/>
                    <a:gd name="T55" fmla="*/ 0 h 484"/>
                    <a:gd name="T56" fmla="*/ 0 w 331"/>
                    <a:gd name="T57" fmla="*/ 0 h 484"/>
                    <a:gd name="T58" fmla="*/ 0 w 331"/>
                    <a:gd name="T59" fmla="*/ 0 h 484"/>
                    <a:gd name="T60" fmla="*/ 0 w 331"/>
                    <a:gd name="T61" fmla="*/ 0 h 484"/>
                    <a:gd name="T62" fmla="*/ 0 w 331"/>
                    <a:gd name="T63" fmla="*/ 0 h 484"/>
                    <a:gd name="T64" fmla="*/ 0 w 331"/>
                    <a:gd name="T65" fmla="*/ 0 h 484"/>
                    <a:gd name="T66" fmla="*/ 0 w 331"/>
                    <a:gd name="T67" fmla="*/ 0 h 484"/>
                    <a:gd name="T68" fmla="*/ 0 w 331"/>
                    <a:gd name="T69" fmla="*/ 0 h 484"/>
                    <a:gd name="T70" fmla="*/ 0 w 331"/>
                    <a:gd name="T71" fmla="*/ 0 h 484"/>
                    <a:gd name="T72" fmla="*/ 0 w 331"/>
                    <a:gd name="T73" fmla="*/ 0 h 484"/>
                    <a:gd name="T74" fmla="*/ 0 w 331"/>
                    <a:gd name="T75" fmla="*/ 0 h 484"/>
                    <a:gd name="T76" fmla="*/ 0 w 331"/>
                    <a:gd name="T77" fmla="*/ 0 h 484"/>
                    <a:gd name="T78" fmla="*/ 0 w 331"/>
                    <a:gd name="T79" fmla="*/ 0 h 484"/>
                    <a:gd name="T80" fmla="*/ 0 w 331"/>
                    <a:gd name="T81" fmla="*/ 0 h 484"/>
                    <a:gd name="T82" fmla="*/ 0 w 331"/>
                    <a:gd name="T83" fmla="*/ 0 h 484"/>
                    <a:gd name="T84" fmla="*/ 0 w 331"/>
                    <a:gd name="T85" fmla="*/ 0 h 484"/>
                    <a:gd name="T86" fmla="*/ 0 w 331"/>
                    <a:gd name="T87" fmla="*/ 0 h 484"/>
                    <a:gd name="T88" fmla="*/ 0 w 331"/>
                    <a:gd name="T89" fmla="*/ 0 h 484"/>
                    <a:gd name="T90" fmla="*/ 0 w 331"/>
                    <a:gd name="T91" fmla="*/ 0 h 484"/>
                    <a:gd name="T92" fmla="*/ 0 w 331"/>
                    <a:gd name="T93" fmla="*/ 0 h 484"/>
                    <a:gd name="T94" fmla="*/ 0 w 331"/>
                    <a:gd name="T95" fmla="*/ 0 h 484"/>
                    <a:gd name="T96" fmla="*/ 0 w 331"/>
                    <a:gd name="T97" fmla="*/ 0 h 484"/>
                    <a:gd name="T98" fmla="*/ 0 w 331"/>
                    <a:gd name="T99" fmla="*/ 0 h 484"/>
                    <a:gd name="T100" fmla="*/ 0 w 331"/>
                    <a:gd name="T101" fmla="*/ 0 h 484"/>
                    <a:gd name="T102" fmla="*/ 0 w 331"/>
                    <a:gd name="T103" fmla="*/ 0 h 484"/>
                    <a:gd name="T104" fmla="*/ 0 w 331"/>
                    <a:gd name="T105" fmla="*/ 0 h 484"/>
                    <a:gd name="T106" fmla="*/ 0 w 331"/>
                    <a:gd name="T107" fmla="*/ 0 h 484"/>
                    <a:gd name="T108" fmla="*/ 0 w 331"/>
                    <a:gd name="T109" fmla="*/ 0 h 484"/>
                    <a:gd name="T110" fmla="*/ 0 w 331"/>
                    <a:gd name="T111" fmla="*/ 0 h 484"/>
                    <a:gd name="T112" fmla="*/ 0 w 331"/>
                    <a:gd name="T113" fmla="*/ 0 h 484"/>
                    <a:gd name="T114" fmla="*/ 0 w 331"/>
                    <a:gd name="T115" fmla="*/ 0 h 4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1"/>
                    <a:gd name="T175" fmla="*/ 0 h 484"/>
                    <a:gd name="T176" fmla="*/ 331 w 331"/>
                    <a:gd name="T177" fmla="*/ 484 h 4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solidFill>
                  <a:srgbClr val="BEBEBE"/>
                </a:solidFill>
                <a:ln w="6350">
                  <a:solidFill>
                    <a:srgbClr val="969696"/>
                  </a:solidFill>
                  <a:round/>
                  <a:headEnd/>
                  <a:tailEnd/>
                </a:ln>
              </p:spPr>
              <p:txBody>
                <a:bodyPr/>
                <a:lstStyle/>
                <a:p>
                  <a:endParaRPr lang="en-US" dirty="0"/>
                </a:p>
              </p:txBody>
            </p:sp>
            <p:sp>
              <p:nvSpPr>
                <p:cNvPr id="659" name="Freeform 250"/>
                <p:cNvSpPr>
                  <a:spLocks noChangeAspect="1"/>
                </p:cNvSpPr>
                <p:nvPr/>
              </p:nvSpPr>
              <p:spPr bwMode="gray">
                <a:xfrm>
                  <a:off x="1392" y="1287"/>
                  <a:ext cx="76" cy="95"/>
                </a:xfrm>
                <a:custGeom>
                  <a:avLst/>
                  <a:gdLst>
                    <a:gd name="T0" fmla="*/ 0 w 292"/>
                    <a:gd name="T1" fmla="*/ 0 h 380"/>
                    <a:gd name="T2" fmla="*/ 0 w 292"/>
                    <a:gd name="T3" fmla="*/ 0 h 380"/>
                    <a:gd name="T4" fmla="*/ 0 w 292"/>
                    <a:gd name="T5" fmla="*/ 0 h 380"/>
                    <a:gd name="T6" fmla="*/ 0 w 292"/>
                    <a:gd name="T7" fmla="*/ 0 h 380"/>
                    <a:gd name="T8" fmla="*/ 0 w 292"/>
                    <a:gd name="T9" fmla="*/ 0 h 380"/>
                    <a:gd name="T10" fmla="*/ 0 w 292"/>
                    <a:gd name="T11" fmla="*/ 0 h 380"/>
                    <a:gd name="T12" fmla="*/ 0 w 292"/>
                    <a:gd name="T13" fmla="*/ 0 h 380"/>
                    <a:gd name="T14" fmla="*/ 0 w 292"/>
                    <a:gd name="T15" fmla="*/ 0 h 380"/>
                    <a:gd name="T16" fmla="*/ 0 w 292"/>
                    <a:gd name="T17" fmla="*/ 0 h 380"/>
                    <a:gd name="T18" fmla="*/ 0 w 292"/>
                    <a:gd name="T19" fmla="*/ 0 h 380"/>
                    <a:gd name="T20" fmla="*/ 0 w 292"/>
                    <a:gd name="T21" fmla="*/ 0 h 380"/>
                    <a:gd name="T22" fmla="*/ 0 w 292"/>
                    <a:gd name="T23" fmla="*/ 0 h 380"/>
                    <a:gd name="T24" fmla="*/ 0 w 292"/>
                    <a:gd name="T25" fmla="*/ 0 h 380"/>
                    <a:gd name="T26" fmla="*/ 0 w 292"/>
                    <a:gd name="T27" fmla="*/ 0 h 380"/>
                    <a:gd name="T28" fmla="*/ 0 w 292"/>
                    <a:gd name="T29" fmla="*/ 0 h 380"/>
                    <a:gd name="T30" fmla="*/ 0 w 292"/>
                    <a:gd name="T31" fmla="*/ 0 h 380"/>
                    <a:gd name="T32" fmla="*/ 0 w 292"/>
                    <a:gd name="T33" fmla="*/ 0 h 380"/>
                    <a:gd name="T34" fmla="*/ 0 w 292"/>
                    <a:gd name="T35" fmla="*/ 0 h 380"/>
                    <a:gd name="T36" fmla="*/ 0 w 292"/>
                    <a:gd name="T37" fmla="*/ 0 h 380"/>
                    <a:gd name="T38" fmla="*/ 0 w 292"/>
                    <a:gd name="T39" fmla="*/ 0 h 380"/>
                    <a:gd name="T40" fmla="*/ 0 w 292"/>
                    <a:gd name="T41" fmla="*/ 0 h 380"/>
                    <a:gd name="T42" fmla="*/ 0 w 292"/>
                    <a:gd name="T43" fmla="*/ 0 h 380"/>
                    <a:gd name="T44" fmla="*/ 0 w 292"/>
                    <a:gd name="T45" fmla="*/ 0 h 380"/>
                    <a:gd name="T46" fmla="*/ 0 w 292"/>
                    <a:gd name="T47" fmla="*/ 0 h 380"/>
                    <a:gd name="T48" fmla="*/ 0 w 292"/>
                    <a:gd name="T49" fmla="*/ 0 h 380"/>
                    <a:gd name="T50" fmla="*/ 0 w 292"/>
                    <a:gd name="T51" fmla="*/ 0 h 380"/>
                    <a:gd name="T52" fmla="*/ 0 w 292"/>
                    <a:gd name="T53" fmla="*/ 0 h 380"/>
                    <a:gd name="T54" fmla="*/ 0 w 292"/>
                    <a:gd name="T55" fmla="*/ 0 h 380"/>
                    <a:gd name="T56" fmla="*/ 0 w 292"/>
                    <a:gd name="T57" fmla="*/ 0 h 380"/>
                    <a:gd name="T58" fmla="*/ 0 w 292"/>
                    <a:gd name="T59" fmla="*/ 0 h 380"/>
                    <a:gd name="T60" fmla="*/ 0 w 292"/>
                    <a:gd name="T61" fmla="*/ 0 h 380"/>
                    <a:gd name="T62" fmla="*/ 0 w 292"/>
                    <a:gd name="T63" fmla="*/ 0 h 380"/>
                    <a:gd name="T64" fmla="*/ 0 w 292"/>
                    <a:gd name="T65" fmla="*/ 0 h 380"/>
                    <a:gd name="T66" fmla="*/ 0 w 292"/>
                    <a:gd name="T67" fmla="*/ 0 h 380"/>
                    <a:gd name="T68" fmla="*/ 0 w 292"/>
                    <a:gd name="T69" fmla="*/ 0 h 380"/>
                    <a:gd name="T70" fmla="*/ 0 w 292"/>
                    <a:gd name="T71" fmla="*/ 0 h 380"/>
                    <a:gd name="T72" fmla="*/ 0 w 292"/>
                    <a:gd name="T73" fmla="*/ 0 h 380"/>
                    <a:gd name="T74" fmla="*/ 0 w 292"/>
                    <a:gd name="T75" fmla="*/ 0 h 380"/>
                    <a:gd name="T76" fmla="*/ 0 w 292"/>
                    <a:gd name="T77" fmla="*/ 0 h 380"/>
                    <a:gd name="T78" fmla="*/ 0 w 292"/>
                    <a:gd name="T79" fmla="*/ 0 h 380"/>
                    <a:gd name="T80" fmla="*/ 0 w 292"/>
                    <a:gd name="T81" fmla="*/ 0 h 380"/>
                    <a:gd name="T82" fmla="*/ 0 w 292"/>
                    <a:gd name="T83" fmla="*/ 0 h 380"/>
                    <a:gd name="T84" fmla="*/ 0 w 292"/>
                    <a:gd name="T85" fmla="*/ 0 h 380"/>
                    <a:gd name="T86" fmla="*/ 0 w 292"/>
                    <a:gd name="T87" fmla="*/ 0 h 380"/>
                    <a:gd name="T88" fmla="*/ 0 w 292"/>
                    <a:gd name="T89" fmla="*/ 0 h 380"/>
                    <a:gd name="T90" fmla="*/ 0 w 292"/>
                    <a:gd name="T91" fmla="*/ 0 h 380"/>
                    <a:gd name="T92" fmla="*/ 0 w 292"/>
                    <a:gd name="T93" fmla="*/ 0 h 380"/>
                    <a:gd name="T94" fmla="*/ 0 w 292"/>
                    <a:gd name="T95" fmla="*/ 0 h 380"/>
                    <a:gd name="T96" fmla="*/ 0 w 292"/>
                    <a:gd name="T97" fmla="*/ 0 h 380"/>
                    <a:gd name="T98" fmla="*/ 0 w 292"/>
                    <a:gd name="T99" fmla="*/ 0 h 380"/>
                    <a:gd name="T100" fmla="*/ 0 w 292"/>
                    <a:gd name="T101" fmla="*/ 0 h 380"/>
                    <a:gd name="T102" fmla="*/ 0 w 292"/>
                    <a:gd name="T103" fmla="*/ 0 h 3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2"/>
                    <a:gd name="T157" fmla="*/ 0 h 380"/>
                    <a:gd name="T158" fmla="*/ 292 w 292"/>
                    <a:gd name="T159" fmla="*/ 380 h 3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solidFill>
                  <a:srgbClr val="BEBEBE"/>
                </a:solidFill>
                <a:ln w="6350">
                  <a:solidFill>
                    <a:srgbClr val="969696"/>
                  </a:solidFill>
                  <a:round/>
                  <a:headEnd/>
                  <a:tailEnd/>
                </a:ln>
              </p:spPr>
              <p:txBody>
                <a:bodyPr/>
                <a:lstStyle/>
                <a:p>
                  <a:endParaRPr lang="en-US" dirty="0"/>
                </a:p>
              </p:txBody>
            </p:sp>
            <p:sp>
              <p:nvSpPr>
                <p:cNvPr id="660" name="Freeform 251"/>
                <p:cNvSpPr>
                  <a:spLocks noChangeAspect="1"/>
                </p:cNvSpPr>
                <p:nvPr/>
              </p:nvSpPr>
              <p:spPr bwMode="gray">
                <a:xfrm>
                  <a:off x="1185" y="1275"/>
                  <a:ext cx="171" cy="137"/>
                </a:xfrm>
                <a:custGeom>
                  <a:avLst/>
                  <a:gdLst>
                    <a:gd name="T0" fmla="*/ 0 w 672"/>
                    <a:gd name="T1" fmla="*/ 0 h 534"/>
                    <a:gd name="T2" fmla="*/ 0 w 672"/>
                    <a:gd name="T3" fmla="*/ 0 h 534"/>
                    <a:gd name="T4" fmla="*/ 0 w 672"/>
                    <a:gd name="T5" fmla="*/ 0 h 534"/>
                    <a:gd name="T6" fmla="*/ 0 w 672"/>
                    <a:gd name="T7" fmla="*/ 0 h 534"/>
                    <a:gd name="T8" fmla="*/ 0 w 672"/>
                    <a:gd name="T9" fmla="*/ 0 h 534"/>
                    <a:gd name="T10" fmla="*/ 0 w 672"/>
                    <a:gd name="T11" fmla="*/ 0 h 534"/>
                    <a:gd name="T12" fmla="*/ 0 w 672"/>
                    <a:gd name="T13" fmla="*/ 0 h 534"/>
                    <a:gd name="T14" fmla="*/ 0 w 672"/>
                    <a:gd name="T15" fmla="*/ 0 h 534"/>
                    <a:gd name="T16" fmla="*/ 0 w 672"/>
                    <a:gd name="T17" fmla="*/ 0 h 534"/>
                    <a:gd name="T18" fmla="*/ 0 w 672"/>
                    <a:gd name="T19" fmla="*/ 0 h 534"/>
                    <a:gd name="T20" fmla="*/ 0 w 672"/>
                    <a:gd name="T21" fmla="*/ 0 h 534"/>
                    <a:gd name="T22" fmla="*/ 0 w 672"/>
                    <a:gd name="T23" fmla="*/ 0 h 534"/>
                    <a:gd name="T24" fmla="*/ 0 w 672"/>
                    <a:gd name="T25" fmla="*/ 0 h 534"/>
                    <a:gd name="T26" fmla="*/ 0 w 672"/>
                    <a:gd name="T27" fmla="*/ 0 h 534"/>
                    <a:gd name="T28" fmla="*/ 0 w 672"/>
                    <a:gd name="T29" fmla="*/ 0 h 534"/>
                    <a:gd name="T30" fmla="*/ 0 w 672"/>
                    <a:gd name="T31" fmla="*/ 0 h 534"/>
                    <a:gd name="T32" fmla="*/ 0 w 672"/>
                    <a:gd name="T33" fmla="*/ 0 h 534"/>
                    <a:gd name="T34" fmla="*/ 0 w 672"/>
                    <a:gd name="T35" fmla="*/ 0 h 534"/>
                    <a:gd name="T36" fmla="*/ 0 w 672"/>
                    <a:gd name="T37" fmla="*/ 0 h 534"/>
                    <a:gd name="T38" fmla="*/ 0 w 672"/>
                    <a:gd name="T39" fmla="*/ 0 h 534"/>
                    <a:gd name="T40" fmla="*/ 0 w 672"/>
                    <a:gd name="T41" fmla="*/ 0 h 534"/>
                    <a:gd name="T42" fmla="*/ 0 w 672"/>
                    <a:gd name="T43" fmla="*/ 0 h 534"/>
                    <a:gd name="T44" fmla="*/ 0 w 672"/>
                    <a:gd name="T45" fmla="*/ 0 h 534"/>
                    <a:gd name="T46" fmla="*/ 0 w 672"/>
                    <a:gd name="T47" fmla="*/ 0 h 534"/>
                    <a:gd name="T48" fmla="*/ 0 w 672"/>
                    <a:gd name="T49" fmla="*/ 0 h 534"/>
                    <a:gd name="T50" fmla="*/ 0 w 672"/>
                    <a:gd name="T51" fmla="*/ 0 h 534"/>
                    <a:gd name="T52" fmla="*/ 0 w 672"/>
                    <a:gd name="T53" fmla="*/ 0 h 534"/>
                    <a:gd name="T54" fmla="*/ 0 w 672"/>
                    <a:gd name="T55" fmla="*/ 0 h 534"/>
                    <a:gd name="T56" fmla="*/ 0 w 672"/>
                    <a:gd name="T57" fmla="*/ 0 h 534"/>
                    <a:gd name="T58" fmla="*/ 0 w 672"/>
                    <a:gd name="T59" fmla="*/ 0 h 534"/>
                    <a:gd name="T60" fmla="*/ 0 w 672"/>
                    <a:gd name="T61" fmla="*/ 0 h 534"/>
                    <a:gd name="T62" fmla="*/ 0 w 672"/>
                    <a:gd name="T63" fmla="*/ 0 h 534"/>
                    <a:gd name="T64" fmla="*/ 0 w 672"/>
                    <a:gd name="T65" fmla="*/ 0 h 534"/>
                    <a:gd name="T66" fmla="*/ 0 w 672"/>
                    <a:gd name="T67" fmla="*/ 0 h 534"/>
                    <a:gd name="T68" fmla="*/ 0 w 672"/>
                    <a:gd name="T69" fmla="*/ 0 h 534"/>
                    <a:gd name="T70" fmla="*/ 0 w 672"/>
                    <a:gd name="T71" fmla="*/ 0 h 534"/>
                    <a:gd name="T72" fmla="*/ 0 w 672"/>
                    <a:gd name="T73" fmla="*/ 0 h 534"/>
                    <a:gd name="T74" fmla="*/ 0 w 672"/>
                    <a:gd name="T75" fmla="*/ 0 h 534"/>
                    <a:gd name="T76" fmla="*/ 0 w 672"/>
                    <a:gd name="T77" fmla="*/ 0 h 534"/>
                    <a:gd name="T78" fmla="*/ 0 w 672"/>
                    <a:gd name="T79" fmla="*/ 0 h 534"/>
                    <a:gd name="T80" fmla="*/ 0 w 672"/>
                    <a:gd name="T81" fmla="*/ 0 h 534"/>
                    <a:gd name="T82" fmla="*/ 0 w 672"/>
                    <a:gd name="T83" fmla="*/ 0 h 534"/>
                    <a:gd name="T84" fmla="*/ 0 w 672"/>
                    <a:gd name="T85" fmla="*/ 0 h 534"/>
                    <a:gd name="T86" fmla="*/ 0 w 672"/>
                    <a:gd name="T87" fmla="*/ 0 h 534"/>
                    <a:gd name="T88" fmla="*/ 0 w 672"/>
                    <a:gd name="T89" fmla="*/ 0 h 534"/>
                    <a:gd name="T90" fmla="*/ 0 w 672"/>
                    <a:gd name="T91" fmla="*/ 0 h 534"/>
                    <a:gd name="T92" fmla="*/ 0 w 672"/>
                    <a:gd name="T93" fmla="*/ 0 h 534"/>
                    <a:gd name="T94" fmla="*/ 0 w 672"/>
                    <a:gd name="T95" fmla="*/ 0 h 534"/>
                    <a:gd name="T96" fmla="*/ 0 w 672"/>
                    <a:gd name="T97" fmla="*/ 0 h 534"/>
                    <a:gd name="T98" fmla="*/ 0 w 672"/>
                    <a:gd name="T99" fmla="*/ 0 h 534"/>
                    <a:gd name="T100" fmla="*/ 0 w 672"/>
                    <a:gd name="T101" fmla="*/ 0 h 534"/>
                    <a:gd name="T102" fmla="*/ 0 w 672"/>
                    <a:gd name="T103" fmla="*/ 0 h 534"/>
                    <a:gd name="T104" fmla="*/ 0 w 672"/>
                    <a:gd name="T105" fmla="*/ 0 h 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34"/>
                    <a:gd name="T161" fmla="*/ 672 w 672"/>
                    <a:gd name="T162" fmla="*/ 534 h 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solidFill>
                  <a:srgbClr val="BEBEBE"/>
                </a:solidFill>
                <a:ln w="6350">
                  <a:solidFill>
                    <a:srgbClr val="969696"/>
                  </a:solidFill>
                  <a:round/>
                  <a:headEnd/>
                  <a:tailEnd/>
                </a:ln>
              </p:spPr>
              <p:txBody>
                <a:bodyPr/>
                <a:lstStyle/>
                <a:p>
                  <a:endParaRPr lang="en-US" dirty="0"/>
                </a:p>
              </p:txBody>
            </p:sp>
            <p:sp>
              <p:nvSpPr>
                <p:cNvPr id="661" name="Freeform 252"/>
                <p:cNvSpPr>
                  <a:spLocks noChangeAspect="1"/>
                </p:cNvSpPr>
                <p:nvPr/>
              </p:nvSpPr>
              <p:spPr bwMode="gray">
                <a:xfrm>
                  <a:off x="1113" y="1232"/>
                  <a:ext cx="101" cy="104"/>
                </a:xfrm>
                <a:custGeom>
                  <a:avLst/>
                  <a:gdLst>
                    <a:gd name="T0" fmla="*/ 0 w 399"/>
                    <a:gd name="T1" fmla="*/ 0 h 411"/>
                    <a:gd name="T2" fmla="*/ 0 w 399"/>
                    <a:gd name="T3" fmla="*/ 0 h 411"/>
                    <a:gd name="T4" fmla="*/ 0 w 399"/>
                    <a:gd name="T5" fmla="*/ 0 h 411"/>
                    <a:gd name="T6" fmla="*/ 0 w 399"/>
                    <a:gd name="T7" fmla="*/ 0 h 411"/>
                    <a:gd name="T8" fmla="*/ 0 w 399"/>
                    <a:gd name="T9" fmla="*/ 0 h 411"/>
                    <a:gd name="T10" fmla="*/ 0 w 399"/>
                    <a:gd name="T11" fmla="*/ 0 h 411"/>
                    <a:gd name="T12" fmla="*/ 0 w 399"/>
                    <a:gd name="T13" fmla="*/ 0 h 411"/>
                    <a:gd name="T14" fmla="*/ 0 w 399"/>
                    <a:gd name="T15" fmla="*/ 0 h 411"/>
                    <a:gd name="T16" fmla="*/ 0 w 399"/>
                    <a:gd name="T17" fmla="*/ 0 h 411"/>
                    <a:gd name="T18" fmla="*/ 0 w 399"/>
                    <a:gd name="T19" fmla="*/ 0 h 411"/>
                    <a:gd name="T20" fmla="*/ 0 w 399"/>
                    <a:gd name="T21" fmla="*/ 0 h 411"/>
                    <a:gd name="T22" fmla="*/ 0 w 399"/>
                    <a:gd name="T23" fmla="*/ 0 h 411"/>
                    <a:gd name="T24" fmla="*/ 0 w 399"/>
                    <a:gd name="T25" fmla="*/ 0 h 411"/>
                    <a:gd name="T26" fmla="*/ 0 w 399"/>
                    <a:gd name="T27" fmla="*/ 0 h 411"/>
                    <a:gd name="T28" fmla="*/ 0 w 399"/>
                    <a:gd name="T29" fmla="*/ 0 h 411"/>
                    <a:gd name="T30" fmla="*/ 0 w 399"/>
                    <a:gd name="T31" fmla="*/ 0 h 411"/>
                    <a:gd name="T32" fmla="*/ 0 w 399"/>
                    <a:gd name="T33" fmla="*/ 0 h 411"/>
                    <a:gd name="T34" fmla="*/ 0 w 399"/>
                    <a:gd name="T35" fmla="*/ 0 h 411"/>
                    <a:gd name="T36" fmla="*/ 0 w 399"/>
                    <a:gd name="T37" fmla="*/ 0 h 411"/>
                    <a:gd name="T38" fmla="*/ 0 w 399"/>
                    <a:gd name="T39" fmla="*/ 0 h 411"/>
                    <a:gd name="T40" fmla="*/ 0 w 399"/>
                    <a:gd name="T41" fmla="*/ 0 h 411"/>
                    <a:gd name="T42" fmla="*/ 0 w 399"/>
                    <a:gd name="T43" fmla="*/ 0 h 411"/>
                    <a:gd name="T44" fmla="*/ 0 w 399"/>
                    <a:gd name="T45" fmla="*/ 0 h 411"/>
                    <a:gd name="T46" fmla="*/ 0 w 399"/>
                    <a:gd name="T47" fmla="*/ 0 h 411"/>
                    <a:gd name="T48" fmla="*/ 0 w 399"/>
                    <a:gd name="T49" fmla="*/ 0 h 411"/>
                    <a:gd name="T50" fmla="*/ 0 w 399"/>
                    <a:gd name="T51" fmla="*/ 0 h 411"/>
                    <a:gd name="T52" fmla="*/ 0 w 399"/>
                    <a:gd name="T53" fmla="*/ 0 h 411"/>
                    <a:gd name="T54" fmla="*/ 0 w 399"/>
                    <a:gd name="T55" fmla="*/ 0 h 411"/>
                    <a:gd name="T56" fmla="*/ 0 w 399"/>
                    <a:gd name="T57" fmla="*/ 0 h 411"/>
                    <a:gd name="T58" fmla="*/ 0 w 399"/>
                    <a:gd name="T59" fmla="*/ 0 h 411"/>
                    <a:gd name="T60" fmla="*/ 0 w 399"/>
                    <a:gd name="T61" fmla="*/ 0 h 411"/>
                    <a:gd name="T62" fmla="*/ 0 w 399"/>
                    <a:gd name="T63" fmla="*/ 0 h 411"/>
                    <a:gd name="T64" fmla="*/ 0 w 399"/>
                    <a:gd name="T65" fmla="*/ 0 h 411"/>
                    <a:gd name="T66" fmla="*/ 0 w 399"/>
                    <a:gd name="T67" fmla="*/ 0 h 411"/>
                    <a:gd name="T68" fmla="*/ 0 w 399"/>
                    <a:gd name="T69" fmla="*/ 0 h 411"/>
                    <a:gd name="T70" fmla="*/ 0 w 399"/>
                    <a:gd name="T71" fmla="*/ 0 h 411"/>
                    <a:gd name="T72" fmla="*/ 0 w 399"/>
                    <a:gd name="T73" fmla="*/ 0 h 411"/>
                    <a:gd name="T74" fmla="*/ 0 w 399"/>
                    <a:gd name="T75" fmla="*/ 0 h 411"/>
                    <a:gd name="T76" fmla="*/ 0 w 399"/>
                    <a:gd name="T77" fmla="*/ 0 h 411"/>
                    <a:gd name="T78" fmla="*/ 0 w 399"/>
                    <a:gd name="T79" fmla="*/ 0 h 411"/>
                    <a:gd name="T80" fmla="*/ 0 w 399"/>
                    <a:gd name="T81" fmla="*/ 0 h 411"/>
                    <a:gd name="T82" fmla="*/ 0 w 399"/>
                    <a:gd name="T83" fmla="*/ 0 h 411"/>
                    <a:gd name="T84" fmla="*/ 0 w 399"/>
                    <a:gd name="T85" fmla="*/ 0 h 411"/>
                    <a:gd name="T86" fmla="*/ 0 w 399"/>
                    <a:gd name="T87" fmla="*/ 0 h 411"/>
                    <a:gd name="T88" fmla="*/ 0 w 399"/>
                    <a:gd name="T89" fmla="*/ 0 h 411"/>
                    <a:gd name="T90" fmla="*/ 0 w 399"/>
                    <a:gd name="T91" fmla="*/ 0 h 411"/>
                    <a:gd name="T92" fmla="*/ 0 w 399"/>
                    <a:gd name="T93" fmla="*/ 0 h 411"/>
                    <a:gd name="T94" fmla="*/ 0 w 399"/>
                    <a:gd name="T95" fmla="*/ 0 h 411"/>
                    <a:gd name="T96" fmla="*/ 0 w 399"/>
                    <a:gd name="T97" fmla="*/ 0 h 411"/>
                    <a:gd name="T98" fmla="*/ 0 w 399"/>
                    <a:gd name="T99" fmla="*/ 0 h 411"/>
                    <a:gd name="T100" fmla="*/ 0 w 399"/>
                    <a:gd name="T101" fmla="*/ 0 h 411"/>
                    <a:gd name="T102" fmla="*/ 0 w 399"/>
                    <a:gd name="T103" fmla="*/ 0 h 411"/>
                    <a:gd name="T104" fmla="*/ 0 w 399"/>
                    <a:gd name="T105" fmla="*/ 0 h 411"/>
                    <a:gd name="T106" fmla="*/ 0 w 399"/>
                    <a:gd name="T107" fmla="*/ 0 h 411"/>
                    <a:gd name="T108" fmla="*/ 0 w 399"/>
                    <a:gd name="T109" fmla="*/ 0 h 4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9"/>
                    <a:gd name="T166" fmla="*/ 0 h 411"/>
                    <a:gd name="T167" fmla="*/ 399 w 399"/>
                    <a:gd name="T168" fmla="*/ 411 h 4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solidFill>
                  <a:srgbClr val="BEBEBE"/>
                </a:solidFill>
                <a:ln w="6350">
                  <a:solidFill>
                    <a:srgbClr val="969696"/>
                  </a:solidFill>
                  <a:round/>
                  <a:headEnd/>
                  <a:tailEnd/>
                </a:ln>
              </p:spPr>
              <p:txBody>
                <a:bodyPr/>
                <a:lstStyle/>
                <a:p>
                  <a:endParaRPr lang="en-US" dirty="0"/>
                </a:p>
              </p:txBody>
            </p:sp>
            <p:sp>
              <p:nvSpPr>
                <p:cNvPr id="662" name="Freeform 253"/>
                <p:cNvSpPr>
                  <a:spLocks noChangeAspect="1"/>
                </p:cNvSpPr>
                <p:nvPr/>
              </p:nvSpPr>
              <p:spPr bwMode="gray">
                <a:xfrm>
                  <a:off x="1245" y="1195"/>
                  <a:ext cx="49" cy="50"/>
                </a:xfrm>
                <a:custGeom>
                  <a:avLst/>
                  <a:gdLst>
                    <a:gd name="T0" fmla="*/ 0 w 200"/>
                    <a:gd name="T1" fmla="*/ 0 h 195"/>
                    <a:gd name="T2" fmla="*/ 0 w 200"/>
                    <a:gd name="T3" fmla="*/ 0 h 195"/>
                    <a:gd name="T4" fmla="*/ 0 w 200"/>
                    <a:gd name="T5" fmla="*/ 0 h 195"/>
                    <a:gd name="T6" fmla="*/ 0 w 200"/>
                    <a:gd name="T7" fmla="*/ 0 h 195"/>
                    <a:gd name="T8" fmla="*/ 0 w 200"/>
                    <a:gd name="T9" fmla="*/ 0 h 195"/>
                    <a:gd name="T10" fmla="*/ 0 w 200"/>
                    <a:gd name="T11" fmla="*/ 0 h 195"/>
                    <a:gd name="T12" fmla="*/ 0 w 200"/>
                    <a:gd name="T13" fmla="*/ 0 h 195"/>
                    <a:gd name="T14" fmla="*/ 0 w 200"/>
                    <a:gd name="T15" fmla="*/ 0 h 195"/>
                    <a:gd name="T16" fmla="*/ 0 w 200"/>
                    <a:gd name="T17" fmla="*/ 0 h 195"/>
                    <a:gd name="T18" fmla="*/ 0 w 200"/>
                    <a:gd name="T19" fmla="*/ 0 h 195"/>
                    <a:gd name="T20" fmla="*/ 0 w 200"/>
                    <a:gd name="T21" fmla="*/ 0 h 195"/>
                    <a:gd name="T22" fmla="*/ 0 w 200"/>
                    <a:gd name="T23" fmla="*/ 0 h 195"/>
                    <a:gd name="T24" fmla="*/ 0 w 200"/>
                    <a:gd name="T25" fmla="*/ 0 h 195"/>
                    <a:gd name="T26" fmla="*/ 0 w 200"/>
                    <a:gd name="T27" fmla="*/ 0 h 195"/>
                    <a:gd name="T28" fmla="*/ 0 w 200"/>
                    <a:gd name="T29" fmla="*/ 0 h 195"/>
                    <a:gd name="T30" fmla="*/ 0 w 200"/>
                    <a:gd name="T31" fmla="*/ 0 h 195"/>
                    <a:gd name="T32" fmla="*/ 0 w 200"/>
                    <a:gd name="T33" fmla="*/ 0 h 195"/>
                    <a:gd name="T34" fmla="*/ 0 w 200"/>
                    <a:gd name="T35" fmla="*/ 0 h 195"/>
                    <a:gd name="T36" fmla="*/ 0 w 200"/>
                    <a:gd name="T37" fmla="*/ 0 h 195"/>
                    <a:gd name="T38" fmla="*/ 0 w 200"/>
                    <a:gd name="T39" fmla="*/ 0 h 195"/>
                    <a:gd name="T40" fmla="*/ 0 w 200"/>
                    <a:gd name="T41" fmla="*/ 0 h 195"/>
                    <a:gd name="T42" fmla="*/ 0 w 200"/>
                    <a:gd name="T43" fmla="*/ 0 h 195"/>
                    <a:gd name="T44" fmla="*/ 0 w 200"/>
                    <a:gd name="T45" fmla="*/ 0 h 195"/>
                    <a:gd name="T46" fmla="*/ 0 w 200"/>
                    <a:gd name="T47" fmla="*/ 0 h 195"/>
                    <a:gd name="T48" fmla="*/ 0 w 200"/>
                    <a:gd name="T49" fmla="*/ 0 h 195"/>
                    <a:gd name="T50" fmla="*/ 0 w 200"/>
                    <a:gd name="T51" fmla="*/ 0 h 195"/>
                    <a:gd name="T52" fmla="*/ 0 w 200"/>
                    <a:gd name="T53" fmla="*/ 0 h 195"/>
                    <a:gd name="T54" fmla="*/ 0 w 200"/>
                    <a:gd name="T55" fmla="*/ 0 h 195"/>
                    <a:gd name="T56" fmla="*/ 0 w 200"/>
                    <a:gd name="T57" fmla="*/ 0 h 195"/>
                    <a:gd name="T58" fmla="*/ 0 w 200"/>
                    <a:gd name="T59" fmla="*/ 0 h 195"/>
                    <a:gd name="T60" fmla="*/ 0 w 200"/>
                    <a:gd name="T61" fmla="*/ 0 h 195"/>
                    <a:gd name="T62" fmla="*/ 0 w 200"/>
                    <a:gd name="T63" fmla="*/ 0 h 195"/>
                    <a:gd name="T64" fmla="*/ 0 w 200"/>
                    <a:gd name="T65" fmla="*/ 0 h 195"/>
                    <a:gd name="T66" fmla="*/ 0 w 200"/>
                    <a:gd name="T67" fmla="*/ 0 h 195"/>
                    <a:gd name="T68" fmla="*/ 0 w 200"/>
                    <a:gd name="T69" fmla="*/ 0 h 195"/>
                    <a:gd name="T70" fmla="*/ 0 w 200"/>
                    <a:gd name="T71" fmla="*/ 0 h 195"/>
                    <a:gd name="T72" fmla="*/ 0 w 200"/>
                    <a:gd name="T73" fmla="*/ 0 h 195"/>
                    <a:gd name="T74" fmla="*/ 0 w 200"/>
                    <a:gd name="T75" fmla="*/ 0 h 195"/>
                    <a:gd name="T76" fmla="*/ 0 w 200"/>
                    <a:gd name="T77" fmla="*/ 0 h 195"/>
                    <a:gd name="T78" fmla="*/ 0 w 200"/>
                    <a:gd name="T79" fmla="*/ 0 h 195"/>
                    <a:gd name="T80" fmla="*/ 0 w 200"/>
                    <a:gd name="T81" fmla="*/ 0 h 195"/>
                    <a:gd name="T82" fmla="*/ 0 w 200"/>
                    <a:gd name="T83" fmla="*/ 0 h 195"/>
                    <a:gd name="T84" fmla="*/ 0 w 200"/>
                    <a:gd name="T85" fmla="*/ 0 h 195"/>
                    <a:gd name="T86" fmla="*/ 0 w 200"/>
                    <a:gd name="T87" fmla="*/ 0 h 195"/>
                    <a:gd name="T88" fmla="*/ 0 w 200"/>
                    <a:gd name="T89" fmla="*/ 0 h 195"/>
                    <a:gd name="T90" fmla="*/ 0 w 200"/>
                    <a:gd name="T91" fmla="*/ 0 h 195"/>
                    <a:gd name="T92" fmla="*/ 0 w 200"/>
                    <a:gd name="T93" fmla="*/ 0 h 195"/>
                    <a:gd name="T94" fmla="*/ 0 w 200"/>
                    <a:gd name="T95" fmla="*/ 0 h 195"/>
                    <a:gd name="T96" fmla="*/ 0 w 200"/>
                    <a:gd name="T97" fmla="*/ 0 h 195"/>
                    <a:gd name="T98" fmla="*/ 0 w 200"/>
                    <a:gd name="T99" fmla="*/ 0 h 195"/>
                    <a:gd name="T100" fmla="*/ 0 w 200"/>
                    <a:gd name="T101" fmla="*/ 0 h 195"/>
                    <a:gd name="T102" fmla="*/ 0 w 200"/>
                    <a:gd name="T103" fmla="*/ 0 h 195"/>
                    <a:gd name="T104" fmla="*/ 0 w 200"/>
                    <a:gd name="T105" fmla="*/ 0 h 195"/>
                    <a:gd name="T106" fmla="*/ 0 w 200"/>
                    <a:gd name="T107" fmla="*/ 0 h 195"/>
                    <a:gd name="T108" fmla="*/ 0 w 200"/>
                    <a:gd name="T109" fmla="*/ 0 h 195"/>
                    <a:gd name="T110" fmla="*/ 0 w 200"/>
                    <a:gd name="T111" fmla="*/ 0 h 195"/>
                    <a:gd name="T112" fmla="*/ 0 w 200"/>
                    <a:gd name="T113" fmla="*/ 0 h 195"/>
                    <a:gd name="T114" fmla="*/ 0 w 200"/>
                    <a:gd name="T115" fmla="*/ 0 h 195"/>
                    <a:gd name="T116" fmla="*/ 0 w 200"/>
                    <a:gd name="T117" fmla="*/ 0 h 195"/>
                    <a:gd name="T118" fmla="*/ 0 w 200"/>
                    <a:gd name="T119" fmla="*/ 0 h 195"/>
                    <a:gd name="T120" fmla="*/ 0 w 200"/>
                    <a:gd name="T121" fmla="*/ 0 h 1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
                    <a:gd name="T184" fmla="*/ 0 h 195"/>
                    <a:gd name="T185" fmla="*/ 200 w 200"/>
                    <a:gd name="T186" fmla="*/ 195 h 1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solidFill>
                  <a:srgbClr val="BEBEBE"/>
                </a:solidFill>
                <a:ln w="6350">
                  <a:solidFill>
                    <a:srgbClr val="969696"/>
                  </a:solidFill>
                  <a:round/>
                  <a:headEnd/>
                  <a:tailEnd/>
                </a:ln>
              </p:spPr>
              <p:txBody>
                <a:bodyPr/>
                <a:lstStyle/>
                <a:p>
                  <a:endParaRPr lang="en-US" dirty="0"/>
                </a:p>
              </p:txBody>
            </p:sp>
            <p:sp>
              <p:nvSpPr>
                <p:cNvPr id="663" name="Freeform 254"/>
                <p:cNvSpPr>
                  <a:spLocks noChangeAspect="1"/>
                </p:cNvSpPr>
                <p:nvPr/>
              </p:nvSpPr>
              <p:spPr bwMode="gray">
                <a:xfrm>
                  <a:off x="1245" y="1151"/>
                  <a:ext cx="56" cy="33"/>
                </a:xfrm>
                <a:custGeom>
                  <a:avLst/>
                  <a:gdLst>
                    <a:gd name="T0" fmla="*/ 0 w 219"/>
                    <a:gd name="T1" fmla="*/ 0 h 133"/>
                    <a:gd name="T2" fmla="*/ 0 w 219"/>
                    <a:gd name="T3" fmla="*/ 0 h 133"/>
                    <a:gd name="T4" fmla="*/ 0 w 219"/>
                    <a:gd name="T5" fmla="*/ 0 h 133"/>
                    <a:gd name="T6" fmla="*/ 0 w 219"/>
                    <a:gd name="T7" fmla="*/ 0 h 133"/>
                    <a:gd name="T8" fmla="*/ 0 w 219"/>
                    <a:gd name="T9" fmla="*/ 0 h 133"/>
                    <a:gd name="T10" fmla="*/ 0 w 219"/>
                    <a:gd name="T11" fmla="*/ 0 h 133"/>
                    <a:gd name="T12" fmla="*/ 0 w 219"/>
                    <a:gd name="T13" fmla="*/ 0 h 133"/>
                    <a:gd name="T14" fmla="*/ 0 w 219"/>
                    <a:gd name="T15" fmla="*/ 0 h 133"/>
                    <a:gd name="T16" fmla="*/ 0 w 219"/>
                    <a:gd name="T17" fmla="*/ 0 h 133"/>
                    <a:gd name="T18" fmla="*/ 0 w 219"/>
                    <a:gd name="T19" fmla="*/ 0 h 133"/>
                    <a:gd name="T20" fmla="*/ 0 w 219"/>
                    <a:gd name="T21" fmla="*/ 0 h 133"/>
                    <a:gd name="T22" fmla="*/ 0 w 219"/>
                    <a:gd name="T23" fmla="*/ 0 h 133"/>
                    <a:gd name="T24" fmla="*/ 0 w 219"/>
                    <a:gd name="T25" fmla="*/ 0 h 133"/>
                    <a:gd name="T26" fmla="*/ 0 w 219"/>
                    <a:gd name="T27" fmla="*/ 0 h 133"/>
                    <a:gd name="T28" fmla="*/ 0 w 219"/>
                    <a:gd name="T29" fmla="*/ 0 h 133"/>
                    <a:gd name="T30" fmla="*/ 0 w 219"/>
                    <a:gd name="T31" fmla="*/ 0 h 133"/>
                    <a:gd name="T32" fmla="*/ 0 w 219"/>
                    <a:gd name="T33" fmla="*/ 0 h 133"/>
                    <a:gd name="T34" fmla="*/ 0 w 219"/>
                    <a:gd name="T35" fmla="*/ 0 h 133"/>
                    <a:gd name="T36" fmla="*/ 0 w 219"/>
                    <a:gd name="T37" fmla="*/ 0 h 133"/>
                    <a:gd name="T38" fmla="*/ 0 w 219"/>
                    <a:gd name="T39" fmla="*/ 0 h 133"/>
                    <a:gd name="T40" fmla="*/ 0 w 219"/>
                    <a:gd name="T41" fmla="*/ 0 h 133"/>
                    <a:gd name="T42" fmla="*/ 0 w 219"/>
                    <a:gd name="T43" fmla="*/ 0 h 133"/>
                    <a:gd name="T44" fmla="*/ 0 w 219"/>
                    <a:gd name="T45" fmla="*/ 0 h 133"/>
                    <a:gd name="T46" fmla="*/ 0 w 219"/>
                    <a:gd name="T47" fmla="*/ 0 h 133"/>
                    <a:gd name="T48" fmla="*/ 0 w 219"/>
                    <a:gd name="T49" fmla="*/ 0 h 133"/>
                    <a:gd name="T50" fmla="*/ 0 w 219"/>
                    <a:gd name="T51" fmla="*/ 0 h 133"/>
                    <a:gd name="T52" fmla="*/ 0 w 219"/>
                    <a:gd name="T53" fmla="*/ 0 h 133"/>
                    <a:gd name="T54" fmla="*/ 0 w 219"/>
                    <a:gd name="T55" fmla="*/ 0 h 133"/>
                    <a:gd name="T56" fmla="*/ 0 w 219"/>
                    <a:gd name="T57" fmla="*/ 0 h 133"/>
                    <a:gd name="T58" fmla="*/ 0 w 219"/>
                    <a:gd name="T59" fmla="*/ 0 h 133"/>
                    <a:gd name="T60" fmla="*/ 0 w 219"/>
                    <a:gd name="T61" fmla="*/ 0 h 133"/>
                    <a:gd name="T62" fmla="*/ 0 w 219"/>
                    <a:gd name="T63" fmla="*/ 0 h 133"/>
                    <a:gd name="T64" fmla="*/ 0 w 219"/>
                    <a:gd name="T65" fmla="*/ 0 h 133"/>
                    <a:gd name="T66" fmla="*/ 0 w 219"/>
                    <a:gd name="T67" fmla="*/ 0 h 133"/>
                    <a:gd name="T68" fmla="*/ 0 w 219"/>
                    <a:gd name="T69" fmla="*/ 0 h 133"/>
                    <a:gd name="T70" fmla="*/ 0 w 219"/>
                    <a:gd name="T71" fmla="*/ 0 h 133"/>
                    <a:gd name="T72" fmla="*/ 0 w 219"/>
                    <a:gd name="T73" fmla="*/ 0 h 133"/>
                    <a:gd name="T74" fmla="*/ 0 w 219"/>
                    <a:gd name="T75" fmla="*/ 0 h 133"/>
                    <a:gd name="T76" fmla="*/ 0 w 219"/>
                    <a:gd name="T77" fmla="*/ 0 h 133"/>
                    <a:gd name="T78" fmla="*/ 0 w 219"/>
                    <a:gd name="T79" fmla="*/ 0 h 133"/>
                    <a:gd name="T80" fmla="*/ 0 w 219"/>
                    <a:gd name="T81" fmla="*/ 0 h 133"/>
                    <a:gd name="T82" fmla="*/ 0 w 219"/>
                    <a:gd name="T83" fmla="*/ 0 h 133"/>
                    <a:gd name="T84" fmla="*/ 0 w 219"/>
                    <a:gd name="T85" fmla="*/ 0 h 133"/>
                    <a:gd name="T86" fmla="*/ 0 w 219"/>
                    <a:gd name="T87" fmla="*/ 0 h 133"/>
                    <a:gd name="T88" fmla="*/ 0 w 219"/>
                    <a:gd name="T89" fmla="*/ 0 h 133"/>
                    <a:gd name="T90" fmla="*/ 0 w 219"/>
                    <a:gd name="T91" fmla="*/ 0 h 133"/>
                    <a:gd name="T92" fmla="*/ 0 w 219"/>
                    <a:gd name="T93" fmla="*/ 0 h 133"/>
                    <a:gd name="T94" fmla="*/ 0 w 219"/>
                    <a:gd name="T95" fmla="*/ 0 h 133"/>
                    <a:gd name="T96" fmla="*/ 0 w 219"/>
                    <a:gd name="T97" fmla="*/ 0 h 133"/>
                    <a:gd name="T98" fmla="*/ 0 w 219"/>
                    <a:gd name="T99" fmla="*/ 0 h 133"/>
                    <a:gd name="T100" fmla="*/ 0 w 219"/>
                    <a:gd name="T101" fmla="*/ 0 h 133"/>
                    <a:gd name="T102" fmla="*/ 0 w 219"/>
                    <a:gd name="T103" fmla="*/ 0 h 133"/>
                    <a:gd name="T104" fmla="*/ 0 w 219"/>
                    <a:gd name="T105" fmla="*/ 0 h 133"/>
                    <a:gd name="T106" fmla="*/ 0 w 219"/>
                    <a:gd name="T107" fmla="*/ 0 h 133"/>
                    <a:gd name="T108" fmla="*/ 0 w 219"/>
                    <a:gd name="T109" fmla="*/ 0 h 133"/>
                    <a:gd name="T110" fmla="*/ 0 w 219"/>
                    <a:gd name="T111" fmla="*/ 0 h 133"/>
                    <a:gd name="T112" fmla="*/ 0 w 219"/>
                    <a:gd name="T113" fmla="*/ 0 h 133"/>
                    <a:gd name="T114" fmla="*/ 0 w 219"/>
                    <a:gd name="T115" fmla="*/ 0 h 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9"/>
                    <a:gd name="T175" fmla="*/ 0 h 133"/>
                    <a:gd name="T176" fmla="*/ 219 w 219"/>
                    <a:gd name="T177" fmla="*/ 133 h 1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solidFill>
                  <a:srgbClr val="BEBEBE"/>
                </a:solidFill>
                <a:ln w="6350">
                  <a:solidFill>
                    <a:srgbClr val="969696"/>
                  </a:solidFill>
                  <a:round/>
                  <a:headEnd/>
                  <a:tailEnd/>
                </a:ln>
              </p:spPr>
              <p:txBody>
                <a:bodyPr/>
                <a:lstStyle/>
                <a:p>
                  <a:endParaRPr lang="en-US" dirty="0"/>
                </a:p>
              </p:txBody>
            </p:sp>
            <p:sp>
              <p:nvSpPr>
                <p:cNvPr id="664" name="Freeform 255"/>
                <p:cNvSpPr>
                  <a:spLocks noChangeAspect="1"/>
                </p:cNvSpPr>
                <p:nvPr/>
              </p:nvSpPr>
              <p:spPr bwMode="gray">
                <a:xfrm>
                  <a:off x="1485" y="1217"/>
                  <a:ext cx="41" cy="25"/>
                </a:xfrm>
                <a:custGeom>
                  <a:avLst/>
                  <a:gdLst>
                    <a:gd name="T0" fmla="*/ 0 w 164"/>
                    <a:gd name="T1" fmla="*/ 0 h 103"/>
                    <a:gd name="T2" fmla="*/ 0 w 164"/>
                    <a:gd name="T3" fmla="*/ 0 h 103"/>
                    <a:gd name="T4" fmla="*/ 0 w 164"/>
                    <a:gd name="T5" fmla="*/ 0 h 103"/>
                    <a:gd name="T6" fmla="*/ 0 w 164"/>
                    <a:gd name="T7" fmla="*/ 0 h 103"/>
                    <a:gd name="T8" fmla="*/ 0 w 164"/>
                    <a:gd name="T9" fmla="*/ 0 h 103"/>
                    <a:gd name="T10" fmla="*/ 0 w 164"/>
                    <a:gd name="T11" fmla="*/ 0 h 103"/>
                    <a:gd name="T12" fmla="*/ 0 w 164"/>
                    <a:gd name="T13" fmla="*/ 0 h 103"/>
                    <a:gd name="T14" fmla="*/ 0 w 164"/>
                    <a:gd name="T15" fmla="*/ 0 h 103"/>
                    <a:gd name="T16" fmla="*/ 0 w 164"/>
                    <a:gd name="T17" fmla="*/ 0 h 103"/>
                    <a:gd name="T18" fmla="*/ 0 w 164"/>
                    <a:gd name="T19" fmla="*/ 0 h 103"/>
                    <a:gd name="T20" fmla="*/ 0 w 164"/>
                    <a:gd name="T21" fmla="*/ 0 h 103"/>
                    <a:gd name="T22" fmla="*/ 0 w 164"/>
                    <a:gd name="T23" fmla="*/ 0 h 103"/>
                    <a:gd name="T24" fmla="*/ 0 w 164"/>
                    <a:gd name="T25" fmla="*/ 0 h 103"/>
                    <a:gd name="T26" fmla="*/ 0 w 164"/>
                    <a:gd name="T27" fmla="*/ 0 h 103"/>
                    <a:gd name="T28" fmla="*/ 0 w 164"/>
                    <a:gd name="T29" fmla="*/ 0 h 103"/>
                    <a:gd name="T30" fmla="*/ 0 w 164"/>
                    <a:gd name="T31" fmla="*/ 0 h 103"/>
                    <a:gd name="T32" fmla="*/ 0 w 164"/>
                    <a:gd name="T33" fmla="*/ 0 h 103"/>
                    <a:gd name="T34" fmla="*/ 0 w 164"/>
                    <a:gd name="T35" fmla="*/ 0 h 103"/>
                    <a:gd name="T36" fmla="*/ 0 w 164"/>
                    <a:gd name="T37" fmla="*/ 0 h 103"/>
                    <a:gd name="T38" fmla="*/ 0 w 164"/>
                    <a:gd name="T39" fmla="*/ 0 h 103"/>
                    <a:gd name="T40" fmla="*/ 0 w 164"/>
                    <a:gd name="T41" fmla="*/ 0 h 103"/>
                    <a:gd name="T42" fmla="*/ 0 w 164"/>
                    <a:gd name="T43" fmla="*/ 0 h 103"/>
                    <a:gd name="T44" fmla="*/ 0 w 164"/>
                    <a:gd name="T45" fmla="*/ 0 h 103"/>
                    <a:gd name="T46" fmla="*/ 0 w 164"/>
                    <a:gd name="T47" fmla="*/ 0 h 103"/>
                    <a:gd name="T48" fmla="*/ 0 w 164"/>
                    <a:gd name="T49" fmla="*/ 0 h 103"/>
                    <a:gd name="T50" fmla="*/ 0 w 164"/>
                    <a:gd name="T51" fmla="*/ 0 h 103"/>
                    <a:gd name="T52" fmla="*/ 0 w 164"/>
                    <a:gd name="T53" fmla="*/ 0 h 103"/>
                    <a:gd name="T54" fmla="*/ 0 w 164"/>
                    <a:gd name="T55" fmla="*/ 0 h 103"/>
                    <a:gd name="T56" fmla="*/ 0 w 164"/>
                    <a:gd name="T57" fmla="*/ 0 h 103"/>
                    <a:gd name="T58" fmla="*/ 0 w 164"/>
                    <a:gd name="T59" fmla="*/ 0 h 103"/>
                    <a:gd name="T60" fmla="*/ 0 w 164"/>
                    <a:gd name="T61" fmla="*/ 0 h 103"/>
                    <a:gd name="T62" fmla="*/ 0 w 164"/>
                    <a:gd name="T63" fmla="*/ 0 h 103"/>
                    <a:gd name="T64" fmla="*/ 0 w 164"/>
                    <a:gd name="T65" fmla="*/ 0 h 103"/>
                    <a:gd name="T66" fmla="*/ 0 w 164"/>
                    <a:gd name="T67" fmla="*/ 0 h 103"/>
                    <a:gd name="T68" fmla="*/ 0 w 164"/>
                    <a:gd name="T69" fmla="*/ 0 h 103"/>
                    <a:gd name="T70" fmla="*/ 0 w 164"/>
                    <a:gd name="T71" fmla="*/ 0 h 103"/>
                    <a:gd name="T72" fmla="*/ 0 w 164"/>
                    <a:gd name="T73" fmla="*/ 0 h 103"/>
                    <a:gd name="T74" fmla="*/ 0 w 164"/>
                    <a:gd name="T75" fmla="*/ 0 h 103"/>
                    <a:gd name="T76" fmla="*/ 0 w 164"/>
                    <a:gd name="T77" fmla="*/ 0 h 103"/>
                    <a:gd name="T78" fmla="*/ 0 w 164"/>
                    <a:gd name="T79" fmla="*/ 0 h 103"/>
                    <a:gd name="T80" fmla="*/ 0 w 164"/>
                    <a:gd name="T81" fmla="*/ 0 h 103"/>
                    <a:gd name="T82" fmla="*/ 0 w 164"/>
                    <a:gd name="T83" fmla="*/ 0 h 103"/>
                    <a:gd name="T84" fmla="*/ 0 w 164"/>
                    <a:gd name="T85" fmla="*/ 0 h 103"/>
                    <a:gd name="T86" fmla="*/ 0 w 164"/>
                    <a:gd name="T87" fmla="*/ 0 h 103"/>
                    <a:gd name="T88" fmla="*/ 0 w 164"/>
                    <a:gd name="T89" fmla="*/ 0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
                    <a:gd name="T136" fmla="*/ 0 h 103"/>
                    <a:gd name="T137" fmla="*/ 164 w 164"/>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solidFill>
                  <a:srgbClr val="BEBEBE"/>
                </a:solidFill>
                <a:ln w="6350">
                  <a:solidFill>
                    <a:srgbClr val="969696"/>
                  </a:solidFill>
                  <a:round/>
                  <a:headEnd/>
                  <a:tailEnd/>
                </a:ln>
              </p:spPr>
              <p:txBody>
                <a:bodyPr/>
                <a:lstStyle/>
                <a:p>
                  <a:endParaRPr lang="en-US" dirty="0"/>
                </a:p>
              </p:txBody>
            </p:sp>
            <p:sp>
              <p:nvSpPr>
                <p:cNvPr id="665" name="Freeform 256"/>
                <p:cNvSpPr>
                  <a:spLocks noChangeAspect="1"/>
                </p:cNvSpPr>
                <p:nvPr/>
              </p:nvSpPr>
              <p:spPr bwMode="gray">
                <a:xfrm>
                  <a:off x="1473" y="1260"/>
                  <a:ext cx="240" cy="152"/>
                </a:xfrm>
                <a:custGeom>
                  <a:avLst/>
                  <a:gdLst>
                    <a:gd name="T0" fmla="*/ 0 w 946"/>
                    <a:gd name="T1" fmla="*/ 0 h 593"/>
                    <a:gd name="T2" fmla="*/ 0 w 946"/>
                    <a:gd name="T3" fmla="*/ 0 h 593"/>
                    <a:gd name="T4" fmla="*/ 0 w 946"/>
                    <a:gd name="T5" fmla="*/ 0 h 593"/>
                    <a:gd name="T6" fmla="*/ 0 w 946"/>
                    <a:gd name="T7" fmla="*/ 0 h 593"/>
                    <a:gd name="T8" fmla="*/ 0 w 946"/>
                    <a:gd name="T9" fmla="*/ 0 h 593"/>
                    <a:gd name="T10" fmla="*/ 0 w 946"/>
                    <a:gd name="T11" fmla="*/ 0 h 593"/>
                    <a:gd name="T12" fmla="*/ 0 w 946"/>
                    <a:gd name="T13" fmla="*/ 0 h 593"/>
                    <a:gd name="T14" fmla="*/ 0 w 946"/>
                    <a:gd name="T15" fmla="*/ 0 h 593"/>
                    <a:gd name="T16" fmla="*/ 0 w 946"/>
                    <a:gd name="T17" fmla="*/ 0 h 593"/>
                    <a:gd name="T18" fmla="*/ 0 w 946"/>
                    <a:gd name="T19" fmla="*/ 0 h 593"/>
                    <a:gd name="T20" fmla="*/ 0 w 946"/>
                    <a:gd name="T21" fmla="*/ 0 h 593"/>
                    <a:gd name="T22" fmla="*/ 0 w 946"/>
                    <a:gd name="T23" fmla="*/ 0 h 593"/>
                    <a:gd name="T24" fmla="*/ 0 w 946"/>
                    <a:gd name="T25" fmla="*/ 0 h 593"/>
                    <a:gd name="T26" fmla="*/ 0 w 946"/>
                    <a:gd name="T27" fmla="*/ 0 h 593"/>
                    <a:gd name="T28" fmla="*/ 0 w 946"/>
                    <a:gd name="T29" fmla="*/ 0 h 593"/>
                    <a:gd name="T30" fmla="*/ 0 w 946"/>
                    <a:gd name="T31" fmla="*/ 0 h 593"/>
                    <a:gd name="T32" fmla="*/ 0 w 946"/>
                    <a:gd name="T33" fmla="*/ 0 h 593"/>
                    <a:gd name="T34" fmla="*/ 0 w 946"/>
                    <a:gd name="T35" fmla="*/ 0 h 593"/>
                    <a:gd name="T36" fmla="*/ 0 w 946"/>
                    <a:gd name="T37" fmla="*/ 0 h 593"/>
                    <a:gd name="T38" fmla="*/ 0 w 946"/>
                    <a:gd name="T39" fmla="*/ 0 h 593"/>
                    <a:gd name="T40" fmla="*/ 0 w 946"/>
                    <a:gd name="T41" fmla="*/ 0 h 593"/>
                    <a:gd name="T42" fmla="*/ 0 w 946"/>
                    <a:gd name="T43" fmla="*/ 0 h 593"/>
                    <a:gd name="T44" fmla="*/ 0 w 946"/>
                    <a:gd name="T45" fmla="*/ 0 h 593"/>
                    <a:gd name="T46" fmla="*/ 0 w 946"/>
                    <a:gd name="T47" fmla="*/ 0 h 593"/>
                    <a:gd name="T48" fmla="*/ 0 w 946"/>
                    <a:gd name="T49" fmla="*/ 0 h 593"/>
                    <a:gd name="T50" fmla="*/ 0 w 946"/>
                    <a:gd name="T51" fmla="*/ 0 h 593"/>
                    <a:gd name="T52" fmla="*/ 0 w 946"/>
                    <a:gd name="T53" fmla="*/ 0 h 593"/>
                    <a:gd name="T54" fmla="*/ 0 w 946"/>
                    <a:gd name="T55" fmla="*/ 0 h 593"/>
                    <a:gd name="T56" fmla="*/ 0 w 946"/>
                    <a:gd name="T57" fmla="*/ 0 h 593"/>
                    <a:gd name="T58" fmla="*/ 0 w 946"/>
                    <a:gd name="T59" fmla="*/ 0 h 593"/>
                    <a:gd name="T60" fmla="*/ 0 w 946"/>
                    <a:gd name="T61" fmla="*/ 0 h 593"/>
                    <a:gd name="T62" fmla="*/ 0 w 946"/>
                    <a:gd name="T63" fmla="*/ 0 h 593"/>
                    <a:gd name="T64" fmla="*/ 0 w 946"/>
                    <a:gd name="T65" fmla="*/ 0 h 593"/>
                    <a:gd name="T66" fmla="*/ 0 w 946"/>
                    <a:gd name="T67" fmla="*/ 0 h 593"/>
                    <a:gd name="T68" fmla="*/ 0 w 946"/>
                    <a:gd name="T69" fmla="*/ 0 h 593"/>
                    <a:gd name="T70" fmla="*/ 0 w 946"/>
                    <a:gd name="T71" fmla="*/ 0 h 593"/>
                    <a:gd name="T72" fmla="*/ 0 w 946"/>
                    <a:gd name="T73" fmla="*/ 0 h 593"/>
                    <a:gd name="T74" fmla="*/ 0 w 946"/>
                    <a:gd name="T75" fmla="*/ 0 h 593"/>
                    <a:gd name="T76" fmla="*/ 0 w 946"/>
                    <a:gd name="T77" fmla="*/ 0 h 593"/>
                    <a:gd name="T78" fmla="*/ 0 w 946"/>
                    <a:gd name="T79" fmla="*/ 0 h 593"/>
                    <a:gd name="T80" fmla="*/ 0 w 946"/>
                    <a:gd name="T81" fmla="*/ 0 h 593"/>
                    <a:gd name="T82" fmla="*/ 0 w 946"/>
                    <a:gd name="T83" fmla="*/ 0 h 593"/>
                    <a:gd name="T84" fmla="*/ 0 w 946"/>
                    <a:gd name="T85" fmla="*/ 0 h 593"/>
                    <a:gd name="T86" fmla="*/ 0 w 946"/>
                    <a:gd name="T87" fmla="*/ 0 h 593"/>
                    <a:gd name="T88" fmla="*/ 0 w 946"/>
                    <a:gd name="T89" fmla="*/ 0 h 593"/>
                    <a:gd name="T90" fmla="*/ 0 w 946"/>
                    <a:gd name="T91" fmla="*/ 0 h 593"/>
                    <a:gd name="T92" fmla="*/ 0 w 946"/>
                    <a:gd name="T93" fmla="*/ 0 h 593"/>
                    <a:gd name="T94" fmla="*/ 0 w 946"/>
                    <a:gd name="T95" fmla="*/ 0 h 593"/>
                    <a:gd name="T96" fmla="*/ 0 w 946"/>
                    <a:gd name="T97" fmla="*/ 0 h 593"/>
                    <a:gd name="T98" fmla="*/ 0 w 946"/>
                    <a:gd name="T99" fmla="*/ 0 h 593"/>
                    <a:gd name="T100" fmla="*/ 0 w 946"/>
                    <a:gd name="T101" fmla="*/ 0 h 593"/>
                    <a:gd name="T102" fmla="*/ 0 w 946"/>
                    <a:gd name="T103" fmla="*/ 0 h 593"/>
                    <a:gd name="T104" fmla="*/ 0 w 946"/>
                    <a:gd name="T105" fmla="*/ 0 h 593"/>
                    <a:gd name="T106" fmla="*/ 0 w 946"/>
                    <a:gd name="T107" fmla="*/ 0 h 593"/>
                    <a:gd name="T108" fmla="*/ 0 w 946"/>
                    <a:gd name="T109" fmla="*/ 0 h 593"/>
                    <a:gd name="T110" fmla="*/ 0 w 946"/>
                    <a:gd name="T111" fmla="*/ 0 h 593"/>
                    <a:gd name="T112" fmla="*/ 0 w 946"/>
                    <a:gd name="T113" fmla="*/ 0 h 5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6"/>
                    <a:gd name="T172" fmla="*/ 0 h 593"/>
                    <a:gd name="T173" fmla="*/ 946 w 946"/>
                    <a:gd name="T174" fmla="*/ 593 h 5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solidFill>
                  <a:srgbClr val="BEBEBE"/>
                </a:solidFill>
                <a:ln w="6350">
                  <a:solidFill>
                    <a:srgbClr val="969696"/>
                  </a:solidFill>
                  <a:round/>
                  <a:headEnd/>
                  <a:tailEnd/>
                </a:ln>
              </p:spPr>
              <p:txBody>
                <a:bodyPr/>
                <a:lstStyle/>
                <a:p>
                  <a:endParaRPr lang="en-US" dirty="0"/>
                </a:p>
              </p:txBody>
            </p:sp>
            <p:sp>
              <p:nvSpPr>
                <p:cNvPr id="666" name="Freeform 257"/>
                <p:cNvSpPr>
                  <a:spLocks noChangeAspect="1"/>
                </p:cNvSpPr>
                <p:nvPr/>
              </p:nvSpPr>
              <p:spPr bwMode="gray">
                <a:xfrm>
                  <a:off x="1479" y="1344"/>
                  <a:ext cx="42" cy="58"/>
                </a:xfrm>
                <a:custGeom>
                  <a:avLst/>
                  <a:gdLst>
                    <a:gd name="T0" fmla="*/ 0 w 163"/>
                    <a:gd name="T1" fmla="*/ 0 h 229"/>
                    <a:gd name="T2" fmla="*/ 0 w 163"/>
                    <a:gd name="T3" fmla="*/ 0 h 229"/>
                    <a:gd name="T4" fmla="*/ 0 w 163"/>
                    <a:gd name="T5" fmla="*/ 0 h 229"/>
                    <a:gd name="T6" fmla="*/ 0 w 163"/>
                    <a:gd name="T7" fmla="*/ 0 h 229"/>
                    <a:gd name="T8" fmla="*/ 0 w 163"/>
                    <a:gd name="T9" fmla="*/ 0 h 229"/>
                    <a:gd name="T10" fmla="*/ 0 w 163"/>
                    <a:gd name="T11" fmla="*/ 0 h 229"/>
                    <a:gd name="T12" fmla="*/ 0 w 163"/>
                    <a:gd name="T13" fmla="*/ 0 h 229"/>
                    <a:gd name="T14" fmla="*/ 0 w 163"/>
                    <a:gd name="T15" fmla="*/ 0 h 229"/>
                    <a:gd name="T16" fmla="*/ 0 w 163"/>
                    <a:gd name="T17" fmla="*/ 0 h 229"/>
                    <a:gd name="T18" fmla="*/ 0 w 163"/>
                    <a:gd name="T19" fmla="*/ 0 h 229"/>
                    <a:gd name="T20" fmla="*/ 0 w 163"/>
                    <a:gd name="T21" fmla="*/ 0 h 229"/>
                    <a:gd name="T22" fmla="*/ 0 w 163"/>
                    <a:gd name="T23" fmla="*/ 0 h 229"/>
                    <a:gd name="T24" fmla="*/ 0 w 163"/>
                    <a:gd name="T25" fmla="*/ 0 h 229"/>
                    <a:gd name="T26" fmla="*/ 0 w 163"/>
                    <a:gd name="T27" fmla="*/ 0 h 229"/>
                    <a:gd name="T28" fmla="*/ 0 w 163"/>
                    <a:gd name="T29" fmla="*/ 0 h 229"/>
                    <a:gd name="T30" fmla="*/ 0 w 163"/>
                    <a:gd name="T31" fmla="*/ 0 h 229"/>
                    <a:gd name="T32" fmla="*/ 0 w 163"/>
                    <a:gd name="T33" fmla="*/ 0 h 229"/>
                    <a:gd name="T34" fmla="*/ 0 w 163"/>
                    <a:gd name="T35" fmla="*/ 0 h 229"/>
                    <a:gd name="T36" fmla="*/ 0 w 163"/>
                    <a:gd name="T37" fmla="*/ 0 h 229"/>
                    <a:gd name="T38" fmla="*/ 0 w 163"/>
                    <a:gd name="T39" fmla="*/ 0 h 229"/>
                    <a:gd name="T40" fmla="*/ 0 w 163"/>
                    <a:gd name="T41" fmla="*/ 0 h 229"/>
                    <a:gd name="T42" fmla="*/ 0 w 163"/>
                    <a:gd name="T43" fmla="*/ 0 h 229"/>
                    <a:gd name="T44" fmla="*/ 0 w 163"/>
                    <a:gd name="T45" fmla="*/ 0 h 229"/>
                    <a:gd name="T46" fmla="*/ 0 w 163"/>
                    <a:gd name="T47" fmla="*/ 0 h 229"/>
                    <a:gd name="T48" fmla="*/ 0 w 163"/>
                    <a:gd name="T49" fmla="*/ 0 h 229"/>
                    <a:gd name="T50" fmla="*/ 0 w 163"/>
                    <a:gd name="T51" fmla="*/ 0 h 229"/>
                    <a:gd name="T52" fmla="*/ 0 w 163"/>
                    <a:gd name="T53" fmla="*/ 0 h 229"/>
                    <a:gd name="T54" fmla="*/ 0 w 163"/>
                    <a:gd name="T55" fmla="*/ 0 h 229"/>
                    <a:gd name="T56" fmla="*/ 0 w 163"/>
                    <a:gd name="T57" fmla="*/ 0 h 229"/>
                    <a:gd name="T58" fmla="*/ 0 w 163"/>
                    <a:gd name="T59" fmla="*/ 0 h 229"/>
                    <a:gd name="T60" fmla="*/ 0 w 163"/>
                    <a:gd name="T61" fmla="*/ 0 h 229"/>
                    <a:gd name="T62" fmla="*/ 0 w 163"/>
                    <a:gd name="T63" fmla="*/ 0 h 229"/>
                    <a:gd name="T64" fmla="*/ 0 w 163"/>
                    <a:gd name="T65" fmla="*/ 0 h 229"/>
                    <a:gd name="T66" fmla="*/ 0 w 163"/>
                    <a:gd name="T67" fmla="*/ 0 h 229"/>
                    <a:gd name="T68" fmla="*/ 0 w 163"/>
                    <a:gd name="T69" fmla="*/ 0 h 229"/>
                    <a:gd name="T70" fmla="*/ 0 w 163"/>
                    <a:gd name="T71" fmla="*/ 0 h 229"/>
                    <a:gd name="T72" fmla="*/ 0 w 163"/>
                    <a:gd name="T73" fmla="*/ 0 h 229"/>
                    <a:gd name="T74" fmla="*/ 0 w 163"/>
                    <a:gd name="T75" fmla="*/ 0 h 2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3"/>
                    <a:gd name="T115" fmla="*/ 0 h 229"/>
                    <a:gd name="T116" fmla="*/ 163 w 163"/>
                    <a:gd name="T117" fmla="*/ 229 h 2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solidFill>
                  <a:srgbClr val="BEBEBE"/>
                </a:solidFill>
                <a:ln w="6350">
                  <a:solidFill>
                    <a:srgbClr val="969696"/>
                  </a:solidFill>
                  <a:round/>
                  <a:headEnd/>
                  <a:tailEnd/>
                </a:ln>
              </p:spPr>
              <p:txBody>
                <a:bodyPr/>
                <a:lstStyle/>
                <a:p>
                  <a:endParaRPr lang="en-US" dirty="0"/>
                </a:p>
              </p:txBody>
            </p:sp>
            <p:sp>
              <p:nvSpPr>
                <p:cNvPr id="667" name="Freeform 258"/>
                <p:cNvSpPr>
                  <a:spLocks noChangeAspect="1"/>
                </p:cNvSpPr>
                <p:nvPr/>
              </p:nvSpPr>
              <p:spPr bwMode="gray">
                <a:xfrm>
                  <a:off x="1609" y="1766"/>
                  <a:ext cx="97" cy="89"/>
                </a:xfrm>
                <a:custGeom>
                  <a:avLst/>
                  <a:gdLst>
                    <a:gd name="T0" fmla="*/ 0 w 384"/>
                    <a:gd name="T1" fmla="*/ 0 h 349"/>
                    <a:gd name="T2" fmla="*/ 0 w 384"/>
                    <a:gd name="T3" fmla="*/ 0 h 349"/>
                    <a:gd name="T4" fmla="*/ 0 w 384"/>
                    <a:gd name="T5" fmla="*/ 0 h 349"/>
                    <a:gd name="T6" fmla="*/ 0 w 384"/>
                    <a:gd name="T7" fmla="*/ 0 h 349"/>
                    <a:gd name="T8" fmla="*/ 0 w 384"/>
                    <a:gd name="T9" fmla="*/ 0 h 349"/>
                    <a:gd name="T10" fmla="*/ 0 w 384"/>
                    <a:gd name="T11" fmla="*/ 0 h 349"/>
                    <a:gd name="T12" fmla="*/ 0 w 384"/>
                    <a:gd name="T13" fmla="*/ 0 h 349"/>
                    <a:gd name="T14" fmla="*/ 0 w 384"/>
                    <a:gd name="T15" fmla="*/ 0 h 349"/>
                    <a:gd name="T16" fmla="*/ 0 w 384"/>
                    <a:gd name="T17" fmla="*/ 0 h 349"/>
                    <a:gd name="T18" fmla="*/ 0 w 384"/>
                    <a:gd name="T19" fmla="*/ 0 h 349"/>
                    <a:gd name="T20" fmla="*/ 0 w 384"/>
                    <a:gd name="T21" fmla="*/ 0 h 349"/>
                    <a:gd name="T22" fmla="*/ 0 w 384"/>
                    <a:gd name="T23" fmla="*/ 0 h 349"/>
                    <a:gd name="T24" fmla="*/ 0 w 384"/>
                    <a:gd name="T25" fmla="*/ 0 h 349"/>
                    <a:gd name="T26" fmla="*/ 0 w 384"/>
                    <a:gd name="T27" fmla="*/ 0 h 349"/>
                    <a:gd name="T28" fmla="*/ 0 w 384"/>
                    <a:gd name="T29" fmla="*/ 0 h 349"/>
                    <a:gd name="T30" fmla="*/ 0 w 384"/>
                    <a:gd name="T31" fmla="*/ 0 h 349"/>
                    <a:gd name="T32" fmla="*/ 0 w 384"/>
                    <a:gd name="T33" fmla="*/ 0 h 349"/>
                    <a:gd name="T34" fmla="*/ 0 w 384"/>
                    <a:gd name="T35" fmla="*/ 0 h 349"/>
                    <a:gd name="T36" fmla="*/ 0 w 384"/>
                    <a:gd name="T37" fmla="*/ 0 h 349"/>
                    <a:gd name="T38" fmla="*/ 0 w 384"/>
                    <a:gd name="T39" fmla="*/ 0 h 349"/>
                    <a:gd name="T40" fmla="*/ 0 w 384"/>
                    <a:gd name="T41" fmla="*/ 0 h 349"/>
                    <a:gd name="T42" fmla="*/ 0 w 384"/>
                    <a:gd name="T43" fmla="*/ 0 h 349"/>
                    <a:gd name="T44" fmla="*/ 0 w 384"/>
                    <a:gd name="T45" fmla="*/ 0 h 349"/>
                    <a:gd name="T46" fmla="*/ 0 w 384"/>
                    <a:gd name="T47" fmla="*/ 0 h 349"/>
                    <a:gd name="T48" fmla="*/ 0 w 384"/>
                    <a:gd name="T49" fmla="*/ 0 h 349"/>
                    <a:gd name="T50" fmla="*/ 0 w 384"/>
                    <a:gd name="T51" fmla="*/ 0 h 349"/>
                    <a:gd name="T52" fmla="*/ 0 w 384"/>
                    <a:gd name="T53" fmla="*/ 0 h 349"/>
                    <a:gd name="T54" fmla="*/ 0 w 384"/>
                    <a:gd name="T55" fmla="*/ 0 h 349"/>
                    <a:gd name="T56" fmla="*/ 0 w 384"/>
                    <a:gd name="T57" fmla="*/ 0 h 349"/>
                    <a:gd name="T58" fmla="*/ 0 w 384"/>
                    <a:gd name="T59" fmla="*/ 0 h 349"/>
                    <a:gd name="T60" fmla="*/ 0 w 384"/>
                    <a:gd name="T61" fmla="*/ 0 h 349"/>
                    <a:gd name="T62" fmla="*/ 0 w 384"/>
                    <a:gd name="T63" fmla="*/ 0 h 349"/>
                    <a:gd name="T64" fmla="*/ 0 w 384"/>
                    <a:gd name="T65" fmla="*/ 0 h 349"/>
                    <a:gd name="T66" fmla="*/ 0 w 384"/>
                    <a:gd name="T67" fmla="*/ 0 h 349"/>
                    <a:gd name="T68" fmla="*/ 0 w 384"/>
                    <a:gd name="T69" fmla="*/ 0 h 349"/>
                    <a:gd name="T70" fmla="*/ 0 w 384"/>
                    <a:gd name="T71" fmla="*/ 0 h 349"/>
                    <a:gd name="T72" fmla="*/ 0 w 384"/>
                    <a:gd name="T73" fmla="*/ 0 h 349"/>
                    <a:gd name="T74" fmla="*/ 0 w 384"/>
                    <a:gd name="T75" fmla="*/ 0 h 349"/>
                    <a:gd name="T76" fmla="*/ 0 w 384"/>
                    <a:gd name="T77" fmla="*/ 0 h 349"/>
                    <a:gd name="T78" fmla="*/ 0 w 384"/>
                    <a:gd name="T79" fmla="*/ 0 h 349"/>
                    <a:gd name="T80" fmla="*/ 0 w 384"/>
                    <a:gd name="T81" fmla="*/ 0 h 349"/>
                    <a:gd name="T82" fmla="*/ 0 w 384"/>
                    <a:gd name="T83" fmla="*/ 0 h 3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49"/>
                    <a:gd name="T128" fmla="*/ 384 w 384"/>
                    <a:gd name="T129" fmla="*/ 349 h 3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rgbClr val="BEBEBE"/>
                </a:solidFill>
                <a:ln w="6350">
                  <a:solidFill>
                    <a:srgbClr val="969696"/>
                  </a:solidFill>
                  <a:round/>
                  <a:headEnd/>
                  <a:tailEnd/>
                </a:ln>
              </p:spPr>
              <p:txBody>
                <a:bodyPr/>
                <a:lstStyle/>
                <a:p>
                  <a:endParaRPr lang="en-US" dirty="0"/>
                </a:p>
              </p:txBody>
            </p:sp>
            <p:sp>
              <p:nvSpPr>
                <p:cNvPr id="668" name="Freeform 259"/>
                <p:cNvSpPr>
                  <a:spLocks noChangeAspect="1"/>
                </p:cNvSpPr>
                <p:nvPr/>
              </p:nvSpPr>
              <p:spPr bwMode="gray">
                <a:xfrm>
                  <a:off x="1747" y="1680"/>
                  <a:ext cx="30" cy="40"/>
                </a:xfrm>
                <a:custGeom>
                  <a:avLst/>
                  <a:gdLst>
                    <a:gd name="T0" fmla="*/ 0 w 122"/>
                    <a:gd name="T1" fmla="*/ 0 h 161"/>
                    <a:gd name="T2" fmla="*/ 0 w 122"/>
                    <a:gd name="T3" fmla="*/ 0 h 161"/>
                    <a:gd name="T4" fmla="*/ 0 w 122"/>
                    <a:gd name="T5" fmla="*/ 0 h 161"/>
                    <a:gd name="T6" fmla="*/ 0 w 122"/>
                    <a:gd name="T7" fmla="*/ 0 h 161"/>
                    <a:gd name="T8" fmla="*/ 0 w 122"/>
                    <a:gd name="T9" fmla="*/ 0 h 161"/>
                    <a:gd name="T10" fmla="*/ 0 w 122"/>
                    <a:gd name="T11" fmla="*/ 0 h 161"/>
                    <a:gd name="T12" fmla="*/ 0 w 122"/>
                    <a:gd name="T13" fmla="*/ 0 h 161"/>
                    <a:gd name="T14" fmla="*/ 0 w 122"/>
                    <a:gd name="T15" fmla="*/ 0 h 161"/>
                    <a:gd name="T16" fmla="*/ 0 w 122"/>
                    <a:gd name="T17" fmla="*/ 0 h 161"/>
                    <a:gd name="T18" fmla="*/ 0 w 122"/>
                    <a:gd name="T19" fmla="*/ 0 h 161"/>
                    <a:gd name="T20" fmla="*/ 0 w 122"/>
                    <a:gd name="T21" fmla="*/ 0 h 161"/>
                    <a:gd name="T22" fmla="*/ 0 w 122"/>
                    <a:gd name="T23" fmla="*/ 0 h 161"/>
                    <a:gd name="T24" fmla="*/ 0 w 122"/>
                    <a:gd name="T25" fmla="*/ 0 h 161"/>
                    <a:gd name="T26" fmla="*/ 0 w 122"/>
                    <a:gd name="T27" fmla="*/ 0 h 161"/>
                    <a:gd name="T28" fmla="*/ 0 w 122"/>
                    <a:gd name="T29" fmla="*/ 0 h 161"/>
                    <a:gd name="T30" fmla="*/ 0 w 122"/>
                    <a:gd name="T31" fmla="*/ 0 h 161"/>
                    <a:gd name="T32" fmla="*/ 0 w 122"/>
                    <a:gd name="T33" fmla="*/ 0 h 161"/>
                    <a:gd name="T34" fmla="*/ 0 w 122"/>
                    <a:gd name="T35" fmla="*/ 0 h 161"/>
                    <a:gd name="T36" fmla="*/ 0 w 122"/>
                    <a:gd name="T37" fmla="*/ 0 h 161"/>
                    <a:gd name="T38" fmla="*/ 0 w 122"/>
                    <a:gd name="T39" fmla="*/ 0 h 161"/>
                    <a:gd name="T40" fmla="*/ 0 w 122"/>
                    <a:gd name="T41" fmla="*/ 0 h 161"/>
                    <a:gd name="T42" fmla="*/ 0 w 122"/>
                    <a:gd name="T43" fmla="*/ 0 h 161"/>
                    <a:gd name="T44" fmla="*/ 0 w 122"/>
                    <a:gd name="T45" fmla="*/ 0 h 161"/>
                    <a:gd name="T46" fmla="*/ 0 w 122"/>
                    <a:gd name="T47" fmla="*/ 0 h 161"/>
                    <a:gd name="T48" fmla="*/ 0 w 122"/>
                    <a:gd name="T49" fmla="*/ 0 h 161"/>
                    <a:gd name="T50" fmla="*/ 0 w 122"/>
                    <a:gd name="T51" fmla="*/ 0 h 161"/>
                    <a:gd name="T52" fmla="*/ 0 w 122"/>
                    <a:gd name="T53" fmla="*/ 0 h 161"/>
                    <a:gd name="T54" fmla="*/ 0 w 122"/>
                    <a:gd name="T55" fmla="*/ 0 h 161"/>
                    <a:gd name="T56" fmla="*/ 0 w 122"/>
                    <a:gd name="T57" fmla="*/ 0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2"/>
                    <a:gd name="T88" fmla="*/ 0 h 161"/>
                    <a:gd name="T89" fmla="*/ 122 w 122"/>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solidFill>
                  <a:srgbClr val="BEBEBE"/>
                </a:solidFill>
                <a:ln w="6350">
                  <a:solidFill>
                    <a:srgbClr val="969696"/>
                  </a:solidFill>
                  <a:round/>
                  <a:headEnd/>
                  <a:tailEnd/>
                </a:ln>
              </p:spPr>
              <p:txBody>
                <a:bodyPr/>
                <a:lstStyle/>
                <a:p>
                  <a:endParaRPr lang="en-US" dirty="0"/>
                </a:p>
              </p:txBody>
            </p:sp>
            <p:sp>
              <p:nvSpPr>
                <p:cNvPr id="669" name="Freeform 260"/>
                <p:cNvSpPr>
                  <a:spLocks noChangeAspect="1"/>
                </p:cNvSpPr>
                <p:nvPr/>
              </p:nvSpPr>
              <p:spPr bwMode="gray">
                <a:xfrm>
                  <a:off x="1696" y="1449"/>
                  <a:ext cx="68" cy="48"/>
                </a:xfrm>
                <a:custGeom>
                  <a:avLst/>
                  <a:gdLst>
                    <a:gd name="T0" fmla="*/ 0 w 265"/>
                    <a:gd name="T1" fmla="*/ 0 h 190"/>
                    <a:gd name="T2" fmla="*/ 0 w 265"/>
                    <a:gd name="T3" fmla="*/ 0 h 190"/>
                    <a:gd name="T4" fmla="*/ 0 w 265"/>
                    <a:gd name="T5" fmla="*/ 0 h 190"/>
                    <a:gd name="T6" fmla="*/ 0 w 265"/>
                    <a:gd name="T7" fmla="*/ 0 h 190"/>
                    <a:gd name="T8" fmla="*/ 0 w 265"/>
                    <a:gd name="T9" fmla="*/ 0 h 190"/>
                    <a:gd name="T10" fmla="*/ 0 w 265"/>
                    <a:gd name="T11" fmla="*/ 0 h 190"/>
                    <a:gd name="T12" fmla="*/ 0 w 265"/>
                    <a:gd name="T13" fmla="*/ 0 h 190"/>
                    <a:gd name="T14" fmla="*/ 0 w 265"/>
                    <a:gd name="T15" fmla="*/ 0 h 190"/>
                    <a:gd name="T16" fmla="*/ 0 w 265"/>
                    <a:gd name="T17" fmla="*/ 0 h 190"/>
                    <a:gd name="T18" fmla="*/ 0 w 265"/>
                    <a:gd name="T19" fmla="*/ 0 h 190"/>
                    <a:gd name="T20" fmla="*/ 0 w 265"/>
                    <a:gd name="T21" fmla="*/ 0 h 190"/>
                    <a:gd name="T22" fmla="*/ 0 w 265"/>
                    <a:gd name="T23" fmla="*/ 0 h 190"/>
                    <a:gd name="T24" fmla="*/ 0 w 265"/>
                    <a:gd name="T25" fmla="*/ 0 h 190"/>
                    <a:gd name="T26" fmla="*/ 0 w 265"/>
                    <a:gd name="T27" fmla="*/ 0 h 190"/>
                    <a:gd name="T28" fmla="*/ 0 w 265"/>
                    <a:gd name="T29" fmla="*/ 0 h 190"/>
                    <a:gd name="T30" fmla="*/ 0 w 265"/>
                    <a:gd name="T31" fmla="*/ 0 h 190"/>
                    <a:gd name="T32" fmla="*/ 0 w 265"/>
                    <a:gd name="T33" fmla="*/ 0 h 190"/>
                    <a:gd name="T34" fmla="*/ 0 w 265"/>
                    <a:gd name="T35" fmla="*/ 0 h 190"/>
                    <a:gd name="T36" fmla="*/ 0 w 265"/>
                    <a:gd name="T37" fmla="*/ 0 h 190"/>
                    <a:gd name="T38" fmla="*/ 0 w 265"/>
                    <a:gd name="T39" fmla="*/ 0 h 190"/>
                    <a:gd name="T40" fmla="*/ 0 w 265"/>
                    <a:gd name="T41" fmla="*/ 0 h 190"/>
                    <a:gd name="T42" fmla="*/ 0 w 265"/>
                    <a:gd name="T43" fmla="*/ 0 h 190"/>
                    <a:gd name="T44" fmla="*/ 0 w 265"/>
                    <a:gd name="T45" fmla="*/ 0 h 190"/>
                    <a:gd name="T46" fmla="*/ 0 w 265"/>
                    <a:gd name="T47" fmla="*/ 0 h 190"/>
                    <a:gd name="T48" fmla="*/ 0 w 265"/>
                    <a:gd name="T49" fmla="*/ 0 h 190"/>
                    <a:gd name="T50" fmla="*/ 0 w 265"/>
                    <a:gd name="T51" fmla="*/ 0 h 190"/>
                    <a:gd name="T52" fmla="*/ 0 w 265"/>
                    <a:gd name="T53" fmla="*/ 0 h 190"/>
                    <a:gd name="T54" fmla="*/ 0 w 265"/>
                    <a:gd name="T55" fmla="*/ 0 h 190"/>
                    <a:gd name="T56" fmla="*/ 0 w 265"/>
                    <a:gd name="T57" fmla="*/ 0 h 190"/>
                    <a:gd name="T58" fmla="*/ 0 w 265"/>
                    <a:gd name="T59" fmla="*/ 0 h 190"/>
                    <a:gd name="T60" fmla="*/ 0 w 265"/>
                    <a:gd name="T61" fmla="*/ 0 h 190"/>
                    <a:gd name="T62" fmla="*/ 0 w 265"/>
                    <a:gd name="T63" fmla="*/ 0 h 190"/>
                    <a:gd name="T64" fmla="*/ 0 w 265"/>
                    <a:gd name="T65" fmla="*/ 0 h 190"/>
                    <a:gd name="T66" fmla="*/ 0 w 265"/>
                    <a:gd name="T67" fmla="*/ 0 h 190"/>
                    <a:gd name="T68" fmla="*/ 0 w 265"/>
                    <a:gd name="T69" fmla="*/ 0 h 190"/>
                    <a:gd name="T70" fmla="*/ 0 w 265"/>
                    <a:gd name="T71" fmla="*/ 0 h 1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5"/>
                    <a:gd name="T109" fmla="*/ 0 h 190"/>
                    <a:gd name="T110" fmla="*/ 265 w 265"/>
                    <a:gd name="T111" fmla="*/ 190 h 1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solidFill>
                  <a:srgbClr val="BEBEBE"/>
                </a:solidFill>
                <a:ln w="6350">
                  <a:solidFill>
                    <a:srgbClr val="969696"/>
                  </a:solidFill>
                  <a:round/>
                  <a:headEnd/>
                  <a:tailEnd/>
                </a:ln>
              </p:spPr>
              <p:txBody>
                <a:bodyPr/>
                <a:lstStyle/>
                <a:p>
                  <a:endParaRPr lang="en-US" dirty="0"/>
                </a:p>
              </p:txBody>
            </p:sp>
            <p:sp>
              <p:nvSpPr>
                <p:cNvPr id="670" name="Freeform 261"/>
                <p:cNvSpPr>
                  <a:spLocks noChangeAspect="1"/>
                </p:cNvSpPr>
                <p:nvPr/>
              </p:nvSpPr>
              <p:spPr bwMode="gray">
                <a:xfrm>
                  <a:off x="1568" y="1443"/>
                  <a:ext cx="402" cy="451"/>
                </a:xfrm>
                <a:custGeom>
                  <a:avLst/>
                  <a:gdLst>
                    <a:gd name="T0" fmla="*/ 0 w 1581"/>
                    <a:gd name="T1" fmla="*/ 0 h 1779"/>
                    <a:gd name="T2" fmla="*/ 0 w 1581"/>
                    <a:gd name="T3" fmla="*/ 0 h 1779"/>
                    <a:gd name="T4" fmla="*/ 0 w 1581"/>
                    <a:gd name="T5" fmla="*/ 0 h 1779"/>
                    <a:gd name="T6" fmla="*/ 0 w 1581"/>
                    <a:gd name="T7" fmla="*/ 0 h 1779"/>
                    <a:gd name="T8" fmla="*/ 0 w 1581"/>
                    <a:gd name="T9" fmla="*/ 0 h 1779"/>
                    <a:gd name="T10" fmla="*/ 0 w 1581"/>
                    <a:gd name="T11" fmla="*/ 0 h 1779"/>
                    <a:gd name="T12" fmla="*/ 0 w 1581"/>
                    <a:gd name="T13" fmla="*/ 0 h 1779"/>
                    <a:gd name="T14" fmla="*/ 0 w 1581"/>
                    <a:gd name="T15" fmla="*/ 0 h 1779"/>
                    <a:gd name="T16" fmla="*/ 0 w 1581"/>
                    <a:gd name="T17" fmla="*/ 0 h 1779"/>
                    <a:gd name="T18" fmla="*/ 0 w 1581"/>
                    <a:gd name="T19" fmla="*/ 0 h 1779"/>
                    <a:gd name="T20" fmla="*/ 0 w 1581"/>
                    <a:gd name="T21" fmla="*/ 0 h 1779"/>
                    <a:gd name="T22" fmla="*/ 0 w 1581"/>
                    <a:gd name="T23" fmla="*/ 0 h 1779"/>
                    <a:gd name="T24" fmla="*/ 0 w 1581"/>
                    <a:gd name="T25" fmla="*/ 0 h 1779"/>
                    <a:gd name="T26" fmla="*/ 0 w 1581"/>
                    <a:gd name="T27" fmla="*/ 0 h 1779"/>
                    <a:gd name="T28" fmla="*/ 0 w 1581"/>
                    <a:gd name="T29" fmla="*/ 0 h 1779"/>
                    <a:gd name="T30" fmla="*/ 0 w 1581"/>
                    <a:gd name="T31" fmla="*/ 0 h 1779"/>
                    <a:gd name="T32" fmla="*/ 0 w 1581"/>
                    <a:gd name="T33" fmla="*/ 0 h 1779"/>
                    <a:gd name="T34" fmla="*/ 0 w 1581"/>
                    <a:gd name="T35" fmla="*/ 0 h 1779"/>
                    <a:gd name="T36" fmla="*/ 0 w 1581"/>
                    <a:gd name="T37" fmla="*/ 0 h 1779"/>
                    <a:gd name="T38" fmla="*/ 0 w 1581"/>
                    <a:gd name="T39" fmla="*/ 0 h 1779"/>
                    <a:gd name="T40" fmla="*/ 0 w 1581"/>
                    <a:gd name="T41" fmla="*/ 0 h 1779"/>
                    <a:gd name="T42" fmla="*/ 0 w 1581"/>
                    <a:gd name="T43" fmla="*/ 0 h 1779"/>
                    <a:gd name="T44" fmla="*/ 0 w 1581"/>
                    <a:gd name="T45" fmla="*/ 0 h 1779"/>
                    <a:gd name="T46" fmla="*/ 0 w 1581"/>
                    <a:gd name="T47" fmla="*/ 0 h 1779"/>
                    <a:gd name="T48" fmla="*/ 0 w 1581"/>
                    <a:gd name="T49" fmla="*/ 0 h 1779"/>
                    <a:gd name="T50" fmla="*/ 0 w 1581"/>
                    <a:gd name="T51" fmla="*/ 0 h 1779"/>
                    <a:gd name="T52" fmla="*/ 0 w 1581"/>
                    <a:gd name="T53" fmla="*/ 0 h 1779"/>
                    <a:gd name="T54" fmla="*/ 0 w 1581"/>
                    <a:gd name="T55" fmla="*/ 0 h 1779"/>
                    <a:gd name="T56" fmla="*/ 0 w 1581"/>
                    <a:gd name="T57" fmla="*/ 0 h 1779"/>
                    <a:gd name="T58" fmla="*/ 0 w 1581"/>
                    <a:gd name="T59" fmla="*/ 0 h 1779"/>
                    <a:gd name="T60" fmla="*/ 0 w 1581"/>
                    <a:gd name="T61" fmla="*/ 0 h 1779"/>
                    <a:gd name="T62" fmla="*/ 0 w 1581"/>
                    <a:gd name="T63" fmla="*/ 0 h 1779"/>
                    <a:gd name="T64" fmla="*/ 0 w 1581"/>
                    <a:gd name="T65" fmla="*/ 0 h 1779"/>
                    <a:gd name="T66" fmla="*/ 0 w 1581"/>
                    <a:gd name="T67" fmla="*/ 0 h 1779"/>
                    <a:gd name="T68" fmla="*/ 0 w 1581"/>
                    <a:gd name="T69" fmla="*/ 0 h 1779"/>
                    <a:gd name="T70" fmla="*/ 0 w 1581"/>
                    <a:gd name="T71" fmla="*/ 0 h 1779"/>
                    <a:gd name="T72" fmla="*/ 0 w 1581"/>
                    <a:gd name="T73" fmla="*/ 0 h 1779"/>
                    <a:gd name="T74" fmla="*/ 0 w 1581"/>
                    <a:gd name="T75" fmla="*/ 0 h 1779"/>
                    <a:gd name="T76" fmla="*/ 0 w 1581"/>
                    <a:gd name="T77" fmla="*/ 0 h 1779"/>
                    <a:gd name="T78" fmla="*/ 0 w 1581"/>
                    <a:gd name="T79" fmla="*/ 0 h 1779"/>
                    <a:gd name="T80" fmla="*/ 0 w 1581"/>
                    <a:gd name="T81" fmla="*/ 0 h 1779"/>
                    <a:gd name="T82" fmla="*/ 0 w 1581"/>
                    <a:gd name="T83" fmla="*/ 0 h 1779"/>
                    <a:gd name="T84" fmla="*/ 0 w 1581"/>
                    <a:gd name="T85" fmla="*/ 0 h 1779"/>
                    <a:gd name="T86" fmla="*/ 0 w 1581"/>
                    <a:gd name="T87" fmla="*/ 0 h 1779"/>
                    <a:gd name="T88" fmla="*/ 0 w 1581"/>
                    <a:gd name="T89" fmla="*/ 0 h 1779"/>
                    <a:gd name="T90" fmla="*/ 0 w 1581"/>
                    <a:gd name="T91" fmla="*/ 0 h 1779"/>
                    <a:gd name="T92" fmla="*/ 0 w 1581"/>
                    <a:gd name="T93" fmla="*/ 0 h 1779"/>
                    <a:gd name="T94" fmla="*/ 0 w 1581"/>
                    <a:gd name="T95" fmla="*/ 0 h 1779"/>
                    <a:gd name="T96" fmla="*/ 0 w 1581"/>
                    <a:gd name="T97" fmla="*/ 0 h 1779"/>
                    <a:gd name="T98" fmla="*/ 0 w 1581"/>
                    <a:gd name="T99" fmla="*/ 0 h 1779"/>
                    <a:gd name="T100" fmla="*/ 0 w 1581"/>
                    <a:gd name="T101" fmla="*/ 0 h 1779"/>
                    <a:gd name="T102" fmla="*/ 0 w 1581"/>
                    <a:gd name="T103" fmla="*/ 0 h 1779"/>
                    <a:gd name="T104" fmla="*/ 0 w 1581"/>
                    <a:gd name="T105" fmla="*/ 0 h 1779"/>
                    <a:gd name="T106" fmla="*/ 0 w 1581"/>
                    <a:gd name="T107" fmla="*/ 0 h 1779"/>
                    <a:gd name="T108" fmla="*/ 0 w 1581"/>
                    <a:gd name="T109" fmla="*/ 0 h 1779"/>
                    <a:gd name="T110" fmla="*/ 0 w 1581"/>
                    <a:gd name="T111" fmla="*/ 0 h 1779"/>
                    <a:gd name="T112" fmla="*/ 0 w 1581"/>
                    <a:gd name="T113" fmla="*/ 0 h 1779"/>
                    <a:gd name="T114" fmla="*/ 0 w 1581"/>
                    <a:gd name="T115" fmla="*/ 0 h 1779"/>
                    <a:gd name="T116" fmla="*/ 0 w 1581"/>
                    <a:gd name="T117" fmla="*/ 0 h 1779"/>
                    <a:gd name="T118" fmla="*/ 0 w 1581"/>
                    <a:gd name="T119" fmla="*/ 0 h 1779"/>
                    <a:gd name="T120" fmla="*/ 0 w 1581"/>
                    <a:gd name="T121" fmla="*/ 0 h 17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1"/>
                    <a:gd name="T184" fmla="*/ 0 h 1779"/>
                    <a:gd name="T185" fmla="*/ 1581 w 1581"/>
                    <a:gd name="T186" fmla="*/ 1779 h 17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rgbClr val="BEBEBE"/>
                </a:solidFill>
                <a:ln w="6350">
                  <a:solidFill>
                    <a:srgbClr val="969696"/>
                  </a:solidFill>
                  <a:round/>
                  <a:headEnd/>
                  <a:tailEnd/>
                </a:ln>
              </p:spPr>
              <p:txBody>
                <a:bodyPr/>
                <a:lstStyle/>
                <a:p>
                  <a:endParaRPr lang="en-US" dirty="0"/>
                </a:p>
              </p:txBody>
            </p:sp>
            <p:sp>
              <p:nvSpPr>
                <p:cNvPr id="671" name="Freeform 262"/>
                <p:cNvSpPr>
                  <a:spLocks noChangeAspect="1"/>
                </p:cNvSpPr>
                <p:nvPr/>
              </p:nvSpPr>
              <p:spPr bwMode="gray">
                <a:xfrm>
                  <a:off x="1454" y="1138"/>
                  <a:ext cx="50" cy="80"/>
                </a:xfrm>
                <a:custGeom>
                  <a:avLst/>
                  <a:gdLst>
                    <a:gd name="T0" fmla="*/ 0 w 197"/>
                    <a:gd name="T1" fmla="*/ 0 h 316"/>
                    <a:gd name="T2" fmla="*/ 0 w 197"/>
                    <a:gd name="T3" fmla="*/ 0 h 316"/>
                    <a:gd name="T4" fmla="*/ 0 w 197"/>
                    <a:gd name="T5" fmla="*/ 0 h 316"/>
                    <a:gd name="T6" fmla="*/ 0 w 197"/>
                    <a:gd name="T7" fmla="*/ 0 h 316"/>
                    <a:gd name="T8" fmla="*/ 0 w 197"/>
                    <a:gd name="T9" fmla="*/ 0 h 316"/>
                    <a:gd name="T10" fmla="*/ 0 w 197"/>
                    <a:gd name="T11" fmla="*/ 0 h 316"/>
                    <a:gd name="T12" fmla="*/ 0 w 197"/>
                    <a:gd name="T13" fmla="*/ 0 h 316"/>
                    <a:gd name="T14" fmla="*/ 0 w 197"/>
                    <a:gd name="T15" fmla="*/ 0 h 316"/>
                    <a:gd name="T16" fmla="*/ 0 w 197"/>
                    <a:gd name="T17" fmla="*/ 0 h 316"/>
                    <a:gd name="T18" fmla="*/ 0 w 197"/>
                    <a:gd name="T19" fmla="*/ 0 h 316"/>
                    <a:gd name="T20" fmla="*/ 0 w 197"/>
                    <a:gd name="T21" fmla="*/ 0 h 316"/>
                    <a:gd name="T22" fmla="*/ 0 w 197"/>
                    <a:gd name="T23" fmla="*/ 0 h 316"/>
                    <a:gd name="T24" fmla="*/ 0 w 197"/>
                    <a:gd name="T25" fmla="*/ 0 h 316"/>
                    <a:gd name="T26" fmla="*/ 0 w 197"/>
                    <a:gd name="T27" fmla="*/ 0 h 316"/>
                    <a:gd name="T28" fmla="*/ 0 w 197"/>
                    <a:gd name="T29" fmla="*/ 0 h 316"/>
                    <a:gd name="T30" fmla="*/ 0 w 197"/>
                    <a:gd name="T31" fmla="*/ 0 h 316"/>
                    <a:gd name="T32" fmla="*/ 0 w 197"/>
                    <a:gd name="T33" fmla="*/ 0 h 316"/>
                    <a:gd name="T34" fmla="*/ 0 w 197"/>
                    <a:gd name="T35" fmla="*/ 0 h 316"/>
                    <a:gd name="T36" fmla="*/ 0 w 197"/>
                    <a:gd name="T37" fmla="*/ 0 h 316"/>
                    <a:gd name="T38" fmla="*/ 0 w 197"/>
                    <a:gd name="T39" fmla="*/ 0 h 316"/>
                    <a:gd name="T40" fmla="*/ 0 w 197"/>
                    <a:gd name="T41" fmla="*/ 0 h 316"/>
                    <a:gd name="T42" fmla="*/ 0 w 197"/>
                    <a:gd name="T43" fmla="*/ 0 h 316"/>
                    <a:gd name="T44" fmla="*/ 0 w 197"/>
                    <a:gd name="T45" fmla="*/ 0 h 316"/>
                    <a:gd name="T46" fmla="*/ 0 w 197"/>
                    <a:gd name="T47" fmla="*/ 0 h 316"/>
                    <a:gd name="T48" fmla="*/ 0 w 197"/>
                    <a:gd name="T49" fmla="*/ 0 h 316"/>
                    <a:gd name="T50" fmla="*/ 0 w 197"/>
                    <a:gd name="T51" fmla="*/ 0 h 316"/>
                    <a:gd name="T52" fmla="*/ 0 w 197"/>
                    <a:gd name="T53" fmla="*/ 0 h 316"/>
                    <a:gd name="T54" fmla="*/ 0 w 197"/>
                    <a:gd name="T55" fmla="*/ 0 h 316"/>
                    <a:gd name="T56" fmla="*/ 0 w 197"/>
                    <a:gd name="T57" fmla="*/ 0 h 316"/>
                    <a:gd name="T58" fmla="*/ 0 w 197"/>
                    <a:gd name="T59" fmla="*/ 0 h 316"/>
                    <a:gd name="T60" fmla="*/ 0 w 197"/>
                    <a:gd name="T61" fmla="*/ 0 h 316"/>
                    <a:gd name="T62" fmla="*/ 0 w 197"/>
                    <a:gd name="T63" fmla="*/ 0 h 316"/>
                    <a:gd name="T64" fmla="*/ 0 w 197"/>
                    <a:gd name="T65" fmla="*/ 0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316"/>
                    <a:gd name="T101" fmla="*/ 197 w 197"/>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solidFill>
                  <a:srgbClr val="BEBEBE"/>
                </a:solidFill>
                <a:ln w="6350">
                  <a:solidFill>
                    <a:srgbClr val="969696"/>
                  </a:solidFill>
                  <a:round/>
                  <a:headEnd/>
                  <a:tailEnd/>
                </a:ln>
              </p:spPr>
              <p:txBody>
                <a:bodyPr/>
                <a:lstStyle/>
                <a:p>
                  <a:endParaRPr lang="en-US" dirty="0"/>
                </a:p>
              </p:txBody>
            </p:sp>
            <p:sp>
              <p:nvSpPr>
                <p:cNvPr id="672" name="Freeform 263"/>
                <p:cNvSpPr>
                  <a:spLocks noChangeAspect="1"/>
                </p:cNvSpPr>
                <p:nvPr/>
              </p:nvSpPr>
              <p:spPr bwMode="gray">
                <a:xfrm>
                  <a:off x="1351" y="1107"/>
                  <a:ext cx="94" cy="110"/>
                </a:xfrm>
                <a:custGeom>
                  <a:avLst/>
                  <a:gdLst>
                    <a:gd name="T0" fmla="*/ 0 w 368"/>
                    <a:gd name="T1" fmla="*/ 0 h 430"/>
                    <a:gd name="T2" fmla="*/ 0 w 368"/>
                    <a:gd name="T3" fmla="*/ 0 h 430"/>
                    <a:gd name="T4" fmla="*/ 0 w 368"/>
                    <a:gd name="T5" fmla="*/ 0 h 430"/>
                    <a:gd name="T6" fmla="*/ 0 w 368"/>
                    <a:gd name="T7" fmla="*/ 0 h 430"/>
                    <a:gd name="T8" fmla="*/ 0 w 368"/>
                    <a:gd name="T9" fmla="*/ 0 h 430"/>
                    <a:gd name="T10" fmla="*/ 0 w 368"/>
                    <a:gd name="T11" fmla="*/ 0 h 430"/>
                    <a:gd name="T12" fmla="*/ 0 w 368"/>
                    <a:gd name="T13" fmla="*/ 0 h 430"/>
                    <a:gd name="T14" fmla="*/ 0 w 368"/>
                    <a:gd name="T15" fmla="*/ 0 h 430"/>
                    <a:gd name="T16" fmla="*/ 0 w 368"/>
                    <a:gd name="T17" fmla="*/ 0 h 430"/>
                    <a:gd name="T18" fmla="*/ 0 w 368"/>
                    <a:gd name="T19" fmla="*/ 0 h 430"/>
                    <a:gd name="T20" fmla="*/ 0 w 368"/>
                    <a:gd name="T21" fmla="*/ 0 h 430"/>
                    <a:gd name="T22" fmla="*/ 0 w 368"/>
                    <a:gd name="T23" fmla="*/ 0 h 430"/>
                    <a:gd name="T24" fmla="*/ 0 w 368"/>
                    <a:gd name="T25" fmla="*/ 0 h 430"/>
                    <a:gd name="T26" fmla="*/ 0 w 368"/>
                    <a:gd name="T27" fmla="*/ 0 h 430"/>
                    <a:gd name="T28" fmla="*/ 0 w 368"/>
                    <a:gd name="T29" fmla="*/ 0 h 430"/>
                    <a:gd name="T30" fmla="*/ 0 w 368"/>
                    <a:gd name="T31" fmla="*/ 0 h 430"/>
                    <a:gd name="T32" fmla="*/ 0 w 368"/>
                    <a:gd name="T33" fmla="*/ 0 h 430"/>
                    <a:gd name="T34" fmla="*/ 0 w 368"/>
                    <a:gd name="T35" fmla="*/ 0 h 430"/>
                    <a:gd name="T36" fmla="*/ 0 w 368"/>
                    <a:gd name="T37" fmla="*/ 0 h 430"/>
                    <a:gd name="T38" fmla="*/ 0 w 368"/>
                    <a:gd name="T39" fmla="*/ 0 h 430"/>
                    <a:gd name="T40" fmla="*/ 0 w 368"/>
                    <a:gd name="T41" fmla="*/ 0 h 430"/>
                    <a:gd name="T42" fmla="*/ 0 w 368"/>
                    <a:gd name="T43" fmla="*/ 0 h 430"/>
                    <a:gd name="T44" fmla="*/ 0 w 368"/>
                    <a:gd name="T45" fmla="*/ 0 h 430"/>
                    <a:gd name="T46" fmla="*/ 0 w 368"/>
                    <a:gd name="T47" fmla="*/ 0 h 430"/>
                    <a:gd name="T48" fmla="*/ 0 w 368"/>
                    <a:gd name="T49" fmla="*/ 0 h 430"/>
                    <a:gd name="T50" fmla="*/ 0 w 368"/>
                    <a:gd name="T51" fmla="*/ 0 h 430"/>
                    <a:gd name="T52" fmla="*/ 0 w 368"/>
                    <a:gd name="T53" fmla="*/ 0 h 430"/>
                    <a:gd name="T54" fmla="*/ 0 w 368"/>
                    <a:gd name="T55" fmla="*/ 0 h 430"/>
                    <a:gd name="T56" fmla="*/ 0 w 368"/>
                    <a:gd name="T57" fmla="*/ 0 h 430"/>
                    <a:gd name="T58" fmla="*/ 0 w 368"/>
                    <a:gd name="T59" fmla="*/ 0 h 430"/>
                    <a:gd name="T60" fmla="*/ 0 w 368"/>
                    <a:gd name="T61" fmla="*/ 0 h 430"/>
                    <a:gd name="T62" fmla="*/ 0 w 368"/>
                    <a:gd name="T63" fmla="*/ 0 h 430"/>
                    <a:gd name="T64" fmla="*/ 0 w 368"/>
                    <a:gd name="T65" fmla="*/ 0 h 430"/>
                    <a:gd name="T66" fmla="*/ 0 w 368"/>
                    <a:gd name="T67" fmla="*/ 0 h 430"/>
                    <a:gd name="T68" fmla="*/ 0 w 368"/>
                    <a:gd name="T69" fmla="*/ 0 h 430"/>
                    <a:gd name="T70" fmla="*/ 0 w 368"/>
                    <a:gd name="T71" fmla="*/ 0 h 430"/>
                    <a:gd name="T72" fmla="*/ 0 w 368"/>
                    <a:gd name="T73" fmla="*/ 0 h 430"/>
                    <a:gd name="T74" fmla="*/ 0 w 368"/>
                    <a:gd name="T75" fmla="*/ 0 h 430"/>
                    <a:gd name="T76" fmla="*/ 0 w 368"/>
                    <a:gd name="T77" fmla="*/ 0 h 430"/>
                    <a:gd name="T78" fmla="*/ 0 w 368"/>
                    <a:gd name="T79" fmla="*/ 0 h 430"/>
                    <a:gd name="T80" fmla="*/ 0 w 368"/>
                    <a:gd name="T81" fmla="*/ 0 h 430"/>
                    <a:gd name="T82" fmla="*/ 0 w 368"/>
                    <a:gd name="T83" fmla="*/ 0 h 430"/>
                    <a:gd name="T84" fmla="*/ 0 w 368"/>
                    <a:gd name="T85" fmla="*/ 0 h 4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8"/>
                    <a:gd name="T130" fmla="*/ 0 h 430"/>
                    <a:gd name="T131" fmla="*/ 368 w 368"/>
                    <a:gd name="T132" fmla="*/ 430 h 4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solidFill>
                  <a:srgbClr val="BEBEBE"/>
                </a:solidFill>
                <a:ln w="6350">
                  <a:solidFill>
                    <a:srgbClr val="969696"/>
                  </a:solidFill>
                  <a:round/>
                  <a:headEnd/>
                  <a:tailEnd/>
                </a:ln>
              </p:spPr>
              <p:txBody>
                <a:bodyPr/>
                <a:lstStyle/>
                <a:p>
                  <a:endParaRPr lang="en-US" dirty="0"/>
                </a:p>
              </p:txBody>
            </p:sp>
            <p:sp>
              <p:nvSpPr>
                <p:cNvPr id="673" name="Freeform 264"/>
                <p:cNvSpPr>
                  <a:spLocks noChangeAspect="1"/>
                </p:cNvSpPr>
                <p:nvPr/>
              </p:nvSpPr>
              <p:spPr bwMode="gray">
                <a:xfrm>
                  <a:off x="1486" y="1056"/>
                  <a:ext cx="153" cy="142"/>
                </a:xfrm>
                <a:custGeom>
                  <a:avLst/>
                  <a:gdLst>
                    <a:gd name="T0" fmla="*/ 0 w 603"/>
                    <a:gd name="T1" fmla="*/ 0 h 558"/>
                    <a:gd name="T2" fmla="*/ 0 w 603"/>
                    <a:gd name="T3" fmla="*/ 0 h 558"/>
                    <a:gd name="T4" fmla="*/ 0 w 603"/>
                    <a:gd name="T5" fmla="*/ 0 h 558"/>
                    <a:gd name="T6" fmla="*/ 0 w 603"/>
                    <a:gd name="T7" fmla="*/ 0 h 558"/>
                    <a:gd name="T8" fmla="*/ 0 w 603"/>
                    <a:gd name="T9" fmla="*/ 0 h 558"/>
                    <a:gd name="T10" fmla="*/ 0 w 603"/>
                    <a:gd name="T11" fmla="*/ 0 h 558"/>
                    <a:gd name="T12" fmla="*/ 0 w 603"/>
                    <a:gd name="T13" fmla="*/ 0 h 558"/>
                    <a:gd name="T14" fmla="*/ 0 w 603"/>
                    <a:gd name="T15" fmla="*/ 0 h 558"/>
                    <a:gd name="T16" fmla="*/ 0 w 603"/>
                    <a:gd name="T17" fmla="*/ 0 h 558"/>
                    <a:gd name="T18" fmla="*/ 0 w 603"/>
                    <a:gd name="T19" fmla="*/ 0 h 558"/>
                    <a:gd name="T20" fmla="*/ 0 w 603"/>
                    <a:gd name="T21" fmla="*/ 0 h 558"/>
                    <a:gd name="T22" fmla="*/ 0 w 603"/>
                    <a:gd name="T23" fmla="*/ 0 h 558"/>
                    <a:gd name="T24" fmla="*/ 0 w 603"/>
                    <a:gd name="T25" fmla="*/ 0 h 558"/>
                    <a:gd name="T26" fmla="*/ 0 w 603"/>
                    <a:gd name="T27" fmla="*/ 0 h 558"/>
                    <a:gd name="T28" fmla="*/ 0 w 603"/>
                    <a:gd name="T29" fmla="*/ 0 h 558"/>
                    <a:gd name="T30" fmla="*/ 0 w 603"/>
                    <a:gd name="T31" fmla="*/ 0 h 558"/>
                    <a:gd name="T32" fmla="*/ 0 w 603"/>
                    <a:gd name="T33" fmla="*/ 0 h 558"/>
                    <a:gd name="T34" fmla="*/ 0 w 603"/>
                    <a:gd name="T35" fmla="*/ 0 h 558"/>
                    <a:gd name="T36" fmla="*/ 0 w 603"/>
                    <a:gd name="T37" fmla="*/ 0 h 558"/>
                    <a:gd name="T38" fmla="*/ 0 w 603"/>
                    <a:gd name="T39" fmla="*/ 0 h 558"/>
                    <a:gd name="T40" fmla="*/ 0 w 603"/>
                    <a:gd name="T41" fmla="*/ 0 h 558"/>
                    <a:gd name="T42" fmla="*/ 0 w 603"/>
                    <a:gd name="T43" fmla="*/ 0 h 558"/>
                    <a:gd name="T44" fmla="*/ 0 w 603"/>
                    <a:gd name="T45" fmla="*/ 0 h 558"/>
                    <a:gd name="T46" fmla="*/ 0 w 603"/>
                    <a:gd name="T47" fmla="*/ 0 h 558"/>
                    <a:gd name="T48" fmla="*/ 0 w 603"/>
                    <a:gd name="T49" fmla="*/ 0 h 558"/>
                    <a:gd name="T50" fmla="*/ 0 w 603"/>
                    <a:gd name="T51" fmla="*/ 0 h 558"/>
                    <a:gd name="T52" fmla="*/ 0 w 603"/>
                    <a:gd name="T53" fmla="*/ 0 h 558"/>
                    <a:gd name="T54" fmla="*/ 0 w 603"/>
                    <a:gd name="T55" fmla="*/ 0 h 558"/>
                    <a:gd name="T56" fmla="*/ 0 w 603"/>
                    <a:gd name="T57" fmla="*/ 0 h 558"/>
                    <a:gd name="T58" fmla="*/ 0 w 603"/>
                    <a:gd name="T59" fmla="*/ 0 h 558"/>
                    <a:gd name="T60" fmla="*/ 0 w 603"/>
                    <a:gd name="T61" fmla="*/ 0 h 558"/>
                    <a:gd name="T62" fmla="*/ 0 w 603"/>
                    <a:gd name="T63" fmla="*/ 0 h 558"/>
                    <a:gd name="T64" fmla="*/ 0 w 603"/>
                    <a:gd name="T65" fmla="*/ 0 h 558"/>
                    <a:gd name="T66" fmla="*/ 0 w 603"/>
                    <a:gd name="T67" fmla="*/ 0 h 558"/>
                    <a:gd name="T68" fmla="*/ 0 w 603"/>
                    <a:gd name="T69" fmla="*/ 0 h 558"/>
                    <a:gd name="T70" fmla="*/ 0 w 603"/>
                    <a:gd name="T71" fmla="*/ 0 h 558"/>
                    <a:gd name="T72" fmla="*/ 0 w 603"/>
                    <a:gd name="T73" fmla="*/ 0 h 558"/>
                    <a:gd name="T74" fmla="*/ 0 w 603"/>
                    <a:gd name="T75" fmla="*/ 0 h 558"/>
                    <a:gd name="T76" fmla="*/ 0 w 603"/>
                    <a:gd name="T77" fmla="*/ 0 h 558"/>
                    <a:gd name="T78" fmla="*/ 0 w 603"/>
                    <a:gd name="T79" fmla="*/ 0 h 558"/>
                    <a:gd name="T80" fmla="*/ 0 w 603"/>
                    <a:gd name="T81" fmla="*/ 0 h 558"/>
                    <a:gd name="T82" fmla="*/ 0 w 603"/>
                    <a:gd name="T83" fmla="*/ 0 h 558"/>
                    <a:gd name="T84" fmla="*/ 0 w 603"/>
                    <a:gd name="T85" fmla="*/ 0 h 558"/>
                    <a:gd name="T86" fmla="*/ 0 w 603"/>
                    <a:gd name="T87" fmla="*/ 0 h 558"/>
                    <a:gd name="T88" fmla="*/ 0 w 603"/>
                    <a:gd name="T89" fmla="*/ 0 h 558"/>
                    <a:gd name="T90" fmla="*/ 0 w 603"/>
                    <a:gd name="T91" fmla="*/ 0 h 558"/>
                    <a:gd name="T92" fmla="*/ 0 w 603"/>
                    <a:gd name="T93" fmla="*/ 0 h 558"/>
                    <a:gd name="T94" fmla="*/ 0 w 603"/>
                    <a:gd name="T95" fmla="*/ 0 h 558"/>
                    <a:gd name="T96" fmla="*/ 0 w 603"/>
                    <a:gd name="T97" fmla="*/ 0 h 558"/>
                    <a:gd name="T98" fmla="*/ 0 w 603"/>
                    <a:gd name="T99" fmla="*/ 0 h 558"/>
                    <a:gd name="T100" fmla="*/ 0 w 603"/>
                    <a:gd name="T101" fmla="*/ 0 h 558"/>
                    <a:gd name="T102" fmla="*/ 0 w 603"/>
                    <a:gd name="T103" fmla="*/ 0 h 558"/>
                    <a:gd name="T104" fmla="*/ 0 w 603"/>
                    <a:gd name="T105" fmla="*/ 0 h 558"/>
                    <a:gd name="T106" fmla="*/ 0 w 603"/>
                    <a:gd name="T107" fmla="*/ 0 h 558"/>
                    <a:gd name="T108" fmla="*/ 0 w 603"/>
                    <a:gd name="T109" fmla="*/ 0 h 558"/>
                    <a:gd name="T110" fmla="*/ 0 w 603"/>
                    <a:gd name="T111" fmla="*/ 0 h 558"/>
                    <a:gd name="T112" fmla="*/ 0 w 603"/>
                    <a:gd name="T113" fmla="*/ 0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3"/>
                    <a:gd name="T172" fmla="*/ 0 h 558"/>
                    <a:gd name="T173" fmla="*/ 603 w 603"/>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solidFill>
                  <a:srgbClr val="BEBEBE"/>
                </a:solidFill>
                <a:ln w="6350">
                  <a:solidFill>
                    <a:srgbClr val="969696"/>
                  </a:solidFill>
                  <a:round/>
                  <a:headEnd/>
                  <a:tailEnd/>
                </a:ln>
              </p:spPr>
              <p:txBody>
                <a:bodyPr/>
                <a:lstStyle/>
                <a:p>
                  <a:endParaRPr lang="en-US" dirty="0"/>
                </a:p>
              </p:txBody>
            </p:sp>
            <p:sp>
              <p:nvSpPr>
                <p:cNvPr id="674" name="Freeform 265"/>
                <p:cNvSpPr>
                  <a:spLocks noChangeAspect="1"/>
                </p:cNvSpPr>
                <p:nvPr/>
              </p:nvSpPr>
              <p:spPr bwMode="gray">
                <a:xfrm>
                  <a:off x="1575" y="1056"/>
                  <a:ext cx="261" cy="262"/>
                </a:xfrm>
                <a:custGeom>
                  <a:avLst/>
                  <a:gdLst>
                    <a:gd name="T0" fmla="*/ 0 w 1028"/>
                    <a:gd name="T1" fmla="*/ 0 h 1037"/>
                    <a:gd name="T2" fmla="*/ 0 w 1028"/>
                    <a:gd name="T3" fmla="*/ 0 h 1037"/>
                    <a:gd name="T4" fmla="*/ 0 w 1028"/>
                    <a:gd name="T5" fmla="*/ 0 h 1037"/>
                    <a:gd name="T6" fmla="*/ 0 w 1028"/>
                    <a:gd name="T7" fmla="*/ 0 h 1037"/>
                    <a:gd name="T8" fmla="*/ 0 w 1028"/>
                    <a:gd name="T9" fmla="*/ 0 h 1037"/>
                    <a:gd name="T10" fmla="*/ 0 w 1028"/>
                    <a:gd name="T11" fmla="*/ 0 h 1037"/>
                    <a:gd name="T12" fmla="*/ 0 w 1028"/>
                    <a:gd name="T13" fmla="*/ 0 h 1037"/>
                    <a:gd name="T14" fmla="*/ 0 w 1028"/>
                    <a:gd name="T15" fmla="*/ 0 h 1037"/>
                    <a:gd name="T16" fmla="*/ 0 w 1028"/>
                    <a:gd name="T17" fmla="*/ 0 h 1037"/>
                    <a:gd name="T18" fmla="*/ 0 w 1028"/>
                    <a:gd name="T19" fmla="*/ 0 h 1037"/>
                    <a:gd name="T20" fmla="*/ 0 w 1028"/>
                    <a:gd name="T21" fmla="*/ 0 h 1037"/>
                    <a:gd name="T22" fmla="*/ 0 w 1028"/>
                    <a:gd name="T23" fmla="*/ 0 h 1037"/>
                    <a:gd name="T24" fmla="*/ 0 w 1028"/>
                    <a:gd name="T25" fmla="*/ 0 h 1037"/>
                    <a:gd name="T26" fmla="*/ 0 w 1028"/>
                    <a:gd name="T27" fmla="*/ 0 h 1037"/>
                    <a:gd name="T28" fmla="*/ 0 w 1028"/>
                    <a:gd name="T29" fmla="*/ 0 h 1037"/>
                    <a:gd name="T30" fmla="*/ 0 w 1028"/>
                    <a:gd name="T31" fmla="*/ 0 h 1037"/>
                    <a:gd name="T32" fmla="*/ 0 w 1028"/>
                    <a:gd name="T33" fmla="*/ 0 h 1037"/>
                    <a:gd name="T34" fmla="*/ 0 w 1028"/>
                    <a:gd name="T35" fmla="*/ 0 h 1037"/>
                    <a:gd name="T36" fmla="*/ 0 w 1028"/>
                    <a:gd name="T37" fmla="*/ 0 h 1037"/>
                    <a:gd name="T38" fmla="*/ 0 w 1028"/>
                    <a:gd name="T39" fmla="*/ 0 h 1037"/>
                    <a:gd name="T40" fmla="*/ 0 w 1028"/>
                    <a:gd name="T41" fmla="*/ 0 h 1037"/>
                    <a:gd name="T42" fmla="*/ 0 w 1028"/>
                    <a:gd name="T43" fmla="*/ 0 h 1037"/>
                    <a:gd name="T44" fmla="*/ 0 w 1028"/>
                    <a:gd name="T45" fmla="*/ 0 h 1037"/>
                    <a:gd name="T46" fmla="*/ 0 w 1028"/>
                    <a:gd name="T47" fmla="*/ 0 h 1037"/>
                    <a:gd name="T48" fmla="*/ 0 w 1028"/>
                    <a:gd name="T49" fmla="*/ 0 h 1037"/>
                    <a:gd name="T50" fmla="*/ 0 w 1028"/>
                    <a:gd name="T51" fmla="*/ 0 h 1037"/>
                    <a:gd name="T52" fmla="*/ 0 w 1028"/>
                    <a:gd name="T53" fmla="*/ 0 h 1037"/>
                    <a:gd name="T54" fmla="*/ 0 w 1028"/>
                    <a:gd name="T55" fmla="*/ 0 h 1037"/>
                    <a:gd name="T56" fmla="*/ 0 w 1028"/>
                    <a:gd name="T57" fmla="*/ 0 h 1037"/>
                    <a:gd name="T58" fmla="*/ 0 w 1028"/>
                    <a:gd name="T59" fmla="*/ 0 h 1037"/>
                    <a:gd name="T60" fmla="*/ 0 w 1028"/>
                    <a:gd name="T61" fmla="*/ 0 h 1037"/>
                    <a:gd name="T62" fmla="*/ 0 w 1028"/>
                    <a:gd name="T63" fmla="*/ 0 h 1037"/>
                    <a:gd name="T64" fmla="*/ 0 w 1028"/>
                    <a:gd name="T65" fmla="*/ 0 h 1037"/>
                    <a:gd name="T66" fmla="*/ 0 w 1028"/>
                    <a:gd name="T67" fmla="*/ 0 h 1037"/>
                    <a:gd name="T68" fmla="*/ 0 w 1028"/>
                    <a:gd name="T69" fmla="*/ 0 h 1037"/>
                    <a:gd name="T70" fmla="*/ 0 w 1028"/>
                    <a:gd name="T71" fmla="*/ 0 h 1037"/>
                    <a:gd name="T72" fmla="*/ 0 w 1028"/>
                    <a:gd name="T73" fmla="*/ 0 h 1037"/>
                    <a:gd name="T74" fmla="*/ 0 w 1028"/>
                    <a:gd name="T75" fmla="*/ 0 h 1037"/>
                    <a:gd name="T76" fmla="*/ 0 w 1028"/>
                    <a:gd name="T77" fmla="*/ 0 h 1037"/>
                    <a:gd name="T78" fmla="*/ 0 w 1028"/>
                    <a:gd name="T79" fmla="*/ 0 h 1037"/>
                    <a:gd name="T80" fmla="*/ 0 w 1028"/>
                    <a:gd name="T81" fmla="*/ 0 h 1037"/>
                    <a:gd name="T82" fmla="*/ 0 w 1028"/>
                    <a:gd name="T83" fmla="*/ 0 h 1037"/>
                    <a:gd name="T84" fmla="*/ 0 w 1028"/>
                    <a:gd name="T85" fmla="*/ 0 h 1037"/>
                    <a:gd name="T86" fmla="*/ 0 w 1028"/>
                    <a:gd name="T87" fmla="*/ 0 h 1037"/>
                    <a:gd name="T88" fmla="*/ 0 w 1028"/>
                    <a:gd name="T89" fmla="*/ 0 h 1037"/>
                    <a:gd name="T90" fmla="*/ 0 w 1028"/>
                    <a:gd name="T91" fmla="*/ 0 h 1037"/>
                    <a:gd name="T92" fmla="*/ 0 w 1028"/>
                    <a:gd name="T93" fmla="*/ 0 h 1037"/>
                    <a:gd name="T94" fmla="*/ 0 w 1028"/>
                    <a:gd name="T95" fmla="*/ 0 h 1037"/>
                    <a:gd name="T96" fmla="*/ 0 w 1028"/>
                    <a:gd name="T97" fmla="*/ 0 h 1037"/>
                    <a:gd name="T98" fmla="*/ 0 w 1028"/>
                    <a:gd name="T99" fmla="*/ 0 h 1037"/>
                    <a:gd name="T100" fmla="*/ 0 w 1028"/>
                    <a:gd name="T101" fmla="*/ 0 h 1037"/>
                    <a:gd name="T102" fmla="*/ 0 w 1028"/>
                    <a:gd name="T103" fmla="*/ 0 h 1037"/>
                    <a:gd name="T104" fmla="*/ 0 w 1028"/>
                    <a:gd name="T105" fmla="*/ 0 h 1037"/>
                    <a:gd name="T106" fmla="*/ 0 w 1028"/>
                    <a:gd name="T107" fmla="*/ 0 h 1037"/>
                    <a:gd name="T108" fmla="*/ 0 w 1028"/>
                    <a:gd name="T109" fmla="*/ 0 h 1037"/>
                    <a:gd name="T110" fmla="*/ 0 w 1028"/>
                    <a:gd name="T111" fmla="*/ 0 h 1037"/>
                    <a:gd name="T112" fmla="*/ 0 w 1028"/>
                    <a:gd name="T113" fmla="*/ 0 h 1037"/>
                    <a:gd name="T114" fmla="*/ 0 w 1028"/>
                    <a:gd name="T115" fmla="*/ 0 h 10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1037"/>
                    <a:gd name="T176" fmla="*/ 1028 w 1028"/>
                    <a:gd name="T177" fmla="*/ 1037 h 10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solidFill>
                  <a:srgbClr val="BEBEBE"/>
                </a:solidFill>
                <a:ln w="6350">
                  <a:solidFill>
                    <a:srgbClr val="969696"/>
                  </a:solidFill>
                  <a:round/>
                  <a:headEnd/>
                  <a:tailEnd/>
                </a:ln>
              </p:spPr>
              <p:txBody>
                <a:bodyPr/>
                <a:lstStyle/>
                <a:p>
                  <a:endParaRPr lang="en-US" dirty="0"/>
                </a:p>
              </p:txBody>
            </p:sp>
            <p:sp>
              <p:nvSpPr>
                <p:cNvPr id="675" name="Freeform 266"/>
                <p:cNvSpPr>
                  <a:spLocks noChangeAspect="1"/>
                </p:cNvSpPr>
                <p:nvPr/>
              </p:nvSpPr>
              <p:spPr bwMode="gray">
                <a:xfrm>
                  <a:off x="1615" y="1301"/>
                  <a:ext cx="8" cy="7"/>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6"/>
                      </a:moveTo>
                      <a:lnTo>
                        <a:pt x="0" y="21"/>
                      </a:lnTo>
                      <a:lnTo>
                        <a:pt x="30" y="30"/>
                      </a:lnTo>
                      <a:lnTo>
                        <a:pt x="3" y="0"/>
                      </a:lnTo>
                      <a:lnTo>
                        <a:pt x="0" y="16"/>
                      </a:lnTo>
                      <a:close/>
                    </a:path>
                  </a:pathLst>
                </a:custGeom>
                <a:solidFill>
                  <a:srgbClr val="BEBEBE"/>
                </a:solidFill>
                <a:ln w="6350">
                  <a:solidFill>
                    <a:srgbClr val="969696"/>
                  </a:solidFill>
                  <a:round/>
                  <a:headEnd/>
                  <a:tailEnd/>
                </a:ln>
              </p:spPr>
              <p:txBody>
                <a:bodyPr/>
                <a:lstStyle/>
                <a:p>
                  <a:endParaRPr lang="en-US" dirty="0"/>
                </a:p>
              </p:txBody>
            </p:sp>
            <p:sp>
              <p:nvSpPr>
                <p:cNvPr id="676" name="Freeform 267"/>
                <p:cNvSpPr>
                  <a:spLocks noChangeAspect="1"/>
                </p:cNvSpPr>
                <p:nvPr/>
              </p:nvSpPr>
              <p:spPr bwMode="gray">
                <a:xfrm>
                  <a:off x="1615" y="1293"/>
                  <a:ext cx="1" cy="8"/>
                </a:xfrm>
                <a:custGeom>
                  <a:avLst/>
                  <a:gdLst>
                    <a:gd name="T0" fmla="*/ 0 w 7"/>
                    <a:gd name="T1" fmla="*/ 0 h 31"/>
                    <a:gd name="T2" fmla="*/ 0 w 7"/>
                    <a:gd name="T3" fmla="*/ 0 h 31"/>
                    <a:gd name="T4" fmla="*/ 0 w 7"/>
                    <a:gd name="T5" fmla="*/ 0 h 31"/>
                    <a:gd name="T6" fmla="*/ 0 w 7"/>
                    <a:gd name="T7" fmla="*/ 0 h 31"/>
                    <a:gd name="T8" fmla="*/ 0 w 7"/>
                    <a:gd name="T9" fmla="*/ 0 h 31"/>
                    <a:gd name="T10" fmla="*/ 0 w 7"/>
                    <a:gd name="T11" fmla="*/ 0 h 31"/>
                    <a:gd name="T12" fmla="*/ 0 60000 65536"/>
                    <a:gd name="T13" fmla="*/ 0 60000 65536"/>
                    <a:gd name="T14" fmla="*/ 0 60000 65536"/>
                    <a:gd name="T15" fmla="*/ 0 60000 65536"/>
                    <a:gd name="T16" fmla="*/ 0 60000 65536"/>
                    <a:gd name="T17" fmla="*/ 0 60000 65536"/>
                    <a:gd name="T18" fmla="*/ 0 w 7"/>
                    <a:gd name="T19" fmla="*/ 0 h 31"/>
                    <a:gd name="T20" fmla="*/ 7 w 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7" h="31">
                      <a:moveTo>
                        <a:pt x="5" y="11"/>
                      </a:moveTo>
                      <a:lnTo>
                        <a:pt x="0" y="0"/>
                      </a:lnTo>
                      <a:lnTo>
                        <a:pt x="0" y="24"/>
                      </a:lnTo>
                      <a:lnTo>
                        <a:pt x="5" y="31"/>
                      </a:lnTo>
                      <a:lnTo>
                        <a:pt x="7" y="27"/>
                      </a:lnTo>
                      <a:lnTo>
                        <a:pt x="5" y="11"/>
                      </a:lnTo>
                      <a:close/>
                    </a:path>
                  </a:pathLst>
                </a:custGeom>
                <a:solidFill>
                  <a:srgbClr val="BEBEBE"/>
                </a:solidFill>
                <a:ln w="6350">
                  <a:solidFill>
                    <a:srgbClr val="969696"/>
                  </a:solidFill>
                  <a:round/>
                  <a:headEnd/>
                  <a:tailEnd/>
                </a:ln>
              </p:spPr>
              <p:txBody>
                <a:bodyPr/>
                <a:lstStyle/>
                <a:p>
                  <a:endParaRPr lang="en-US" dirty="0"/>
                </a:p>
              </p:txBody>
            </p:sp>
            <p:grpSp>
              <p:nvGrpSpPr>
                <p:cNvPr id="677" name="Group 268"/>
                <p:cNvGrpSpPr>
                  <a:grpSpLocks noChangeAspect="1"/>
                </p:cNvGrpSpPr>
                <p:nvPr/>
              </p:nvGrpSpPr>
              <p:grpSpPr bwMode="auto">
                <a:xfrm>
                  <a:off x="861" y="1530"/>
                  <a:ext cx="1228" cy="822"/>
                  <a:chOff x="861" y="1530"/>
                  <a:chExt cx="1228" cy="822"/>
                </a:xfrm>
              </p:grpSpPr>
              <p:sp>
                <p:nvSpPr>
                  <p:cNvPr id="678" name="Freeform 269"/>
                  <p:cNvSpPr>
                    <a:spLocks noChangeAspect="1"/>
                  </p:cNvSpPr>
                  <p:nvPr/>
                </p:nvSpPr>
                <p:spPr bwMode="gray">
                  <a:xfrm>
                    <a:off x="2045" y="2110"/>
                    <a:ext cx="1" cy="1"/>
                  </a:xfrm>
                  <a:custGeom>
                    <a:avLst/>
                    <a:gdLst>
                      <a:gd name="T0" fmla="*/ 0 w 3"/>
                      <a:gd name="T1" fmla="*/ 0 h 2"/>
                      <a:gd name="T2" fmla="*/ 0 w 3"/>
                      <a:gd name="T3" fmla="*/ 1 h 2"/>
                      <a:gd name="T4" fmla="*/ 0 w 3"/>
                      <a:gd name="T5" fmla="*/ 1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lnTo>
                          <a:pt x="0" y="1"/>
                        </a:lnTo>
                        <a:lnTo>
                          <a:pt x="3" y="2"/>
                        </a:lnTo>
                        <a:lnTo>
                          <a:pt x="0" y="0"/>
                        </a:lnTo>
                        <a:close/>
                      </a:path>
                    </a:pathLst>
                  </a:custGeom>
                  <a:solidFill>
                    <a:srgbClr val="BEBEBE"/>
                  </a:solidFill>
                  <a:ln w="6350">
                    <a:solidFill>
                      <a:srgbClr val="969696"/>
                    </a:solidFill>
                    <a:round/>
                    <a:headEnd/>
                    <a:tailEnd/>
                  </a:ln>
                </p:spPr>
                <p:txBody>
                  <a:bodyPr/>
                  <a:lstStyle/>
                  <a:p>
                    <a:endParaRPr lang="en-US" dirty="0"/>
                  </a:p>
                </p:txBody>
              </p:sp>
              <p:sp>
                <p:nvSpPr>
                  <p:cNvPr id="679" name="Freeform 270"/>
                  <p:cNvSpPr>
                    <a:spLocks noChangeAspect="1"/>
                  </p:cNvSpPr>
                  <p:nvPr/>
                </p:nvSpPr>
                <p:spPr bwMode="gray">
                  <a:xfrm>
                    <a:off x="1998" y="2154"/>
                    <a:ext cx="91" cy="107"/>
                  </a:xfrm>
                  <a:custGeom>
                    <a:avLst/>
                    <a:gdLst>
                      <a:gd name="T0" fmla="*/ 0 w 362"/>
                      <a:gd name="T1" fmla="*/ 0 h 420"/>
                      <a:gd name="T2" fmla="*/ 0 w 362"/>
                      <a:gd name="T3" fmla="*/ 0 h 420"/>
                      <a:gd name="T4" fmla="*/ 0 w 362"/>
                      <a:gd name="T5" fmla="*/ 0 h 420"/>
                      <a:gd name="T6" fmla="*/ 0 w 362"/>
                      <a:gd name="T7" fmla="*/ 0 h 420"/>
                      <a:gd name="T8" fmla="*/ 0 w 362"/>
                      <a:gd name="T9" fmla="*/ 0 h 420"/>
                      <a:gd name="T10" fmla="*/ 0 w 362"/>
                      <a:gd name="T11" fmla="*/ 0 h 420"/>
                      <a:gd name="T12" fmla="*/ 0 w 362"/>
                      <a:gd name="T13" fmla="*/ 0 h 420"/>
                      <a:gd name="T14" fmla="*/ 0 w 362"/>
                      <a:gd name="T15" fmla="*/ 0 h 420"/>
                      <a:gd name="T16" fmla="*/ 0 w 362"/>
                      <a:gd name="T17" fmla="*/ 0 h 420"/>
                      <a:gd name="T18" fmla="*/ 0 w 362"/>
                      <a:gd name="T19" fmla="*/ 0 h 420"/>
                      <a:gd name="T20" fmla="*/ 0 w 362"/>
                      <a:gd name="T21" fmla="*/ 0 h 420"/>
                      <a:gd name="T22" fmla="*/ 0 w 362"/>
                      <a:gd name="T23" fmla="*/ 0 h 420"/>
                      <a:gd name="T24" fmla="*/ 0 w 362"/>
                      <a:gd name="T25" fmla="*/ 0 h 420"/>
                      <a:gd name="T26" fmla="*/ 0 w 362"/>
                      <a:gd name="T27" fmla="*/ 0 h 420"/>
                      <a:gd name="T28" fmla="*/ 0 w 362"/>
                      <a:gd name="T29" fmla="*/ 0 h 420"/>
                      <a:gd name="T30" fmla="*/ 0 w 362"/>
                      <a:gd name="T31" fmla="*/ 0 h 420"/>
                      <a:gd name="T32" fmla="*/ 0 w 362"/>
                      <a:gd name="T33" fmla="*/ 0 h 420"/>
                      <a:gd name="T34" fmla="*/ 0 w 362"/>
                      <a:gd name="T35" fmla="*/ 0 h 420"/>
                      <a:gd name="T36" fmla="*/ 0 w 362"/>
                      <a:gd name="T37" fmla="*/ 0 h 420"/>
                      <a:gd name="T38" fmla="*/ 0 w 362"/>
                      <a:gd name="T39" fmla="*/ 0 h 420"/>
                      <a:gd name="T40" fmla="*/ 0 w 362"/>
                      <a:gd name="T41" fmla="*/ 0 h 420"/>
                      <a:gd name="T42" fmla="*/ 0 w 362"/>
                      <a:gd name="T43" fmla="*/ 0 h 420"/>
                      <a:gd name="T44" fmla="*/ 0 w 362"/>
                      <a:gd name="T45" fmla="*/ 0 h 420"/>
                      <a:gd name="T46" fmla="*/ 0 w 362"/>
                      <a:gd name="T47" fmla="*/ 0 h 420"/>
                      <a:gd name="T48" fmla="*/ 0 w 362"/>
                      <a:gd name="T49" fmla="*/ 0 h 420"/>
                      <a:gd name="T50" fmla="*/ 0 w 362"/>
                      <a:gd name="T51" fmla="*/ 0 h 420"/>
                      <a:gd name="T52" fmla="*/ 0 w 362"/>
                      <a:gd name="T53" fmla="*/ 0 h 420"/>
                      <a:gd name="T54" fmla="*/ 0 w 362"/>
                      <a:gd name="T55" fmla="*/ 0 h 420"/>
                      <a:gd name="T56" fmla="*/ 0 w 362"/>
                      <a:gd name="T57" fmla="*/ 0 h 420"/>
                      <a:gd name="T58" fmla="*/ 0 w 362"/>
                      <a:gd name="T59" fmla="*/ 0 h 420"/>
                      <a:gd name="T60" fmla="*/ 0 w 362"/>
                      <a:gd name="T61" fmla="*/ 0 h 420"/>
                      <a:gd name="T62" fmla="*/ 0 w 362"/>
                      <a:gd name="T63" fmla="*/ 0 h 420"/>
                      <a:gd name="T64" fmla="*/ 0 w 362"/>
                      <a:gd name="T65" fmla="*/ 0 h 420"/>
                      <a:gd name="T66" fmla="*/ 0 w 362"/>
                      <a:gd name="T67" fmla="*/ 0 h 420"/>
                      <a:gd name="T68" fmla="*/ 0 w 362"/>
                      <a:gd name="T69" fmla="*/ 0 h 420"/>
                      <a:gd name="T70" fmla="*/ 0 w 362"/>
                      <a:gd name="T71" fmla="*/ 0 h 420"/>
                      <a:gd name="T72" fmla="*/ 0 w 362"/>
                      <a:gd name="T73" fmla="*/ 0 h 420"/>
                      <a:gd name="T74" fmla="*/ 0 w 362"/>
                      <a:gd name="T75" fmla="*/ 0 h 420"/>
                      <a:gd name="T76" fmla="*/ 0 w 362"/>
                      <a:gd name="T77" fmla="*/ 0 h 420"/>
                      <a:gd name="T78" fmla="*/ 0 w 362"/>
                      <a:gd name="T79" fmla="*/ 0 h 420"/>
                      <a:gd name="T80" fmla="*/ 0 w 362"/>
                      <a:gd name="T81" fmla="*/ 0 h 420"/>
                      <a:gd name="T82" fmla="*/ 0 w 362"/>
                      <a:gd name="T83" fmla="*/ 0 h 420"/>
                      <a:gd name="T84" fmla="*/ 0 w 362"/>
                      <a:gd name="T85" fmla="*/ 0 h 420"/>
                      <a:gd name="T86" fmla="*/ 0 w 362"/>
                      <a:gd name="T87" fmla="*/ 0 h 420"/>
                      <a:gd name="T88" fmla="*/ 0 w 362"/>
                      <a:gd name="T89" fmla="*/ 0 h 420"/>
                      <a:gd name="T90" fmla="*/ 0 w 362"/>
                      <a:gd name="T91" fmla="*/ 0 h 420"/>
                      <a:gd name="T92" fmla="*/ 0 w 362"/>
                      <a:gd name="T93" fmla="*/ 0 h 420"/>
                      <a:gd name="T94" fmla="*/ 0 w 362"/>
                      <a:gd name="T95" fmla="*/ 0 h 420"/>
                      <a:gd name="T96" fmla="*/ 0 w 362"/>
                      <a:gd name="T97" fmla="*/ 0 h 420"/>
                      <a:gd name="T98" fmla="*/ 0 w 362"/>
                      <a:gd name="T99" fmla="*/ 0 h 420"/>
                      <a:gd name="T100" fmla="*/ 0 w 362"/>
                      <a:gd name="T101" fmla="*/ 0 h 420"/>
                      <a:gd name="T102" fmla="*/ 0 w 362"/>
                      <a:gd name="T103" fmla="*/ 0 h 420"/>
                      <a:gd name="T104" fmla="*/ 0 w 362"/>
                      <a:gd name="T105" fmla="*/ 0 h 420"/>
                      <a:gd name="T106" fmla="*/ 0 w 362"/>
                      <a:gd name="T107" fmla="*/ 0 h 420"/>
                      <a:gd name="T108" fmla="*/ 0 w 362"/>
                      <a:gd name="T109" fmla="*/ 0 h 420"/>
                      <a:gd name="T110" fmla="*/ 0 w 362"/>
                      <a:gd name="T111" fmla="*/ 0 h 420"/>
                      <a:gd name="T112" fmla="*/ 0 w 362"/>
                      <a:gd name="T113" fmla="*/ 0 h 420"/>
                      <a:gd name="T114" fmla="*/ 0 w 362"/>
                      <a:gd name="T115" fmla="*/ 0 h 420"/>
                      <a:gd name="T116" fmla="*/ 0 w 362"/>
                      <a:gd name="T117" fmla="*/ 0 h 420"/>
                      <a:gd name="T118" fmla="*/ 0 w 362"/>
                      <a:gd name="T119" fmla="*/ 0 h 4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2"/>
                      <a:gd name="T181" fmla="*/ 0 h 420"/>
                      <a:gd name="T182" fmla="*/ 362 w 362"/>
                      <a:gd name="T183" fmla="*/ 420 h 4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rgbClr val="BEBEBE"/>
                  </a:solidFill>
                  <a:ln w="6350">
                    <a:solidFill>
                      <a:srgbClr val="969696"/>
                    </a:solidFill>
                    <a:round/>
                    <a:headEnd/>
                    <a:tailEnd/>
                  </a:ln>
                </p:spPr>
                <p:txBody>
                  <a:bodyPr/>
                  <a:lstStyle/>
                  <a:p>
                    <a:endParaRPr lang="en-US" dirty="0"/>
                  </a:p>
                </p:txBody>
              </p:sp>
              <p:sp>
                <p:nvSpPr>
                  <p:cNvPr id="680" name="Freeform 271"/>
                  <p:cNvSpPr>
                    <a:spLocks noChangeAspect="1"/>
                  </p:cNvSpPr>
                  <p:nvPr/>
                </p:nvSpPr>
                <p:spPr bwMode="gray">
                  <a:xfrm>
                    <a:off x="1037" y="2171"/>
                    <a:ext cx="70" cy="54"/>
                  </a:xfrm>
                  <a:custGeom>
                    <a:avLst/>
                    <a:gdLst>
                      <a:gd name="T0" fmla="*/ 0 w 275"/>
                      <a:gd name="T1" fmla="*/ 0 h 214"/>
                      <a:gd name="T2" fmla="*/ 0 w 275"/>
                      <a:gd name="T3" fmla="*/ 0 h 214"/>
                      <a:gd name="T4" fmla="*/ 0 w 275"/>
                      <a:gd name="T5" fmla="*/ 0 h 214"/>
                      <a:gd name="T6" fmla="*/ 0 w 275"/>
                      <a:gd name="T7" fmla="*/ 0 h 214"/>
                      <a:gd name="T8" fmla="*/ 0 w 275"/>
                      <a:gd name="T9" fmla="*/ 0 h 214"/>
                      <a:gd name="T10" fmla="*/ 0 w 275"/>
                      <a:gd name="T11" fmla="*/ 0 h 214"/>
                      <a:gd name="T12" fmla="*/ 0 w 275"/>
                      <a:gd name="T13" fmla="*/ 0 h 214"/>
                      <a:gd name="T14" fmla="*/ 0 w 275"/>
                      <a:gd name="T15" fmla="*/ 0 h 214"/>
                      <a:gd name="T16" fmla="*/ 0 w 275"/>
                      <a:gd name="T17" fmla="*/ 0 h 214"/>
                      <a:gd name="T18" fmla="*/ 0 w 275"/>
                      <a:gd name="T19" fmla="*/ 0 h 214"/>
                      <a:gd name="T20" fmla="*/ 0 w 275"/>
                      <a:gd name="T21" fmla="*/ 0 h 214"/>
                      <a:gd name="T22" fmla="*/ 0 w 275"/>
                      <a:gd name="T23" fmla="*/ 0 h 214"/>
                      <a:gd name="T24" fmla="*/ 0 w 275"/>
                      <a:gd name="T25" fmla="*/ 0 h 214"/>
                      <a:gd name="T26" fmla="*/ 0 w 275"/>
                      <a:gd name="T27" fmla="*/ 0 h 214"/>
                      <a:gd name="T28" fmla="*/ 0 w 275"/>
                      <a:gd name="T29" fmla="*/ 0 h 214"/>
                      <a:gd name="T30" fmla="*/ 0 w 275"/>
                      <a:gd name="T31" fmla="*/ 0 h 214"/>
                      <a:gd name="T32" fmla="*/ 0 w 275"/>
                      <a:gd name="T33" fmla="*/ 0 h 214"/>
                      <a:gd name="T34" fmla="*/ 0 w 275"/>
                      <a:gd name="T35" fmla="*/ 0 h 214"/>
                      <a:gd name="T36" fmla="*/ 0 w 275"/>
                      <a:gd name="T37" fmla="*/ 0 h 214"/>
                      <a:gd name="T38" fmla="*/ 0 w 275"/>
                      <a:gd name="T39" fmla="*/ 0 h 214"/>
                      <a:gd name="T40" fmla="*/ 0 w 275"/>
                      <a:gd name="T41" fmla="*/ 0 h 214"/>
                      <a:gd name="T42" fmla="*/ 0 w 275"/>
                      <a:gd name="T43" fmla="*/ 0 h 214"/>
                      <a:gd name="T44" fmla="*/ 0 w 275"/>
                      <a:gd name="T45" fmla="*/ 0 h 214"/>
                      <a:gd name="T46" fmla="*/ 0 w 275"/>
                      <a:gd name="T47" fmla="*/ 0 h 214"/>
                      <a:gd name="T48" fmla="*/ 0 w 275"/>
                      <a:gd name="T49" fmla="*/ 0 h 214"/>
                      <a:gd name="T50" fmla="*/ 0 w 275"/>
                      <a:gd name="T51" fmla="*/ 0 h 214"/>
                      <a:gd name="T52" fmla="*/ 0 w 275"/>
                      <a:gd name="T53" fmla="*/ 0 h 214"/>
                      <a:gd name="T54" fmla="*/ 0 w 275"/>
                      <a:gd name="T55" fmla="*/ 0 h 214"/>
                      <a:gd name="T56" fmla="*/ 0 w 275"/>
                      <a:gd name="T57" fmla="*/ 0 h 214"/>
                      <a:gd name="T58" fmla="*/ 0 w 275"/>
                      <a:gd name="T59" fmla="*/ 0 h 214"/>
                      <a:gd name="T60" fmla="*/ 0 w 275"/>
                      <a:gd name="T61" fmla="*/ 0 h 214"/>
                      <a:gd name="T62" fmla="*/ 0 w 275"/>
                      <a:gd name="T63" fmla="*/ 0 h 214"/>
                      <a:gd name="T64" fmla="*/ 0 w 275"/>
                      <a:gd name="T65" fmla="*/ 0 h 214"/>
                      <a:gd name="T66" fmla="*/ 0 w 275"/>
                      <a:gd name="T67" fmla="*/ 0 h 214"/>
                      <a:gd name="T68" fmla="*/ 0 w 275"/>
                      <a:gd name="T69" fmla="*/ 0 h 214"/>
                      <a:gd name="T70" fmla="*/ 0 w 275"/>
                      <a:gd name="T71" fmla="*/ 0 h 214"/>
                      <a:gd name="T72" fmla="*/ 0 w 275"/>
                      <a:gd name="T73" fmla="*/ 0 h 214"/>
                      <a:gd name="T74" fmla="*/ 0 w 275"/>
                      <a:gd name="T75" fmla="*/ 0 h 214"/>
                      <a:gd name="T76" fmla="*/ 0 w 275"/>
                      <a:gd name="T77" fmla="*/ 0 h 214"/>
                      <a:gd name="T78" fmla="*/ 0 w 275"/>
                      <a:gd name="T79" fmla="*/ 0 h 214"/>
                      <a:gd name="T80" fmla="*/ 0 w 275"/>
                      <a:gd name="T81" fmla="*/ 0 h 214"/>
                      <a:gd name="T82" fmla="*/ 0 w 275"/>
                      <a:gd name="T83" fmla="*/ 0 h 214"/>
                      <a:gd name="T84" fmla="*/ 0 w 275"/>
                      <a:gd name="T85" fmla="*/ 0 h 214"/>
                      <a:gd name="T86" fmla="*/ 0 w 275"/>
                      <a:gd name="T87" fmla="*/ 0 h 214"/>
                      <a:gd name="T88" fmla="*/ 0 w 275"/>
                      <a:gd name="T89" fmla="*/ 0 h 214"/>
                      <a:gd name="T90" fmla="*/ 0 w 275"/>
                      <a:gd name="T91" fmla="*/ 0 h 214"/>
                      <a:gd name="T92" fmla="*/ 0 w 275"/>
                      <a:gd name="T93" fmla="*/ 0 h 214"/>
                      <a:gd name="T94" fmla="*/ 0 w 275"/>
                      <a:gd name="T95" fmla="*/ 0 h 214"/>
                      <a:gd name="T96" fmla="*/ 0 w 275"/>
                      <a:gd name="T97" fmla="*/ 0 h 214"/>
                      <a:gd name="T98" fmla="*/ 0 w 275"/>
                      <a:gd name="T99" fmla="*/ 0 h 214"/>
                      <a:gd name="T100" fmla="*/ 0 w 275"/>
                      <a:gd name="T101" fmla="*/ 0 h 214"/>
                      <a:gd name="T102" fmla="*/ 0 w 275"/>
                      <a:gd name="T103" fmla="*/ 0 h 214"/>
                      <a:gd name="T104" fmla="*/ 0 w 275"/>
                      <a:gd name="T105" fmla="*/ 0 h 214"/>
                      <a:gd name="T106" fmla="*/ 0 w 275"/>
                      <a:gd name="T107" fmla="*/ 0 h 214"/>
                      <a:gd name="T108" fmla="*/ 0 w 275"/>
                      <a:gd name="T109" fmla="*/ 0 h 214"/>
                      <a:gd name="T110" fmla="*/ 0 w 275"/>
                      <a:gd name="T111" fmla="*/ 0 h 214"/>
                      <a:gd name="T112" fmla="*/ 0 w 275"/>
                      <a:gd name="T113" fmla="*/ 0 h 2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5"/>
                      <a:gd name="T172" fmla="*/ 0 h 214"/>
                      <a:gd name="T173" fmla="*/ 275 w 275"/>
                      <a:gd name="T174" fmla="*/ 214 h 2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solidFill>
                    <a:srgbClr val="BEBEBE"/>
                  </a:solidFill>
                  <a:ln w="6350">
                    <a:solidFill>
                      <a:srgbClr val="969696"/>
                    </a:solidFill>
                    <a:round/>
                    <a:headEnd/>
                    <a:tailEnd/>
                  </a:ln>
                </p:spPr>
                <p:txBody>
                  <a:bodyPr/>
                  <a:lstStyle/>
                  <a:p>
                    <a:endParaRPr lang="en-US" dirty="0"/>
                  </a:p>
                </p:txBody>
              </p:sp>
              <p:sp>
                <p:nvSpPr>
                  <p:cNvPr id="681" name="Freeform 272"/>
                  <p:cNvSpPr>
                    <a:spLocks noChangeAspect="1"/>
                  </p:cNvSpPr>
                  <p:nvPr/>
                </p:nvSpPr>
                <p:spPr bwMode="gray">
                  <a:xfrm>
                    <a:off x="861" y="1530"/>
                    <a:ext cx="1188" cy="822"/>
                  </a:xfrm>
                  <a:custGeom>
                    <a:avLst/>
                    <a:gdLst>
                      <a:gd name="T0" fmla="*/ 0 w 4686"/>
                      <a:gd name="T1" fmla="*/ 0 h 3236"/>
                      <a:gd name="T2" fmla="*/ 0 w 4686"/>
                      <a:gd name="T3" fmla="*/ 0 h 3236"/>
                      <a:gd name="T4" fmla="*/ 0 w 4686"/>
                      <a:gd name="T5" fmla="*/ 0 h 3236"/>
                      <a:gd name="T6" fmla="*/ 0 w 4686"/>
                      <a:gd name="T7" fmla="*/ 0 h 3236"/>
                      <a:gd name="T8" fmla="*/ 0 w 4686"/>
                      <a:gd name="T9" fmla="*/ 0 h 3236"/>
                      <a:gd name="T10" fmla="*/ 0 w 4686"/>
                      <a:gd name="T11" fmla="*/ 0 h 3236"/>
                      <a:gd name="T12" fmla="*/ 0 w 4686"/>
                      <a:gd name="T13" fmla="*/ 0 h 3236"/>
                      <a:gd name="T14" fmla="*/ 0 w 4686"/>
                      <a:gd name="T15" fmla="*/ 0 h 3236"/>
                      <a:gd name="T16" fmla="*/ 0 w 4686"/>
                      <a:gd name="T17" fmla="*/ 0 h 3236"/>
                      <a:gd name="T18" fmla="*/ 0 w 4686"/>
                      <a:gd name="T19" fmla="*/ 0 h 3236"/>
                      <a:gd name="T20" fmla="*/ 0 w 4686"/>
                      <a:gd name="T21" fmla="*/ 0 h 3236"/>
                      <a:gd name="T22" fmla="*/ 0 w 4686"/>
                      <a:gd name="T23" fmla="*/ 0 h 3236"/>
                      <a:gd name="T24" fmla="*/ 0 w 4686"/>
                      <a:gd name="T25" fmla="*/ 0 h 3236"/>
                      <a:gd name="T26" fmla="*/ 0 w 4686"/>
                      <a:gd name="T27" fmla="*/ 0 h 3236"/>
                      <a:gd name="T28" fmla="*/ 0 w 4686"/>
                      <a:gd name="T29" fmla="*/ 0 h 3236"/>
                      <a:gd name="T30" fmla="*/ 0 w 4686"/>
                      <a:gd name="T31" fmla="*/ 0 h 3236"/>
                      <a:gd name="T32" fmla="*/ 0 w 4686"/>
                      <a:gd name="T33" fmla="*/ 0 h 3236"/>
                      <a:gd name="T34" fmla="*/ 0 w 4686"/>
                      <a:gd name="T35" fmla="*/ 0 h 3236"/>
                      <a:gd name="T36" fmla="*/ 0 w 4686"/>
                      <a:gd name="T37" fmla="*/ 0 h 3236"/>
                      <a:gd name="T38" fmla="*/ 0 w 4686"/>
                      <a:gd name="T39" fmla="*/ 0 h 3236"/>
                      <a:gd name="T40" fmla="*/ 0 w 4686"/>
                      <a:gd name="T41" fmla="*/ 0 h 3236"/>
                      <a:gd name="T42" fmla="*/ 0 w 4686"/>
                      <a:gd name="T43" fmla="*/ 0 h 3236"/>
                      <a:gd name="T44" fmla="*/ 0 w 4686"/>
                      <a:gd name="T45" fmla="*/ 0 h 3236"/>
                      <a:gd name="T46" fmla="*/ 0 w 4686"/>
                      <a:gd name="T47" fmla="*/ 0 h 3236"/>
                      <a:gd name="T48" fmla="*/ 0 w 4686"/>
                      <a:gd name="T49" fmla="*/ 0 h 3236"/>
                      <a:gd name="T50" fmla="*/ 0 w 4686"/>
                      <a:gd name="T51" fmla="*/ 0 h 3236"/>
                      <a:gd name="T52" fmla="*/ 0 w 4686"/>
                      <a:gd name="T53" fmla="*/ 0 h 3236"/>
                      <a:gd name="T54" fmla="*/ 0 w 4686"/>
                      <a:gd name="T55" fmla="*/ 0 h 3236"/>
                      <a:gd name="T56" fmla="*/ 0 w 4686"/>
                      <a:gd name="T57" fmla="*/ 0 h 3236"/>
                      <a:gd name="T58" fmla="*/ 0 w 4686"/>
                      <a:gd name="T59" fmla="*/ 0 h 3236"/>
                      <a:gd name="T60" fmla="*/ 0 w 4686"/>
                      <a:gd name="T61" fmla="*/ 0 h 3236"/>
                      <a:gd name="T62" fmla="*/ 0 w 4686"/>
                      <a:gd name="T63" fmla="*/ 0 h 3236"/>
                      <a:gd name="T64" fmla="*/ 0 w 4686"/>
                      <a:gd name="T65" fmla="*/ 0 h 3236"/>
                      <a:gd name="T66" fmla="*/ 0 w 4686"/>
                      <a:gd name="T67" fmla="*/ 0 h 3236"/>
                      <a:gd name="T68" fmla="*/ 0 w 4686"/>
                      <a:gd name="T69" fmla="*/ 0 h 3236"/>
                      <a:gd name="T70" fmla="*/ 0 w 4686"/>
                      <a:gd name="T71" fmla="*/ 0 h 3236"/>
                      <a:gd name="T72" fmla="*/ 0 w 4686"/>
                      <a:gd name="T73" fmla="*/ 0 h 3236"/>
                      <a:gd name="T74" fmla="*/ 0 w 4686"/>
                      <a:gd name="T75" fmla="*/ 0 h 3236"/>
                      <a:gd name="T76" fmla="*/ 0 w 4686"/>
                      <a:gd name="T77" fmla="*/ 0 h 3236"/>
                      <a:gd name="T78" fmla="*/ 0 w 4686"/>
                      <a:gd name="T79" fmla="*/ 0 h 3236"/>
                      <a:gd name="T80" fmla="*/ 0 w 4686"/>
                      <a:gd name="T81" fmla="*/ 0 h 3236"/>
                      <a:gd name="T82" fmla="*/ 0 w 4686"/>
                      <a:gd name="T83" fmla="*/ 0 h 3236"/>
                      <a:gd name="T84" fmla="*/ 0 w 4686"/>
                      <a:gd name="T85" fmla="*/ 0 h 3236"/>
                      <a:gd name="T86" fmla="*/ 0 w 4686"/>
                      <a:gd name="T87" fmla="*/ 0 h 3236"/>
                      <a:gd name="T88" fmla="*/ 0 w 4686"/>
                      <a:gd name="T89" fmla="*/ 0 h 3236"/>
                      <a:gd name="T90" fmla="*/ 0 w 4686"/>
                      <a:gd name="T91" fmla="*/ 0 h 3236"/>
                      <a:gd name="T92" fmla="*/ 0 w 4686"/>
                      <a:gd name="T93" fmla="*/ 0 h 3236"/>
                      <a:gd name="T94" fmla="*/ 0 w 4686"/>
                      <a:gd name="T95" fmla="*/ 0 h 3236"/>
                      <a:gd name="T96" fmla="*/ 0 w 4686"/>
                      <a:gd name="T97" fmla="*/ 0 h 3236"/>
                      <a:gd name="T98" fmla="*/ 0 w 4686"/>
                      <a:gd name="T99" fmla="*/ 0 h 3236"/>
                      <a:gd name="T100" fmla="*/ 0 w 4686"/>
                      <a:gd name="T101" fmla="*/ 0 h 3236"/>
                      <a:gd name="T102" fmla="*/ 0 w 4686"/>
                      <a:gd name="T103" fmla="*/ 0 h 3236"/>
                      <a:gd name="T104" fmla="*/ 0 w 4686"/>
                      <a:gd name="T105" fmla="*/ 0 h 3236"/>
                      <a:gd name="T106" fmla="*/ 0 w 4686"/>
                      <a:gd name="T107" fmla="*/ 0 h 3236"/>
                      <a:gd name="T108" fmla="*/ 0 w 4686"/>
                      <a:gd name="T109" fmla="*/ 0 h 3236"/>
                      <a:gd name="T110" fmla="*/ 0 w 4686"/>
                      <a:gd name="T111" fmla="*/ 0 h 3236"/>
                      <a:gd name="T112" fmla="*/ 0 w 4686"/>
                      <a:gd name="T113" fmla="*/ 0 h 3236"/>
                      <a:gd name="T114" fmla="*/ 0 w 4686"/>
                      <a:gd name="T115" fmla="*/ 0 h 3236"/>
                      <a:gd name="T116" fmla="*/ 0 w 4686"/>
                      <a:gd name="T117" fmla="*/ 0 h 3236"/>
                      <a:gd name="T118" fmla="*/ 0 w 4686"/>
                      <a:gd name="T119" fmla="*/ 0 h 3236"/>
                      <a:gd name="T120" fmla="*/ 0 w 4686"/>
                      <a:gd name="T121" fmla="*/ 0 h 3236"/>
                      <a:gd name="T122" fmla="*/ 0 w 4686"/>
                      <a:gd name="T123" fmla="*/ 0 h 3236"/>
                      <a:gd name="T124" fmla="*/ 0 w 4686"/>
                      <a:gd name="T125" fmla="*/ 0 h 3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86"/>
                      <a:gd name="T190" fmla="*/ 0 h 3236"/>
                      <a:gd name="T191" fmla="*/ 4686 w 4686"/>
                      <a:gd name="T192" fmla="*/ 3236 h 3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rgbClr val="BEBEBE"/>
                  </a:solidFill>
                  <a:ln w="6350">
                    <a:solidFill>
                      <a:srgbClr val="969696"/>
                    </a:solidFill>
                    <a:round/>
                    <a:headEnd/>
                    <a:tailEnd/>
                  </a:ln>
                </p:spPr>
                <p:txBody>
                  <a:bodyPr/>
                  <a:lstStyle/>
                  <a:p>
                    <a:endParaRPr lang="en-US" dirty="0"/>
                  </a:p>
                </p:txBody>
              </p:sp>
              <p:sp>
                <p:nvSpPr>
                  <p:cNvPr id="682" name="Freeform 273"/>
                  <p:cNvSpPr>
                    <a:spLocks noChangeAspect="1"/>
                  </p:cNvSpPr>
                  <p:nvPr/>
                </p:nvSpPr>
                <p:spPr bwMode="gray">
                  <a:xfrm>
                    <a:off x="939" y="1624"/>
                    <a:ext cx="22" cy="29"/>
                  </a:xfrm>
                  <a:custGeom>
                    <a:avLst/>
                    <a:gdLst>
                      <a:gd name="T0" fmla="*/ 0 w 81"/>
                      <a:gd name="T1" fmla="*/ 0 h 113"/>
                      <a:gd name="T2" fmla="*/ 0 w 81"/>
                      <a:gd name="T3" fmla="*/ 0 h 113"/>
                      <a:gd name="T4" fmla="*/ 0 w 81"/>
                      <a:gd name="T5" fmla="*/ 0 h 113"/>
                      <a:gd name="T6" fmla="*/ 0 w 81"/>
                      <a:gd name="T7" fmla="*/ 0 h 113"/>
                      <a:gd name="T8" fmla="*/ 0 w 81"/>
                      <a:gd name="T9" fmla="*/ 0 h 113"/>
                      <a:gd name="T10" fmla="*/ 0 w 81"/>
                      <a:gd name="T11" fmla="*/ 0 h 113"/>
                      <a:gd name="T12" fmla="*/ 0 w 81"/>
                      <a:gd name="T13" fmla="*/ 0 h 113"/>
                      <a:gd name="T14" fmla="*/ 0 w 81"/>
                      <a:gd name="T15" fmla="*/ 0 h 113"/>
                      <a:gd name="T16" fmla="*/ 0 w 81"/>
                      <a:gd name="T17" fmla="*/ 0 h 113"/>
                      <a:gd name="T18" fmla="*/ 0 w 81"/>
                      <a:gd name="T19" fmla="*/ 0 h 113"/>
                      <a:gd name="T20" fmla="*/ 0 w 81"/>
                      <a:gd name="T21" fmla="*/ 0 h 113"/>
                      <a:gd name="T22" fmla="*/ 0 w 81"/>
                      <a:gd name="T23" fmla="*/ 0 h 113"/>
                      <a:gd name="T24" fmla="*/ 0 w 81"/>
                      <a:gd name="T25" fmla="*/ 0 h 113"/>
                      <a:gd name="T26" fmla="*/ 0 w 81"/>
                      <a:gd name="T27" fmla="*/ 0 h 113"/>
                      <a:gd name="T28" fmla="*/ 0 w 81"/>
                      <a:gd name="T29" fmla="*/ 0 h 113"/>
                      <a:gd name="T30" fmla="*/ 0 w 81"/>
                      <a:gd name="T31" fmla="*/ 0 h 113"/>
                      <a:gd name="T32" fmla="*/ 0 w 81"/>
                      <a:gd name="T33" fmla="*/ 0 h 113"/>
                      <a:gd name="T34" fmla="*/ 0 w 81"/>
                      <a:gd name="T35" fmla="*/ 0 h 113"/>
                      <a:gd name="T36" fmla="*/ 0 w 81"/>
                      <a:gd name="T37" fmla="*/ 0 h 113"/>
                      <a:gd name="T38" fmla="*/ 0 w 81"/>
                      <a:gd name="T39" fmla="*/ 0 h 113"/>
                      <a:gd name="T40" fmla="*/ 0 w 81"/>
                      <a:gd name="T41" fmla="*/ 0 h 113"/>
                      <a:gd name="T42" fmla="*/ 0 w 81"/>
                      <a:gd name="T43" fmla="*/ 0 h 113"/>
                      <a:gd name="T44" fmla="*/ 0 w 81"/>
                      <a:gd name="T45" fmla="*/ 0 h 113"/>
                      <a:gd name="T46" fmla="*/ 0 w 81"/>
                      <a:gd name="T47" fmla="*/ 0 h 113"/>
                      <a:gd name="T48" fmla="*/ 0 w 81"/>
                      <a:gd name="T49" fmla="*/ 0 h 113"/>
                      <a:gd name="T50" fmla="*/ 0 w 81"/>
                      <a:gd name="T51" fmla="*/ 0 h 113"/>
                      <a:gd name="T52" fmla="*/ 0 w 81"/>
                      <a:gd name="T53" fmla="*/ 0 h 113"/>
                      <a:gd name="T54" fmla="*/ 0 w 81"/>
                      <a:gd name="T55" fmla="*/ 0 h 113"/>
                      <a:gd name="T56" fmla="*/ 0 w 81"/>
                      <a:gd name="T57" fmla="*/ 0 h 113"/>
                      <a:gd name="T58" fmla="*/ 0 w 81"/>
                      <a:gd name="T59" fmla="*/ 0 h 113"/>
                      <a:gd name="T60" fmla="*/ 0 w 81"/>
                      <a:gd name="T61" fmla="*/ 0 h 113"/>
                      <a:gd name="T62" fmla="*/ 0 w 81"/>
                      <a:gd name="T63" fmla="*/ 0 h 113"/>
                      <a:gd name="T64" fmla="*/ 0 w 81"/>
                      <a:gd name="T65" fmla="*/ 0 h 113"/>
                      <a:gd name="T66" fmla="*/ 0 w 81"/>
                      <a:gd name="T67" fmla="*/ 0 h 113"/>
                      <a:gd name="T68" fmla="*/ 0 w 81"/>
                      <a:gd name="T69" fmla="*/ 0 h 113"/>
                      <a:gd name="T70" fmla="*/ 0 w 81"/>
                      <a:gd name="T71" fmla="*/ 0 h 113"/>
                      <a:gd name="T72" fmla="*/ 0 w 81"/>
                      <a:gd name="T73" fmla="*/ 0 h 113"/>
                      <a:gd name="T74" fmla="*/ 0 w 81"/>
                      <a:gd name="T75" fmla="*/ 0 h 113"/>
                      <a:gd name="T76" fmla="*/ 0 w 81"/>
                      <a:gd name="T77" fmla="*/ 0 h 113"/>
                      <a:gd name="T78" fmla="*/ 0 w 81"/>
                      <a:gd name="T79" fmla="*/ 0 h 113"/>
                      <a:gd name="T80" fmla="*/ 0 w 81"/>
                      <a:gd name="T81" fmla="*/ 0 h 113"/>
                      <a:gd name="T82" fmla="*/ 0 w 81"/>
                      <a:gd name="T83" fmla="*/ 0 h 113"/>
                      <a:gd name="T84" fmla="*/ 0 w 81"/>
                      <a:gd name="T85" fmla="*/ 0 h 113"/>
                      <a:gd name="T86" fmla="*/ 0 w 81"/>
                      <a:gd name="T87" fmla="*/ 0 h 113"/>
                      <a:gd name="T88" fmla="*/ 0 w 81"/>
                      <a:gd name="T89" fmla="*/ 0 h 113"/>
                      <a:gd name="T90" fmla="*/ 0 w 81"/>
                      <a:gd name="T91" fmla="*/ 0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113"/>
                      <a:gd name="T140" fmla="*/ 81 w 81"/>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solidFill>
                    <a:srgbClr val="BEBEBE"/>
                  </a:solidFill>
                  <a:ln w="6350">
                    <a:solidFill>
                      <a:srgbClr val="969696"/>
                    </a:solidFill>
                    <a:round/>
                    <a:headEnd/>
                    <a:tailEnd/>
                  </a:ln>
                </p:spPr>
                <p:txBody>
                  <a:bodyPr/>
                  <a:lstStyle/>
                  <a:p>
                    <a:endParaRPr lang="en-US" dirty="0"/>
                  </a:p>
                </p:txBody>
              </p:sp>
              <p:sp>
                <p:nvSpPr>
                  <p:cNvPr id="683" name="Freeform 274"/>
                  <p:cNvSpPr>
                    <a:spLocks noChangeAspect="1"/>
                  </p:cNvSpPr>
                  <p:nvPr/>
                </p:nvSpPr>
                <p:spPr bwMode="gray">
                  <a:xfrm>
                    <a:off x="930" y="1643"/>
                    <a:ext cx="14" cy="14"/>
                  </a:xfrm>
                  <a:custGeom>
                    <a:avLst/>
                    <a:gdLst>
                      <a:gd name="T0" fmla="*/ 0 w 54"/>
                      <a:gd name="T1" fmla="*/ 0 h 58"/>
                      <a:gd name="T2" fmla="*/ 0 w 54"/>
                      <a:gd name="T3" fmla="*/ 0 h 58"/>
                      <a:gd name="T4" fmla="*/ 0 w 54"/>
                      <a:gd name="T5" fmla="*/ 0 h 58"/>
                      <a:gd name="T6" fmla="*/ 0 w 54"/>
                      <a:gd name="T7" fmla="*/ 0 h 58"/>
                      <a:gd name="T8" fmla="*/ 0 w 54"/>
                      <a:gd name="T9" fmla="*/ 0 h 58"/>
                      <a:gd name="T10" fmla="*/ 0 w 54"/>
                      <a:gd name="T11" fmla="*/ 0 h 58"/>
                      <a:gd name="T12" fmla="*/ 0 w 54"/>
                      <a:gd name="T13" fmla="*/ 0 h 58"/>
                      <a:gd name="T14" fmla="*/ 0 w 54"/>
                      <a:gd name="T15" fmla="*/ 0 h 58"/>
                      <a:gd name="T16" fmla="*/ 0 w 54"/>
                      <a:gd name="T17" fmla="*/ 0 h 58"/>
                      <a:gd name="T18" fmla="*/ 0 w 54"/>
                      <a:gd name="T19" fmla="*/ 0 h 58"/>
                      <a:gd name="T20" fmla="*/ 0 w 54"/>
                      <a:gd name="T21" fmla="*/ 0 h 58"/>
                      <a:gd name="T22" fmla="*/ 0 w 54"/>
                      <a:gd name="T23" fmla="*/ 0 h 58"/>
                      <a:gd name="T24" fmla="*/ 0 w 54"/>
                      <a:gd name="T25" fmla="*/ 0 h 58"/>
                      <a:gd name="T26" fmla="*/ 0 w 54"/>
                      <a:gd name="T27" fmla="*/ 0 h 58"/>
                      <a:gd name="T28" fmla="*/ 0 w 54"/>
                      <a:gd name="T29" fmla="*/ 0 h 58"/>
                      <a:gd name="T30" fmla="*/ 0 w 54"/>
                      <a:gd name="T31" fmla="*/ 0 h 58"/>
                      <a:gd name="T32" fmla="*/ 0 w 54"/>
                      <a:gd name="T33" fmla="*/ 0 h 58"/>
                      <a:gd name="T34" fmla="*/ 0 w 54"/>
                      <a:gd name="T35" fmla="*/ 0 h 58"/>
                      <a:gd name="T36" fmla="*/ 0 w 54"/>
                      <a:gd name="T37" fmla="*/ 0 h 58"/>
                      <a:gd name="T38" fmla="*/ 0 w 54"/>
                      <a:gd name="T39" fmla="*/ 0 h 58"/>
                      <a:gd name="T40" fmla="*/ 0 w 54"/>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8"/>
                      <a:gd name="T65" fmla="*/ 54 w 54"/>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solidFill>
                    <a:srgbClr val="BEBEBE"/>
                  </a:solidFill>
                  <a:ln w="6350">
                    <a:solidFill>
                      <a:srgbClr val="969696"/>
                    </a:solidFill>
                    <a:round/>
                    <a:headEnd/>
                    <a:tailEnd/>
                  </a:ln>
                </p:spPr>
                <p:txBody>
                  <a:bodyPr/>
                  <a:lstStyle/>
                  <a:p>
                    <a:endParaRPr lang="en-US" dirty="0"/>
                  </a:p>
                </p:txBody>
              </p:sp>
            </p:grpSp>
          </p:grpSp>
          <p:grpSp>
            <p:nvGrpSpPr>
              <p:cNvPr id="553" name="Group 275"/>
              <p:cNvGrpSpPr>
                <a:grpSpLocks noChangeAspect="1"/>
              </p:cNvGrpSpPr>
              <p:nvPr/>
            </p:nvGrpSpPr>
            <p:grpSpPr bwMode="auto">
              <a:xfrm>
                <a:off x="1736" y="2588"/>
                <a:ext cx="99" cy="100"/>
                <a:chOff x="1715" y="2588"/>
                <a:chExt cx="99" cy="100"/>
              </a:xfrm>
            </p:grpSpPr>
            <p:sp>
              <p:nvSpPr>
                <p:cNvPr id="636" name="Freeform 276"/>
                <p:cNvSpPr>
                  <a:spLocks noChangeAspect="1"/>
                </p:cNvSpPr>
                <p:nvPr/>
              </p:nvSpPr>
              <p:spPr bwMode="gray">
                <a:xfrm rot="-514390">
                  <a:off x="1797" y="2682"/>
                  <a:ext cx="6" cy="6"/>
                </a:xfrm>
                <a:custGeom>
                  <a:avLst/>
                  <a:gdLst>
                    <a:gd name="T0" fmla="*/ 0 w 192"/>
                    <a:gd name="T1" fmla="*/ 0 h 146"/>
                    <a:gd name="T2" fmla="*/ 0 w 192"/>
                    <a:gd name="T3" fmla="*/ 0 h 146"/>
                    <a:gd name="T4" fmla="*/ 0 w 192"/>
                    <a:gd name="T5" fmla="*/ 0 h 146"/>
                    <a:gd name="T6" fmla="*/ 0 w 192"/>
                    <a:gd name="T7" fmla="*/ 0 h 146"/>
                    <a:gd name="T8" fmla="*/ 0 w 192"/>
                    <a:gd name="T9" fmla="*/ 0 h 146"/>
                    <a:gd name="T10" fmla="*/ 0 w 192"/>
                    <a:gd name="T11" fmla="*/ 0 h 146"/>
                    <a:gd name="T12" fmla="*/ 0 w 192"/>
                    <a:gd name="T13" fmla="*/ 0 h 146"/>
                    <a:gd name="T14" fmla="*/ 0 w 192"/>
                    <a:gd name="T15" fmla="*/ 0 h 146"/>
                    <a:gd name="T16" fmla="*/ 0 w 192"/>
                    <a:gd name="T17" fmla="*/ 0 h 146"/>
                    <a:gd name="T18" fmla="*/ 0 w 192"/>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146"/>
                    <a:gd name="T32" fmla="*/ 192 w 192"/>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rgbClr val="BEBEBE"/>
                </a:solidFill>
                <a:ln w="6350">
                  <a:solidFill>
                    <a:srgbClr val="969696"/>
                  </a:solidFill>
                  <a:round/>
                  <a:headEnd/>
                  <a:tailEnd/>
                </a:ln>
              </p:spPr>
              <p:txBody>
                <a:bodyPr/>
                <a:lstStyle/>
                <a:p>
                  <a:endParaRPr lang="en-US" dirty="0"/>
                </a:p>
              </p:txBody>
            </p:sp>
            <p:grpSp>
              <p:nvGrpSpPr>
                <p:cNvPr id="637" name="Group 277"/>
                <p:cNvGrpSpPr>
                  <a:grpSpLocks noChangeAspect="1"/>
                </p:cNvGrpSpPr>
                <p:nvPr/>
              </p:nvGrpSpPr>
              <p:grpSpPr bwMode="auto">
                <a:xfrm>
                  <a:off x="1715" y="2588"/>
                  <a:ext cx="99" cy="83"/>
                  <a:chOff x="1715" y="2588"/>
                  <a:chExt cx="99" cy="83"/>
                </a:xfrm>
              </p:grpSpPr>
              <p:sp>
                <p:nvSpPr>
                  <p:cNvPr id="638" name="Freeform 278"/>
                  <p:cNvSpPr>
                    <a:spLocks noChangeAspect="1"/>
                  </p:cNvSpPr>
                  <p:nvPr/>
                </p:nvSpPr>
                <p:spPr bwMode="gray">
                  <a:xfrm rot="-514390">
                    <a:off x="1736" y="2588"/>
                    <a:ext cx="11" cy="5"/>
                  </a:xfrm>
                  <a:custGeom>
                    <a:avLst/>
                    <a:gdLst>
                      <a:gd name="T0" fmla="*/ 0 w 336"/>
                      <a:gd name="T1" fmla="*/ 0 h 96"/>
                      <a:gd name="T2" fmla="*/ 0 w 336"/>
                      <a:gd name="T3" fmla="*/ 0 h 96"/>
                      <a:gd name="T4" fmla="*/ 0 w 336"/>
                      <a:gd name="T5" fmla="*/ 0 h 96"/>
                      <a:gd name="T6" fmla="*/ 0 w 336"/>
                      <a:gd name="T7" fmla="*/ 0 h 96"/>
                      <a:gd name="T8" fmla="*/ 0 w 336"/>
                      <a:gd name="T9" fmla="*/ 0 h 96"/>
                      <a:gd name="T10" fmla="*/ 0 w 336"/>
                      <a:gd name="T11" fmla="*/ 0 h 96"/>
                      <a:gd name="T12" fmla="*/ 0 w 336"/>
                      <a:gd name="T13" fmla="*/ 0 h 96"/>
                      <a:gd name="T14" fmla="*/ 0 w 336"/>
                      <a:gd name="T15" fmla="*/ 0 h 96"/>
                      <a:gd name="T16" fmla="*/ 0 w 336"/>
                      <a:gd name="T17" fmla="*/ 0 h 96"/>
                      <a:gd name="T18" fmla="*/ 0 w 336"/>
                      <a:gd name="T19" fmla="*/ 0 h 96"/>
                      <a:gd name="T20" fmla="*/ 0 w 336"/>
                      <a:gd name="T21" fmla="*/ 0 h 96"/>
                      <a:gd name="T22" fmla="*/ 0 w 336"/>
                      <a:gd name="T23" fmla="*/ 0 h 96"/>
                      <a:gd name="T24" fmla="*/ 0 w 336"/>
                      <a:gd name="T25" fmla="*/ 0 h 96"/>
                      <a:gd name="T26" fmla="*/ 0 w 336"/>
                      <a:gd name="T27" fmla="*/ 0 h 96"/>
                      <a:gd name="T28" fmla="*/ 0 w 336"/>
                      <a:gd name="T29" fmla="*/ 0 h 96"/>
                      <a:gd name="T30" fmla="*/ 0 w 336"/>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
                      <a:gd name="T49" fmla="*/ 0 h 96"/>
                      <a:gd name="T50" fmla="*/ 336 w 336"/>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rgbClr val="BEBEBE"/>
                  </a:solidFill>
                  <a:ln w="6350">
                    <a:solidFill>
                      <a:srgbClr val="969696"/>
                    </a:solidFill>
                    <a:round/>
                    <a:headEnd/>
                    <a:tailEnd/>
                  </a:ln>
                </p:spPr>
                <p:txBody>
                  <a:bodyPr/>
                  <a:lstStyle/>
                  <a:p>
                    <a:endParaRPr lang="en-US" dirty="0"/>
                  </a:p>
                </p:txBody>
              </p:sp>
              <p:sp>
                <p:nvSpPr>
                  <p:cNvPr id="639" name="Freeform 279"/>
                  <p:cNvSpPr>
                    <a:spLocks noChangeAspect="1"/>
                  </p:cNvSpPr>
                  <p:nvPr/>
                </p:nvSpPr>
                <p:spPr bwMode="gray">
                  <a:xfrm rot="-514390">
                    <a:off x="1752" y="2589"/>
                    <a:ext cx="1" cy="13"/>
                  </a:xfrm>
                  <a:custGeom>
                    <a:avLst/>
                    <a:gdLst>
                      <a:gd name="T0" fmla="*/ 0 w 86"/>
                      <a:gd name="T1" fmla="*/ 0 h 232"/>
                      <a:gd name="T2" fmla="*/ 0 w 86"/>
                      <a:gd name="T3" fmla="*/ 0 h 232"/>
                      <a:gd name="T4" fmla="*/ 0 w 86"/>
                      <a:gd name="T5" fmla="*/ 0 h 232"/>
                      <a:gd name="T6" fmla="*/ 0 w 86"/>
                      <a:gd name="T7" fmla="*/ 0 h 232"/>
                      <a:gd name="T8" fmla="*/ 0 w 86"/>
                      <a:gd name="T9" fmla="*/ 0 h 232"/>
                      <a:gd name="T10" fmla="*/ 0 w 86"/>
                      <a:gd name="T11" fmla="*/ 0 h 232"/>
                      <a:gd name="T12" fmla="*/ 0 w 86"/>
                      <a:gd name="T13" fmla="*/ 0 h 232"/>
                      <a:gd name="T14" fmla="*/ 0 w 86"/>
                      <a:gd name="T15" fmla="*/ 0 h 232"/>
                      <a:gd name="T16" fmla="*/ 0 w 86"/>
                      <a:gd name="T17" fmla="*/ 0 h 232"/>
                      <a:gd name="T18" fmla="*/ 0 w 86"/>
                      <a:gd name="T19" fmla="*/ 0 h 232"/>
                      <a:gd name="T20" fmla="*/ 0 w 86"/>
                      <a:gd name="T21" fmla="*/ 0 h 232"/>
                      <a:gd name="T22" fmla="*/ 0 w 86"/>
                      <a:gd name="T23" fmla="*/ 0 h 232"/>
                      <a:gd name="T24" fmla="*/ 0 w 86"/>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32"/>
                      <a:gd name="T41" fmla="*/ 86 w 86"/>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rgbClr val="BEBEBE"/>
                  </a:solidFill>
                  <a:ln w="6350">
                    <a:solidFill>
                      <a:srgbClr val="969696"/>
                    </a:solidFill>
                    <a:round/>
                    <a:headEnd/>
                    <a:tailEnd/>
                  </a:ln>
                </p:spPr>
                <p:txBody>
                  <a:bodyPr/>
                  <a:lstStyle/>
                  <a:p>
                    <a:endParaRPr lang="en-US" dirty="0"/>
                  </a:p>
                </p:txBody>
              </p:sp>
              <p:sp>
                <p:nvSpPr>
                  <p:cNvPr id="640" name="Freeform 280"/>
                  <p:cNvSpPr>
                    <a:spLocks noChangeAspect="1"/>
                  </p:cNvSpPr>
                  <p:nvPr/>
                </p:nvSpPr>
                <p:spPr bwMode="gray">
                  <a:xfrm rot="-514390">
                    <a:off x="1752" y="2618"/>
                    <a:ext cx="3" cy="1"/>
                  </a:xfrm>
                  <a:custGeom>
                    <a:avLst/>
                    <a:gdLst>
                      <a:gd name="T0" fmla="*/ 0 w 73"/>
                      <a:gd name="T1" fmla="*/ 0 h 28"/>
                      <a:gd name="T2" fmla="*/ 0 w 73"/>
                      <a:gd name="T3" fmla="*/ 0 h 28"/>
                      <a:gd name="T4" fmla="*/ 0 w 73"/>
                      <a:gd name="T5" fmla="*/ 0 h 28"/>
                      <a:gd name="T6" fmla="*/ 0 w 73"/>
                      <a:gd name="T7" fmla="*/ 0 h 28"/>
                      <a:gd name="T8" fmla="*/ 0 w 73"/>
                      <a:gd name="T9" fmla="*/ 0 h 28"/>
                      <a:gd name="T10" fmla="*/ 0 w 73"/>
                      <a:gd name="T11" fmla="*/ 0 h 28"/>
                      <a:gd name="T12" fmla="*/ 0 w 73"/>
                      <a:gd name="T13" fmla="*/ 0 h 28"/>
                      <a:gd name="T14" fmla="*/ 0 60000 65536"/>
                      <a:gd name="T15" fmla="*/ 0 60000 65536"/>
                      <a:gd name="T16" fmla="*/ 0 60000 65536"/>
                      <a:gd name="T17" fmla="*/ 0 60000 65536"/>
                      <a:gd name="T18" fmla="*/ 0 60000 65536"/>
                      <a:gd name="T19" fmla="*/ 0 60000 65536"/>
                      <a:gd name="T20" fmla="*/ 0 60000 65536"/>
                      <a:gd name="T21" fmla="*/ 0 w 73"/>
                      <a:gd name="T22" fmla="*/ 0 h 28"/>
                      <a:gd name="T23" fmla="*/ 73 w 7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28">
                        <a:moveTo>
                          <a:pt x="55" y="25"/>
                        </a:moveTo>
                        <a:lnTo>
                          <a:pt x="73" y="7"/>
                        </a:lnTo>
                        <a:lnTo>
                          <a:pt x="73" y="0"/>
                        </a:lnTo>
                        <a:lnTo>
                          <a:pt x="48" y="0"/>
                        </a:lnTo>
                        <a:lnTo>
                          <a:pt x="8" y="4"/>
                        </a:lnTo>
                        <a:lnTo>
                          <a:pt x="0" y="28"/>
                        </a:lnTo>
                        <a:lnTo>
                          <a:pt x="55" y="25"/>
                        </a:lnTo>
                        <a:close/>
                      </a:path>
                    </a:pathLst>
                  </a:custGeom>
                  <a:solidFill>
                    <a:srgbClr val="BEBEBE"/>
                  </a:solidFill>
                  <a:ln w="6350">
                    <a:solidFill>
                      <a:srgbClr val="969696"/>
                    </a:solidFill>
                    <a:round/>
                    <a:headEnd/>
                    <a:tailEnd/>
                  </a:ln>
                </p:spPr>
                <p:txBody>
                  <a:bodyPr/>
                  <a:lstStyle/>
                  <a:p>
                    <a:endParaRPr lang="en-US" dirty="0"/>
                  </a:p>
                </p:txBody>
              </p:sp>
              <p:sp>
                <p:nvSpPr>
                  <p:cNvPr id="641" name="Freeform 281"/>
                  <p:cNvSpPr>
                    <a:spLocks noChangeAspect="1"/>
                  </p:cNvSpPr>
                  <p:nvPr/>
                </p:nvSpPr>
                <p:spPr bwMode="gray">
                  <a:xfrm rot="-514390">
                    <a:off x="1747" y="2617"/>
                    <a:ext cx="4" cy="15"/>
                  </a:xfrm>
                  <a:custGeom>
                    <a:avLst/>
                    <a:gdLst>
                      <a:gd name="T0" fmla="*/ 0 w 175"/>
                      <a:gd name="T1" fmla="*/ 0 h 291"/>
                      <a:gd name="T2" fmla="*/ 0 w 175"/>
                      <a:gd name="T3" fmla="*/ 0 h 291"/>
                      <a:gd name="T4" fmla="*/ 0 w 175"/>
                      <a:gd name="T5" fmla="*/ 0 h 291"/>
                      <a:gd name="T6" fmla="*/ 0 w 175"/>
                      <a:gd name="T7" fmla="*/ 0 h 291"/>
                      <a:gd name="T8" fmla="*/ 0 w 175"/>
                      <a:gd name="T9" fmla="*/ 0 h 291"/>
                      <a:gd name="T10" fmla="*/ 0 w 175"/>
                      <a:gd name="T11" fmla="*/ 0 h 291"/>
                      <a:gd name="T12" fmla="*/ 0 w 175"/>
                      <a:gd name="T13" fmla="*/ 0 h 291"/>
                      <a:gd name="T14" fmla="*/ 0 w 175"/>
                      <a:gd name="T15" fmla="*/ 0 h 291"/>
                      <a:gd name="T16" fmla="*/ 0 w 175"/>
                      <a:gd name="T17" fmla="*/ 0 h 291"/>
                      <a:gd name="T18" fmla="*/ 0 w 175"/>
                      <a:gd name="T19" fmla="*/ 0 h 291"/>
                      <a:gd name="T20" fmla="*/ 0 w 175"/>
                      <a:gd name="T21" fmla="*/ 0 h 291"/>
                      <a:gd name="T22" fmla="*/ 0 w 175"/>
                      <a:gd name="T23" fmla="*/ 0 h 291"/>
                      <a:gd name="T24" fmla="*/ 0 w 175"/>
                      <a:gd name="T25" fmla="*/ 0 h 291"/>
                      <a:gd name="T26" fmla="*/ 0 w 175"/>
                      <a:gd name="T27" fmla="*/ 0 h 291"/>
                      <a:gd name="T28" fmla="*/ 0 w 175"/>
                      <a:gd name="T29" fmla="*/ 0 h 291"/>
                      <a:gd name="T30" fmla="*/ 0 w 175"/>
                      <a:gd name="T31" fmla="*/ 0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291"/>
                      <a:gd name="T50" fmla="*/ 175 w 175"/>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rgbClr val="BEBEBE"/>
                  </a:solidFill>
                  <a:ln w="6350">
                    <a:solidFill>
                      <a:srgbClr val="969696"/>
                    </a:solidFill>
                    <a:round/>
                    <a:headEnd/>
                    <a:tailEnd/>
                  </a:ln>
                </p:spPr>
                <p:txBody>
                  <a:bodyPr/>
                  <a:lstStyle/>
                  <a:p>
                    <a:endParaRPr lang="en-US" dirty="0"/>
                  </a:p>
                </p:txBody>
              </p:sp>
              <p:sp>
                <p:nvSpPr>
                  <p:cNvPr id="642" name="Freeform 282"/>
                  <p:cNvSpPr>
                    <a:spLocks noChangeAspect="1"/>
                  </p:cNvSpPr>
                  <p:nvPr/>
                </p:nvSpPr>
                <p:spPr bwMode="gray">
                  <a:xfrm rot="-514390">
                    <a:off x="1752" y="2635"/>
                    <a:ext cx="1" cy="7"/>
                  </a:xfrm>
                  <a:custGeom>
                    <a:avLst/>
                    <a:gdLst>
                      <a:gd name="T0" fmla="*/ 0 w 69"/>
                      <a:gd name="T1" fmla="*/ 0 h 144"/>
                      <a:gd name="T2" fmla="*/ 0 w 69"/>
                      <a:gd name="T3" fmla="*/ 0 h 144"/>
                      <a:gd name="T4" fmla="*/ 0 w 69"/>
                      <a:gd name="T5" fmla="*/ 0 h 144"/>
                      <a:gd name="T6" fmla="*/ 0 w 69"/>
                      <a:gd name="T7" fmla="*/ 0 h 144"/>
                      <a:gd name="T8" fmla="*/ 0 w 69"/>
                      <a:gd name="T9" fmla="*/ 0 h 144"/>
                      <a:gd name="T10" fmla="*/ 0 w 69"/>
                      <a:gd name="T11" fmla="*/ 0 h 144"/>
                      <a:gd name="T12" fmla="*/ 0 60000 65536"/>
                      <a:gd name="T13" fmla="*/ 0 60000 65536"/>
                      <a:gd name="T14" fmla="*/ 0 60000 65536"/>
                      <a:gd name="T15" fmla="*/ 0 60000 65536"/>
                      <a:gd name="T16" fmla="*/ 0 60000 65536"/>
                      <a:gd name="T17" fmla="*/ 0 60000 65536"/>
                      <a:gd name="T18" fmla="*/ 0 w 69"/>
                      <a:gd name="T19" fmla="*/ 0 h 144"/>
                      <a:gd name="T20" fmla="*/ 69 w 6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9" h="144">
                        <a:moveTo>
                          <a:pt x="0" y="70"/>
                        </a:moveTo>
                        <a:lnTo>
                          <a:pt x="47" y="0"/>
                        </a:lnTo>
                        <a:lnTo>
                          <a:pt x="69" y="118"/>
                        </a:lnTo>
                        <a:lnTo>
                          <a:pt x="59" y="144"/>
                        </a:lnTo>
                        <a:lnTo>
                          <a:pt x="17" y="128"/>
                        </a:lnTo>
                        <a:lnTo>
                          <a:pt x="0" y="70"/>
                        </a:lnTo>
                        <a:close/>
                      </a:path>
                    </a:pathLst>
                  </a:custGeom>
                  <a:solidFill>
                    <a:srgbClr val="BEBEBE"/>
                  </a:solidFill>
                  <a:ln w="6350">
                    <a:solidFill>
                      <a:srgbClr val="969696"/>
                    </a:solidFill>
                    <a:round/>
                    <a:headEnd/>
                    <a:tailEnd/>
                  </a:ln>
                </p:spPr>
                <p:txBody>
                  <a:bodyPr/>
                  <a:lstStyle/>
                  <a:p>
                    <a:endParaRPr lang="en-US" dirty="0"/>
                  </a:p>
                </p:txBody>
              </p:sp>
              <p:sp>
                <p:nvSpPr>
                  <p:cNvPr id="643" name="Freeform 283"/>
                  <p:cNvSpPr>
                    <a:spLocks noChangeAspect="1"/>
                  </p:cNvSpPr>
                  <p:nvPr/>
                </p:nvSpPr>
                <p:spPr bwMode="gray">
                  <a:xfrm rot="-514390">
                    <a:off x="1764" y="2613"/>
                    <a:ext cx="1" cy="10"/>
                  </a:xfrm>
                  <a:custGeom>
                    <a:avLst/>
                    <a:gdLst>
                      <a:gd name="T0" fmla="*/ 0 w 52"/>
                      <a:gd name="T1" fmla="*/ 0 h 192"/>
                      <a:gd name="T2" fmla="*/ 0 w 52"/>
                      <a:gd name="T3" fmla="*/ 0 h 192"/>
                      <a:gd name="T4" fmla="*/ 0 w 52"/>
                      <a:gd name="T5" fmla="*/ 0 h 192"/>
                      <a:gd name="T6" fmla="*/ 0 w 52"/>
                      <a:gd name="T7" fmla="*/ 0 h 192"/>
                      <a:gd name="T8" fmla="*/ 0 w 52"/>
                      <a:gd name="T9" fmla="*/ 0 h 192"/>
                      <a:gd name="T10" fmla="*/ 0 w 52"/>
                      <a:gd name="T11" fmla="*/ 0 h 192"/>
                      <a:gd name="T12" fmla="*/ 0 w 52"/>
                      <a:gd name="T13" fmla="*/ 0 h 192"/>
                      <a:gd name="T14" fmla="*/ 0 w 52"/>
                      <a:gd name="T15" fmla="*/ 0 h 192"/>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92"/>
                      <a:gd name="T26" fmla="*/ 52 w 52"/>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92">
                        <a:moveTo>
                          <a:pt x="37" y="20"/>
                        </a:moveTo>
                        <a:lnTo>
                          <a:pt x="37" y="0"/>
                        </a:lnTo>
                        <a:lnTo>
                          <a:pt x="52" y="45"/>
                        </a:lnTo>
                        <a:lnTo>
                          <a:pt x="47" y="192"/>
                        </a:lnTo>
                        <a:lnTo>
                          <a:pt x="10" y="160"/>
                        </a:lnTo>
                        <a:lnTo>
                          <a:pt x="0" y="120"/>
                        </a:lnTo>
                        <a:lnTo>
                          <a:pt x="20" y="99"/>
                        </a:lnTo>
                        <a:lnTo>
                          <a:pt x="37" y="20"/>
                        </a:lnTo>
                        <a:close/>
                      </a:path>
                    </a:pathLst>
                  </a:custGeom>
                  <a:solidFill>
                    <a:srgbClr val="BEBEBE"/>
                  </a:solidFill>
                  <a:ln w="6350">
                    <a:solidFill>
                      <a:srgbClr val="969696"/>
                    </a:solidFill>
                    <a:round/>
                    <a:headEnd/>
                    <a:tailEnd/>
                  </a:ln>
                </p:spPr>
                <p:txBody>
                  <a:bodyPr/>
                  <a:lstStyle/>
                  <a:p>
                    <a:endParaRPr lang="en-US" dirty="0"/>
                  </a:p>
                </p:txBody>
              </p:sp>
              <p:sp>
                <p:nvSpPr>
                  <p:cNvPr id="644" name="Freeform 284"/>
                  <p:cNvSpPr>
                    <a:spLocks noChangeAspect="1"/>
                  </p:cNvSpPr>
                  <p:nvPr/>
                </p:nvSpPr>
                <p:spPr bwMode="gray">
                  <a:xfrm rot="-514390">
                    <a:off x="1770" y="2622"/>
                    <a:ext cx="5" cy="11"/>
                  </a:xfrm>
                  <a:custGeom>
                    <a:avLst/>
                    <a:gdLst>
                      <a:gd name="T0" fmla="*/ 0 w 146"/>
                      <a:gd name="T1" fmla="*/ 0 h 212"/>
                      <a:gd name="T2" fmla="*/ 0 w 146"/>
                      <a:gd name="T3" fmla="*/ 0 h 212"/>
                      <a:gd name="T4" fmla="*/ 0 w 146"/>
                      <a:gd name="T5" fmla="*/ 0 h 212"/>
                      <a:gd name="T6" fmla="*/ 0 w 146"/>
                      <a:gd name="T7" fmla="*/ 0 h 212"/>
                      <a:gd name="T8" fmla="*/ 0 w 146"/>
                      <a:gd name="T9" fmla="*/ 0 h 212"/>
                      <a:gd name="T10" fmla="*/ 0 w 146"/>
                      <a:gd name="T11" fmla="*/ 0 h 212"/>
                      <a:gd name="T12" fmla="*/ 0 w 146"/>
                      <a:gd name="T13" fmla="*/ 0 h 212"/>
                      <a:gd name="T14" fmla="*/ 0 w 146"/>
                      <a:gd name="T15" fmla="*/ 0 h 212"/>
                      <a:gd name="T16" fmla="*/ 0 w 146"/>
                      <a:gd name="T17" fmla="*/ 0 h 212"/>
                      <a:gd name="T18" fmla="*/ 0 w 146"/>
                      <a:gd name="T19" fmla="*/ 0 h 212"/>
                      <a:gd name="T20" fmla="*/ 0 w 146"/>
                      <a:gd name="T21" fmla="*/ 0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12"/>
                      <a:gd name="T35" fmla="*/ 146 w 146"/>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rgbClr val="BEBEBE"/>
                  </a:solidFill>
                  <a:ln w="6350">
                    <a:solidFill>
                      <a:srgbClr val="969696"/>
                    </a:solidFill>
                    <a:round/>
                    <a:headEnd/>
                    <a:tailEnd/>
                  </a:ln>
                </p:spPr>
                <p:txBody>
                  <a:bodyPr/>
                  <a:lstStyle/>
                  <a:p>
                    <a:endParaRPr lang="en-US" dirty="0"/>
                  </a:p>
                </p:txBody>
              </p:sp>
              <p:sp>
                <p:nvSpPr>
                  <p:cNvPr id="645" name="Freeform 285"/>
                  <p:cNvSpPr>
                    <a:spLocks noChangeAspect="1"/>
                  </p:cNvSpPr>
                  <p:nvPr/>
                </p:nvSpPr>
                <p:spPr bwMode="gray">
                  <a:xfrm rot="-514390">
                    <a:off x="1781" y="2631"/>
                    <a:ext cx="3" cy="2"/>
                  </a:xfrm>
                  <a:custGeom>
                    <a:avLst/>
                    <a:gdLst>
                      <a:gd name="T0" fmla="*/ 0 w 52"/>
                      <a:gd name="T1" fmla="*/ 0 h 55"/>
                      <a:gd name="T2" fmla="*/ 0 w 52"/>
                      <a:gd name="T3" fmla="*/ 0 h 55"/>
                      <a:gd name="T4" fmla="*/ 0 w 52"/>
                      <a:gd name="T5" fmla="*/ 0 h 55"/>
                      <a:gd name="T6" fmla="*/ 0 w 52"/>
                      <a:gd name="T7" fmla="*/ 0 h 55"/>
                      <a:gd name="T8" fmla="*/ 0 w 52"/>
                      <a:gd name="T9" fmla="*/ 0 h 55"/>
                      <a:gd name="T10" fmla="*/ 0 w 52"/>
                      <a:gd name="T11" fmla="*/ 0 h 55"/>
                      <a:gd name="T12" fmla="*/ 0 60000 65536"/>
                      <a:gd name="T13" fmla="*/ 0 60000 65536"/>
                      <a:gd name="T14" fmla="*/ 0 60000 65536"/>
                      <a:gd name="T15" fmla="*/ 0 60000 65536"/>
                      <a:gd name="T16" fmla="*/ 0 60000 65536"/>
                      <a:gd name="T17" fmla="*/ 0 60000 65536"/>
                      <a:gd name="T18" fmla="*/ 0 w 52"/>
                      <a:gd name="T19" fmla="*/ 0 h 55"/>
                      <a:gd name="T20" fmla="*/ 52 w 5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52" h="55">
                        <a:moveTo>
                          <a:pt x="20" y="0"/>
                        </a:moveTo>
                        <a:lnTo>
                          <a:pt x="3" y="28"/>
                        </a:lnTo>
                        <a:lnTo>
                          <a:pt x="0" y="55"/>
                        </a:lnTo>
                        <a:lnTo>
                          <a:pt x="35" y="52"/>
                        </a:lnTo>
                        <a:lnTo>
                          <a:pt x="52" y="0"/>
                        </a:lnTo>
                        <a:lnTo>
                          <a:pt x="20" y="0"/>
                        </a:lnTo>
                        <a:close/>
                      </a:path>
                    </a:pathLst>
                  </a:custGeom>
                  <a:solidFill>
                    <a:srgbClr val="BEBEBE"/>
                  </a:solidFill>
                  <a:ln w="6350">
                    <a:solidFill>
                      <a:srgbClr val="969696"/>
                    </a:solidFill>
                    <a:round/>
                    <a:headEnd/>
                    <a:tailEnd/>
                  </a:ln>
                </p:spPr>
                <p:txBody>
                  <a:bodyPr/>
                  <a:lstStyle/>
                  <a:p>
                    <a:endParaRPr lang="en-US" dirty="0"/>
                  </a:p>
                </p:txBody>
              </p:sp>
              <p:sp>
                <p:nvSpPr>
                  <p:cNvPr id="646" name="Freeform 286"/>
                  <p:cNvSpPr>
                    <a:spLocks noChangeAspect="1"/>
                  </p:cNvSpPr>
                  <p:nvPr/>
                </p:nvSpPr>
                <p:spPr bwMode="gray">
                  <a:xfrm rot="-514390">
                    <a:off x="1776" y="2642"/>
                    <a:ext cx="4" cy="13"/>
                  </a:xfrm>
                  <a:custGeom>
                    <a:avLst/>
                    <a:gdLst>
                      <a:gd name="T0" fmla="*/ 0 w 117"/>
                      <a:gd name="T1" fmla="*/ 0 h 232"/>
                      <a:gd name="T2" fmla="*/ 0 w 117"/>
                      <a:gd name="T3" fmla="*/ 0 h 232"/>
                      <a:gd name="T4" fmla="*/ 0 w 117"/>
                      <a:gd name="T5" fmla="*/ 0 h 232"/>
                      <a:gd name="T6" fmla="*/ 0 w 117"/>
                      <a:gd name="T7" fmla="*/ 0 h 232"/>
                      <a:gd name="T8" fmla="*/ 0 w 117"/>
                      <a:gd name="T9" fmla="*/ 0 h 232"/>
                      <a:gd name="T10" fmla="*/ 0 w 117"/>
                      <a:gd name="T11" fmla="*/ 0 h 232"/>
                      <a:gd name="T12" fmla="*/ 0 w 117"/>
                      <a:gd name="T13" fmla="*/ 0 h 232"/>
                      <a:gd name="T14" fmla="*/ 0 w 117"/>
                      <a:gd name="T15" fmla="*/ 0 h 232"/>
                      <a:gd name="T16" fmla="*/ 0 w 117"/>
                      <a:gd name="T17" fmla="*/ 0 h 232"/>
                      <a:gd name="T18" fmla="*/ 0 w 117"/>
                      <a:gd name="T19" fmla="*/ 0 h 232"/>
                      <a:gd name="T20" fmla="*/ 0 w 117"/>
                      <a:gd name="T21" fmla="*/ 0 h 232"/>
                      <a:gd name="T22" fmla="*/ 0 w 117"/>
                      <a:gd name="T23" fmla="*/ 0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232"/>
                      <a:gd name="T38" fmla="*/ 117 w 117"/>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rgbClr val="BEBEBE"/>
                  </a:solidFill>
                  <a:ln w="6350">
                    <a:solidFill>
                      <a:srgbClr val="969696"/>
                    </a:solidFill>
                    <a:round/>
                    <a:headEnd/>
                    <a:tailEnd/>
                  </a:ln>
                </p:spPr>
                <p:txBody>
                  <a:bodyPr/>
                  <a:lstStyle/>
                  <a:p>
                    <a:endParaRPr lang="en-US" dirty="0"/>
                  </a:p>
                </p:txBody>
              </p:sp>
              <p:sp>
                <p:nvSpPr>
                  <p:cNvPr id="647" name="Freeform 287"/>
                  <p:cNvSpPr>
                    <a:spLocks noChangeAspect="1"/>
                  </p:cNvSpPr>
                  <p:nvPr/>
                </p:nvSpPr>
                <p:spPr bwMode="gray">
                  <a:xfrm rot="-514390">
                    <a:off x="1789" y="2654"/>
                    <a:ext cx="2" cy="11"/>
                  </a:xfrm>
                  <a:custGeom>
                    <a:avLst/>
                    <a:gdLst>
                      <a:gd name="T0" fmla="*/ 0 w 149"/>
                      <a:gd name="T1" fmla="*/ 0 h 218"/>
                      <a:gd name="T2" fmla="*/ 0 w 149"/>
                      <a:gd name="T3" fmla="*/ 0 h 218"/>
                      <a:gd name="T4" fmla="*/ 0 w 149"/>
                      <a:gd name="T5" fmla="*/ 0 h 218"/>
                      <a:gd name="T6" fmla="*/ 0 w 149"/>
                      <a:gd name="T7" fmla="*/ 0 h 218"/>
                      <a:gd name="T8" fmla="*/ 0 w 149"/>
                      <a:gd name="T9" fmla="*/ 0 h 218"/>
                      <a:gd name="T10" fmla="*/ 0 w 149"/>
                      <a:gd name="T11" fmla="*/ 0 h 218"/>
                      <a:gd name="T12" fmla="*/ 0 w 149"/>
                      <a:gd name="T13" fmla="*/ 0 h 218"/>
                      <a:gd name="T14" fmla="*/ 0 w 149"/>
                      <a:gd name="T15" fmla="*/ 0 h 218"/>
                      <a:gd name="T16" fmla="*/ 0 w 149"/>
                      <a:gd name="T17" fmla="*/ 0 h 218"/>
                      <a:gd name="T18" fmla="*/ 0 w 149"/>
                      <a:gd name="T19" fmla="*/ 0 h 218"/>
                      <a:gd name="T20" fmla="*/ 0 w 149"/>
                      <a:gd name="T21" fmla="*/ 0 h 218"/>
                      <a:gd name="T22" fmla="*/ 0 w 149"/>
                      <a:gd name="T23" fmla="*/ 0 h 218"/>
                      <a:gd name="T24" fmla="*/ 0 w 149"/>
                      <a:gd name="T25" fmla="*/ 0 h 218"/>
                      <a:gd name="T26" fmla="*/ 0 w 149"/>
                      <a:gd name="T27" fmla="*/ 0 h 218"/>
                      <a:gd name="T28" fmla="*/ 0 w 149"/>
                      <a:gd name="T29" fmla="*/ 0 h 218"/>
                      <a:gd name="T30" fmla="*/ 0 w 149"/>
                      <a:gd name="T31" fmla="*/ 0 h 218"/>
                      <a:gd name="T32" fmla="*/ 0 w 149"/>
                      <a:gd name="T33" fmla="*/ 0 h 218"/>
                      <a:gd name="T34" fmla="*/ 0 w 149"/>
                      <a:gd name="T35" fmla="*/ 0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18"/>
                      <a:gd name="T56" fmla="*/ 149 w 149"/>
                      <a:gd name="T57" fmla="*/ 218 h 2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rgbClr val="BEBEBE"/>
                  </a:solidFill>
                  <a:ln w="6350">
                    <a:solidFill>
                      <a:srgbClr val="969696"/>
                    </a:solidFill>
                    <a:round/>
                    <a:headEnd/>
                    <a:tailEnd/>
                  </a:ln>
                </p:spPr>
                <p:txBody>
                  <a:bodyPr/>
                  <a:lstStyle/>
                  <a:p>
                    <a:endParaRPr lang="en-US" dirty="0"/>
                  </a:p>
                </p:txBody>
              </p:sp>
              <p:sp>
                <p:nvSpPr>
                  <p:cNvPr id="648" name="Freeform 288"/>
                  <p:cNvSpPr>
                    <a:spLocks noChangeAspect="1"/>
                  </p:cNvSpPr>
                  <p:nvPr/>
                </p:nvSpPr>
                <p:spPr bwMode="gray">
                  <a:xfrm rot="-514390">
                    <a:off x="1798" y="2661"/>
                    <a:ext cx="5" cy="2"/>
                  </a:xfrm>
                  <a:custGeom>
                    <a:avLst/>
                    <a:gdLst>
                      <a:gd name="T0" fmla="*/ 0 w 118"/>
                      <a:gd name="T1" fmla="*/ 0 h 34"/>
                      <a:gd name="T2" fmla="*/ 0 w 118"/>
                      <a:gd name="T3" fmla="*/ 0 h 34"/>
                      <a:gd name="T4" fmla="*/ 0 w 118"/>
                      <a:gd name="T5" fmla="*/ 0 h 34"/>
                      <a:gd name="T6" fmla="*/ 0 w 118"/>
                      <a:gd name="T7" fmla="*/ 0 h 34"/>
                      <a:gd name="T8" fmla="*/ 0 w 118"/>
                      <a:gd name="T9" fmla="*/ 0 h 34"/>
                      <a:gd name="T10" fmla="*/ 0 w 118"/>
                      <a:gd name="T11" fmla="*/ 0 h 34"/>
                      <a:gd name="T12" fmla="*/ 0 w 118"/>
                      <a:gd name="T13" fmla="*/ 0 h 34"/>
                      <a:gd name="T14" fmla="*/ 0 60000 65536"/>
                      <a:gd name="T15" fmla="*/ 0 60000 65536"/>
                      <a:gd name="T16" fmla="*/ 0 60000 65536"/>
                      <a:gd name="T17" fmla="*/ 0 60000 65536"/>
                      <a:gd name="T18" fmla="*/ 0 60000 65536"/>
                      <a:gd name="T19" fmla="*/ 0 60000 65536"/>
                      <a:gd name="T20" fmla="*/ 0 60000 65536"/>
                      <a:gd name="T21" fmla="*/ 0 w 118"/>
                      <a:gd name="T22" fmla="*/ 0 h 34"/>
                      <a:gd name="T23" fmla="*/ 118 w 11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34">
                        <a:moveTo>
                          <a:pt x="118" y="34"/>
                        </a:moveTo>
                        <a:lnTo>
                          <a:pt x="100" y="3"/>
                        </a:lnTo>
                        <a:lnTo>
                          <a:pt x="56" y="0"/>
                        </a:lnTo>
                        <a:lnTo>
                          <a:pt x="0" y="24"/>
                        </a:lnTo>
                        <a:lnTo>
                          <a:pt x="52" y="17"/>
                        </a:lnTo>
                        <a:lnTo>
                          <a:pt x="90" y="34"/>
                        </a:lnTo>
                        <a:lnTo>
                          <a:pt x="118" y="34"/>
                        </a:lnTo>
                        <a:close/>
                      </a:path>
                    </a:pathLst>
                  </a:custGeom>
                  <a:solidFill>
                    <a:srgbClr val="BEBEBE"/>
                  </a:solidFill>
                  <a:ln w="6350">
                    <a:solidFill>
                      <a:srgbClr val="969696"/>
                    </a:solidFill>
                    <a:round/>
                    <a:headEnd/>
                    <a:tailEnd/>
                  </a:ln>
                </p:spPr>
                <p:txBody>
                  <a:bodyPr/>
                  <a:lstStyle/>
                  <a:p>
                    <a:endParaRPr lang="en-US" dirty="0"/>
                  </a:p>
                </p:txBody>
              </p:sp>
              <p:sp>
                <p:nvSpPr>
                  <p:cNvPr id="649" name="Freeform 289"/>
                  <p:cNvSpPr>
                    <a:spLocks noChangeAspect="1"/>
                  </p:cNvSpPr>
                  <p:nvPr/>
                </p:nvSpPr>
                <p:spPr bwMode="gray">
                  <a:xfrm rot="-514390">
                    <a:off x="1807" y="2668"/>
                    <a:ext cx="7" cy="3"/>
                  </a:xfrm>
                  <a:custGeom>
                    <a:avLst/>
                    <a:gdLst>
                      <a:gd name="T0" fmla="*/ 0 w 248"/>
                      <a:gd name="T1" fmla="*/ 0 h 103"/>
                      <a:gd name="T2" fmla="*/ 0 w 248"/>
                      <a:gd name="T3" fmla="*/ 0 h 103"/>
                      <a:gd name="T4" fmla="*/ 0 w 248"/>
                      <a:gd name="T5" fmla="*/ 0 h 103"/>
                      <a:gd name="T6" fmla="*/ 0 w 248"/>
                      <a:gd name="T7" fmla="*/ 0 h 103"/>
                      <a:gd name="T8" fmla="*/ 0 w 248"/>
                      <a:gd name="T9" fmla="*/ 0 h 103"/>
                      <a:gd name="T10" fmla="*/ 0 w 248"/>
                      <a:gd name="T11" fmla="*/ 0 h 103"/>
                      <a:gd name="T12" fmla="*/ 0 w 248"/>
                      <a:gd name="T13" fmla="*/ 0 h 103"/>
                      <a:gd name="T14" fmla="*/ 0 w 248"/>
                      <a:gd name="T15" fmla="*/ 0 h 103"/>
                      <a:gd name="T16" fmla="*/ 0 w 248"/>
                      <a:gd name="T17" fmla="*/ 0 h 103"/>
                      <a:gd name="T18" fmla="*/ 0 w 248"/>
                      <a:gd name="T19" fmla="*/ 0 h 103"/>
                      <a:gd name="T20" fmla="*/ 0 w 248"/>
                      <a:gd name="T21" fmla="*/ 0 h 103"/>
                      <a:gd name="T22" fmla="*/ 0 w 248"/>
                      <a:gd name="T23" fmla="*/ 0 h 103"/>
                      <a:gd name="T24" fmla="*/ 0 w 248"/>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
                      <a:gd name="T40" fmla="*/ 0 h 103"/>
                      <a:gd name="T41" fmla="*/ 248 w 248"/>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rgbClr val="BEBEBE"/>
                  </a:solidFill>
                  <a:ln w="6350">
                    <a:solidFill>
                      <a:srgbClr val="969696"/>
                    </a:solidFill>
                    <a:round/>
                    <a:headEnd/>
                    <a:tailEnd/>
                  </a:ln>
                </p:spPr>
                <p:txBody>
                  <a:bodyPr/>
                  <a:lstStyle/>
                  <a:p>
                    <a:endParaRPr lang="en-US" dirty="0"/>
                  </a:p>
                </p:txBody>
              </p:sp>
              <p:sp>
                <p:nvSpPr>
                  <p:cNvPr id="650" name="Freeform 290"/>
                  <p:cNvSpPr>
                    <a:spLocks noChangeAspect="1"/>
                  </p:cNvSpPr>
                  <p:nvPr/>
                </p:nvSpPr>
                <p:spPr bwMode="gray">
                  <a:xfrm rot="-514390">
                    <a:off x="1751" y="2633"/>
                    <a:ext cx="2" cy="4"/>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w 70"/>
                      <a:gd name="T11" fmla="*/ 0 h 80"/>
                      <a:gd name="T12" fmla="*/ 0 60000 65536"/>
                      <a:gd name="T13" fmla="*/ 0 60000 65536"/>
                      <a:gd name="T14" fmla="*/ 0 60000 65536"/>
                      <a:gd name="T15" fmla="*/ 0 60000 65536"/>
                      <a:gd name="T16" fmla="*/ 0 60000 65536"/>
                      <a:gd name="T17" fmla="*/ 0 60000 65536"/>
                      <a:gd name="T18" fmla="*/ 0 w 70"/>
                      <a:gd name="T19" fmla="*/ 0 h 80"/>
                      <a:gd name="T20" fmla="*/ 70 w 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0" h="80">
                        <a:moveTo>
                          <a:pt x="42" y="0"/>
                        </a:moveTo>
                        <a:lnTo>
                          <a:pt x="0" y="55"/>
                        </a:lnTo>
                        <a:lnTo>
                          <a:pt x="4" y="80"/>
                        </a:lnTo>
                        <a:lnTo>
                          <a:pt x="42" y="57"/>
                        </a:lnTo>
                        <a:lnTo>
                          <a:pt x="70" y="9"/>
                        </a:lnTo>
                        <a:lnTo>
                          <a:pt x="42" y="0"/>
                        </a:lnTo>
                        <a:close/>
                      </a:path>
                    </a:pathLst>
                  </a:custGeom>
                  <a:solidFill>
                    <a:srgbClr val="BEBEBE"/>
                  </a:solidFill>
                  <a:ln w="6350">
                    <a:solidFill>
                      <a:srgbClr val="969696"/>
                    </a:solidFill>
                    <a:round/>
                    <a:headEnd/>
                    <a:tailEnd/>
                  </a:ln>
                </p:spPr>
                <p:txBody>
                  <a:bodyPr/>
                  <a:lstStyle/>
                  <a:p>
                    <a:endParaRPr lang="en-US" dirty="0"/>
                  </a:p>
                </p:txBody>
              </p:sp>
              <p:sp>
                <p:nvSpPr>
                  <p:cNvPr id="651" name="Freeform 291"/>
                  <p:cNvSpPr>
                    <a:spLocks noChangeAspect="1"/>
                  </p:cNvSpPr>
                  <p:nvPr/>
                </p:nvSpPr>
                <p:spPr bwMode="gray">
                  <a:xfrm rot="-514390">
                    <a:off x="1725" y="2621"/>
                    <a:ext cx="2" cy="5"/>
                  </a:xfrm>
                  <a:custGeom>
                    <a:avLst/>
                    <a:gdLst>
                      <a:gd name="T0" fmla="*/ 0 w 72"/>
                      <a:gd name="T1" fmla="*/ 0 h 93"/>
                      <a:gd name="T2" fmla="*/ 0 w 72"/>
                      <a:gd name="T3" fmla="*/ 0 h 93"/>
                      <a:gd name="T4" fmla="*/ 0 w 72"/>
                      <a:gd name="T5" fmla="*/ 0 h 93"/>
                      <a:gd name="T6" fmla="*/ 0 w 72"/>
                      <a:gd name="T7" fmla="*/ 0 h 93"/>
                      <a:gd name="T8" fmla="*/ 0 w 72"/>
                      <a:gd name="T9" fmla="*/ 0 h 93"/>
                      <a:gd name="T10" fmla="*/ 0 60000 65536"/>
                      <a:gd name="T11" fmla="*/ 0 60000 65536"/>
                      <a:gd name="T12" fmla="*/ 0 60000 65536"/>
                      <a:gd name="T13" fmla="*/ 0 60000 65536"/>
                      <a:gd name="T14" fmla="*/ 0 60000 65536"/>
                      <a:gd name="T15" fmla="*/ 0 w 72"/>
                      <a:gd name="T16" fmla="*/ 0 h 93"/>
                      <a:gd name="T17" fmla="*/ 72 w 72"/>
                      <a:gd name="T18" fmla="*/ 93 h 93"/>
                    </a:gdLst>
                    <a:ahLst/>
                    <a:cxnLst>
                      <a:cxn ang="T10">
                        <a:pos x="T0" y="T1"/>
                      </a:cxn>
                      <a:cxn ang="T11">
                        <a:pos x="T2" y="T3"/>
                      </a:cxn>
                      <a:cxn ang="T12">
                        <a:pos x="T4" y="T5"/>
                      </a:cxn>
                      <a:cxn ang="T13">
                        <a:pos x="T6" y="T7"/>
                      </a:cxn>
                      <a:cxn ang="T14">
                        <a:pos x="T8" y="T9"/>
                      </a:cxn>
                    </a:cxnLst>
                    <a:rect l="T15" t="T16" r="T17" b="T18"/>
                    <a:pathLst>
                      <a:path w="72" h="93">
                        <a:moveTo>
                          <a:pt x="72" y="7"/>
                        </a:moveTo>
                        <a:lnTo>
                          <a:pt x="57" y="0"/>
                        </a:lnTo>
                        <a:lnTo>
                          <a:pt x="0" y="79"/>
                        </a:lnTo>
                        <a:lnTo>
                          <a:pt x="7" y="93"/>
                        </a:lnTo>
                        <a:lnTo>
                          <a:pt x="72" y="7"/>
                        </a:lnTo>
                        <a:close/>
                      </a:path>
                    </a:pathLst>
                  </a:custGeom>
                  <a:solidFill>
                    <a:srgbClr val="BEBEBE"/>
                  </a:solidFill>
                  <a:ln w="6350">
                    <a:solidFill>
                      <a:srgbClr val="969696"/>
                    </a:solidFill>
                    <a:round/>
                    <a:headEnd/>
                    <a:tailEnd/>
                  </a:ln>
                </p:spPr>
                <p:txBody>
                  <a:bodyPr/>
                  <a:lstStyle/>
                  <a:p>
                    <a:endParaRPr lang="en-US" dirty="0"/>
                  </a:p>
                </p:txBody>
              </p:sp>
              <p:sp>
                <p:nvSpPr>
                  <p:cNvPr id="652" name="Freeform 292"/>
                  <p:cNvSpPr>
                    <a:spLocks noChangeAspect="1"/>
                  </p:cNvSpPr>
                  <p:nvPr/>
                </p:nvSpPr>
                <p:spPr bwMode="gray">
                  <a:xfrm rot="-514390">
                    <a:off x="1723" y="2627"/>
                    <a:ext cx="2" cy="3"/>
                  </a:xfrm>
                  <a:custGeom>
                    <a:avLst/>
                    <a:gdLst>
                      <a:gd name="T0" fmla="*/ 0 w 56"/>
                      <a:gd name="T1" fmla="*/ 0 h 36"/>
                      <a:gd name="T2" fmla="*/ 0 w 56"/>
                      <a:gd name="T3" fmla="*/ 0 h 36"/>
                      <a:gd name="T4" fmla="*/ 0 w 56"/>
                      <a:gd name="T5" fmla="*/ 0 h 36"/>
                      <a:gd name="T6" fmla="*/ 0 w 56"/>
                      <a:gd name="T7" fmla="*/ 0 h 36"/>
                      <a:gd name="T8" fmla="*/ 0 w 56"/>
                      <a:gd name="T9" fmla="*/ 0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56" y="0"/>
                        </a:moveTo>
                        <a:lnTo>
                          <a:pt x="0" y="26"/>
                        </a:lnTo>
                        <a:lnTo>
                          <a:pt x="4" y="36"/>
                        </a:lnTo>
                        <a:lnTo>
                          <a:pt x="53" y="18"/>
                        </a:lnTo>
                        <a:lnTo>
                          <a:pt x="56" y="0"/>
                        </a:lnTo>
                        <a:close/>
                      </a:path>
                    </a:pathLst>
                  </a:custGeom>
                  <a:solidFill>
                    <a:srgbClr val="BEBEBE"/>
                  </a:solidFill>
                  <a:ln w="6350">
                    <a:solidFill>
                      <a:srgbClr val="969696"/>
                    </a:solidFill>
                    <a:round/>
                    <a:headEnd/>
                    <a:tailEnd/>
                  </a:ln>
                </p:spPr>
                <p:txBody>
                  <a:bodyPr/>
                  <a:lstStyle/>
                  <a:p>
                    <a:endParaRPr lang="en-US" dirty="0"/>
                  </a:p>
                </p:txBody>
              </p:sp>
              <p:sp>
                <p:nvSpPr>
                  <p:cNvPr id="653" name="Freeform 293"/>
                  <p:cNvSpPr>
                    <a:spLocks noChangeAspect="1"/>
                  </p:cNvSpPr>
                  <p:nvPr/>
                </p:nvSpPr>
                <p:spPr bwMode="gray">
                  <a:xfrm rot="-514390">
                    <a:off x="1715" y="2630"/>
                    <a:ext cx="5" cy="5"/>
                  </a:xfrm>
                  <a:custGeom>
                    <a:avLst/>
                    <a:gdLst>
                      <a:gd name="T0" fmla="*/ 0 w 155"/>
                      <a:gd name="T1" fmla="*/ 0 h 70"/>
                      <a:gd name="T2" fmla="*/ 0 w 155"/>
                      <a:gd name="T3" fmla="*/ 0 h 70"/>
                      <a:gd name="T4" fmla="*/ 0 w 155"/>
                      <a:gd name="T5" fmla="*/ 0 h 70"/>
                      <a:gd name="T6" fmla="*/ 0 w 155"/>
                      <a:gd name="T7" fmla="*/ 0 h 70"/>
                      <a:gd name="T8" fmla="*/ 0 w 155"/>
                      <a:gd name="T9" fmla="*/ 0 h 70"/>
                      <a:gd name="T10" fmla="*/ 0 w 155"/>
                      <a:gd name="T11" fmla="*/ 0 h 70"/>
                      <a:gd name="T12" fmla="*/ 0 w 155"/>
                      <a:gd name="T13" fmla="*/ 0 h 70"/>
                      <a:gd name="T14" fmla="*/ 0 w 155"/>
                      <a:gd name="T15" fmla="*/ 0 h 70"/>
                      <a:gd name="T16" fmla="*/ 0 w 155"/>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70"/>
                      <a:gd name="T29" fmla="*/ 155 w 15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rgbClr val="BEBEBE"/>
                  </a:solidFill>
                  <a:ln w="6350">
                    <a:solidFill>
                      <a:srgbClr val="969696"/>
                    </a:solidFill>
                    <a:round/>
                    <a:headEnd/>
                    <a:tailEnd/>
                  </a:ln>
                </p:spPr>
                <p:txBody>
                  <a:bodyPr/>
                  <a:lstStyle/>
                  <a:p>
                    <a:endParaRPr lang="en-US" dirty="0"/>
                  </a:p>
                </p:txBody>
              </p:sp>
            </p:grpSp>
          </p:grpSp>
          <p:sp>
            <p:nvSpPr>
              <p:cNvPr id="554" name="Freeform 294"/>
              <p:cNvSpPr>
                <a:spLocks noChangeAspect="1"/>
              </p:cNvSpPr>
              <p:nvPr/>
            </p:nvSpPr>
            <p:spPr bwMode="gray">
              <a:xfrm rot="-540000">
                <a:off x="1754" y="2719"/>
                <a:ext cx="23" cy="11"/>
              </a:xfrm>
              <a:custGeom>
                <a:avLst/>
                <a:gdLst>
                  <a:gd name="T0" fmla="*/ 0 w 642"/>
                  <a:gd name="T1" fmla="*/ 0 h 260"/>
                  <a:gd name="T2" fmla="*/ 0 w 642"/>
                  <a:gd name="T3" fmla="*/ 0 h 260"/>
                  <a:gd name="T4" fmla="*/ 0 w 642"/>
                  <a:gd name="T5" fmla="*/ 0 h 260"/>
                  <a:gd name="T6" fmla="*/ 0 w 642"/>
                  <a:gd name="T7" fmla="*/ 0 h 260"/>
                  <a:gd name="T8" fmla="*/ 0 w 642"/>
                  <a:gd name="T9" fmla="*/ 0 h 260"/>
                  <a:gd name="T10" fmla="*/ 0 w 642"/>
                  <a:gd name="T11" fmla="*/ 0 h 260"/>
                  <a:gd name="T12" fmla="*/ 0 w 642"/>
                  <a:gd name="T13" fmla="*/ 0 h 260"/>
                  <a:gd name="T14" fmla="*/ 0 w 642"/>
                  <a:gd name="T15" fmla="*/ 0 h 260"/>
                  <a:gd name="T16" fmla="*/ 0 w 642"/>
                  <a:gd name="T17" fmla="*/ 0 h 260"/>
                  <a:gd name="T18" fmla="*/ 0 w 642"/>
                  <a:gd name="T19" fmla="*/ 0 h 260"/>
                  <a:gd name="T20" fmla="*/ 0 w 642"/>
                  <a:gd name="T21" fmla="*/ 0 h 260"/>
                  <a:gd name="T22" fmla="*/ 0 w 642"/>
                  <a:gd name="T23" fmla="*/ 0 h 260"/>
                  <a:gd name="T24" fmla="*/ 0 w 642"/>
                  <a:gd name="T25" fmla="*/ 0 h 260"/>
                  <a:gd name="T26" fmla="*/ 0 w 642"/>
                  <a:gd name="T27" fmla="*/ 0 h 260"/>
                  <a:gd name="T28" fmla="*/ 0 w 642"/>
                  <a:gd name="T29" fmla="*/ 0 h 260"/>
                  <a:gd name="T30" fmla="*/ 0 w 642"/>
                  <a:gd name="T31" fmla="*/ 0 h 260"/>
                  <a:gd name="T32" fmla="*/ 0 w 642"/>
                  <a:gd name="T33" fmla="*/ 0 h 260"/>
                  <a:gd name="T34" fmla="*/ 0 w 642"/>
                  <a:gd name="T35" fmla="*/ 0 h 260"/>
                  <a:gd name="T36" fmla="*/ 0 w 642"/>
                  <a:gd name="T37" fmla="*/ 0 h 260"/>
                  <a:gd name="T38" fmla="*/ 0 w 642"/>
                  <a:gd name="T39" fmla="*/ 0 h 260"/>
                  <a:gd name="T40" fmla="*/ 0 w 642"/>
                  <a:gd name="T41" fmla="*/ 0 h 260"/>
                  <a:gd name="T42" fmla="*/ 0 w 642"/>
                  <a:gd name="T43" fmla="*/ 0 h 2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2"/>
                  <a:gd name="T67" fmla="*/ 0 h 260"/>
                  <a:gd name="T68" fmla="*/ 642 w 642"/>
                  <a:gd name="T69" fmla="*/ 260 h 2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solidFill>
                <a:srgbClr val="BEBEBE"/>
              </a:solidFill>
              <a:ln w="6350">
                <a:solidFill>
                  <a:srgbClr val="969696"/>
                </a:solidFill>
                <a:round/>
                <a:headEnd/>
                <a:tailEnd/>
              </a:ln>
            </p:spPr>
            <p:txBody>
              <a:bodyPr/>
              <a:lstStyle/>
              <a:p>
                <a:endParaRPr lang="en-US" dirty="0"/>
              </a:p>
            </p:txBody>
          </p:sp>
          <p:sp>
            <p:nvSpPr>
              <p:cNvPr id="555" name="Freeform 295"/>
              <p:cNvSpPr>
                <a:spLocks noChangeAspect="1"/>
              </p:cNvSpPr>
              <p:nvPr/>
            </p:nvSpPr>
            <p:spPr bwMode="gray">
              <a:xfrm rot="-1047951">
                <a:off x="1914" y="2718"/>
                <a:ext cx="1" cy="2"/>
              </a:xfrm>
              <a:custGeom>
                <a:avLst/>
                <a:gdLst>
                  <a:gd name="T0" fmla="*/ 0 w 56"/>
                  <a:gd name="T1" fmla="*/ 0 h 53"/>
                  <a:gd name="T2" fmla="*/ 0 w 56"/>
                  <a:gd name="T3" fmla="*/ 0 h 53"/>
                  <a:gd name="T4" fmla="*/ 0 w 56"/>
                  <a:gd name="T5" fmla="*/ 0 h 53"/>
                  <a:gd name="T6" fmla="*/ 0 w 56"/>
                  <a:gd name="T7" fmla="*/ 0 h 53"/>
                  <a:gd name="T8" fmla="*/ 0 w 56"/>
                  <a:gd name="T9" fmla="*/ 0 h 53"/>
                  <a:gd name="T10" fmla="*/ 0 w 56"/>
                  <a:gd name="T11" fmla="*/ 0 h 53"/>
                  <a:gd name="T12" fmla="*/ 0 w 56"/>
                  <a:gd name="T13" fmla="*/ 0 h 53"/>
                  <a:gd name="T14" fmla="*/ 0 w 56"/>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3"/>
                  <a:gd name="T26" fmla="*/ 56 w 56"/>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3">
                    <a:moveTo>
                      <a:pt x="18" y="0"/>
                    </a:moveTo>
                    <a:lnTo>
                      <a:pt x="11" y="4"/>
                    </a:lnTo>
                    <a:lnTo>
                      <a:pt x="0" y="28"/>
                    </a:lnTo>
                    <a:lnTo>
                      <a:pt x="4" y="48"/>
                    </a:lnTo>
                    <a:lnTo>
                      <a:pt x="24" y="53"/>
                    </a:lnTo>
                    <a:lnTo>
                      <a:pt x="52" y="34"/>
                    </a:lnTo>
                    <a:lnTo>
                      <a:pt x="56" y="22"/>
                    </a:lnTo>
                    <a:lnTo>
                      <a:pt x="18" y="0"/>
                    </a:lnTo>
                    <a:close/>
                  </a:path>
                </a:pathLst>
              </a:custGeom>
              <a:solidFill>
                <a:srgbClr val="BEBEBE"/>
              </a:solidFill>
              <a:ln w="6350">
                <a:solidFill>
                  <a:srgbClr val="969696"/>
                </a:solidFill>
                <a:round/>
                <a:headEnd/>
                <a:tailEnd/>
              </a:ln>
            </p:spPr>
            <p:txBody>
              <a:bodyPr/>
              <a:lstStyle/>
              <a:p>
                <a:endParaRPr lang="en-US" dirty="0"/>
              </a:p>
            </p:txBody>
          </p:sp>
          <p:sp>
            <p:nvSpPr>
              <p:cNvPr id="556" name="Freeform 296"/>
              <p:cNvSpPr>
                <a:spLocks noChangeAspect="1"/>
              </p:cNvSpPr>
              <p:nvPr/>
            </p:nvSpPr>
            <p:spPr bwMode="gray">
              <a:xfrm rot="-1047951">
                <a:off x="1932" y="2753"/>
                <a:ext cx="3" cy="8"/>
              </a:xfrm>
              <a:custGeom>
                <a:avLst/>
                <a:gdLst>
                  <a:gd name="T0" fmla="*/ 0 w 111"/>
                  <a:gd name="T1" fmla="*/ 0 h 152"/>
                  <a:gd name="T2" fmla="*/ 0 w 111"/>
                  <a:gd name="T3" fmla="*/ 0 h 152"/>
                  <a:gd name="T4" fmla="*/ 0 w 111"/>
                  <a:gd name="T5" fmla="*/ 0 h 152"/>
                  <a:gd name="T6" fmla="*/ 0 w 111"/>
                  <a:gd name="T7" fmla="*/ 0 h 152"/>
                  <a:gd name="T8" fmla="*/ 0 w 111"/>
                  <a:gd name="T9" fmla="*/ 0 h 152"/>
                  <a:gd name="T10" fmla="*/ 0 w 111"/>
                  <a:gd name="T11" fmla="*/ 0 h 152"/>
                  <a:gd name="T12" fmla="*/ 0 w 111"/>
                  <a:gd name="T13" fmla="*/ 0 h 152"/>
                  <a:gd name="T14" fmla="*/ 0 w 111"/>
                  <a:gd name="T15" fmla="*/ 0 h 152"/>
                  <a:gd name="T16" fmla="*/ 0 w 111"/>
                  <a:gd name="T17" fmla="*/ 0 h 152"/>
                  <a:gd name="T18" fmla="*/ 0 w 111"/>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52"/>
                  <a:gd name="T32" fmla="*/ 111 w 111"/>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rgbClr val="BEBEBE"/>
              </a:solidFill>
              <a:ln w="6350">
                <a:solidFill>
                  <a:srgbClr val="969696"/>
                </a:solidFill>
                <a:round/>
                <a:headEnd/>
                <a:tailEnd/>
              </a:ln>
            </p:spPr>
            <p:txBody>
              <a:bodyPr/>
              <a:lstStyle/>
              <a:p>
                <a:endParaRPr lang="en-US" dirty="0"/>
              </a:p>
            </p:txBody>
          </p:sp>
          <p:grpSp>
            <p:nvGrpSpPr>
              <p:cNvPr id="557" name="Group 297"/>
              <p:cNvGrpSpPr>
                <a:grpSpLocks noChangeAspect="1"/>
              </p:cNvGrpSpPr>
              <p:nvPr/>
            </p:nvGrpSpPr>
            <p:grpSpPr bwMode="auto">
              <a:xfrm>
                <a:off x="1946" y="2815"/>
                <a:ext cx="7" cy="24"/>
                <a:chOff x="1925" y="2815"/>
                <a:chExt cx="7" cy="24"/>
              </a:xfrm>
            </p:grpSpPr>
            <p:sp>
              <p:nvSpPr>
                <p:cNvPr id="634" name="Freeform 298"/>
                <p:cNvSpPr>
                  <a:spLocks noChangeAspect="1"/>
                </p:cNvSpPr>
                <p:nvPr/>
              </p:nvSpPr>
              <p:spPr bwMode="gray">
                <a:xfrm rot="-1047951">
                  <a:off x="1930" y="2815"/>
                  <a:ext cx="2" cy="4"/>
                </a:xfrm>
                <a:custGeom>
                  <a:avLst/>
                  <a:gdLst>
                    <a:gd name="T0" fmla="*/ 0 w 86"/>
                    <a:gd name="T1" fmla="*/ 0 h 63"/>
                    <a:gd name="T2" fmla="*/ 0 w 86"/>
                    <a:gd name="T3" fmla="*/ 0 h 63"/>
                    <a:gd name="T4" fmla="*/ 0 w 86"/>
                    <a:gd name="T5" fmla="*/ 0 h 63"/>
                    <a:gd name="T6" fmla="*/ 0 w 86"/>
                    <a:gd name="T7" fmla="*/ 0 h 63"/>
                    <a:gd name="T8" fmla="*/ 0 w 86"/>
                    <a:gd name="T9" fmla="*/ 0 h 63"/>
                    <a:gd name="T10" fmla="*/ 0 w 86"/>
                    <a:gd name="T11" fmla="*/ 0 h 63"/>
                    <a:gd name="T12" fmla="*/ 0 60000 65536"/>
                    <a:gd name="T13" fmla="*/ 0 60000 65536"/>
                    <a:gd name="T14" fmla="*/ 0 60000 65536"/>
                    <a:gd name="T15" fmla="*/ 0 60000 65536"/>
                    <a:gd name="T16" fmla="*/ 0 60000 65536"/>
                    <a:gd name="T17" fmla="*/ 0 60000 65536"/>
                    <a:gd name="T18" fmla="*/ 0 w 86"/>
                    <a:gd name="T19" fmla="*/ 0 h 63"/>
                    <a:gd name="T20" fmla="*/ 86 w 8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6" h="63">
                      <a:moveTo>
                        <a:pt x="86" y="0"/>
                      </a:moveTo>
                      <a:lnTo>
                        <a:pt x="51" y="11"/>
                      </a:lnTo>
                      <a:lnTo>
                        <a:pt x="0" y="52"/>
                      </a:lnTo>
                      <a:lnTo>
                        <a:pt x="14" y="63"/>
                      </a:lnTo>
                      <a:lnTo>
                        <a:pt x="62" y="31"/>
                      </a:lnTo>
                      <a:lnTo>
                        <a:pt x="86" y="0"/>
                      </a:lnTo>
                      <a:close/>
                    </a:path>
                  </a:pathLst>
                </a:custGeom>
                <a:solidFill>
                  <a:srgbClr val="BEBEBE"/>
                </a:solidFill>
                <a:ln w="6350">
                  <a:solidFill>
                    <a:srgbClr val="969696"/>
                  </a:solidFill>
                  <a:round/>
                  <a:headEnd/>
                  <a:tailEnd/>
                </a:ln>
              </p:spPr>
              <p:txBody>
                <a:bodyPr/>
                <a:lstStyle/>
                <a:p>
                  <a:endParaRPr lang="en-US" dirty="0"/>
                </a:p>
              </p:txBody>
            </p:sp>
            <p:sp>
              <p:nvSpPr>
                <p:cNvPr id="635" name="Freeform 299"/>
                <p:cNvSpPr>
                  <a:spLocks noChangeAspect="1"/>
                </p:cNvSpPr>
                <p:nvPr/>
              </p:nvSpPr>
              <p:spPr bwMode="gray">
                <a:xfrm rot="-1047951">
                  <a:off x="1925" y="2826"/>
                  <a:ext cx="7" cy="13"/>
                </a:xfrm>
                <a:custGeom>
                  <a:avLst/>
                  <a:gdLst>
                    <a:gd name="T0" fmla="*/ 0 w 287"/>
                    <a:gd name="T1" fmla="*/ 0 h 245"/>
                    <a:gd name="T2" fmla="*/ 0 w 287"/>
                    <a:gd name="T3" fmla="*/ 0 h 245"/>
                    <a:gd name="T4" fmla="*/ 0 w 287"/>
                    <a:gd name="T5" fmla="*/ 0 h 245"/>
                    <a:gd name="T6" fmla="*/ 0 w 287"/>
                    <a:gd name="T7" fmla="*/ 0 h 245"/>
                    <a:gd name="T8" fmla="*/ 0 w 287"/>
                    <a:gd name="T9" fmla="*/ 0 h 245"/>
                    <a:gd name="T10" fmla="*/ 0 w 287"/>
                    <a:gd name="T11" fmla="*/ 0 h 245"/>
                    <a:gd name="T12" fmla="*/ 0 w 287"/>
                    <a:gd name="T13" fmla="*/ 0 h 245"/>
                    <a:gd name="T14" fmla="*/ 0 w 287"/>
                    <a:gd name="T15" fmla="*/ 0 h 245"/>
                    <a:gd name="T16" fmla="*/ 0 w 287"/>
                    <a:gd name="T17" fmla="*/ 0 h 245"/>
                    <a:gd name="T18" fmla="*/ 0 w 287"/>
                    <a:gd name="T19" fmla="*/ 0 h 245"/>
                    <a:gd name="T20" fmla="*/ 0 w 287"/>
                    <a:gd name="T21" fmla="*/ 0 h 245"/>
                    <a:gd name="T22" fmla="*/ 0 w 287"/>
                    <a:gd name="T23" fmla="*/ 0 h 245"/>
                    <a:gd name="T24" fmla="*/ 0 w 287"/>
                    <a:gd name="T25" fmla="*/ 0 h 245"/>
                    <a:gd name="T26" fmla="*/ 0 w 287"/>
                    <a:gd name="T27" fmla="*/ 0 h 245"/>
                    <a:gd name="T28" fmla="*/ 0 w 287"/>
                    <a:gd name="T29" fmla="*/ 0 h 245"/>
                    <a:gd name="T30" fmla="*/ 0 w 287"/>
                    <a:gd name="T31" fmla="*/ 0 h 245"/>
                    <a:gd name="T32" fmla="*/ 0 w 287"/>
                    <a:gd name="T33" fmla="*/ 0 h 245"/>
                    <a:gd name="T34" fmla="*/ 0 w 287"/>
                    <a:gd name="T35" fmla="*/ 0 h 245"/>
                    <a:gd name="T36" fmla="*/ 0 w 287"/>
                    <a:gd name="T37" fmla="*/ 0 h 245"/>
                    <a:gd name="T38" fmla="*/ 0 w 287"/>
                    <a:gd name="T39" fmla="*/ 0 h 245"/>
                    <a:gd name="T40" fmla="*/ 0 w 287"/>
                    <a:gd name="T41" fmla="*/ 0 h 245"/>
                    <a:gd name="T42" fmla="*/ 0 w 287"/>
                    <a:gd name="T43" fmla="*/ 0 h 245"/>
                    <a:gd name="T44" fmla="*/ 0 w 287"/>
                    <a:gd name="T45" fmla="*/ 0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7"/>
                    <a:gd name="T70" fmla="*/ 0 h 245"/>
                    <a:gd name="T71" fmla="*/ 287 w 287"/>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rgbClr val="BEBEBE"/>
                </a:solidFill>
                <a:ln w="6350">
                  <a:solidFill>
                    <a:srgbClr val="969696"/>
                  </a:solidFill>
                  <a:round/>
                  <a:headEnd/>
                  <a:tailEnd/>
                </a:ln>
              </p:spPr>
              <p:txBody>
                <a:bodyPr/>
                <a:lstStyle/>
                <a:p>
                  <a:endParaRPr lang="en-US" dirty="0"/>
                </a:p>
              </p:txBody>
            </p:sp>
          </p:grpSp>
          <p:sp>
            <p:nvSpPr>
              <p:cNvPr id="558" name="Freeform 300"/>
              <p:cNvSpPr>
                <a:spLocks noChangeAspect="1"/>
              </p:cNvSpPr>
              <p:nvPr/>
            </p:nvSpPr>
            <p:spPr bwMode="gray">
              <a:xfrm rot="-1047951">
                <a:off x="1807" y="2698"/>
                <a:ext cx="3" cy="3"/>
              </a:xfrm>
              <a:custGeom>
                <a:avLst/>
                <a:gdLst>
                  <a:gd name="T0" fmla="*/ 0 w 68"/>
                  <a:gd name="T1" fmla="*/ 0 h 42"/>
                  <a:gd name="T2" fmla="*/ 0 w 68"/>
                  <a:gd name="T3" fmla="*/ 0 h 42"/>
                  <a:gd name="T4" fmla="*/ 0 w 68"/>
                  <a:gd name="T5" fmla="*/ 0 h 42"/>
                  <a:gd name="T6" fmla="*/ 0 w 68"/>
                  <a:gd name="T7" fmla="*/ 0 h 42"/>
                  <a:gd name="T8" fmla="*/ 0 w 68"/>
                  <a:gd name="T9" fmla="*/ 0 h 42"/>
                  <a:gd name="T10" fmla="*/ 0 w 68"/>
                  <a:gd name="T11" fmla="*/ 0 h 42"/>
                  <a:gd name="T12" fmla="*/ 0 w 68"/>
                  <a:gd name="T13" fmla="*/ 0 h 42"/>
                  <a:gd name="T14" fmla="*/ 0 w 68"/>
                  <a:gd name="T15" fmla="*/ 0 h 42"/>
                  <a:gd name="T16" fmla="*/ 0 w 68"/>
                  <a:gd name="T17" fmla="*/ 0 h 42"/>
                  <a:gd name="T18" fmla="*/ 0 w 68"/>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42"/>
                  <a:gd name="T32" fmla="*/ 68 w 68"/>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rgbClr val="BEBEBE"/>
              </a:solidFill>
              <a:ln w="6350">
                <a:solidFill>
                  <a:srgbClr val="969696"/>
                </a:solidFill>
                <a:round/>
                <a:headEnd/>
                <a:tailEnd/>
              </a:ln>
            </p:spPr>
            <p:txBody>
              <a:bodyPr/>
              <a:lstStyle/>
              <a:p>
                <a:endParaRPr lang="en-US" dirty="0"/>
              </a:p>
            </p:txBody>
          </p:sp>
          <p:sp>
            <p:nvSpPr>
              <p:cNvPr id="559" name="Freeform 301"/>
              <p:cNvSpPr>
                <a:spLocks noChangeAspect="1"/>
              </p:cNvSpPr>
              <p:nvPr/>
            </p:nvSpPr>
            <p:spPr bwMode="gray">
              <a:xfrm rot="-1047951">
                <a:off x="1810" y="2717"/>
                <a:ext cx="4" cy="6"/>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83"/>
                  <a:gd name="T26" fmla="*/ 147 w 147"/>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83">
                    <a:moveTo>
                      <a:pt x="89" y="8"/>
                    </a:moveTo>
                    <a:lnTo>
                      <a:pt x="138" y="32"/>
                    </a:lnTo>
                    <a:lnTo>
                      <a:pt x="147" y="83"/>
                    </a:lnTo>
                    <a:lnTo>
                      <a:pt x="105" y="62"/>
                    </a:lnTo>
                    <a:lnTo>
                      <a:pt x="29" y="56"/>
                    </a:lnTo>
                    <a:lnTo>
                      <a:pt x="0" y="14"/>
                    </a:lnTo>
                    <a:lnTo>
                      <a:pt x="32" y="0"/>
                    </a:lnTo>
                    <a:lnTo>
                      <a:pt x="89" y="8"/>
                    </a:lnTo>
                    <a:close/>
                  </a:path>
                </a:pathLst>
              </a:custGeom>
              <a:solidFill>
                <a:srgbClr val="BEBEBE"/>
              </a:solidFill>
              <a:ln w="6350">
                <a:solidFill>
                  <a:srgbClr val="969696"/>
                </a:solidFill>
                <a:round/>
                <a:headEnd/>
                <a:tailEnd/>
              </a:ln>
            </p:spPr>
            <p:txBody>
              <a:bodyPr/>
              <a:lstStyle/>
              <a:p>
                <a:endParaRPr lang="en-US" dirty="0"/>
              </a:p>
            </p:txBody>
          </p:sp>
          <p:grpSp>
            <p:nvGrpSpPr>
              <p:cNvPr id="560" name="Group 302"/>
              <p:cNvGrpSpPr>
                <a:grpSpLocks noChangeAspect="1"/>
              </p:cNvGrpSpPr>
              <p:nvPr/>
            </p:nvGrpSpPr>
            <p:grpSpPr bwMode="auto">
              <a:xfrm>
                <a:off x="1785" y="2693"/>
                <a:ext cx="68" cy="28"/>
                <a:chOff x="1764" y="2693"/>
                <a:chExt cx="68" cy="35"/>
              </a:xfrm>
            </p:grpSpPr>
            <p:sp>
              <p:nvSpPr>
                <p:cNvPr id="632" name="Freeform 303"/>
                <p:cNvSpPr>
                  <a:spLocks noChangeAspect="1"/>
                </p:cNvSpPr>
                <p:nvPr/>
              </p:nvSpPr>
              <p:spPr bwMode="gray">
                <a:xfrm rot="-1047951">
                  <a:off x="1794" y="2693"/>
                  <a:ext cx="38" cy="33"/>
                </a:xfrm>
                <a:custGeom>
                  <a:avLst/>
                  <a:gdLst>
                    <a:gd name="T0" fmla="*/ 0 w 1080"/>
                    <a:gd name="T1" fmla="*/ 0 h 745"/>
                    <a:gd name="T2" fmla="*/ 0 w 1080"/>
                    <a:gd name="T3" fmla="*/ 0 h 745"/>
                    <a:gd name="T4" fmla="*/ 0 w 1080"/>
                    <a:gd name="T5" fmla="*/ 0 h 745"/>
                    <a:gd name="T6" fmla="*/ 0 w 1080"/>
                    <a:gd name="T7" fmla="*/ 0 h 745"/>
                    <a:gd name="T8" fmla="*/ 0 w 1080"/>
                    <a:gd name="T9" fmla="*/ 0 h 745"/>
                    <a:gd name="T10" fmla="*/ 0 w 1080"/>
                    <a:gd name="T11" fmla="*/ 0 h 745"/>
                    <a:gd name="T12" fmla="*/ 0 w 1080"/>
                    <a:gd name="T13" fmla="*/ 0 h 745"/>
                    <a:gd name="T14" fmla="*/ 0 w 1080"/>
                    <a:gd name="T15" fmla="*/ 0 h 745"/>
                    <a:gd name="T16" fmla="*/ 0 w 1080"/>
                    <a:gd name="T17" fmla="*/ 0 h 745"/>
                    <a:gd name="T18" fmla="*/ 0 w 1080"/>
                    <a:gd name="T19" fmla="*/ 0 h 745"/>
                    <a:gd name="T20" fmla="*/ 0 w 1080"/>
                    <a:gd name="T21" fmla="*/ 0 h 745"/>
                    <a:gd name="T22" fmla="*/ 0 w 1080"/>
                    <a:gd name="T23" fmla="*/ 0 h 745"/>
                    <a:gd name="T24" fmla="*/ 0 w 1080"/>
                    <a:gd name="T25" fmla="*/ 0 h 745"/>
                    <a:gd name="T26" fmla="*/ 0 w 1080"/>
                    <a:gd name="T27" fmla="*/ 0 h 745"/>
                    <a:gd name="T28" fmla="*/ 0 w 1080"/>
                    <a:gd name="T29" fmla="*/ 0 h 745"/>
                    <a:gd name="T30" fmla="*/ 0 w 1080"/>
                    <a:gd name="T31" fmla="*/ 0 h 745"/>
                    <a:gd name="T32" fmla="*/ 0 w 1080"/>
                    <a:gd name="T33" fmla="*/ 0 h 745"/>
                    <a:gd name="T34" fmla="*/ 0 w 1080"/>
                    <a:gd name="T35" fmla="*/ 0 h 745"/>
                    <a:gd name="T36" fmla="*/ 0 w 1080"/>
                    <a:gd name="T37" fmla="*/ 0 h 745"/>
                    <a:gd name="T38" fmla="*/ 0 w 1080"/>
                    <a:gd name="T39" fmla="*/ 0 h 745"/>
                    <a:gd name="T40" fmla="*/ 0 w 1080"/>
                    <a:gd name="T41" fmla="*/ 0 h 745"/>
                    <a:gd name="T42" fmla="*/ 0 w 1080"/>
                    <a:gd name="T43" fmla="*/ 0 h 745"/>
                    <a:gd name="T44" fmla="*/ 0 w 1080"/>
                    <a:gd name="T45" fmla="*/ 0 h 745"/>
                    <a:gd name="T46" fmla="*/ 0 w 1080"/>
                    <a:gd name="T47" fmla="*/ 0 h 745"/>
                    <a:gd name="T48" fmla="*/ 0 w 1080"/>
                    <a:gd name="T49" fmla="*/ 0 h 745"/>
                    <a:gd name="T50" fmla="*/ 0 w 1080"/>
                    <a:gd name="T51" fmla="*/ 0 h 745"/>
                    <a:gd name="T52" fmla="*/ 0 w 1080"/>
                    <a:gd name="T53" fmla="*/ 0 h 745"/>
                    <a:gd name="T54" fmla="*/ 0 w 1080"/>
                    <a:gd name="T55" fmla="*/ 0 h 745"/>
                    <a:gd name="T56" fmla="*/ 0 w 1080"/>
                    <a:gd name="T57" fmla="*/ 0 h 745"/>
                    <a:gd name="T58" fmla="*/ 0 w 1080"/>
                    <a:gd name="T59" fmla="*/ 0 h 745"/>
                    <a:gd name="T60" fmla="*/ 0 w 1080"/>
                    <a:gd name="T61" fmla="*/ 0 h 745"/>
                    <a:gd name="T62" fmla="*/ 0 w 1080"/>
                    <a:gd name="T63" fmla="*/ 0 h 745"/>
                    <a:gd name="T64" fmla="*/ 0 w 1080"/>
                    <a:gd name="T65" fmla="*/ 0 h 745"/>
                    <a:gd name="T66" fmla="*/ 0 w 1080"/>
                    <a:gd name="T67" fmla="*/ 0 h 7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0"/>
                    <a:gd name="T103" fmla="*/ 0 h 745"/>
                    <a:gd name="T104" fmla="*/ 1080 w 1080"/>
                    <a:gd name="T105" fmla="*/ 745 h 7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rgbClr val="BEBEBE"/>
                </a:solidFill>
                <a:ln w="6350">
                  <a:solidFill>
                    <a:srgbClr val="969696"/>
                  </a:solidFill>
                  <a:round/>
                  <a:headEnd/>
                  <a:tailEnd/>
                </a:ln>
              </p:spPr>
              <p:txBody>
                <a:bodyPr/>
                <a:lstStyle/>
                <a:p>
                  <a:endParaRPr lang="en-US" dirty="0"/>
                </a:p>
              </p:txBody>
            </p:sp>
            <p:sp>
              <p:nvSpPr>
                <p:cNvPr id="633" name="Freeform 304"/>
                <p:cNvSpPr>
                  <a:spLocks noChangeAspect="1"/>
                </p:cNvSpPr>
                <p:nvPr/>
              </p:nvSpPr>
              <p:spPr bwMode="gray">
                <a:xfrm rot="-1047951">
                  <a:off x="1764" y="2699"/>
                  <a:ext cx="30" cy="29"/>
                </a:xfrm>
                <a:custGeom>
                  <a:avLst/>
                  <a:gdLst>
                    <a:gd name="T0" fmla="*/ 0 w 877"/>
                    <a:gd name="T1" fmla="*/ 0 h 627"/>
                    <a:gd name="T2" fmla="*/ 0 w 877"/>
                    <a:gd name="T3" fmla="*/ 0 h 627"/>
                    <a:gd name="T4" fmla="*/ 0 w 877"/>
                    <a:gd name="T5" fmla="*/ 0 h 627"/>
                    <a:gd name="T6" fmla="*/ 0 w 877"/>
                    <a:gd name="T7" fmla="*/ 0 h 627"/>
                    <a:gd name="T8" fmla="*/ 0 w 877"/>
                    <a:gd name="T9" fmla="*/ 0 h 627"/>
                    <a:gd name="T10" fmla="*/ 0 w 877"/>
                    <a:gd name="T11" fmla="*/ 0 h 627"/>
                    <a:gd name="T12" fmla="*/ 0 w 877"/>
                    <a:gd name="T13" fmla="*/ 0 h 627"/>
                    <a:gd name="T14" fmla="*/ 0 w 877"/>
                    <a:gd name="T15" fmla="*/ 0 h 627"/>
                    <a:gd name="T16" fmla="*/ 0 w 877"/>
                    <a:gd name="T17" fmla="*/ 0 h 627"/>
                    <a:gd name="T18" fmla="*/ 0 w 877"/>
                    <a:gd name="T19" fmla="*/ 0 h 627"/>
                    <a:gd name="T20" fmla="*/ 0 w 877"/>
                    <a:gd name="T21" fmla="*/ 0 h 627"/>
                    <a:gd name="T22" fmla="*/ 0 w 877"/>
                    <a:gd name="T23" fmla="*/ 0 h 627"/>
                    <a:gd name="T24" fmla="*/ 0 w 877"/>
                    <a:gd name="T25" fmla="*/ 0 h 627"/>
                    <a:gd name="T26" fmla="*/ 0 w 877"/>
                    <a:gd name="T27" fmla="*/ 0 h 627"/>
                    <a:gd name="T28" fmla="*/ 0 w 877"/>
                    <a:gd name="T29" fmla="*/ 0 h 627"/>
                    <a:gd name="T30" fmla="*/ 0 w 877"/>
                    <a:gd name="T31" fmla="*/ 0 h 627"/>
                    <a:gd name="T32" fmla="*/ 0 w 877"/>
                    <a:gd name="T33" fmla="*/ 0 h 627"/>
                    <a:gd name="T34" fmla="*/ 0 w 877"/>
                    <a:gd name="T35" fmla="*/ 0 h 627"/>
                    <a:gd name="T36" fmla="*/ 0 w 877"/>
                    <a:gd name="T37" fmla="*/ 0 h 627"/>
                    <a:gd name="T38" fmla="*/ 0 w 877"/>
                    <a:gd name="T39" fmla="*/ 0 h 627"/>
                    <a:gd name="T40" fmla="*/ 0 w 877"/>
                    <a:gd name="T41" fmla="*/ 0 h 627"/>
                    <a:gd name="T42" fmla="*/ 0 w 877"/>
                    <a:gd name="T43" fmla="*/ 0 h 627"/>
                    <a:gd name="T44" fmla="*/ 0 w 877"/>
                    <a:gd name="T45" fmla="*/ 0 h 627"/>
                    <a:gd name="T46" fmla="*/ 0 w 877"/>
                    <a:gd name="T47" fmla="*/ 0 h 627"/>
                    <a:gd name="T48" fmla="*/ 0 w 877"/>
                    <a:gd name="T49" fmla="*/ 0 h 627"/>
                    <a:gd name="T50" fmla="*/ 0 w 877"/>
                    <a:gd name="T51" fmla="*/ 0 h 627"/>
                    <a:gd name="T52" fmla="*/ 0 w 877"/>
                    <a:gd name="T53" fmla="*/ 0 h 627"/>
                    <a:gd name="T54" fmla="*/ 0 w 877"/>
                    <a:gd name="T55" fmla="*/ 0 h 627"/>
                    <a:gd name="T56" fmla="*/ 0 w 877"/>
                    <a:gd name="T57" fmla="*/ 0 h 627"/>
                    <a:gd name="T58" fmla="*/ 0 w 877"/>
                    <a:gd name="T59" fmla="*/ 0 h 627"/>
                    <a:gd name="T60" fmla="*/ 0 w 877"/>
                    <a:gd name="T61" fmla="*/ 0 h 627"/>
                    <a:gd name="T62" fmla="*/ 0 w 877"/>
                    <a:gd name="T63" fmla="*/ 0 h 627"/>
                    <a:gd name="T64" fmla="*/ 0 w 877"/>
                    <a:gd name="T65" fmla="*/ 0 h 627"/>
                    <a:gd name="T66" fmla="*/ 0 w 877"/>
                    <a:gd name="T67" fmla="*/ 0 h 627"/>
                    <a:gd name="T68" fmla="*/ 0 w 877"/>
                    <a:gd name="T69" fmla="*/ 0 h 627"/>
                    <a:gd name="T70" fmla="*/ 0 w 877"/>
                    <a:gd name="T71" fmla="*/ 0 h 627"/>
                    <a:gd name="T72" fmla="*/ 0 w 877"/>
                    <a:gd name="T73" fmla="*/ 0 h 627"/>
                    <a:gd name="T74" fmla="*/ 0 w 877"/>
                    <a:gd name="T75" fmla="*/ 0 h 627"/>
                    <a:gd name="T76" fmla="*/ 0 w 877"/>
                    <a:gd name="T77" fmla="*/ 0 h 627"/>
                    <a:gd name="T78" fmla="*/ 0 w 877"/>
                    <a:gd name="T79" fmla="*/ 0 h 627"/>
                    <a:gd name="T80" fmla="*/ 0 w 877"/>
                    <a:gd name="T81" fmla="*/ 0 h 627"/>
                    <a:gd name="T82" fmla="*/ 0 w 877"/>
                    <a:gd name="T83" fmla="*/ 0 h 627"/>
                    <a:gd name="T84" fmla="*/ 0 w 877"/>
                    <a:gd name="T85" fmla="*/ 0 h 627"/>
                    <a:gd name="T86" fmla="*/ 0 w 877"/>
                    <a:gd name="T87" fmla="*/ 0 h 627"/>
                    <a:gd name="T88" fmla="*/ 0 w 877"/>
                    <a:gd name="T89" fmla="*/ 0 h 627"/>
                    <a:gd name="T90" fmla="*/ 0 w 877"/>
                    <a:gd name="T91" fmla="*/ 0 h 627"/>
                    <a:gd name="T92" fmla="*/ 0 w 877"/>
                    <a:gd name="T93" fmla="*/ 0 h 627"/>
                    <a:gd name="T94" fmla="*/ 0 w 877"/>
                    <a:gd name="T95" fmla="*/ 0 h 627"/>
                    <a:gd name="T96" fmla="*/ 0 w 877"/>
                    <a:gd name="T97" fmla="*/ 0 h 627"/>
                    <a:gd name="T98" fmla="*/ 0 w 877"/>
                    <a:gd name="T99" fmla="*/ 0 h 627"/>
                    <a:gd name="T100" fmla="*/ 0 w 877"/>
                    <a:gd name="T101" fmla="*/ 0 h 627"/>
                    <a:gd name="T102" fmla="*/ 0 w 877"/>
                    <a:gd name="T103" fmla="*/ 0 h 627"/>
                    <a:gd name="T104" fmla="*/ 0 w 877"/>
                    <a:gd name="T105" fmla="*/ 0 h 627"/>
                    <a:gd name="T106" fmla="*/ 0 w 877"/>
                    <a:gd name="T107" fmla="*/ 0 h 627"/>
                    <a:gd name="T108" fmla="*/ 0 w 877"/>
                    <a:gd name="T109" fmla="*/ 0 h 627"/>
                    <a:gd name="T110" fmla="*/ 0 w 877"/>
                    <a:gd name="T111" fmla="*/ 0 h 627"/>
                    <a:gd name="T112" fmla="*/ 0 w 877"/>
                    <a:gd name="T113" fmla="*/ 0 h 627"/>
                    <a:gd name="T114" fmla="*/ 0 w 877"/>
                    <a:gd name="T115" fmla="*/ 0 h 627"/>
                    <a:gd name="T116" fmla="*/ 0 w 877"/>
                    <a:gd name="T117" fmla="*/ 0 h 627"/>
                    <a:gd name="T118" fmla="*/ 0 w 877"/>
                    <a:gd name="T119" fmla="*/ 0 h 627"/>
                    <a:gd name="T120" fmla="*/ 0 w 877"/>
                    <a:gd name="T121" fmla="*/ 0 h 627"/>
                    <a:gd name="T122" fmla="*/ 0 w 877"/>
                    <a:gd name="T123" fmla="*/ 0 h 627"/>
                    <a:gd name="T124" fmla="*/ 0 w 877"/>
                    <a:gd name="T125" fmla="*/ 0 h 6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7"/>
                    <a:gd name="T190" fmla="*/ 0 h 627"/>
                    <a:gd name="T191" fmla="*/ 877 w 877"/>
                    <a:gd name="T192" fmla="*/ 627 h 6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solidFill>
                  <a:srgbClr val="BEBEBE"/>
                </a:solidFill>
                <a:ln w="6350">
                  <a:solidFill>
                    <a:srgbClr val="969696"/>
                  </a:solidFill>
                  <a:round/>
                  <a:headEnd/>
                  <a:tailEnd/>
                </a:ln>
              </p:spPr>
              <p:txBody>
                <a:bodyPr/>
                <a:lstStyle/>
                <a:p>
                  <a:endParaRPr lang="en-US" dirty="0"/>
                </a:p>
              </p:txBody>
            </p:sp>
          </p:grpSp>
          <p:sp>
            <p:nvSpPr>
              <p:cNvPr id="561" name="Freeform 305"/>
              <p:cNvSpPr>
                <a:spLocks noChangeAspect="1"/>
              </p:cNvSpPr>
              <p:nvPr/>
            </p:nvSpPr>
            <p:spPr bwMode="gray">
              <a:xfrm rot="-240000">
                <a:off x="1862" y="2709"/>
                <a:ext cx="13" cy="6"/>
              </a:xfrm>
              <a:custGeom>
                <a:avLst/>
                <a:gdLst>
                  <a:gd name="T0" fmla="*/ 0 w 471"/>
                  <a:gd name="T1" fmla="*/ 0 h 180"/>
                  <a:gd name="T2" fmla="*/ 0 w 471"/>
                  <a:gd name="T3" fmla="*/ 0 h 180"/>
                  <a:gd name="T4" fmla="*/ 0 w 471"/>
                  <a:gd name="T5" fmla="*/ 0 h 180"/>
                  <a:gd name="T6" fmla="*/ 0 w 471"/>
                  <a:gd name="T7" fmla="*/ 0 h 180"/>
                  <a:gd name="T8" fmla="*/ 0 w 471"/>
                  <a:gd name="T9" fmla="*/ 0 h 180"/>
                  <a:gd name="T10" fmla="*/ 0 w 471"/>
                  <a:gd name="T11" fmla="*/ 0 h 180"/>
                  <a:gd name="T12" fmla="*/ 0 w 471"/>
                  <a:gd name="T13" fmla="*/ 0 h 180"/>
                  <a:gd name="T14" fmla="*/ 0 w 471"/>
                  <a:gd name="T15" fmla="*/ 0 h 180"/>
                  <a:gd name="T16" fmla="*/ 0 w 471"/>
                  <a:gd name="T17" fmla="*/ 0 h 180"/>
                  <a:gd name="T18" fmla="*/ 0 w 471"/>
                  <a:gd name="T19" fmla="*/ 0 h 180"/>
                  <a:gd name="T20" fmla="*/ 0 w 471"/>
                  <a:gd name="T21" fmla="*/ 0 h 180"/>
                  <a:gd name="T22" fmla="*/ 0 w 471"/>
                  <a:gd name="T23" fmla="*/ 0 h 180"/>
                  <a:gd name="T24" fmla="*/ 0 w 471"/>
                  <a:gd name="T25" fmla="*/ 0 h 180"/>
                  <a:gd name="T26" fmla="*/ 0 w 471"/>
                  <a:gd name="T27" fmla="*/ 0 h 180"/>
                  <a:gd name="T28" fmla="*/ 0 w 471"/>
                  <a:gd name="T29" fmla="*/ 0 h 180"/>
                  <a:gd name="T30" fmla="*/ 0 w 471"/>
                  <a:gd name="T31" fmla="*/ 0 h 180"/>
                  <a:gd name="T32" fmla="*/ 0 w 471"/>
                  <a:gd name="T33" fmla="*/ 0 h 180"/>
                  <a:gd name="T34" fmla="*/ 0 w 471"/>
                  <a:gd name="T35" fmla="*/ 0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180"/>
                  <a:gd name="T56" fmla="*/ 471 w 471"/>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rgbClr val="BEBEBE"/>
              </a:solidFill>
              <a:ln w="6350">
                <a:solidFill>
                  <a:srgbClr val="969696"/>
                </a:solidFill>
                <a:round/>
                <a:headEnd/>
                <a:tailEnd/>
              </a:ln>
            </p:spPr>
            <p:txBody>
              <a:bodyPr/>
              <a:lstStyle/>
              <a:p>
                <a:endParaRPr lang="en-US" dirty="0"/>
              </a:p>
            </p:txBody>
          </p:sp>
          <p:sp>
            <p:nvSpPr>
              <p:cNvPr id="562" name="Freeform 306"/>
              <p:cNvSpPr>
                <a:spLocks noChangeAspect="1"/>
              </p:cNvSpPr>
              <p:nvPr/>
            </p:nvSpPr>
            <p:spPr bwMode="gray">
              <a:xfrm rot="-1047951">
                <a:off x="1941" y="2782"/>
                <a:ext cx="0" cy="4"/>
              </a:xfrm>
              <a:custGeom>
                <a:avLst/>
                <a:gdLst>
                  <a:gd name="T0" fmla="*/ 0 w 14"/>
                  <a:gd name="T1" fmla="*/ 0 h 76"/>
                  <a:gd name="T2" fmla="*/ 0 w 14"/>
                  <a:gd name="T3" fmla="*/ 0 h 76"/>
                  <a:gd name="T4" fmla="*/ 0 w 14"/>
                  <a:gd name="T5" fmla="*/ 0 h 76"/>
                  <a:gd name="T6" fmla="*/ 0 w 14"/>
                  <a:gd name="T7" fmla="*/ 0 h 76"/>
                  <a:gd name="T8" fmla="*/ 0 w 14"/>
                  <a:gd name="T9" fmla="*/ 0 h 76"/>
                  <a:gd name="T10" fmla="*/ 0 60000 65536"/>
                  <a:gd name="T11" fmla="*/ 0 60000 65536"/>
                  <a:gd name="T12" fmla="*/ 0 60000 65536"/>
                  <a:gd name="T13" fmla="*/ 0 60000 65536"/>
                  <a:gd name="T14" fmla="*/ 0 60000 65536"/>
                  <a:gd name="T15" fmla="*/ 0 w 14"/>
                  <a:gd name="T16" fmla="*/ 0 h 76"/>
                  <a:gd name="T17" fmla="*/ 0 w 14"/>
                  <a:gd name="T18" fmla="*/ 76 h 76"/>
                </a:gdLst>
                <a:ahLst/>
                <a:cxnLst>
                  <a:cxn ang="T10">
                    <a:pos x="T0" y="T1"/>
                  </a:cxn>
                  <a:cxn ang="T11">
                    <a:pos x="T2" y="T3"/>
                  </a:cxn>
                  <a:cxn ang="T12">
                    <a:pos x="T4" y="T5"/>
                  </a:cxn>
                  <a:cxn ang="T13">
                    <a:pos x="T6" y="T7"/>
                  </a:cxn>
                  <a:cxn ang="T14">
                    <a:pos x="T8" y="T9"/>
                  </a:cxn>
                </a:cxnLst>
                <a:rect l="T15" t="T16" r="T17" b="T18"/>
                <a:pathLst>
                  <a:path w="14" h="76">
                    <a:moveTo>
                      <a:pt x="14" y="0"/>
                    </a:moveTo>
                    <a:lnTo>
                      <a:pt x="0" y="7"/>
                    </a:lnTo>
                    <a:lnTo>
                      <a:pt x="0" y="76"/>
                    </a:lnTo>
                    <a:lnTo>
                      <a:pt x="14" y="59"/>
                    </a:lnTo>
                    <a:lnTo>
                      <a:pt x="14" y="0"/>
                    </a:lnTo>
                    <a:close/>
                  </a:path>
                </a:pathLst>
              </a:custGeom>
              <a:solidFill>
                <a:srgbClr val="BEBEBE"/>
              </a:solidFill>
              <a:ln w="6350">
                <a:solidFill>
                  <a:srgbClr val="969696"/>
                </a:solidFill>
                <a:round/>
                <a:headEnd/>
                <a:tailEnd/>
              </a:ln>
            </p:spPr>
            <p:txBody>
              <a:bodyPr/>
              <a:lstStyle/>
              <a:p>
                <a:endParaRPr lang="en-US" dirty="0"/>
              </a:p>
            </p:txBody>
          </p:sp>
          <p:sp>
            <p:nvSpPr>
              <p:cNvPr id="563" name="Freeform 307"/>
              <p:cNvSpPr>
                <a:spLocks noChangeAspect="1"/>
              </p:cNvSpPr>
              <p:nvPr/>
            </p:nvSpPr>
            <p:spPr bwMode="gray">
              <a:xfrm rot="-1047951">
                <a:off x="1919" y="2728"/>
                <a:ext cx="4" cy="9"/>
              </a:xfrm>
              <a:custGeom>
                <a:avLst/>
                <a:gdLst>
                  <a:gd name="T0" fmla="*/ 0 w 173"/>
                  <a:gd name="T1" fmla="*/ 0 h 163"/>
                  <a:gd name="T2" fmla="*/ 0 w 173"/>
                  <a:gd name="T3" fmla="*/ 0 h 163"/>
                  <a:gd name="T4" fmla="*/ 0 w 173"/>
                  <a:gd name="T5" fmla="*/ 0 h 163"/>
                  <a:gd name="T6" fmla="*/ 0 w 173"/>
                  <a:gd name="T7" fmla="*/ 0 h 163"/>
                  <a:gd name="T8" fmla="*/ 0 w 173"/>
                  <a:gd name="T9" fmla="*/ 0 h 163"/>
                  <a:gd name="T10" fmla="*/ 0 w 173"/>
                  <a:gd name="T11" fmla="*/ 0 h 163"/>
                  <a:gd name="T12" fmla="*/ 0 w 173"/>
                  <a:gd name="T13" fmla="*/ 0 h 163"/>
                  <a:gd name="T14" fmla="*/ 0 w 173"/>
                  <a:gd name="T15" fmla="*/ 0 h 163"/>
                  <a:gd name="T16" fmla="*/ 0 w 173"/>
                  <a:gd name="T17" fmla="*/ 0 h 163"/>
                  <a:gd name="T18" fmla="*/ 0 w 173"/>
                  <a:gd name="T19" fmla="*/ 0 h 163"/>
                  <a:gd name="T20" fmla="*/ 0 w 173"/>
                  <a:gd name="T21" fmla="*/ 0 h 163"/>
                  <a:gd name="T22" fmla="*/ 0 w 173"/>
                  <a:gd name="T23" fmla="*/ 0 h 163"/>
                  <a:gd name="T24" fmla="*/ 0 w 173"/>
                  <a:gd name="T25" fmla="*/ 0 h 163"/>
                  <a:gd name="T26" fmla="*/ 0 w 173"/>
                  <a:gd name="T27" fmla="*/ 0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
                  <a:gd name="T43" fmla="*/ 0 h 163"/>
                  <a:gd name="T44" fmla="*/ 173 w 173"/>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rgbClr val="BEBEBE"/>
              </a:solidFill>
              <a:ln w="6350">
                <a:solidFill>
                  <a:srgbClr val="969696"/>
                </a:solidFill>
                <a:round/>
                <a:headEnd/>
                <a:tailEnd/>
              </a:ln>
            </p:spPr>
            <p:txBody>
              <a:bodyPr/>
              <a:lstStyle/>
              <a:p>
                <a:endParaRPr lang="en-US" dirty="0"/>
              </a:p>
            </p:txBody>
          </p:sp>
          <p:sp>
            <p:nvSpPr>
              <p:cNvPr id="564" name="Freeform 308"/>
              <p:cNvSpPr>
                <a:spLocks noChangeAspect="1"/>
              </p:cNvSpPr>
              <p:nvPr/>
            </p:nvSpPr>
            <p:spPr bwMode="gray">
              <a:xfrm rot="-1047951">
                <a:off x="1882" y="2706"/>
                <a:ext cx="0" cy="1"/>
              </a:xfrm>
              <a:custGeom>
                <a:avLst/>
                <a:gdLst>
                  <a:gd name="T0" fmla="*/ 0 w 28"/>
                  <a:gd name="T1" fmla="*/ 0 h 39"/>
                  <a:gd name="T2" fmla="*/ 0 w 28"/>
                  <a:gd name="T3" fmla="*/ 0 h 39"/>
                  <a:gd name="T4" fmla="*/ 0 w 28"/>
                  <a:gd name="T5" fmla="*/ 0 h 39"/>
                  <a:gd name="T6" fmla="*/ 0 w 28"/>
                  <a:gd name="T7" fmla="*/ 0 h 39"/>
                  <a:gd name="T8" fmla="*/ 0 w 28"/>
                  <a:gd name="T9" fmla="*/ 0 h 39"/>
                  <a:gd name="T10" fmla="*/ 0 60000 65536"/>
                  <a:gd name="T11" fmla="*/ 0 60000 65536"/>
                  <a:gd name="T12" fmla="*/ 0 60000 65536"/>
                  <a:gd name="T13" fmla="*/ 0 60000 65536"/>
                  <a:gd name="T14" fmla="*/ 0 60000 65536"/>
                  <a:gd name="T15" fmla="*/ 0 w 28"/>
                  <a:gd name="T16" fmla="*/ 0 h 39"/>
                  <a:gd name="T17" fmla="*/ 0 w 28"/>
                  <a:gd name="T18" fmla="*/ 39 h 39"/>
                </a:gdLst>
                <a:ahLst/>
                <a:cxnLst>
                  <a:cxn ang="T10">
                    <a:pos x="T0" y="T1"/>
                  </a:cxn>
                  <a:cxn ang="T11">
                    <a:pos x="T2" y="T3"/>
                  </a:cxn>
                  <a:cxn ang="T12">
                    <a:pos x="T4" y="T5"/>
                  </a:cxn>
                  <a:cxn ang="T13">
                    <a:pos x="T6" y="T7"/>
                  </a:cxn>
                  <a:cxn ang="T14">
                    <a:pos x="T8" y="T9"/>
                  </a:cxn>
                </a:cxnLst>
                <a:rect l="T15" t="T16" r="T17" b="T18"/>
                <a:pathLst>
                  <a:path w="28" h="39">
                    <a:moveTo>
                      <a:pt x="28" y="0"/>
                    </a:moveTo>
                    <a:lnTo>
                      <a:pt x="0" y="21"/>
                    </a:lnTo>
                    <a:lnTo>
                      <a:pt x="3" y="39"/>
                    </a:lnTo>
                    <a:lnTo>
                      <a:pt x="28" y="32"/>
                    </a:lnTo>
                    <a:lnTo>
                      <a:pt x="28" y="0"/>
                    </a:lnTo>
                    <a:close/>
                  </a:path>
                </a:pathLst>
              </a:custGeom>
              <a:solidFill>
                <a:srgbClr val="BEBEBE"/>
              </a:solidFill>
              <a:ln w="6350">
                <a:solidFill>
                  <a:srgbClr val="969696"/>
                </a:solidFill>
                <a:round/>
                <a:headEnd/>
                <a:tailEnd/>
              </a:ln>
            </p:spPr>
            <p:txBody>
              <a:bodyPr/>
              <a:lstStyle/>
              <a:p>
                <a:endParaRPr lang="en-US" dirty="0"/>
              </a:p>
            </p:txBody>
          </p:sp>
          <p:sp>
            <p:nvSpPr>
              <p:cNvPr id="565" name="Freeform 309"/>
              <p:cNvSpPr>
                <a:spLocks noChangeAspect="1"/>
              </p:cNvSpPr>
              <p:nvPr/>
            </p:nvSpPr>
            <p:spPr bwMode="gray">
              <a:xfrm rot="-1047951">
                <a:off x="1885" y="2716"/>
                <a:ext cx="1" cy="2"/>
              </a:xfrm>
              <a:custGeom>
                <a:avLst/>
                <a:gdLst>
                  <a:gd name="T0" fmla="*/ 0 w 42"/>
                  <a:gd name="T1" fmla="*/ 0 h 34"/>
                  <a:gd name="T2" fmla="*/ 0 w 42"/>
                  <a:gd name="T3" fmla="*/ 0 h 34"/>
                  <a:gd name="T4" fmla="*/ 0 w 42"/>
                  <a:gd name="T5" fmla="*/ 0 h 34"/>
                  <a:gd name="T6" fmla="*/ 0 w 42"/>
                  <a:gd name="T7" fmla="*/ 0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6" y="8"/>
                    </a:moveTo>
                    <a:lnTo>
                      <a:pt x="0" y="17"/>
                    </a:lnTo>
                    <a:lnTo>
                      <a:pt x="6" y="34"/>
                    </a:lnTo>
                    <a:lnTo>
                      <a:pt x="42" y="0"/>
                    </a:lnTo>
                    <a:lnTo>
                      <a:pt x="6" y="8"/>
                    </a:lnTo>
                    <a:close/>
                  </a:path>
                </a:pathLst>
              </a:custGeom>
              <a:solidFill>
                <a:srgbClr val="BEBEBE"/>
              </a:solidFill>
              <a:ln w="6350">
                <a:solidFill>
                  <a:srgbClr val="969696"/>
                </a:solidFill>
                <a:round/>
                <a:headEnd/>
                <a:tailEnd/>
              </a:ln>
            </p:spPr>
            <p:txBody>
              <a:bodyPr/>
              <a:lstStyle/>
              <a:p>
                <a:endParaRPr lang="en-US" dirty="0"/>
              </a:p>
            </p:txBody>
          </p:sp>
          <p:sp>
            <p:nvSpPr>
              <p:cNvPr id="566" name="Freeform 310"/>
              <p:cNvSpPr>
                <a:spLocks noChangeAspect="1"/>
              </p:cNvSpPr>
              <p:nvPr/>
            </p:nvSpPr>
            <p:spPr bwMode="gray">
              <a:xfrm rot="-1047951">
                <a:off x="1925" y="2742"/>
                <a:ext cx="3" cy="7"/>
              </a:xfrm>
              <a:custGeom>
                <a:avLst/>
                <a:gdLst>
                  <a:gd name="T0" fmla="*/ 0 w 52"/>
                  <a:gd name="T1" fmla="*/ 0 h 124"/>
                  <a:gd name="T2" fmla="*/ 0 w 52"/>
                  <a:gd name="T3" fmla="*/ 0 h 124"/>
                  <a:gd name="T4" fmla="*/ 0 w 52"/>
                  <a:gd name="T5" fmla="*/ 0 h 124"/>
                  <a:gd name="T6" fmla="*/ 0 w 52"/>
                  <a:gd name="T7" fmla="*/ 0 h 124"/>
                  <a:gd name="T8" fmla="*/ 0 w 52"/>
                  <a:gd name="T9" fmla="*/ 0 h 124"/>
                  <a:gd name="T10" fmla="*/ 0 w 52"/>
                  <a:gd name="T11" fmla="*/ 0 h 124"/>
                  <a:gd name="T12" fmla="*/ 0 w 52"/>
                  <a:gd name="T13" fmla="*/ 0 h 124"/>
                  <a:gd name="T14" fmla="*/ 0 w 5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24"/>
                  <a:gd name="T26" fmla="*/ 52 w 5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24">
                    <a:moveTo>
                      <a:pt x="18" y="0"/>
                    </a:moveTo>
                    <a:lnTo>
                      <a:pt x="0" y="0"/>
                    </a:lnTo>
                    <a:lnTo>
                      <a:pt x="0" y="86"/>
                    </a:lnTo>
                    <a:lnTo>
                      <a:pt x="14" y="124"/>
                    </a:lnTo>
                    <a:lnTo>
                      <a:pt x="42" y="124"/>
                    </a:lnTo>
                    <a:lnTo>
                      <a:pt x="52" y="90"/>
                    </a:lnTo>
                    <a:lnTo>
                      <a:pt x="49" y="20"/>
                    </a:lnTo>
                    <a:lnTo>
                      <a:pt x="18" y="0"/>
                    </a:lnTo>
                    <a:close/>
                  </a:path>
                </a:pathLst>
              </a:custGeom>
              <a:solidFill>
                <a:srgbClr val="BEBEBE"/>
              </a:solidFill>
              <a:ln w="6350">
                <a:solidFill>
                  <a:srgbClr val="969696"/>
                </a:solidFill>
                <a:round/>
                <a:headEnd/>
                <a:tailEnd/>
              </a:ln>
            </p:spPr>
            <p:txBody>
              <a:bodyPr/>
              <a:lstStyle/>
              <a:p>
                <a:endParaRPr lang="en-US" dirty="0"/>
              </a:p>
            </p:txBody>
          </p:sp>
          <p:sp>
            <p:nvSpPr>
              <p:cNvPr id="567" name="Freeform 311"/>
              <p:cNvSpPr>
                <a:spLocks noChangeAspect="1"/>
              </p:cNvSpPr>
              <p:nvPr/>
            </p:nvSpPr>
            <p:spPr bwMode="gray">
              <a:xfrm rot="-1047951">
                <a:off x="1941" y="2802"/>
                <a:ext cx="1" cy="5"/>
              </a:xfrm>
              <a:custGeom>
                <a:avLst/>
                <a:gdLst>
                  <a:gd name="T0" fmla="*/ 0 w 49"/>
                  <a:gd name="T1" fmla="*/ 0 h 62"/>
                  <a:gd name="T2" fmla="*/ 0 w 49"/>
                  <a:gd name="T3" fmla="*/ 0 h 62"/>
                  <a:gd name="T4" fmla="*/ 0 w 49"/>
                  <a:gd name="T5" fmla="*/ 0 h 62"/>
                  <a:gd name="T6" fmla="*/ 0 w 49"/>
                  <a:gd name="T7" fmla="*/ 0 h 62"/>
                  <a:gd name="T8" fmla="*/ 0 w 49"/>
                  <a:gd name="T9" fmla="*/ 0 h 62"/>
                  <a:gd name="T10" fmla="*/ 0 60000 65536"/>
                  <a:gd name="T11" fmla="*/ 0 60000 65536"/>
                  <a:gd name="T12" fmla="*/ 0 60000 65536"/>
                  <a:gd name="T13" fmla="*/ 0 60000 65536"/>
                  <a:gd name="T14" fmla="*/ 0 60000 65536"/>
                  <a:gd name="T15" fmla="*/ 0 w 49"/>
                  <a:gd name="T16" fmla="*/ 0 h 62"/>
                  <a:gd name="T17" fmla="*/ 49 w 49"/>
                  <a:gd name="T18" fmla="*/ 62 h 62"/>
                </a:gdLst>
                <a:ahLst/>
                <a:cxnLst>
                  <a:cxn ang="T10">
                    <a:pos x="T0" y="T1"/>
                  </a:cxn>
                  <a:cxn ang="T11">
                    <a:pos x="T2" y="T3"/>
                  </a:cxn>
                  <a:cxn ang="T12">
                    <a:pos x="T4" y="T5"/>
                  </a:cxn>
                  <a:cxn ang="T13">
                    <a:pos x="T6" y="T7"/>
                  </a:cxn>
                  <a:cxn ang="T14">
                    <a:pos x="T8" y="T9"/>
                  </a:cxn>
                </a:cxnLst>
                <a:rect l="T15" t="T16" r="T17" b="T18"/>
                <a:pathLst>
                  <a:path w="49" h="62">
                    <a:moveTo>
                      <a:pt x="49" y="0"/>
                    </a:moveTo>
                    <a:lnTo>
                      <a:pt x="17" y="14"/>
                    </a:lnTo>
                    <a:lnTo>
                      <a:pt x="0" y="62"/>
                    </a:lnTo>
                    <a:lnTo>
                      <a:pt x="38" y="41"/>
                    </a:lnTo>
                    <a:lnTo>
                      <a:pt x="49" y="0"/>
                    </a:lnTo>
                    <a:close/>
                  </a:path>
                </a:pathLst>
              </a:custGeom>
              <a:solidFill>
                <a:srgbClr val="BEBEBE"/>
              </a:solidFill>
              <a:ln w="6350">
                <a:solidFill>
                  <a:srgbClr val="969696"/>
                </a:solidFill>
                <a:round/>
                <a:headEnd/>
                <a:tailEnd/>
              </a:ln>
            </p:spPr>
            <p:txBody>
              <a:bodyPr/>
              <a:lstStyle/>
              <a:p>
                <a:endParaRPr lang="en-US" dirty="0"/>
              </a:p>
            </p:txBody>
          </p:sp>
          <p:grpSp>
            <p:nvGrpSpPr>
              <p:cNvPr id="568" name="Group 312"/>
              <p:cNvGrpSpPr>
                <a:grpSpLocks noChangeAspect="1"/>
              </p:cNvGrpSpPr>
              <p:nvPr/>
            </p:nvGrpSpPr>
            <p:grpSpPr bwMode="auto">
              <a:xfrm>
                <a:off x="1683" y="2663"/>
                <a:ext cx="102" cy="52"/>
                <a:chOff x="1677" y="2663"/>
                <a:chExt cx="93" cy="62"/>
              </a:xfrm>
            </p:grpSpPr>
            <p:sp>
              <p:nvSpPr>
                <p:cNvPr id="629" name="Freeform 313"/>
                <p:cNvSpPr>
                  <a:spLocks noChangeAspect="1"/>
                </p:cNvSpPr>
                <p:nvPr/>
              </p:nvSpPr>
              <p:spPr bwMode="gray">
                <a:xfrm rot="-1047951">
                  <a:off x="1677" y="2663"/>
                  <a:ext cx="93" cy="62"/>
                </a:xfrm>
                <a:custGeom>
                  <a:avLst/>
                  <a:gdLst>
                    <a:gd name="T0" fmla="*/ 0 w 3347"/>
                    <a:gd name="T1" fmla="*/ 0 h 1123"/>
                    <a:gd name="T2" fmla="*/ 0 w 3347"/>
                    <a:gd name="T3" fmla="*/ 0 h 1123"/>
                    <a:gd name="T4" fmla="*/ 0 w 3347"/>
                    <a:gd name="T5" fmla="*/ 0 h 1123"/>
                    <a:gd name="T6" fmla="*/ 0 w 3347"/>
                    <a:gd name="T7" fmla="*/ 0 h 1123"/>
                    <a:gd name="T8" fmla="*/ 0 w 3347"/>
                    <a:gd name="T9" fmla="*/ 0 h 1123"/>
                    <a:gd name="T10" fmla="*/ 0 w 3347"/>
                    <a:gd name="T11" fmla="*/ 0 h 1123"/>
                    <a:gd name="T12" fmla="*/ 0 w 3347"/>
                    <a:gd name="T13" fmla="*/ 0 h 1123"/>
                    <a:gd name="T14" fmla="*/ 0 w 3347"/>
                    <a:gd name="T15" fmla="*/ 0 h 1123"/>
                    <a:gd name="T16" fmla="*/ 0 w 3347"/>
                    <a:gd name="T17" fmla="*/ 0 h 1123"/>
                    <a:gd name="T18" fmla="*/ 0 w 3347"/>
                    <a:gd name="T19" fmla="*/ 0 h 1123"/>
                    <a:gd name="T20" fmla="*/ 0 w 3347"/>
                    <a:gd name="T21" fmla="*/ 0 h 1123"/>
                    <a:gd name="T22" fmla="*/ 0 w 3347"/>
                    <a:gd name="T23" fmla="*/ 0 h 1123"/>
                    <a:gd name="T24" fmla="*/ 0 w 3347"/>
                    <a:gd name="T25" fmla="*/ 0 h 1123"/>
                    <a:gd name="T26" fmla="*/ 0 w 3347"/>
                    <a:gd name="T27" fmla="*/ 0 h 1123"/>
                    <a:gd name="T28" fmla="*/ 0 w 3347"/>
                    <a:gd name="T29" fmla="*/ 0 h 1123"/>
                    <a:gd name="T30" fmla="*/ 0 w 3347"/>
                    <a:gd name="T31" fmla="*/ 0 h 1123"/>
                    <a:gd name="T32" fmla="*/ 0 w 3347"/>
                    <a:gd name="T33" fmla="*/ 0 h 1123"/>
                    <a:gd name="T34" fmla="*/ 0 w 3347"/>
                    <a:gd name="T35" fmla="*/ 0 h 1123"/>
                    <a:gd name="T36" fmla="*/ 0 w 3347"/>
                    <a:gd name="T37" fmla="*/ 0 h 1123"/>
                    <a:gd name="T38" fmla="*/ 0 w 3347"/>
                    <a:gd name="T39" fmla="*/ 0 h 1123"/>
                    <a:gd name="T40" fmla="*/ 0 w 3347"/>
                    <a:gd name="T41" fmla="*/ 0 h 1123"/>
                    <a:gd name="T42" fmla="*/ 0 w 3347"/>
                    <a:gd name="T43" fmla="*/ 0 h 1123"/>
                    <a:gd name="T44" fmla="*/ 0 w 3347"/>
                    <a:gd name="T45" fmla="*/ 0 h 1123"/>
                    <a:gd name="T46" fmla="*/ 0 w 3347"/>
                    <a:gd name="T47" fmla="*/ 0 h 1123"/>
                    <a:gd name="T48" fmla="*/ 0 w 3347"/>
                    <a:gd name="T49" fmla="*/ 0 h 1123"/>
                    <a:gd name="T50" fmla="*/ 0 w 3347"/>
                    <a:gd name="T51" fmla="*/ 0 h 1123"/>
                    <a:gd name="T52" fmla="*/ 0 w 3347"/>
                    <a:gd name="T53" fmla="*/ 0 h 1123"/>
                    <a:gd name="T54" fmla="*/ 0 w 3347"/>
                    <a:gd name="T55" fmla="*/ 0 h 1123"/>
                    <a:gd name="T56" fmla="*/ 0 w 3347"/>
                    <a:gd name="T57" fmla="*/ 0 h 1123"/>
                    <a:gd name="T58" fmla="*/ 0 w 3347"/>
                    <a:gd name="T59" fmla="*/ 0 h 1123"/>
                    <a:gd name="T60" fmla="*/ 0 w 3347"/>
                    <a:gd name="T61" fmla="*/ 0 h 1123"/>
                    <a:gd name="T62" fmla="*/ 0 w 3347"/>
                    <a:gd name="T63" fmla="*/ 0 h 1123"/>
                    <a:gd name="T64" fmla="*/ 0 w 3347"/>
                    <a:gd name="T65" fmla="*/ 0 h 1123"/>
                    <a:gd name="T66" fmla="*/ 0 w 3347"/>
                    <a:gd name="T67" fmla="*/ 0 h 1123"/>
                    <a:gd name="T68" fmla="*/ 0 w 3347"/>
                    <a:gd name="T69" fmla="*/ 0 h 1123"/>
                    <a:gd name="T70" fmla="*/ 0 w 3347"/>
                    <a:gd name="T71" fmla="*/ 0 h 1123"/>
                    <a:gd name="T72" fmla="*/ 0 w 3347"/>
                    <a:gd name="T73" fmla="*/ 0 h 1123"/>
                    <a:gd name="T74" fmla="*/ 0 w 3347"/>
                    <a:gd name="T75" fmla="*/ 0 h 1123"/>
                    <a:gd name="T76" fmla="*/ 0 w 3347"/>
                    <a:gd name="T77" fmla="*/ 0 h 1123"/>
                    <a:gd name="T78" fmla="*/ 0 w 3347"/>
                    <a:gd name="T79" fmla="*/ 0 h 1123"/>
                    <a:gd name="T80" fmla="*/ 0 w 3347"/>
                    <a:gd name="T81" fmla="*/ 0 h 1123"/>
                    <a:gd name="T82" fmla="*/ 0 w 3347"/>
                    <a:gd name="T83" fmla="*/ 0 h 1123"/>
                    <a:gd name="T84" fmla="*/ 0 w 3347"/>
                    <a:gd name="T85" fmla="*/ 0 h 1123"/>
                    <a:gd name="T86" fmla="*/ 0 w 3347"/>
                    <a:gd name="T87" fmla="*/ 0 h 1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47"/>
                    <a:gd name="T133" fmla="*/ 0 h 1123"/>
                    <a:gd name="T134" fmla="*/ 3347 w 3347"/>
                    <a:gd name="T135" fmla="*/ 1123 h 1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rgbClr val="BEBEBE"/>
                </a:solidFill>
                <a:ln w="6350">
                  <a:solidFill>
                    <a:srgbClr val="969696"/>
                  </a:solidFill>
                  <a:round/>
                  <a:headEnd/>
                  <a:tailEnd/>
                </a:ln>
              </p:spPr>
              <p:txBody>
                <a:bodyPr/>
                <a:lstStyle/>
                <a:p>
                  <a:endParaRPr lang="en-US" dirty="0"/>
                </a:p>
              </p:txBody>
            </p:sp>
            <p:sp>
              <p:nvSpPr>
                <p:cNvPr id="630" name="Freeform 314"/>
                <p:cNvSpPr>
                  <a:spLocks noChangeAspect="1"/>
                </p:cNvSpPr>
                <p:nvPr/>
              </p:nvSpPr>
              <p:spPr bwMode="gray">
                <a:xfrm rot="-1047951">
                  <a:off x="1691" y="2696"/>
                  <a:ext cx="4" cy="7"/>
                </a:xfrm>
                <a:custGeom>
                  <a:avLst/>
                  <a:gdLst>
                    <a:gd name="T0" fmla="*/ 0 w 165"/>
                    <a:gd name="T1" fmla="*/ 0 h 156"/>
                    <a:gd name="T2" fmla="*/ 0 w 165"/>
                    <a:gd name="T3" fmla="*/ 0 h 156"/>
                    <a:gd name="T4" fmla="*/ 0 w 165"/>
                    <a:gd name="T5" fmla="*/ 0 h 156"/>
                    <a:gd name="T6" fmla="*/ 0 w 165"/>
                    <a:gd name="T7" fmla="*/ 0 h 156"/>
                    <a:gd name="T8" fmla="*/ 0 w 165"/>
                    <a:gd name="T9" fmla="*/ 0 h 156"/>
                    <a:gd name="T10" fmla="*/ 0 w 165"/>
                    <a:gd name="T11" fmla="*/ 0 h 156"/>
                    <a:gd name="T12" fmla="*/ 0 w 165"/>
                    <a:gd name="T13" fmla="*/ 0 h 156"/>
                    <a:gd name="T14" fmla="*/ 0 w 165"/>
                    <a:gd name="T15" fmla="*/ 0 h 156"/>
                    <a:gd name="T16" fmla="*/ 0 w 165"/>
                    <a:gd name="T17" fmla="*/ 0 h 156"/>
                    <a:gd name="T18" fmla="*/ 0 w 165"/>
                    <a:gd name="T19" fmla="*/ 0 h 156"/>
                    <a:gd name="T20" fmla="*/ 0 w 165"/>
                    <a:gd name="T21" fmla="*/ 0 h 156"/>
                    <a:gd name="T22" fmla="*/ 0 w 165"/>
                    <a:gd name="T23" fmla="*/ 0 h 156"/>
                    <a:gd name="T24" fmla="*/ 0 w 165"/>
                    <a:gd name="T25" fmla="*/ 0 h 156"/>
                    <a:gd name="T26" fmla="*/ 0 w 165"/>
                    <a:gd name="T27" fmla="*/ 0 h 156"/>
                    <a:gd name="T28" fmla="*/ 0 w 165"/>
                    <a:gd name="T29" fmla="*/ 0 h 156"/>
                    <a:gd name="T30" fmla="*/ 0 w 165"/>
                    <a:gd name="T31" fmla="*/ 0 h 156"/>
                    <a:gd name="T32" fmla="*/ 0 w 165"/>
                    <a:gd name="T33" fmla="*/ 0 h 156"/>
                    <a:gd name="T34" fmla="*/ 0 w 165"/>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56"/>
                    <a:gd name="T56" fmla="*/ 165 w 165"/>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rgbClr val="BEBEBE"/>
                </a:solidFill>
                <a:ln w="6350">
                  <a:solidFill>
                    <a:srgbClr val="969696"/>
                  </a:solidFill>
                  <a:round/>
                  <a:headEnd/>
                  <a:tailEnd/>
                </a:ln>
              </p:spPr>
              <p:txBody>
                <a:bodyPr/>
                <a:lstStyle/>
                <a:p>
                  <a:endParaRPr lang="en-US" dirty="0"/>
                </a:p>
              </p:txBody>
            </p:sp>
            <p:sp>
              <p:nvSpPr>
                <p:cNvPr id="631" name="Freeform 315"/>
                <p:cNvSpPr>
                  <a:spLocks noChangeAspect="1"/>
                </p:cNvSpPr>
                <p:nvPr/>
              </p:nvSpPr>
              <p:spPr bwMode="gray">
                <a:xfrm rot="-1047951">
                  <a:off x="1725" y="2670"/>
                  <a:ext cx="9" cy="12"/>
                </a:xfrm>
                <a:custGeom>
                  <a:avLst/>
                  <a:gdLst>
                    <a:gd name="T0" fmla="*/ 0 w 317"/>
                    <a:gd name="T1" fmla="*/ 0 h 201"/>
                    <a:gd name="T2" fmla="*/ 0 w 317"/>
                    <a:gd name="T3" fmla="*/ 0 h 201"/>
                    <a:gd name="T4" fmla="*/ 0 w 317"/>
                    <a:gd name="T5" fmla="*/ 0 h 201"/>
                    <a:gd name="T6" fmla="*/ 0 w 317"/>
                    <a:gd name="T7" fmla="*/ 0 h 201"/>
                    <a:gd name="T8" fmla="*/ 0 w 317"/>
                    <a:gd name="T9" fmla="*/ 0 h 201"/>
                    <a:gd name="T10" fmla="*/ 0 w 317"/>
                    <a:gd name="T11" fmla="*/ 0 h 201"/>
                    <a:gd name="T12" fmla="*/ 0 w 317"/>
                    <a:gd name="T13" fmla="*/ 0 h 201"/>
                    <a:gd name="T14" fmla="*/ 0 w 317"/>
                    <a:gd name="T15" fmla="*/ 0 h 201"/>
                    <a:gd name="T16" fmla="*/ 0 w 317"/>
                    <a:gd name="T17" fmla="*/ 0 h 201"/>
                    <a:gd name="T18" fmla="*/ 0 w 317"/>
                    <a:gd name="T19" fmla="*/ 0 h 201"/>
                    <a:gd name="T20" fmla="*/ 0 w 317"/>
                    <a:gd name="T21" fmla="*/ 0 h 201"/>
                    <a:gd name="T22" fmla="*/ 0 w 317"/>
                    <a:gd name="T23" fmla="*/ 0 h 201"/>
                    <a:gd name="T24" fmla="*/ 0 w 317"/>
                    <a:gd name="T25" fmla="*/ 0 h 201"/>
                    <a:gd name="T26" fmla="*/ 0 w 317"/>
                    <a:gd name="T27" fmla="*/ 0 h 201"/>
                    <a:gd name="T28" fmla="*/ 0 w 317"/>
                    <a:gd name="T29" fmla="*/ 0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1"/>
                    <a:gd name="T47" fmla="*/ 317 w 317"/>
                    <a:gd name="T48" fmla="*/ 201 h 2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rgbClr val="BEBEBE"/>
                </a:solidFill>
                <a:ln w="6350">
                  <a:solidFill>
                    <a:srgbClr val="969696"/>
                  </a:solidFill>
                  <a:round/>
                  <a:headEnd/>
                  <a:tailEnd/>
                </a:ln>
              </p:spPr>
              <p:txBody>
                <a:bodyPr/>
                <a:lstStyle/>
                <a:p>
                  <a:endParaRPr lang="en-US" dirty="0"/>
                </a:p>
              </p:txBody>
            </p:sp>
          </p:grpSp>
          <p:sp>
            <p:nvSpPr>
              <p:cNvPr id="569" name="Freeform 316"/>
              <p:cNvSpPr>
                <a:spLocks noChangeAspect="1"/>
              </p:cNvSpPr>
              <p:nvPr/>
            </p:nvSpPr>
            <p:spPr bwMode="gray">
              <a:xfrm rot="-1047951">
                <a:off x="1905" y="2716"/>
                <a:ext cx="0" cy="4"/>
              </a:xfrm>
              <a:custGeom>
                <a:avLst/>
                <a:gdLst>
                  <a:gd name="T0" fmla="*/ 0 w 46"/>
                  <a:gd name="T1" fmla="*/ 0 h 47"/>
                  <a:gd name="T2" fmla="*/ 0 w 46"/>
                  <a:gd name="T3" fmla="*/ 0 h 47"/>
                  <a:gd name="T4" fmla="*/ 0 w 46"/>
                  <a:gd name="T5" fmla="*/ 0 h 47"/>
                  <a:gd name="T6" fmla="*/ 0 w 46"/>
                  <a:gd name="T7" fmla="*/ 0 h 47"/>
                  <a:gd name="T8" fmla="*/ 0 w 46"/>
                  <a:gd name="T9" fmla="*/ 0 h 47"/>
                  <a:gd name="T10" fmla="*/ 0 w 46"/>
                  <a:gd name="T11" fmla="*/ 0 h 47"/>
                  <a:gd name="T12" fmla="*/ 0 w 46"/>
                  <a:gd name="T13" fmla="*/ 0 h 47"/>
                  <a:gd name="T14" fmla="*/ 0 60000 65536"/>
                  <a:gd name="T15" fmla="*/ 0 60000 65536"/>
                  <a:gd name="T16" fmla="*/ 0 60000 65536"/>
                  <a:gd name="T17" fmla="*/ 0 60000 65536"/>
                  <a:gd name="T18" fmla="*/ 0 60000 65536"/>
                  <a:gd name="T19" fmla="*/ 0 60000 65536"/>
                  <a:gd name="T20" fmla="*/ 0 60000 65536"/>
                  <a:gd name="T21" fmla="*/ 0 w 46"/>
                  <a:gd name="T22" fmla="*/ 0 h 47"/>
                  <a:gd name="T23" fmla="*/ 0 w 4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7">
                    <a:moveTo>
                      <a:pt x="34" y="2"/>
                    </a:moveTo>
                    <a:lnTo>
                      <a:pt x="0" y="0"/>
                    </a:lnTo>
                    <a:lnTo>
                      <a:pt x="11" y="30"/>
                    </a:lnTo>
                    <a:lnTo>
                      <a:pt x="31" y="47"/>
                    </a:lnTo>
                    <a:lnTo>
                      <a:pt x="46" y="42"/>
                    </a:lnTo>
                    <a:lnTo>
                      <a:pt x="46" y="10"/>
                    </a:lnTo>
                    <a:lnTo>
                      <a:pt x="34" y="2"/>
                    </a:lnTo>
                    <a:close/>
                  </a:path>
                </a:pathLst>
              </a:custGeom>
              <a:solidFill>
                <a:srgbClr val="BEBEBE"/>
              </a:solidFill>
              <a:ln w="6350">
                <a:solidFill>
                  <a:srgbClr val="969696"/>
                </a:solidFill>
                <a:round/>
                <a:headEnd/>
                <a:tailEnd/>
              </a:ln>
            </p:spPr>
            <p:txBody>
              <a:bodyPr/>
              <a:lstStyle/>
              <a:p>
                <a:endParaRPr lang="en-US" dirty="0"/>
              </a:p>
            </p:txBody>
          </p:sp>
          <p:sp>
            <p:nvSpPr>
              <p:cNvPr id="570" name="Freeform 317"/>
              <p:cNvSpPr>
                <a:spLocks noChangeAspect="1"/>
              </p:cNvSpPr>
              <p:nvPr/>
            </p:nvSpPr>
            <p:spPr bwMode="gray">
              <a:xfrm rot="-1047951">
                <a:off x="1938" y="2769"/>
                <a:ext cx="1" cy="5"/>
              </a:xfrm>
              <a:custGeom>
                <a:avLst/>
                <a:gdLst>
                  <a:gd name="T0" fmla="*/ 0 w 45"/>
                  <a:gd name="T1" fmla="*/ 0 h 103"/>
                  <a:gd name="T2" fmla="*/ 0 w 45"/>
                  <a:gd name="T3" fmla="*/ 0 h 103"/>
                  <a:gd name="T4" fmla="*/ 0 w 45"/>
                  <a:gd name="T5" fmla="*/ 0 h 103"/>
                  <a:gd name="T6" fmla="*/ 0 w 45"/>
                  <a:gd name="T7" fmla="*/ 0 h 103"/>
                  <a:gd name="T8" fmla="*/ 0 w 45"/>
                  <a:gd name="T9" fmla="*/ 0 h 103"/>
                  <a:gd name="T10" fmla="*/ 0 w 45"/>
                  <a:gd name="T11" fmla="*/ 0 h 103"/>
                  <a:gd name="T12" fmla="*/ 0 w 45"/>
                  <a:gd name="T13" fmla="*/ 0 h 103"/>
                  <a:gd name="T14" fmla="*/ 0 60000 65536"/>
                  <a:gd name="T15" fmla="*/ 0 60000 65536"/>
                  <a:gd name="T16" fmla="*/ 0 60000 65536"/>
                  <a:gd name="T17" fmla="*/ 0 60000 65536"/>
                  <a:gd name="T18" fmla="*/ 0 60000 65536"/>
                  <a:gd name="T19" fmla="*/ 0 60000 65536"/>
                  <a:gd name="T20" fmla="*/ 0 60000 65536"/>
                  <a:gd name="T21" fmla="*/ 0 w 45"/>
                  <a:gd name="T22" fmla="*/ 0 h 103"/>
                  <a:gd name="T23" fmla="*/ 45 w 45"/>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03">
                    <a:moveTo>
                      <a:pt x="25" y="0"/>
                    </a:moveTo>
                    <a:lnTo>
                      <a:pt x="0" y="97"/>
                    </a:lnTo>
                    <a:lnTo>
                      <a:pt x="25" y="103"/>
                    </a:lnTo>
                    <a:lnTo>
                      <a:pt x="45" y="94"/>
                    </a:lnTo>
                    <a:lnTo>
                      <a:pt x="45" y="62"/>
                    </a:lnTo>
                    <a:lnTo>
                      <a:pt x="39" y="20"/>
                    </a:lnTo>
                    <a:lnTo>
                      <a:pt x="25" y="0"/>
                    </a:lnTo>
                    <a:close/>
                  </a:path>
                </a:pathLst>
              </a:custGeom>
              <a:solidFill>
                <a:srgbClr val="BEBEBE"/>
              </a:solidFill>
              <a:ln w="6350">
                <a:solidFill>
                  <a:srgbClr val="969696"/>
                </a:solidFill>
                <a:round/>
                <a:headEnd/>
                <a:tailEnd/>
              </a:ln>
            </p:spPr>
            <p:txBody>
              <a:bodyPr/>
              <a:lstStyle/>
              <a:p>
                <a:endParaRPr lang="en-US" dirty="0"/>
              </a:p>
            </p:txBody>
          </p:sp>
          <p:sp>
            <p:nvSpPr>
              <p:cNvPr id="571" name="Freeform 318"/>
              <p:cNvSpPr>
                <a:spLocks noChangeAspect="1"/>
              </p:cNvSpPr>
              <p:nvPr/>
            </p:nvSpPr>
            <p:spPr bwMode="gray">
              <a:xfrm>
                <a:off x="3100" y="2320"/>
                <a:ext cx="26" cy="34"/>
              </a:xfrm>
              <a:custGeom>
                <a:avLst/>
                <a:gdLst>
                  <a:gd name="T0" fmla="*/ 0 w 5166"/>
                  <a:gd name="T1" fmla="*/ 0 h 6293"/>
                  <a:gd name="T2" fmla="*/ 0 w 5166"/>
                  <a:gd name="T3" fmla="*/ 0 h 6293"/>
                  <a:gd name="T4" fmla="*/ 0 w 5166"/>
                  <a:gd name="T5" fmla="*/ 0 h 6293"/>
                  <a:gd name="T6" fmla="*/ 0 w 5166"/>
                  <a:gd name="T7" fmla="*/ 0 h 6293"/>
                  <a:gd name="T8" fmla="*/ 0 w 5166"/>
                  <a:gd name="T9" fmla="*/ 0 h 6293"/>
                  <a:gd name="T10" fmla="*/ 0 w 5166"/>
                  <a:gd name="T11" fmla="*/ 0 h 6293"/>
                  <a:gd name="T12" fmla="*/ 0 w 5166"/>
                  <a:gd name="T13" fmla="*/ 0 h 6293"/>
                  <a:gd name="T14" fmla="*/ 0 w 5166"/>
                  <a:gd name="T15" fmla="*/ 0 h 6293"/>
                  <a:gd name="T16" fmla="*/ 0 w 5166"/>
                  <a:gd name="T17" fmla="*/ 0 h 6293"/>
                  <a:gd name="T18" fmla="*/ 0 w 5166"/>
                  <a:gd name="T19" fmla="*/ 0 h 6293"/>
                  <a:gd name="T20" fmla="*/ 0 w 5166"/>
                  <a:gd name="T21" fmla="*/ 0 h 6293"/>
                  <a:gd name="T22" fmla="*/ 0 w 5166"/>
                  <a:gd name="T23" fmla="*/ 0 h 6293"/>
                  <a:gd name="T24" fmla="*/ 0 w 5166"/>
                  <a:gd name="T25" fmla="*/ 0 h 6293"/>
                  <a:gd name="T26" fmla="*/ 0 w 5166"/>
                  <a:gd name="T27" fmla="*/ 0 h 6293"/>
                  <a:gd name="T28" fmla="*/ 0 w 5166"/>
                  <a:gd name="T29" fmla="*/ 0 h 6293"/>
                  <a:gd name="T30" fmla="*/ 0 w 5166"/>
                  <a:gd name="T31" fmla="*/ 0 h 6293"/>
                  <a:gd name="T32" fmla="*/ 0 w 5166"/>
                  <a:gd name="T33" fmla="*/ 0 h 6293"/>
                  <a:gd name="T34" fmla="*/ 0 w 5166"/>
                  <a:gd name="T35" fmla="*/ 0 h 6293"/>
                  <a:gd name="T36" fmla="*/ 0 w 5166"/>
                  <a:gd name="T37" fmla="*/ 0 h 6293"/>
                  <a:gd name="T38" fmla="*/ 0 w 5166"/>
                  <a:gd name="T39" fmla="*/ 0 h 6293"/>
                  <a:gd name="T40" fmla="*/ 0 w 5166"/>
                  <a:gd name="T41" fmla="*/ 0 h 6293"/>
                  <a:gd name="T42" fmla="*/ 0 w 5166"/>
                  <a:gd name="T43" fmla="*/ 0 h 6293"/>
                  <a:gd name="T44" fmla="*/ 0 w 5166"/>
                  <a:gd name="T45" fmla="*/ 0 h 6293"/>
                  <a:gd name="T46" fmla="*/ 0 w 5166"/>
                  <a:gd name="T47" fmla="*/ 0 h 6293"/>
                  <a:gd name="T48" fmla="*/ 0 w 5166"/>
                  <a:gd name="T49" fmla="*/ 0 h 6293"/>
                  <a:gd name="T50" fmla="*/ 0 w 5166"/>
                  <a:gd name="T51" fmla="*/ 0 h 6293"/>
                  <a:gd name="T52" fmla="*/ 0 w 5166"/>
                  <a:gd name="T53" fmla="*/ 0 h 6293"/>
                  <a:gd name="T54" fmla="*/ 0 w 5166"/>
                  <a:gd name="T55" fmla="*/ 0 h 6293"/>
                  <a:gd name="T56" fmla="*/ 0 w 5166"/>
                  <a:gd name="T57" fmla="*/ 0 h 6293"/>
                  <a:gd name="T58" fmla="*/ 0 w 5166"/>
                  <a:gd name="T59" fmla="*/ 0 h 6293"/>
                  <a:gd name="T60" fmla="*/ 0 w 5166"/>
                  <a:gd name="T61" fmla="*/ 0 h 6293"/>
                  <a:gd name="T62" fmla="*/ 0 w 5166"/>
                  <a:gd name="T63" fmla="*/ 0 h 6293"/>
                  <a:gd name="T64" fmla="*/ 0 w 5166"/>
                  <a:gd name="T65" fmla="*/ 0 h 6293"/>
                  <a:gd name="T66" fmla="*/ 0 w 5166"/>
                  <a:gd name="T67" fmla="*/ 0 h 6293"/>
                  <a:gd name="T68" fmla="*/ 0 w 5166"/>
                  <a:gd name="T69" fmla="*/ 0 h 6293"/>
                  <a:gd name="T70" fmla="*/ 0 w 5166"/>
                  <a:gd name="T71" fmla="*/ 0 h 6293"/>
                  <a:gd name="T72" fmla="*/ 0 w 5166"/>
                  <a:gd name="T73" fmla="*/ 0 h 6293"/>
                  <a:gd name="T74" fmla="*/ 0 w 5166"/>
                  <a:gd name="T75" fmla="*/ 0 h 6293"/>
                  <a:gd name="T76" fmla="*/ 0 w 5166"/>
                  <a:gd name="T77" fmla="*/ 0 h 6293"/>
                  <a:gd name="T78" fmla="*/ 0 w 5166"/>
                  <a:gd name="T79" fmla="*/ 0 h 6293"/>
                  <a:gd name="T80" fmla="*/ 0 w 5166"/>
                  <a:gd name="T81" fmla="*/ 0 h 6293"/>
                  <a:gd name="T82" fmla="*/ 0 w 5166"/>
                  <a:gd name="T83" fmla="*/ 0 h 6293"/>
                  <a:gd name="T84" fmla="*/ 0 w 5166"/>
                  <a:gd name="T85" fmla="*/ 0 h 6293"/>
                  <a:gd name="T86" fmla="*/ 0 w 5166"/>
                  <a:gd name="T87" fmla="*/ 0 h 6293"/>
                  <a:gd name="T88" fmla="*/ 0 w 5166"/>
                  <a:gd name="T89" fmla="*/ 0 h 6293"/>
                  <a:gd name="T90" fmla="*/ 0 w 5166"/>
                  <a:gd name="T91" fmla="*/ 0 h 6293"/>
                  <a:gd name="T92" fmla="*/ 0 w 5166"/>
                  <a:gd name="T93" fmla="*/ 0 h 6293"/>
                  <a:gd name="T94" fmla="*/ 0 w 5166"/>
                  <a:gd name="T95" fmla="*/ 0 h 6293"/>
                  <a:gd name="T96" fmla="*/ 0 w 5166"/>
                  <a:gd name="T97" fmla="*/ 0 h 6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66"/>
                  <a:gd name="T148" fmla="*/ 0 h 6293"/>
                  <a:gd name="T149" fmla="*/ 5166 w 5166"/>
                  <a:gd name="T150" fmla="*/ 6293 h 62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66" h="6293">
                    <a:moveTo>
                      <a:pt x="1942" y="56"/>
                    </a:moveTo>
                    <a:lnTo>
                      <a:pt x="1934" y="56"/>
                    </a:lnTo>
                    <a:lnTo>
                      <a:pt x="1839" y="131"/>
                    </a:lnTo>
                    <a:lnTo>
                      <a:pt x="1725" y="131"/>
                    </a:lnTo>
                    <a:lnTo>
                      <a:pt x="1669" y="0"/>
                    </a:lnTo>
                    <a:lnTo>
                      <a:pt x="1498" y="0"/>
                    </a:lnTo>
                    <a:lnTo>
                      <a:pt x="1346" y="168"/>
                    </a:lnTo>
                    <a:lnTo>
                      <a:pt x="1422" y="299"/>
                    </a:lnTo>
                    <a:lnTo>
                      <a:pt x="1574" y="392"/>
                    </a:lnTo>
                    <a:lnTo>
                      <a:pt x="1631" y="634"/>
                    </a:lnTo>
                    <a:lnTo>
                      <a:pt x="1725" y="765"/>
                    </a:lnTo>
                    <a:lnTo>
                      <a:pt x="1725" y="1064"/>
                    </a:lnTo>
                    <a:lnTo>
                      <a:pt x="1669" y="1158"/>
                    </a:lnTo>
                    <a:lnTo>
                      <a:pt x="1536" y="1139"/>
                    </a:lnTo>
                    <a:lnTo>
                      <a:pt x="1460" y="1064"/>
                    </a:lnTo>
                    <a:lnTo>
                      <a:pt x="1384" y="802"/>
                    </a:lnTo>
                    <a:lnTo>
                      <a:pt x="1309" y="709"/>
                    </a:lnTo>
                    <a:lnTo>
                      <a:pt x="1081" y="709"/>
                    </a:lnTo>
                    <a:lnTo>
                      <a:pt x="683" y="1082"/>
                    </a:lnTo>
                    <a:lnTo>
                      <a:pt x="607" y="1325"/>
                    </a:lnTo>
                    <a:lnTo>
                      <a:pt x="531" y="1438"/>
                    </a:lnTo>
                    <a:lnTo>
                      <a:pt x="531" y="1793"/>
                    </a:lnTo>
                    <a:lnTo>
                      <a:pt x="418" y="1904"/>
                    </a:lnTo>
                    <a:lnTo>
                      <a:pt x="208" y="1904"/>
                    </a:lnTo>
                    <a:lnTo>
                      <a:pt x="76" y="2053"/>
                    </a:lnTo>
                    <a:lnTo>
                      <a:pt x="57" y="2502"/>
                    </a:lnTo>
                    <a:lnTo>
                      <a:pt x="0" y="2539"/>
                    </a:lnTo>
                    <a:lnTo>
                      <a:pt x="19" y="2689"/>
                    </a:lnTo>
                    <a:lnTo>
                      <a:pt x="152" y="2932"/>
                    </a:lnTo>
                    <a:lnTo>
                      <a:pt x="284" y="3081"/>
                    </a:lnTo>
                    <a:lnTo>
                      <a:pt x="266" y="3286"/>
                    </a:lnTo>
                    <a:lnTo>
                      <a:pt x="19" y="3678"/>
                    </a:lnTo>
                    <a:lnTo>
                      <a:pt x="0" y="4034"/>
                    </a:lnTo>
                    <a:lnTo>
                      <a:pt x="796" y="4612"/>
                    </a:lnTo>
                    <a:lnTo>
                      <a:pt x="1365" y="5136"/>
                    </a:lnTo>
                    <a:lnTo>
                      <a:pt x="1782" y="5434"/>
                    </a:lnTo>
                    <a:lnTo>
                      <a:pt x="2085" y="6069"/>
                    </a:lnTo>
                    <a:lnTo>
                      <a:pt x="2351" y="6293"/>
                    </a:lnTo>
                    <a:lnTo>
                      <a:pt x="2616" y="5527"/>
                    </a:lnTo>
                    <a:lnTo>
                      <a:pt x="2522" y="4986"/>
                    </a:lnTo>
                    <a:lnTo>
                      <a:pt x="2730" y="4295"/>
                    </a:lnTo>
                    <a:lnTo>
                      <a:pt x="3090" y="3996"/>
                    </a:lnTo>
                    <a:lnTo>
                      <a:pt x="3413" y="3511"/>
                    </a:lnTo>
                    <a:lnTo>
                      <a:pt x="3773" y="3884"/>
                    </a:lnTo>
                    <a:lnTo>
                      <a:pt x="3933" y="3901"/>
                    </a:lnTo>
                    <a:lnTo>
                      <a:pt x="4150" y="3826"/>
                    </a:lnTo>
                    <a:lnTo>
                      <a:pt x="4239" y="3722"/>
                    </a:lnTo>
                    <a:lnTo>
                      <a:pt x="4389" y="3655"/>
                    </a:lnTo>
                    <a:lnTo>
                      <a:pt x="4382" y="3499"/>
                    </a:lnTo>
                    <a:lnTo>
                      <a:pt x="4486" y="3402"/>
                    </a:lnTo>
                    <a:lnTo>
                      <a:pt x="4516" y="3290"/>
                    </a:lnTo>
                    <a:lnTo>
                      <a:pt x="4501" y="3224"/>
                    </a:lnTo>
                    <a:lnTo>
                      <a:pt x="4351" y="3134"/>
                    </a:lnTo>
                    <a:lnTo>
                      <a:pt x="4254" y="3015"/>
                    </a:lnTo>
                    <a:lnTo>
                      <a:pt x="4344" y="2911"/>
                    </a:lnTo>
                    <a:lnTo>
                      <a:pt x="4404" y="2859"/>
                    </a:lnTo>
                    <a:lnTo>
                      <a:pt x="4530" y="2881"/>
                    </a:lnTo>
                    <a:lnTo>
                      <a:pt x="4710" y="2933"/>
                    </a:lnTo>
                    <a:lnTo>
                      <a:pt x="4852" y="2933"/>
                    </a:lnTo>
                    <a:lnTo>
                      <a:pt x="4942" y="2866"/>
                    </a:lnTo>
                    <a:lnTo>
                      <a:pt x="5009" y="2814"/>
                    </a:lnTo>
                    <a:lnTo>
                      <a:pt x="5106" y="2747"/>
                    </a:lnTo>
                    <a:lnTo>
                      <a:pt x="5158" y="2629"/>
                    </a:lnTo>
                    <a:lnTo>
                      <a:pt x="5166" y="2532"/>
                    </a:lnTo>
                    <a:lnTo>
                      <a:pt x="5143" y="2420"/>
                    </a:lnTo>
                    <a:lnTo>
                      <a:pt x="5136" y="2346"/>
                    </a:lnTo>
                    <a:lnTo>
                      <a:pt x="5046" y="2308"/>
                    </a:lnTo>
                    <a:lnTo>
                      <a:pt x="4889" y="2241"/>
                    </a:lnTo>
                    <a:lnTo>
                      <a:pt x="4658" y="2137"/>
                    </a:lnTo>
                    <a:lnTo>
                      <a:pt x="4508" y="2167"/>
                    </a:lnTo>
                    <a:lnTo>
                      <a:pt x="4382" y="2115"/>
                    </a:lnTo>
                    <a:lnTo>
                      <a:pt x="4261" y="2115"/>
                    </a:lnTo>
                    <a:lnTo>
                      <a:pt x="4277" y="1981"/>
                    </a:lnTo>
                    <a:lnTo>
                      <a:pt x="4157" y="1795"/>
                    </a:lnTo>
                    <a:lnTo>
                      <a:pt x="3993" y="1631"/>
                    </a:lnTo>
                    <a:lnTo>
                      <a:pt x="3844" y="1638"/>
                    </a:lnTo>
                    <a:lnTo>
                      <a:pt x="3813" y="1594"/>
                    </a:lnTo>
                    <a:lnTo>
                      <a:pt x="3694" y="1594"/>
                    </a:lnTo>
                    <a:lnTo>
                      <a:pt x="3634" y="1513"/>
                    </a:lnTo>
                    <a:lnTo>
                      <a:pt x="3500" y="1445"/>
                    </a:lnTo>
                    <a:lnTo>
                      <a:pt x="3425" y="1341"/>
                    </a:lnTo>
                    <a:lnTo>
                      <a:pt x="3321" y="1341"/>
                    </a:lnTo>
                    <a:lnTo>
                      <a:pt x="3246" y="1311"/>
                    </a:lnTo>
                    <a:lnTo>
                      <a:pt x="3134" y="1259"/>
                    </a:lnTo>
                    <a:lnTo>
                      <a:pt x="3134" y="1073"/>
                    </a:lnTo>
                    <a:lnTo>
                      <a:pt x="2955" y="999"/>
                    </a:lnTo>
                    <a:lnTo>
                      <a:pt x="2812" y="835"/>
                    </a:lnTo>
                    <a:lnTo>
                      <a:pt x="2656" y="753"/>
                    </a:lnTo>
                    <a:lnTo>
                      <a:pt x="2551" y="634"/>
                    </a:lnTo>
                    <a:lnTo>
                      <a:pt x="2402" y="553"/>
                    </a:lnTo>
                    <a:lnTo>
                      <a:pt x="2364" y="463"/>
                    </a:lnTo>
                    <a:lnTo>
                      <a:pt x="2245" y="389"/>
                    </a:lnTo>
                    <a:lnTo>
                      <a:pt x="2155" y="329"/>
                    </a:lnTo>
                    <a:lnTo>
                      <a:pt x="2013" y="322"/>
                    </a:lnTo>
                    <a:lnTo>
                      <a:pt x="1998" y="143"/>
                    </a:lnTo>
                    <a:lnTo>
                      <a:pt x="1946" y="61"/>
                    </a:lnTo>
                    <a:lnTo>
                      <a:pt x="1942" y="56"/>
                    </a:lnTo>
                    <a:close/>
                  </a:path>
                </a:pathLst>
              </a:custGeom>
              <a:solidFill>
                <a:srgbClr val="BEBEBE"/>
              </a:solidFill>
              <a:ln w="6350">
                <a:solidFill>
                  <a:srgbClr val="969696"/>
                </a:solidFill>
                <a:round/>
                <a:headEnd/>
                <a:tailEnd/>
              </a:ln>
            </p:spPr>
            <p:txBody>
              <a:bodyPr/>
              <a:lstStyle/>
              <a:p>
                <a:endParaRPr lang="en-US" dirty="0"/>
              </a:p>
            </p:txBody>
          </p:sp>
          <p:sp>
            <p:nvSpPr>
              <p:cNvPr id="572" name="Freeform 319"/>
              <p:cNvSpPr>
                <a:spLocks noChangeAspect="1"/>
              </p:cNvSpPr>
              <p:nvPr/>
            </p:nvSpPr>
            <p:spPr bwMode="gray">
              <a:xfrm>
                <a:off x="3104" y="2268"/>
                <a:ext cx="56" cy="82"/>
              </a:xfrm>
              <a:custGeom>
                <a:avLst/>
                <a:gdLst>
                  <a:gd name="T0" fmla="*/ 0 w 11129"/>
                  <a:gd name="T1" fmla="*/ 0 h 15406"/>
                  <a:gd name="T2" fmla="*/ 0 w 11129"/>
                  <a:gd name="T3" fmla="*/ 0 h 15406"/>
                  <a:gd name="T4" fmla="*/ 0 w 11129"/>
                  <a:gd name="T5" fmla="*/ 0 h 15406"/>
                  <a:gd name="T6" fmla="*/ 0 w 11129"/>
                  <a:gd name="T7" fmla="*/ 0 h 15406"/>
                  <a:gd name="T8" fmla="*/ 0 w 11129"/>
                  <a:gd name="T9" fmla="*/ 0 h 15406"/>
                  <a:gd name="T10" fmla="*/ 0 w 11129"/>
                  <a:gd name="T11" fmla="*/ 0 h 15406"/>
                  <a:gd name="T12" fmla="*/ 0 w 11129"/>
                  <a:gd name="T13" fmla="*/ 0 h 15406"/>
                  <a:gd name="T14" fmla="*/ 0 w 11129"/>
                  <a:gd name="T15" fmla="*/ 0 h 15406"/>
                  <a:gd name="T16" fmla="*/ 0 w 11129"/>
                  <a:gd name="T17" fmla="*/ 0 h 15406"/>
                  <a:gd name="T18" fmla="*/ 0 w 11129"/>
                  <a:gd name="T19" fmla="*/ 0 h 15406"/>
                  <a:gd name="T20" fmla="*/ 0 w 11129"/>
                  <a:gd name="T21" fmla="*/ 0 h 15406"/>
                  <a:gd name="T22" fmla="*/ 0 w 11129"/>
                  <a:gd name="T23" fmla="*/ 0 h 15406"/>
                  <a:gd name="T24" fmla="*/ 0 w 11129"/>
                  <a:gd name="T25" fmla="*/ 0 h 15406"/>
                  <a:gd name="T26" fmla="*/ 0 w 11129"/>
                  <a:gd name="T27" fmla="*/ 0 h 15406"/>
                  <a:gd name="T28" fmla="*/ 0 w 11129"/>
                  <a:gd name="T29" fmla="*/ 0 h 15406"/>
                  <a:gd name="T30" fmla="*/ 0 w 11129"/>
                  <a:gd name="T31" fmla="*/ 0 h 15406"/>
                  <a:gd name="T32" fmla="*/ 0 w 11129"/>
                  <a:gd name="T33" fmla="*/ 0 h 15406"/>
                  <a:gd name="T34" fmla="*/ 0 w 11129"/>
                  <a:gd name="T35" fmla="*/ 0 h 15406"/>
                  <a:gd name="T36" fmla="*/ 0 w 11129"/>
                  <a:gd name="T37" fmla="*/ 0 h 15406"/>
                  <a:gd name="T38" fmla="*/ 0 w 11129"/>
                  <a:gd name="T39" fmla="*/ 0 h 15406"/>
                  <a:gd name="T40" fmla="*/ 0 w 11129"/>
                  <a:gd name="T41" fmla="*/ 0 h 15406"/>
                  <a:gd name="T42" fmla="*/ 0 w 11129"/>
                  <a:gd name="T43" fmla="*/ 0 h 15406"/>
                  <a:gd name="T44" fmla="*/ 0 w 11129"/>
                  <a:gd name="T45" fmla="*/ 0 h 15406"/>
                  <a:gd name="T46" fmla="*/ 0 w 11129"/>
                  <a:gd name="T47" fmla="*/ 0 h 15406"/>
                  <a:gd name="T48" fmla="*/ 0 w 11129"/>
                  <a:gd name="T49" fmla="*/ 0 h 15406"/>
                  <a:gd name="T50" fmla="*/ 0 w 11129"/>
                  <a:gd name="T51" fmla="*/ 0 h 15406"/>
                  <a:gd name="T52" fmla="*/ 0 w 11129"/>
                  <a:gd name="T53" fmla="*/ 0 h 15406"/>
                  <a:gd name="T54" fmla="*/ 0 w 11129"/>
                  <a:gd name="T55" fmla="*/ 0 h 15406"/>
                  <a:gd name="T56" fmla="*/ 0 w 11129"/>
                  <a:gd name="T57" fmla="*/ 0 h 15406"/>
                  <a:gd name="T58" fmla="*/ 0 w 11129"/>
                  <a:gd name="T59" fmla="*/ 0 h 15406"/>
                  <a:gd name="T60" fmla="*/ 0 w 11129"/>
                  <a:gd name="T61" fmla="*/ 0 h 15406"/>
                  <a:gd name="T62" fmla="*/ 0 w 11129"/>
                  <a:gd name="T63" fmla="*/ 0 h 15406"/>
                  <a:gd name="T64" fmla="*/ 0 w 11129"/>
                  <a:gd name="T65" fmla="*/ 0 h 15406"/>
                  <a:gd name="T66" fmla="*/ 0 w 11129"/>
                  <a:gd name="T67" fmla="*/ 0 h 15406"/>
                  <a:gd name="T68" fmla="*/ 0 w 11129"/>
                  <a:gd name="T69" fmla="*/ 0 h 15406"/>
                  <a:gd name="T70" fmla="*/ 0 w 11129"/>
                  <a:gd name="T71" fmla="*/ 0 h 15406"/>
                  <a:gd name="T72" fmla="*/ 0 w 11129"/>
                  <a:gd name="T73" fmla="*/ 0 h 15406"/>
                  <a:gd name="T74" fmla="*/ 0 w 11129"/>
                  <a:gd name="T75" fmla="*/ 0 h 15406"/>
                  <a:gd name="T76" fmla="*/ 0 w 11129"/>
                  <a:gd name="T77" fmla="*/ 0 h 15406"/>
                  <a:gd name="T78" fmla="*/ 0 w 11129"/>
                  <a:gd name="T79" fmla="*/ 0 h 15406"/>
                  <a:gd name="T80" fmla="*/ 0 w 11129"/>
                  <a:gd name="T81" fmla="*/ 0 h 15406"/>
                  <a:gd name="T82" fmla="*/ 0 w 11129"/>
                  <a:gd name="T83" fmla="*/ 0 h 15406"/>
                  <a:gd name="T84" fmla="*/ 0 w 11129"/>
                  <a:gd name="T85" fmla="*/ 0 h 15406"/>
                  <a:gd name="T86" fmla="*/ 0 w 11129"/>
                  <a:gd name="T87" fmla="*/ 0 h 15406"/>
                  <a:gd name="T88" fmla="*/ 0 w 11129"/>
                  <a:gd name="T89" fmla="*/ 0 h 15406"/>
                  <a:gd name="T90" fmla="*/ 0 w 11129"/>
                  <a:gd name="T91" fmla="*/ 0 h 15406"/>
                  <a:gd name="T92" fmla="*/ 0 w 11129"/>
                  <a:gd name="T93" fmla="*/ 0 h 15406"/>
                  <a:gd name="T94" fmla="*/ 0 w 11129"/>
                  <a:gd name="T95" fmla="*/ 0 h 15406"/>
                  <a:gd name="T96" fmla="*/ 0 w 11129"/>
                  <a:gd name="T97" fmla="*/ 0 h 15406"/>
                  <a:gd name="T98" fmla="*/ 0 w 11129"/>
                  <a:gd name="T99" fmla="*/ 0 h 15406"/>
                  <a:gd name="T100" fmla="*/ 0 w 11129"/>
                  <a:gd name="T101" fmla="*/ 0 h 15406"/>
                  <a:gd name="T102" fmla="*/ 0 w 11129"/>
                  <a:gd name="T103" fmla="*/ 0 h 15406"/>
                  <a:gd name="T104" fmla="*/ 0 w 11129"/>
                  <a:gd name="T105" fmla="*/ 0 h 15406"/>
                  <a:gd name="T106" fmla="*/ 0 w 11129"/>
                  <a:gd name="T107" fmla="*/ 0 h 15406"/>
                  <a:gd name="T108" fmla="*/ 0 w 11129"/>
                  <a:gd name="T109" fmla="*/ 0 h 15406"/>
                  <a:gd name="T110" fmla="*/ 0 w 11129"/>
                  <a:gd name="T111" fmla="*/ 0 h 15406"/>
                  <a:gd name="T112" fmla="*/ 0 w 11129"/>
                  <a:gd name="T113" fmla="*/ 0 h 15406"/>
                  <a:gd name="T114" fmla="*/ 0 w 11129"/>
                  <a:gd name="T115" fmla="*/ 0 h 15406"/>
                  <a:gd name="T116" fmla="*/ 0 w 11129"/>
                  <a:gd name="T117" fmla="*/ 0 h 15406"/>
                  <a:gd name="T118" fmla="*/ 0 w 11129"/>
                  <a:gd name="T119" fmla="*/ 0 h 154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29"/>
                  <a:gd name="T181" fmla="*/ 0 h 15406"/>
                  <a:gd name="T182" fmla="*/ 11129 w 11129"/>
                  <a:gd name="T183" fmla="*/ 15406 h 154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29" h="15406">
                    <a:moveTo>
                      <a:pt x="0" y="1120"/>
                    </a:moveTo>
                    <a:lnTo>
                      <a:pt x="360" y="1456"/>
                    </a:lnTo>
                    <a:lnTo>
                      <a:pt x="378" y="1625"/>
                    </a:lnTo>
                    <a:lnTo>
                      <a:pt x="322" y="1736"/>
                    </a:lnTo>
                    <a:lnTo>
                      <a:pt x="436" y="1848"/>
                    </a:lnTo>
                    <a:lnTo>
                      <a:pt x="473" y="2017"/>
                    </a:lnTo>
                    <a:lnTo>
                      <a:pt x="303" y="2204"/>
                    </a:lnTo>
                    <a:lnTo>
                      <a:pt x="341" y="2316"/>
                    </a:lnTo>
                    <a:lnTo>
                      <a:pt x="493" y="2390"/>
                    </a:lnTo>
                    <a:lnTo>
                      <a:pt x="607" y="2297"/>
                    </a:lnTo>
                    <a:lnTo>
                      <a:pt x="701" y="2297"/>
                    </a:lnTo>
                    <a:lnTo>
                      <a:pt x="853" y="2409"/>
                    </a:lnTo>
                    <a:lnTo>
                      <a:pt x="853" y="2484"/>
                    </a:lnTo>
                    <a:lnTo>
                      <a:pt x="757" y="2577"/>
                    </a:lnTo>
                    <a:lnTo>
                      <a:pt x="644" y="2577"/>
                    </a:lnTo>
                    <a:lnTo>
                      <a:pt x="607" y="2689"/>
                    </a:lnTo>
                    <a:lnTo>
                      <a:pt x="682" y="2782"/>
                    </a:lnTo>
                    <a:lnTo>
                      <a:pt x="644" y="2913"/>
                    </a:lnTo>
                    <a:lnTo>
                      <a:pt x="607" y="3007"/>
                    </a:lnTo>
                    <a:lnTo>
                      <a:pt x="682" y="3081"/>
                    </a:lnTo>
                    <a:lnTo>
                      <a:pt x="872" y="3081"/>
                    </a:lnTo>
                    <a:lnTo>
                      <a:pt x="948" y="3193"/>
                    </a:lnTo>
                    <a:lnTo>
                      <a:pt x="1099" y="3306"/>
                    </a:lnTo>
                    <a:lnTo>
                      <a:pt x="1327" y="3287"/>
                    </a:lnTo>
                    <a:lnTo>
                      <a:pt x="1498" y="3398"/>
                    </a:lnTo>
                    <a:lnTo>
                      <a:pt x="1725" y="3380"/>
                    </a:lnTo>
                    <a:lnTo>
                      <a:pt x="1819" y="3436"/>
                    </a:lnTo>
                    <a:lnTo>
                      <a:pt x="1858" y="3511"/>
                    </a:lnTo>
                    <a:lnTo>
                      <a:pt x="1668" y="3641"/>
                    </a:lnTo>
                    <a:lnTo>
                      <a:pt x="1459" y="3586"/>
                    </a:lnTo>
                    <a:lnTo>
                      <a:pt x="1288" y="3549"/>
                    </a:lnTo>
                    <a:lnTo>
                      <a:pt x="1175" y="3567"/>
                    </a:lnTo>
                    <a:lnTo>
                      <a:pt x="1137" y="3791"/>
                    </a:lnTo>
                    <a:lnTo>
                      <a:pt x="1004" y="3940"/>
                    </a:lnTo>
                    <a:lnTo>
                      <a:pt x="1080" y="4389"/>
                    </a:lnTo>
                    <a:lnTo>
                      <a:pt x="1175" y="4463"/>
                    </a:lnTo>
                    <a:lnTo>
                      <a:pt x="1118" y="4687"/>
                    </a:lnTo>
                    <a:lnTo>
                      <a:pt x="1725" y="4743"/>
                    </a:lnTo>
                    <a:lnTo>
                      <a:pt x="1819" y="4892"/>
                    </a:lnTo>
                    <a:lnTo>
                      <a:pt x="1743" y="5042"/>
                    </a:lnTo>
                    <a:lnTo>
                      <a:pt x="1743" y="5266"/>
                    </a:lnTo>
                    <a:lnTo>
                      <a:pt x="1498" y="5621"/>
                    </a:lnTo>
                    <a:lnTo>
                      <a:pt x="1270" y="6125"/>
                    </a:lnTo>
                    <a:lnTo>
                      <a:pt x="1156" y="6200"/>
                    </a:lnTo>
                    <a:lnTo>
                      <a:pt x="1156" y="6350"/>
                    </a:lnTo>
                    <a:lnTo>
                      <a:pt x="1232" y="6424"/>
                    </a:lnTo>
                    <a:lnTo>
                      <a:pt x="1080" y="6685"/>
                    </a:lnTo>
                    <a:lnTo>
                      <a:pt x="1175" y="7002"/>
                    </a:lnTo>
                    <a:lnTo>
                      <a:pt x="1346" y="7041"/>
                    </a:lnTo>
                    <a:lnTo>
                      <a:pt x="1459" y="7152"/>
                    </a:lnTo>
                    <a:lnTo>
                      <a:pt x="1649" y="7078"/>
                    </a:lnTo>
                    <a:lnTo>
                      <a:pt x="1725" y="7245"/>
                    </a:lnTo>
                    <a:lnTo>
                      <a:pt x="1763" y="7413"/>
                    </a:lnTo>
                    <a:lnTo>
                      <a:pt x="1971" y="7601"/>
                    </a:lnTo>
                    <a:lnTo>
                      <a:pt x="2104" y="7582"/>
                    </a:lnTo>
                    <a:lnTo>
                      <a:pt x="2161" y="7638"/>
                    </a:lnTo>
                    <a:lnTo>
                      <a:pt x="2142" y="7769"/>
                    </a:lnTo>
                    <a:lnTo>
                      <a:pt x="2350" y="7881"/>
                    </a:lnTo>
                    <a:lnTo>
                      <a:pt x="2484" y="7899"/>
                    </a:lnTo>
                    <a:lnTo>
                      <a:pt x="2502" y="8067"/>
                    </a:lnTo>
                    <a:lnTo>
                      <a:pt x="2274" y="8273"/>
                    </a:lnTo>
                    <a:lnTo>
                      <a:pt x="1895" y="8292"/>
                    </a:lnTo>
                    <a:lnTo>
                      <a:pt x="1649" y="8142"/>
                    </a:lnTo>
                    <a:lnTo>
                      <a:pt x="1516" y="8142"/>
                    </a:lnTo>
                    <a:lnTo>
                      <a:pt x="1459" y="8198"/>
                    </a:lnTo>
                    <a:lnTo>
                      <a:pt x="1516" y="8310"/>
                    </a:lnTo>
                    <a:lnTo>
                      <a:pt x="1819" y="8628"/>
                    </a:lnTo>
                    <a:lnTo>
                      <a:pt x="2142" y="9057"/>
                    </a:lnTo>
                    <a:lnTo>
                      <a:pt x="2237" y="9132"/>
                    </a:lnTo>
                    <a:lnTo>
                      <a:pt x="2218" y="9486"/>
                    </a:lnTo>
                    <a:lnTo>
                      <a:pt x="2142" y="9617"/>
                    </a:lnTo>
                    <a:lnTo>
                      <a:pt x="1990" y="9692"/>
                    </a:lnTo>
                    <a:lnTo>
                      <a:pt x="1895" y="9580"/>
                    </a:lnTo>
                    <a:lnTo>
                      <a:pt x="1763" y="9561"/>
                    </a:lnTo>
                    <a:lnTo>
                      <a:pt x="1630" y="9785"/>
                    </a:lnTo>
                    <a:lnTo>
                      <a:pt x="1422" y="9879"/>
                    </a:lnTo>
                    <a:lnTo>
                      <a:pt x="1221" y="9879"/>
                    </a:lnTo>
                    <a:lnTo>
                      <a:pt x="1225" y="9884"/>
                    </a:lnTo>
                    <a:lnTo>
                      <a:pt x="1277" y="9966"/>
                    </a:lnTo>
                    <a:lnTo>
                      <a:pt x="1292" y="10145"/>
                    </a:lnTo>
                    <a:lnTo>
                      <a:pt x="1434" y="10152"/>
                    </a:lnTo>
                    <a:lnTo>
                      <a:pt x="1524" y="10212"/>
                    </a:lnTo>
                    <a:lnTo>
                      <a:pt x="1643" y="10286"/>
                    </a:lnTo>
                    <a:lnTo>
                      <a:pt x="1681" y="10376"/>
                    </a:lnTo>
                    <a:lnTo>
                      <a:pt x="1830" y="10457"/>
                    </a:lnTo>
                    <a:lnTo>
                      <a:pt x="1935" y="10576"/>
                    </a:lnTo>
                    <a:lnTo>
                      <a:pt x="2091" y="10658"/>
                    </a:lnTo>
                    <a:lnTo>
                      <a:pt x="2234" y="10822"/>
                    </a:lnTo>
                    <a:lnTo>
                      <a:pt x="2413" y="10896"/>
                    </a:lnTo>
                    <a:lnTo>
                      <a:pt x="2413" y="11082"/>
                    </a:lnTo>
                    <a:lnTo>
                      <a:pt x="2525" y="11134"/>
                    </a:lnTo>
                    <a:lnTo>
                      <a:pt x="2600" y="11164"/>
                    </a:lnTo>
                    <a:lnTo>
                      <a:pt x="2704" y="11164"/>
                    </a:lnTo>
                    <a:lnTo>
                      <a:pt x="2779" y="11268"/>
                    </a:lnTo>
                    <a:lnTo>
                      <a:pt x="2913" y="11336"/>
                    </a:lnTo>
                    <a:lnTo>
                      <a:pt x="2973" y="11417"/>
                    </a:lnTo>
                    <a:lnTo>
                      <a:pt x="3092" y="11417"/>
                    </a:lnTo>
                    <a:lnTo>
                      <a:pt x="3123" y="11461"/>
                    </a:lnTo>
                    <a:lnTo>
                      <a:pt x="3272" y="11454"/>
                    </a:lnTo>
                    <a:lnTo>
                      <a:pt x="3436" y="11618"/>
                    </a:lnTo>
                    <a:lnTo>
                      <a:pt x="3556" y="11804"/>
                    </a:lnTo>
                    <a:lnTo>
                      <a:pt x="3540" y="11938"/>
                    </a:lnTo>
                    <a:lnTo>
                      <a:pt x="3661" y="11938"/>
                    </a:lnTo>
                    <a:lnTo>
                      <a:pt x="3787" y="11990"/>
                    </a:lnTo>
                    <a:lnTo>
                      <a:pt x="3937" y="11960"/>
                    </a:lnTo>
                    <a:lnTo>
                      <a:pt x="4168" y="12064"/>
                    </a:lnTo>
                    <a:lnTo>
                      <a:pt x="4325" y="12131"/>
                    </a:lnTo>
                    <a:lnTo>
                      <a:pt x="4415" y="12169"/>
                    </a:lnTo>
                    <a:lnTo>
                      <a:pt x="4422" y="12243"/>
                    </a:lnTo>
                    <a:lnTo>
                      <a:pt x="4445" y="12355"/>
                    </a:lnTo>
                    <a:lnTo>
                      <a:pt x="4437" y="12452"/>
                    </a:lnTo>
                    <a:lnTo>
                      <a:pt x="4385" y="12570"/>
                    </a:lnTo>
                    <a:lnTo>
                      <a:pt x="4288" y="12637"/>
                    </a:lnTo>
                    <a:lnTo>
                      <a:pt x="4221" y="12689"/>
                    </a:lnTo>
                    <a:lnTo>
                      <a:pt x="4131" y="12756"/>
                    </a:lnTo>
                    <a:lnTo>
                      <a:pt x="3989" y="12756"/>
                    </a:lnTo>
                    <a:lnTo>
                      <a:pt x="3809" y="12704"/>
                    </a:lnTo>
                    <a:lnTo>
                      <a:pt x="3683" y="12682"/>
                    </a:lnTo>
                    <a:lnTo>
                      <a:pt x="3623" y="12734"/>
                    </a:lnTo>
                    <a:lnTo>
                      <a:pt x="3533" y="12838"/>
                    </a:lnTo>
                    <a:lnTo>
                      <a:pt x="3630" y="12957"/>
                    </a:lnTo>
                    <a:lnTo>
                      <a:pt x="3780" y="13047"/>
                    </a:lnTo>
                    <a:lnTo>
                      <a:pt x="3795" y="13113"/>
                    </a:lnTo>
                    <a:lnTo>
                      <a:pt x="3765" y="13225"/>
                    </a:lnTo>
                    <a:lnTo>
                      <a:pt x="3661" y="13322"/>
                    </a:lnTo>
                    <a:lnTo>
                      <a:pt x="3668" y="13478"/>
                    </a:lnTo>
                    <a:lnTo>
                      <a:pt x="3518" y="13545"/>
                    </a:lnTo>
                    <a:lnTo>
                      <a:pt x="3429" y="13649"/>
                    </a:lnTo>
                    <a:lnTo>
                      <a:pt x="3212" y="13724"/>
                    </a:lnTo>
                    <a:lnTo>
                      <a:pt x="3754" y="13782"/>
                    </a:lnTo>
                    <a:lnTo>
                      <a:pt x="4057" y="14342"/>
                    </a:lnTo>
                    <a:lnTo>
                      <a:pt x="4569" y="14548"/>
                    </a:lnTo>
                    <a:lnTo>
                      <a:pt x="5119" y="15313"/>
                    </a:lnTo>
                    <a:lnTo>
                      <a:pt x="5232" y="15388"/>
                    </a:lnTo>
                    <a:lnTo>
                      <a:pt x="5422" y="15406"/>
                    </a:lnTo>
                    <a:lnTo>
                      <a:pt x="5592" y="15276"/>
                    </a:lnTo>
                    <a:lnTo>
                      <a:pt x="5650" y="14846"/>
                    </a:lnTo>
                    <a:lnTo>
                      <a:pt x="6465" y="14585"/>
                    </a:lnTo>
                    <a:lnTo>
                      <a:pt x="6636" y="14622"/>
                    </a:lnTo>
                    <a:lnTo>
                      <a:pt x="6939" y="14959"/>
                    </a:lnTo>
                    <a:lnTo>
                      <a:pt x="7072" y="14959"/>
                    </a:lnTo>
                    <a:lnTo>
                      <a:pt x="7072" y="14734"/>
                    </a:lnTo>
                    <a:lnTo>
                      <a:pt x="7451" y="14510"/>
                    </a:lnTo>
                    <a:lnTo>
                      <a:pt x="8228" y="14660"/>
                    </a:lnTo>
                    <a:lnTo>
                      <a:pt x="8418" y="14473"/>
                    </a:lnTo>
                    <a:lnTo>
                      <a:pt x="9138" y="14603"/>
                    </a:lnTo>
                    <a:lnTo>
                      <a:pt x="9651" y="14529"/>
                    </a:lnTo>
                    <a:lnTo>
                      <a:pt x="9954" y="14660"/>
                    </a:lnTo>
                    <a:lnTo>
                      <a:pt x="9954" y="13501"/>
                    </a:lnTo>
                    <a:lnTo>
                      <a:pt x="10561" y="12250"/>
                    </a:lnTo>
                    <a:lnTo>
                      <a:pt x="11129" y="11709"/>
                    </a:lnTo>
                    <a:lnTo>
                      <a:pt x="10427" y="10887"/>
                    </a:lnTo>
                    <a:lnTo>
                      <a:pt x="9954" y="10177"/>
                    </a:lnTo>
                    <a:lnTo>
                      <a:pt x="9859" y="9151"/>
                    </a:lnTo>
                    <a:lnTo>
                      <a:pt x="9991" y="8123"/>
                    </a:lnTo>
                    <a:lnTo>
                      <a:pt x="10826" y="7769"/>
                    </a:lnTo>
                    <a:lnTo>
                      <a:pt x="10351" y="7638"/>
                    </a:lnTo>
                    <a:lnTo>
                      <a:pt x="9954" y="6835"/>
                    </a:lnTo>
                    <a:lnTo>
                      <a:pt x="10466" y="6312"/>
                    </a:lnTo>
                    <a:lnTo>
                      <a:pt x="10124" y="5789"/>
                    </a:lnTo>
                    <a:lnTo>
                      <a:pt x="9555" y="6219"/>
                    </a:lnTo>
                    <a:lnTo>
                      <a:pt x="8152" y="5733"/>
                    </a:lnTo>
                    <a:lnTo>
                      <a:pt x="7413" y="5135"/>
                    </a:lnTo>
                    <a:lnTo>
                      <a:pt x="7356" y="4407"/>
                    </a:lnTo>
                    <a:lnTo>
                      <a:pt x="7242" y="3940"/>
                    </a:lnTo>
                    <a:lnTo>
                      <a:pt x="6844" y="3678"/>
                    </a:lnTo>
                    <a:lnTo>
                      <a:pt x="6313" y="3549"/>
                    </a:lnTo>
                    <a:lnTo>
                      <a:pt x="5858" y="2913"/>
                    </a:lnTo>
                    <a:lnTo>
                      <a:pt x="5650" y="2017"/>
                    </a:lnTo>
                    <a:lnTo>
                      <a:pt x="5365" y="1456"/>
                    </a:lnTo>
                    <a:lnTo>
                      <a:pt x="4872" y="859"/>
                    </a:lnTo>
                    <a:lnTo>
                      <a:pt x="4133" y="542"/>
                    </a:lnTo>
                    <a:lnTo>
                      <a:pt x="3906" y="355"/>
                    </a:lnTo>
                    <a:lnTo>
                      <a:pt x="3678" y="0"/>
                    </a:lnTo>
                    <a:lnTo>
                      <a:pt x="3090" y="225"/>
                    </a:lnTo>
                    <a:lnTo>
                      <a:pt x="2502" y="262"/>
                    </a:lnTo>
                    <a:lnTo>
                      <a:pt x="1706" y="766"/>
                    </a:lnTo>
                    <a:lnTo>
                      <a:pt x="1004" y="785"/>
                    </a:lnTo>
                    <a:lnTo>
                      <a:pt x="663" y="1046"/>
                    </a:lnTo>
                    <a:lnTo>
                      <a:pt x="0" y="1120"/>
                    </a:lnTo>
                    <a:close/>
                  </a:path>
                </a:pathLst>
              </a:custGeom>
              <a:solidFill>
                <a:srgbClr val="BEBEBE"/>
              </a:solidFill>
              <a:ln w="6350">
                <a:solidFill>
                  <a:srgbClr val="969696"/>
                </a:solidFill>
                <a:round/>
                <a:headEnd/>
                <a:tailEnd/>
              </a:ln>
            </p:spPr>
            <p:txBody>
              <a:bodyPr/>
              <a:lstStyle/>
              <a:p>
                <a:endParaRPr lang="en-US" dirty="0"/>
              </a:p>
            </p:txBody>
          </p:sp>
          <p:grpSp>
            <p:nvGrpSpPr>
              <p:cNvPr id="573" name="Group 320"/>
              <p:cNvGrpSpPr>
                <a:grpSpLocks noChangeAspect="1"/>
              </p:cNvGrpSpPr>
              <p:nvPr/>
            </p:nvGrpSpPr>
            <p:grpSpPr bwMode="auto">
              <a:xfrm>
                <a:off x="505" y="1558"/>
                <a:ext cx="1408" cy="1075"/>
                <a:chOff x="484" y="1558"/>
                <a:chExt cx="1408" cy="1075"/>
              </a:xfrm>
            </p:grpSpPr>
            <p:sp>
              <p:nvSpPr>
                <p:cNvPr id="623" name="Freeform 321"/>
                <p:cNvSpPr>
                  <a:spLocks noChangeAspect="1"/>
                </p:cNvSpPr>
                <p:nvPr/>
              </p:nvSpPr>
              <p:spPr bwMode="gray">
                <a:xfrm>
                  <a:off x="617" y="2043"/>
                  <a:ext cx="3" cy="8"/>
                </a:xfrm>
                <a:custGeom>
                  <a:avLst/>
                  <a:gdLst>
                    <a:gd name="T0" fmla="*/ 0 w 12"/>
                    <a:gd name="T1" fmla="*/ 0 h 33"/>
                    <a:gd name="T2" fmla="*/ 0 w 12"/>
                    <a:gd name="T3" fmla="*/ 0 h 33"/>
                    <a:gd name="T4" fmla="*/ 0 w 12"/>
                    <a:gd name="T5" fmla="*/ 0 h 33"/>
                    <a:gd name="T6" fmla="*/ 0 w 12"/>
                    <a:gd name="T7" fmla="*/ 0 h 33"/>
                    <a:gd name="T8" fmla="*/ 0 w 12"/>
                    <a:gd name="T9" fmla="*/ 0 h 33"/>
                    <a:gd name="T10" fmla="*/ 0 w 12"/>
                    <a:gd name="T11" fmla="*/ 0 h 33"/>
                    <a:gd name="T12" fmla="*/ 0 w 12"/>
                    <a:gd name="T13" fmla="*/ 0 h 33"/>
                    <a:gd name="T14" fmla="*/ 0 w 12"/>
                    <a:gd name="T15" fmla="*/ 0 h 33"/>
                    <a:gd name="T16" fmla="*/ 0 w 12"/>
                    <a:gd name="T17" fmla="*/ 0 h 33"/>
                    <a:gd name="T18" fmla="*/ 0 w 12"/>
                    <a:gd name="T19" fmla="*/ 0 h 33"/>
                    <a:gd name="T20" fmla="*/ 0 w 12"/>
                    <a:gd name="T21" fmla="*/ 0 h 33"/>
                    <a:gd name="T22" fmla="*/ 0 w 12"/>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33"/>
                    <a:gd name="T38" fmla="*/ 12 w 12"/>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solidFill>
                  <a:srgbClr val="BEBEBE"/>
                </a:solidFill>
                <a:ln w="6350">
                  <a:solidFill>
                    <a:srgbClr val="969696"/>
                  </a:solidFill>
                  <a:round/>
                  <a:headEnd/>
                  <a:tailEnd/>
                </a:ln>
              </p:spPr>
              <p:txBody>
                <a:bodyPr/>
                <a:lstStyle/>
                <a:p>
                  <a:endParaRPr lang="en-US" dirty="0"/>
                </a:p>
              </p:txBody>
            </p:sp>
            <p:sp>
              <p:nvSpPr>
                <p:cNvPr id="624" name="Freeform 322"/>
                <p:cNvSpPr>
                  <a:spLocks noChangeAspect="1"/>
                </p:cNvSpPr>
                <p:nvPr/>
              </p:nvSpPr>
              <p:spPr bwMode="gray">
                <a:xfrm>
                  <a:off x="688" y="2021"/>
                  <a:ext cx="8" cy="5"/>
                </a:xfrm>
                <a:custGeom>
                  <a:avLst/>
                  <a:gdLst>
                    <a:gd name="T0" fmla="*/ 0 w 27"/>
                    <a:gd name="T1" fmla="*/ 0 h 18"/>
                    <a:gd name="T2" fmla="*/ 0 w 27"/>
                    <a:gd name="T3" fmla="*/ 0 h 18"/>
                    <a:gd name="T4" fmla="*/ 0 w 27"/>
                    <a:gd name="T5" fmla="*/ 0 h 18"/>
                    <a:gd name="T6" fmla="*/ 0 w 27"/>
                    <a:gd name="T7" fmla="*/ 0 h 18"/>
                    <a:gd name="T8" fmla="*/ 0 w 27"/>
                    <a:gd name="T9" fmla="*/ 0 h 18"/>
                    <a:gd name="T10" fmla="*/ 0 w 27"/>
                    <a:gd name="T11" fmla="*/ 0 h 18"/>
                    <a:gd name="T12" fmla="*/ 0 w 27"/>
                    <a:gd name="T13" fmla="*/ 0 h 18"/>
                    <a:gd name="T14" fmla="*/ 0 w 27"/>
                    <a:gd name="T15" fmla="*/ 0 h 18"/>
                    <a:gd name="T16" fmla="*/ 0 w 27"/>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8"/>
                    <a:gd name="T29" fmla="*/ 27 w 27"/>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8">
                      <a:moveTo>
                        <a:pt x="13" y="9"/>
                      </a:moveTo>
                      <a:lnTo>
                        <a:pt x="5" y="18"/>
                      </a:lnTo>
                      <a:lnTo>
                        <a:pt x="0" y="9"/>
                      </a:lnTo>
                      <a:lnTo>
                        <a:pt x="5" y="2"/>
                      </a:lnTo>
                      <a:lnTo>
                        <a:pt x="10" y="0"/>
                      </a:lnTo>
                      <a:lnTo>
                        <a:pt x="13" y="1"/>
                      </a:lnTo>
                      <a:lnTo>
                        <a:pt x="26" y="1"/>
                      </a:lnTo>
                      <a:lnTo>
                        <a:pt x="27" y="3"/>
                      </a:lnTo>
                      <a:lnTo>
                        <a:pt x="13" y="9"/>
                      </a:lnTo>
                      <a:close/>
                    </a:path>
                  </a:pathLst>
                </a:custGeom>
                <a:solidFill>
                  <a:srgbClr val="BEBEBE"/>
                </a:solidFill>
                <a:ln w="6350">
                  <a:solidFill>
                    <a:srgbClr val="969696"/>
                  </a:solidFill>
                  <a:round/>
                  <a:headEnd/>
                  <a:tailEnd/>
                </a:ln>
              </p:spPr>
              <p:txBody>
                <a:bodyPr/>
                <a:lstStyle/>
                <a:p>
                  <a:endParaRPr lang="en-US" dirty="0"/>
                </a:p>
              </p:txBody>
            </p:sp>
            <p:sp>
              <p:nvSpPr>
                <p:cNvPr id="625" name="Freeform 323"/>
                <p:cNvSpPr>
                  <a:spLocks noChangeAspect="1"/>
                </p:cNvSpPr>
                <p:nvPr/>
              </p:nvSpPr>
              <p:spPr bwMode="gray">
                <a:xfrm>
                  <a:off x="668" y="2002"/>
                  <a:ext cx="37" cy="30"/>
                </a:xfrm>
                <a:custGeom>
                  <a:avLst/>
                  <a:gdLst>
                    <a:gd name="T0" fmla="*/ 0 w 145"/>
                    <a:gd name="T1" fmla="*/ 0 h 117"/>
                    <a:gd name="T2" fmla="*/ 0 w 145"/>
                    <a:gd name="T3" fmla="*/ 0 h 117"/>
                    <a:gd name="T4" fmla="*/ 0 w 145"/>
                    <a:gd name="T5" fmla="*/ 0 h 117"/>
                    <a:gd name="T6" fmla="*/ 0 w 145"/>
                    <a:gd name="T7" fmla="*/ 0 h 117"/>
                    <a:gd name="T8" fmla="*/ 0 w 145"/>
                    <a:gd name="T9" fmla="*/ 0 h 117"/>
                    <a:gd name="T10" fmla="*/ 0 w 145"/>
                    <a:gd name="T11" fmla="*/ 0 h 117"/>
                    <a:gd name="T12" fmla="*/ 0 w 145"/>
                    <a:gd name="T13" fmla="*/ 0 h 117"/>
                    <a:gd name="T14" fmla="*/ 0 w 145"/>
                    <a:gd name="T15" fmla="*/ 0 h 117"/>
                    <a:gd name="T16" fmla="*/ 0 w 145"/>
                    <a:gd name="T17" fmla="*/ 0 h 117"/>
                    <a:gd name="T18" fmla="*/ 0 w 145"/>
                    <a:gd name="T19" fmla="*/ 0 h 117"/>
                    <a:gd name="T20" fmla="*/ 0 w 145"/>
                    <a:gd name="T21" fmla="*/ 0 h 117"/>
                    <a:gd name="T22" fmla="*/ 0 w 145"/>
                    <a:gd name="T23" fmla="*/ 0 h 117"/>
                    <a:gd name="T24" fmla="*/ 0 w 145"/>
                    <a:gd name="T25" fmla="*/ 0 h 117"/>
                    <a:gd name="T26" fmla="*/ 0 w 145"/>
                    <a:gd name="T27" fmla="*/ 0 h 117"/>
                    <a:gd name="T28" fmla="*/ 0 w 145"/>
                    <a:gd name="T29" fmla="*/ 0 h 117"/>
                    <a:gd name="T30" fmla="*/ 0 w 145"/>
                    <a:gd name="T31" fmla="*/ 0 h 117"/>
                    <a:gd name="T32" fmla="*/ 0 w 145"/>
                    <a:gd name="T33" fmla="*/ 0 h 117"/>
                    <a:gd name="T34" fmla="*/ 0 w 145"/>
                    <a:gd name="T35" fmla="*/ 0 h 117"/>
                    <a:gd name="T36" fmla="*/ 0 w 145"/>
                    <a:gd name="T37" fmla="*/ 0 h 117"/>
                    <a:gd name="T38" fmla="*/ 0 w 145"/>
                    <a:gd name="T39" fmla="*/ 0 h 117"/>
                    <a:gd name="T40" fmla="*/ 0 w 145"/>
                    <a:gd name="T41" fmla="*/ 0 h 117"/>
                    <a:gd name="T42" fmla="*/ 0 w 145"/>
                    <a:gd name="T43" fmla="*/ 0 h 117"/>
                    <a:gd name="T44" fmla="*/ 0 w 145"/>
                    <a:gd name="T45" fmla="*/ 0 h 117"/>
                    <a:gd name="T46" fmla="*/ 0 w 145"/>
                    <a:gd name="T47" fmla="*/ 0 h 117"/>
                    <a:gd name="T48" fmla="*/ 0 w 145"/>
                    <a:gd name="T49" fmla="*/ 0 h 117"/>
                    <a:gd name="T50" fmla="*/ 0 w 145"/>
                    <a:gd name="T51" fmla="*/ 0 h 117"/>
                    <a:gd name="T52" fmla="*/ 0 w 145"/>
                    <a:gd name="T53" fmla="*/ 0 h 117"/>
                    <a:gd name="T54" fmla="*/ 0 w 145"/>
                    <a:gd name="T55" fmla="*/ 0 h 117"/>
                    <a:gd name="T56" fmla="*/ 0 w 145"/>
                    <a:gd name="T57" fmla="*/ 0 h 117"/>
                    <a:gd name="T58" fmla="*/ 0 w 145"/>
                    <a:gd name="T59" fmla="*/ 0 h 117"/>
                    <a:gd name="T60" fmla="*/ 0 w 145"/>
                    <a:gd name="T61" fmla="*/ 0 h 117"/>
                    <a:gd name="T62" fmla="*/ 0 w 145"/>
                    <a:gd name="T63" fmla="*/ 0 h 117"/>
                    <a:gd name="T64" fmla="*/ 0 w 145"/>
                    <a:gd name="T65" fmla="*/ 0 h 117"/>
                    <a:gd name="T66" fmla="*/ 0 w 145"/>
                    <a:gd name="T67" fmla="*/ 0 h 117"/>
                    <a:gd name="T68" fmla="*/ 0 w 145"/>
                    <a:gd name="T69" fmla="*/ 0 h 117"/>
                    <a:gd name="T70" fmla="*/ 0 w 145"/>
                    <a:gd name="T71" fmla="*/ 0 h 117"/>
                    <a:gd name="T72" fmla="*/ 0 w 145"/>
                    <a:gd name="T73" fmla="*/ 0 h 117"/>
                    <a:gd name="T74" fmla="*/ 0 w 145"/>
                    <a:gd name="T75" fmla="*/ 0 h 117"/>
                    <a:gd name="T76" fmla="*/ 0 w 145"/>
                    <a:gd name="T77" fmla="*/ 0 h 117"/>
                    <a:gd name="T78" fmla="*/ 0 w 145"/>
                    <a:gd name="T79" fmla="*/ 0 h 117"/>
                    <a:gd name="T80" fmla="*/ 0 w 145"/>
                    <a:gd name="T81" fmla="*/ 0 h 117"/>
                    <a:gd name="T82" fmla="*/ 0 w 145"/>
                    <a:gd name="T83" fmla="*/ 0 h 117"/>
                    <a:gd name="T84" fmla="*/ 0 w 145"/>
                    <a:gd name="T85" fmla="*/ 0 h 117"/>
                    <a:gd name="T86" fmla="*/ 0 w 145"/>
                    <a:gd name="T87" fmla="*/ 0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117"/>
                    <a:gd name="T134" fmla="*/ 145 w 145"/>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solidFill>
                  <a:srgbClr val="BEBEBE"/>
                </a:solidFill>
                <a:ln w="6350">
                  <a:solidFill>
                    <a:srgbClr val="969696"/>
                  </a:solidFill>
                  <a:round/>
                  <a:headEnd/>
                  <a:tailEnd/>
                </a:ln>
              </p:spPr>
              <p:txBody>
                <a:bodyPr/>
                <a:lstStyle/>
                <a:p>
                  <a:endParaRPr lang="en-US" dirty="0"/>
                </a:p>
              </p:txBody>
            </p:sp>
            <p:sp>
              <p:nvSpPr>
                <p:cNvPr id="626" name="Freeform 324"/>
                <p:cNvSpPr>
                  <a:spLocks noChangeAspect="1"/>
                </p:cNvSpPr>
                <p:nvPr/>
              </p:nvSpPr>
              <p:spPr bwMode="gray">
                <a:xfrm>
                  <a:off x="899" y="1954"/>
                  <a:ext cx="115" cy="128"/>
                </a:xfrm>
                <a:custGeom>
                  <a:avLst/>
                  <a:gdLst>
                    <a:gd name="T0" fmla="*/ 0 w 456"/>
                    <a:gd name="T1" fmla="*/ 0 h 507"/>
                    <a:gd name="T2" fmla="*/ 0 w 456"/>
                    <a:gd name="T3" fmla="*/ 0 h 507"/>
                    <a:gd name="T4" fmla="*/ 0 w 456"/>
                    <a:gd name="T5" fmla="*/ 0 h 507"/>
                    <a:gd name="T6" fmla="*/ 0 w 456"/>
                    <a:gd name="T7" fmla="*/ 0 h 507"/>
                    <a:gd name="T8" fmla="*/ 0 w 456"/>
                    <a:gd name="T9" fmla="*/ 0 h 507"/>
                    <a:gd name="T10" fmla="*/ 0 w 456"/>
                    <a:gd name="T11" fmla="*/ 0 h 507"/>
                    <a:gd name="T12" fmla="*/ 0 w 456"/>
                    <a:gd name="T13" fmla="*/ 0 h 507"/>
                    <a:gd name="T14" fmla="*/ 0 w 456"/>
                    <a:gd name="T15" fmla="*/ 0 h 507"/>
                    <a:gd name="T16" fmla="*/ 0 w 456"/>
                    <a:gd name="T17" fmla="*/ 0 h 507"/>
                    <a:gd name="T18" fmla="*/ 0 w 456"/>
                    <a:gd name="T19" fmla="*/ 0 h 507"/>
                    <a:gd name="T20" fmla="*/ 0 w 456"/>
                    <a:gd name="T21" fmla="*/ 0 h 507"/>
                    <a:gd name="T22" fmla="*/ 0 w 456"/>
                    <a:gd name="T23" fmla="*/ 0 h 507"/>
                    <a:gd name="T24" fmla="*/ 0 w 456"/>
                    <a:gd name="T25" fmla="*/ 0 h 507"/>
                    <a:gd name="T26" fmla="*/ 0 w 456"/>
                    <a:gd name="T27" fmla="*/ 0 h 507"/>
                    <a:gd name="T28" fmla="*/ 0 w 456"/>
                    <a:gd name="T29" fmla="*/ 0 h 507"/>
                    <a:gd name="T30" fmla="*/ 0 w 456"/>
                    <a:gd name="T31" fmla="*/ 0 h 507"/>
                    <a:gd name="T32" fmla="*/ 0 w 456"/>
                    <a:gd name="T33" fmla="*/ 0 h 507"/>
                    <a:gd name="T34" fmla="*/ 0 w 456"/>
                    <a:gd name="T35" fmla="*/ 0 h 507"/>
                    <a:gd name="T36" fmla="*/ 0 w 456"/>
                    <a:gd name="T37" fmla="*/ 0 h 507"/>
                    <a:gd name="T38" fmla="*/ 0 w 456"/>
                    <a:gd name="T39" fmla="*/ 0 h 507"/>
                    <a:gd name="T40" fmla="*/ 0 w 456"/>
                    <a:gd name="T41" fmla="*/ 0 h 507"/>
                    <a:gd name="T42" fmla="*/ 0 w 456"/>
                    <a:gd name="T43" fmla="*/ 0 h 507"/>
                    <a:gd name="T44" fmla="*/ 0 w 456"/>
                    <a:gd name="T45" fmla="*/ 0 h 507"/>
                    <a:gd name="T46" fmla="*/ 0 w 456"/>
                    <a:gd name="T47" fmla="*/ 0 h 507"/>
                    <a:gd name="T48" fmla="*/ 0 w 456"/>
                    <a:gd name="T49" fmla="*/ 0 h 507"/>
                    <a:gd name="T50" fmla="*/ 0 w 456"/>
                    <a:gd name="T51" fmla="*/ 0 h 507"/>
                    <a:gd name="T52" fmla="*/ 0 w 456"/>
                    <a:gd name="T53" fmla="*/ 0 h 507"/>
                    <a:gd name="T54" fmla="*/ 0 w 456"/>
                    <a:gd name="T55" fmla="*/ 0 h 507"/>
                    <a:gd name="T56" fmla="*/ 0 w 456"/>
                    <a:gd name="T57" fmla="*/ 0 h 507"/>
                    <a:gd name="T58" fmla="*/ 0 w 456"/>
                    <a:gd name="T59" fmla="*/ 0 h 507"/>
                    <a:gd name="T60" fmla="*/ 0 w 456"/>
                    <a:gd name="T61" fmla="*/ 0 h 507"/>
                    <a:gd name="T62" fmla="*/ 0 w 456"/>
                    <a:gd name="T63" fmla="*/ 0 h 507"/>
                    <a:gd name="T64" fmla="*/ 0 w 456"/>
                    <a:gd name="T65" fmla="*/ 0 h 507"/>
                    <a:gd name="T66" fmla="*/ 0 w 456"/>
                    <a:gd name="T67" fmla="*/ 0 h 507"/>
                    <a:gd name="T68" fmla="*/ 0 w 456"/>
                    <a:gd name="T69" fmla="*/ 0 h 507"/>
                    <a:gd name="T70" fmla="*/ 0 w 456"/>
                    <a:gd name="T71" fmla="*/ 0 h 507"/>
                    <a:gd name="T72" fmla="*/ 0 w 456"/>
                    <a:gd name="T73" fmla="*/ 0 h 507"/>
                    <a:gd name="T74" fmla="*/ 0 w 456"/>
                    <a:gd name="T75" fmla="*/ 0 h 507"/>
                    <a:gd name="T76" fmla="*/ 0 w 456"/>
                    <a:gd name="T77" fmla="*/ 0 h 507"/>
                    <a:gd name="T78" fmla="*/ 0 w 456"/>
                    <a:gd name="T79" fmla="*/ 0 h 507"/>
                    <a:gd name="T80" fmla="*/ 0 w 456"/>
                    <a:gd name="T81" fmla="*/ 0 h 507"/>
                    <a:gd name="T82" fmla="*/ 0 w 456"/>
                    <a:gd name="T83" fmla="*/ 0 h 507"/>
                    <a:gd name="T84" fmla="*/ 0 w 456"/>
                    <a:gd name="T85" fmla="*/ 0 h 507"/>
                    <a:gd name="T86" fmla="*/ 0 w 456"/>
                    <a:gd name="T87" fmla="*/ 0 h 507"/>
                    <a:gd name="T88" fmla="*/ 0 w 456"/>
                    <a:gd name="T89" fmla="*/ 0 h 507"/>
                    <a:gd name="T90" fmla="*/ 0 w 456"/>
                    <a:gd name="T91" fmla="*/ 0 h 507"/>
                    <a:gd name="T92" fmla="*/ 0 w 456"/>
                    <a:gd name="T93" fmla="*/ 0 h 507"/>
                    <a:gd name="T94" fmla="*/ 0 w 456"/>
                    <a:gd name="T95" fmla="*/ 0 h 507"/>
                    <a:gd name="T96" fmla="*/ 0 w 456"/>
                    <a:gd name="T97" fmla="*/ 0 h 507"/>
                    <a:gd name="T98" fmla="*/ 0 w 456"/>
                    <a:gd name="T99" fmla="*/ 0 h 507"/>
                    <a:gd name="T100" fmla="*/ 0 w 456"/>
                    <a:gd name="T101" fmla="*/ 0 h 507"/>
                    <a:gd name="T102" fmla="*/ 0 w 456"/>
                    <a:gd name="T103" fmla="*/ 0 h 507"/>
                    <a:gd name="T104" fmla="*/ 0 w 456"/>
                    <a:gd name="T105" fmla="*/ 0 h 507"/>
                    <a:gd name="T106" fmla="*/ 0 w 456"/>
                    <a:gd name="T107" fmla="*/ 0 h 507"/>
                    <a:gd name="T108" fmla="*/ 0 w 456"/>
                    <a:gd name="T109" fmla="*/ 0 h 507"/>
                    <a:gd name="T110" fmla="*/ 0 w 456"/>
                    <a:gd name="T111" fmla="*/ 0 h 507"/>
                    <a:gd name="T112" fmla="*/ 0 w 456"/>
                    <a:gd name="T113" fmla="*/ 0 h 5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6"/>
                    <a:gd name="T172" fmla="*/ 0 h 507"/>
                    <a:gd name="T173" fmla="*/ 456 w 456"/>
                    <a:gd name="T174" fmla="*/ 507 h 5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solidFill>
                  <a:srgbClr val="BEBEBE"/>
                </a:solidFill>
                <a:ln w="6350">
                  <a:solidFill>
                    <a:srgbClr val="969696"/>
                  </a:solidFill>
                  <a:round/>
                  <a:headEnd/>
                  <a:tailEnd/>
                </a:ln>
              </p:spPr>
              <p:txBody>
                <a:bodyPr/>
                <a:lstStyle/>
                <a:p>
                  <a:endParaRPr lang="en-US" dirty="0"/>
                </a:p>
              </p:txBody>
            </p:sp>
            <p:sp>
              <p:nvSpPr>
                <p:cNvPr id="627" name="Freeform 325"/>
                <p:cNvSpPr>
                  <a:spLocks noChangeAspect="1"/>
                </p:cNvSpPr>
                <p:nvPr/>
              </p:nvSpPr>
              <p:spPr bwMode="gray">
                <a:xfrm>
                  <a:off x="1089" y="2204"/>
                  <a:ext cx="803" cy="429"/>
                </a:xfrm>
                <a:custGeom>
                  <a:avLst/>
                  <a:gdLst>
                    <a:gd name="T0" fmla="*/ 0 w 3166"/>
                    <a:gd name="T1" fmla="*/ 0 h 1693"/>
                    <a:gd name="T2" fmla="*/ 0 w 3166"/>
                    <a:gd name="T3" fmla="*/ 0 h 1693"/>
                    <a:gd name="T4" fmla="*/ 0 w 3166"/>
                    <a:gd name="T5" fmla="*/ 0 h 1693"/>
                    <a:gd name="T6" fmla="*/ 0 w 3166"/>
                    <a:gd name="T7" fmla="*/ 0 h 1693"/>
                    <a:gd name="T8" fmla="*/ 0 w 3166"/>
                    <a:gd name="T9" fmla="*/ 0 h 1693"/>
                    <a:gd name="T10" fmla="*/ 0 w 3166"/>
                    <a:gd name="T11" fmla="*/ 0 h 1693"/>
                    <a:gd name="T12" fmla="*/ 0 w 3166"/>
                    <a:gd name="T13" fmla="*/ 0 h 1693"/>
                    <a:gd name="T14" fmla="*/ 0 w 3166"/>
                    <a:gd name="T15" fmla="*/ 0 h 1693"/>
                    <a:gd name="T16" fmla="*/ 0 w 3166"/>
                    <a:gd name="T17" fmla="*/ 0 h 1693"/>
                    <a:gd name="T18" fmla="*/ 0 w 3166"/>
                    <a:gd name="T19" fmla="*/ 0 h 1693"/>
                    <a:gd name="T20" fmla="*/ 0 w 3166"/>
                    <a:gd name="T21" fmla="*/ 0 h 1693"/>
                    <a:gd name="T22" fmla="*/ 0 w 3166"/>
                    <a:gd name="T23" fmla="*/ 0 h 1693"/>
                    <a:gd name="T24" fmla="*/ 0 w 3166"/>
                    <a:gd name="T25" fmla="*/ 0 h 1693"/>
                    <a:gd name="T26" fmla="*/ 0 w 3166"/>
                    <a:gd name="T27" fmla="*/ 0 h 1693"/>
                    <a:gd name="T28" fmla="*/ 0 w 3166"/>
                    <a:gd name="T29" fmla="*/ 0 h 1693"/>
                    <a:gd name="T30" fmla="*/ 0 w 3166"/>
                    <a:gd name="T31" fmla="*/ 0 h 1693"/>
                    <a:gd name="T32" fmla="*/ 0 w 3166"/>
                    <a:gd name="T33" fmla="*/ 0 h 1693"/>
                    <a:gd name="T34" fmla="*/ 0 w 3166"/>
                    <a:gd name="T35" fmla="*/ 0 h 1693"/>
                    <a:gd name="T36" fmla="*/ 0 w 3166"/>
                    <a:gd name="T37" fmla="*/ 0 h 1693"/>
                    <a:gd name="T38" fmla="*/ 0 w 3166"/>
                    <a:gd name="T39" fmla="*/ 0 h 1693"/>
                    <a:gd name="T40" fmla="*/ 0 w 3166"/>
                    <a:gd name="T41" fmla="*/ 0 h 1693"/>
                    <a:gd name="T42" fmla="*/ 0 w 3166"/>
                    <a:gd name="T43" fmla="*/ 0 h 1693"/>
                    <a:gd name="T44" fmla="*/ 0 w 3166"/>
                    <a:gd name="T45" fmla="*/ 0 h 1693"/>
                    <a:gd name="T46" fmla="*/ 0 w 3166"/>
                    <a:gd name="T47" fmla="*/ 0 h 1693"/>
                    <a:gd name="T48" fmla="*/ 0 w 3166"/>
                    <a:gd name="T49" fmla="*/ 0 h 1693"/>
                    <a:gd name="T50" fmla="*/ 0 w 3166"/>
                    <a:gd name="T51" fmla="*/ 0 h 1693"/>
                    <a:gd name="T52" fmla="*/ 0 w 3166"/>
                    <a:gd name="T53" fmla="*/ 0 h 1693"/>
                    <a:gd name="T54" fmla="*/ 0 w 3166"/>
                    <a:gd name="T55" fmla="*/ 0 h 1693"/>
                    <a:gd name="T56" fmla="*/ 0 w 3166"/>
                    <a:gd name="T57" fmla="*/ 0 h 1693"/>
                    <a:gd name="T58" fmla="*/ 0 w 3166"/>
                    <a:gd name="T59" fmla="*/ 0 h 1693"/>
                    <a:gd name="T60" fmla="*/ 0 w 3166"/>
                    <a:gd name="T61" fmla="*/ 0 h 1693"/>
                    <a:gd name="T62" fmla="*/ 0 w 3166"/>
                    <a:gd name="T63" fmla="*/ 0 h 1693"/>
                    <a:gd name="T64" fmla="*/ 0 w 3166"/>
                    <a:gd name="T65" fmla="*/ 0 h 1693"/>
                    <a:gd name="T66" fmla="*/ 0 w 3166"/>
                    <a:gd name="T67" fmla="*/ 0 h 1693"/>
                    <a:gd name="T68" fmla="*/ 0 w 3166"/>
                    <a:gd name="T69" fmla="*/ 0 h 1693"/>
                    <a:gd name="T70" fmla="*/ 0 w 3166"/>
                    <a:gd name="T71" fmla="*/ 0 h 1693"/>
                    <a:gd name="T72" fmla="*/ 0 w 3166"/>
                    <a:gd name="T73" fmla="*/ 0 h 1693"/>
                    <a:gd name="T74" fmla="*/ 0 w 3166"/>
                    <a:gd name="T75" fmla="*/ 0 h 1693"/>
                    <a:gd name="T76" fmla="*/ 0 w 3166"/>
                    <a:gd name="T77" fmla="*/ 0 h 1693"/>
                    <a:gd name="T78" fmla="*/ 0 w 3166"/>
                    <a:gd name="T79" fmla="*/ 0 h 1693"/>
                    <a:gd name="T80" fmla="*/ 0 w 3166"/>
                    <a:gd name="T81" fmla="*/ 0 h 1693"/>
                    <a:gd name="T82" fmla="*/ 0 w 3166"/>
                    <a:gd name="T83" fmla="*/ 0 h 1693"/>
                    <a:gd name="T84" fmla="*/ 0 w 3166"/>
                    <a:gd name="T85" fmla="*/ 0 h 1693"/>
                    <a:gd name="T86" fmla="*/ 0 w 3166"/>
                    <a:gd name="T87" fmla="*/ 0 h 1693"/>
                    <a:gd name="T88" fmla="*/ 0 w 3166"/>
                    <a:gd name="T89" fmla="*/ 0 h 1693"/>
                    <a:gd name="T90" fmla="*/ 0 w 3166"/>
                    <a:gd name="T91" fmla="*/ 0 h 1693"/>
                    <a:gd name="T92" fmla="*/ 0 w 3166"/>
                    <a:gd name="T93" fmla="*/ 0 h 1693"/>
                    <a:gd name="T94" fmla="*/ 0 w 3166"/>
                    <a:gd name="T95" fmla="*/ 0 h 1693"/>
                    <a:gd name="T96" fmla="*/ 0 w 3166"/>
                    <a:gd name="T97" fmla="*/ 0 h 1693"/>
                    <a:gd name="T98" fmla="*/ 0 w 3166"/>
                    <a:gd name="T99" fmla="*/ 0 h 1693"/>
                    <a:gd name="T100" fmla="*/ 0 w 3166"/>
                    <a:gd name="T101" fmla="*/ 0 h 1693"/>
                    <a:gd name="T102" fmla="*/ 0 w 3166"/>
                    <a:gd name="T103" fmla="*/ 0 h 1693"/>
                    <a:gd name="T104" fmla="*/ 0 w 3166"/>
                    <a:gd name="T105" fmla="*/ 0 h 1693"/>
                    <a:gd name="T106" fmla="*/ 0 w 3166"/>
                    <a:gd name="T107" fmla="*/ 0 h 1693"/>
                    <a:gd name="T108" fmla="*/ 0 w 3166"/>
                    <a:gd name="T109" fmla="*/ 0 h 1693"/>
                    <a:gd name="T110" fmla="*/ 0 w 3166"/>
                    <a:gd name="T111" fmla="*/ 0 h 1693"/>
                    <a:gd name="T112" fmla="*/ 0 w 3166"/>
                    <a:gd name="T113" fmla="*/ 0 h 1693"/>
                    <a:gd name="T114" fmla="*/ 0 w 3166"/>
                    <a:gd name="T115" fmla="*/ 0 h 1693"/>
                    <a:gd name="T116" fmla="*/ 0 w 3166"/>
                    <a:gd name="T117" fmla="*/ 0 h 1693"/>
                    <a:gd name="T118" fmla="*/ 0 w 3166"/>
                    <a:gd name="T119" fmla="*/ 0 h 16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66"/>
                    <a:gd name="T181" fmla="*/ 0 h 1693"/>
                    <a:gd name="T182" fmla="*/ 3166 w 3166"/>
                    <a:gd name="T183" fmla="*/ 1693 h 16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BEBEBE"/>
                </a:solidFill>
                <a:ln w="6350">
                  <a:solidFill>
                    <a:srgbClr val="969696"/>
                  </a:solidFill>
                  <a:round/>
                  <a:headEnd/>
                  <a:tailEnd/>
                </a:ln>
              </p:spPr>
              <p:txBody>
                <a:bodyPr/>
                <a:lstStyle/>
                <a:p>
                  <a:endParaRPr lang="en-US" dirty="0"/>
                </a:p>
              </p:txBody>
            </p:sp>
            <p:sp>
              <p:nvSpPr>
                <p:cNvPr id="628" name="Freeform 326"/>
                <p:cNvSpPr>
                  <a:spLocks noChangeAspect="1"/>
                </p:cNvSpPr>
                <p:nvPr/>
              </p:nvSpPr>
              <p:spPr bwMode="gray">
                <a:xfrm>
                  <a:off x="484" y="1558"/>
                  <a:ext cx="416" cy="521"/>
                </a:xfrm>
                <a:custGeom>
                  <a:avLst/>
                  <a:gdLst>
                    <a:gd name="T0" fmla="*/ 0 w 1638"/>
                    <a:gd name="T1" fmla="*/ 0 h 2054"/>
                    <a:gd name="T2" fmla="*/ 0 w 1638"/>
                    <a:gd name="T3" fmla="*/ 0 h 2054"/>
                    <a:gd name="T4" fmla="*/ 0 w 1638"/>
                    <a:gd name="T5" fmla="*/ 0 h 2054"/>
                    <a:gd name="T6" fmla="*/ 0 w 1638"/>
                    <a:gd name="T7" fmla="*/ 0 h 2054"/>
                    <a:gd name="T8" fmla="*/ 0 w 1638"/>
                    <a:gd name="T9" fmla="*/ 0 h 2054"/>
                    <a:gd name="T10" fmla="*/ 0 w 1638"/>
                    <a:gd name="T11" fmla="*/ 0 h 2054"/>
                    <a:gd name="T12" fmla="*/ 0 w 1638"/>
                    <a:gd name="T13" fmla="*/ 0 h 2054"/>
                    <a:gd name="T14" fmla="*/ 0 w 1638"/>
                    <a:gd name="T15" fmla="*/ 0 h 2054"/>
                    <a:gd name="T16" fmla="*/ 0 w 1638"/>
                    <a:gd name="T17" fmla="*/ 0 h 2054"/>
                    <a:gd name="T18" fmla="*/ 0 w 1638"/>
                    <a:gd name="T19" fmla="*/ 0 h 2054"/>
                    <a:gd name="T20" fmla="*/ 0 w 1638"/>
                    <a:gd name="T21" fmla="*/ 0 h 2054"/>
                    <a:gd name="T22" fmla="*/ 0 w 1638"/>
                    <a:gd name="T23" fmla="*/ 0 h 2054"/>
                    <a:gd name="T24" fmla="*/ 0 w 1638"/>
                    <a:gd name="T25" fmla="*/ 0 h 2054"/>
                    <a:gd name="T26" fmla="*/ 0 w 1638"/>
                    <a:gd name="T27" fmla="*/ 0 h 2054"/>
                    <a:gd name="T28" fmla="*/ 0 w 1638"/>
                    <a:gd name="T29" fmla="*/ 0 h 2054"/>
                    <a:gd name="T30" fmla="*/ 0 w 1638"/>
                    <a:gd name="T31" fmla="*/ 0 h 2054"/>
                    <a:gd name="T32" fmla="*/ 0 w 1638"/>
                    <a:gd name="T33" fmla="*/ 0 h 2054"/>
                    <a:gd name="T34" fmla="*/ 0 w 1638"/>
                    <a:gd name="T35" fmla="*/ 0 h 2054"/>
                    <a:gd name="T36" fmla="*/ 0 w 1638"/>
                    <a:gd name="T37" fmla="*/ 0 h 2054"/>
                    <a:gd name="T38" fmla="*/ 0 w 1638"/>
                    <a:gd name="T39" fmla="*/ 0 h 2054"/>
                    <a:gd name="T40" fmla="*/ 0 w 1638"/>
                    <a:gd name="T41" fmla="*/ 0 h 2054"/>
                    <a:gd name="T42" fmla="*/ 0 w 1638"/>
                    <a:gd name="T43" fmla="*/ 0 h 2054"/>
                    <a:gd name="T44" fmla="*/ 0 w 1638"/>
                    <a:gd name="T45" fmla="*/ 0 h 2054"/>
                    <a:gd name="T46" fmla="*/ 0 w 1638"/>
                    <a:gd name="T47" fmla="*/ 0 h 2054"/>
                    <a:gd name="T48" fmla="*/ 0 w 1638"/>
                    <a:gd name="T49" fmla="*/ 0 h 2054"/>
                    <a:gd name="T50" fmla="*/ 0 w 1638"/>
                    <a:gd name="T51" fmla="*/ 0 h 2054"/>
                    <a:gd name="T52" fmla="*/ 0 w 1638"/>
                    <a:gd name="T53" fmla="*/ 0 h 2054"/>
                    <a:gd name="T54" fmla="*/ 0 w 1638"/>
                    <a:gd name="T55" fmla="*/ 0 h 2054"/>
                    <a:gd name="T56" fmla="*/ 0 w 1638"/>
                    <a:gd name="T57" fmla="*/ 0 h 2054"/>
                    <a:gd name="T58" fmla="*/ 0 w 1638"/>
                    <a:gd name="T59" fmla="*/ 0 h 2054"/>
                    <a:gd name="T60" fmla="*/ 0 w 1638"/>
                    <a:gd name="T61" fmla="*/ 0 h 2054"/>
                    <a:gd name="T62" fmla="*/ 0 w 1638"/>
                    <a:gd name="T63" fmla="*/ 0 h 2054"/>
                    <a:gd name="T64" fmla="*/ 0 w 1638"/>
                    <a:gd name="T65" fmla="*/ 0 h 2054"/>
                    <a:gd name="T66" fmla="*/ 0 w 1638"/>
                    <a:gd name="T67" fmla="*/ 0 h 2054"/>
                    <a:gd name="T68" fmla="*/ 0 w 1638"/>
                    <a:gd name="T69" fmla="*/ 0 h 2054"/>
                    <a:gd name="T70" fmla="*/ 0 w 1638"/>
                    <a:gd name="T71" fmla="*/ 0 h 2054"/>
                    <a:gd name="T72" fmla="*/ 0 w 1638"/>
                    <a:gd name="T73" fmla="*/ 0 h 2054"/>
                    <a:gd name="T74" fmla="*/ 0 w 1638"/>
                    <a:gd name="T75" fmla="*/ 0 h 2054"/>
                    <a:gd name="T76" fmla="*/ 0 w 1638"/>
                    <a:gd name="T77" fmla="*/ 0 h 2054"/>
                    <a:gd name="T78" fmla="*/ 0 w 1638"/>
                    <a:gd name="T79" fmla="*/ 0 h 2054"/>
                    <a:gd name="T80" fmla="*/ 0 w 1638"/>
                    <a:gd name="T81" fmla="*/ 0 h 2054"/>
                    <a:gd name="T82" fmla="*/ 0 w 1638"/>
                    <a:gd name="T83" fmla="*/ 0 h 2054"/>
                    <a:gd name="T84" fmla="*/ 0 w 1638"/>
                    <a:gd name="T85" fmla="*/ 0 h 2054"/>
                    <a:gd name="T86" fmla="*/ 0 w 1638"/>
                    <a:gd name="T87" fmla="*/ 0 h 2054"/>
                    <a:gd name="T88" fmla="*/ 0 w 1638"/>
                    <a:gd name="T89" fmla="*/ 0 h 2054"/>
                    <a:gd name="T90" fmla="*/ 0 w 1638"/>
                    <a:gd name="T91" fmla="*/ 0 h 2054"/>
                    <a:gd name="T92" fmla="*/ 0 w 1638"/>
                    <a:gd name="T93" fmla="*/ 0 h 2054"/>
                    <a:gd name="T94" fmla="*/ 0 w 1638"/>
                    <a:gd name="T95" fmla="*/ 0 h 2054"/>
                    <a:gd name="T96" fmla="*/ 0 w 1638"/>
                    <a:gd name="T97" fmla="*/ 0 h 2054"/>
                    <a:gd name="T98" fmla="*/ 0 w 1638"/>
                    <a:gd name="T99" fmla="*/ 0 h 2054"/>
                    <a:gd name="T100" fmla="*/ 0 w 1638"/>
                    <a:gd name="T101" fmla="*/ 0 h 2054"/>
                    <a:gd name="T102" fmla="*/ 0 w 1638"/>
                    <a:gd name="T103" fmla="*/ 0 h 2054"/>
                    <a:gd name="T104" fmla="*/ 0 w 1638"/>
                    <a:gd name="T105" fmla="*/ 0 h 2054"/>
                    <a:gd name="T106" fmla="*/ 0 w 1638"/>
                    <a:gd name="T107" fmla="*/ 0 h 2054"/>
                    <a:gd name="T108" fmla="*/ 0 w 1638"/>
                    <a:gd name="T109" fmla="*/ 0 h 2054"/>
                    <a:gd name="T110" fmla="*/ 0 w 1638"/>
                    <a:gd name="T111" fmla="*/ 0 h 2054"/>
                    <a:gd name="T112" fmla="*/ 0 w 1638"/>
                    <a:gd name="T113" fmla="*/ 0 h 2054"/>
                    <a:gd name="T114" fmla="*/ 0 w 1638"/>
                    <a:gd name="T115" fmla="*/ 0 h 2054"/>
                    <a:gd name="T116" fmla="*/ 0 w 1638"/>
                    <a:gd name="T117" fmla="*/ 0 h 2054"/>
                    <a:gd name="T118" fmla="*/ 0 w 1638"/>
                    <a:gd name="T119" fmla="*/ 0 h 20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8"/>
                    <a:gd name="T181" fmla="*/ 0 h 2054"/>
                    <a:gd name="T182" fmla="*/ 1638 w 1638"/>
                    <a:gd name="T183" fmla="*/ 2054 h 20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rgbClr val="BEBEBE"/>
                </a:solidFill>
                <a:ln w="6350">
                  <a:solidFill>
                    <a:srgbClr val="969696"/>
                  </a:solidFill>
                  <a:round/>
                  <a:headEnd/>
                  <a:tailEnd/>
                </a:ln>
              </p:spPr>
              <p:txBody>
                <a:bodyPr/>
                <a:lstStyle/>
                <a:p>
                  <a:endParaRPr lang="en-US" dirty="0"/>
                </a:p>
              </p:txBody>
            </p:sp>
          </p:grpSp>
          <p:grpSp>
            <p:nvGrpSpPr>
              <p:cNvPr id="574" name="Group 327"/>
              <p:cNvGrpSpPr>
                <a:grpSpLocks noChangeAspect="1"/>
              </p:cNvGrpSpPr>
              <p:nvPr/>
            </p:nvGrpSpPr>
            <p:grpSpPr bwMode="auto">
              <a:xfrm>
                <a:off x="3115" y="1056"/>
                <a:ext cx="2375" cy="1309"/>
                <a:chOff x="3094" y="1056"/>
                <a:chExt cx="2375" cy="1309"/>
              </a:xfrm>
            </p:grpSpPr>
            <p:sp>
              <p:nvSpPr>
                <p:cNvPr id="606" name="Freeform 328"/>
                <p:cNvSpPr>
                  <a:spLocks noChangeAspect="1"/>
                </p:cNvSpPr>
                <p:nvPr/>
              </p:nvSpPr>
              <p:spPr bwMode="gray">
                <a:xfrm>
                  <a:off x="3550" y="1557"/>
                  <a:ext cx="12" cy="20"/>
                </a:xfrm>
                <a:custGeom>
                  <a:avLst/>
                  <a:gdLst>
                    <a:gd name="T0" fmla="*/ 0 w 48"/>
                    <a:gd name="T1" fmla="*/ 0 h 81"/>
                    <a:gd name="T2" fmla="*/ 0 w 48"/>
                    <a:gd name="T3" fmla="*/ 0 h 81"/>
                    <a:gd name="T4" fmla="*/ 0 w 48"/>
                    <a:gd name="T5" fmla="*/ 0 h 81"/>
                    <a:gd name="T6" fmla="*/ 0 w 48"/>
                    <a:gd name="T7" fmla="*/ 0 h 81"/>
                    <a:gd name="T8" fmla="*/ 0 w 48"/>
                    <a:gd name="T9" fmla="*/ 0 h 81"/>
                    <a:gd name="T10" fmla="*/ 0 w 48"/>
                    <a:gd name="T11" fmla="*/ 0 h 81"/>
                    <a:gd name="T12" fmla="*/ 0 w 48"/>
                    <a:gd name="T13" fmla="*/ 0 h 81"/>
                    <a:gd name="T14" fmla="*/ 0 w 48"/>
                    <a:gd name="T15" fmla="*/ 0 h 81"/>
                    <a:gd name="T16" fmla="*/ 0 w 48"/>
                    <a:gd name="T17" fmla="*/ 0 h 81"/>
                    <a:gd name="T18" fmla="*/ 0 w 48"/>
                    <a:gd name="T19" fmla="*/ 0 h 81"/>
                    <a:gd name="T20" fmla="*/ 0 w 48"/>
                    <a:gd name="T21" fmla="*/ 0 h 81"/>
                    <a:gd name="T22" fmla="*/ 0 w 48"/>
                    <a:gd name="T23" fmla="*/ 0 h 81"/>
                    <a:gd name="T24" fmla="*/ 0 w 48"/>
                    <a:gd name="T25" fmla="*/ 0 h 81"/>
                    <a:gd name="T26" fmla="*/ 0 w 48"/>
                    <a:gd name="T27" fmla="*/ 0 h 81"/>
                    <a:gd name="T28" fmla="*/ 0 w 48"/>
                    <a:gd name="T29" fmla="*/ 0 h 81"/>
                    <a:gd name="T30" fmla="*/ 0 w 48"/>
                    <a:gd name="T31" fmla="*/ 0 h 81"/>
                    <a:gd name="T32" fmla="*/ 0 w 48"/>
                    <a:gd name="T33" fmla="*/ 0 h 81"/>
                    <a:gd name="T34" fmla="*/ 0 w 48"/>
                    <a:gd name="T35" fmla="*/ 0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81"/>
                    <a:gd name="T56" fmla="*/ 48 w 48"/>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solidFill>
                  <a:srgbClr val="BEBEBE"/>
                </a:solidFill>
                <a:ln w="6350">
                  <a:solidFill>
                    <a:srgbClr val="969696"/>
                  </a:solidFill>
                  <a:round/>
                  <a:headEnd/>
                  <a:tailEnd/>
                </a:ln>
              </p:spPr>
              <p:txBody>
                <a:bodyPr/>
                <a:lstStyle/>
                <a:p>
                  <a:endParaRPr lang="en-US" dirty="0"/>
                </a:p>
              </p:txBody>
            </p:sp>
            <p:grpSp>
              <p:nvGrpSpPr>
                <p:cNvPr id="607" name="Group 329"/>
                <p:cNvGrpSpPr>
                  <a:grpSpLocks noChangeAspect="1"/>
                </p:cNvGrpSpPr>
                <p:nvPr/>
              </p:nvGrpSpPr>
              <p:grpSpPr bwMode="auto">
                <a:xfrm>
                  <a:off x="3094" y="1056"/>
                  <a:ext cx="2375" cy="1309"/>
                  <a:chOff x="3094" y="1056"/>
                  <a:chExt cx="2375" cy="1309"/>
                </a:xfrm>
              </p:grpSpPr>
              <p:sp>
                <p:nvSpPr>
                  <p:cNvPr id="608" name="Freeform 330"/>
                  <p:cNvSpPr>
                    <a:spLocks noChangeAspect="1"/>
                  </p:cNvSpPr>
                  <p:nvPr/>
                </p:nvSpPr>
                <p:spPr bwMode="gray">
                  <a:xfrm>
                    <a:off x="3094" y="2058"/>
                    <a:ext cx="45" cy="34"/>
                  </a:xfrm>
                  <a:custGeom>
                    <a:avLst/>
                    <a:gdLst>
                      <a:gd name="T0" fmla="*/ 0 w 180"/>
                      <a:gd name="T1" fmla="*/ 0 h 134"/>
                      <a:gd name="T2" fmla="*/ 0 w 180"/>
                      <a:gd name="T3" fmla="*/ 0 h 134"/>
                      <a:gd name="T4" fmla="*/ 0 w 180"/>
                      <a:gd name="T5" fmla="*/ 0 h 134"/>
                      <a:gd name="T6" fmla="*/ 0 w 180"/>
                      <a:gd name="T7" fmla="*/ 0 h 134"/>
                      <a:gd name="T8" fmla="*/ 0 w 180"/>
                      <a:gd name="T9" fmla="*/ 0 h 134"/>
                      <a:gd name="T10" fmla="*/ 0 w 180"/>
                      <a:gd name="T11" fmla="*/ 0 h 134"/>
                      <a:gd name="T12" fmla="*/ 0 w 180"/>
                      <a:gd name="T13" fmla="*/ 0 h 134"/>
                      <a:gd name="T14" fmla="*/ 0 w 180"/>
                      <a:gd name="T15" fmla="*/ 0 h 134"/>
                      <a:gd name="T16" fmla="*/ 0 w 180"/>
                      <a:gd name="T17" fmla="*/ 0 h 134"/>
                      <a:gd name="T18" fmla="*/ 0 w 180"/>
                      <a:gd name="T19" fmla="*/ 0 h 134"/>
                      <a:gd name="T20" fmla="*/ 0 w 180"/>
                      <a:gd name="T21" fmla="*/ 0 h 134"/>
                      <a:gd name="T22" fmla="*/ 0 w 180"/>
                      <a:gd name="T23" fmla="*/ 0 h 134"/>
                      <a:gd name="T24" fmla="*/ 0 w 180"/>
                      <a:gd name="T25" fmla="*/ 0 h 134"/>
                      <a:gd name="T26" fmla="*/ 0 w 180"/>
                      <a:gd name="T27" fmla="*/ 0 h 134"/>
                      <a:gd name="T28" fmla="*/ 0 w 180"/>
                      <a:gd name="T29" fmla="*/ 0 h 134"/>
                      <a:gd name="T30" fmla="*/ 0 w 180"/>
                      <a:gd name="T31" fmla="*/ 0 h 134"/>
                      <a:gd name="T32" fmla="*/ 0 w 180"/>
                      <a:gd name="T33" fmla="*/ 0 h 134"/>
                      <a:gd name="T34" fmla="*/ 0 w 180"/>
                      <a:gd name="T35" fmla="*/ 0 h 134"/>
                      <a:gd name="T36" fmla="*/ 0 w 180"/>
                      <a:gd name="T37" fmla="*/ 0 h 134"/>
                      <a:gd name="T38" fmla="*/ 0 w 180"/>
                      <a:gd name="T39" fmla="*/ 0 h 134"/>
                      <a:gd name="T40" fmla="*/ 0 w 180"/>
                      <a:gd name="T41" fmla="*/ 0 h 134"/>
                      <a:gd name="T42" fmla="*/ 0 w 180"/>
                      <a:gd name="T43" fmla="*/ 0 h 134"/>
                      <a:gd name="T44" fmla="*/ 0 w 180"/>
                      <a:gd name="T45" fmla="*/ 0 h 134"/>
                      <a:gd name="T46" fmla="*/ 0 w 180"/>
                      <a:gd name="T47" fmla="*/ 0 h 134"/>
                      <a:gd name="T48" fmla="*/ 0 w 180"/>
                      <a:gd name="T49" fmla="*/ 0 h 134"/>
                      <a:gd name="T50" fmla="*/ 0 w 180"/>
                      <a:gd name="T51" fmla="*/ 0 h 134"/>
                      <a:gd name="T52" fmla="*/ 0 w 180"/>
                      <a:gd name="T53" fmla="*/ 0 h 134"/>
                      <a:gd name="T54" fmla="*/ 0 w 180"/>
                      <a:gd name="T55" fmla="*/ 0 h 134"/>
                      <a:gd name="T56" fmla="*/ 0 w 180"/>
                      <a:gd name="T57" fmla="*/ 0 h 134"/>
                      <a:gd name="T58" fmla="*/ 0 w 180"/>
                      <a:gd name="T59" fmla="*/ 0 h 134"/>
                      <a:gd name="T60" fmla="*/ 0 w 180"/>
                      <a:gd name="T61" fmla="*/ 0 h 134"/>
                      <a:gd name="T62" fmla="*/ 0 w 180"/>
                      <a:gd name="T63" fmla="*/ 0 h 134"/>
                      <a:gd name="T64" fmla="*/ 0 w 180"/>
                      <a:gd name="T65" fmla="*/ 0 h 134"/>
                      <a:gd name="T66" fmla="*/ 0 w 180"/>
                      <a:gd name="T67" fmla="*/ 0 h 134"/>
                      <a:gd name="T68" fmla="*/ 0 w 180"/>
                      <a:gd name="T69" fmla="*/ 0 h 134"/>
                      <a:gd name="T70" fmla="*/ 0 w 180"/>
                      <a:gd name="T71" fmla="*/ 0 h 134"/>
                      <a:gd name="T72" fmla="*/ 0 w 180"/>
                      <a:gd name="T73" fmla="*/ 0 h 134"/>
                      <a:gd name="T74" fmla="*/ 0 w 180"/>
                      <a:gd name="T75" fmla="*/ 0 h 134"/>
                      <a:gd name="T76" fmla="*/ 0 w 180"/>
                      <a:gd name="T77" fmla="*/ 0 h 134"/>
                      <a:gd name="T78" fmla="*/ 0 w 180"/>
                      <a:gd name="T79" fmla="*/ 0 h 134"/>
                      <a:gd name="T80" fmla="*/ 0 w 180"/>
                      <a:gd name="T81" fmla="*/ 0 h 134"/>
                      <a:gd name="T82" fmla="*/ 0 w 180"/>
                      <a:gd name="T83" fmla="*/ 0 h 1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0"/>
                      <a:gd name="T127" fmla="*/ 0 h 134"/>
                      <a:gd name="T128" fmla="*/ 180 w 180"/>
                      <a:gd name="T129" fmla="*/ 134 h 1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solidFill>
                    <a:srgbClr val="BEBEBE"/>
                  </a:solidFill>
                  <a:ln w="6350">
                    <a:solidFill>
                      <a:srgbClr val="969696"/>
                    </a:solidFill>
                    <a:round/>
                    <a:headEnd/>
                    <a:tailEnd/>
                  </a:ln>
                </p:spPr>
                <p:txBody>
                  <a:bodyPr/>
                  <a:lstStyle/>
                  <a:p>
                    <a:endParaRPr lang="en-US" dirty="0"/>
                  </a:p>
                </p:txBody>
              </p:sp>
              <p:sp>
                <p:nvSpPr>
                  <p:cNvPr id="609" name="Freeform 331"/>
                  <p:cNvSpPr>
                    <a:spLocks noChangeAspect="1"/>
                  </p:cNvSpPr>
                  <p:nvPr/>
                </p:nvSpPr>
                <p:spPr bwMode="gray">
                  <a:xfrm>
                    <a:off x="3204" y="1222"/>
                    <a:ext cx="2265" cy="1143"/>
                  </a:xfrm>
                  <a:custGeom>
                    <a:avLst/>
                    <a:gdLst>
                      <a:gd name="T0" fmla="*/ 0 w 8931"/>
                      <a:gd name="T1" fmla="*/ 0 h 4504"/>
                      <a:gd name="T2" fmla="*/ 0 w 8931"/>
                      <a:gd name="T3" fmla="*/ 0 h 4504"/>
                      <a:gd name="T4" fmla="*/ 0 w 8931"/>
                      <a:gd name="T5" fmla="*/ 0 h 4504"/>
                      <a:gd name="T6" fmla="*/ 0 w 8931"/>
                      <a:gd name="T7" fmla="*/ 0 h 4504"/>
                      <a:gd name="T8" fmla="*/ 0 w 8931"/>
                      <a:gd name="T9" fmla="*/ 0 h 4504"/>
                      <a:gd name="T10" fmla="*/ 0 w 8931"/>
                      <a:gd name="T11" fmla="*/ 0 h 4504"/>
                      <a:gd name="T12" fmla="*/ 0 w 8931"/>
                      <a:gd name="T13" fmla="*/ 0 h 4504"/>
                      <a:gd name="T14" fmla="*/ 0 w 8931"/>
                      <a:gd name="T15" fmla="*/ 0 h 4504"/>
                      <a:gd name="T16" fmla="*/ 0 w 8931"/>
                      <a:gd name="T17" fmla="*/ 0 h 4504"/>
                      <a:gd name="T18" fmla="*/ 0 w 8931"/>
                      <a:gd name="T19" fmla="*/ 0 h 4504"/>
                      <a:gd name="T20" fmla="*/ 0 w 8931"/>
                      <a:gd name="T21" fmla="*/ 0 h 4504"/>
                      <a:gd name="T22" fmla="*/ 0 w 8931"/>
                      <a:gd name="T23" fmla="*/ 0 h 4504"/>
                      <a:gd name="T24" fmla="*/ 0 w 8931"/>
                      <a:gd name="T25" fmla="*/ 0 h 4504"/>
                      <a:gd name="T26" fmla="*/ 0 w 8931"/>
                      <a:gd name="T27" fmla="*/ 0 h 4504"/>
                      <a:gd name="T28" fmla="*/ 0 w 8931"/>
                      <a:gd name="T29" fmla="*/ 0 h 4504"/>
                      <a:gd name="T30" fmla="*/ 0 w 8931"/>
                      <a:gd name="T31" fmla="*/ 0 h 4504"/>
                      <a:gd name="T32" fmla="*/ 0 w 8931"/>
                      <a:gd name="T33" fmla="*/ 0 h 4504"/>
                      <a:gd name="T34" fmla="*/ 0 w 8931"/>
                      <a:gd name="T35" fmla="*/ 0 h 4504"/>
                      <a:gd name="T36" fmla="*/ 0 w 8931"/>
                      <a:gd name="T37" fmla="*/ 0 h 4504"/>
                      <a:gd name="T38" fmla="*/ 0 w 8931"/>
                      <a:gd name="T39" fmla="*/ 0 h 4504"/>
                      <a:gd name="T40" fmla="*/ 0 w 8931"/>
                      <a:gd name="T41" fmla="*/ 0 h 4504"/>
                      <a:gd name="T42" fmla="*/ 0 w 8931"/>
                      <a:gd name="T43" fmla="*/ 0 h 4504"/>
                      <a:gd name="T44" fmla="*/ 0 w 8931"/>
                      <a:gd name="T45" fmla="*/ 0 h 4504"/>
                      <a:gd name="T46" fmla="*/ 0 w 8931"/>
                      <a:gd name="T47" fmla="*/ 0 h 4504"/>
                      <a:gd name="T48" fmla="*/ 0 w 8931"/>
                      <a:gd name="T49" fmla="*/ 0 h 4504"/>
                      <a:gd name="T50" fmla="*/ 0 w 8931"/>
                      <a:gd name="T51" fmla="*/ 0 h 4504"/>
                      <a:gd name="T52" fmla="*/ 0 w 8931"/>
                      <a:gd name="T53" fmla="*/ 0 h 4504"/>
                      <a:gd name="T54" fmla="*/ 0 w 8931"/>
                      <a:gd name="T55" fmla="*/ 0 h 4504"/>
                      <a:gd name="T56" fmla="*/ 0 w 8931"/>
                      <a:gd name="T57" fmla="*/ 0 h 4504"/>
                      <a:gd name="T58" fmla="*/ 0 w 8931"/>
                      <a:gd name="T59" fmla="*/ 0 h 4504"/>
                      <a:gd name="T60" fmla="*/ 0 w 8931"/>
                      <a:gd name="T61" fmla="*/ 0 h 4504"/>
                      <a:gd name="T62" fmla="*/ 0 w 8931"/>
                      <a:gd name="T63" fmla="*/ 0 h 4504"/>
                      <a:gd name="T64" fmla="*/ 0 w 8931"/>
                      <a:gd name="T65" fmla="*/ 0 h 4504"/>
                      <a:gd name="T66" fmla="*/ 0 w 8931"/>
                      <a:gd name="T67" fmla="*/ 0 h 4504"/>
                      <a:gd name="T68" fmla="*/ 0 w 8931"/>
                      <a:gd name="T69" fmla="*/ 0 h 4504"/>
                      <a:gd name="T70" fmla="*/ 0 w 8931"/>
                      <a:gd name="T71" fmla="*/ 0 h 4504"/>
                      <a:gd name="T72" fmla="*/ 0 w 8931"/>
                      <a:gd name="T73" fmla="*/ 0 h 4504"/>
                      <a:gd name="T74" fmla="*/ 0 w 8931"/>
                      <a:gd name="T75" fmla="*/ 0 h 4504"/>
                      <a:gd name="T76" fmla="*/ 0 w 8931"/>
                      <a:gd name="T77" fmla="*/ 0 h 4504"/>
                      <a:gd name="T78" fmla="*/ 0 w 8931"/>
                      <a:gd name="T79" fmla="*/ 0 h 4504"/>
                      <a:gd name="T80" fmla="*/ 0 w 8931"/>
                      <a:gd name="T81" fmla="*/ 0 h 4504"/>
                      <a:gd name="T82" fmla="*/ 0 w 8931"/>
                      <a:gd name="T83" fmla="*/ 0 h 4504"/>
                      <a:gd name="T84" fmla="*/ 0 w 8931"/>
                      <a:gd name="T85" fmla="*/ 0 h 4504"/>
                      <a:gd name="T86" fmla="*/ 0 w 8931"/>
                      <a:gd name="T87" fmla="*/ 0 h 4504"/>
                      <a:gd name="T88" fmla="*/ 0 w 8931"/>
                      <a:gd name="T89" fmla="*/ 0 h 4504"/>
                      <a:gd name="T90" fmla="*/ 0 w 8931"/>
                      <a:gd name="T91" fmla="*/ 0 h 4504"/>
                      <a:gd name="T92" fmla="*/ 0 w 8931"/>
                      <a:gd name="T93" fmla="*/ 0 h 4504"/>
                      <a:gd name="T94" fmla="*/ 0 w 8931"/>
                      <a:gd name="T95" fmla="*/ 0 h 4504"/>
                      <a:gd name="T96" fmla="*/ 0 w 8931"/>
                      <a:gd name="T97" fmla="*/ 0 h 4504"/>
                      <a:gd name="T98" fmla="*/ 0 w 8931"/>
                      <a:gd name="T99" fmla="*/ 0 h 4504"/>
                      <a:gd name="T100" fmla="*/ 0 w 8931"/>
                      <a:gd name="T101" fmla="*/ 0 h 4504"/>
                      <a:gd name="T102" fmla="*/ 0 w 8931"/>
                      <a:gd name="T103" fmla="*/ 0 h 4504"/>
                      <a:gd name="T104" fmla="*/ 0 w 8931"/>
                      <a:gd name="T105" fmla="*/ 0 h 4504"/>
                      <a:gd name="T106" fmla="*/ 0 w 8931"/>
                      <a:gd name="T107" fmla="*/ 0 h 4504"/>
                      <a:gd name="T108" fmla="*/ 0 w 8931"/>
                      <a:gd name="T109" fmla="*/ 0 h 4504"/>
                      <a:gd name="T110" fmla="*/ 0 w 8931"/>
                      <a:gd name="T111" fmla="*/ 0 h 4504"/>
                      <a:gd name="T112" fmla="*/ 0 w 8931"/>
                      <a:gd name="T113" fmla="*/ 0 h 4504"/>
                      <a:gd name="T114" fmla="*/ 0 w 8931"/>
                      <a:gd name="T115" fmla="*/ 0 h 4504"/>
                      <a:gd name="T116" fmla="*/ 0 w 8931"/>
                      <a:gd name="T117" fmla="*/ 0 h 4504"/>
                      <a:gd name="T118" fmla="*/ 0 w 8931"/>
                      <a:gd name="T119" fmla="*/ 0 h 4504"/>
                      <a:gd name="T120" fmla="*/ 0 w 8931"/>
                      <a:gd name="T121" fmla="*/ 0 h 4504"/>
                      <a:gd name="T122" fmla="*/ 0 w 8931"/>
                      <a:gd name="T123" fmla="*/ 0 h 4504"/>
                      <a:gd name="T124" fmla="*/ 0 w 8931"/>
                      <a:gd name="T125" fmla="*/ 0 h 4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31"/>
                      <a:gd name="T190" fmla="*/ 0 h 4504"/>
                      <a:gd name="T191" fmla="*/ 8931 w 8931"/>
                      <a:gd name="T192" fmla="*/ 4504 h 4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rgbClr val="BEBEBE"/>
                  </a:solidFill>
                  <a:ln w="6350">
                    <a:solidFill>
                      <a:srgbClr val="969696"/>
                    </a:solidFill>
                    <a:round/>
                    <a:headEnd/>
                    <a:tailEnd/>
                  </a:ln>
                </p:spPr>
                <p:txBody>
                  <a:bodyPr/>
                  <a:lstStyle/>
                  <a:p>
                    <a:endParaRPr lang="en-US" dirty="0"/>
                  </a:p>
                </p:txBody>
              </p:sp>
              <p:sp>
                <p:nvSpPr>
                  <p:cNvPr id="610" name="Freeform 332"/>
                  <p:cNvSpPr>
                    <a:spLocks noChangeAspect="1"/>
                  </p:cNvSpPr>
                  <p:nvPr/>
                </p:nvSpPr>
                <p:spPr bwMode="gray">
                  <a:xfrm>
                    <a:off x="4794" y="2092"/>
                    <a:ext cx="43" cy="183"/>
                  </a:xfrm>
                  <a:custGeom>
                    <a:avLst/>
                    <a:gdLst>
                      <a:gd name="T0" fmla="*/ 0 w 170"/>
                      <a:gd name="T1" fmla="*/ 0 h 721"/>
                      <a:gd name="T2" fmla="*/ 0 w 170"/>
                      <a:gd name="T3" fmla="*/ 0 h 721"/>
                      <a:gd name="T4" fmla="*/ 0 w 170"/>
                      <a:gd name="T5" fmla="*/ 0 h 721"/>
                      <a:gd name="T6" fmla="*/ 0 w 170"/>
                      <a:gd name="T7" fmla="*/ 0 h 721"/>
                      <a:gd name="T8" fmla="*/ 0 w 170"/>
                      <a:gd name="T9" fmla="*/ 0 h 721"/>
                      <a:gd name="T10" fmla="*/ 0 w 170"/>
                      <a:gd name="T11" fmla="*/ 0 h 721"/>
                      <a:gd name="T12" fmla="*/ 0 w 170"/>
                      <a:gd name="T13" fmla="*/ 0 h 721"/>
                      <a:gd name="T14" fmla="*/ 0 w 170"/>
                      <a:gd name="T15" fmla="*/ 0 h 721"/>
                      <a:gd name="T16" fmla="*/ 0 w 170"/>
                      <a:gd name="T17" fmla="*/ 0 h 721"/>
                      <a:gd name="T18" fmla="*/ 0 w 170"/>
                      <a:gd name="T19" fmla="*/ 0 h 721"/>
                      <a:gd name="T20" fmla="*/ 0 w 170"/>
                      <a:gd name="T21" fmla="*/ 0 h 721"/>
                      <a:gd name="T22" fmla="*/ 0 w 170"/>
                      <a:gd name="T23" fmla="*/ 0 h 721"/>
                      <a:gd name="T24" fmla="*/ 0 w 170"/>
                      <a:gd name="T25" fmla="*/ 0 h 721"/>
                      <a:gd name="T26" fmla="*/ 0 w 170"/>
                      <a:gd name="T27" fmla="*/ 0 h 721"/>
                      <a:gd name="T28" fmla="*/ 0 w 170"/>
                      <a:gd name="T29" fmla="*/ 0 h 721"/>
                      <a:gd name="T30" fmla="*/ 0 w 170"/>
                      <a:gd name="T31" fmla="*/ 0 h 721"/>
                      <a:gd name="T32" fmla="*/ 0 w 170"/>
                      <a:gd name="T33" fmla="*/ 0 h 721"/>
                      <a:gd name="T34" fmla="*/ 0 w 170"/>
                      <a:gd name="T35" fmla="*/ 0 h 721"/>
                      <a:gd name="T36" fmla="*/ 0 w 170"/>
                      <a:gd name="T37" fmla="*/ 0 h 721"/>
                      <a:gd name="T38" fmla="*/ 0 w 170"/>
                      <a:gd name="T39" fmla="*/ 0 h 721"/>
                      <a:gd name="T40" fmla="*/ 0 w 170"/>
                      <a:gd name="T41" fmla="*/ 0 h 721"/>
                      <a:gd name="T42" fmla="*/ 0 w 170"/>
                      <a:gd name="T43" fmla="*/ 0 h 721"/>
                      <a:gd name="T44" fmla="*/ 0 w 170"/>
                      <a:gd name="T45" fmla="*/ 0 h 721"/>
                      <a:gd name="T46" fmla="*/ 0 w 170"/>
                      <a:gd name="T47" fmla="*/ 0 h 721"/>
                      <a:gd name="T48" fmla="*/ 0 w 170"/>
                      <a:gd name="T49" fmla="*/ 0 h 721"/>
                      <a:gd name="T50" fmla="*/ 0 w 170"/>
                      <a:gd name="T51" fmla="*/ 0 h 721"/>
                      <a:gd name="T52" fmla="*/ 0 w 170"/>
                      <a:gd name="T53" fmla="*/ 0 h 721"/>
                      <a:gd name="T54" fmla="*/ 0 w 170"/>
                      <a:gd name="T55" fmla="*/ 0 h 721"/>
                      <a:gd name="T56" fmla="*/ 0 w 170"/>
                      <a:gd name="T57" fmla="*/ 0 h 721"/>
                      <a:gd name="T58" fmla="*/ 0 w 170"/>
                      <a:gd name="T59" fmla="*/ 0 h 721"/>
                      <a:gd name="T60" fmla="*/ 0 w 170"/>
                      <a:gd name="T61" fmla="*/ 0 h 721"/>
                      <a:gd name="T62" fmla="*/ 0 w 170"/>
                      <a:gd name="T63" fmla="*/ 0 h 721"/>
                      <a:gd name="T64" fmla="*/ 0 w 170"/>
                      <a:gd name="T65" fmla="*/ 0 h 721"/>
                      <a:gd name="T66" fmla="*/ 0 w 170"/>
                      <a:gd name="T67" fmla="*/ 0 h 721"/>
                      <a:gd name="T68" fmla="*/ 0 w 170"/>
                      <a:gd name="T69" fmla="*/ 0 h 721"/>
                      <a:gd name="T70" fmla="*/ 0 w 170"/>
                      <a:gd name="T71" fmla="*/ 0 h 721"/>
                      <a:gd name="T72" fmla="*/ 0 w 170"/>
                      <a:gd name="T73" fmla="*/ 0 h 721"/>
                      <a:gd name="T74" fmla="*/ 0 w 170"/>
                      <a:gd name="T75" fmla="*/ 0 h 721"/>
                      <a:gd name="T76" fmla="*/ 0 w 170"/>
                      <a:gd name="T77" fmla="*/ 0 h 721"/>
                      <a:gd name="T78" fmla="*/ 0 w 170"/>
                      <a:gd name="T79" fmla="*/ 0 h 721"/>
                      <a:gd name="T80" fmla="*/ 0 w 170"/>
                      <a:gd name="T81" fmla="*/ 0 h 721"/>
                      <a:gd name="T82" fmla="*/ 0 w 170"/>
                      <a:gd name="T83" fmla="*/ 0 h 721"/>
                      <a:gd name="T84" fmla="*/ 0 w 170"/>
                      <a:gd name="T85" fmla="*/ 0 h 721"/>
                      <a:gd name="T86" fmla="*/ 0 w 170"/>
                      <a:gd name="T87" fmla="*/ 0 h 721"/>
                      <a:gd name="T88" fmla="*/ 0 w 170"/>
                      <a:gd name="T89" fmla="*/ 0 h 721"/>
                      <a:gd name="T90" fmla="*/ 0 w 170"/>
                      <a:gd name="T91" fmla="*/ 0 h 721"/>
                      <a:gd name="T92" fmla="*/ 0 w 170"/>
                      <a:gd name="T93" fmla="*/ 0 h 721"/>
                      <a:gd name="T94" fmla="*/ 0 w 170"/>
                      <a:gd name="T95" fmla="*/ 0 h 721"/>
                      <a:gd name="T96" fmla="*/ 0 w 170"/>
                      <a:gd name="T97" fmla="*/ 0 h 721"/>
                      <a:gd name="T98" fmla="*/ 0 w 170"/>
                      <a:gd name="T99" fmla="*/ 0 h 721"/>
                      <a:gd name="T100" fmla="*/ 0 w 170"/>
                      <a:gd name="T101" fmla="*/ 0 h 721"/>
                      <a:gd name="T102" fmla="*/ 0 w 170"/>
                      <a:gd name="T103" fmla="*/ 0 h 7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721"/>
                      <a:gd name="T158" fmla="*/ 170 w 170"/>
                      <a:gd name="T159" fmla="*/ 721 h 7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solidFill>
                    <a:srgbClr val="BEBEBE"/>
                  </a:solidFill>
                  <a:ln w="6350">
                    <a:solidFill>
                      <a:srgbClr val="969696"/>
                    </a:solidFill>
                    <a:round/>
                    <a:headEnd/>
                    <a:tailEnd/>
                  </a:ln>
                </p:spPr>
                <p:txBody>
                  <a:bodyPr/>
                  <a:lstStyle/>
                  <a:p>
                    <a:endParaRPr lang="en-US" dirty="0"/>
                  </a:p>
                </p:txBody>
              </p:sp>
              <p:sp>
                <p:nvSpPr>
                  <p:cNvPr id="611" name="Freeform 333"/>
                  <p:cNvSpPr>
                    <a:spLocks noChangeAspect="1"/>
                  </p:cNvSpPr>
                  <p:nvPr/>
                </p:nvSpPr>
                <p:spPr bwMode="gray">
                  <a:xfrm>
                    <a:off x="3492" y="1635"/>
                    <a:ext cx="29" cy="31"/>
                  </a:xfrm>
                  <a:custGeom>
                    <a:avLst/>
                    <a:gdLst>
                      <a:gd name="T0" fmla="*/ 0 w 116"/>
                      <a:gd name="T1" fmla="*/ 0 h 126"/>
                      <a:gd name="T2" fmla="*/ 0 w 116"/>
                      <a:gd name="T3" fmla="*/ 0 h 126"/>
                      <a:gd name="T4" fmla="*/ 0 w 116"/>
                      <a:gd name="T5" fmla="*/ 0 h 126"/>
                      <a:gd name="T6" fmla="*/ 0 w 116"/>
                      <a:gd name="T7" fmla="*/ 0 h 126"/>
                      <a:gd name="T8" fmla="*/ 0 w 116"/>
                      <a:gd name="T9" fmla="*/ 0 h 126"/>
                      <a:gd name="T10" fmla="*/ 0 w 116"/>
                      <a:gd name="T11" fmla="*/ 0 h 126"/>
                      <a:gd name="T12" fmla="*/ 0 w 116"/>
                      <a:gd name="T13" fmla="*/ 0 h 126"/>
                      <a:gd name="T14" fmla="*/ 0 w 116"/>
                      <a:gd name="T15" fmla="*/ 0 h 126"/>
                      <a:gd name="T16" fmla="*/ 0 w 116"/>
                      <a:gd name="T17" fmla="*/ 0 h 126"/>
                      <a:gd name="T18" fmla="*/ 0 w 116"/>
                      <a:gd name="T19" fmla="*/ 0 h 126"/>
                      <a:gd name="T20" fmla="*/ 0 w 116"/>
                      <a:gd name="T21" fmla="*/ 0 h 126"/>
                      <a:gd name="T22" fmla="*/ 0 w 116"/>
                      <a:gd name="T23" fmla="*/ 0 h 126"/>
                      <a:gd name="T24" fmla="*/ 0 w 116"/>
                      <a:gd name="T25" fmla="*/ 0 h 126"/>
                      <a:gd name="T26" fmla="*/ 0 w 116"/>
                      <a:gd name="T27" fmla="*/ 0 h 126"/>
                      <a:gd name="T28" fmla="*/ 0 w 116"/>
                      <a:gd name="T29" fmla="*/ 0 h 126"/>
                      <a:gd name="T30" fmla="*/ 0 w 116"/>
                      <a:gd name="T31" fmla="*/ 0 h 126"/>
                      <a:gd name="T32" fmla="*/ 0 w 116"/>
                      <a:gd name="T33" fmla="*/ 0 h 126"/>
                      <a:gd name="T34" fmla="*/ 0 w 116"/>
                      <a:gd name="T35" fmla="*/ 0 h 126"/>
                      <a:gd name="T36" fmla="*/ 0 w 116"/>
                      <a:gd name="T37" fmla="*/ 0 h 126"/>
                      <a:gd name="T38" fmla="*/ 0 w 116"/>
                      <a:gd name="T39" fmla="*/ 0 h 126"/>
                      <a:gd name="T40" fmla="*/ 0 w 116"/>
                      <a:gd name="T41" fmla="*/ 0 h 126"/>
                      <a:gd name="T42" fmla="*/ 0 w 116"/>
                      <a:gd name="T43" fmla="*/ 0 h 126"/>
                      <a:gd name="T44" fmla="*/ 0 w 116"/>
                      <a:gd name="T45" fmla="*/ 0 h 126"/>
                      <a:gd name="T46" fmla="*/ 0 w 116"/>
                      <a:gd name="T47" fmla="*/ 0 h 126"/>
                      <a:gd name="T48" fmla="*/ 0 w 116"/>
                      <a:gd name="T49" fmla="*/ 0 h 126"/>
                      <a:gd name="T50" fmla="*/ 0 w 116"/>
                      <a:gd name="T51" fmla="*/ 0 h 126"/>
                      <a:gd name="T52" fmla="*/ 0 w 116"/>
                      <a:gd name="T53" fmla="*/ 0 h 126"/>
                      <a:gd name="T54" fmla="*/ 0 w 116"/>
                      <a:gd name="T55" fmla="*/ 0 h 126"/>
                      <a:gd name="T56" fmla="*/ 0 w 116"/>
                      <a:gd name="T57" fmla="*/ 0 h 126"/>
                      <a:gd name="T58" fmla="*/ 0 w 116"/>
                      <a:gd name="T59" fmla="*/ 0 h 126"/>
                      <a:gd name="T60" fmla="*/ 0 w 116"/>
                      <a:gd name="T61" fmla="*/ 0 h 126"/>
                      <a:gd name="T62" fmla="*/ 0 w 116"/>
                      <a:gd name="T63" fmla="*/ 0 h 126"/>
                      <a:gd name="T64" fmla="*/ 0 w 116"/>
                      <a:gd name="T65" fmla="*/ 0 h 126"/>
                      <a:gd name="T66" fmla="*/ 0 w 116"/>
                      <a:gd name="T67" fmla="*/ 0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126"/>
                      <a:gd name="T104" fmla="*/ 116 w 116"/>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solidFill>
                    <a:srgbClr val="BEBEBE"/>
                  </a:solidFill>
                  <a:ln w="6350">
                    <a:solidFill>
                      <a:srgbClr val="969696"/>
                    </a:solidFill>
                    <a:round/>
                    <a:headEnd/>
                    <a:tailEnd/>
                  </a:ln>
                </p:spPr>
                <p:txBody>
                  <a:bodyPr/>
                  <a:lstStyle/>
                  <a:p>
                    <a:endParaRPr lang="en-US" dirty="0"/>
                  </a:p>
                </p:txBody>
              </p:sp>
              <p:sp>
                <p:nvSpPr>
                  <p:cNvPr id="612" name="Freeform 334"/>
                  <p:cNvSpPr>
                    <a:spLocks noChangeAspect="1"/>
                  </p:cNvSpPr>
                  <p:nvPr/>
                </p:nvSpPr>
                <p:spPr bwMode="gray">
                  <a:xfrm>
                    <a:off x="4203" y="1100"/>
                    <a:ext cx="85" cy="107"/>
                  </a:xfrm>
                  <a:custGeom>
                    <a:avLst/>
                    <a:gdLst>
                      <a:gd name="T0" fmla="*/ 0 w 337"/>
                      <a:gd name="T1" fmla="*/ 0 h 418"/>
                      <a:gd name="T2" fmla="*/ 0 w 337"/>
                      <a:gd name="T3" fmla="*/ 0 h 418"/>
                      <a:gd name="T4" fmla="*/ 0 w 337"/>
                      <a:gd name="T5" fmla="*/ 0 h 418"/>
                      <a:gd name="T6" fmla="*/ 0 w 337"/>
                      <a:gd name="T7" fmla="*/ 0 h 418"/>
                      <a:gd name="T8" fmla="*/ 0 w 337"/>
                      <a:gd name="T9" fmla="*/ 0 h 418"/>
                      <a:gd name="T10" fmla="*/ 0 w 337"/>
                      <a:gd name="T11" fmla="*/ 0 h 418"/>
                      <a:gd name="T12" fmla="*/ 0 w 337"/>
                      <a:gd name="T13" fmla="*/ 0 h 418"/>
                      <a:gd name="T14" fmla="*/ 0 w 337"/>
                      <a:gd name="T15" fmla="*/ 0 h 418"/>
                      <a:gd name="T16" fmla="*/ 0 w 337"/>
                      <a:gd name="T17" fmla="*/ 0 h 418"/>
                      <a:gd name="T18" fmla="*/ 0 w 337"/>
                      <a:gd name="T19" fmla="*/ 0 h 418"/>
                      <a:gd name="T20" fmla="*/ 0 w 337"/>
                      <a:gd name="T21" fmla="*/ 0 h 418"/>
                      <a:gd name="T22" fmla="*/ 0 w 337"/>
                      <a:gd name="T23" fmla="*/ 0 h 418"/>
                      <a:gd name="T24" fmla="*/ 0 w 337"/>
                      <a:gd name="T25" fmla="*/ 0 h 418"/>
                      <a:gd name="T26" fmla="*/ 0 w 337"/>
                      <a:gd name="T27" fmla="*/ 0 h 418"/>
                      <a:gd name="T28" fmla="*/ 0 w 337"/>
                      <a:gd name="T29" fmla="*/ 0 h 418"/>
                      <a:gd name="T30" fmla="*/ 0 w 337"/>
                      <a:gd name="T31" fmla="*/ 0 h 418"/>
                      <a:gd name="T32" fmla="*/ 0 w 337"/>
                      <a:gd name="T33" fmla="*/ 0 h 418"/>
                      <a:gd name="T34" fmla="*/ 0 w 337"/>
                      <a:gd name="T35" fmla="*/ 0 h 418"/>
                      <a:gd name="T36" fmla="*/ 0 w 337"/>
                      <a:gd name="T37" fmla="*/ 0 h 418"/>
                      <a:gd name="T38" fmla="*/ 0 w 337"/>
                      <a:gd name="T39" fmla="*/ 0 h 418"/>
                      <a:gd name="T40" fmla="*/ 0 w 337"/>
                      <a:gd name="T41" fmla="*/ 0 h 418"/>
                      <a:gd name="T42" fmla="*/ 0 w 337"/>
                      <a:gd name="T43" fmla="*/ 0 h 418"/>
                      <a:gd name="T44" fmla="*/ 0 w 337"/>
                      <a:gd name="T45" fmla="*/ 0 h 418"/>
                      <a:gd name="T46" fmla="*/ 0 w 337"/>
                      <a:gd name="T47" fmla="*/ 0 h 418"/>
                      <a:gd name="T48" fmla="*/ 0 w 337"/>
                      <a:gd name="T49" fmla="*/ 0 h 418"/>
                      <a:gd name="T50" fmla="*/ 0 w 337"/>
                      <a:gd name="T51" fmla="*/ 0 h 418"/>
                      <a:gd name="T52" fmla="*/ 0 w 337"/>
                      <a:gd name="T53" fmla="*/ 0 h 418"/>
                      <a:gd name="T54" fmla="*/ 0 w 337"/>
                      <a:gd name="T55" fmla="*/ 0 h 418"/>
                      <a:gd name="T56" fmla="*/ 0 w 337"/>
                      <a:gd name="T57" fmla="*/ 0 h 418"/>
                      <a:gd name="T58" fmla="*/ 0 w 337"/>
                      <a:gd name="T59" fmla="*/ 0 h 418"/>
                      <a:gd name="T60" fmla="*/ 0 w 337"/>
                      <a:gd name="T61" fmla="*/ 0 h 418"/>
                      <a:gd name="T62" fmla="*/ 0 w 337"/>
                      <a:gd name="T63" fmla="*/ 0 h 418"/>
                      <a:gd name="T64" fmla="*/ 0 w 337"/>
                      <a:gd name="T65" fmla="*/ 0 h 418"/>
                      <a:gd name="T66" fmla="*/ 0 w 337"/>
                      <a:gd name="T67" fmla="*/ 0 h 418"/>
                      <a:gd name="T68" fmla="*/ 0 w 337"/>
                      <a:gd name="T69" fmla="*/ 0 h 418"/>
                      <a:gd name="T70" fmla="*/ 0 w 337"/>
                      <a:gd name="T71" fmla="*/ 0 h 418"/>
                      <a:gd name="T72" fmla="*/ 0 w 337"/>
                      <a:gd name="T73" fmla="*/ 0 h 418"/>
                      <a:gd name="T74" fmla="*/ 0 w 337"/>
                      <a:gd name="T75" fmla="*/ 0 h 418"/>
                      <a:gd name="T76" fmla="*/ 0 w 337"/>
                      <a:gd name="T77" fmla="*/ 0 h 418"/>
                      <a:gd name="T78" fmla="*/ 0 w 337"/>
                      <a:gd name="T79" fmla="*/ 0 h 418"/>
                      <a:gd name="T80" fmla="*/ 0 w 337"/>
                      <a:gd name="T81" fmla="*/ 0 h 418"/>
                      <a:gd name="T82" fmla="*/ 0 w 337"/>
                      <a:gd name="T83" fmla="*/ 0 h 418"/>
                      <a:gd name="T84" fmla="*/ 0 w 337"/>
                      <a:gd name="T85" fmla="*/ 0 h 418"/>
                      <a:gd name="T86" fmla="*/ 0 w 337"/>
                      <a:gd name="T87" fmla="*/ 0 h 418"/>
                      <a:gd name="T88" fmla="*/ 0 w 337"/>
                      <a:gd name="T89" fmla="*/ 0 h 418"/>
                      <a:gd name="T90" fmla="*/ 0 w 337"/>
                      <a:gd name="T91" fmla="*/ 0 h 418"/>
                      <a:gd name="T92" fmla="*/ 0 w 337"/>
                      <a:gd name="T93" fmla="*/ 0 h 418"/>
                      <a:gd name="T94" fmla="*/ 0 w 337"/>
                      <a:gd name="T95" fmla="*/ 0 h 4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418"/>
                      <a:gd name="T146" fmla="*/ 337 w 337"/>
                      <a:gd name="T147" fmla="*/ 418 h 4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solidFill>
                    <a:srgbClr val="BEBEBE"/>
                  </a:solidFill>
                  <a:ln w="6350">
                    <a:solidFill>
                      <a:srgbClr val="969696"/>
                    </a:solidFill>
                    <a:round/>
                    <a:headEnd/>
                    <a:tailEnd/>
                  </a:ln>
                </p:spPr>
                <p:txBody>
                  <a:bodyPr/>
                  <a:lstStyle/>
                  <a:p>
                    <a:endParaRPr lang="en-US" dirty="0"/>
                  </a:p>
                </p:txBody>
              </p:sp>
              <p:sp>
                <p:nvSpPr>
                  <p:cNvPr id="613" name="Freeform 335"/>
                  <p:cNvSpPr>
                    <a:spLocks noChangeAspect="1"/>
                  </p:cNvSpPr>
                  <p:nvPr/>
                </p:nvSpPr>
                <p:spPr bwMode="gray">
                  <a:xfrm>
                    <a:off x="4723" y="1315"/>
                    <a:ext cx="93" cy="83"/>
                  </a:xfrm>
                  <a:custGeom>
                    <a:avLst/>
                    <a:gdLst>
                      <a:gd name="T0" fmla="*/ 0 w 365"/>
                      <a:gd name="T1" fmla="*/ 0 h 334"/>
                      <a:gd name="T2" fmla="*/ 0 w 365"/>
                      <a:gd name="T3" fmla="*/ 0 h 334"/>
                      <a:gd name="T4" fmla="*/ 0 w 365"/>
                      <a:gd name="T5" fmla="*/ 0 h 334"/>
                      <a:gd name="T6" fmla="*/ 0 w 365"/>
                      <a:gd name="T7" fmla="*/ 0 h 334"/>
                      <a:gd name="T8" fmla="*/ 0 w 365"/>
                      <a:gd name="T9" fmla="*/ 0 h 334"/>
                      <a:gd name="T10" fmla="*/ 0 w 365"/>
                      <a:gd name="T11" fmla="*/ 0 h 334"/>
                      <a:gd name="T12" fmla="*/ 0 w 365"/>
                      <a:gd name="T13" fmla="*/ 0 h 334"/>
                      <a:gd name="T14" fmla="*/ 0 w 365"/>
                      <a:gd name="T15" fmla="*/ 0 h 334"/>
                      <a:gd name="T16" fmla="*/ 0 w 365"/>
                      <a:gd name="T17" fmla="*/ 0 h 334"/>
                      <a:gd name="T18" fmla="*/ 0 w 365"/>
                      <a:gd name="T19" fmla="*/ 0 h 334"/>
                      <a:gd name="T20" fmla="*/ 0 w 365"/>
                      <a:gd name="T21" fmla="*/ 0 h 334"/>
                      <a:gd name="T22" fmla="*/ 0 w 365"/>
                      <a:gd name="T23" fmla="*/ 0 h 334"/>
                      <a:gd name="T24" fmla="*/ 0 w 365"/>
                      <a:gd name="T25" fmla="*/ 0 h 334"/>
                      <a:gd name="T26" fmla="*/ 0 w 365"/>
                      <a:gd name="T27" fmla="*/ 0 h 334"/>
                      <a:gd name="T28" fmla="*/ 0 w 365"/>
                      <a:gd name="T29" fmla="*/ 0 h 334"/>
                      <a:gd name="T30" fmla="*/ 0 w 365"/>
                      <a:gd name="T31" fmla="*/ 0 h 334"/>
                      <a:gd name="T32" fmla="*/ 0 w 365"/>
                      <a:gd name="T33" fmla="*/ 0 h 334"/>
                      <a:gd name="T34" fmla="*/ 0 w 365"/>
                      <a:gd name="T35" fmla="*/ 0 h 334"/>
                      <a:gd name="T36" fmla="*/ 0 w 365"/>
                      <a:gd name="T37" fmla="*/ 0 h 334"/>
                      <a:gd name="T38" fmla="*/ 0 w 365"/>
                      <a:gd name="T39" fmla="*/ 0 h 334"/>
                      <a:gd name="T40" fmla="*/ 0 w 365"/>
                      <a:gd name="T41" fmla="*/ 0 h 334"/>
                      <a:gd name="T42" fmla="*/ 0 w 365"/>
                      <a:gd name="T43" fmla="*/ 0 h 334"/>
                      <a:gd name="T44" fmla="*/ 0 w 365"/>
                      <a:gd name="T45" fmla="*/ 0 h 334"/>
                      <a:gd name="T46" fmla="*/ 0 w 365"/>
                      <a:gd name="T47" fmla="*/ 0 h 334"/>
                      <a:gd name="T48" fmla="*/ 0 w 365"/>
                      <a:gd name="T49" fmla="*/ 0 h 334"/>
                      <a:gd name="T50" fmla="*/ 0 w 365"/>
                      <a:gd name="T51" fmla="*/ 0 h 334"/>
                      <a:gd name="T52" fmla="*/ 0 w 365"/>
                      <a:gd name="T53" fmla="*/ 0 h 334"/>
                      <a:gd name="T54" fmla="*/ 0 w 365"/>
                      <a:gd name="T55" fmla="*/ 0 h 334"/>
                      <a:gd name="T56" fmla="*/ 0 w 365"/>
                      <a:gd name="T57" fmla="*/ 0 h 334"/>
                      <a:gd name="T58" fmla="*/ 0 w 365"/>
                      <a:gd name="T59" fmla="*/ 0 h 334"/>
                      <a:gd name="T60" fmla="*/ 0 w 365"/>
                      <a:gd name="T61" fmla="*/ 0 h 334"/>
                      <a:gd name="T62" fmla="*/ 0 w 365"/>
                      <a:gd name="T63" fmla="*/ 0 h 334"/>
                      <a:gd name="T64" fmla="*/ 0 w 365"/>
                      <a:gd name="T65" fmla="*/ 0 h 334"/>
                      <a:gd name="T66" fmla="*/ 0 w 365"/>
                      <a:gd name="T67" fmla="*/ 0 h 334"/>
                      <a:gd name="T68" fmla="*/ 0 w 365"/>
                      <a:gd name="T69" fmla="*/ 0 h 334"/>
                      <a:gd name="T70" fmla="*/ 0 w 365"/>
                      <a:gd name="T71" fmla="*/ 0 h 334"/>
                      <a:gd name="T72" fmla="*/ 0 w 365"/>
                      <a:gd name="T73" fmla="*/ 0 h 334"/>
                      <a:gd name="T74" fmla="*/ 0 w 365"/>
                      <a:gd name="T75" fmla="*/ 0 h 334"/>
                      <a:gd name="T76" fmla="*/ 0 w 365"/>
                      <a:gd name="T77" fmla="*/ 0 h 334"/>
                      <a:gd name="T78" fmla="*/ 0 w 365"/>
                      <a:gd name="T79" fmla="*/ 0 h 334"/>
                      <a:gd name="T80" fmla="*/ 0 w 365"/>
                      <a:gd name="T81" fmla="*/ 0 h 334"/>
                      <a:gd name="T82" fmla="*/ 0 w 365"/>
                      <a:gd name="T83" fmla="*/ 0 h 334"/>
                      <a:gd name="T84" fmla="*/ 0 w 365"/>
                      <a:gd name="T85" fmla="*/ 0 h 334"/>
                      <a:gd name="T86" fmla="*/ 0 w 365"/>
                      <a:gd name="T87" fmla="*/ 0 h 334"/>
                      <a:gd name="T88" fmla="*/ 0 w 365"/>
                      <a:gd name="T89" fmla="*/ 0 h 334"/>
                      <a:gd name="T90" fmla="*/ 0 w 365"/>
                      <a:gd name="T91" fmla="*/ 0 h 334"/>
                      <a:gd name="T92" fmla="*/ 0 w 365"/>
                      <a:gd name="T93" fmla="*/ 0 h 334"/>
                      <a:gd name="T94" fmla="*/ 0 w 365"/>
                      <a:gd name="T95" fmla="*/ 0 h 334"/>
                      <a:gd name="T96" fmla="*/ 0 w 365"/>
                      <a:gd name="T97" fmla="*/ 0 h 334"/>
                      <a:gd name="T98" fmla="*/ 0 w 365"/>
                      <a:gd name="T99" fmla="*/ 0 h 334"/>
                      <a:gd name="T100" fmla="*/ 0 w 365"/>
                      <a:gd name="T101" fmla="*/ 0 h 334"/>
                      <a:gd name="T102" fmla="*/ 0 w 365"/>
                      <a:gd name="T103" fmla="*/ 0 h 334"/>
                      <a:gd name="T104" fmla="*/ 0 w 365"/>
                      <a:gd name="T105" fmla="*/ 0 h 334"/>
                      <a:gd name="T106" fmla="*/ 0 w 365"/>
                      <a:gd name="T107" fmla="*/ 0 h 334"/>
                      <a:gd name="T108" fmla="*/ 0 w 365"/>
                      <a:gd name="T109" fmla="*/ 0 h 334"/>
                      <a:gd name="T110" fmla="*/ 0 w 365"/>
                      <a:gd name="T111" fmla="*/ 0 h 334"/>
                      <a:gd name="T112" fmla="*/ 0 w 365"/>
                      <a:gd name="T113" fmla="*/ 0 h 334"/>
                      <a:gd name="T114" fmla="*/ 0 w 365"/>
                      <a:gd name="T115" fmla="*/ 0 h 334"/>
                      <a:gd name="T116" fmla="*/ 0 w 365"/>
                      <a:gd name="T117" fmla="*/ 0 h 334"/>
                      <a:gd name="T118" fmla="*/ 0 w 365"/>
                      <a:gd name="T119" fmla="*/ 0 h 334"/>
                      <a:gd name="T120" fmla="*/ 0 w 365"/>
                      <a:gd name="T121" fmla="*/ 0 h 3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5"/>
                      <a:gd name="T184" fmla="*/ 0 h 334"/>
                      <a:gd name="T185" fmla="*/ 365 w 365"/>
                      <a:gd name="T186" fmla="*/ 334 h 3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solidFill>
                    <a:srgbClr val="BEBEBE"/>
                  </a:solidFill>
                  <a:ln w="6350">
                    <a:solidFill>
                      <a:srgbClr val="969696"/>
                    </a:solidFill>
                    <a:round/>
                    <a:headEnd/>
                    <a:tailEnd/>
                  </a:ln>
                </p:spPr>
                <p:txBody>
                  <a:bodyPr/>
                  <a:lstStyle/>
                  <a:p>
                    <a:endParaRPr lang="en-US" dirty="0"/>
                  </a:p>
                </p:txBody>
              </p:sp>
              <p:sp>
                <p:nvSpPr>
                  <p:cNvPr id="614" name="Freeform 336"/>
                  <p:cNvSpPr>
                    <a:spLocks noChangeAspect="1"/>
                  </p:cNvSpPr>
                  <p:nvPr/>
                </p:nvSpPr>
                <p:spPr bwMode="gray">
                  <a:xfrm>
                    <a:off x="4788" y="1317"/>
                    <a:ext cx="56" cy="64"/>
                  </a:xfrm>
                  <a:custGeom>
                    <a:avLst/>
                    <a:gdLst>
                      <a:gd name="T0" fmla="*/ 0 w 224"/>
                      <a:gd name="T1" fmla="*/ 0 h 248"/>
                      <a:gd name="T2" fmla="*/ 0 w 224"/>
                      <a:gd name="T3" fmla="*/ 0 h 248"/>
                      <a:gd name="T4" fmla="*/ 0 w 224"/>
                      <a:gd name="T5" fmla="*/ 0 h 248"/>
                      <a:gd name="T6" fmla="*/ 0 w 224"/>
                      <a:gd name="T7" fmla="*/ 0 h 248"/>
                      <a:gd name="T8" fmla="*/ 0 w 224"/>
                      <a:gd name="T9" fmla="*/ 0 h 248"/>
                      <a:gd name="T10" fmla="*/ 0 w 224"/>
                      <a:gd name="T11" fmla="*/ 0 h 248"/>
                      <a:gd name="T12" fmla="*/ 0 w 224"/>
                      <a:gd name="T13" fmla="*/ 0 h 248"/>
                      <a:gd name="T14" fmla="*/ 0 w 224"/>
                      <a:gd name="T15" fmla="*/ 0 h 248"/>
                      <a:gd name="T16" fmla="*/ 0 w 224"/>
                      <a:gd name="T17" fmla="*/ 0 h 248"/>
                      <a:gd name="T18" fmla="*/ 0 w 224"/>
                      <a:gd name="T19" fmla="*/ 0 h 248"/>
                      <a:gd name="T20" fmla="*/ 0 w 224"/>
                      <a:gd name="T21" fmla="*/ 0 h 248"/>
                      <a:gd name="T22" fmla="*/ 0 w 224"/>
                      <a:gd name="T23" fmla="*/ 0 h 248"/>
                      <a:gd name="T24" fmla="*/ 0 w 224"/>
                      <a:gd name="T25" fmla="*/ 0 h 248"/>
                      <a:gd name="T26" fmla="*/ 0 w 224"/>
                      <a:gd name="T27" fmla="*/ 0 h 248"/>
                      <a:gd name="T28" fmla="*/ 0 w 224"/>
                      <a:gd name="T29" fmla="*/ 0 h 248"/>
                      <a:gd name="T30" fmla="*/ 0 w 224"/>
                      <a:gd name="T31" fmla="*/ 0 h 248"/>
                      <a:gd name="T32" fmla="*/ 0 w 224"/>
                      <a:gd name="T33" fmla="*/ 0 h 248"/>
                      <a:gd name="T34" fmla="*/ 0 w 224"/>
                      <a:gd name="T35" fmla="*/ 0 h 248"/>
                      <a:gd name="T36" fmla="*/ 0 w 224"/>
                      <a:gd name="T37" fmla="*/ 0 h 248"/>
                      <a:gd name="T38" fmla="*/ 0 w 224"/>
                      <a:gd name="T39" fmla="*/ 0 h 248"/>
                      <a:gd name="T40" fmla="*/ 0 w 224"/>
                      <a:gd name="T41" fmla="*/ 0 h 248"/>
                      <a:gd name="T42" fmla="*/ 0 w 224"/>
                      <a:gd name="T43" fmla="*/ 0 h 248"/>
                      <a:gd name="T44" fmla="*/ 0 w 224"/>
                      <a:gd name="T45" fmla="*/ 0 h 248"/>
                      <a:gd name="T46" fmla="*/ 0 w 224"/>
                      <a:gd name="T47" fmla="*/ 0 h 248"/>
                      <a:gd name="T48" fmla="*/ 0 w 224"/>
                      <a:gd name="T49" fmla="*/ 0 h 248"/>
                      <a:gd name="T50" fmla="*/ 0 w 224"/>
                      <a:gd name="T51" fmla="*/ 0 h 248"/>
                      <a:gd name="T52" fmla="*/ 0 w 224"/>
                      <a:gd name="T53" fmla="*/ 0 h 248"/>
                      <a:gd name="T54" fmla="*/ 0 w 224"/>
                      <a:gd name="T55" fmla="*/ 0 h 248"/>
                      <a:gd name="T56" fmla="*/ 0 w 224"/>
                      <a:gd name="T57" fmla="*/ 0 h 248"/>
                      <a:gd name="T58" fmla="*/ 0 w 224"/>
                      <a:gd name="T59" fmla="*/ 0 h 248"/>
                      <a:gd name="T60" fmla="*/ 0 w 224"/>
                      <a:gd name="T61" fmla="*/ 0 h 248"/>
                      <a:gd name="T62" fmla="*/ 0 w 224"/>
                      <a:gd name="T63" fmla="*/ 0 h 248"/>
                      <a:gd name="T64" fmla="*/ 0 w 224"/>
                      <a:gd name="T65" fmla="*/ 0 h 248"/>
                      <a:gd name="T66" fmla="*/ 0 w 224"/>
                      <a:gd name="T67" fmla="*/ 0 h 248"/>
                      <a:gd name="T68" fmla="*/ 0 w 224"/>
                      <a:gd name="T69" fmla="*/ 0 h 248"/>
                      <a:gd name="T70" fmla="*/ 0 w 224"/>
                      <a:gd name="T71" fmla="*/ 0 h 248"/>
                      <a:gd name="T72" fmla="*/ 0 w 224"/>
                      <a:gd name="T73" fmla="*/ 0 h 248"/>
                      <a:gd name="T74" fmla="*/ 0 w 224"/>
                      <a:gd name="T75" fmla="*/ 0 h 248"/>
                      <a:gd name="T76" fmla="*/ 0 w 224"/>
                      <a:gd name="T77" fmla="*/ 0 h 248"/>
                      <a:gd name="T78" fmla="*/ 0 w 224"/>
                      <a:gd name="T79" fmla="*/ 0 h 248"/>
                      <a:gd name="T80" fmla="*/ 0 w 224"/>
                      <a:gd name="T81" fmla="*/ 0 h 248"/>
                      <a:gd name="T82" fmla="*/ 0 w 224"/>
                      <a:gd name="T83" fmla="*/ 0 h 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4"/>
                      <a:gd name="T127" fmla="*/ 0 h 248"/>
                      <a:gd name="T128" fmla="*/ 224 w 224"/>
                      <a:gd name="T129" fmla="*/ 248 h 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solidFill>
                    <a:srgbClr val="BEBEBE"/>
                  </a:solidFill>
                  <a:ln w="6350">
                    <a:solidFill>
                      <a:srgbClr val="969696"/>
                    </a:solidFill>
                    <a:round/>
                    <a:headEnd/>
                    <a:tailEnd/>
                  </a:ln>
                </p:spPr>
                <p:txBody>
                  <a:bodyPr/>
                  <a:lstStyle/>
                  <a:p>
                    <a:endParaRPr lang="en-US" dirty="0"/>
                  </a:p>
                </p:txBody>
              </p:sp>
              <p:sp>
                <p:nvSpPr>
                  <p:cNvPr id="615" name="Freeform 337"/>
                  <p:cNvSpPr>
                    <a:spLocks noChangeAspect="1"/>
                  </p:cNvSpPr>
                  <p:nvPr/>
                </p:nvSpPr>
                <p:spPr bwMode="gray">
                  <a:xfrm>
                    <a:off x="4855" y="1351"/>
                    <a:ext cx="69" cy="47"/>
                  </a:xfrm>
                  <a:custGeom>
                    <a:avLst/>
                    <a:gdLst>
                      <a:gd name="T0" fmla="*/ 0 w 266"/>
                      <a:gd name="T1" fmla="*/ 0 h 180"/>
                      <a:gd name="T2" fmla="*/ 0 w 266"/>
                      <a:gd name="T3" fmla="*/ 0 h 180"/>
                      <a:gd name="T4" fmla="*/ 0 w 266"/>
                      <a:gd name="T5" fmla="*/ 0 h 180"/>
                      <a:gd name="T6" fmla="*/ 0 w 266"/>
                      <a:gd name="T7" fmla="*/ 0 h 180"/>
                      <a:gd name="T8" fmla="*/ 0 w 266"/>
                      <a:gd name="T9" fmla="*/ 0 h 180"/>
                      <a:gd name="T10" fmla="*/ 0 w 266"/>
                      <a:gd name="T11" fmla="*/ 0 h 180"/>
                      <a:gd name="T12" fmla="*/ 0 w 266"/>
                      <a:gd name="T13" fmla="*/ 0 h 180"/>
                      <a:gd name="T14" fmla="*/ 0 w 266"/>
                      <a:gd name="T15" fmla="*/ 0 h 180"/>
                      <a:gd name="T16" fmla="*/ 0 w 266"/>
                      <a:gd name="T17" fmla="*/ 0 h 180"/>
                      <a:gd name="T18" fmla="*/ 0 w 266"/>
                      <a:gd name="T19" fmla="*/ 0 h 180"/>
                      <a:gd name="T20" fmla="*/ 0 w 266"/>
                      <a:gd name="T21" fmla="*/ 0 h 180"/>
                      <a:gd name="T22" fmla="*/ 0 w 266"/>
                      <a:gd name="T23" fmla="*/ 0 h 180"/>
                      <a:gd name="T24" fmla="*/ 0 w 266"/>
                      <a:gd name="T25" fmla="*/ 0 h 180"/>
                      <a:gd name="T26" fmla="*/ 0 w 266"/>
                      <a:gd name="T27" fmla="*/ 0 h 180"/>
                      <a:gd name="T28" fmla="*/ 0 w 266"/>
                      <a:gd name="T29" fmla="*/ 0 h 180"/>
                      <a:gd name="T30" fmla="*/ 0 w 266"/>
                      <a:gd name="T31" fmla="*/ 0 h 180"/>
                      <a:gd name="T32" fmla="*/ 0 w 266"/>
                      <a:gd name="T33" fmla="*/ 0 h 180"/>
                      <a:gd name="T34" fmla="*/ 0 w 266"/>
                      <a:gd name="T35" fmla="*/ 0 h 180"/>
                      <a:gd name="T36" fmla="*/ 0 w 266"/>
                      <a:gd name="T37" fmla="*/ 0 h 180"/>
                      <a:gd name="T38" fmla="*/ 0 w 266"/>
                      <a:gd name="T39" fmla="*/ 0 h 180"/>
                      <a:gd name="T40" fmla="*/ 0 w 266"/>
                      <a:gd name="T41" fmla="*/ 0 h 180"/>
                      <a:gd name="T42" fmla="*/ 0 w 266"/>
                      <a:gd name="T43" fmla="*/ 0 h 180"/>
                      <a:gd name="T44" fmla="*/ 0 w 266"/>
                      <a:gd name="T45" fmla="*/ 0 h 180"/>
                      <a:gd name="T46" fmla="*/ 0 w 266"/>
                      <a:gd name="T47" fmla="*/ 0 h 180"/>
                      <a:gd name="T48" fmla="*/ 0 w 266"/>
                      <a:gd name="T49" fmla="*/ 0 h 180"/>
                      <a:gd name="T50" fmla="*/ 0 w 266"/>
                      <a:gd name="T51" fmla="*/ 0 h 180"/>
                      <a:gd name="T52" fmla="*/ 0 w 266"/>
                      <a:gd name="T53" fmla="*/ 0 h 180"/>
                      <a:gd name="T54" fmla="*/ 0 w 266"/>
                      <a:gd name="T55" fmla="*/ 0 h 180"/>
                      <a:gd name="T56" fmla="*/ 0 w 266"/>
                      <a:gd name="T57" fmla="*/ 0 h 180"/>
                      <a:gd name="T58" fmla="*/ 0 w 266"/>
                      <a:gd name="T59" fmla="*/ 0 h 180"/>
                      <a:gd name="T60" fmla="*/ 0 w 266"/>
                      <a:gd name="T61" fmla="*/ 0 h 180"/>
                      <a:gd name="T62" fmla="*/ 0 w 266"/>
                      <a:gd name="T63" fmla="*/ 0 h 180"/>
                      <a:gd name="T64" fmla="*/ 0 w 266"/>
                      <a:gd name="T65" fmla="*/ 0 h 180"/>
                      <a:gd name="T66" fmla="*/ 0 w 266"/>
                      <a:gd name="T67" fmla="*/ 0 h 180"/>
                      <a:gd name="T68" fmla="*/ 0 w 266"/>
                      <a:gd name="T69" fmla="*/ 0 h 180"/>
                      <a:gd name="T70" fmla="*/ 0 w 266"/>
                      <a:gd name="T71" fmla="*/ 0 h 180"/>
                      <a:gd name="T72" fmla="*/ 0 w 266"/>
                      <a:gd name="T73" fmla="*/ 0 h 180"/>
                      <a:gd name="T74" fmla="*/ 0 w 266"/>
                      <a:gd name="T75" fmla="*/ 0 h 180"/>
                      <a:gd name="T76" fmla="*/ 0 w 266"/>
                      <a:gd name="T77" fmla="*/ 0 h 180"/>
                      <a:gd name="T78" fmla="*/ 0 w 266"/>
                      <a:gd name="T79" fmla="*/ 0 h 180"/>
                      <a:gd name="T80" fmla="*/ 0 w 266"/>
                      <a:gd name="T81" fmla="*/ 0 h 180"/>
                      <a:gd name="T82" fmla="*/ 0 w 266"/>
                      <a:gd name="T83" fmla="*/ 0 h 180"/>
                      <a:gd name="T84" fmla="*/ 0 w 266"/>
                      <a:gd name="T85" fmla="*/ 0 h 180"/>
                      <a:gd name="T86" fmla="*/ 0 w 266"/>
                      <a:gd name="T87" fmla="*/ 0 h 180"/>
                      <a:gd name="T88" fmla="*/ 0 w 266"/>
                      <a:gd name="T89" fmla="*/ 0 h 180"/>
                      <a:gd name="T90" fmla="*/ 0 w 266"/>
                      <a:gd name="T91" fmla="*/ 0 h 180"/>
                      <a:gd name="T92" fmla="*/ 0 w 266"/>
                      <a:gd name="T93" fmla="*/ 0 h 180"/>
                      <a:gd name="T94" fmla="*/ 0 w 266"/>
                      <a:gd name="T95" fmla="*/ 0 h 180"/>
                      <a:gd name="T96" fmla="*/ 0 w 266"/>
                      <a:gd name="T97" fmla="*/ 0 h 180"/>
                      <a:gd name="T98" fmla="*/ 0 w 266"/>
                      <a:gd name="T99" fmla="*/ 0 h 1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6"/>
                      <a:gd name="T151" fmla="*/ 0 h 180"/>
                      <a:gd name="T152" fmla="*/ 266 w 266"/>
                      <a:gd name="T153" fmla="*/ 180 h 1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solidFill>
                    <a:srgbClr val="BEBEBE"/>
                  </a:solidFill>
                  <a:ln w="6350">
                    <a:solidFill>
                      <a:srgbClr val="969696"/>
                    </a:solidFill>
                    <a:round/>
                    <a:headEnd/>
                    <a:tailEnd/>
                  </a:ln>
                </p:spPr>
                <p:txBody>
                  <a:bodyPr/>
                  <a:lstStyle/>
                  <a:p>
                    <a:endParaRPr lang="en-US" dirty="0"/>
                  </a:p>
                </p:txBody>
              </p:sp>
              <p:sp>
                <p:nvSpPr>
                  <p:cNvPr id="616" name="Freeform 338"/>
                  <p:cNvSpPr>
                    <a:spLocks noChangeAspect="1"/>
                  </p:cNvSpPr>
                  <p:nvPr/>
                </p:nvSpPr>
                <p:spPr bwMode="gray">
                  <a:xfrm>
                    <a:off x="4764" y="1438"/>
                    <a:ext cx="54" cy="34"/>
                  </a:xfrm>
                  <a:custGeom>
                    <a:avLst/>
                    <a:gdLst>
                      <a:gd name="T0" fmla="*/ 0 w 212"/>
                      <a:gd name="T1" fmla="*/ 0 h 136"/>
                      <a:gd name="T2" fmla="*/ 0 w 212"/>
                      <a:gd name="T3" fmla="*/ 0 h 136"/>
                      <a:gd name="T4" fmla="*/ 0 w 212"/>
                      <a:gd name="T5" fmla="*/ 0 h 136"/>
                      <a:gd name="T6" fmla="*/ 0 w 212"/>
                      <a:gd name="T7" fmla="*/ 0 h 136"/>
                      <a:gd name="T8" fmla="*/ 0 w 212"/>
                      <a:gd name="T9" fmla="*/ 0 h 136"/>
                      <a:gd name="T10" fmla="*/ 0 w 212"/>
                      <a:gd name="T11" fmla="*/ 0 h 136"/>
                      <a:gd name="T12" fmla="*/ 0 w 212"/>
                      <a:gd name="T13" fmla="*/ 0 h 136"/>
                      <a:gd name="T14" fmla="*/ 0 w 212"/>
                      <a:gd name="T15" fmla="*/ 0 h 136"/>
                      <a:gd name="T16" fmla="*/ 0 w 212"/>
                      <a:gd name="T17" fmla="*/ 0 h 136"/>
                      <a:gd name="T18" fmla="*/ 0 w 212"/>
                      <a:gd name="T19" fmla="*/ 0 h 136"/>
                      <a:gd name="T20" fmla="*/ 0 w 212"/>
                      <a:gd name="T21" fmla="*/ 0 h 136"/>
                      <a:gd name="T22" fmla="*/ 0 w 212"/>
                      <a:gd name="T23" fmla="*/ 0 h 136"/>
                      <a:gd name="T24" fmla="*/ 0 w 212"/>
                      <a:gd name="T25" fmla="*/ 0 h 136"/>
                      <a:gd name="T26" fmla="*/ 0 w 212"/>
                      <a:gd name="T27" fmla="*/ 0 h 136"/>
                      <a:gd name="T28" fmla="*/ 0 w 212"/>
                      <a:gd name="T29" fmla="*/ 0 h 136"/>
                      <a:gd name="T30" fmla="*/ 0 w 212"/>
                      <a:gd name="T31" fmla="*/ 0 h 136"/>
                      <a:gd name="T32" fmla="*/ 0 w 212"/>
                      <a:gd name="T33" fmla="*/ 0 h 136"/>
                      <a:gd name="T34" fmla="*/ 0 w 212"/>
                      <a:gd name="T35" fmla="*/ 0 h 136"/>
                      <a:gd name="T36" fmla="*/ 0 w 212"/>
                      <a:gd name="T37" fmla="*/ 0 h 136"/>
                      <a:gd name="T38" fmla="*/ 0 w 212"/>
                      <a:gd name="T39" fmla="*/ 0 h 136"/>
                      <a:gd name="T40" fmla="*/ 0 w 212"/>
                      <a:gd name="T41" fmla="*/ 0 h 136"/>
                      <a:gd name="T42" fmla="*/ 0 w 212"/>
                      <a:gd name="T43" fmla="*/ 0 h 136"/>
                      <a:gd name="T44" fmla="*/ 0 w 212"/>
                      <a:gd name="T45" fmla="*/ 0 h 136"/>
                      <a:gd name="T46" fmla="*/ 0 w 212"/>
                      <a:gd name="T47" fmla="*/ 0 h 136"/>
                      <a:gd name="T48" fmla="*/ 0 w 212"/>
                      <a:gd name="T49" fmla="*/ 0 h 136"/>
                      <a:gd name="T50" fmla="*/ 0 w 212"/>
                      <a:gd name="T51" fmla="*/ 0 h 136"/>
                      <a:gd name="T52" fmla="*/ 0 w 212"/>
                      <a:gd name="T53" fmla="*/ 0 h 136"/>
                      <a:gd name="T54" fmla="*/ 0 w 212"/>
                      <a:gd name="T55" fmla="*/ 0 h 136"/>
                      <a:gd name="T56" fmla="*/ 0 w 212"/>
                      <a:gd name="T57" fmla="*/ 0 h 136"/>
                      <a:gd name="T58" fmla="*/ 0 w 212"/>
                      <a:gd name="T59" fmla="*/ 0 h 136"/>
                      <a:gd name="T60" fmla="*/ 0 w 212"/>
                      <a:gd name="T61" fmla="*/ 0 h 136"/>
                      <a:gd name="T62" fmla="*/ 0 w 212"/>
                      <a:gd name="T63" fmla="*/ 0 h 136"/>
                      <a:gd name="T64" fmla="*/ 0 w 212"/>
                      <a:gd name="T65" fmla="*/ 0 h 136"/>
                      <a:gd name="T66" fmla="*/ 0 w 212"/>
                      <a:gd name="T67" fmla="*/ 0 h 136"/>
                      <a:gd name="T68" fmla="*/ 0 w 212"/>
                      <a:gd name="T69" fmla="*/ 0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136"/>
                      <a:gd name="T107" fmla="*/ 212 w 212"/>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solidFill>
                    <a:srgbClr val="BEBEBE"/>
                  </a:solidFill>
                  <a:ln w="6350">
                    <a:solidFill>
                      <a:srgbClr val="969696"/>
                    </a:solidFill>
                    <a:round/>
                    <a:headEnd/>
                    <a:tailEnd/>
                  </a:ln>
                </p:spPr>
                <p:txBody>
                  <a:bodyPr/>
                  <a:lstStyle/>
                  <a:p>
                    <a:endParaRPr lang="en-US" dirty="0"/>
                  </a:p>
                </p:txBody>
              </p:sp>
              <p:sp>
                <p:nvSpPr>
                  <p:cNvPr id="617" name="Freeform 339"/>
                  <p:cNvSpPr>
                    <a:spLocks noChangeAspect="1"/>
                  </p:cNvSpPr>
                  <p:nvPr/>
                </p:nvSpPr>
                <p:spPr bwMode="gray">
                  <a:xfrm>
                    <a:off x="3538" y="1464"/>
                    <a:ext cx="86" cy="130"/>
                  </a:xfrm>
                  <a:custGeom>
                    <a:avLst/>
                    <a:gdLst>
                      <a:gd name="T0" fmla="*/ 0 w 338"/>
                      <a:gd name="T1" fmla="*/ 0 h 508"/>
                      <a:gd name="T2" fmla="*/ 0 w 338"/>
                      <a:gd name="T3" fmla="*/ 0 h 508"/>
                      <a:gd name="T4" fmla="*/ 0 w 338"/>
                      <a:gd name="T5" fmla="*/ 0 h 508"/>
                      <a:gd name="T6" fmla="*/ 0 w 338"/>
                      <a:gd name="T7" fmla="*/ 0 h 508"/>
                      <a:gd name="T8" fmla="*/ 0 w 338"/>
                      <a:gd name="T9" fmla="*/ 0 h 508"/>
                      <a:gd name="T10" fmla="*/ 0 w 338"/>
                      <a:gd name="T11" fmla="*/ 0 h 508"/>
                      <a:gd name="T12" fmla="*/ 0 w 338"/>
                      <a:gd name="T13" fmla="*/ 0 h 508"/>
                      <a:gd name="T14" fmla="*/ 0 w 338"/>
                      <a:gd name="T15" fmla="*/ 0 h 508"/>
                      <a:gd name="T16" fmla="*/ 0 w 338"/>
                      <a:gd name="T17" fmla="*/ 0 h 508"/>
                      <a:gd name="T18" fmla="*/ 0 w 338"/>
                      <a:gd name="T19" fmla="*/ 0 h 508"/>
                      <a:gd name="T20" fmla="*/ 0 w 338"/>
                      <a:gd name="T21" fmla="*/ 0 h 508"/>
                      <a:gd name="T22" fmla="*/ 0 w 338"/>
                      <a:gd name="T23" fmla="*/ 0 h 508"/>
                      <a:gd name="T24" fmla="*/ 0 w 338"/>
                      <a:gd name="T25" fmla="*/ 0 h 508"/>
                      <a:gd name="T26" fmla="*/ 0 w 338"/>
                      <a:gd name="T27" fmla="*/ 0 h 508"/>
                      <a:gd name="T28" fmla="*/ 0 w 338"/>
                      <a:gd name="T29" fmla="*/ 0 h 508"/>
                      <a:gd name="T30" fmla="*/ 0 w 338"/>
                      <a:gd name="T31" fmla="*/ 0 h 508"/>
                      <a:gd name="T32" fmla="*/ 0 w 338"/>
                      <a:gd name="T33" fmla="*/ 0 h 508"/>
                      <a:gd name="T34" fmla="*/ 0 w 338"/>
                      <a:gd name="T35" fmla="*/ 0 h 508"/>
                      <a:gd name="T36" fmla="*/ 0 w 338"/>
                      <a:gd name="T37" fmla="*/ 0 h 508"/>
                      <a:gd name="T38" fmla="*/ 0 w 338"/>
                      <a:gd name="T39" fmla="*/ 0 h 508"/>
                      <a:gd name="T40" fmla="*/ 0 w 338"/>
                      <a:gd name="T41" fmla="*/ 0 h 508"/>
                      <a:gd name="T42" fmla="*/ 0 w 338"/>
                      <a:gd name="T43" fmla="*/ 0 h 508"/>
                      <a:gd name="T44" fmla="*/ 0 w 338"/>
                      <a:gd name="T45" fmla="*/ 0 h 508"/>
                      <a:gd name="T46" fmla="*/ 0 w 338"/>
                      <a:gd name="T47" fmla="*/ 0 h 508"/>
                      <a:gd name="T48" fmla="*/ 0 w 338"/>
                      <a:gd name="T49" fmla="*/ 0 h 508"/>
                      <a:gd name="T50" fmla="*/ 0 w 338"/>
                      <a:gd name="T51" fmla="*/ 0 h 508"/>
                      <a:gd name="T52" fmla="*/ 0 w 338"/>
                      <a:gd name="T53" fmla="*/ 0 h 508"/>
                      <a:gd name="T54" fmla="*/ 0 w 338"/>
                      <a:gd name="T55" fmla="*/ 0 h 508"/>
                      <a:gd name="T56" fmla="*/ 0 w 338"/>
                      <a:gd name="T57" fmla="*/ 0 h 508"/>
                      <a:gd name="T58" fmla="*/ 0 w 338"/>
                      <a:gd name="T59" fmla="*/ 0 h 508"/>
                      <a:gd name="T60" fmla="*/ 0 w 338"/>
                      <a:gd name="T61" fmla="*/ 0 h 508"/>
                      <a:gd name="T62" fmla="*/ 0 w 338"/>
                      <a:gd name="T63" fmla="*/ 0 h 508"/>
                      <a:gd name="T64" fmla="*/ 0 w 338"/>
                      <a:gd name="T65" fmla="*/ 0 h 508"/>
                      <a:gd name="T66" fmla="*/ 0 w 338"/>
                      <a:gd name="T67" fmla="*/ 0 h 508"/>
                      <a:gd name="T68" fmla="*/ 0 w 338"/>
                      <a:gd name="T69" fmla="*/ 0 h 508"/>
                      <a:gd name="T70" fmla="*/ 0 w 338"/>
                      <a:gd name="T71" fmla="*/ 0 h 508"/>
                      <a:gd name="T72" fmla="*/ 0 w 338"/>
                      <a:gd name="T73" fmla="*/ 0 h 508"/>
                      <a:gd name="T74" fmla="*/ 0 w 338"/>
                      <a:gd name="T75" fmla="*/ 0 h 508"/>
                      <a:gd name="T76" fmla="*/ 0 w 338"/>
                      <a:gd name="T77" fmla="*/ 0 h 508"/>
                      <a:gd name="T78" fmla="*/ 0 w 338"/>
                      <a:gd name="T79" fmla="*/ 0 h 508"/>
                      <a:gd name="T80" fmla="*/ 0 w 338"/>
                      <a:gd name="T81" fmla="*/ 0 h 508"/>
                      <a:gd name="T82" fmla="*/ 0 w 338"/>
                      <a:gd name="T83" fmla="*/ 0 h 508"/>
                      <a:gd name="T84" fmla="*/ 0 w 338"/>
                      <a:gd name="T85" fmla="*/ 0 h 508"/>
                      <a:gd name="T86" fmla="*/ 0 w 338"/>
                      <a:gd name="T87" fmla="*/ 0 h 508"/>
                      <a:gd name="T88" fmla="*/ 0 w 338"/>
                      <a:gd name="T89" fmla="*/ 0 h 508"/>
                      <a:gd name="T90" fmla="*/ 0 w 338"/>
                      <a:gd name="T91" fmla="*/ 0 h 508"/>
                      <a:gd name="T92" fmla="*/ 0 w 338"/>
                      <a:gd name="T93" fmla="*/ 0 h 508"/>
                      <a:gd name="T94" fmla="*/ 0 w 338"/>
                      <a:gd name="T95" fmla="*/ 0 h 508"/>
                      <a:gd name="T96" fmla="*/ 0 w 338"/>
                      <a:gd name="T97" fmla="*/ 0 h 508"/>
                      <a:gd name="T98" fmla="*/ 0 w 338"/>
                      <a:gd name="T99" fmla="*/ 0 h 508"/>
                      <a:gd name="T100" fmla="*/ 0 w 338"/>
                      <a:gd name="T101" fmla="*/ 0 h 508"/>
                      <a:gd name="T102" fmla="*/ 0 w 338"/>
                      <a:gd name="T103" fmla="*/ 0 h 508"/>
                      <a:gd name="T104" fmla="*/ 0 w 338"/>
                      <a:gd name="T105" fmla="*/ 0 h 508"/>
                      <a:gd name="T106" fmla="*/ 0 w 338"/>
                      <a:gd name="T107" fmla="*/ 0 h 508"/>
                      <a:gd name="T108" fmla="*/ 0 w 338"/>
                      <a:gd name="T109" fmla="*/ 0 h 508"/>
                      <a:gd name="T110" fmla="*/ 0 w 338"/>
                      <a:gd name="T111" fmla="*/ 0 h 508"/>
                      <a:gd name="T112" fmla="*/ 0 w 338"/>
                      <a:gd name="T113" fmla="*/ 0 h 508"/>
                      <a:gd name="T114" fmla="*/ 0 w 338"/>
                      <a:gd name="T115" fmla="*/ 0 h 508"/>
                      <a:gd name="T116" fmla="*/ 0 w 338"/>
                      <a:gd name="T117" fmla="*/ 0 h 508"/>
                      <a:gd name="T118" fmla="*/ 0 w 338"/>
                      <a:gd name="T119" fmla="*/ 0 h 508"/>
                      <a:gd name="T120" fmla="*/ 0 w 338"/>
                      <a:gd name="T121" fmla="*/ 0 h 508"/>
                      <a:gd name="T122" fmla="*/ 0 w 338"/>
                      <a:gd name="T123" fmla="*/ 0 h 508"/>
                      <a:gd name="T124" fmla="*/ 0 w 338"/>
                      <a:gd name="T125" fmla="*/ 0 h 5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8"/>
                      <a:gd name="T190" fmla="*/ 0 h 508"/>
                      <a:gd name="T191" fmla="*/ 338 w 338"/>
                      <a:gd name="T192" fmla="*/ 508 h 5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solidFill>
                    <a:srgbClr val="BEBEBE"/>
                  </a:solidFill>
                  <a:ln w="6350">
                    <a:solidFill>
                      <a:srgbClr val="969696"/>
                    </a:solidFill>
                    <a:round/>
                    <a:headEnd/>
                    <a:tailEnd/>
                  </a:ln>
                </p:spPr>
                <p:txBody>
                  <a:bodyPr/>
                  <a:lstStyle/>
                  <a:p>
                    <a:endParaRPr lang="en-US" dirty="0"/>
                  </a:p>
                </p:txBody>
              </p:sp>
              <p:sp>
                <p:nvSpPr>
                  <p:cNvPr id="618" name="Freeform 340"/>
                  <p:cNvSpPr>
                    <a:spLocks noChangeAspect="1"/>
                  </p:cNvSpPr>
                  <p:nvPr/>
                </p:nvSpPr>
                <p:spPr bwMode="gray">
                  <a:xfrm>
                    <a:off x="3568" y="1270"/>
                    <a:ext cx="216" cy="202"/>
                  </a:xfrm>
                  <a:custGeom>
                    <a:avLst/>
                    <a:gdLst>
                      <a:gd name="T0" fmla="*/ 0 w 843"/>
                      <a:gd name="T1" fmla="*/ 0 h 796"/>
                      <a:gd name="T2" fmla="*/ 0 w 843"/>
                      <a:gd name="T3" fmla="*/ 0 h 796"/>
                      <a:gd name="T4" fmla="*/ 0 w 843"/>
                      <a:gd name="T5" fmla="*/ 0 h 796"/>
                      <a:gd name="T6" fmla="*/ 0 w 843"/>
                      <a:gd name="T7" fmla="*/ 0 h 796"/>
                      <a:gd name="T8" fmla="*/ 0 w 843"/>
                      <a:gd name="T9" fmla="*/ 0 h 796"/>
                      <a:gd name="T10" fmla="*/ 0 w 843"/>
                      <a:gd name="T11" fmla="*/ 0 h 796"/>
                      <a:gd name="T12" fmla="*/ 0 w 843"/>
                      <a:gd name="T13" fmla="*/ 0 h 796"/>
                      <a:gd name="T14" fmla="*/ 0 w 843"/>
                      <a:gd name="T15" fmla="*/ 0 h 796"/>
                      <a:gd name="T16" fmla="*/ 0 w 843"/>
                      <a:gd name="T17" fmla="*/ 0 h 796"/>
                      <a:gd name="T18" fmla="*/ 0 w 843"/>
                      <a:gd name="T19" fmla="*/ 0 h 796"/>
                      <a:gd name="T20" fmla="*/ 0 w 843"/>
                      <a:gd name="T21" fmla="*/ 0 h 796"/>
                      <a:gd name="T22" fmla="*/ 0 w 843"/>
                      <a:gd name="T23" fmla="*/ 0 h 796"/>
                      <a:gd name="T24" fmla="*/ 0 w 843"/>
                      <a:gd name="T25" fmla="*/ 0 h 796"/>
                      <a:gd name="T26" fmla="*/ 0 w 843"/>
                      <a:gd name="T27" fmla="*/ 0 h 796"/>
                      <a:gd name="T28" fmla="*/ 0 w 843"/>
                      <a:gd name="T29" fmla="*/ 0 h 796"/>
                      <a:gd name="T30" fmla="*/ 0 w 843"/>
                      <a:gd name="T31" fmla="*/ 0 h 796"/>
                      <a:gd name="T32" fmla="*/ 0 w 843"/>
                      <a:gd name="T33" fmla="*/ 0 h 796"/>
                      <a:gd name="T34" fmla="*/ 0 w 843"/>
                      <a:gd name="T35" fmla="*/ 0 h 796"/>
                      <a:gd name="T36" fmla="*/ 0 w 843"/>
                      <a:gd name="T37" fmla="*/ 0 h 796"/>
                      <a:gd name="T38" fmla="*/ 0 w 843"/>
                      <a:gd name="T39" fmla="*/ 0 h 796"/>
                      <a:gd name="T40" fmla="*/ 0 w 843"/>
                      <a:gd name="T41" fmla="*/ 0 h 796"/>
                      <a:gd name="T42" fmla="*/ 0 w 843"/>
                      <a:gd name="T43" fmla="*/ 0 h 796"/>
                      <a:gd name="T44" fmla="*/ 0 w 843"/>
                      <a:gd name="T45" fmla="*/ 0 h 796"/>
                      <a:gd name="T46" fmla="*/ 0 w 843"/>
                      <a:gd name="T47" fmla="*/ 0 h 796"/>
                      <a:gd name="T48" fmla="*/ 0 w 843"/>
                      <a:gd name="T49" fmla="*/ 0 h 796"/>
                      <a:gd name="T50" fmla="*/ 0 w 843"/>
                      <a:gd name="T51" fmla="*/ 0 h 796"/>
                      <a:gd name="T52" fmla="*/ 0 w 843"/>
                      <a:gd name="T53" fmla="*/ 0 h 796"/>
                      <a:gd name="T54" fmla="*/ 0 w 843"/>
                      <a:gd name="T55" fmla="*/ 0 h 796"/>
                      <a:gd name="T56" fmla="*/ 0 w 843"/>
                      <a:gd name="T57" fmla="*/ 0 h 796"/>
                      <a:gd name="T58" fmla="*/ 0 w 843"/>
                      <a:gd name="T59" fmla="*/ 0 h 796"/>
                      <a:gd name="T60" fmla="*/ 0 w 843"/>
                      <a:gd name="T61" fmla="*/ 0 h 796"/>
                      <a:gd name="T62" fmla="*/ 0 w 843"/>
                      <a:gd name="T63" fmla="*/ 0 h 796"/>
                      <a:gd name="T64" fmla="*/ 0 w 843"/>
                      <a:gd name="T65" fmla="*/ 0 h 796"/>
                      <a:gd name="T66" fmla="*/ 0 w 843"/>
                      <a:gd name="T67" fmla="*/ 0 h 796"/>
                      <a:gd name="T68" fmla="*/ 0 w 843"/>
                      <a:gd name="T69" fmla="*/ 0 h 796"/>
                      <a:gd name="T70" fmla="*/ 0 w 843"/>
                      <a:gd name="T71" fmla="*/ 0 h 796"/>
                      <a:gd name="T72" fmla="*/ 0 w 843"/>
                      <a:gd name="T73" fmla="*/ 0 h 796"/>
                      <a:gd name="T74" fmla="*/ 0 w 843"/>
                      <a:gd name="T75" fmla="*/ 0 h 796"/>
                      <a:gd name="T76" fmla="*/ 0 w 843"/>
                      <a:gd name="T77" fmla="*/ 0 h 796"/>
                      <a:gd name="T78" fmla="*/ 0 w 843"/>
                      <a:gd name="T79" fmla="*/ 0 h 796"/>
                      <a:gd name="T80" fmla="*/ 0 w 843"/>
                      <a:gd name="T81" fmla="*/ 0 h 796"/>
                      <a:gd name="T82" fmla="*/ 0 w 843"/>
                      <a:gd name="T83" fmla="*/ 0 h 796"/>
                      <a:gd name="T84" fmla="*/ 0 w 843"/>
                      <a:gd name="T85" fmla="*/ 0 h 796"/>
                      <a:gd name="T86" fmla="*/ 0 w 843"/>
                      <a:gd name="T87" fmla="*/ 0 h 796"/>
                      <a:gd name="T88" fmla="*/ 0 w 843"/>
                      <a:gd name="T89" fmla="*/ 0 h 796"/>
                      <a:gd name="T90" fmla="*/ 0 w 843"/>
                      <a:gd name="T91" fmla="*/ 0 h 796"/>
                      <a:gd name="T92" fmla="*/ 0 w 843"/>
                      <a:gd name="T93" fmla="*/ 0 h 796"/>
                      <a:gd name="T94" fmla="*/ 0 w 843"/>
                      <a:gd name="T95" fmla="*/ 0 h 796"/>
                      <a:gd name="T96" fmla="*/ 0 w 843"/>
                      <a:gd name="T97" fmla="*/ 0 h 796"/>
                      <a:gd name="T98" fmla="*/ 0 w 843"/>
                      <a:gd name="T99" fmla="*/ 0 h 796"/>
                      <a:gd name="T100" fmla="*/ 0 w 843"/>
                      <a:gd name="T101" fmla="*/ 0 h 796"/>
                      <a:gd name="T102" fmla="*/ 0 w 843"/>
                      <a:gd name="T103" fmla="*/ 0 h 796"/>
                      <a:gd name="T104" fmla="*/ 0 w 843"/>
                      <a:gd name="T105" fmla="*/ 0 h 796"/>
                      <a:gd name="T106" fmla="*/ 0 w 843"/>
                      <a:gd name="T107" fmla="*/ 0 h 796"/>
                      <a:gd name="T108" fmla="*/ 0 w 843"/>
                      <a:gd name="T109" fmla="*/ 0 h 7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3"/>
                      <a:gd name="T166" fmla="*/ 0 h 796"/>
                      <a:gd name="T167" fmla="*/ 843 w 843"/>
                      <a:gd name="T168" fmla="*/ 796 h 7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solidFill>
                    <a:srgbClr val="BEBEBE"/>
                  </a:solidFill>
                  <a:ln w="6350">
                    <a:solidFill>
                      <a:srgbClr val="969696"/>
                    </a:solidFill>
                    <a:round/>
                    <a:headEnd/>
                    <a:tailEnd/>
                  </a:ln>
                </p:spPr>
                <p:txBody>
                  <a:bodyPr/>
                  <a:lstStyle/>
                  <a:p>
                    <a:endParaRPr lang="en-US" dirty="0"/>
                  </a:p>
                </p:txBody>
              </p:sp>
              <p:sp>
                <p:nvSpPr>
                  <p:cNvPr id="619" name="Freeform 341"/>
                  <p:cNvSpPr>
                    <a:spLocks noChangeAspect="1"/>
                  </p:cNvSpPr>
                  <p:nvPr/>
                </p:nvSpPr>
                <p:spPr bwMode="gray">
                  <a:xfrm>
                    <a:off x="4758" y="1505"/>
                    <a:ext cx="21" cy="16"/>
                  </a:xfrm>
                  <a:custGeom>
                    <a:avLst/>
                    <a:gdLst>
                      <a:gd name="T0" fmla="*/ 0 w 85"/>
                      <a:gd name="T1" fmla="*/ 0 h 61"/>
                      <a:gd name="T2" fmla="*/ 0 w 85"/>
                      <a:gd name="T3" fmla="*/ 0 h 61"/>
                      <a:gd name="T4" fmla="*/ 0 w 85"/>
                      <a:gd name="T5" fmla="*/ 0 h 61"/>
                      <a:gd name="T6" fmla="*/ 0 w 85"/>
                      <a:gd name="T7" fmla="*/ 0 h 61"/>
                      <a:gd name="T8" fmla="*/ 0 w 85"/>
                      <a:gd name="T9" fmla="*/ 0 h 61"/>
                      <a:gd name="T10" fmla="*/ 0 w 85"/>
                      <a:gd name="T11" fmla="*/ 0 h 61"/>
                      <a:gd name="T12" fmla="*/ 0 w 85"/>
                      <a:gd name="T13" fmla="*/ 0 h 61"/>
                      <a:gd name="T14" fmla="*/ 0 w 85"/>
                      <a:gd name="T15" fmla="*/ 0 h 61"/>
                      <a:gd name="T16" fmla="*/ 0 w 85"/>
                      <a:gd name="T17" fmla="*/ 0 h 61"/>
                      <a:gd name="T18" fmla="*/ 0 w 85"/>
                      <a:gd name="T19" fmla="*/ 0 h 61"/>
                      <a:gd name="T20" fmla="*/ 0 w 85"/>
                      <a:gd name="T21" fmla="*/ 0 h 61"/>
                      <a:gd name="T22" fmla="*/ 0 w 85"/>
                      <a:gd name="T23" fmla="*/ 0 h 61"/>
                      <a:gd name="T24" fmla="*/ 0 w 85"/>
                      <a:gd name="T25" fmla="*/ 0 h 61"/>
                      <a:gd name="T26" fmla="*/ 0 w 85"/>
                      <a:gd name="T27" fmla="*/ 0 h 61"/>
                      <a:gd name="T28" fmla="*/ 0 w 85"/>
                      <a:gd name="T29" fmla="*/ 0 h 61"/>
                      <a:gd name="T30" fmla="*/ 0 w 85"/>
                      <a:gd name="T31" fmla="*/ 0 h 61"/>
                      <a:gd name="T32" fmla="*/ 0 w 85"/>
                      <a:gd name="T33" fmla="*/ 0 h 61"/>
                      <a:gd name="T34" fmla="*/ 0 w 85"/>
                      <a:gd name="T35" fmla="*/ 0 h 61"/>
                      <a:gd name="T36" fmla="*/ 0 w 85"/>
                      <a:gd name="T37" fmla="*/ 0 h 61"/>
                      <a:gd name="T38" fmla="*/ 0 w 85"/>
                      <a:gd name="T39" fmla="*/ 0 h 61"/>
                      <a:gd name="T40" fmla="*/ 0 w 85"/>
                      <a:gd name="T41" fmla="*/ 0 h 61"/>
                      <a:gd name="T42" fmla="*/ 0 w 85"/>
                      <a:gd name="T43" fmla="*/ 0 h 61"/>
                      <a:gd name="T44" fmla="*/ 0 w 85"/>
                      <a:gd name="T45" fmla="*/ 0 h 61"/>
                      <a:gd name="T46" fmla="*/ 0 w 85"/>
                      <a:gd name="T47" fmla="*/ 0 h 61"/>
                      <a:gd name="T48" fmla="*/ 0 w 85"/>
                      <a:gd name="T49" fmla="*/ 0 h 61"/>
                      <a:gd name="T50" fmla="*/ 0 w 85"/>
                      <a:gd name="T51" fmla="*/ 0 h 61"/>
                      <a:gd name="T52" fmla="*/ 0 w 85"/>
                      <a:gd name="T53" fmla="*/ 0 h 61"/>
                      <a:gd name="T54" fmla="*/ 0 w 85"/>
                      <a:gd name="T55" fmla="*/ 0 h 61"/>
                      <a:gd name="T56" fmla="*/ 0 w 85"/>
                      <a:gd name="T57" fmla="*/ 0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61"/>
                      <a:gd name="T89" fmla="*/ 85 w 85"/>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solidFill>
                    <a:srgbClr val="BEBEBE"/>
                  </a:solidFill>
                  <a:ln w="6350">
                    <a:solidFill>
                      <a:srgbClr val="969696"/>
                    </a:solidFill>
                    <a:round/>
                    <a:headEnd/>
                    <a:tailEnd/>
                  </a:ln>
                </p:spPr>
                <p:txBody>
                  <a:bodyPr/>
                  <a:lstStyle/>
                  <a:p>
                    <a:endParaRPr lang="en-US" dirty="0"/>
                  </a:p>
                </p:txBody>
              </p:sp>
              <p:sp>
                <p:nvSpPr>
                  <p:cNvPr id="620" name="Freeform 342"/>
                  <p:cNvSpPr>
                    <a:spLocks noChangeAspect="1"/>
                  </p:cNvSpPr>
                  <p:nvPr/>
                </p:nvSpPr>
                <p:spPr bwMode="gray">
                  <a:xfrm>
                    <a:off x="3637" y="1596"/>
                    <a:ext cx="27" cy="32"/>
                  </a:xfrm>
                  <a:custGeom>
                    <a:avLst/>
                    <a:gdLst>
                      <a:gd name="T0" fmla="*/ 0 w 112"/>
                      <a:gd name="T1" fmla="*/ 0 h 123"/>
                      <a:gd name="T2" fmla="*/ 0 w 112"/>
                      <a:gd name="T3" fmla="*/ 0 h 123"/>
                      <a:gd name="T4" fmla="*/ 0 w 112"/>
                      <a:gd name="T5" fmla="*/ 0 h 123"/>
                      <a:gd name="T6" fmla="*/ 0 w 112"/>
                      <a:gd name="T7" fmla="*/ 0 h 123"/>
                      <a:gd name="T8" fmla="*/ 0 w 112"/>
                      <a:gd name="T9" fmla="*/ 0 h 123"/>
                      <a:gd name="T10" fmla="*/ 0 w 112"/>
                      <a:gd name="T11" fmla="*/ 0 h 123"/>
                      <a:gd name="T12" fmla="*/ 0 w 112"/>
                      <a:gd name="T13" fmla="*/ 0 h 123"/>
                      <a:gd name="T14" fmla="*/ 0 w 112"/>
                      <a:gd name="T15" fmla="*/ 0 h 123"/>
                      <a:gd name="T16" fmla="*/ 0 w 112"/>
                      <a:gd name="T17" fmla="*/ 0 h 123"/>
                      <a:gd name="T18" fmla="*/ 0 w 112"/>
                      <a:gd name="T19" fmla="*/ 0 h 123"/>
                      <a:gd name="T20" fmla="*/ 0 w 112"/>
                      <a:gd name="T21" fmla="*/ 0 h 123"/>
                      <a:gd name="T22" fmla="*/ 0 w 112"/>
                      <a:gd name="T23" fmla="*/ 0 h 123"/>
                      <a:gd name="T24" fmla="*/ 0 w 112"/>
                      <a:gd name="T25" fmla="*/ 0 h 123"/>
                      <a:gd name="T26" fmla="*/ 0 w 112"/>
                      <a:gd name="T27" fmla="*/ 0 h 123"/>
                      <a:gd name="T28" fmla="*/ 0 w 112"/>
                      <a:gd name="T29" fmla="*/ 0 h 123"/>
                      <a:gd name="T30" fmla="*/ 0 w 112"/>
                      <a:gd name="T31" fmla="*/ 0 h 123"/>
                      <a:gd name="T32" fmla="*/ 0 w 112"/>
                      <a:gd name="T33" fmla="*/ 0 h 123"/>
                      <a:gd name="T34" fmla="*/ 0 w 112"/>
                      <a:gd name="T35" fmla="*/ 0 h 123"/>
                      <a:gd name="T36" fmla="*/ 0 w 112"/>
                      <a:gd name="T37" fmla="*/ 0 h 123"/>
                      <a:gd name="T38" fmla="*/ 0 w 112"/>
                      <a:gd name="T39" fmla="*/ 0 h 123"/>
                      <a:gd name="T40" fmla="*/ 0 w 112"/>
                      <a:gd name="T41" fmla="*/ 0 h 123"/>
                      <a:gd name="T42" fmla="*/ 0 w 112"/>
                      <a:gd name="T43" fmla="*/ 0 h 123"/>
                      <a:gd name="T44" fmla="*/ 0 w 112"/>
                      <a:gd name="T45" fmla="*/ 0 h 123"/>
                      <a:gd name="T46" fmla="*/ 0 w 112"/>
                      <a:gd name="T47" fmla="*/ 0 h 123"/>
                      <a:gd name="T48" fmla="*/ 0 w 112"/>
                      <a:gd name="T49" fmla="*/ 0 h 123"/>
                      <a:gd name="T50" fmla="*/ 0 w 112"/>
                      <a:gd name="T51" fmla="*/ 0 h 123"/>
                      <a:gd name="T52" fmla="*/ 0 w 112"/>
                      <a:gd name="T53" fmla="*/ 0 h 123"/>
                      <a:gd name="T54" fmla="*/ 0 w 112"/>
                      <a:gd name="T55" fmla="*/ 0 h 123"/>
                      <a:gd name="T56" fmla="*/ 0 w 112"/>
                      <a:gd name="T57" fmla="*/ 0 h 123"/>
                      <a:gd name="T58" fmla="*/ 0 w 112"/>
                      <a:gd name="T59" fmla="*/ 0 h 123"/>
                      <a:gd name="T60" fmla="*/ 0 w 112"/>
                      <a:gd name="T61" fmla="*/ 0 h 123"/>
                      <a:gd name="T62" fmla="*/ 0 w 112"/>
                      <a:gd name="T63" fmla="*/ 0 h 123"/>
                      <a:gd name="T64" fmla="*/ 0 w 112"/>
                      <a:gd name="T65" fmla="*/ 0 h 123"/>
                      <a:gd name="T66" fmla="*/ 0 w 112"/>
                      <a:gd name="T67" fmla="*/ 0 h 123"/>
                      <a:gd name="T68" fmla="*/ 0 w 112"/>
                      <a:gd name="T69" fmla="*/ 0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23"/>
                      <a:gd name="T107" fmla="*/ 112 w 112"/>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solidFill>
                    <a:srgbClr val="BEBEBE"/>
                  </a:solidFill>
                  <a:ln w="6350">
                    <a:solidFill>
                      <a:srgbClr val="969696"/>
                    </a:solidFill>
                    <a:round/>
                    <a:headEnd/>
                    <a:tailEnd/>
                  </a:ln>
                </p:spPr>
                <p:txBody>
                  <a:bodyPr/>
                  <a:lstStyle/>
                  <a:p>
                    <a:endParaRPr lang="en-US" dirty="0"/>
                  </a:p>
                </p:txBody>
              </p:sp>
              <p:sp>
                <p:nvSpPr>
                  <p:cNvPr id="621" name="Freeform 343"/>
                  <p:cNvSpPr>
                    <a:spLocks noChangeAspect="1"/>
                  </p:cNvSpPr>
                  <p:nvPr/>
                </p:nvSpPr>
                <p:spPr bwMode="gray">
                  <a:xfrm>
                    <a:off x="4113" y="1056"/>
                    <a:ext cx="103" cy="95"/>
                  </a:xfrm>
                  <a:custGeom>
                    <a:avLst/>
                    <a:gdLst>
                      <a:gd name="T0" fmla="*/ 0 w 405"/>
                      <a:gd name="T1" fmla="*/ 0 h 373"/>
                      <a:gd name="T2" fmla="*/ 0 w 405"/>
                      <a:gd name="T3" fmla="*/ 0 h 373"/>
                      <a:gd name="T4" fmla="*/ 0 w 405"/>
                      <a:gd name="T5" fmla="*/ 0 h 373"/>
                      <a:gd name="T6" fmla="*/ 0 w 405"/>
                      <a:gd name="T7" fmla="*/ 0 h 373"/>
                      <a:gd name="T8" fmla="*/ 0 w 405"/>
                      <a:gd name="T9" fmla="*/ 0 h 373"/>
                      <a:gd name="T10" fmla="*/ 0 w 405"/>
                      <a:gd name="T11" fmla="*/ 0 h 373"/>
                      <a:gd name="T12" fmla="*/ 0 w 405"/>
                      <a:gd name="T13" fmla="*/ 0 h 373"/>
                      <a:gd name="T14" fmla="*/ 0 w 405"/>
                      <a:gd name="T15" fmla="*/ 0 h 373"/>
                      <a:gd name="T16" fmla="*/ 0 w 405"/>
                      <a:gd name="T17" fmla="*/ 0 h 373"/>
                      <a:gd name="T18" fmla="*/ 0 w 405"/>
                      <a:gd name="T19" fmla="*/ 0 h 373"/>
                      <a:gd name="T20" fmla="*/ 0 w 405"/>
                      <a:gd name="T21" fmla="*/ 0 h 373"/>
                      <a:gd name="T22" fmla="*/ 0 w 405"/>
                      <a:gd name="T23" fmla="*/ 0 h 373"/>
                      <a:gd name="T24" fmla="*/ 0 w 405"/>
                      <a:gd name="T25" fmla="*/ 0 h 373"/>
                      <a:gd name="T26" fmla="*/ 0 w 405"/>
                      <a:gd name="T27" fmla="*/ 0 h 373"/>
                      <a:gd name="T28" fmla="*/ 0 w 405"/>
                      <a:gd name="T29" fmla="*/ 0 h 373"/>
                      <a:gd name="T30" fmla="*/ 0 w 405"/>
                      <a:gd name="T31" fmla="*/ 0 h 373"/>
                      <a:gd name="T32" fmla="*/ 0 w 405"/>
                      <a:gd name="T33" fmla="*/ 0 h 373"/>
                      <a:gd name="T34" fmla="*/ 0 w 405"/>
                      <a:gd name="T35" fmla="*/ 0 h 373"/>
                      <a:gd name="T36" fmla="*/ 0 w 405"/>
                      <a:gd name="T37" fmla="*/ 0 h 373"/>
                      <a:gd name="T38" fmla="*/ 0 w 405"/>
                      <a:gd name="T39" fmla="*/ 0 h 373"/>
                      <a:gd name="T40" fmla="*/ 0 w 405"/>
                      <a:gd name="T41" fmla="*/ 0 h 373"/>
                      <a:gd name="T42" fmla="*/ 0 w 405"/>
                      <a:gd name="T43" fmla="*/ 0 h 373"/>
                      <a:gd name="T44" fmla="*/ 0 w 405"/>
                      <a:gd name="T45" fmla="*/ 0 h 373"/>
                      <a:gd name="T46" fmla="*/ 0 w 405"/>
                      <a:gd name="T47" fmla="*/ 0 h 373"/>
                      <a:gd name="T48" fmla="*/ 0 w 405"/>
                      <a:gd name="T49" fmla="*/ 0 h 373"/>
                      <a:gd name="T50" fmla="*/ 0 w 405"/>
                      <a:gd name="T51" fmla="*/ 0 h 373"/>
                      <a:gd name="T52" fmla="*/ 0 w 405"/>
                      <a:gd name="T53" fmla="*/ 0 h 373"/>
                      <a:gd name="T54" fmla="*/ 0 w 405"/>
                      <a:gd name="T55" fmla="*/ 0 h 373"/>
                      <a:gd name="T56" fmla="*/ 0 w 405"/>
                      <a:gd name="T57" fmla="*/ 0 h 373"/>
                      <a:gd name="T58" fmla="*/ 0 w 405"/>
                      <a:gd name="T59" fmla="*/ 0 h 373"/>
                      <a:gd name="T60" fmla="*/ 0 w 405"/>
                      <a:gd name="T61" fmla="*/ 0 h 373"/>
                      <a:gd name="T62" fmla="*/ 0 w 405"/>
                      <a:gd name="T63" fmla="*/ 0 h 373"/>
                      <a:gd name="T64" fmla="*/ 0 w 405"/>
                      <a:gd name="T65" fmla="*/ 0 h 373"/>
                      <a:gd name="T66" fmla="*/ 0 w 405"/>
                      <a:gd name="T67" fmla="*/ 0 h 373"/>
                      <a:gd name="T68" fmla="*/ 0 w 405"/>
                      <a:gd name="T69" fmla="*/ 0 h 373"/>
                      <a:gd name="T70" fmla="*/ 0 w 405"/>
                      <a:gd name="T71" fmla="*/ 0 h 373"/>
                      <a:gd name="T72" fmla="*/ 0 w 405"/>
                      <a:gd name="T73" fmla="*/ 0 h 373"/>
                      <a:gd name="T74" fmla="*/ 0 w 405"/>
                      <a:gd name="T75" fmla="*/ 0 h 373"/>
                      <a:gd name="T76" fmla="*/ 0 w 405"/>
                      <a:gd name="T77" fmla="*/ 0 h 373"/>
                      <a:gd name="T78" fmla="*/ 0 w 405"/>
                      <a:gd name="T79" fmla="*/ 0 h 373"/>
                      <a:gd name="T80" fmla="*/ 0 w 405"/>
                      <a:gd name="T81" fmla="*/ 0 h 373"/>
                      <a:gd name="T82" fmla="*/ 0 w 405"/>
                      <a:gd name="T83" fmla="*/ 0 h 373"/>
                      <a:gd name="T84" fmla="*/ 0 w 405"/>
                      <a:gd name="T85" fmla="*/ 0 h 373"/>
                      <a:gd name="T86" fmla="*/ 0 w 405"/>
                      <a:gd name="T87" fmla="*/ 0 h 373"/>
                      <a:gd name="T88" fmla="*/ 0 w 405"/>
                      <a:gd name="T89" fmla="*/ 0 h 373"/>
                      <a:gd name="T90" fmla="*/ 0 w 405"/>
                      <a:gd name="T91" fmla="*/ 0 h 373"/>
                      <a:gd name="T92" fmla="*/ 0 w 405"/>
                      <a:gd name="T93" fmla="*/ 0 h 373"/>
                      <a:gd name="T94" fmla="*/ 0 w 405"/>
                      <a:gd name="T95" fmla="*/ 0 h 373"/>
                      <a:gd name="T96" fmla="*/ 0 w 405"/>
                      <a:gd name="T97" fmla="*/ 0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5"/>
                      <a:gd name="T148" fmla="*/ 0 h 373"/>
                      <a:gd name="T149" fmla="*/ 405 w 405"/>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solidFill>
                    <a:srgbClr val="BEBEBE"/>
                  </a:solidFill>
                  <a:ln w="6350">
                    <a:solidFill>
                      <a:srgbClr val="969696"/>
                    </a:solidFill>
                    <a:round/>
                    <a:headEnd/>
                    <a:tailEnd/>
                  </a:ln>
                </p:spPr>
                <p:txBody>
                  <a:bodyPr/>
                  <a:lstStyle/>
                  <a:p>
                    <a:endParaRPr lang="en-US" dirty="0"/>
                  </a:p>
                </p:txBody>
              </p:sp>
              <p:sp>
                <p:nvSpPr>
                  <p:cNvPr id="622" name="Freeform 344"/>
                  <p:cNvSpPr>
                    <a:spLocks noChangeAspect="1"/>
                  </p:cNvSpPr>
                  <p:nvPr/>
                </p:nvSpPr>
                <p:spPr bwMode="gray">
                  <a:xfrm>
                    <a:off x="5304" y="1548"/>
                    <a:ext cx="56" cy="32"/>
                  </a:xfrm>
                  <a:custGeom>
                    <a:avLst/>
                    <a:gdLst>
                      <a:gd name="T0" fmla="*/ 0 w 218"/>
                      <a:gd name="T1" fmla="*/ 0 h 125"/>
                      <a:gd name="T2" fmla="*/ 0 w 218"/>
                      <a:gd name="T3" fmla="*/ 0 h 125"/>
                      <a:gd name="T4" fmla="*/ 0 w 218"/>
                      <a:gd name="T5" fmla="*/ 0 h 125"/>
                      <a:gd name="T6" fmla="*/ 0 w 218"/>
                      <a:gd name="T7" fmla="*/ 0 h 125"/>
                      <a:gd name="T8" fmla="*/ 0 w 218"/>
                      <a:gd name="T9" fmla="*/ 0 h 125"/>
                      <a:gd name="T10" fmla="*/ 0 w 218"/>
                      <a:gd name="T11" fmla="*/ 0 h 125"/>
                      <a:gd name="T12" fmla="*/ 0 w 218"/>
                      <a:gd name="T13" fmla="*/ 0 h 125"/>
                      <a:gd name="T14" fmla="*/ 0 w 218"/>
                      <a:gd name="T15" fmla="*/ 0 h 125"/>
                      <a:gd name="T16" fmla="*/ 0 w 218"/>
                      <a:gd name="T17" fmla="*/ 0 h 125"/>
                      <a:gd name="T18" fmla="*/ 0 w 218"/>
                      <a:gd name="T19" fmla="*/ 0 h 125"/>
                      <a:gd name="T20" fmla="*/ 0 w 218"/>
                      <a:gd name="T21" fmla="*/ 0 h 125"/>
                      <a:gd name="T22" fmla="*/ 0 w 218"/>
                      <a:gd name="T23" fmla="*/ 0 h 125"/>
                      <a:gd name="T24" fmla="*/ 0 w 218"/>
                      <a:gd name="T25" fmla="*/ 0 h 125"/>
                      <a:gd name="T26" fmla="*/ 0 w 218"/>
                      <a:gd name="T27" fmla="*/ 0 h 125"/>
                      <a:gd name="T28" fmla="*/ 0 w 218"/>
                      <a:gd name="T29" fmla="*/ 0 h 125"/>
                      <a:gd name="T30" fmla="*/ 0 w 218"/>
                      <a:gd name="T31" fmla="*/ 0 h 125"/>
                      <a:gd name="T32" fmla="*/ 0 w 218"/>
                      <a:gd name="T33" fmla="*/ 0 h 125"/>
                      <a:gd name="T34" fmla="*/ 0 w 218"/>
                      <a:gd name="T35" fmla="*/ 0 h 125"/>
                      <a:gd name="T36" fmla="*/ 0 w 218"/>
                      <a:gd name="T37" fmla="*/ 0 h 125"/>
                      <a:gd name="T38" fmla="*/ 0 w 218"/>
                      <a:gd name="T39" fmla="*/ 0 h 125"/>
                      <a:gd name="T40" fmla="*/ 0 w 218"/>
                      <a:gd name="T41" fmla="*/ 0 h 125"/>
                      <a:gd name="T42" fmla="*/ 0 w 218"/>
                      <a:gd name="T43" fmla="*/ 0 h 125"/>
                      <a:gd name="T44" fmla="*/ 0 w 218"/>
                      <a:gd name="T45" fmla="*/ 0 h 125"/>
                      <a:gd name="T46" fmla="*/ 0 w 218"/>
                      <a:gd name="T47" fmla="*/ 0 h 125"/>
                      <a:gd name="T48" fmla="*/ 0 w 218"/>
                      <a:gd name="T49" fmla="*/ 0 h 125"/>
                      <a:gd name="T50" fmla="*/ 0 w 218"/>
                      <a:gd name="T51" fmla="*/ 0 h 125"/>
                      <a:gd name="T52" fmla="*/ 0 w 218"/>
                      <a:gd name="T53" fmla="*/ 0 h 125"/>
                      <a:gd name="T54" fmla="*/ 0 w 218"/>
                      <a:gd name="T55" fmla="*/ 0 h 125"/>
                      <a:gd name="T56" fmla="*/ 0 w 218"/>
                      <a:gd name="T57" fmla="*/ 0 h 125"/>
                      <a:gd name="T58" fmla="*/ 0 w 218"/>
                      <a:gd name="T59" fmla="*/ 0 h 125"/>
                      <a:gd name="T60" fmla="*/ 0 w 218"/>
                      <a:gd name="T61" fmla="*/ 0 h 125"/>
                      <a:gd name="T62" fmla="*/ 0 w 218"/>
                      <a:gd name="T63" fmla="*/ 0 h 125"/>
                      <a:gd name="T64" fmla="*/ 0 w 218"/>
                      <a:gd name="T65" fmla="*/ 0 h 125"/>
                      <a:gd name="T66" fmla="*/ 0 w 218"/>
                      <a:gd name="T67" fmla="*/ 0 h 125"/>
                      <a:gd name="T68" fmla="*/ 0 w 218"/>
                      <a:gd name="T69" fmla="*/ 0 h 125"/>
                      <a:gd name="T70" fmla="*/ 0 w 218"/>
                      <a:gd name="T71" fmla="*/ 0 h 125"/>
                      <a:gd name="T72" fmla="*/ 0 w 218"/>
                      <a:gd name="T73" fmla="*/ 0 h 125"/>
                      <a:gd name="T74" fmla="*/ 0 w 218"/>
                      <a:gd name="T75" fmla="*/ 0 h 125"/>
                      <a:gd name="T76" fmla="*/ 0 w 218"/>
                      <a:gd name="T77" fmla="*/ 0 h 125"/>
                      <a:gd name="T78" fmla="*/ 0 w 218"/>
                      <a:gd name="T79" fmla="*/ 0 h 125"/>
                      <a:gd name="T80" fmla="*/ 0 w 218"/>
                      <a:gd name="T81" fmla="*/ 0 h 125"/>
                      <a:gd name="T82" fmla="*/ 0 w 218"/>
                      <a:gd name="T83" fmla="*/ 0 h 125"/>
                      <a:gd name="T84" fmla="*/ 0 w 218"/>
                      <a:gd name="T85" fmla="*/ 0 h 125"/>
                      <a:gd name="T86" fmla="*/ 0 w 218"/>
                      <a:gd name="T87" fmla="*/ 0 h 125"/>
                      <a:gd name="T88" fmla="*/ 0 w 218"/>
                      <a:gd name="T89" fmla="*/ 0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125"/>
                      <a:gd name="T137" fmla="*/ 218 w 218"/>
                      <a:gd name="T138" fmla="*/ 125 h 1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solidFill>
                    <a:srgbClr val="BEBEBE"/>
                  </a:solidFill>
                  <a:ln w="6350">
                    <a:solidFill>
                      <a:srgbClr val="969696"/>
                    </a:solidFill>
                    <a:round/>
                    <a:headEnd/>
                    <a:tailEnd/>
                  </a:ln>
                </p:spPr>
                <p:txBody>
                  <a:bodyPr/>
                  <a:lstStyle/>
                  <a:p>
                    <a:endParaRPr lang="en-US" dirty="0"/>
                  </a:p>
                </p:txBody>
              </p:sp>
            </p:grpSp>
          </p:grpSp>
          <p:grpSp>
            <p:nvGrpSpPr>
              <p:cNvPr id="575" name="Group 345"/>
              <p:cNvGrpSpPr>
                <a:grpSpLocks noChangeAspect="1"/>
              </p:cNvGrpSpPr>
              <p:nvPr/>
            </p:nvGrpSpPr>
            <p:grpSpPr bwMode="auto">
              <a:xfrm>
                <a:off x="1816" y="2920"/>
                <a:ext cx="542" cy="568"/>
                <a:chOff x="1795" y="2920"/>
                <a:chExt cx="542" cy="568"/>
              </a:xfrm>
            </p:grpSpPr>
            <p:grpSp>
              <p:nvGrpSpPr>
                <p:cNvPr id="598" name="Group 346"/>
                <p:cNvGrpSpPr>
                  <a:grpSpLocks noChangeAspect="1"/>
                </p:cNvGrpSpPr>
                <p:nvPr/>
              </p:nvGrpSpPr>
              <p:grpSpPr bwMode="auto">
                <a:xfrm>
                  <a:off x="2111" y="2986"/>
                  <a:ext cx="38" cy="30"/>
                  <a:chOff x="2111" y="2986"/>
                  <a:chExt cx="38" cy="30"/>
                </a:xfrm>
              </p:grpSpPr>
              <p:sp>
                <p:nvSpPr>
                  <p:cNvPr id="600" name="Freeform 347"/>
                  <p:cNvSpPr>
                    <a:spLocks noChangeAspect="1"/>
                  </p:cNvSpPr>
                  <p:nvPr/>
                </p:nvSpPr>
                <p:spPr bwMode="gray">
                  <a:xfrm>
                    <a:off x="2124" y="2986"/>
                    <a:ext cx="6" cy="6"/>
                  </a:xfrm>
                  <a:custGeom>
                    <a:avLst/>
                    <a:gdLst>
                      <a:gd name="T0" fmla="*/ 0 w 32"/>
                      <a:gd name="T1" fmla="*/ 0 h 27"/>
                      <a:gd name="T2" fmla="*/ 0 w 32"/>
                      <a:gd name="T3" fmla="*/ 0 h 27"/>
                      <a:gd name="T4" fmla="*/ 0 w 32"/>
                      <a:gd name="T5" fmla="*/ 0 h 27"/>
                      <a:gd name="T6" fmla="*/ 0 w 32"/>
                      <a:gd name="T7" fmla="*/ 0 h 27"/>
                      <a:gd name="T8" fmla="*/ 0 w 32"/>
                      <a:gd name="T9" fmla="*/ 0 h 27"/>
                      <a:gd name="T10" fmla="*/ 0 w 32"/>
                      <a:gd name="T11" fmla="*/ 0 h 27"/>
                      <a:gd name="T12" fmla="*/ 0 w 32"/>
                      <a:gd name="T13" fmla="*/ 0 h 27"/>
                      <a:gd name="T14" fmla="*/ 0 w 32"/>
                      <a:gd name="T15" fmla="*/ 0 h 27"/>
                      <a:gd name="T16" fmla="*/ 0 w 32"/>
                      <a:gd name="T17" fmla="*/ 0 h 27"/>
                      <a:gd name="T18" fmla="*/ 0 w 32"/>
                      <a:gd name="T19" fmla="*/ 0 h 27"/>
                      <a:gd name="T20" fmla="*/ 0 w 32"/>
                      <a:gd name="T21" fmla="*/ 0 h 27"/>
                      <a:gd name="T22" fmla="*/ 0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7"/>
                      <a:gd name="T38" fmla="*/ 32 w 32"/>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solidFill>
                    <a:srgbClr val="BEBEBE"/>
                  </a:solidFill>
                  <a:ln w="6350">
                    <a:solidFill>
                      <a:srgbClr val="969696"/>
                    </a:solidFill>
                    <a:round/>
                    <a:headEnd/>
                    <a:tailEnd/>
                  </a:ln>
                </p:spPr>
                <p:txBody>
                  <a:bodyPr/>
                  <a:lstStyle/>
                  <a:p>
                    <a:endParaRPr lang="en-US" dirty="0"/>
                  </a:p>
                </p:txBody>
              </p:sp>
              <p:sp>
                <p:nvSpPr>
                  <p:cNvPr id="601" name="Freeform 348"/>
                  <p:cNvSpPr>
                    <a:spLocks noChangeAspect="1"/>
                  </p:cNvSpPr>
                  <p:nvPr/>
                </p:nvSpPr>
                <p:spPr bwMode="gray">
                  <a:xfrm>
                    <a:off x="2131" y="2992"/>
                    <a:ext cx="7" cy="3"/>
                  </a:xfrm>
                  <a:custGeom>
                    <a:avLst/>
                    <a:gdLst>
                      <a:gd name="T0" fmla="*/ 0 w 18"/>
                      <a:gd name="T1" fmla="*/ 0 h 12"/>
                      <a:gd name="T2" fmla="*/ 0 w 18"/>
                      <a:gd name="T3" fmla="*/ 0 h 12"/>
                      <a:gd name="T4" fmla="*/ 0 w 18"/>
                      <a:gd name="T5" fmla="*/ 0 h 12"/>
                      <a:gd name="T6" fmla="*/ 0 w 18"/>
                      <a:gd name="T7" fmla="*/ 0 h 12"/>
                      <a:gd name="T8" fmla="*/ 0 w 18"/>
                      <a:gd name="T9" fmla="*/ 0 h 12"/>
                      <a:gd name="T10" fmla="*/ 0 w 18"/>
                      <a:gd name="T11" fmla="*/ 0 h 12"/>
                      <a:gd name="T12" fmla="*/ 0 w 18"/>
                      <a:gd name="T13" fmla="*/ 0 h 12"/>
                      <a:gd name="T14" fmla="*/ 0 w 18"/>
                      <a:gd name="T15" fmla="*/ 0 h 12"/>
                      <a:gd name="T16" fmla="*/ 0 w 18"/>
                      <a:gd name="T17" fmla="*/ 0 h 12"/>
                      <a:gd name="T18" fmla="*/ 0 w 18"/>
                      <a:gd name="T19" fmla="*/ 0 h 12"/>
                      <a:gd name="T20" fmla="*/ 0 w 18"/>
                      <a:gd name="T21" fmla="*/ 0 h 12"/>
                      <a:gd name="T22" fmla="*/ 0 w 18"/>
                      <a:gd name="T23" fmla="*/ 0 h 12"/>
                      <a:gd name="T24" fmla="*/ 0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solidFill>
                    <a:srgbClr val="BEBEBE"/>
                  </a:solidFill>
                  <a:ln w="6350">
                    <a:solidFill>
                      <a:srgbClr val="969696"/>
                    </a:solidFill>
                    <a:round/>
                    <a:headEnd/>
                    <a:tailEnd/>
                  </a:ln>
                </p:spPr>
                <p:txBody>
                  <a:bodyPr/>
                  <a:lstStyle/>
                  <a:p>
                    <a:endParaRPr lang="en-US" dirty="0"/>
                  </a:p>
                </p:txBody>
              </p:sp>
              <p:sp>
                <p:nvSpPr>
                  <p:cNvPr id="602" name="Freeform 349"/>
                  <p:cNvSpPr>
                    <a:spLocks noChangeAspect="1"/>
                  </p:cNvSpPr>
                  <p:nvPr/>
                </p:nvSpPr>
                <p:spPr bwMode="gray">
                  <a:xfrm>
                    <a:off x="2120" y="2995"/>
                    <a:ext cx="29" cy="21"/>
                  </a:xfrm>
                  <a:custGeom>
                    <a:avLst/>
                    <a:gdLst>
                      <a:gd name="T0" fmla="*/ 0 w 116"/>
                      <a:gd name="T1" fmla="*/ 0 h 87"/>
                      <a:gd name="T2" fmla="*/ 0 w 116"/>
                      <a:gd name="T3" fmla="*/ 0 h 87"/>
                      <a:gd name="T4" fmla="*/ 0 w 116"/>
                      <a:gd name="T5" fmla="*/ 0 h 87"/>
                      <a:gd name="T6" fmla="*/ 0 w 116"/>
                      <a:gd name="T7" fmla="*/ 0 h 87"/>
                      <a:gd name="T8" fmla="*/ 0 w 116"/>
                      <a:gd name="T9" fmla="*/ 0 h 87"/>
                      <a:gd name="T10" fmla="*/ 0 w 116"/>
                      <a:gd name="T11" fmla="*/ 0 h 87"/>
                      <a:gd name="T12" fmla="*/ 0 w 116"/>
                      <a:gd name="T13" fmla="*/ 0 h 87"/>
                      <a:gd name="T14" fmla="*/ 0 w 116"/>
                      <a:gd name="T15" fmla="*/ 0 h 87"/>
                      <a:gd name="T16" fmla="*/ 0 w 116"/>
                      <a:gd name="T17" fmla="*/ 0 h 87"/>
                      <a:gd name="T18" fmla="*/ 0 w 116"/>
                      <a:gd name="T19" fmla="*/ 0 h 87"/>
                      <a:gd name="T20" fmla="*/ 0 w 116"/>
                      <a:gd name="T21" fmla="*/ 0 h 87"/>
                      <a:gd name="T22" fmla="*/ 0 w 116"/>
                      <a:gd name="T23" fmla="*/ 0 h 87"/>
                      <a:gd name="T24" fmla="*/ 0 w 116"/>
                      <a:gd name="T25" fmla="*/ 0 h 87"/>
                      <a:gd name="T26" fmla="*/ 0 w 116"/>
                      <a:gd name="T27" fmla="*/ 0 h 87"/>
                      <a:gd name="T28" fmla="*/ 0 w 116"/>
                      <a:gd name="T29" fmla="*/ 0 h 87"/>
                      <a:gd name="T30" fmla="*/ 0 w 116"/>
                      <a:gd name="T31" fmla="*/ 0 h 87"/>
                      <a:gd name="T32" fmla="*/ 0 w 116"/>
                      <a:gd name="T33" fmla="*/ 0 h 87"/>
                      <a:gd name="T34" fmla="*/ 0 w 116"/>
                      <a:gd name="T35" fmla="*/ 0 h 87"/>
                      <a:gd name="T36" fmla="*/ 0 w 116"/>
                      <a:gd name="T37" fmla="*/ 0 h 87"/>
                      <a:gd name="T38" fmla="*/ 0 w 116"/>
                      <a:gd name="T39" fmla="*/ 0 h 87"/>
                      <a:gd name="T40" fmla="*/ 0 w 116"/>
                      <a:gd name="T41" fmla="*/ 0 h 87"/>
                      <a:gd name="T42" fmla="*/ 0 w 116"/>
                      <a:gd name="T43" fmla="*/ 0 h 87"/>
                      <a:gd name="T44" fmla="*/ 0 w 116"/>
                      <a:gd name="T45" fmla="*/ 0 h 87"/>
                      <a:gd name="T46" fmla="*/ 0 w 116"/>
                      <a:gd name="T47" fmla="*/ 0 h 87"/>
                      <a:gd name="T48" fmla="*/ 0 w 116"/>
                      <a:gd name="T49" fmla="*/ 0 h 87"/>
                      <a:gd name="T50" fmla="*/ 0 w 116"/>
                      <a:gd name="T51" fmla="*/ 0 h 87"/>
                      <a:gd name="T52" fmla="*/ 0 w 116"/>
                      <a:gd name="T53" fmla="*/ 0 h 87"/>
                      <a:gd name="T54" fmla="*/ 0 w 116"/>
                      <a:gd name="T55" fmla="*/ 0 h 87"/>
                      <a:gd name="T56" fmla="*/ 0 w 116"/>
                      <a:gd name="T57" fmla="*/ 0 h 87"/>
                      <a:gd name="T58" fmla="*/ 0 w 116"/>
                      <a:gd name="T59" fmla="*/ 0 h 87"/>
                      <a:gd name="T60" fmla="*/ 0 w 116"/>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87"/>
                      <a:gd name="T95" fmla="*/ 116 w 116"/>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solidFill>
                    <a:srgbClr val="BEBEBE"/>
                  </a:solidFill>
                  <a:ln w="6350">
                    <a:solidFill>
                      <a:srgbClr val="969696"/>
                    </a:solidFill>
                    <a:round/>
                    <a:headEnd/>
                    <a:tailEnd/>
                  </a:ln>
                </p:spPr>
                <p:txBody>
                  <a:bodyPr/>
                  <a:lstStyle/>
                  <a:p>
                    <a:endParaRPr lang="en-US" dirty="0"/>
                  </a:p>
                </p:txBody>
              </p:sp>
              <p:sp>
                <p:nvSpPr>
                  <p:cNvPr id="603" name="Freeform 350"/>
                  <p:cNvSpPr>
                    <a:spLocks noChangeAspect="1"/>
                  </p:cNvSpPr>
                  <p:nvPr/>
                </p:nvSpPr>
                <p:spPr bwMode="gray">
                  <a:xfrm>
                    <a:off x="2111" y="2992"/>
                    <a:ext cx="9" cy="10"/>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w 31"/>
                      <a:gd name="T13" fmla="*/ 0 h 38"/>
                      <a:gd name="T14" fmla="*/ 0 w 31"/>
                      <a:gd name="T15" fmla="*/ 0 h 38"/>
                      <a:gd name="T16" fmla="*/ 0 w 31"/>
                      <a:gd name="T17" fmla="*/ 0 h 38"/>
                      <a:gd name="T18" fmla="*/ 0 w 31"/>
                      <a:gd name="T19" fmla="*/ 0 h 38"/>
                      <a:gd name="T20" fmla="*/ 0 w 31"/>
                      <a:gd name="T21" fmla="*/ 0 h 38"/>
                      <a:gd name="T22" fmla="*/ 0 w 31"/>
                      <a:gd name="T23" fmla="*/ 0 h 38"/>
                      <a:gd name="T24" fmla="*/ 0 w 31"/>
                      <a:gd name="T25" fmla="*/ 0 h 38"/>
                      <a:gd name="T26" fmla="*/ 0 w 31"/>
                      <a:gd name="T27" fmla="*/ 0 h 38"/>
                      <a:gd name="T28" fmla="*/ 0 w 31"/>
                      <a:gd name="T29" fmla="*/ 0 h 38"/>
                      <a:gd name="T30" fmla="*/ 0 w 31"/>
                      <a:gd name="T31" fmla="*/ 0 h 38"/>
                      <a:gd name="T32" fmla="*/ 0 w 31"/>
                      <a:gd name="T33" fmla="*/ 0 h 38"/>
                      <a:gd name="T34" fmla="*/ 0 w 31"/>
                      <a:gd name="T35" fmla="*/ 0 h 38"/>
                      <a:gd name="T36" fmla="*/ 0 w 31"/>
                      <a:gd name="T37" fmla="*/ 0 h 38"/>
                      <a:gd name="T38" fmla="*/ 0 w 31"/>
                      <a:gd name="T39" fmla="*/ 0 h 38"/>
                      <a:gd name="T40" fmla="*/ 0 w 31"/>
                      <a:gd name="T41" fmla="*/ 0 h 38"/>
                      <a:gd name="T42" fmla="*/ 0 w 31"/>
                      <a:gd name="T43" fmla="*/ 0 h 38"/>
                      <a:gd name="T44" fmla="*/ 0 w 31"/>
                      <a:gd name="T45" fmla="*/ 0 h 38"/>
                      <a:gd name="T46" fmla="*/ 0 w 31"/>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38"/>
                      <a:gd name="T74" fmla="*/ 31 w 31"/>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solidFill>
                    <a:srgbClr val="BEBEBE"/>
                  </a:solidFill>
                  <a:ln w="6350">
                    <a:solidFill>
                      <a:srgbClr val="969696"/>
                    </a:solidFill>
                    <a:round/>
                    <a:headEnd/>
                    <a:tailEnd/>
                  </a:ln>
                </p:spPr>
                <p:txBody>
                  <a:bodyPr/>
                  <a:lstStyle/>
                  <a:p>
                    <a:endParaRPr lang="en-US" dirty="0"/>
                  </a:p>
                </p:txBody>
              </p:sp>
              <p:sp>
                <p:nvSpPr>
                  <p:cNvPr id="604" name="Freeform 351"/>
                  <p:cNvSpPr>
                    <a:spLocks noChangeAspect="1"/>
                  </p:cNvSpPr>
                  <p:nvPr/>
                </p:nvSpPr>
                <p:spPr bwMode="gray">
                  <a:xfrm>
                    <a:off x="2126" y="2986"/>
                    <a:ext cx="1" cy="2"/>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5" y="0"/>
                        </a:moveTo>
                        <a:lnTo>
                          <a:pt x="6" y="5"/>
                        </a:lnTo>
                        <a:lnTo>
                          <a:pt x="5" y="7"/>
                        </a:lnTo>
                        <a:lnTo>
                          <a:pt x="3" y="7"/>
                        </a:lnTo>
                        <a:lnTo>
                          <a:pt x="0" y="7"/>
                        </a:lnTo>
                        <a:lnTo>
                          <a:pt x="0" y="3"/>
                        </a:lnTo>
                        <a:lnTo>
                          <a:pt x="1" y="1"/>
                        </a:lnTo>
                        <a:lnTo>
                          <a:pt x="5" y="0"/>
                        </a:lnTo>
                        <a:close/>
                      </a:path>
                    </a:pathLst>
                  </a:custGeom>
                  <a:solidFill>
                    <a:srgbClr val="BEBEBE"/>
                  </a:solidFill>
                  <a:ln w="6350">
                    <a:solidFill>
                      <a:srgbClr val="969696"/>
                    </a:solidFill>
                    <a:round/>
                    <a:headEnd/>
                    <a:tailEnd/>
                  </a:ln>
                </p:spPr>
                <p:txBody>
                  <a:bodyPr/>
                  <a:lstStyle/>
                  <a:p>
                    <a:endParaRPr lang="en-US" dirty="0"/>
                  </a:p>
                </p:txBody>
              </p:sp>
              <p:sp>
                <p:nvSpPr>
                  <p:cNvPr id="605" name="Freeform 352"/>
                  <p:cNvSpPr>
                    <a:spLocks noChangeAspect="1"/>
                  </p:cNvSpPr>
                  <p:nvPr/>
                </p:nvSpPr>
                <p:spPr bwMode="gray">
                  <a:xfrm>
                    <a:off x="2121" y="2992"/>
                    <a:ext cx="3" cy="2"/>
                  </a:xfrm>
                  <a:custGeom>
                    <a:avLst/>
                    <a:gdLst>
                      <a:gd name="T0" fmla="*/ 0 w 8"/>
                      <a:gd name="T1" fmla="*/ 0 h 6"/>
                      <a:gd name="T2" fmla="*/ 0 w 8"/>
                      <a:gd name="T3" fmla="*/ 0 h 6"/>
                      <a:gd name="T4" fmla="*/ 0 w 8"/>
                      <a:gd name="T5" fmla="*/ 0 h 6"/>
                      <a:gd name="T6" fmla="*/ 0 w 8"/>
                      <a:gd name="T7" fmla="*/ 0 h 6"/>
                      <a:gd name="T8" fmla="*/ 0 w 8"/>
                      <a:gd name="T9" fmla="*/ 0 h 6"/>
                      <a:gd name="T10" fmla="*/ 0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7" y="0"/>
                        </a:moveTo>
                        <a:lnTo>
                          <a:pt x="8" y="2"/>
                        </a:lnTo>
                        <a:lnTo>
                          <a:pt x="8" y="6"/>
                        </a:lnTo>
                        <a:lnTo>
                          <a:pt x="3" y="6"/>
                        </a:lnTo>
                        <a:lnTo>
                          <a:pt x="0" y="1"/>
                        </a:lnTo>
                        <a:lnTo>
                          <a:pt x="7" y="0"/>
                        </a:lnTo>
                        <a:close/>
                      </a:path>
                    </a:pathLst>
                  </a:custGeom>
                  <a:solidFill>
                    <a:srgbClr val="BEBEBE"/>
                  </a:solidFill>
                  <a:ln w="6350">
                    <a:solidFill>
                      <a:srgbClr val="969696"/>
                    </a:solidFill>
                    <a:round/>
                    <a:headEnd/>
                    <a:tailEnd/>
                  </a:ln>
                </p:spPr>
                <p:txBody>
                  <a:bodyPr/>
                  <a:lstStyle/>
                  <a:p>
                    <a:endParaRPr lang="en-US" dirty="0"/>
                  </a:p>
                </p:txBody>
              </p:sp>
            </p:grpSp>
            <p:sp>
              <p:nvSpPr>
                <p:cNvPr id="599" name="Freeform 353"/>
                <p:cNvSpPr>
                  <a:spLocks noChangeAspect="1"/>
                </p:cNvSpPr>
                <p:nvPr/>
              </p:nvSpPr>
              <p:spPr bwMode="gray">
                <a:xfrm>
                  <a:off x="1795" y="2920"/>
                  <a:ext cx="542" cy="568"/>
                </a:xfrm>
                <a:custGeom>
                  <a:avLst/>
                  <a:gdLst>
                    <a:gd name="T0" fmla="*/ 0 w 2135"/>
                    <a:gd name="T1" fmla="*/ 0 h 2241"/>
                    <a:gd name="T2" fmla="*/ 0 w 2135"/>
                    <a:gd name="T3" fmla="*/ 0 h 2241"/>
                    <a:gd name="T4" fmla="*/ 0 w 2135"/>
                    <a:gd name="T5" fmla="*/ 0 h 2241"/>
                    <a:gd name="T6" fmla="*/ 0 w 2135"/>
                    <a:gd name="T7" fmla="*/ 0 h 2241"/>
                    <a:gd name="T8" fmla="*/ 0 w 2135"/>
                    <a:gd name="T9" fmla="*/ 0 h 2241"/>
                    <a:gd name="T10" fmla="*/ 0 w 2135"/>
                    <a:gd name="T11" fmla="*/ 0 h 2241"/>
                    <a:gd name="T12" fmla="*/ 0 w 2135"/>
                    <a:gd name="T13" fmla="*/ 0 h 2241"/>
                    <a:gd name="T14" fmla="*/ 0 w 2135"/>
                    <a:gd name="T15" fmla="*/ 0 h 2241"/>
                    <a:gd name="T16" fmla="*/ 0 w 2135"/>
                    <a:gd name="T17" fmla="*/ 0 h 2241"/>
                    <a:gd name="T18" fmla="*/ 0 w 2135"/>
                    <a:gd name="T19" fmla="*/ 0 h 2241"/>
                    <a:gd name="T20" fmla="*/ 0 w 2135"/>
                    <a:gd name="T21" fmla="*/ 0 h 2241"/>
                    <a:gd name="T22" fmla="*/ 0 w 2135"/>
                    <a:gd name="T23" fmla="*/ 0 h 2241"/>
                    <a:gd name="T24" fmla="*/ 0 w 2135"/>
                    <a:gd name="T25" fmla="*/ 0 h 2241"/>
                    <a:gd name="T26" fmla="*/ 0 w 2135"/>
                    <a:gd name="T27" fmla="*/ 0 h 2241"/>
                    <a:gd name="T28" fmla="*/ 0 w 2135"/>
                    <a:gd name="T29" fmla="*/ 0 h 2241"/>
                    <a:gd name="T30" fmla="*/ 0 w 2135"/>
                    <a:gd name="T31" fmla="*/ 0 h 2241"/>
                    <a:gd name="T32" fmla="*/ 0 w 2135"/>
                    <a:gd name="T33" fmla="*/ 0 h 2241"/>
                    <a:gd name="T34" fmla="*/ 0 w 2135"/>
                    <a:gd name="T35" fmla="*/ 0 h 2241"/>
                    <a:gd name="T36" fmla="*/ 0 w 2135"/>
                    <a:gd name="T37" fmla="*/ 0 h 2241"/>
                    <a:gd name="T38" fmla="*/ 0 w 2135"/>
                    <a:gd name="T39" fmla="*/ 0 h 2241"/>
                    <a:gd name="T40" fmla="*/ 0 w 2135"/>
                    <a:gd name="T41" fmla="*/ 0 h 2241"/>
                    <a:gd name="T42" fmla="*/ 0 w 2135"/>
                    <a:gd name="T43" fmla="*/ 0 h 2241"/>
                    <a:gd name="T44" fmla="*/ 0 w 2135"/>
                    <a:gd name="T45" fmla="*/ 0 h 2241"/>
                    <a:gd name="T46" fmla="*/ 0 w 2135"/>
                    <a:gd name="T47" fmla="*/ 0 h 2241"/>
                    <a:gd name="T48" fmla="*/ 0 w 2135"/>
                    <a:gd name="T49" fmla="*/ 0 h 2241"/>
                    <a:gd name="T50" fmla="*/ 0 w 2135"/>
                    <a:gd name="T51" fmla="*/ 0 h 2241"/>
                    <a:gd name="T52" fmla="*/ 0 w 2135"/>
                    <a:gd name="T53" fmla="*/ 0 h 2241"/>
                    <a:gd name="T54" fmla="*/ 0 w 2135"/>
                    <a:gd name="T55" fmla="*/ 0 h 2241"/>
                    <a:gd name="T56" fmla="*/ 0 w 2135"/>
                    <a:gd name="T57" fmla="*/ 0 h 2241"/>
                    <a:gd name="T58" fmla="*/ 0 w 2135"/>
                    <a:gd name="T59" fmla="*/ 0 h 2241"/>
                    <a:gd name="T60" fmla="*/ 0 w 2135"/>
                    <a:gd name="T61" fmla="*/ 0 h 2241"/>
                    <a:gd name="T62" fmla="*/ 0 w 2135"/>
                    <a:gd name="T63" fmla="*/ 0 h 2241"/>
                    <a:gd name="T64" fmla="*/ 0 w 2135"/>
                    <a:gd name="T65" fmla="*/ 0 h 2241"/>
                    <a:gd name="T66" fmla="*/ 0 w 2135"/>
                    <a:gd name="T67" fmla="*/ 0 h 2241"/>
                    <a:gd name="T68" fmla="*/ 0 w 2135"/>
                    <a:gd name="T69" fmla="*/ 0 h 2241"/>
                    <a:gd name="T70" fmla="*/ 0 w 2135"/>
                    <a:gd name="T71" fmla="*/ 0 h 2241"/>
                    <a:gd name="T72" fmla="*/ 0 w 2135"/>
                    <a:gd name="T73" fmla="*/ 0 h 2241"/>
                    <a:gd name="T74" fmla="*/ 0 w 2135"/>
                    <a:gd name="T75" fmla="*/ 0 h 2241"/>
                    <a:gd name="T76" fmla="*/ 0 w 2135"/>
                    <a:gd name="T77" fmla="*/ 0 h 2241"/>
                    <a:gd name="T78" fmla="*/ 0 w 2135"/>
                    <a:gd name="T79" fmla="*/ 0 h 2241"/>
                    <a:gd name="T80" fmla="*/ 0 w 2135"/>
                    <a:gd name="T81" fmla="*/ 0 h 2241"/>
                    <a:gd name="T82" fmla="*/ 0 w 2135"/>
                    <a:gd name="T83" fmla="*/ 0 h 2241"/>
                    <a:gd name="T84" fmla="*/ 0 w 2135"/>
                    <a:gd name="T85" fmla="*/ 0 h 2241"/>
                    <a:gd name="T86" fmla="*/ 0 w 2135"/>
                    <a:gd name="T87" fmla="*/ 0 h 2241"/>
                    <a:gd name="T88" fmla="*/ 0 w 2135"/>
                    <a:gd name="T89" fmla="*/ 0 h 2241"/>
                    <a:gd name="T90" fmla="*/ 0 w 2135"/>
                    <a:gd name="T91" fmla="*/ 0 h 2241"/>
                    <a:gd name="T92" fmla="*/ 0 w 2135"/>
                    <a:gd name="T93" fmla="*/ 0 h 2241"/>
                    <a:gd name="T94" fmla="*/ 0 w 2135"/>
                    <a:gd name="T95" fmla="*/ 0 h 2241"/>
                    <a:gd name="T96" fmla="*/ 0 w 2135"/>
                    <a:gd name="T97" fmla="*/ 0 h 2241"/>
                    <a:gd name="T98" fmla="*/ 0 w 2135"/>
                    <a:gd name="T99" fmla="*/ 0 h 2241"/>
                    <a:gd name="T100" fmla="*/ 0 w 2135"/>
                    <a:gd name="T101" fmla="*/ 0 h 2241"/>
                    <a:gd name="T102" fmla="*/ 0 w 2135"/>
                    <a:gd name="T103" fmla="*/ 0 h 2241"/>
                    <a:gd name="T104" fmla="*/ 0 w 2135"/>
                    <a:gd name="T105" fmla="*/ 0 h 2241"/>
                    <a:gd name="T106" fmla="*/ 0 w 2135"/>
                    <a:gd name="T107" fmla="*/ 0 h 2241"/>
                    <a:gd name="T108" fmla="*/ 0 w 2135"/>
                    <a:gd name="T109" fmla="*/ 0 h 2241"/>
                    <a:gd name="T110" fmla="*/ 0 w 2135"/>
                    <a:gd name="T111" fmla="*/ 0 h 2241"/>
                    <a:gd name="T112" fmla="*/ 0 w 2135"/>
                    <a:gd name="T113" fmla="*/ 0 h 2241"/>
                    <a:gd name="T114" fmla="*/ 0 w 2135"/>
                    <a:gd name="T115" fmla="*/ 0 h 2241"/>
                    <a:gd name="T116" fmla="*/ 0 w 2135"/>
                    <a:gd name="T117" fmla="*/ 0 h 2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5"/>
                    <a:gd name="T178" fmla="*/ 0 h 2241"/>
                    <a:gd name="T179" fmla="*/ 2135 w 2135"/>
                    <a:gd name="T180" fmla="*/ 2241 h 2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rgbClr val="BEBEBE"/>
                </a:solidFill>
                <a:ln w="6350">
                  <a:solidFill>
                    <a:srgbClr val="969696"/>
                  </a:solidFill>
                  <a:round/>
                  <a:headEnd/>
                  <a:tailEnd/>
                </a:ln>
              </p:spPr>
              <p:txBody>
                <a:bodyPr/>
                <a:lstStyle/>
                <a:p>
                  <a:endParaRPr lang="en-US" dirty="0"/>
                </a:p>
              </p:txBody>
            </p:sp>
          </p:grpSp>
          <p:sp>
            <p:nvSpPr>
              <p:cNvPr id="576" name="Freeform 354"/>
              <p:cNvSpPr>
                <a:spLocks noChangeAspect="1"/>
              </p:cNvSpPr>
              <p:nvPr/>
            </p:nvSpPr>
            <p:spPr bwMode="gray">
              <a:xfrm>
                <a:off x="4578" y="3108"/>
                <a:ext cx="36" cy="15"/>
              </a:xfrm>
              <a:custGeom>
                <a:avLst/>
                <a:gdLst>
                  <a:gd name="T0" fmla="*/ 0 w 133"/>
                  <a:gd name="T1" fmla="*/ 0 h 61"/>
                  <a:gd name="T2" fmla="*/ 0 w 133"/>
                  <a:gd name="T3" fmla="*/ 0 h 61"/>
                  <a:gd name="T4" fmla="*/ 0 w 133"/>
                  <a:gd name="T5" fmla="*/ 0 h 61"/>
                  <a:gd name="T6" fmla="*/ 0 w 133"/>
                  <a:gd name="T7" fmla="*/ 0 h 61"/>
                  <a:gd name="T8" fmla="*/ 0 w 133"/>
                  <a:gd name="T9" fmla="*/ 0 h 61"/>
                  <a:gd name="T10" fmla="*/ 0 w 133"/>
                  <a:gd name="T11" fmla="*/ 0 h 61"/>
                  <a:gd name="T12" fmla="*/ 0 w 133"/>
                  <a:gd name="T13" fmla="*/ 0 h 61"/>
                  <a:gd name="T14" fmla="*/ 0 w 133"/>
                  <a:gd name="T15" fmla="*/ 0 h 61"/>
                  <a:gd name="T16" fmla="*/ 0 w 133"/>
                  <a:gd name="T17" fmla="*/ 0 h 61"/>
                  <a:gd name="T18" fmla="*/ 0 w 133"/>
                  <a:gd name="T19" fmla="*/ 0 h 61"/>
                  <a:gd name="T20" fmla="*/ 0 w 133"/>
                  <a:gd name="T21" fmla="*/ 0 h 61"/>
                  <a:gd name="T22" fmla="*/ 0 w 133"/>
                  <a:gd name="T23" fmla="*/ 0 h 61"/>
                  <a:gd name="T24" fmla="*/ 0 w 133"/>
                  <a:gd name="T25" fmla="*/ 0 h 61"/>
                  <a:gd name="T26" fmla="*/ 0 w 133"/>
                  <a:gd name="T27" fmla="*/ 0 h 61"/>
                  <a:gd name="T28" fmla="*/ 0 w 133"/>
                  <a:gd name="T29" fmla="*/ 0 h 61"/>
                  <a:gd name="T30" fmla="*/ 0 w 133"/>
                  <a:gd name="T31" fmla="*/ 0 h 61"/>
                  <a:gd name="T32" fmla="*/ 0 w 133"/>
                  <a:gd name="T33" fmla="*/ 0 h 61"/>
                  <a:gd name="T34" fmla="*/ 0 w 133"/>
                  <a:gd name="T35" fmla="*/ 0 h 61"/>
                  <a:gd name="T36" fmla="*/ 0 w 133"/>
                  <a:gd name="T37" fmla="*/ 0 h 61"/>
                  <a:gd name="T38" fmla="*/ 0 w 133"/>
                  <a:gd name="T39" fmla="*/ 0 h 61"/>
                  <a:gd name="T40" fmla="*/ 0 w 133"/>
                  <a:gd name="T41" fmla="*/ 0 h 61"/>
                  <a:gd name="T42" fmla="*/ 0 w 133"/>
                  <a:gd name="T43" fmla="*/ 0 h 61"/>
                  <a:gd name="T44" fmla="*/ 0 w 133"/>
                  <a:gd name="T45" fmla="*/ 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
                  <a:gd name="T70" fmla="*/ 0 h 61"/>
                  <a:gd name="T71" fmla="*/ 133 w 133"/>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rgbClr val="BEBEBE"/>
              </a:solidFill>
              <a:ln w="6350">
                <a:solidFill>
                  <a:srgbClr val="969696"/>
                </a:solidFill>
                <a:round/>
                <a:headEnd/>
                <a:tailEnd/>
              </a:ln>
            </p:spPr>
            <p:txBody>
              <a:bodyPr/>
              <a:lstStyle/>
              <a:p>
                <a:endParaRPr lang="en-US" dirty="0"/>
              </a:p>
            </p:txBody>
          </p:sp>
          <p:sp>
            <p:nvSpPr>
              <p:cNvPr id="577" name="Freeform 355"/>
              <p:cNvSpPr>
                <a:spLocks noChangeAspect="1" noEditPoints="1"/>
              </p:cNvSpPr>
              <p:nvPr/>
            </p:nvSpPr>
            <p:spPr bwMode="gray">
              <a:xfrm>
                <a:off x="3072" y="3304"/>
                <a:ext cx="230" cy="202"/>
              </a:xfrm>
              <a:custGeom>
                <a:avLst/>
                <a:gdLst>
                  <a:gd name="T0" fmla="*/ 0 w 16248"/>
                  <a:gd name="T1" fmla="*/ 0 h 14400"/>
                  <a:gd name="T2" fmla="*/ 0 w 16248"/>
                  <a:gd name="T3" fmla="*/ 0 h 14400"/>
                  <a:gd name="T4" fmla="*/ 0 w 16248"/>
                  <a:gd name="T5" fmla="*/ 0 h 14400"/>
                  <a:gd name="T6" fmla="*/ 0 w 16248"/>
                  <a:gd name="T7" fmla="*/ 0 h 14400"/>
                  <a:gd name="T8" fmla="*/ 0 w 16248"/>
                  <a:gd name="T9" fmla="*/ 0 h 14400"/>
                  <a:gd name="T10" fmla="*/ 0 w 16248"/>
                  <a:gd name="T11" fmla="*/ 0 h 14400"/>
                  <a:gd name="T12" fmla="*/ 0 w 16248"/>
                  <a:gd name="T13" fmla="*/ 0 h 14400"/>
                  <a:gd name="T14" fmla="*/ 0 w 16248"/>
                  <a:gd name="T15" fmla="*/ 0 h 14400"/>
                  <a:gd name="T16" fmla="*/ 0 w 16248"/>
                  <a:gd name="T17" fmla="*/ 0 h 14400"/>
                  <a:gd name="T18" fmla="*/ 0 w 16248"/>
                  <a:gd name="T19" fmla="*/ 0 h 14400"/>
                  <a:gd name="T20" fmla="*/ 0 w 16248"/>
                  <a:gd name="T21" fmla="*/ 0 h 14400"/>
                  <a:gd name="T22" fmla="*/ 0 w 16248"/>
                  <a:gd name="T23" fmla="*/ 0 h 14400"/>
                  <a:gd name="T24" fmla="*/ 0 w 16248"/>
                  <a:gd name="T25" fmla="*/ 0 h 14400"/>
                  <a:gd name="T26" fmla="*/ 0 w 16248"/>
                  <a:gd name="T27" fmla="*/ 0 h 14400"/>
                  <a:gd name="T28" fmla="*/ 0 w 16248"/>
                  <a:gd name="T29" fmla="*/ 0 h 14400"/>
                  <a:gd name="T30" fmla="*/ 0 w 16248"/>
                  <a:gd name="T31" fmla="*/ 0 h 14400"/>
                  <a:gd name="T32" fmla="*/ 0 w 16248"/>
                  <a:gd name="T33" fmla="*/ 0 h 14400"/>
                  <a:gd name="T34" fmla="*/ 0 w 16248"/>
                  <a:gd name="T35" fmla="*/ 0 h 14400"/>
                  <a:gd name="T36" fmla="*/ 0 w 16248"/>
                  <a:gd name="T37" fmla="*/ 0 h 14400"/>
                  <a:gd name="T38" fmla="*/ 0 w 16248"/>
                  <a:gd name="T39" fmla="*/ 0 h 14400"/>
                  <a:gd name="T40" fmla="*/ 0 w 16248"/>
                  <a:gd name="T41" fmla="*/ 0 h 14400"/>
                  <a:gd name="T42" fmla="*/ 0 w 16248"/>
                  <a:gd name="T43" fmla="*/ 0 h 14400"/>
                  <a:gd name="T44" fmla="*/ 0 w 16248"/>
                  <a:gd name="T45" fmla="*/ 0 h 14400"/>
                  <a:gd name="T46" fmla="*/ 0 w 16248"/>
                  <a:gd name="T47" fmla="*/ 0 h 14400"/>
                  <a:gd name="T48" fmla="*/ 0 w 16248"/>
                  <a:gd name="T49" fmla="*/ 0 h 14400"/>
                  <a:gd name="T50" fmla="*/ 0 w 16248"/>
                  <a:gd name="T51" fmla="*/ 0 h 14400"/>
                  <a:gd name="T52" fmla="*/ 0 w 16248"/>
                  <a:gd name="T53" fmla="*/ 0 h 14400"/>
                  <a:gd name="T54" fmla="*/ 0 w 16248"/>
                  <a:gd name="T55" fmla="*/ 0 h 14400"/>
                  <a:gd name="T56" fmla="*/ 0 w 16248"/>
                  <a:gd name="T57" fmla="*/ 0 h 14400"/>
                  <a:gd name="T58" fmla="*/ 0 w 16248"/>
                  <a:gd name="T59" fmla="*/ 0 h 14400"/>
                  <a:gd name="T60" fmla="*/ 0 w 16248"/>
                  <a:gd name="T61" fmla="*/ 0 h 14400"/>
                  <a:gd name="T62" fmla="*/ 0 w 16248"/>
                  <a:gd name="T63" fmla="*/ 0 h 14400"/>
                  <a:gd name="T64" fmla="*/ 0 w 16248"/>
                  <a:gd name="T65" fmla="*/ 0 h 14400"/>
                  <a:gd name="T66" fmla="*/ 0 w 16248"/>
                  <a:gd name="T67" fmla="*/ 0 h 14400"/>
                  <a:gd name="T68" fmla="*/ 0 w 16248"/>
                  <a:gd name="T69" fmla="*/ 0 h 14400"/>
                  <a:gd name="T70" fmla="*/ 0 w 16248"/>
                  <a:gd name="T71" fmla="*/ 0 h 14400"/>
                  <a:gd name="T72" fmla="*/ 0 w 16248"/>
                  <a:gd name="T73" fmla="*/ 0 h 14400"/>
                  <a:gd name="T74" fmla="*/ 0 w 16248"/>
                  <a:gd name="T75" fmla="*/ 0 h 14400"/>
                  <a:gd name="T76" fmla="*/ 0 w 16248"/>
                  <a:gd name="T77" fmla="*/ 0 h 14400"/>
                  <a:gd name="T78" fmla="*/ 0 w 16248"/>
                  <a:gd name="T79" fmla="*/ 0 h 14400"/>
                  <a:gd name="T80" fmla="*/ 0 w 16248"/>
                  <a:gd name="T81" fmla="*/ 0 h 14400"/>
                  <a:gd name="T82" fmla="*/ 0 w 16248"/>
                  <a:gd name="T83" fmla="*/ 0 h 14400"/>
                  <a:gd name="T84" fmla="*/ 0 w 16248"/>
                  <a:gd name="T85" fmla="*/ 0 h 14400"/>
                  <a:gd name="T86" fmla="*/ 0 w 16248"/>
                  <a:gd name="T87" fmla="*/ 0 h 14400"/>
                  <a:gd name="T88" fmla="*/ 0 w 16248"/>
                  <a:gd name="T89" fmla="*/ 0 h 14400"/>
                  <a:gd name="T90" fmla="*/ 0 w 16248"/>
                  <a:gd name="T91" fmla="*/ 0 h 14400"/>
                  <a:gd name="T92" fmla="*/ 0 w 16248"/>
                  <a:gd name="T93" fmla="*/ 0 h 14400"/>
                  <a:gd name="T94" fmla="*/ 0 w 16248"/>
                  <a:gd name="T95" fmla="*/ 0 h 14400"/>
                  <a:gd name="T96" fmla="*/ 0 w 16248"/>
                  <a:gd name="T97" fmla="*/ 0 h 14400"/>
                  <a:gd name="T98" fmla="*/ 0 w 16248"/>
                  <a:gd name="T99" fmla="*/ 0 h 14400"/>
                  <a:gd name="T100" fmla="*/ 0 w 16248"/>
                  <a:gd name="T101" fmla="*/ 0 h 14400"/>
                  <a:gd name="T102" fmla="*/ 0 w 16248"/>
                  <a:gd name="T103" fmla="*/ 0 h 14400"/>
                  <a:gd name="T104" fmla="*/ 0 w 16248"/>
                  <a:gd name="T105" fmla="*/ 0 h 14400"/>
                  <a:gd name="T106" fmla="*/ 0 w 16248"/>
                  <a:gd name="T107" fmla="*/ 0 h 14400"/>
                  <a:gd name="T108" fmla="*/ 0 w 16248"/>
                  <a:gd name="T109" fmla="*/ 0 h 14400"/>
                  <a:gd name="T110" fmla="*/ 0 w 16248"/>
                  <a:gd name="T111" fmla="*/ 0 h 144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48"/>
                  <a:gd name="T169" fmla="*/ 0 h 14400"/>
                  <a:gd name="T170" fmla="*/ 16248 w 16248"/>
                  <a:gd name="T171" fmla="*/ 14400 h 144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48" h="14400">
                    <a:moveTo>
                      <a:pt x="3404" y="2932"/>
                    </a:moveTo>
                    <a:lnTo>
                      <a:pt x="3404" y="3929"/>
                    </a:lnTo>
                    <a:lnTo>
                      <a:pt x="3404" y="5004"/>
                    </a:lnTo>
                    <a:lnTo>
                      <a:pt x="3404" y="6078"/>
                    </a:lnTo>
                    <a:lnTo>
                      <a:pt x="3404" y="7101"/>
                    </a:lnTo>
                    <a:lnTo>
                      <a:pt x="3301" y="7170"/>
                    </a:lnTo>
                    <a:lnTo>
                      <a:pt x="3096" y="7205"/>
                    </a:lnTo>
                    <a:lnTo>
                      <a:pt x="2847" y="7393"/>
                    </a:lnTo>
                    <a:lnTo>
                      <a:pt x="2557" y="7659"/>
                    </a:lnTo>
                    <a:lnTo>
                      <a:pt x="2335" y="7659"/>
                    </a:lnTo>
                    <a:lnTo>
                      <a:pt x="2172" y="7609"/>
                    </a:lnTo>
                    <a:lnTo>
                      <a:pt x="1830" y="7609"/>
                    </a:lnTo>
                    <a:lnTo>
                      <a:pt x="1557" y="7703"/>
                    </a:lnTo>
                    <a:lnTo>
                      <a:pt x="1274" y="7659"/>
                    </a:lnTo>
                    <a:lnTo>
                      <a:pt x="1069" y="7445"/>
                    </a:lnTo>
                    <a:lnTo>
                      <a:pt x="1069" y="7205"/>
                    </a:lnTo>
                    <a:lnTo>
                      <a:pt x="599" y="6878"/>
                    </a:lnTo>
                    <a:lnTo>
                      <a:pt x="385" y="6895"/>
                    </a:lnTo>
                    <a:lnTo>
                      <a:pt x="274" y="7101"/>
                    </a:lnTo>
                    <a:lnTo>
                      <a:pt x="145" y="7247"/>
                    </a:lnTo>
                    <a:lnTo>
                      <a:pt x="94" y="7282"/>
                    </a:lnTo>
                    <a:lnTo>
                      <a:pt x="0" y="7299"/>
                    </a:lnTo>
                    <a:lnTo>
                      <a:pt x="43" y="7368"/>
                    </a:lnTo>
                    <a:lnTo>
                      <a:pt x="25" y="7480"/>
                    </a:lnTo>
                    <a:lnTo>
                      <a:pt x="94" y="7574"/>
                    </a:lnTo>
                    <a:lnTo>
                      <a:pt x="240" y="7755"/>
                    </a:lnTo>
                    <a:lnTo>
                      <a:pt x="513" y="8442"/>
                    </a:lnTo>
                    <a:lnTo>
                      <a:pt x="675" y="8940"/>
                    </a:lnTo>
                    <a:lnTo>
                      <a:pt x="924" y="9612"/>
                    </a:lnTo>
                    <a:lnTo>
                      <a:pt x="1069" y="9758"/>
                    </a:lnTo>
                    <a:lnTo>
                      <a:pt x="1163" y="10050"/>
                    </a:lnTo>
                    <a:lnTo>
                      <a:pt x="1274" y="10231"/>
                    </a:lnTo>
                    <a:lnTo>
                      <a:pt x="1650" y="10833"/>
                    </a:lnTo>
                    <a:lnTo>
                      <a:pt x="1762" y="11064"/>
                    </a:lnTo>
                    <a:lnTo>
                      <a:pt x="1795" y="11795"/>
                    </a:lnTo>
                    <a:lnTo>
                      <a:pt x="1633" y="12105"/>
                    </a:lnTo>
                    <a:lnTo>
                      <a:pt x="1420" y="12010"/>
                    </a:lnTo>
                    <a:lnTo>
                      <a:pt x="1377" y="12139"/>
                    </a:lnTo>
                    <a:lnTo>
                      <a:pt x="1360" y="12345"/>
                    </a:lnTo>
                    <a:lnTo>
                      <a:pt x="1394" y="12345"/>
                    </a:lnTo>
                    <a:lnTo>
                      <a:pt x="1539" y="12432"/>
                    </a:lnTo>
                    <a:lnTo>
                      <a:pt x="1582" y="12561"/>
                    </a:lnTo>
                    <a:lnTo>
                      <a:pt x="1505" y="12578"/>
                    </a:lnTo>
                    <a:lnTo>
                      <a:pt x="1599" y="12757"/>
                    </a:lnTo>
                    <a:lnTo>
                      <a:pt x="1685" y="12836"/>
                    </a:lnTo>
                    <a:lnTo>
                      <a:pt x="1795" y="13033"/>
                    </a:lnTo>
                    <a:lnTo>
                      <a:pt x="1942" y="13213"/>
                    </a:lnTo>
                    <a:lnTo>
                      <a:pt x="1958" y="13359"/>
                    </a:lnTo>
                    <a:lnTo>
                      <a:pt x="1864" y="13506"/>
                    </a:lnTo>
                    <a:lnTo>
                      <a:pt x="1864" y="13635"/>
                    </a:lnTo>
                    <a:lnTo>
                      <a:pt x="1864" y="13833"/>
                    </a:lnTo>
                    <a:lnTo>
                      <a:pt x="1975" y="14013"/>
                    </a:lnTo>
                    <a:lnTo>
                      <a:pt x="1992" y="13996"/>
                    </a:lnTo>
                    <a:lnTo>
                      <a:pt x="1975" y="13850"/>
                    </a:lnTo>
                    <a:lnTo>
                      <a:pt x="1975" y="13721"/>
                    </a:lnTo>
                    <a:lnTo>
                      <a:pt x="2027" y="13652"/>
                    </a:lnTo>
                    <a:lnTo>
                      <a:pt x="2155" y="13635"/>
                    </a:lnTo>
                    <a:lnTo>
                      <a:pt x="2317" y="13652"/>
                    </a:lnTo>
                    <a:lnTo>
                      <a:pt x="2335" y="13867"/>
                    </a:lnTo>
                    <a:lnTo>
                      <a:pt x="2317" y="13996"/>
                    </a:lnTo>
                    <a:lnTo>
                      <a:pt x="2412" y="14030"/>
                    </a:lnTo>
                    <a:lnTo>
                      <a:pt x="2737" y="14013"/>
                    </a:lnTo>
                    <a:lnTo>
                      <a:pt x="2830" y="14108"/>
                    </a:lnTo>
                    <a:lnTo>
                      <a:pt x="2805" y="14237"/>
                    </a:lnTo>
                    <a:lnTo>
                      <a:pt x="3010" y="14340"/>
                    </a:lnTo>
                    <a:lnTo>
                      <a:pt x="3155" y="14340"/>
                    </a:lnTo>
                    <a:lnTo>
                      <a:pt x="3318" y="14400"/>
                    </a:lnTo>
                    <a:lnTo>
                      <a:pt x="3532" y="14400"/>
                    </a:lnTo>
                    <a:lnTo>
                      <a:pt x="3694" y="14340"/>
                    </a:lnTo>
                    <a:lnTo>
                      <a:pt x="3874" y="14125"/>
                    </a:lnTo>
                    <a:lnTo>
                      <a:pt x="4199" y="14108"/>
                    </a:lnTo>
                    <a:lnTo>
                      <a:pt x="4276" y="14030"/>
                    </a:lnTo>
                    <a:lnTo>
                      <a:pt x="4421" y="14013"/>
                    </a:lnTo>
                    <a:lnTo>
                      <a:pt x="4780" y="14056"/>
                    </a:lnTo>
                    <a:lnTo>
                      <a:pt x="4814" y="13996"/>
                    </a:lnTo>
                    <a:lnTo>
                      <a:pt x="5199" y="14030"/>
                    </a:lnTo>
                    <a:lnTo>
                      <a:pt x="5302" y="13996"/>
                    </a:lnTo>
                    <a:lnTo>
                      <a:pt x="5362" y="13850"/>
                    </a:lnTo>
                    <a:lnTo>
                      <a:pt x="5524" y="13798"/>
                    </a:lnTo>
                    <a:lnTo>
                      <a:pt x="5627" y="13704"/>
                    </a:lnTo>
                    <a:lnTo>
                      <a:pt x="5721" y="13617"/>
                    </a:lnTo>
                    <a:lnTo>
                      <a:pt x="6029" y="13557"/>
                    </a:lnTo>
                    <a:lnTo>
                      <a:pt x="6174" y="13583"/>
                    </a:lnTo>
                    <a:lnTo>
                      <a:pt x="6610" y="13704"/>
                    </a:lnTo>
                    <a:lnTo>
                      <a:pt x="6739" y="13704"/>
                    </a:lnTo>
                    <a:lnTo>
                      <a:pt x="6901" y="13557"/>
                    </a:lnTo>
                    <a:lnTo>
                      <a:pt x="7132" y="13540"/>
                    </a:lnTo>
                    <a:lnTo>
                      <a:pt x="7389" y="13583"/>
                    </a:lnTo>
                    <a:lnTo>
                      <a:pt x="8072" y="13798"/>
                    </a:lnTo>
                    <a:lnTo>
                      <a:pt x="8312" y="13798"/>
                    </a:lnTo>
                    <a:lnTo>
                      <a:pt x="8457" y="13540"/>
                    </a:lnTo>
                    <a:lnTo>
                      <a:pt x="8671" y="13523"/>
                    </a:lnTo>
                    <a:lnTo>
                      <a:pt x="8886" y="13617"/>
                    </a:lnTo>
                    <a:lnTo>
                      <a:pt x="9176" y="13635"/>
                    </a:lnTo>
                    <a:lnTo>
                      <a:pt x="9193" y="13523"/>
                    </a:lnTo>
                    <a:lnTo>
                      <a:pt x="9142" y="13342"/>
                    </a:lnTo>
                    <a:lnTo>
                      <a:pt x="9270" y="13248"/>
                    </a:lnTo>
                    <a:lnTo>
                      <a:pt x="9398" y="13231"/>
                    </a:lnTo>
                    <a:lnTo>
                      <a:pt x="9629" y="13213"/>
                    </a:lnTo>
                    <a:lnTo>
                      <a:pt x="10014" y="13231"/>
                    </a:lnTo>
                    <a:lnTo>
                      <a:pt x="10211" y="13213"/>
                    </a:lnTo>
                    <a:lnTo>
                      <a:pt x="10604" y="13016"/>
                    </a:lnTo>
                    <a:lnTo>
                      <a:pt x="11279" y="12543"/>
                    </a:lnTo>
                    <a:lnTo>
                      <a:pt x="11459" y="12363"/>
                    </a:lnTo>
                    <a:lnTo>
                      <a:pt x="11621" y="12157"/>
                    </a:lnTo>
                    <a:lnTo>
                      <a:pt x="11998" y="11864"/>
                    </a:lnTo>
                    <a:lnTo>
                      <a:pt x="12468" y="11357"/>
                    </a:lnTo>
                    <a:lnTo>
                      <a:pt x="12759" y="10918"/>
                    </a:lnTo>
                    <a:lnTo>
                      <a:pt x="12921" y="10720"/>
                    </a:lnTo>
                    <a:lnTo>
                      <a:pt x="13084" y="10591"/>
                    </a:lnTo>
                    <a:lnTo>
                      <a:pt x="13520" y="10213"/>
                    </a:lnTo>
                    <a:lnTo>
                      <a:pt x="13845" y="9698"/>
                    </a:lnTo>
                    <a:lnTo>
                      <a:pt x="14008" y="9465"/>
                    </a:lnTo>
                    <a:lnTo>
                      <a:pt x="14410" y="8734"/>
                    </a:lnTo>
                    <a:lnTo>
                      <a:pt x="14478" y="8605"/>
                    </a:lnTo>
                    <a:lnTo>
                      <a:pt x="14555" y="8459"/>
                    </a:lnTo>
                    <a:lnTo>
                      <a:pt x="14623" y="8261"/>
                    </a:lnTo>
                    <a:lnTo>
                      <a:pt x="14820" y="7952"/>
                    </a:lnTo>
                    <a:lnTo>
                      <a:pt x="14983" y="7755"/>
                    </a:lnTo>
                    <a:lnTo>
                      <a:pt x="15128" y="7643"/>
                    </a:lnTo>
                    <a:lnTo>
                      <a:pt x="15308" y="7591"/>
                    </a:lnTo>
                    <a:lnTo>
                      <a:pt x="15675" y="7299"/>
                    </a:lnTo>
                    <a:lnTo>
                      <a:pt x="15838" y="7058"/>
                    </a:lnTo>
                    <a:lnTo>
                      <a:pt x="15948" y="6499"/>
                    </a:lnTo>
                    <a:lnTo>
                      <a:pt x="16035" y="6276"/>
                    </a:lnTo>
                    <a:lnTo>
                      <a:pt x="16068" y="6026"/>
                    </a:lnTo>
                    <a:lnTo>
                      <a:pt x="16068" y="5785"/>
                    </a:lnTo>
                    <a:lnTo>
                      <a:pt x="16180" y="5554"/>
                    </a:lnTo>
                    <a:lnTo>
                      <a:pt x="16231" y="5347"/>
                    </a:lnTo>
                    <a:lnTo>
                      <a:pt x="16248" y="5133"/>
                    </a:lnTo>
                    <a:lnTo>
                      <a:pt x="16145" y="5115"/>
                    </a:lnTo>
                    <a:lnTo>
                      <a:pt x="15496" y="5115"/>
                    </a:lnTo>
                    <a:lnTo>
                      <a:pt x="15385" y="5184"/>
                    </a:lnTo>
                    <a:lnTo>
                      <a:pt x="15273" y="5442"/>
                    </a:lnTo>
                    <a:lnTo>
                      <a:pt x="15128" y="5605"/>
                    </a:lnTo>
                    <a:lnTo>
                      <a:pt x="14914" y="5588"/>
                    </a:lnTo>
                    <a:lnTo>
                      <a:pt x="14495" y="5537"/>
                    </a:lnTo>
                    <a:lnTo>
                      <a:pt x="14316" y="5184"/>
                    </a:lnTo>
                    <a:lnTo>
                      <a:pt x="14281" y="4952"/>
                    </a:lnTo>
                    <a:lnTo>
                      <a:pt x="14350" y="4660"/>
                    </a:lnTo>
                    <a:lnTo>
                      <a:pt x="14495" y="4350"/>
                    </a:lnTo>
                    <a:lnTo>
                      <a:pt x="14623" y="4127"/>
                    </a:lnTo>
                    <a:lnTo>
                      <a:pt x="14880" y="3963"/>
                    </a:lnTo>
                    <a:lnTo>
                      <a:pt x="15290" y="4238"/>
                    </a:lnTo>
                    <a:lnTo>
                      <a:pt x="15418" y="4075"/>
                    </a:lnTo>
                    <a:lnTo>
                      <a:pt x="15368" y="2382"/>
                    </a:lnTo>
                    <a:lnTo>
                      <a:pt x="15128" y="1582"/>
                    </a:lnTo>
                    <a:lnTo>
                      <a:pt x="15025" y="997"/>
                    </a:lnTo>
                    <a:lnTo>
                      <a:pt x="14983" y="619"/>
                    </a:lnTo>
                    <a:lnTo>
                      <a:pt x="14965" y="602"/>
                    </a:lnTo>
                    <a:lnTo>
                      <a:pt x="14880" y="585"/>
                    </a:lnTo>
                    <a:lnTo>
                      <a:pt x="14606" y="310"/>
                    </a:lnTo>
                    <a:lnTo>
                      <a:pt x="14221" y="198"/>
                    </a:lnTo>
                    <a:lnTo>
                      <a:pt x="14008" y="163"/>
                    </a:lnTo>
                    <a:lnTo>
                      <a:pt x="13776" y="215"/>
                    </a:lnTo>
                    <a:lnTo>
                      <a:pt x="13554" y="163"/>
                    </a:lnTo>
                    <a:lnTo>
                      <a:pt x="13144" y="35"/>
                    </a:lnTo>
                    <a:lnTo>
                      <a:pt x="12981" y="0"/>
                    </a:lnTo>
                    <a:lnTo>
                      <a:pt x="12759" y="86"/>
                    </a:lnTo>
                    <a:lnTo>
                      <a:pt x="12741" y="146"/>
                    </a:lnTo>
                    <a:lnTo>
                      <a:pt x="12545" y="232"/>
                    </a:lnTo>
                    <a:lnTo>
                      <a:pt x="12289" y="396"/>
                    </a:lnTo>
                    <a:lnTo>
                      <a:pt x="11604" y="731"/>
                    </a:lnTo>
                    <a:lnTo>
                      <a:pt x="11314" y="1041"/>
                    </a:lnTo>
                    <a:lnTo>
                      <a:pt x="10954" y="1272"/>
                    </a:lnTo>
                    <a:lnTo>
                      <a:pt x="10604" y="1599"/>
                    </a:lnTo>
                    <a:lnTo>
                      <a:pt x="10408" y="1891"/>
                    </a:lnTo>
                    <a:lnTo>
                      <a:pt x="10099" y="2347"/>
                    </a:lnTo>
                    <a:lnTo>
                      <a:pt x="9612" y="2691"/>
                    </a:lnTo>
                    <a:lnTo>
                      <a:pt x="9339" y="3034"/>
                    </a:lnTo>
                    <a:lnTo>
                      <a:pt x="9064" y="3654"/>
                    </a:lnTo>
                    <a:lnTo>
                      <a:pt x="8979" y="3765"/>
                    </a:lnTo>
                    <a:lnTo>
                      <a:pt x="8834" y="3843"/>
                    </a:lnTo>
                    <a:lnTo>
                      <a:pt x="8637" y="3860"/>
                    </a:lnTo>
                    <a:lnTo>
                      <a:pt x="8184" y="3963"/>
                    </a:lnTo>
                    <a:lnTo>
                      <a:pt x="7911" y="3946"/>
                    </a:lnTo>
                    <a:lnTo>
                      <a:pt x="7491" y="3713"/>
                    </a:lnTo>
                    <a:lnTo>
                      <a:pt x="7277" y="3619"/>
                    </a:lnTo>
                    <a:lnTo>
                      <a:pt x="7021" y="3585"/>
                    </a:lnTo>
                    <a:lnTo>
                      <a:pt x="6807" y="3654"/>
                    </a:lnTo>
                    <a:lnTo>
                      <a:pt x="6465" y="4023"/>
                    </a:lnTo>
                    <a:lnTo>
                      <a:pt x="6354" y="4169"/>
                    </a:lnTo>
                    <a:lnTo>
                      <a:pt x="6302" y="4315"/>
                    </a:lnTo>
                    <a:lnTo>
                      <a:pt x="6140" y="4513"/>
                    </a:lnTo>
                    <a:lnTo>
                      <a:pt x="5917" y="4642"/>
                    </a:lnTo>
                    <a:lnTo>
                      <a:pt x="5832" y="4729"/>
                    </a:lnTo>
                    <a:lnTo>
                      <a:pt x="5652" y="5038"/>
                    </a:lnTo>
                    <a:lnTo>
                      <a:pt x="5020" y="5201"/>
                    </a:lnTo>
                    <a:lnTo>
                      <a:pt x="4687" y="5184"/>
                    </a:lnTo>
                    <a:lnTo>
                      <a:pt x="4404" y="5133"/>
                    </a:lnTo>
                    <a:lnTo>
                      <a:pt x="4216" y="5098"/>
                    </a:lnTo>
                    <a:lnTo>
                      <a:pt x="4165" y="4935"/>
                    </a:lnTo>
                    <a:lnTo>
                      <a:pt x="4293" y="4548"/>
                    </a:lnTo>
                    <a:lnTo>
                      <a:pt x="4327" y="4315"/>
                    </a:lnTo>
                    <a:lnTo>
                      <a:pt x="4327" y="4204"/>
                    </a:lnTo>
                    <a:lnTo>
                      <a:pt x="4310" y="3877"/>
                    </a:lnTo>
                    <a:lnTo>
                      <a:pt x="4182" y="3654"/>
                    </a:lnTo>
                    <a:lnTo>
                      <a:pt x="3934" y="3456"/>
                    </a:lnTo>
                    <a:lnTo>
                      <a:pt x="3840" y="3292"/>
                    </a:lnTo>
                    <a:lnTo>
                      <a:pt x="3626" y="3095"/>
                    </a:lnTo>
                    <a:lnTo>
                      <a:pt x="3583" y="3034"/>
                    </a:lnTo>
                    <a:lnTo>
                      <a:pt x="3480" y="2932"/>
                    </a:lnTo>
                    <a:lnTo>
                      <a:pt x="3404" y="2932"/>
                    </a:lnTo>
                    <a:close/>
                    <a:moveTo>
                      <a:pt x="12793" y="8030"/>
                    </a:moveTo>
                    <a:lnTo>
                      <a:pt x="12828" y="7978"/>
                    </a:lnTo>
                    <a:lnTo>
                      <a:pt x="12811" y="8142"/>
                    </a:lnTo>
                    <a:lnTo>
                      <a:pt x="12400" y="8863"/>
                    </a:lnTo>
                    <a:lnTo>
                      <a:pt x="11861" y="9061"/>
                    </a:lnTo>
                    <a:lnTo>
                      <a:pt x="11681" y="9345"/>
                    </a:lnTo>
                    <a:lnTo>
                      <a:pt x="11536" y="9423"/>
                    </a:lnTo>
                    <a:lnTo>
                      <a:pt x="11323" y="9456"/>
                    </a:lnTo>
                    <a:lnTo>
                      <a:pt x="10963" y="9130"/>
                    </a:lnTo>
                    <a:lnTo>
                      <a:pt x="10749" y="8898"/>
                    </a:lnTo>
                    <a:lnTo>
                      <a:pt x="10638" y="8683"/>
                    </a:lnTo>
                    <a:lnTo>
                      <a:pt x="10553" y="8425"/>
                    </a:lnTo>
                    <a:lnTo>
                      <a:pt x="10587" y="8193"/>
                    </a:lnTo>
                    <a:lnTo>
                      <a:pt x="11058" y="7574"/>
                    </a:lnTo>
                    <a:lnTo>
                      <a:pt x="11271" y="7376"/>
                    </a:lnTo>
                    <a:lnTo>
                      <a:pt x="11776" y="7109"/>
                    </a:lnTo>
                    <a:lnTo>
                      <a:pt x="12041" y="7093"/>
                    </a:lnTo>
                    <a:lnTo>
                      <a:pt x="12254" y="7195"/>
                    </a:lnTo>
                    <a:lnTo>
                      <a:pt x="12434" y="7419"/>
                    </a:lnTo>
                    <a:lnTo>
                      <a:pt x="12579" y="7617"/>
                    </a:lnTo>
                    <a:lnTo>
                      <a:pt x="12725" y="7849"/>
                    </a:lnTo>
                    <a:lnTo>
                      <a:pt x="12793" y="8030"/>
                    </a:lnTo>
                    <a:close/>
                  </a:path>
                </a:pathLst>
              </a:custGeom>
              <a:solidFill>
                <a:srgbClr val="BEBEBE"/>
              </a:solidFill>
              <a:ln w="6350">
                <a:solidFill>
                  <a:srgbClr val="969696"/>
                </a:solidFill>
                <a:round/>
                <a:headEnd/>
                <a:tailEnd/>
              </a:ln>
            </p:spPr>
            <p:txBody>
              <a:bodyPr/>
              <a:lstStyle/>
              <a:p>
                <a:endParaRPr lang="en-US" dirty="0"/>
              </a:p>
            </p:txBody>
          </p:sp>
          <p:sp>
            <p:nvSpPr>
              <p:cNvPr id="578" name="Freeform 356"/>
              <p:cNvSpPr>
                <a:spLocks noChangeAspect="1"/>
              </p:cNvSpPr>
              <p:nvPr/>
            </p:nvSpPr>
            <p:spPr bwMode="gray">
              <a:xfrm>
                <a:off x="3221" y="3404"/>
                <a:ext cx="33" cy="32"/>
              </a:xfrm>
              <a:custGeom>
                <a:avLst/>
                <a:gdLst>
                  <a:gd name="T0" fmla="*/ 0 w 2328"/>
                  <a:gd name="T1" fmla="*/ 0 h 2418"/>
                  <a:gd name="T2" fmla="*/ 0 w 2328"/>
                  <a:gd name="T3" fmla="*/ 0 h 2418"/>
                  <a:gd name="T4" fmla="*/ 0 w 2328"/>
                  <a:gd name="T5" fmla="*/ 0 h 2418"/>
                  <a:gd name="T6" fmla="*/ 0 w 2328"/>
                  <a:gd name="T7" fmla="*/ 0 h 2418"/>
                  <a:gd name="T8" fmla="*/ 0 w 2328"/>
                  <a:gd name="T9" fmla="*/ 0 h 2418"/>
                  <a:gd name="T10" fmla="*/ 0 w 2328"/>
                  <a:gd name="T11" fmla="*/ 0 h 2418"/>
                  <a:gd name="T12" fmla="*/ 0 w 2328"/>
                  <a:gd name="T13" fmla="*/ 0 h 2418"/>
                  <a:gd name="T14" fmla="*/ 0 w 2328"/>
                  <a:gd name="T15" fmla="*/ 0 h 2418"/>
                  <a:gd name="T16" fmla="*/ 0 w 2328"/>
                  <a:gd name="T17" fmla="*/ 0 h 2418"/>
                  <a:gd name="T18" fmla="*/ 0 w 2328"/>
                  <a:gd name="T19" fmla="*/ 0 h 2418"/>
                  <a:gd name="T20" fmla="*/ 0 w 2328"/>
                  <a:gd name="T21" fmla="*/ 0 h 2418"/>
                  <a:gd name="T22" fmla="*/ 0 w 2328"/>
                  <a:gd name="T23" fmla="*/ 0 h 2418"/>
                  <a:gd name="T24" fmla="*/ 0 w 2328"/>
                  <a:gd name="T25" fmla="*/ 0 h 2418"/>
                  <a:gd name="T26" fmla="*/ 0 w 2328"/>
                  <a:gd name="T27" fmla="*/ 0 h 2418"/>
                  <a:gd name="T28" fmla="*/ 0 w 2328"/>
                  <a:gd name="T29" fmla="*/ 0 h 2418"/>
                  <a:gd name="T30" fmla="*/ 0 w 2328"/>
                  <a:gd name="T31" fmla="*/ 0 h 2418"/>
                  <a:gd name="T32" fmla="*/ 0 w 2328"/>
                  <a:gd name="T33" fmla="*/ 0 h 2418"/>
                  <a:gd name="T34" fmla="*/ 0 w 2328"/>
                  <a:gd name="T35" fmla="*/ 0 h 2418"/>
                  <a:gd name="T36" fmla="*/ 0 w 2328"/>
                  <a:gd name="T37" fmla="*/ 0 h 2418"/>
                  <a:gd name="T38" fmla="*/ 0 w 2328"/>
                  <a:gd name="T39" fmla="*/ 0 h 2418"/>
                  <a:gd name="T40" fmla="*/ 0 w 2328"/>
                  <a:gd name="T41" fmla="*/ 0 h 2418"/>
                  <a:gd name="T42" fmla="*/ 0 w 2328"/>
                  <a:gd name="T43" fmla="*/ 0 h 24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28"/>
                  <a:gd name="T67" fmla="*/ 0 h 2418"/>
                  <a:gd name="T68" fmla="*/ 2328 w 2328"/>
                  <a:gd name="T69" fmla="*/ 2418 h 24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28" h="2418">
                    <a:moveTo>
                      <a:pt x="2293" y="959"/>
                    </a:moveTo>
                    <a:lnTo>
                      <a:pt x="2328" y="906"/>
                    </a:lnTo>
                    <a:lnTo>
                      <a:pt x="2310" y="1073"/>
                    </a:lnTo>
                    <a:lnTo>
                      <a:pt x="1890" y="1812"/>
                    </a:lnTo>
                    <a:lnTo>
                      <a:pt x="1339" y="2014"/>
                    </a:lnTo>
                    <a:lnTo>
                      <a:pt x="1155" y="2305"/>
                    </a:lnTo>
                    <a:lnTo>
                      <a:pt x="1006" y="2384"/>
                    </a:lnTo>
                    <a:lnTo>
                      <a:pt x="788" y="2418"/>
                    </a:lnTo>
                    <a:lnTo>
                      <a:pt x="421" y="2084"/>
                    </a:lnTo>
                    <a:lnTo>
                      <a:pt x="202" y="1847"/>
                    </a:lnTo>
                    <a:lnTo>
                      <a:pt x="88" y="1627"/>
                    </a:lnTo>
                    <a:lnTo>
                      <a:pt x="0" y="1363"/>
                    </a:lnTo>
                    <a:lnTo>
                      <a:pt x="35" y="1126"/>
                    </a:lnTo>
                    <a:lnTo>
                      <a:pt x="516" y="493"/>
                    </a:lnTo>
                    <a:lnTo>
                      <a:pt x="736" y="290"/>
                    </a:lnTo>
                    <a:lnTo>
                      <a:pt x="1252" y="17"/>
                    </a:lnTo>
                    <a:lnTo>
                      <a:pt x="1523" y="0"/>
                    </a:lnTo>
                    <a:lnTo>
                      <a:pt x="1741" y="106"/>
                    </a:lnTo>
                    <a:lnTo>
                      <a:pt x="1925" y="335"/>
                    </a:lnTo>
                    <a:lnTo>
                      <a:pt x="2074" y="536"/>
                    </a:lnTo>
                    <a:lnTo>
                      <a:pt x="2223" y="774"/>
                    </a:lnTo>
                    <a:lnTo>
                      <a:pt x="2293" y="959"/>
                    </a:lnTo>
                    <a:close/>
                  </a:path>
                </a:pathLst>
              </a:custGeom>
              <a:solidFill>
                <a:srgbClr val="BEBEBE"/>
              </a:solidFill>
              <a:ln w="6350">
                <a:solidFill>
                  <a:srgbClr val="969696"/>
                </a:solidFill>
                <a:round/>
                <a:headEnd/>
                <a:tailEnd/>
              </a:ln>
            </p:spPr>
            <p:txBody>
              <a:bodyPr/>
              <a:lstStyle/>
              <a:p>
                <a:endParaRPr lang="en-US" dirty="0"/>
              </a:p>
            </p:txBody>
          </p:sp>
          <p:grpSp>
            <p:nvGrpSpPr>
              <p:cNvPr id="579" name="Group 357"/>
              <p:cNvGrpSpPr>
                <a:grpSpLocks noChangeAspect="1"/>
              </p:cNvGrpSpPr>
              <p:nvPr/>
            </p:nvGrpSpPr>
            <p:grpSpPr bwMode="auto">
              <a:xfrm>
                <a:off x="1792" y="3239"/>
                <a:ext cx="118" cy="670"/>
                <a:chOff x="1771" y="3239"/>
                <a:chExt cx="118" cy="670"/>
              </a:xfrm>
            </p:grpSpPr>
            <p:sp>
              <p:nvSpPr>
                <p:cNvPr id="595" name="Freeform 358"/>
                <p:cNvSpPr>
                  <a:spLocks noChangeAspect="1"/>
                </p:cNvSpPr>
                <p:nvPr/>
              </p:nvSpPr>
              <p:spPr bwMode="gray">
                <a:xfrm>
                  <a:off x="1799" y="3839"/>
                  <a:ext cx="29" cy="33"/>
                </a:xfrm>
                <a:custGeom>
                  <a:avLst/>
                  <a:gdLst>
                    <a:gd name="T0" fmla="*/ 0 w 115"/>
                    <a:gd name="T1" fmla="*/ 0 h 134"/>
                    <a:gd name="T2" fmla="*/ 0 w 115"/>
                    <a:gd name="T3" fmla="*/ 0 h 134"/>
                    <a:gd name="T4" fmla="*/ 0 w 115"/>
                    <a:gd name="T5" fmla="*/ 0 h 134"/>
                    <a:gd name="T6" fmla="*/ 0 w 115"/>
                    <a:gd name="T7" fmla="*/ 0 h 134"/>
                    <a:gd name="T8" fmla="*/ 0 w 115"/>
                    <a:gd name="T9" fmla="*/ 0 h 134"/>
                    <a:gd name="T10" fmla="*/ 0 w 115"/>
                    <a:gd name="T11" fmla="*/ 0 h 134"/>
                    <a:gd name="T12" fmla="*/ 0 w 115"/>
                    <a:gd name="T13" fmla="*/ 0 h 134"/>
                    <a:gd name="T14" fmla="*/ 0 w 115"/>
                    <a:gd name="T15" fmla="*/ 0 h 134"/>
                    <a:gd name="T16" fmla="*/ 0 w 115"/>
                    <a:gd name="T17" fmla="*/ 0 h 134"/>
                    <a:gd name="T18" fmla="*/ 0 w 115"/>
                    <a:gd name="T19" fmla="*/ 0 h 134"/>
                    <a:gd name="T20" fmla="*/ 0 w 115"/>
                    <a:gd name="T21" fmla="*/ 0 h 134"/>
                    <a:gd name="T22" fmla="*/ 0 w 115"/>
                    <a:gd name="T23" fmla="*/ 0 h 134"/>
                    <a:gd name="T24" fmla="*/ 0 w 115"/>
                    <a:gd name="T25" fmla="*/ 0 h 134"/>
                    <a:gd name="T26" fmla="*/ 0 w 115"/>
                    <a:gd name="T27" fmla="*/ 0 h 134"/>
                    <a:gd name="T28" fmla="*/ 0 w 115"/>
                    <a:gd name="T29" fmla="*/ 0 h 134"/>
                    <a:gd name="T30" fmla="*/ 0 w 115"/>
                    <a:gd name="T31" fmla="*/ 0 h 134"/>
                    <a:gd name="T32" fmla="*/ 0 w 115"/>
                    <a:gd name="T33" fmla="*/ 0 h 134"/>
                    <a:gd name="T34" fmla="*/ 0 w 115"/>
                    <a:gd name="T35" fmla="*/ 0 h 134"/>
                    <a:gd name="T36" fmla="*/ 0 w 115"/>
                    <a:gd name="T37" fmla="*/ 0 h 134"/>
                    <a:gd name="T38" fmla="*/ 0 w 115"/>
                    <a:gd name="T39" fmla="*/ 0 h 134"/>
                    <a:gd name="T40" fmla="*/ 0 w 115"/>
                    <a:gd name="T41" fmla="*/ 0 h 134"/>
                    <a:gd name="T42" fmla="*/ 0 w 115"/>
                    <a:gd name="T43" fmla="*/ 0 h 134"/>
                    <a:gd name="T44" fmla="*/ 0 w 115"/>
                    <a:gd name="T45" fmla="*/ 0 h 134"/>
                    <a:gd name="T46" fmla="*/ 0 w 115"/>
                    <a:gd name="T47" fmla="*/ 0 h 134"/>
                    <a:gd name="T48" fmla="*/ 0 w 115"/>
                    <a:gd name="T49" fmla="*/ 0 h 134"/>
                    <a:gd name="T50" fmla="*/ 0 w 115"/>
                    <a:gd name="T51" fmla="*/ 0 h 134"/>
                    <a:gd name="T52" fmla="*/ 0 w 115"/>
                    <a:gd name="T53" fmla="*/ 0 h 134"/>
                    <a:gd name="T54" fmla="*/ 0 w 115"/>
                    <a:gd name="T55" fmla="*/ 0 h 134"/>
                    <a:gd name="T56" fmla="*/ 0 w 115"/>
                    <a:gd name="T57" fmla="*/ 0 h 134"/>
                    <a:gd name="T58" fmla="*/ 0 w 115"/>
                    <a:gd name="T59" fmla="*/ 0 h 134"/>
                    <a:gd name="T60" fmla="*/ 0 w 115"/>
                    <a:gd name="T61" fmla="*/ 0 h 134"/>
                    <a:gd name="T62" fmla="*/ 0 w 115"/>
                    <a:gd name="T63" fmla="*/ 0 h 134"/>
                    <a:gd name="T64" fmla="*/ 0 w 115"/>
                    <a:gd name="T65" fmla="*/ 0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34"/>
                    <a:gd name="T101" fmla="*/ 115 w 115"/>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solidFill>
                  <a:srgbClr val="BEBEBE"/>
                </a:solidFill>
                <a:ln w="6350">
                  <a:solidFill>
                    <a:srgbClr val="969696"/>
                  </a:solidFill>
                  <a:round/>
                  <a:headEnd/>
                  <a:tailEnd/>
                </a:ln>
              </p:spPr>
              <p:txBody>
                <a:bodyPr/>
                <a:lstStyle/>
                <a:p>
                  <a:endParaRPr lang="en-US" dirty="0"/>
                </a:p>
              </p:txBody>
            </p:sp>
            <p:sp>
              <p:nvSpPr>
                <p:cNvPr id="596" name="Freeform 359"/>
                <p:cNvSpPr>
                  <a:spLocks noChangeAspect="1"/>
                </p:cNvSpPr>
                <p:nvPr/>
              </p:nvSpPr>
              <p:spPr bwMode="gray">
                <a:xfrm>
                  <a:off x="1831" y="3848"/>
                  <a:ext cx="38" cy="61"/>
                </a:xfrm>
                <a:custGeom>
                  <a:avLst/>
                  <a:gdLst>
                    <a:gd name="T0" fmla="*/ 0 w 152"/>
                    <a:gd name="T1" fmla="*/ 0 h 235"/>
                    <a:gd name="T2" fmla="*/ 0 w 152"/>
                    <a:gd name="T3" fmla="*/ 0 h 235"/>
                    <a:gd name="T4" fmla="*/ 0 w 152"/>
                    <a:gd name="T5" fmla="*/ 0 h 235"/>
                    <a:gd name="T6" fmla="*/ 0 w 152"/>
                    <a:gd name="T7" fmla="*/ 0 h 235"/>
                    <a:gd name="T8" fmla="*/ 0 w 152"/>
                    <a:gd name="T9" fmla="*/ 0 h 235"/>
                    <a:gd name="T10" fmla="*/ 0 w 152"/>
                    <a:gd name="T11" fmla="*/ 0 h 235"/>
                    <a:gd name="T12" fmla="*/ 0 w 152"/>
                    <a:gd name="T13" fmla="*/ 0 h 235"/>
                    <a:gd name="T14" fmla="*/ 0 w 152"/>
                    <a:gd name="T15" fmla="*/ 0 h 235"/>
                    <a:gd name="T16" fmla="*/ 0 w 152"/>
                    <a:gd name="T17" fmla="*/ 0 h 235"/>
                    <a:gd name="T18" fmla="*/ 0 w 152"/>
                    <a:gd name="T19" fmla="*/ 0 h 235"/>
                    <a:gd name="T20" fmla="*/ 0 w 152"/>
                    <a:gd name="T21" fmla="*/ 0 h 235"/>
                    <a:gd name="T22" fmla="*/ 0 w 152"/>
                    <a:gd name="T23" fmla="*/ 0 h 235"/>
                    <a:gd name="T24" fmla="*/ 0 w 152"/>
                    <a:gd name="T25" fmla="*/ 0 h 235"/>
                    <a:gd name="T26" fmla="*/ 0 w 152"/>
                    <a:gd name="T27" fmla="*/ 0 h 235"/>
                    <a:gd name="T28" fmla="*/ 0 w 152"/>
                    <a:gd name="T29" fmla="*/ 0 h 235"/>
                    <a:gd name="T30" fmla="*/ 0 w 152"/>
                    <a:gd name="T31" fmla="*/ 0 h 235"/>
                    <a:gd name="T32" fmla="*/ 0 w 152"/>
                    <a:gd name="T33" fmla="*/ 0 h 235"/>
                    <a:gd name="T34" fmla="*/ 0 w 152"/>
                    <a:gd name="T35" fmla="*/ 0 h 235"/>
                    <a:gd name="T36" fmla="*/ 0 w 152"/>
                    <a:gd name="T37" fmla="*/ 0 h 235"/>
                    <a:gd name="T38" fmla="*/ 0 w 152"/>
                    <a:gd name="T39" fmla="*/ 0 h 235"/>
                    <a:gd name="T40" fmla="*/ 0 w 152"/>
                    <a:gd name="T41" fmla="*/ 0 h 235"/>
                    <a:gd name="T42" fmla="*/ 0 w 152"/>
                    <a:gd name="T43" fmla="*/ 0 h 235"/>
                    <a:gd name="T44" fmla="*/ 0 w 152"/>
                    <a:gd name="T45" fmla="*/ 0 h 235"/>
                    <a:gd name="T46" fmla="*/ 0 w 152"/>
                    <a:gd name="T47" fmla="*/ 0 h 235"/>
                    <a:gd name="T48" fmla="*/ 0 w 152"/>
                    <a:gd name="T49" fmla="*/ 0 h 235"/>
                    <a:gd name="T50" fmla="*/ 0 w 152"/>
                    <a:gd name="T51" fmla="*/ 0 h 235"/>
                    <a:gd name="T52" fmla="*/ 0 w 152"/>
                    <a:gd name="T53" fmla="*/ 0 h 235"/>
                    <a:gd name="T54" fmla="*/ 0 w 152"/>
                    <a:gd name="T55" fmla="*/ 0 h 235"/>
                    <a:gd name="T56" fmla="*/ 0 w 152"/>
                    <a:gd name="T57" fmla="*/ 0 h 235"/>
                    <a:gd name="T58" fmla="*/ 0 w 152"/>
                    <a:gd name="T59" fmla="*/ 0 h 235"/>
                    <a:gd name="T60" fmla="*/ 0 w 152"/>
                    <a:gd name="T61" fmla="*/ 0 h 235"/>
                    <a:gd name="T62" fmla="*/ 0 w 152"/>
                    <a:gd name="T63" fmla="*/ 0 h 235"/>
                    <a:gd name="T64" fmla="*/ 0 w 152"/>
                    <a:gd name="T65" fmla="*/ 0 h 235"/>
                    <a:gd name="T66" fmla="*/ 0 w 152"/>
                    <a:gd name="T67" fmla="*/ 0 h 235"/>
                    <a:gd name="T68" fmla="*/ 0 w 152"/>
                    <a:gd name="T69" fmla="*/ 0 h 235"/>
                    <a:gd name="T70" fmla="*/ 0 w 152"/>
                    <a:gd name="T71" fmla="*/ 0 h 235"/>
                    <a:gd name="T72" fmla="*/ 0 w 152"/>
                    <a:gd name="T73" fmla="*/ 0 h 235"/>
                    <a:gd name="T74" fmla="*/ 0 w 152"/>
                    <a:gd name="T75" fmla="*/ 0 h 235"/>
                    <a:gd name="T76" fmla="*/ 0 w 152"/>
                    <a:gd name="T77" fmla="*/ 0 h 235"/>
                    <a:gd name="T78" fmla="*/ 0 w 152"/>
                    <a:gd name="T79" fmla="*/ 0 h 235"/>
                    <a:gd name="T80" fmla="*/ 0 w 152"/>
                    <a:gd name="T81" fmla="*/ 0 h 235"/>
                    <a:gd name="T82" fmla="*/ 0 w 152"/>
                    <a:gd name="T83" fmla="*/ 0 h 2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
                    <a:gd name="T127" fmla="*/ 0 h 235"/>
                    <a:gd name="T128" fmla="*/ 152 w 152"/>
                    <a:gd name="T129" fmla="*/ 235 h 2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solidFill>
                  <a:srgbClr val="BEBEBE"/>
                </a:solidFill>
                <a:ln w="6350">
                  <a:solidFill>
                    <a:srgbClr val="969696"/>
                  </a:solidFill>
                  <a:round/>
                  <a:headEnd/>
                  <a:tailEnd/>
                </a:ln>
              </p:spPr>
              <p:txBody>
                <a:bodyPr/>
                <a:lstStyle/>
                <a:p>
                  <a:endParaRPr lang="en-US" dirty="0"/>
                </a:p>
              </p:txBody>
            </p:sp>
            <p:sp>
              <p:nvSpPr>
                <p:cNvPr id="597" name="Freeform 360"/>
                <p:cNvSpPr>
                  <a:spLocks noChangeAspect="1"/>
                </p:cNvSpPr>
                <p:nvPr/>
              </p:nvSpPr>
              <p:spPr bwMode="gray">
                <a:xfrm>
                  <a:off x="1771" y="3239"/>
                  <a:ext cx="118" cy="642"/>
                </a:xfrm>
                <a:custGeom>
                  <a:avLst/>
                  <a:gdLst>
                    <a:gd name="T0" fmla="*/ 0 w 463"/>
                    <a:gd name="T1" fmla="*/ 0 h 2531"/>
                    <a:gd name="T2" fmla="*/ 0 w 463"/>
                    <a:gd name="T3" fmla="*/ 0 h 2531"/>
                    <a:gd name="T4" fmla="*/ 0 w 463"/>
                    <a:gd name="T5" fmla="*/ 0 h 2531"/>
                    <a:gd name="T6" fmla="*/ 0 w 463"/>
                    <a:gd name="T7" fmla="*/ 0 h 2531"/>
                    <a:gd name="T8" fmla="*/ 0 w 463"/>
                    <a:gd name="T9" fmla="*/ 0 h 2531"/>
                    <a:gd name="T10" fmla="*/ 0 w 463"/>
                    <a:gd name="T11" fmla="*/ 0 h 2531"/>
                    <a:gd name="T12" fmla="*/ 0 w 463"/>
                    <a:gd name="T13" fmla="*/ 0 h 2531"/>
                    <a:gd name="T14" fmla="*/ 0 w 463"/>
                    <a:gd name="T15" fmla="*/ 0 h 2531"/>
                    <a:gd name="T16" fmla="*/ 0 w 463"/>
                    <a:gd name="T17" fmla="*/ 0 h 2531"/>
                    <a:gd name="T18" fmla="*/ 0 w 463"/>
                    <a:gd name="T19" fmla="*/ 0 h 2531"/>
                    <a:gd name="T20" fmla="*/ 0 w 463"/>
                    <a:gd name="T21" fmla="*/ 0 h 2531"/>
                    <a:gd name="T22" fmla="*/ 0 w 463"/>
                    <a:gd name="T23" fmla="*/ 0 h 2531"/>
                    <a:gd name="T24" fmla="*/ 0 w 463"/>
                    <a:gd name="T25" fmla="*/ 0 h 2531"/>
                    <a:gd name="T26" fmla="*/ 0 w 463"/>
                    <a:gd name="T27" fmla="*/ 0 h 2531"/>
                    <a:gd name="T28" fmla="*/ 0 w 463"/>
                    <a:gd name="T29" fmla="*/ 0 h 2531"/>
                    <a:gd name="T30" fmla="*/ 0 w 463"/>
                    <a:gd name="T31" fmla="*/ 0 h 2531"/>
                    <a:gd name="T32" fmla="*/ 0 w 463"/>
                    <a:gd name="T33" fmla="*/ 0 h 2531"/>
                    <a:gd name="T34" fmla="*/ 0 w 463"/>
                    <a:gd name="T35" fmla="*/ 0 h 2531"/>
                    <a:gd name="T36" fmla="*/ 0 w 463"/>
                    <a:gd name="T37" fmla="*/ 0 h 2531"/>
                    <a:gd name="T38" fmla="*/ 0 w 463"/>
                    <a:gd name="T39" fmla="*/ 0 h 2531"/>
                    <a:gd name="T40" fmla="*/ 0 w 463"/>
                    <a:gd name="T41" fmla="*/ 0 h 2531"/>
                    <a:gd name="T42" fmla="*/ 0 w 463"/>
                    <a:gd name="T43" fmla="*/ 0 h 2531"/>
                    <a:gd name="T44" fmla="*/ 0 w 463"/>
                    <a:gd name="T45" fmla="*/ 0 h 2531"/>
                    <a:gd name="T46" fmla="*/ 0 w 463"/>
                    <a:gd name="T47" fmla="*/ 0 h 2531"/>
                    <a:gd name="T48" fmla="*/ 0 w 463"/>
                    <a:gd name="T49" fmla="*/ 0 h 2531"/>
                    <a:gd name="T50" fmla="*/ 0 w 463"/>
                    <a:gd name="T51" fmla="*/ 0 h 2531"/>
                    <a:gd name="T52" fmla="*/ 0 w 463"/>
                    <a:gd name="T53" fmla="*/ 0 h 2531"/>
                    <a:gd name="T54" fmla="*/ 0 w 463"/>
                    <a:gd name="T55" fmla="*/ 0 h 2531"/>
                    <a:gd name="T56" fmla="*/ 0 w 463"/>
                    <a:gd name="T57" fmla="*/ 0 h 2531"/>
                    <a:gd name="T58" fmla="*/ 0 w 463"/>
                    <a:gd name="T59" fmla="*/ 0 h 2531"/>
                    <a:gd name="T60" fmla="*/ 0 w 463"/>
                    <a:gd name="T61" fmla="*/ 0 h 2531"/>
                    <a:gd name="T62" fmla="*/ 0 w 463"/>
                    <a:gd name="T63" fmla="*/ 0 h 2531"/>
                    <a:gd name="T64" fmla="*/ 0 w 463"/>
                    <a:gd name="T65" fmla="*/ 0 h 2531"/>
                    <a:gd name="T66" fmla="*/ 0 w 463"/>
                    <a:gd name="T67" fmla="*/ 0 h 2531"/>
                    <a:gd name="T68" fmla="*/ 0 w 463"/>
                    <a:gd name="T69" fmla="*/ 0 h 2531"/>
                    <a:gd name="T70" fmla="*/ 0 w 463"/>
                    <a:gd name="T71" fmla="*/ 0 h 2531"/>
                    <a:gd name="T72" fmla="*/ 0 w 463"/>
                    <a:gd name="T73" fmla="*/ 0 h 2531"/>
                    <a:gd name="T74" fmla="*/ 0 w 463"/>
                    <a:gd name="T75" fmla="*/ 0 h 2531"/>
                    <a:gd name="T76" fmla="*/ 0 w 463"/>
                    <a:gd name="T77" fmla="*/ 0 h 2531"/>
                    <a:gd name="T78" fmla="*/ 0 w 463"/>
                    <a:gd name="T79" fmla="*/ 0 h 2531"/>
                    <a:gd name="T80" fmla="*/ 0 w 463"/>
                    <a:gd name="T81" fmla="*/ 0 h 2531"/>
                    <a:gd name="T82" fmla="*/ 0 w 463"/>
                    <a:gd name="T83" fmla="*/ 0 h 2531"/>
                    <a:gd name="T84" fmla="*/ 0 w 463"/>
                    <a:gd name="T85" fmla="*/ 0 h 2531"/>
                    <a:gd name="T86" fmla="*/ 0 w 463"/>
                    <a:gd name="T87" fmla="*/ 0 h 2531"/>
                    <a:gd name="T88" fmla="*/ 0 w 463"/>
                    <a:gd name="T89" fmla="*/ 0 h 2531"/>
                    <a:gd name="T90" fmla="*/ 0 w 463"/>
                    <a:gd name="T91" fmla="*/ 0 h 2531"/>
                    <a:gd name="T92" fmla="*/ 0 w 463"/>
                    <a:gd name="T93" fmla="*/ 0 h 2531"/>
                    <a:gd name="T94" fmla="*/ 0 w 463"/>
                    <a:gd name="T95" fmla="*/ 0 h 2531"/>
                    <a:gd name="T96" fmla="*/ 0 w 463"/>
                    <a:gd name="T97" fmla="*/ 0 h 2531"/>
                    <a:gd name="T98" fmla="*/ 0 w 463"/>
                    <a:gd name="T99" fmla="*/ 0 h 2531"/>
                    <a:gd name="T100" fmla="*/ 0 w 463"/>
                    <a:gd name="T101" fmla="*/ 0 h 2531"/>
                    <a:gd name="T102" fmla="*/ 0 w 463"/>
                    <a:gd name="T103" fmla="*/ 0 h 2531"/>
                    <a:gd name="T104" fmla="*/ 0 w 463"/>
                    <a:gd name="T105" fmla="*/ 0 h 2531"/>
                    <a:gd name="T106" fmla="*/ 0 w 463"/>
                    <a:gd name="T107" fmla="*/ 0 h 2531"/>
                    <a:gd name="T108" fmla="*/ 0 w 463"/>
                    <a:gd name="T109" fmla="*/ 0 h 2531"/>
                    <a:gd name="T110" fmla="*/ 0 w 463"/>
                    <a:gd name="T111" fmla="*/ 0 h 2531"/>
                    <a:gd name="T112" fmla="*/ 0 w 463"/>
                    <a:gd name="T113" fmla="*/ 0 h 2531"/>
                    <a:gd name="T114" fmla="*/ 0 w 463"/>
                    <a:gd name="T115" fmla="*/ 0 h 2531"/>
                    <a:gd name="T116" fmla="*/ 0 w 463"/>
                    <a:gd name="T117" fmla="*/ 0 h 2531"/>
                    <a:gd name="T118" fmla="*/ 0 w 463"/>
                    <a:gd name="T119" fmla="*/ 0 h 2531"/>
                    <a:gd name="T120" fmla="*/ 0 w 463"/>
                    <a:gd name="T121" fmla="*/ 0 h 2531"/>
                    <a:gd name="T122" fmla="*/ 0 w 463"/>
                    <a:gd name="T123" fmla="*/ 0 h 2531"/>
                    <a:gd name="T124" fmla="*/ 0 w 463"/>
                    <a:gd name="T125" fmla="*/ 0 h 25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3"/>
                    <a:gd name="T190" fmla="*/ 0 h 2531"/>
                    <a:gd name="T191" fmla="*/ 463 w 463"/>
                    <a:gd name="T192" fmla="*/ 2531 h 25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rgbClr val="BEBEBE"/>
                </a:solidFill>
                <a:ln w="6350">
                  <a:solidFill>
                    <a:srgbClr val="969696"/>
                  </a:solidFill>
                  <a:round/>
                  <a:headEnd/>
                  <a:tailEnd/>
                </a:ln>
              </p:spPr>
              <p:txBody>
                <a:bodyPr/>
                <a:lstStyle/>
                <a:p>
                  <a:endParaRPr lang="en-US" dirty="0"/>
                </a:p>
              </p:txBody>
            </p:sp>
          </p:grpSp>
          <p:sp>
            <p:nvSpPr>
              <p:cNvPr id="580" name="Freeform 361"/>
              <p:cNvSpPr>
                <a:spLocks noChangeAspect="1"/>
              </p:cNvSpPr>
              <p:nvPr/>
            </p:nvSpPr>
            <p:spPr bwMode="gray">
              <a:xfrm>
                <a:off x="3791" y="2458"/>
                <a:ext cx="407" cy="421"/>
              </a:xfrm>
              <a:custGeom>
                <a:avLst/>
                <a:gdLst>
                  <a:gd name="T0" fmla="*/ 0 w 1608"/>
                  <a:gd name="T1" fmla="*/ 0 h 1661"/>
                  <a:gd name="T2" fmla="*/ 0 w 1608"/>
                  <a:gd name="T3" fmla="*/ 0 h 1661"/>
                  <a:gd name="T4" fmla="*/ 0 w 1608"/>
                  <a:gd name="T5" fmla="*/ 0 h 1661"/>
                  <a:gd name="T6" fmla="*/ 0 w 1608"/>
                  <a:gd name="T7" fmla="*/ 0 h 1661"/>
                  <a:gd name="T8" fmla="*/ 0 w 1608"/>
                  <a:gd name="T9" fmla="*/ 0 h 1661"/>
                  <a:gd name="T10" fmla="*/ 0 w 1608"/>
                  <a:gd name="T11" fmla="*/ 0 h 1661"/>
                  <a:gd name="T12" fmla="*/ 0 w 1608"/>
                  <a:gd name="T13" fmla="*/ 0 h 1661"/>
                  <a:gd name="T14" fmla="*/ 0 w 1608"/>
                  <a:gd name="T15" fmla="*/ 0 h 1661"/>
                  <a:gd name="T16" fmla="*/ 0 w 1608"/>
                  <a:gd name="T17" fmla="*/ 0 h 1661"/>
                  <a:gd name="T18" fmla="*/ 0 w 1608"/>
                  <a:gd name="T19" fmla="*/ 0 h 1661"/>
                  <a:gd name="T20" fmla="*/ 0 w 1608"/>
                  <a:gd name="T21" fmla="*/ 0 h 1661"/>
                  <a:gd name="T22" fmla="*/ 0 w 1608"/>
                  <a:gd name="T23" fmla="*/ 0 h 1661"/>
                  <a:gd name="T24" fmla="*/ 0 w 1608"/>
                  <a:gd name="T25" fmla="*/ 0 h 1661"/>
                  <a:gd name="T26" fmla="*/ 0 w 1608"/>
                  <a:gd name="T27" fmla="*/ 0 h 1661"/>
                  <a:gd name="T28" fmla="*/ 0 w 1608"/>
                  <a:gd name="T29" fmla="*/ 0 h 1661"/>
                  <a:gd name="T30" fmla="*/ 0 w 1608"/>
                  <a:gd name="T31" fmla="*/ 0 h 1661"/>
                  <a:gd name="T32" fmla="*/ 0 w 1608"/>
                  <a:gd name="T33" fmla="*/ 0 h 1661"/>
                  <a:gd name="T34" fmla="*/ 0 w 1608"/>
                  <a:gd name="T35" fmla="*/ 0 h 1661"/>
                  <a:gd name="T36" fmla="*/ 0 w 1608"/>
                  <a:gd name="T37" fmla="*/ 0 h 1661"/>
                  <a:gd name="T38" fmla="*/ 0 w 1608"/>
                  <a:gd name="T39" fmla="*/ 0 h 1661"/>
                  <a:gd name="T40" fmla="*/ 0 w 1608"/>
                  <a:gd name="T41" fmla="*/ 0 h 1661"/>
                  <a:gd name="T42" fmla="*/ 0 w 1608"/>
                  <a:gd name="T43" fmla="*/ 0 h 1661"/>
                  <a:gd name="T44" fmla="*/ 0 w 1608"/>
                  <a:gd name="T45" fmla="*/ 0 h 1661"/>
                  <a:gd name="T46" fmla="*/ 0 w 1608"/>
                  <a:gd name="T47" fmla="*/ 0 h 1661"/>
                  <a:gd name="T48" fmla="*/ 0 w 1608"/>
                  <a:gd name="T49" fmla="*/ 0 h 1661"/>
                  <a:gd name="T50" fmla="*/ 0 w 1608"/>
                  <a:gd name="T51" fmla="*/ 0 h 1661"/>
                  <a:gd name="T52" fmla="*/ 0 w 1608"/>
                  <a:gd name="T53" fmla="*/ 0 h 1661"/>
                  <a:gd name="T54" fmla="*/ 0 w 1608"/>
                  <a:gd name="T55" fmla="*/ 0 h 1661"/>
                  <a:gd name="T56" fmla="*/ 0 w 1608"/>
                  <a:gd name="T57" fmla="*/ 0 h 1661"/>
                  <a:gd name="T58" fmla="*/ 0 w 1608"/>
                  <a:gd name="T59" fmla="*/ 0 h 1661"/>
                  <a:gd name="T60" fmla="*/ 0 w 1608"/>
                  <a:gd name="T61" fmla="*/ 0 h 1661"/>
                  <a:gd name="T62" fmla="*/ 0 w 1608"/>
                  <a:gd name="T63" fmla="*/ 0 h 1661"/>
                  <a:gd name="T64" fmla="*/ 0 w 1608"/>
                  <a:gd name="T65" fmla="*/ 0 h 1661"/>
                  <a:gd name="T66" fmla="*/ 0 w 1608"/>
                  <a:gd name="T67" fmla="*/ 0 h 1661"/>
                  <a:gd name="T68" fmla="*/ 0 w 1608"/>
                  <a:gd name="T69" fmla="*/ 0 h 1661"/>
                  <a:gd name="T70" fmla="*/ 0 w 1608"/>
                  <a:gd name="T71" fmla="*/ 0 h 1661"/>
                  <a:gd name="T72" fmla="*/ 0 w 1608"/>
                  <a:gd name="T73" fmla="*/ 0 h 1661"/>
                  <a:gd name="T74" fmla="*/ 0 w 1608"/>
                  <a:gd name="T75" fmla="*/ 0 h 1661"/>
                  <a:gd name="T76" fmla="*/ 0 w 1608"/>
                  <a:gd name="T77" fmla="*/ 0 h 1661"/>
                  <a:gd name="T78" fmla="*/ 0 w 1608"/>
                  <a:gd name="T79" fmla="*/ 0 h 1661"/>
                  <a:gd name="T80" fmla="*/ 0 w 1608"/>
                  <a:gd name="T81" fmla="*/ 0 h 1661"/>
                  <a:gd name="T82" fmla="*/ 0 w 1608"/>
                  <a:gd name="T83" fmla="*/ 0 h 1661"/>
                  <a:gd name="T84" fmla="*/ 0 w 1608"/>
                  <a:gd name="T85" fmla="*/ 0 h 1661"/>
                  <a:gd name="T86" fmla="*/ 0 w 1608"/>
                  <a:gd name="T87" fmla="*/ 0 h 1661"/>
                  <a:gd name="T88" fmla="*/ 0 w 1608"/>
                  <a:gd name="T89" fmla="*/ 0 h 1661"/>
                  <a:gd name="T90" fmla="*/ 0 w 1608"/>
                  <a:gd name="T91" fmla="*/ 0 h 1661"/>
                  <a:gd name="T92" fmla="*/ 0 w 1608"/>
                  <a:gd name="T93" fmla="*/ 0 h 1661"/>
                  <a:gd name="T94" fmla="*/ 0 w 1608"/>
                  <a:gd name="T95" fmla="*/ 0 h 1661"/>
                  <a:gd name="T96" fmla="*/ 0 w 1608"/>
                  <a:gd name="T97" fmla="*/ 0 h 1661"/>
                  <a:gd name="T98" fmla="*/ 0 w 1608"/>
                  <a:gd name="T99" fmla="*/ 0 h 1661"/>
                  <a:gd name="T100" fmla="*/ 0 w 1608"/>
                  <a:gd name="T101" fmla="*/ 0 h 1661"/>
                  <a:gd name="T102" fmla="*/ 0 w 1608"/>
                  <a:gd name="T103" fmla="*/ 0 h 1661"/>
                  <a:gd name="T104" fmla="*/ 0 w 1608"/>
                  <a:gd name="T105" fmla="*/ 0 h 1661"/>
                  <a:gd name="T106" fmla="*/ 0 w 1608"/>
                  <a:gd name="T107" fmla="*/ 0 h 1661"/>
                  <a:gd name="T108" fmla="*/ 0 w 1608"/>
                  <a:gd name="T109" fmla="*/ 0 h 1661"/>
                  <a:gd name="T110" fmla="*/ 0 w 1608"/>
                  <a:gd name="T111" fmla="*/ 0 h 1661"/>
                  <a:gd name="T112" fmla="*/ 0 w 1608"/>
                  <a:gd name="T113" fmla="*/ 0 h 1661"/>
                  <a:gd name="T114" fmla="*/ 0 w 1608"/>
                  <a:gd name="T115" fmla="*/ 0 h 1661"/>
                  <a:gd name="T116" fmla="*/ 0 w 1608"/>
                  <a:gd name="T117" fmla="*/ 0 h 1661"/>
                  <a:gd name="T118" fmla="*/ 0 w 1608"/>
                  <a:gd name="T119" fmla="*/ 0 h 1661"/>
                  <a:gd name="T120" fmla="*/ 0 w 1608"/>
                  <a:gd name="T121" fmla="*/ 0 h 1661"/>
                  <a:gd name="T122" fmla="*/ 0 w 1608"/>
                  <a:gd name="T123" fmla="*/ 0 h 1661"/>
                  <a:gd name="T124" fmla="*/ 0 w 1608"/>
                  <a:gd name="T125" fmla="*/ 0 h 16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8"/>
                  <a:gd name="T190" fmla="*/ 0 h 1661"/>
                  <a:gd name="T191" fmla="*/ 1608 w 1608"/>
                  <a:gd name="T192" fmla="*/ 1661 h 16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solidFill>
                <a:srgbClr val="BEBEBE"/>
              </a:solidFill>
              <a:ln w="6350">
                <a:solidFill>
                  <a:srgbClr val="969696"/>
                </a:solidFill>
                <a:round/>
                <a:headEnd/>
                <a:tailEnd/>
              </a:ln>
            </p:spPr>
            <p:txBody>
              <a:bodyPr/>
              <a:lstStyle/>
              <a:p>
                <a:endParaRPr lang="en-US" dirty="0"/>
              </a:p>
            </p:txBody>
          </p:sp>
          <p:grpSp>
            <p:nvGrpSpPr>
              <p:cNvPr id="581" name="Group 362"/>
              <p:cNvGrpSpPr>
                <a:grpSpLocks/>
              </p:cNvGrpSpPr>
              <p:nvPr/>
            </p:nvGrpSpPr>
            <p:grpSpPr bwMode="auto">
              <a:xfrm>
                <a:off x="3568" y="2614"/>
                <a:ext cx="106" cy="145"/>
                <a:chOff x="3568" y="2614"/>
                <a:chExt cx="106" cy="145"/>
              </a:xfrm>
            </p:grpSpPr>
            <p:sp>
              <p:nvSpPr>
                <p:cNvPr id="593" name="Freeform 363"/>
                <p:cNvSpPr>
                  <a:spLocks noChangeAspect="1"/>
                </p:cNvSpPr>
                <p:nvPr/>
              </p:nvSpPr>
              <p:spPr bwMode="gray">
                <a:xfrm>
                  <a:off x="3623" y="2614"/>
                  <a:ext cx="4" cy="12"/>
                </a:xfrm>
                <a:custGeom>
                  <a:avLst/>
                  <a:gdLst>
                    <a:gd name="T0" fmla="*/ 0 w 19"/>
                    <a:gd name="T1" fmla="*/ 0 h 40"/>
                    <a:gd name="T2" fmla="*/ 0 w 19"/>
                    <a:gd name="T3" fmla="*/ 0 h 40"/>
                    <a:gd name="T4" fmla="*/ 0 w 19"/>
                    <a:gd name="T5" fmla="*/ 0 h 40"/>
                    <a:gd name="T6" fmla="*/ 0 w 19"/>
                    <a:gd name="T7" fmla="*/ 0 h 40"/>
                    <a:gd name="T8" fmla="*/ 0 w 19"/>
                    <a:gd name="T9" fmla="*/ 0 h 40"/>
                    <a:gd name="T10" fmla="*/ 0 w 19"/>
                    <a:gd name="T11" fmla="*/ 0 h 40"/>
                    <a:gd name="T12" fmla="*/ 0 w 19"/>
                    <a:gd name="T13" fmla="*/ 0 h 40"/>
                    <a:gd name="T14" fmla="*/ 0 w 19"/>
                    <a:gd name="T15" fmla="*/ 0 h 40"/>
                    <a:gd name="T16" fmla="*/ 0 w 19"/>
                    <a:gd name="T17" fmla="*/ 0 h 40"/>
                    <a:gd name="T18" fmla="*/ 0 w 19"/>
                    <a:gd name="T19" fmla="*/ 0 h 40"/>
                    <a:gd name="T20" fmla="*/ 0 w 19"/>
                    <a:gd name="T21" fmla="*/ 0 h 40"/>
                    <a:gd name="T22" fmla="*/ 0 w 19"/>
                    <a:gd name="T23" fmla="*/ 0 h 40"/>
                    <a:gd name="T24" fmla="*/ 0 w 19"/>
                    <a:gd name="T25" fmla="*/ 0 h 40"/>
                    <a:gd name="T26" fmla="*/ 0 w 19"/>
                    <a:gd name="T27" fmla="*/ 0 h 40"/>
                    <a:gd name="T28" fmla="*/ 0 w 19"/>
                    <a:gd name="T29" fmla="*/ 0 h 40"/>
                    <a:gd name="T30" fmla="*/ 0 w 19"/>
                    <a:gd name="T31" fmla="*/ 0 h 40"/>
                    <a:gd name="T32" fmla="*/ 0 w 19"/>
                    <a:gd name="T33" fmla="*/ 0 h 40"/>
                    <a:gd name="T34" fmla="*/ 0 w 19"/>
                    <a:gd name="T35" fmla="*/ 0 h 40"/>
                    <a:gd name="T36" fmla="*/ 0 w 1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40"/>
                    <a:gd name="T59" fmla="*/ 19 w 19"/>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solidFill>
                  <a:srgbClr val="BEBEBE"/>
                </a:solidFill>
                <a:ln w="6350">
                  <a:solidFill>
                    <a:srgbClr val="969696"/>
                  </a:solidFill>
                  <a:round/>
                  <a:headEnd/>
                  <a:tailEnd/>
                </a:ln>
              </p:spPr>
              <p:txBody>
                <a:bodyPr/>
                <a:lstStyle/>
                <a:p>
                  <a:endParaRPr lang="en-US" dirty="0"/>
                </a:p>
              </p:txBody>
            </p:sp>
            <p:sp>
              <p:nvSpPr>
                <p:cNvPr id="594" name="Freeform 364"/>
                <p:cNvSpPr>
                  <a:spLocks noChangeAspect="1"/>
                </p:cNvSpPr>
                <p:nvPr/>
              </p:nvSpPr>
              <p:spPr bwMode="gray">
                <a:xfrm>
                  <a:off x="3568" y="2637"/>
                  <a:ext cx="106" cy="122"/>
                </a:xfrm>
                <a:custGeom>
                  <a:avLst/>
                  <a:gdLst>
                    <a:gd name="T0" fmla="*/ 0 w 427"/>
                    <a:gd name="T1" fmla="*/ 0 h 482"/>
                    <a:gd name="T2" fmla="*/ 0 w 427"/>
                    <a:gd name="T3" fmla="*/ 0 h 482"/>
                    <a:gd name="T4" fmla="*/ 0 w 427"/>
                    <a:gd name="T5" fmla="*/ 0 h 482"/>
                    <a:gd name="T6" fmla="*/ 0 w 427"/>
                    <a:gd name="T7" fmla="*/ 0 h 482"/>
                    <a:gd name="T8" fmla="*/ 0 w 427"/>
                    <a:gd name="T9" fmla="*/ 0 h 482"/>
                    <a:gd name="T10" fmla="*/ 0 w 427"/>
                    <a:gd name="T11" fmla="*/ 0 h 482"/>
                    <a:gd name="T12" fmla="*/ 0 w 427"/>
                    <a:gd name="T13" fmla="*/ 0 h 482"/>
                    <a:gd name="T14" fmla="*/ 0 w 427"/>
                    <a:gd name="T15" fmla="*/ 0 h 482"/>
                    <a:gd name="T16" fmla="*/ 0 w 427"/>
                    <a:gd name="T17" fmla="*/ 0 h 482"/>
                    <a:gd name="T18" fmla="*/ 0 w 427"/>
                    <a:gd name="T19" fmla="*/ 0 h 482"/>
                    <a:gd name="T20" fmla="*/ 0 w 427"/>
                    <a:gd name="T21" fmla="*/ 0 h 482"/>
                    <a:gd name="T22" fmla="*/ 0 w 427"/>
                    <a:gd name="T23" fmla="*/ 0 h 482"/>
                    <a:gd name="T24" fmla="*/ 0 w 427"/>
                    <a:gd name="T25" fmla="*/ 0 h 482"/>
                    <a:gd name="T26" fmla="*/ 0 w 427"/>
                    <a:gd name="T27" fmla="*/ 0 h 482"/>
                    <a:gd name="T28" fmla="*/ 0 w 427"/>
                    <a:gd name="T29" fmla="*/ 0 h 482"/>
                    <a:gd name="T30" fmla="*/ 0 w 427"/>
                    <a:gd name="T31" fmla="*/ 0 h 482"/>
                    <a:gd name="T32" fmla="*/ 0 w 427"/>
                    <a:gd name="T33" fmla="*/ 0 h 482"/>
                    <a:gd name="T34" fmla="*/ 0 w 427"/>
                    <a:gd name="T35" fmla="*/ 0 h 482"/>
                    <a:gd name="T36" fmla="*/ 0 w 427"/>
                    <a:gd name="T37" fmla="*/ 0 h 482"/>
                    <a:gd name="T38" fmla="*/ 0 w 427"/>
                    <a:gd name="T39" fmla="*/ 0 h 482"/>
                    <a:gd name="T40" fmla="*/ 0 w 427"/>
                    <a:gd name="T41" fmla="*/ 0 h 482"/>
                    <a:gd name="T42" fmla="*/ 0 w 427"/>
                    <a:gd name="T43" fmla="*/ 0 h 482"/>
                    <a:gd name="T44" fmla="*/ 0 w 427"/>
                    <a:gd name="T45" fmla="*/ 0 h 482"/>
                    <a:gd name="T46" fmla="*/ 0 w 427"/>
                    <a:gd name="T47" fmla="*/ 0 h 482"/>
                    <a:gd name="T48" fmla="*/ 0 w 427"/>
                    <a:gd name="T49" fmla="*/ 0 h 482"/>
                    <a:gd name="T50" fmla="*/ 0 w 427"/>
                    <a:gd name="T51" fmla="*/ 0 h 482"/>
                    <a:gd name="T52" fmla="*/ 0 w 427"/>
                    <a:gd name="T53" fmla="*/ 0 h 482"/>
                    <a:gd name="T54" fmla="*/ 0 w 427"/>
                    <a:gd name="T55" fmla="*/ 0 h 482"/>
                    <a:gd name="T56" fmla="*/ 0 w 427"/>
                    <a:gd name="T57" fmla="*/ 0 h 482"/>
                    <a:gd name="T58" fmla="*/ 0 w 427"/>
                    <a:gd name="T59" fmla="*/ 0 h 482"/>
                    <a:gd name="T60" fmla="*/ 0 w 427"/>
                    <a:gd name="T61" fmla="*/ 0 h 482"/>
                    <a:gd name="T62" fmla="*/ 0 w 427"/>
                    <a:gd name="T63" fmla="*/ 0 h 482"/>
                    <a:gd name="T64" fmla="*/ 0 w 427"/>
                    <a:gd name="T65" fmla="*/ 0 h 482"/>
                    <a:gd name="T66" fmla="*/ 0 w 427"/>
                    <a:gd name="T67" fmla="*/ 0 h 482"/>
                    <a:gd name="T68" fmla="*/ 0 w 427"/>
                    <a:gd name="T69" fmla="*/ 0 h 482"/>
                    <a:gd name="T70" fmla="*/ 0 w 427"/>
                    <a:gd name="T71" fmla="*/ 0 h 482"/>
                    <a:gd name="T72" fmla="*/ 0 w 427"/>
                    <a:gd name="T73" fmla="*/ 0 h 482"/>
                    <a:gd name="T74" fmla="*/ 0 w 427"/>
                    <a:gd name="T75" fmla="*/ 0 h 482"/>
                    <a:gd name="T76" fmla="*/ 0 w 427"/>
                    <a:gd name="T77" fmla="*/ 0 h 482"/>
                    <a:gd name="T78" fmla="*/ 0 w 427"/>
                    <a:gd name="T79" fmla="*/ 0 h 482"/>
                    <a:gd name="T80" fmla="*/ 0 w 427"/>
                    <a:gd name="T81" fmla="*/ 0 h 482"/>
                    <a:gd name="T82" fmla="*/ 0 w 427"/>
                    <a:gd name="T83" fmla="*/ 0 h 482"/>
                    <a:gd name="T84" fmla="*/ 0 w 427"/>
                    <a:gd name="T85" fmla="*/ 0 h 482"/>
                    <a:gd name="T86" fmla="*/ 0 w 427"/>
                    <a:gd name="T87" fmla="*/ 0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
                    <a:gd name="T133" fmla="*/ 0 h 482"/>
                    <a:gd name="T134" fmla="*/ 427 w 427"/>
                    <a:gd name="T135" fmla="*/ 482 h 4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solidFill>
                  <a:srgbClr val="BEBEBE"/>
                </a:solidFill>
                <a:ln w="6350">
                  <a:solidFill>
                    <a:srgbClr val="969696"/>
                  </a:solidFill>
                  <a:round/>
                  <a:headEnd/>
                  <a:tailEnd/>
                </a:ln>
              </p:spPr>
              <p:txBody>
                <a:bodyPr/>
                <a:lstStyle/>
                <a:p>
                  <a:endParaRPr lang="en-US" dirty="0"/>
                </a:p>
              </p:txBody>
            </p:sp>
          </p:grpSp>
          <p:grpSp>
            <p:nvGrpSpPr>
              <p:cNvPr id="582" name="Group 365"/>
              <p:cNvGrpSpPr>
                <a:grpSpLocks/>
              </p:cNvGrpSpPr>
              <p:nvPr/>
            </p:nvGrpSpPr>
            <p:grpSpPr bwMode="auto">
              <a:xfrm>
                <a:off x="3554" y="2618"/>
                <a:ext cx="72" cy="55"/>
                <a:chOff x="3554" y="2618"/>
                <a:chExt cx="72" cy="55"/>
              </a:xfrm>
            </p:grpSpPr>
            <p:sp>
              <p:nvSpPr>
                <p:cNvPr id="591" name="Freeform 366"/>
                <p:cNvSpPr>
                  <a:spLocks noChangeAspect="1"/>
                </p:cNvSpPr>
                <p:nvPr/>
              </p:nvSpPr>
              <p:spPr bwMode="gray">
                <a:xfrm>
                  <a:off x="3589" y="2646"/>
                  <a:ext cx="4"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9"/>
                    <a:gd name="T35" fmla="*/ 16 w 16"/>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solidFill>
                  <a:srgbClr val="BEBEBE"/>
                </a:solidFill>
                <a:ln w="6350">
                  <a:solidFill>
                    <a:srgbClr val="969696"/>
                  </a:solidFill>
                  <a:round/>
                  <a:headEnd/>
                  <a:tailEnd/>
                </a:ln>
              </p:spPr>
              <p:txBody>
                <a:bodyPr/>
                <a:lstStyle/>
                <a:p>
                  <a:endParaRPr lang="en-US" dirty="0"/>
                </a:p>
              </p:txBody>
            </p:sp>
            <p:sp>
              <p:nvSpPr>
                <p:cNvPr id="592" name="Freeform 367"/>
                <p:cNvSpPr>
                  <a:spLocks noChangeAspect="1"/>
                </p:cNvSpPr>
                <p:nvPr/>
              </p:nvSpPr>
              <p:spPr bwMode="gray">
                <a:xfrm>
                  <a:off x="3554" y="2618"/>
                  <a:ext cx="72" cy="55"/>
                </a:xfrm>
                <a:custGeom>
                  <a:avLst/>
                  <a:gdLst>
                    <a:gd name="T0" fmla="*/ 0 w 288"/>
                    <a:gd name="T1" fmla="*/ 0 h 215"/>
                    <a:gd name="T2" fmla="*/ 0 w 288"/>
                    <a:gd name="T3" fmla="*/ 0 h 215"/>
                    <a:gd name="T4" fmla="*/ 0 w 288"/>
                    <a:gd name="T5" fmla="*/ 0 h 215"/>
                    <a:gd name="T6" fmla="*/ 0 w 288"/>
                    <a:gd name="T7" fmla="*/ 0 h 215"/>
                    <a:gd name="T8" fmla="*/ 0 w 288"/>
                    <a:gd name="T9" fmla="*/ 0 h 215"/>
                    <a:gd name="T10" fmla="*/ 0 w 288"/>
                    <a:gd name="T11" fmla="*/ 0 h 215"/>
                    <a:gd name="T12" fmla="*/ 0 w 288"/>
                    <a:gd name="T13" fmla="*/ 0 h 215"/>
                    <a:gd name="T14" fmla="*/ 0 w 288"/>
                    <a:gd name="T15" fmla="*/ 0 h 215"/>
                    <a:gd name="T16" fmla="*/ 0 w 288"/>
                    <a:gd name="T17" fmla="*/ 0 h 215"/>
                    <a:gd name="T18" fmla="*/ 0 w 288"/>
                    <a:gd name="T19" fmla="*/ 0 h 215"/>
                    <a:gd name="T20" fmla="*/ 0 w 288"/>
                    <a:gd name="T21" fmla="*/ 0 h 215"/>
                    <a:gd name="T22" fmla="*/ 0 w 288"/>
                    <a:gd name="T23" fmla="*/ 0 h 215"/>
                    <a:gd name="T24" fmla="*/ 0 w 288"/>
                    <a:gd name="T25" fmla="*/ 0 h 215"/>
                    <a:gd name="T26" fmla="*/ 0 w 288"/>
                    <a:gd name="T27" fmla="*/ 0 h 215"/>
                    <a:gd name="T28" fmla="*/ 0 w 288"/>
                    <a:gd name="T29" fmla="*/ 0 h 215"/>
                    <a:gd name="T30" fmla="*/ 0 w 288"/>
                    <a:gd name="T31" fmla="*/ 0 h 215"/>
                    <a:gd name="T32" fmla="*/ 0 w 288"/>
                    <a:gd name="T33" fmla="*/ 0 h 215"/>
                    <a:gd name="T34" fmla="*/ 0 w 288"/>
                    <a:gd name="T35" fmla="*/ 0 h 215"/>
                    <a:gd name="T36" fmla="*/ 0 w 288"/>
                    <a:gd name="T37" fmla="*/ 0 h 215"/>
                    <a:gd name="T38" fmla="*/ 0 w 288"/>
                    <a:gd name="T39" fmla="*/ 0 h 215"/>
                    <a:gd name="T40" fmla="*/ 0 w 288"/>
                    <a:gd name="T41" fmla="*/ 0 h 215"/>
                    <a:gd name="T42" fmla="*/ 0 w 288"/>
                    <a:gd name="T43" fmla="*/ 0 h 215"/>
                    <a:gd name="T44" fmla="*/ 0 w 288"/>
                    <a:gd name="T45" fmla="*/ 0 h 215"/>
                    <a:gd name="T46" fmla="*/ 0 w 288"/>
                    <a:gd name="T47" fmla="*/ 0 h 215"/>
                    <a:gd name="T48" fmla="*/ 0 w 288"/>
                    <a:gd name="T49" fmla="*/ 0 h 215"/>
                    <a:gd name="T50" fmla="*/ 0 w 288"/>
                    <a:gd name="T51" fmla="*/ 0 h 215"/>
                    <a:gd name="T52" fmla="*/ 0 w 288"/>
                    <a:gd name="T53" fmla="*/ 0 h 215"/>
                    <a:gd name="T54" fmla="*/ 0 w 288"/>
                    <a:gd name="T55" fmla="*/ 0 h 215"/>
                    <a:gd name="T56" fmla="*/ 0 w 288"/>
                    <a:gd name="T57" fmla="*/ 0 h 215"/>
                    <a:gd name="T58" fmla="*/ 0 w 288"/>
                    <a:gd name="T59" fmla="*/ 0 h 215"/>
                    <a:gd name="T60" fmla="*/ 0 w 288"/>
                    <a:gd name="T61" fmla="*/ 0 h 215"/>
                    <a:gd name="T62" fmla="*/ 0 w 288"/>
                    <a:gd name="T63" fmla="*/ 0 h 215"/>
                    <a:gd name="T64" fmla="*/ 0 w 288"/>
                    <a:gd name="T65" fmla="*/ 0 h 215"/>
                    <a:gd name="T66" fmla="*/ 0 w 288"/>
                    <a:gd name="T67" fmla="*/ 0 h 215"/>
                    <a:gd name="T68" fmla="*/ 0 w 288"/>
                    <a:gd name="T69" fmla="*/ 0 h 215"/>
                    <a:gd name="T70" fmla="*/ 0 w 288"/>
                    <a:gd name="T71" fmla="*/ 0 h 215"/>
                    <a:gd name="T72" fmla="*/ 0 w 288"/>
                    <a:gd name="T73" fmla="*/ 0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215"/>
                    <a:gd name="T113" fmla="*/ 288 w 288"/>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solidFill>
                  <a:srgbClr val="BEBEBE"/>
                </a:solidFill>
                <a:ln w="6350">
                  <a:solidFill>
                    <a:srgbClr val="969696"/>
                  </a:solidFill>
                  <a:round/>
                  <a:headEnd/>
                  <a:tailEnd/>
                </a:ln>
              </p:spPr>
              <p:txBody>
                <a:bodyPr/>
                <a:lstStyle/>
                <a:p>
                  <a:endParaRPr lang="en-US" dirty="0"/>
                </a:p>
              </p:txBody>
            </p:sp>
          </p:grpSp>
          <p:grpSp>
            <p:nvGrpSpPr>
              <p:cNvPr id="583" name="Group 368"/>
              <p:cNvGrpSpPr>
                <a:grpSpLocks/>
              </p:cNvGrpSpPr>
              <p:nvPr/>
            </p:nvGrpSpPr>
            <p:grpSpPr bwMode="auto">
              <a:xfrm>
                <a:off x="3623" y="2281"/>
                <a:ext cx="263" cy="166"/>
                <a:chOff x="5018" y="2273"/>
                <a:chExt cx="263" cy="166"/>
              </a:xfrm>
            </p:grpSpPr>
            <p:grpSp>
              <p:nvGrpSpPr>
                <p:cNvPr id="584" name="Group 369"/>
                <p:cNvGrpSpPr>
                  <a:grpSpLocks/>
                </p:cNvGrpSpPr>
                <p:nvPr/>
              </p:nvGrpSpPr>
              <p:grpSpPr bwMode="auto">
                <a:xfrm>
                  <a:off x="5018" y="2273"/>
                  <a:ext cx="237" cy="155"/>
                  <a:chOff x="5018" y="2273"/>
                  <a:chExt cx="237" cy="155"/>
                </a:xfrm>
              </p:grpSpPr>
              <p:sp>
                <p:nvSpPr>
                  <p:cNvPr id="588" name="Freeform 370"/>
                  <p:cNvSpPr>
                    <a:spLocks/>
                  </p:cNvSpPr>
                  <p:nvPr/>
                </p:nvSpPr>
                <p:spPr bwMode="gray">
                  <a:xfrm>
                    <a:off x="5224" y="2376"/>
                    <a:ext cx="5" cy="5"/>
                  </a:xfrm>
                  <a:custGeom>
                    <a:avLst/>
                    <a:gdLst>
                      <a:gd name="T0" fmla="*/ 0 w 20"/>
                      <a:gd name="T1" fmla="*/ 0 h 20"/>
                      <a:gd name="T2" fmla="*/ 0 w 20"/>
                      <a:gd name="T3" fmla="*/ 0 h 20"/>
                      <a:gd name="T4" fmla="*/ 0 w 20"/>
                      <a:gd name="T5" fmla="*/ 0 h 20"/>
                      <a:gd name="T6" fmla="*/ 0 w 20"/>
                      <a:gd name="T7" fmla="*/ 0 h 20"/>
                      <a:gd name="T8" fmla="*/ 0 w 20"/>
                      <a:gd name="T9" fmla="*/ 0 h 20"/>
                      <a:gd name="T10" fmla="*/ 0 w 20"/>
                      <a:gd name="T11" fmla="*/ 0 h 20"/>
                      <a:gd name="T12" fmla="*/ 0 w 20"/>
                      <a:gd name="T13" fmla="*/ 0 h 20"/>
                      <a:gd name="T14" fmla="*/ 0 w 20"/>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0"/>
                      <a:gd name="T26" fmla="*/ 20 w 2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0">
                        <a:moveTo>
                          <a:pt x="20" y="20"/>
                        </a:moveTo>
                        <a:lnTo>
                          <a:pt x="16" y="13"/>
                        </a:lnTo>
                        <a:lnTo>
                          <a:pt x="9" y="0"/>
                        </a:lnTo>
                        <a:lnTo>
                          <a:pt x="0" y="4"/>
                        </a:lnTo>
                        <a:lnTo>
                          <a:pt x="5" y="13"/>
                        </a:lnTo>
                        <a:lnTo>
                          <a:pt x="5" y="20"/>
                        </a:lnTo>
                        <a:lnTo>
                          <a:pt x="16" y="20"/>
                        </a:lnTo>
                        <a:lnTo>
                          <a:pt x="20" y="20"/>
                        </a:lnTo>
                        <a:close/>
                      </a:path>
                    </a:pathLst>
                  </a:custGeom>
                  <a:solidFill>
                    <a:srgbClr val="BEBEBE"/>
                  </a:solidFill>
                  <a:ln w="6350">
                    <a:solidFill>
                      <a:srgbClr val="969696"/>
                    </a:solidFill>
                    <a:round/>
                    <a:headEnd/>
                    <a:tailEnd/>
                  </a:ln>
                </p:spPr>
                <p:txBody>
                  <a:bodyPr/>
                  <a:lstStyle/>
                  <a:p>
                    <a:endParaRPr lang="en-US" dirty="0"/>
                  </a:p>
                </p:txBody>
              </p:sp>
              <p:sp>
                <p:nvSpPr>
                  <p:cNvPr id="589" name="Freeform 371"/>
                  <p:cNvSpPr>
                    <a:spLocks/>
                  </p:cNvSpPr>
                  <p:nvPr/>
                </p:nvSpPr>
                <p:spPr bwMode="gray">
                  <a:xfrm>
                    <a:off x="5018" y="2273"/>
                    <a:ext cx="237" cy="155"/>
                  </a:xfrm>
                  <a:custGeom>
                    <a:avLst/>
                    <a:gdLst>
                      <a:gd name="T0" fmla="*/ 0 w 948"/>
                      <a:gd name="T1" fmla="*/ 0 h 618"/>
                      <a:gd name="T2" fmla="*/ 0 w 948"/>
                      <a:gd name="T3" fmla="*/ 0 h 618"/>
                      <a:gd name="T4" fmla="*/ 0 w 948"/>
                      <a:gd name="T5" fmla="*/ 0 h 618"/>
                      <a:gd name="T6" fmla="*/ 0 w 948"/>
                      <a:gd name="T7" fmla="*/ 0 h 618"/>
                      <a:gd name="T8" fmla="*/ 0 w 948"/>
                      <a:gd name="T9" fmla="*/ 0 h 618"/>
                      <a:gd name="T10" fmla="*/ 0 w 948"/>
                      <a:gd name="T11" fmla="*/ 0 h 618"/>
                      <a:gd name="T12" fmla="*/ 0 w 948"/>
                      <a:gd name="T13" fmla="*/ 0 h 618"/>
                      <a:gd name="T14" fmla="*/ 0 w 948"/>
                      <a:gd name="T15" fmla="*/ 0 h 618"/>
                      <a:gd name="T16" fmla="*/ 0 w 948"/>
                      <a:gd name="T17" fmla="*/ 0 h 618"/>
                      <a:gd name="T18" fmla="*/ 0 w 948"/>
                      <a:gd name="T19" fmla="*/ 0 h 618"/>
                      <a:gd name="T20" fmla="*/ 0 w 948"/>
                      <a:gd name="T21" fmla="*/ 0 h 618"/>
                      <a:gd name="T22" fmla="*/ 0 w 948"/>
                      <a:gd name="T23" fmla="*/ 0 h 618"/>
                      <a:gd name="T24" fmla="*/ 0 w 948"/>
                      <a:gd name="T25" fmla="*/ 0 h 618"/>
                      <a:gd name="T26" fmla="*/ 0 w 948"/>
                      <a:gd name="T27" fmla="*/ 0 h 618"/>
                      <a:gd name="T28" fmla="*/ 0 w 948"/>
                      <a:gd name="T29" fmla="*/ 0 h 618"/>
                      <a:gd name="T30" fmla="*/ 0 w 948"/>
                      <a:gd name="T31" fmla="*/ 0 h 618"/>
                      <a:gd name="T32" fmla="*/ 0 w 948"/>
                      <a:gd name="T33" fmla="*/ 0 h 618"/>
                      <a:gd name="T34" fmla="*/ 0 w 948"/>
                      <a:gd name="T35" fmla="*/ 0 h 618"/>
                      <a:gd name="T36" fmla="*/ 0 w 948"/>
                      <a:gd name="T37" fmla="*/ 0 h 618"/>
                      <a:gd name="T38" fmla="*/ 0 w 948"/>
                      <a:gd name="T39" fmla="*/ 0 h 618"/>
                      <a:gd name="T40" fmla="*/ 0 w 948"/>
                      <a:gd name="T41" fmla="*/ 0 h 618"/>
                      <a:gd name="T42" fmla="*/ 0 w 948"/>
                      <a:gd name="T43" fmla="*/ 0 h 618"/>
                      <a:gd name="T44" fmla="*/ 0 w 948"/>
                      <a:gd name="T45" fmla="*/ 0 h 618"/>
                      <a:gd name="T46" fmla="*/ 0 w 948"/>
                      <a:gd name="T47" fmla="*/ 0 h 618"/>
                      <a:gd name="T48" fmla="*/ 0 w 948"/>
                      <a:gd name="T49" fmla="*/ 0 h 618"/>
                      <a:gd name="T50" fmla="*/ 0 w 948"/>
                      <a:gd name="T51" fmla="*/ 0 h 618"/>
                      <a:gd name="T52" fmla="*/ 0 w 948"/>
                      <a:gd name="T53" fmla="*/ 0 h 618"/>
                      <a:gd name="T54" fmla="*/ 0 w 948"/>
                      <a:gd name="T55" fmla="*/ 0 h 618"/>
                      <a:gd name="T56" fmla="*/ 0 w 948"/>
                      <a:gd name="T57" fmla="*/ 0 h 618"/>
                      <a:gd name="T58" fmla="*/ 0 w 948"/>
                      <a:gd name="T59" fmla="*/ 0 h 618"/>
                      <a:gd name="T60" fmla="*/ 0 w 948"/>
                      <a:gd name="T61" fmla="*/ 0 h 618"/>
                      <a:gd name="T62" fmla="*/ 0 w 948"/>
                      <a:gd name="T63" fmla="*/ 0 h 618"/>
                      <a:gd name="T64" fmla="*/ 0 w 948"/>
                      <a:gd name="T65" fmla="*/ 0 h 618"/>
                      <a:gd name="T66" fmla="*/ 0 w 948"/>
                      <a:gd name="T67" fmla="*/ 0 h 618"/>
                      <a:gd name="T68" fmla="*/ 0 w 948"/>
                      <a:gd name="T69" fmla="*/ 0 h 618"/>
                      <a:gd name="T70" fmla="*/ 0 w 948"/>
                      <a:gd name="T71" fmla="*/ 0 h 618"/>
                      <a:gd name="T72" fmla="*/ 0 w 948"/>
                      <a:gd name="T73" fmla="*/ 0 h 618"/>
                      <a:gd name="T74" fmla="*/ 0 w 948"/>
                      <a:gd name="T75" fmla="*/ 0 h 618"/>
                      <a:gd name="T76" fmla="*/ 0 w 948"/>
                      <a:gd name="T77" fmla="*/ 0 h 618"/>
                      <a:gd name="T78" fmla="*/ 0 w 948"/>
                      <a:gd name="T79" fmla="*/ 0 h 618"/>
                      <a:gd name="T80" fmla="*/ 0 w 948"/>
                      <a:gd name="T81" fmla="*/ 0 h 618"/>
                      <a:gd name="T82" fmla="*/ 0 w 948"/>
                      <a:gd name="T83" fmla="*/ 0 h 618"/>
                      <a:gd name="T84" fmla="*/ 0 w 948"/>
                      <a:gd name="T85" fmla="*/ 0 h 618"/>
                      <a:gd name="T86" fmla="*/ 0 w 948"/>
                      <a:gd name="T87" fmla="*/ 0 h 618"/>
                      <a:gd name="T88" fmla="*/ 0 w 948"/>
                      <a:gd name="T89" fmla="*/ 0 h 618"/>
                      <a:gd name="T90" fmla="*/ 0 w 948"/>
                      <a:gd name="T91" fmla="*/ 0 h 618"/>
                      <a:gd name="T92" fmla="*/ 0 w 948"/>
                      <a:gd name="T93" fmla="*/ 0 h 618"/>
                      <a:gd name="T94" fmla="*/ 0 w 948"/>
                      <a:gd name="T95" fmla="*/ 0 h 618"/>
                      <a:gd name="T96" fmla="*/ 0 w 948"/>
                      <a:gd name="T97" fmla="*/ 0 h 618"/>
                      <a:gd name="T98" fmla="*/ 0 w 948"/>
                      <a:gd name="T99" fmla="*/ 0 h 618"/>
                      <a:gd name="T100" fmla="*/ 0 w 948"/>
                      <a:gd name="T101" fmla="*/ 0 h 618"/>
                      <a:gd name="T102" fmla="*/ 0 w 948"/>
                      <a:gd name="T103" fmla="*/ 0 h 618"/>
                      <a:gd name="T104" fmla="*/ 0 w 948"/>
                      <a:gd name="T105" fmla="*/ 0 h 618"/>
                      <a:gd name="T106" fmla="*/ 0 w 948"/>
                      <a:gd name="T107" fmla="*/ 0 h 618"/>
                      <a:gd name="T108" fmla="*/ 0 w 948"/>
                      <a:gd name="T109" fmla="*/ 0 h 618"/>
                      <a:gd name="T110" fmla="*/ 0 w 948"/>
                      <a:gd name="T111" fmla="*/ 0 h 618"/>
                      <a:gd name="T112" fmla="*/ 0 w 948"/>
                      <a:gd name="T113" fmla="*/ 0 h 618"/>
                      <a:gd name="T114" fmla="*/ 0 w 948"/>
                      <a:gd name="T115" fmla="*/ 0 h 6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8"/>
                      <a:gd name="T175" fmla="*/ 0 h 618"/>
                      <a:gd name="T176" fmla="*/ 948 w 948"/>
                      <a:gd name="T177" fmla="*/ 618 h 6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8" h="618">
                        <a:moveTo>
                          <a:pt x="0" y="49"/>
                        </a:moveTo>
                        <a:lnTo>
                          <a:pt x="0" y="123"/>
                        </a:lnTo>
                        <a:lnTo>
                          <a:pt x="0" y="196"/>
                        </a:lnTo>
                        <a:lnTo>
                          <a:pt x="0" y="261"/>
                        </a:lnTo>
                        <a:lnTo>
                          <a:pt x="0" y="322"/>
                        </a:lnTo>
                        <a:lnTo>
                          <a:pt x="53" y="334"/>
                        </a:lnTo>
                        <a:lnTo>
                          <a:pt x="62" y="331"/>
                        </a:lnTo>
                        <a:lnTo>
                          <a:pt x="57" y="314"/>
                        </a:lnTo>
                        <a:lnTo>
                          <a:pt x="57" y="307"/>
                        </a:lnTo>
                        <a:lnTo>
                          <a:pt x="53" y="292"/>
                        </a:lnTo>
                        <a:lnTo>
                          <a:pt x="57" y="280"/>
                        </a:lnTo>
                        <a:lnTo>
                          <a:pt x="62" y="276"/>
                        </a:lnTo>
                        <a:lnTo>
                          <a:pt x="66" y="268"/>
                        </a:lnTo>
                        <a:lnTo>
                          <a:pt x="73" y="265"/>
                        </a:lnTo>
                        <a:lnTo>
                          <a:pt x="81" y="261"/>
                        </a:lnTo>
                        <a:lnTo>
                          <a:pt x="96" y="261"/>
                        </a:lnTo>
                        <a:lnTo>
                          <a:pt x="103" y="257"/>
                        </a:lnTo>
                        <a:lnTo>
                          <a:pt x="108" y="250"/>
                        </a:lnTo>
                        <a:lnTo>
                          <a:pt x="108" y="242"/>
                        </a:lnTo>
                        <a:lnTo>
                          <a:pt x="116" y="242"/>
                        </a:lnTo>
                        <a:lnTo>
                          <a:pt x="127" y="250"/>
                        </a:lnTo>
                        <a:lnTo>
                          <a:pt x="134" y="250"/>
                        </a:lnTo>
                        <a:lnTo>
                          <a:pt x="134" y="242"/>
                        </a:lnTo>
                        <a:lnTo>
                          <a:pt x="127" y="237"/>
                        </a:lnTo>
                        <a:lnTo>
                          <a:pt x="123" y="230"/>
                        </a:lnTo>
                        <a:lnTo>
                          <a:pt x="127" y="226"/>
                        </a:lnTo>
                        <a:lnTo>
                          <a:pt x="134" y="226"/>
                        </a:lnTo>
                        <a:lnTo>
                          <a:pt x="142" y="222"/>
                        </a:lnTo>
                        <a:lnTo>
                          <a:pt x="145" y="215"/>
                        </a:lnTo>
                        <a:lnTo>
                          <a:pt x="165" y="237"/>
                        </a:lnTo>
                        <a:lnTo>
                          <a:pt x="180" y="246"/>
                        </a:lnTo>
                        <a:lnTo>
                          <a:pt x="184" y="253"/>
                        </a:lnTo>
                        <a:lnTo>
                          <a:pt x="192" y="257"/>
                        </a:lnTo>
                        <a:lnTo>
                          <a:pt x="204" y="253"/>
                        </a:lnTo>
                        <a:lnTo>
                          <a:pt x="219" y="257"/>
                        </a:lnTo>
                        <a:lnTo>
                          <a:pt x="223" y="265"/>
                        </a:lnTo>
                        <a:lnTo>
                          <a:pt x="219" y="272"/>
                        </a:lnTo>
                        <a:lnTo>
                          <a:pt x="219" y="280"/>
                        </a:lnTo>
                        <a:lnTo>
                          <a:pt x="226" y="285"/>
                        </a:lnTo>
                        <a:lnTo>
                          <a:pt x="234" y="292"/>
                        </a:lnTo>
                        <a:lnTo>
                          <a:pt x="226" y="292"/>
                        </a:lnTo>
                        <a:lnTo>
                          <a:pt x="226" y="299"/>
                        </a:lnTo>
                        <a:lnTo>
                          <a:pt x="226" y="311"/>
                        </a:lnTo>
                        <a:lnTo>
                          <a:pt x="223" y="318"/>
                        </a:lnTo>
                        <a:lnTo>
                          <a:pt x="230" y="322"/>
                        </a:lnTo>
                        <a:lnTo>
                          <a:pt x="243" y="331"/>
                        </a:lnTo>
                        <a:lnTo>
                          <a:pt x="261" y="334"/>
                        </a:lnTo>
                        <a:lnTo>
                          <a:pt x="269" y="334"/>
                        </a:lnTo>
                        <a:lnTo>
                          <a:pt x="292" y="338"/>
                        </a:lnTo>
                        <a:lnTo>
                          <a:pt x="300" y="334"/>
                        </a:lnTo>
                        <a:lnTo>
                          <a:pt x="304" y="331"/>
                        </a:lnTo>
                        <a:lnTo>
                          <a:pt x="307" y="322"/>
                        </a:lnTo>
                        <a:lnTo>
                          <a:pt x="315" y="331"/>
                        </a:lnTo>
                        <a:lnTo>
                          <a:pt x="326" y="342"/>
                        </a:lnTo>
                        <a:lnTo>
                          <a:pt x="335" y="345"/>
                        </a:lnTo>
                        <a:lnTo>
                          <a:pt x="335" y="353"/>
                        </a:lnTo>
                        <a:lnTo>
                          <a:pt x="338" y="368"/>
                        </a:lnTo>
                        <a:lnTo>
                          <a:pt x="342" y="377"/>
                        </a:lnTo>
                        <a:lnTo>
                          <a:pt x="346" y="384"/>
                        </a:lnTo>
                        <a:lnTo>
                          <a:pt x="353" y="388"/>
                        </a:lnTo>
                        <a:lnTo>
                          <a:pt x="357" y="403"/>
                        </a:lnTo>
                        <a:lnTo>
                          <a:pt x="357" y="410"/>
                        </a:lnTo>
                        <a:lnTo>
                          <a:pt x="361" y="426"/>
                        </a:lnTo>
                        <a:lnTo>
                          <a:pt x="368" y="434"/>
                        </a:lnTo>
                        <a:lnTo>
                          <a:pt x="418" y="464"/>
                        </a:lnTo>
                        <a:lnTo>
                          <a:pt x="438" y="487"/>
                        </a:lnTo>
                        <a:lnTo>
                          <a:pt x="445" y="495"/>
                        </a:lnTo>
                        <a:lnTo>
                          <a:pt x="464" y="495"/>
                        </a:lnTo>
                        <a:lnTo>
                          <a:pt x="477" y="502"/>
                        </a:lnTo>
                        <a:lnTo>
                          <a:pt x="495" y="518"/>
                        </a:lnTo>
                        <a:lnTo>
                          <a:pt x="519" y="541"/>
                        </a:lnTo>
                        <a:lnTo>
                          <a:pt x="526" y="548"/>
                        </a:lnTo>
                        <a:lnTo>
                          <a:pt x="534" y="548"/>
                        </a:lnTo>
                        <a:lnTo>
                          <a:pt x="541" y="545"/>
                        </a:lnTo>
                        <a:lnTo>
                          <a:pt x="549" y="541"/>
                        </a:lnTo>
                        <a:lnTo>
                          <a:pt x="572" y="552"/>
                        </a:lnTo>
                        <a:lnTo>
                          <a:pt x="576" y="561"/>
                        </a:lnTo>
                        <a:lnTo>
                          <a:pt x="584" y="564"/>
                        </a:lnTo>
                        <a:lnTo>
                          <a:pt x="591" y="568"/>
                        </a:lnTo>
                        <a:lnTo>
                          <a:pt x="584" y="576"/>
                        </a:lnTo>
                        <a:lnTo>
                          <a:pt x="584" y="583"/>
                        </a:lnTo>
                        <a:lnTo>
                          <a:pt x="584" y="598"/>
                        </a:lnTo>
                        <a:lnTo>
                          <a:pt x="584" y="607"/>
                        </a:lnTo>
                        <a:lnTo>
                          <a:pt x="584" y="614"/>
                        </a:lnTo>
                        <a:lnTo>
                          <a:pt x="611" y="611"/>
                        </a:lnTo>
                        <a:lnTo>
                          <a:pt x="618" y="614"/>
                        </a:lnTo>
                        <a:lnTo>
                          <a:pt x="626" y="618"/>
                        </a:lnTo>
                        <a:lnTo>
                          <a:pt x="633" y="618"/>
                        </a:lnTo>
                        <a:lnTo>
                          <a:pt x="650" y="618"/>
                        </a:lnTo>
                        <a:lnTo>
                          <a:pt x="653" y="614"/>
                        </a:lnTo>
                        <a:lnTo>
                          <a:pt x="653" y="607"/>
                        </a:lnTo>
                        <a:lnTo>
                          <a:pt x="653" y="603"/>
                        </a:lnTo>
                        <a:lnTo>
                          <a:pt x="657" y="587"/>
                        </a:lnTo>
                        <a:lnTo>
                          <a:pt x="664" y="576"/>
                        </a:lnTo>
                        <a:lnTo>
                          <a:pt x="668" y="572"/>
                        </a:lnTo>
                        <a:lnTo>
                          <a:pt x="676" y="564"/>
                        </a:lnTo>
                        <a:lnTo>
                          <a:pt x="679" y="561"/>
                        </a:lnTo>
                        <a:lnTo>
                          <a:pt x="683" y="552"/>
                        </a:lnTo>
                        <a:lnTo>
                          <a:pt x="683" y="548"/>
                        </a:lnTo>
                        <a:lnTo>
                          <a:pt x="676" y="541"/>
                        </a:lnTo>
                        <a:lnTo>
                          <a:pt x="672" y="533"/>
                        </a:lnTo>
                        <a:lnTo>
                          <a:pt x="664" y="518"/>
                        </a:lnTo>
                        <a:lnTo>
                          <a:pt x="672" y="515"/>
                        </a:lnTo>
                        <a:lnTo>
                          <a:pt x="672" y="502"/>
                        </a:lnTo>
                        <a:lnTo>
                          <a:pt x="668" y="495"/>
                        </a:lnTo>
                        <a:lnTo>
                          <a:pt x="664" y="491"/>
                        </a:lnTo>
                        <a:lnTo>
                          <a:pt x="653" y="491"/>
                        </a:lnTo>
                        <a:lnTo>
                          <a:pt x="645" y="491"/>
                        </a:lnTo>
                        <a:lnTo>
                          <a:pt x="641" y="484"/>
                        </a:lnTo>
                        <a:lnTo>
                          <a:pt x="633" y="480"/>
                        </a:lnTo>
                        <a:lnTo>
                          <a:pt x="630" y="472"/>
                        </a:lnTo>
                        <a:lnTo>
                          <a:pt x="637" y="469"/>
                        </a:lnTo>
                        <a:lnTo>
                          <a:pt x="633" y="460"/>
                        </a:lnTo>
                        <a:lnTo>
                          <a:pt x="637" y="452"/>
                        </a:lnTo>
                        <a:lnTo>
                          <a:pt x="645" y="449"/>
                        </a:lnTo>
                        <a:lnTo>
                          <a:pt x="657" y="449"/>
                        </a:lnTo>
                        <a:lnTo>
                          <a:pt x="661" y="452"/>
                        </a:lnTo>
                        <a:lnTo>
                          <a:pt x="668" y="456"/>
                        </a:lnTo>
                        <a:lnTo>
                          <a:pt x="683" y="452"/>
                        </a:lnTo>
                        <a:lnTo>
                          <a:pt x="691" y="449"/>
                        </a:lnTo>
                        <a:lnTo>
                          <a:pt x="703" y="430"/>
                        </a:lnTo>
                        <a:lnTo>
                          <a:pt x="703" y="423"/>
                        </a:lnTo>
                        <a:lnTo>
                          <a:pt x="714" y="414"/>
                        </a:lnTo>
                        <a:lnTo>
                          <a:pt x="729" y="414"/>
                        </a:lnTo>
                        <a:lnTo>
                          <a:pt x="733" y="410"/>
                        </a:lnTo>
                        <a:lnTo>
                          <a:pt x="737" y="403"/>
                        </a:lnTo>
                        <a:lnTo>
                          <a:pt x="737" y="392"/>
                        </a:lnTo>
                        <a:lnTo>
                          <a:pt x="733" y="388"/>
                        </a:lnTo>
                        <a:lnTo>
                          <a:pt x="737" y="384"/>
                        </a:lnTo>
                        <a:lnTo>
                          <a:pt x="742" y="372"/>
                        </a:lnTo>
                        <a:lnTo>
                          <a:pt x="745" y="368"/>
                        </a:lnTo>
                        <a:lnTo>
                          <a:pt x="753" y="372"/>
                        </a:lnTo>
                        <a:lnTo>
                          <a:pt x="760" y="372"/>
                        </a:lnTo>
                        <a:lnTo>
                          <a:pt x="775" y="364"/>
                        </a:lnTo>
                        <a:lnTo>
                          <a:pt x="791" y="357"/>
                        </a:lnTo>
                        <a:lnTo>
                          <a:pt x="795" y="349"/>
                        </a:lnTo>
                        <a:lnTo>
                          <a:pt x="799" y="345"/>
                        </a:lnTo>
                        <a:lnTo>
                          <a:pt x="806" y="345"/>
                        </a:lnTo>
                        <a:lnTo>
                          <a:pt x="806" y="353"/>
                        </a:lnTo>
                        <a:lnTo>
                          <a:pt x="814" y="360"/>
                        </a:lnTo>
                        <a:lnTo>
                          <a:pt x="814" y="368"/>
                        </a:lnTo>
                        <a:lnTo>
                          <a:pt x="810" y="377"/>
                        </a:lnTo>
                        <a:lnTo>
                          <a:pt x="803" y="380"/>
                        </a:lnTo>
                        <a:lnTo>
                          <a:pt x="799" y="384"/>
                        </a:lnTo>
                        <a:lnTo>
                          <a:pt x="803" y="399"/>
                        </a:lnTo>
                        <a:lnTo>
                          <a:pt x="806" y="406"/>
                        </a:lnTo>
                        <a:lnTo>
                          <a:pt x="814" y="406"/>
                        </a:lnTo>
                        <a:lnTo>
                          <a:pt x="821" y="403"/>
                        </a:lnTo>
                        <a:lnTo>
                          <a:pt x="825" y="403"/>
                        </a:lnTo>
                        <a:lnTo>
                          <a:pt x="837" y="403"/>
                        </a:lnTo>
                        <a:lnTo>
                          <a:pt x="845" y="403"/>
                        </a:lnTo>
                        <a:lnTo>
                          <a:pt x="860" y="406"/>
                        </a:lnTo>
                        <a:lnTo>
                          <a:pt x="880" y="406"/>
                        </a:lnTo>
                        <a:lnTo>
                          <a:pt x="883" y="399"/>
                        </a:lnTo>
                        <a:lnTo>
                          <a:pt x="887" y="392"/>
                        </a:lnTo>
                        <a:lnTo>
                          <a:pt x="895" y="388"/>
                        </a:lnTo>
                        <a:lnTo>
                          <a:pt x="902" y="388"/>
                        </a:lnTo>
                        <a:lnTo>
                          <a:pt x="906" y="384"/>
                        </a:lnTo>
                        <a:lnTo>
                          <a:pt x="917" y="384"/>
                        </a:lnTo>
                        <a:lnTo>
                          <a:pt x="922" y="384"/>
                        </a:lnTo>
                        <a:lnTo>
                          <a:pt x="926" y="372"/>
                        </a:lnTo>
                        <a:lnTo>
                          <a:pt x="941" y="368"/>
                        </a:lnTo>
                        <a:lnTo>
                          <a:pt x="948" y="360"/>
                        </a:lnTo>
                        <a:lnTo>
                          <a:pt x="941" y="357"/>
                        </a:lnTo>
                        <a:lnTo>
                          <a:pt x="933" y="360"/>
                        </a:lnTo>
                        <a:lnTo>
                          <a:pt x="917" y="357"/>
                        </a:lnTo>
                        <a:lnTo>
                          <a:pt x="906" y="345"/>
                        </a:lnTo>
                        <a:lnTo>
                          <a:pt x="898" y="345"/>
                        </a:lnTo>
                        <a:lnTo>
                          <a:pt x="891" y="342"/>
                        </a:lnTo>
                        <a:lnTo>
                          <a:pt x="876" y="331"/>
                        </a:lnTo>
                        <a:lnTo>
                          <a:pt x="876" y="322"/>
                        </a:lnTo>
                        <a:lnTo>
                          <a:pt x="871" y="318"/>
                        </a:lnTo>
                        <a:lnTo>
                          <a:pt x="864" y="314"/>
                        </a:lnTo>
                        <a:lnTo>
                          <a:pt x="860" y="331"/>
                        </a:lnTo>
                        <a:lnTo>
                          <a:pt x="852" y="334"/>
                        </a:lnTo>
                        <a:lnTo>
                          <a:pt x="849" y="342"/>
                        </a:lnTo>
                        <a:lnTo>
                          <a:pt x="841" y="342"/>
                        </a:lnTo>
                        <a:lnTo>
                          <a:pt x="818" y="331"/>
                        </a:lnTo>
                        <a:lnTo>
                          <a:pt x="810" y="318"/>
                        </a:lnTo>
                        <a:lnTo>
                          <a:pt x="803" y="318"/>
                        </a:lnTo>
                        <a:lnTo>
                          <a:pt x="795" y="314"/>
                        </a:lnTo>
                        <a:lnTo>
                          <a:pt x="788" y="314"/>
                        </a:lnTo>
                        <a:lnTo>
                          <a:pt x="791" y="303"/>
                        </a:lnTo>
                        <a:lnTo>
                          <a:pt x="803" y="296"/>
                        </a:lnTo>
                        <a:lnTo>
                          <a:pt x="818" y="285"/>
                        </a:lnTo>
                        <a:lnTo>
                          <a:pt x="825" y="268"/>
                        </a:lnTo>
                        <a:lnTo>
                          <a:pt x="841" y="265"/>
                        </a:lnTo>
                        <a:lnTo>
                          <a:pt x="841" y="257"/>
                        </a:lnTo>
                        <a:lnTo>
                          <a:pt x="821" y="250"/>
                        </a:lnTo>
                        <a:lnTo>
                          <a:pt x="821" y="257"/>
                        </a:lnTo>
                        <a:lnTo>
                          <a:pt x="806" y="268"/>
                        </a:lnTo>
                        <a:lnTo>
                          <a:pt x="803" y="272"/>
                        </a:lnTo>
                        <a:lnTo>
                          <a:pt x="795" y="268"/>
                        </a:lnTo>
                        <a:lnTo>
                          <a:pt x="788" y="285"/>
                        </a:lnTo>
                        <a:lnTo>
                          <a:pt x="779" y="292"/>
                        </a:lnTo>
                        <a:lnTo>
                          <a:pt x="760" y="299"/>
                        </a:lnTo>
                        <a:lnTo>
                          <a:pt x="745" y="311"/>
                        </a:lnTo>
                        <a:lnTo>
                          <a:pt x="742" y="314"/>
                        </a:lnTo>
                        <a:lnTo>
                          <a:pt x="733" y="318"/>
                        </a:lnTo>
                        <a:lnTo>
                          <a:pt x="725" y="322"/>
                        </a:lnTo>
                        <a:lnTo>
                          <a:pt x="722" y="331"/>
                        </a:lnTo>
                        <a:lnTo>
                          <a:pt x="718" y="338"/>
                        </a:lnTo>
                        <a:lnTo>
                          <a:pt x="714" y="342"/>
                        </a:lnTo>
                        <a:lnTo>
                          <a:pt x="703" y="345"/>
                        </a:lnTo>
                        <a:lnTo>
                          <a:pt x="696" y="345"/>
                        </a:lnTo>
                        <a:lnTo>
                          <a:pt x="679" y="338"/>
                        </a:lnTo>
                        <a:lnTo>
                          <a:pt x="672" y="338"/>
                        </a:lnTo>
                        <a:lnTo>
                          <a:pt x="661" y="331"/>
                        </a:lnTo>
                        <a:lnTo>
                          <a:pt x="603" y="334"/>
                        </a:lnTo>
                        <a:lnTo>
                          <a:pt x="591" y="288"/>
                        </a:lnTo>
                        <a:lnTo>
                          <a:pt x="556" y="280"/>
                        </a:lnTo>
                        <a:lnTo>
                          <a:pt x="556" y="268"/>
                        </a:lnTo>
                        <a:lnTo>
                          <a:pt x="556" y="253"/>
                        </a:lnTo>
                        <a:lnTo>
                          <a:pt x="565" y="250"/>
                        </a:lnTo>
                        <a:lnTo>
                          <a:pt x="565" y="207"/>
                        </a:lnTo>
                        <a:lnTo>
                          <a:pt x="552" y="207"/>
                        </a:lnTo>
                        <a:lnTo>
                          <a:pt x="534" y="176"/>
                        </a:lnTo>
                        <a:lnTo>
                          <a:pt x="523" y="165"/>
                        </a:lnTo>
                        <a:lnTo>
                          <a:pt x="515" y="161"/>
                        </a:lnTo>
                        <a:lnTo>
                          <a:pt x="503" y="150"/>
                        </a:lnTo>
                        <a:lnTo>
                          <a:pt x="495" y="145"/>
                        </a:lnTo>
                        <a:lnTo>
                          <a:pt x="480" y="150"/>
                        </a:lnTo>
                        <a:lnTo>
                          <a:pt x="403" y="150"/>
                        </a:lnTo>
                        <a:lnTo>
                          <a:pt x="335" y="161"/>
                        </a:lnTo>
                        <a:lnTo>
                          <a:pt x="307" y="134"/>
                        </a:lnTo>
                        <a:lnTo>
                          <a:pt x="261" y="84"/>
                        </a:lnTo>
                        <a:lnTo>
                          <a:pt x="226" y="53"/>
                        </a:lnTo>
                        <a:lnTo>
                          <a:pt x="211" y="42"/>
                        </a:lnTo>
                        <a:lnTo>
                          <a:pt x="192" y="27"/>
                        </a:lnTo>
                        <a:lnTo>
                          <a:pt x="173" y="11"/>
                        </a:lnTo>
                        <a:lnTo>
                          <a:pt x="142" y="0"/>
                        </a:lnTo>
                        <a:lnTo>
                          <a:pt x="0" y="49"/>
                        </a:lnTo>
                        <a:close/>
                      </a:path>
                    </a:pathLst>
                  </a:custGeom>
                  <a:solidFill>
                    <a:srgbClr val="BEBEBE"/>
                  </a:solidFill>
                  <a:ln w="6350">
                    <a:solidFill>
                      <a:srgbClr val="969696"/>
                    </a:solidFill>
                    <a:round/>
                    <a:headEnd/>
                    <a:tailEnd/>
                  </a:ln>
                </p:spPr>
                <p:txBody>
                  <a:bodyPr/>
                  <a:lstStyle/>
                  <a:p>
                    <a:endParaRPr lang="en-US" dirty="0"/>
                  </a:p>
                </p:txBody>
              </p:sp>
              <p:sp>
                <p:nvSpPr>
                  <p:cNvPr id="590" name="Freeform 372"/>
                  <p:cNvSpPr>
                    <a:spLocks/>
                  </p:cNvSpPr>
                  <p:nvPr/>
                </p:nvSpPr>
                <p:spPr bwMode="gray">
                  <a:xfrm>
                    <a:off x="5234" y="2378"/>
                    <a:ext cx="4" cy="3"/>
                  </a:xfrm>
                  <a:custGeom>
                    <a:avLst/>
                    <a:gdLst>
                      <a:gd name="T0" fmla="*/ 0 w 16"/>
                      <a:gd name="T1" fmla="*/ 0 h 12"/>
                      <a:gd name="T2" fmla="*/ 0 w 16"/>
                      <a:gd name="T3" fmla="*/ 0 h 12"/>
                      <a:gd name="T4" fmla="*/ 0 w 16"/>
                      <a:gd name="T5" fmla="*/ 0 h 12"/>
                      <a:gd name="T6" fmla="*/ 0 w 16"/>
                      <a:gd name="T7" fmla="*/ 0 h 12"/>
                      <a:gd name="T8" fmla="*/ 0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16" y="8"/>
                        </a:moveTo>
                        <a:lnTo>
                          <a:pt x="7" y="0"/>
                        </a:lnTo>
                        <a:lnTo>
                          <a:pt x="0" y="5"/>
                        </a:lnTo>
                        <a:lnTo>
                          <a:pt x="7" y="12"/>
                        </a:lnTo>
                        <a:lnTo>
                          <a:pt x="16" y="8"/>
                        </a:lnTo>
                        <a:close/>
                      </a:path>
                    </a:pathLst>
                  </a:custGeom>
                  <a:solidFill>
                    <a:srgbClr val="BEBEBE"/>
                  </a:solidFill>
                  <a:ln w="6350">
                    <a:solidFill>
                      <a:srgbClr val="969696"/>
                    </a:solidFill>
                    <a:round/>
                    <a:headEnd/>
                    <a:tailEnd/>
                  </a:ln>
                </p:spPr>
                <p:txBody>
                  <a:bodyPr/>
                  <a:lstStyle/>
                  <a:p>
                    <a:endParaRPr lang="en-US" dirty="0"/>
                  </a:p>
                </p:txBody>
              </p:sp>
            </p:grpSp>
            <p:grpSp>
              <p:nvGrpSpPr>
                <p:cNvPr id="585" name="Group 373"/>
                <p:cNvGrpSpPr>
                  <a:grpSpLocks/>
                </p:cNvGrpSpPr>
                <p:nvPr/>
              </p:nvGrpSpPr>
              <p:grpSpPr bwMode="auto">
                <a:xfrm>
                  <a:off x="5176" y="2359"/>
                  <a:ext cx="105" cy="80"/>
                  <a:chOff x="5176" y="2359"/>
                  <a:chExt cx="105" cy="80"/>
                </a:xfrm>
              </p:grpSpPr>
              <p:sp>
                <p:nvSpPr>
                  <p:cNvPr id="586" name="Freeform 374"/>
                  <p:cNvSpPr>
                    <a:spLocks/>
                  </p:cNvSpPr>
                  <p:nvPr/>
                </p:nvSpPr>
                <p:spPr bwMode="gray">
                  <a:xfrm>
                    <a:off x="5176" y="2359"/>
                    <a:ext cx="105" cy="80"/>
                  </a:xfrm>
                  <a:custGeom>
                    <a:avLst/>
                    <a:gdLst>
                      <a:gd name="T0" fmla="*/ 0 w 421"/>
                      <a:gd name="T1" fmla="*/ 0 h 318"/>
                      <a:gd name="T2" fmla="*/ 0 w 421"/>
                      <a:gd name="T3" fmla="*/ 0 h 318"/>
                      <a:gd name="T4" fmla="*/ 0 w 421"/>
                      <a:gd name="T5" fmla="*/ 0 h 318"/>
                      <a:gd name="T6" fmla="*/ 0 w 421"/>
                      <a:gd name="T7" fmla="*/ 0 h 318"/>
                      <a:gd name="T8" fmla="*/ 0 w 421"/>
                      <a:gd name="T9" fmla="*/ 0 h 318"/>
                      <a:gd name="T10" fmla="*/ 0 w 421"/>
                      <a:gd name="T11" fmla="*/ 0 h 318"/>
                      <a:gd name="T12" fmla="*/ 0 w 421"/>
                      <a:gd name="T13" fmla="*/ 0 h 318"/>
                      <a:gd name="T14" fmla="*/ 0 w 421"/>
                      <a:gd name="T15" fmla="*/ 0 h 318"/>
                      <a:gd name="T16" fmla="*/ 0 w 421"/>
                      <a:gd name="T17" fmla="*/ 0 h 318"/>
                      <a:gd name="T18" fmla="*/ 0 w 421"/>
                      <a:gd name="T19" fmla="*/ 0 h 318"/>
                      <a:gd name="T20" fmla="*/ 0 w 421"/>
                      <a:gd name="T21" fmla="*/ 0 h 318"/>
                      <a:gd name="T22" fmla="*/ 0 w 421"/>
                      <a:gd name="T23" fmla="*/ 0 h 318"/>
                      <a:gd name="T24" fmla="*/ 0 w 421"/>
                      <a:gd name="T25" fmla="*/ 0 h 318"/>
                      <a:gd name="T26" fmla="*/ 0 w 421"/>
                      <a:gd name="T27" fmla="*/ 0 h 318"/>
                      <a:gd name="T28" fmla="*/ 0 w 421"/>
                      <a:gd name="T29" fmla="*/ 0 h 318"/>
                      <a:gd name="T30" fmla="*/ 0 w 421"/>
                      <a:gd name="T31" fmla="*/ 0 h 318"/>
                      <a:gd name="T32" fmla="*/ 0 w 421"/>
                      <a:gd name="T33" fmla="*/ 0 h 318"/>
                      <a:gd name="T34" fmla="*/ 0 w 421"/>
                      <a:gd name="T35" fmla="*/ 0 h 318"/>
                      <a:gd name="T36" fmla="*/ 0 w 421"/>
                      <a:gd name="T37" fmla="*/ 0 h 318"/>
                      <a:gd name="T38" fmla="*/ 0 w 421"/>
                      <a:gd name="T39" fmla="*/ 0 h 318"/>
                      <a:gd name="T40" fmla="*/ 0 w 421"/>
                      <a:gd name="T41" fmla="*/ 0 h 318"/>
                      <a:gd name="T42" fmla="*/ 0 w 421"/>
                      <a:gd name="T43" fmla="*/ 0 h 318"/>
                      <a:gd name="T44" fmla="*/ 0 w 421"/>
                      <a:gd name="T45" fmla="*/ 0 h 318"/>
                      <a:gd name="T46" fmla="*/ 0 w 421"/>
                      <a:gd name="T47" fmla="*/ 0 h 318"/>
                      <a:gd name="T48" fmla="*/ 0 w 421"/>
                      <a:gd name="T49" fmla="*/ 0 h 318"/>
                      <a:gd name="T50" fmla="*/ 0 w 421"/>
                      <a:gd name="T51" fmla="*/ 0 h 318"/>
                      <a:gd name="T52" fmla="*/ 0 w 421"/>
                      <a:gd name="T53" fmla="*/ 0 h 318"/>
                      <a:gd name="T54" fmla="*/ 0 w 421"/>
                      <a:gd name="T55" fmla="*/ 0 h 318"/>
                      <a:gd name="T56" fmla="*/ 0 w 421"/>
                      <a:gd name="T57" fmla="*/ 0 h 318"/>
                      <a:gd name="T58" fmla="*/ 0 w 421"/>
                      <a:gd name="T59" fmla="*/ 0 h 318"/>
                      <a:gd name="T60" fmla="*/ 0 w 421"/>
                      <a:gd name="T61" fmla="*/ 0 h 318"/>
                      <a:gd name="T62" fmla="*/ 0 w 421"/>
                      <a:gd name="T63" fmla="*/ 0 h 318"/>
                      <a:gd name="T64" fmla="*/ 0 w 421"/>
                      <a:gd name="T65" fmla="*/ 0 h 318"/>
                      <a:gd name="T66" fmla="*/ 0 w 421"/>
                      <a:gd name="T67" fmla="*/ 0 h 318"/>
                      <a:gd name="T68" fmla="*/ 0 w 421"/>
                      <a:gd name="T69" fmla="*/ 0 h 318"/>
                      <a:gd name="T70" fmla="*/ 0 w 421"/>
                      <a:gd name="T71" fmla="*/ 0 h 318"/>
                      <a:gd name="T72" fmla="*/ 0 w 421"/>
                      <a:gd name="T73" fmla="*/ 0 h 318"/>
                      <a:gd name="T74" fmla="*/ 0 w 421"/>
                      <a:gd name="T75" fmla="*/ 0 h 318"/>
                      <a:gd name="T76" fmla="*/ 0 w 421"/>
                      <a:gd name="T77" fmla="*/ 0 h 318"/>
                      <a:gd name="T78" fmla="*/ 0 w 421"/>
                      <a:gd name="T79" fmla="*/ 0 h 318"/>
                      <a:gd name="T80" fmla="*/ 0 w 421"/>
                      <a:gd name="T81" fmla="*/ 0 h 318"/>
                      <a:gd name="T82" fmla="*/ 0 w 421"/>
                      <a:gd name="T83" fmla="*/ 0 h 318"/>
                      <a:gd name="T84" fmla="*/ 0 w 421"/>
                      <a:gd name="T85" fmla="*/ 0 h 318"/>
                      <a:gd name="T86" fmla="*/ 0 w 421"/>
                      <a:gd name="T87" fmla="*/ 0 h 318"/>
                      <a:gd name="T88" fmla="*/ 0 w 421"/>
                      <a:gd name="T89" fmla="*/ 0 h 318"/>
                      <a:gd name="T90" fmla="*/ 0 w 421"/>
                      <a:gd name="T91" fmla="*/ 0 h 318"/>
                      <a:gd name="T92" fmla="*/ 0 w 421"/>
                      <a:gd name="T93" fmla="*/ 0 h 318"/>
                      <a:gd name="T94" fmla="*/ 0 w 421"/>
                      <a:gd name="T95" fmla="*/ 0 h 318"/>
                      <a:gd name="T96" fmla="*/ 0 w 421"/>
                      <a:gd name="T97" fmla="*/ 0 h 318"/>
                      <a:gd name="T98" fmla="*/ 0 w 421"/>
                      <a:gd name="T99" fmla="*/ 0 h 318"/>
                      <a:gd name="T100" fmla="*/ 0 w 421"/>
                      <a:gd name="T101" fmla="*/ 0 h 318"/>
                      <a:gd name="T102" fmla="*/ 0 w 421"/>
                      <a:gd name="T103" fmla="*/ 0 h 318"/>
                      <a:gd name="T104" fmla="*/ 0 w 421"/>
                      <a:gd name="T105" fmla="*/ 0 h 318"/>
                      <a:gd name="T106" fmla="*/ 0 w 421"/>
                      <a:gd name="T107" fmla="*/ 0 h 318"/>
                      <a:gd name="T108" fmla="*/ 0 w 421"/>
                      <a:gd name="T109" fmla="*/ 0 h 318"/>
                      <a:gd name="T110" fmla="*/ 0 w 421"/>
                      <a:gd name="T111" fmla="*/ 0 h 318"/>
                      <a:gd name="T112" fmla="*/ 0 w 421"/>
                      <a:gd name="T113" fmla="*/ 0 h 318"/>
                      <a:gd name="T114" fmla="*/ 0 w 421"/>
                      <a:gd name="T115" fmla="*/ 0 h 318"/>
                      <a:gd name="T116" fmla="*/ 0 w 421"/>
                      <a:gd name="T117" fmla="*/ 0 h 318"/>
                      <a:gd name="T118" fmla="*/ 0 w 421"/>
                      <a:gd name="T119" fmla="*/ 0 h 318"/>
                      <a:gd name="T120" fmla="*/ 0 w 421"/>
                      <a:gd name="T121" fmla="*/ 0 h 318"/>
                      <a:gd name="T122" fmla="*/ 0 w 421"/>
                      <a:gd name="T123" fmla="*/ 0 h 318"/>
                      <a:gd name="T124" fmla="*/ 0 w 421"/>
                      <a:gd name="T125" fmla="*/ 0 h 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1"/>
                      <a:gd name="T190" fmla="*/ 0 h 318"/>
                      <a:gd name="T191" fmla="*/ 421 w 421"/>
                      <a:gd name="T192" fmla="*/ 318 h 3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1" h="318">
                        <a:moveTo>
                          <a:pt x="20" y="272"/>
                        </a:moveTo>
                        <a:lnTo>
                          <a:pt x="27" y="280"/>
                        </a:lnTo>
                        <a:lnTo>
                          <a:pt x="38" y="295"/>
                        </a:lnTo>
                        <a:lnTo>
                          <a:pt x="46" y="291"/>
                        </a:lnTo>
                        <a:lnTo>
                          <a:pt x="53" y="291"/>
                        </a:lnTo>
                        <a:lnTo>
                          <a:pt x="53" y="283"/>
                        </a:lnTo>
                        <a:lnTo>
                          <a:pt x="69" y="280"/>
                        </a:lnTo>
                        <a:lnTo>
                          <a:pt x="73" y="276"/>
                        </a:lnTo>
                        <a:lnTo>
                          <a:pt x="77" y="280"/>
                        </a:lnTo>
                        <a:lnTo>
                          <a:pt x="80" y="276"/>
                        </a:lnTo>
                        <a:lnTo>
                          <a:pt x="88" y="272"/>
                        </a:lnTo>
                        <a:lnTo>
                          <a:pt x="92" y="272"/>
                        </a:lnTo>
                        <a:lnTo>
                          <a:pt x="95" y="280"/>
                        </a:lnTo>
                        <a:lnTo>
                          <a:pt x="112" y="283"/>
                        </a:lnTo>
                        <a:lnTo>
                          <a:pt x="115" y="280"/>
                        </a:lnTo>
                        <a:lnTo>
                          <a:pt x="115" y="272"/>
                        </a:lnTo>
                        <a:lnTo>
                          <a:pt x="112" y="269"/>
                        </a:lnTo>
                        <a:lnTo>
                          <a:pt x="112" y="261"/>
                        </a:lnTo>
                        <a:lnTo>
                          <a:pt x="119" y="249"/>
                        </a:lnTo>
                        <a:lnTo>
                          <a:pt x="127" y="249"/>
                        </a:lnTo>
                        <a:lnTo>
                          <a:pt x="130" y="252"/>
                        </a:lnTo>
                        <a:lnTo>
                          <a:pt x="141" y="249"/>
                        </a:lnTo>
                        <a:lnTo>
                          <a:pt x="145" y="256"/>
                        </a:lnTo>
                        <a:lnTo>
                          <a:pt x="153" y="256"/>
                        </a:lnTo>
                        <a:lnTo>
                          <a:pt x="158" y="252"/>
                        </a:lnTo>
                        <a:lnTo>
                          <a:pt x="161" y="245"/>
                        </a:lnTo>
                        <a:lnTo>
                          <a:pt x="161" y="241"/>
                        </a:lnTo>
                        <a:lnTo>
                          <a:pt x="158" y="237"/>
                        </a:lnTo>
                        <a:lnTo>
                          <a:pt x="158" y="230"/>
                        </a:lnTo>
                        <a:lnTo>
                          <a:pt x="169" y="219"/>
                        </a:lnTo>
                        <a:lnTo>
                          <a:pt x="180" y="203"/>
                        </a:lnTo>
                        <a:lnTo>
                          <a:pt x="180" y="199"/>
                        </a:lnTo>
                        <a:lnTo>
                          <a:pt x="184" y="191"/>
                        </a:lnTo>
                        <a:lnTo>
                          <a:pt x="191" y="191"/>
                        </a:lnTo>
                        <a:lnTo>
                          <a:pt x="195" y="191"/>
                        </a:lnTo>
                        <a:lnTo>
                          <a:pt x="207" y="191"/>
                        </a:lnTo>
                        <a:lnTo>
                          <a:pt x="219" y="203"/>
                        </a:lnTo>
                        <a:lnTo>
                          <a:pt x="219" y="210"/>
                        </a:lnTo>
                        <a:lnTo>
                          <a:pt x="215" y="219"/>
                        </a:lnTo>
                        <a:lnTo>
                          <a:pt x="215" y="222"/>
                        </a:lnTo>
                        <a:lnTo>
                          <a:pt x="219" y="226"/>
                        </a:lnTo>
                        <a:lnTo>
                          <a:pt x="222" y="230"/>
                        </a:lnTo>
                        <a:lnTo>
                          <a:pt x="226" y="226"/>
                        </a:lnTo>
                        <a:lnTo>
                          <a:pt x="234" y="230"/>
                        </a:lnTo>
                        <a:lnTo>
                          <a:pt x="234" y="234"/>
                        </a:lnTo>
                        <a:lnTo>
                          <a:pt x="230" y="237"/>
                        </a:lnTo>
                        <a:lnTo>
                          <a:pt x="230" y="241"/>
                        </a:lnTo>
                        <a:lnTo>
                          <a:pt x="230" y="252"/>
                        </a:lnTo>
                        <a:lnTo>
                          <a:pt x="230" y="256"/>
                        </a:lnTo>
                        <a:lnTo>
                          <a:pt x="226" y="265"/>
                        </a:lnTo>
                        <a:lnTo>
                          <a:pt x="226" y="272"/>
                        </a:lnTo>
                        <a:lnTo>
                          <a:pt x="222" y="283"/>
                        </a:lnTo>
                        <a:lnTo>
                          <a:pt x="226" y="291"/>
                        </a:lnTo>
                        <a:lnTo>
                          <a:pt x="234" y="302"/>
                        </a:lnTo>
                        <a:lnTo>
                          <a:pt x="237" y="315"/>
                        </a:lnTo>
                        <a:lnTo>
                          <a:pt x="246" y="318"/>
                        </a:lnTo>
                        <a:lnTo>
                          <a:pt x="250" y="315"/>
                        </a:lnTo>
                        <a:lnTo>
                          <a:pt x="261" y="307"/>
                        </a:lnTo>
                        <a:lnTo>
                          <a:pt x="276" y="295"/>
                        </a:lnTo>
                        <a:lnTo>
                          <a:pt x="296" y="291"/>
                        </a:lnTo>
                        <a:lnTo>
                          <a:pt x="300" y="291"/>
                        </a:lnTo>
                        <a:lnTo>
                          <a:pt x="303" y="283"/>
                        </a:lnTo>
                        <a:lnTo>
                          <a:pt x="311" y="280"/>
                        </a:lnTo>
                        <a:lnTo>
                          <a:pt x="311" y="276"/>
                        </a:lnTo>
                        <a:lnTo>
                          <a:pt x="314" y="276"/>
                        </a:lnTo>
                        <a:lnTo>
                          <a:pt x="326" y="269"/>
                        </a:lnTo>
                        <a:lnTo>
                          <a:pt x="329" y="265"/>
                        </a:lnTo>
                        <a:lnTo>
                          <a:pt x="338" y="261"/>
                        </a:lnTo>
                        <a:lnTo>
                          <a:pt x="342" y="261"/>
                        </a:lnTo>
                        <a:lnTo>
                          <a:pt x="346" y="265"/>
                        </a:lnTo>
                        <a:lnTo>
                          <a:pt x="349" y="265"/>
                        </a:lnTo>
                        <a:lnTo>
                          <a:pt x="353" y="265"/>
                        </a:lnTo>
                        <a:lnTo>
                          <a:pt x="357" y="276"/>
                        </a:lnTo>
                        <a:lnTo>
                          <a:pt x="357" y="280"/>
                        </a:lnTo>
                        <a:lnTo>
                          <a:pt x="361" y="276"/>
                        </a:lnTo>
                        <a:lnTo>
                          <a:pt x="368" y="272"/>
                        </a:lnTo>
                        <a:lnTo>
                          <a:pt x="384" y="269"/>
                        </a:lnTo>
                        <a:lnTo>
                          <a:pt x="395" y="265"/>
                        </a:lnTo>
                        <a:lnTo>
                          <a:pt x="399" y="265"/>
                        </a:lnTo>
                        <a:lnTo>
                          <a:pt x="407" y="269"/>
                        </a:lnTo>
                        <a:lnTo>
                          <a:pt x="414" y="269"/>
                        </a:lnTo>
                        <a:lnTo>
                          <a:pt x="414" y="272"/>
                        </a:lnTo>
                        <a:lnTo>
                          <a:pt x="414" y="276"/>
                        </a:lnTo>
                        <a:lnTo>
                          <a:pt x="410" y="276"/>
                        </a:lnTo>
                        <a:lnTo>
                          <a:pt x="418" y="280"/>
                        </a:lnTo>
                        <a:lnTo>
                          <a:pt x="421" y="276"/>
                        </a:lnTo>
                        <a:lnTo>
                          <a:pt x="421" y="241"/>
                        </a:lnTo>
                        <a:lnTo>
                          <a:pt x="410" y="215"/>
                        </a:lnTo>
                        <a:lnTo>
                          <a:pt x="410" y="195"/>
                        </a:lnTo>
                        <a:lnTo>
                          <a:pt x="403" y="184"/>
                        </a:lnTo>
                        <a:lnTo>
                          <a:pt x="384" y="184"/>
                        </a:lnTo>
                        <a:lnTo>
                          <a:pt x="364" y="191"/>
                        </a:lnTo>
                        <a:lnTo>
                          <a:pt x="353" y="184"/>
                        </a:lnTo>
                        <a:lnTo>
                          <a:pt x="349" y="164"/>
                        </a:lnTo>
                        <a:lnTo>
                          <a:pt x="349" y="145"/>
                        </a:lnTo>
                        <a:lnTo>
                          <a:pt x="361" y="110"/>
                        </a:lnTo>
                        <a:lnTo>
                          <a:pt x="342" y="107"/>
                        </a:lnTo>
                        <a:lnTo>
                          <a:pt x="338" y="122"/>
                        </a:lnTo>
                        <a:lnTo>
                          <a:pt x="326" y="122"/>
                        </a:lnTo>
                        <a:lnTo>
                          <a:pt x="318" y="127"/>
                        </a:lnTo>
                        <a:lnTo>
                          <a:pt x="303" y="122"/>
                        </a:lnTo>
                        <a:lnTo>
                          <a:pt x="283" y="127"/>
                        </a:lnTo>
                        <a:lnTo>
                          <a:pt x="268" y="130"/>
                        </a:lnTo>
                        <a:lnTo>
                          <a:pt x="265" y="130"/>
                        </a:lnTo>
                        <a:lnTo>
                          <a:pt x="246" y="130"/>
                        </a:lnTo>
                        <a:lnTo>
                          <a:pt x="241" y="114"/>
                        </a:lnTo>
                        <a:lnTo>
                          <a:pt x="234" y="110"/>
                        </a:lnTo>
                        <a:lnTo>
                          <a:pt x="226" y="107"/>
                        </a:lnTo>
                        <a:lnTo>
                          <a:pt x="195" y="118"/>
                        </a:lnTo>
                        <a:lnTo>
                          <a:pt x="188" y="114"/>
                        </a:lnTo>
                        <a:lnTo>
                          <a:pt x="184" y="110"/>
                        </a:lnTo>
                        <a:lnTo>
                          <a:pt x="176" y="107"/>
                        </a:lnTo>
                        <a:lnTo>
                          <a:pt x="165" y="107"/>
                        </a:lnTo>
                        <a:lnTo>
                          <a:pt x="141" y="110"/>
                        </a:lnTo>
                        <a:lnTo>
                          <a:pt x="127" y="107"/>
                        </a:lnTo>
                        <a:lnTo>
                          <a:pt x="119" y="110"/>
                        </a:lnTo>
                        <a:lnTo>
                          <a:pt x="112" y="110"/>
                        </a:lnTo>
                        <a:lnTo>
                          <a:pt x="107" y="103"/>
                        </a:lnTo>
                        <a:lnTo>
                          <a:pt x="107" y="88"/>
                        </a:lnTo>
                        <a:lnTo>
                          <a:pt x="107" y="81"/>
                        </a:lnTo>
                        <a:lnTo>
                          <a:pt x="123" y="72"/>
                        </a:lnTo>
                        <a:lnTo>
                          <a:pt x="127" y="68"/>
                        </a:lnTo>
                        <a:lnTo>
                          <a:pt x="138" y="72"/>
                        </a:lnTo>
                        <a:lnTo>
                          <a:pt x="153" y="68"/>
                        </a:lnTo>
                        <a:lnTo>
                          <a:pt x="161" y="72"/>
                        </a:lnTo>
                        <a:lnTo>
                          <a:pt x="176" y="81"/>
                        </a:lnTo>
                        <a:lnTo>
                          <a:pt x="184" y="76"/>
                        </a:lnTo>
                        <a:lnTo>
                          <a:pt x="188" y="68"/>
                        </a:lnTo>
                        <a:lnTo>
                          <a:pt x="195" y="68"/>
                        </a:lnTo>
                        <a:lnTo>
                          <a:pt x="200" y="57"/>
                        </a:lnTo>
                        <a:lnTo>
                          <a:pt x="195" y="57"/>
                        </a:lnTo>
                        <a:lnTo>
                          <a:pt x="188" y="61"/>
                        </a:lnTo>
                        <a:lnTo>
                          <a:pt x="180" y="61"/>
                        </a:lnTo>
                        <a:lnTo>
                          <a:pt x="176" y="57"/>
                        </a:lnTo>
                        <a:lnTo>
                          <a:pt x="169" y="38"/>
                        </a:lnTo>
                        <a:lnTo>
                          <a:pt x="176" y="35"/>
                        </a:lnTo>
                        <a:lnTo>
                          <a:pt x="184" y="30"/>
                        </a:lnTo>
                        <a:lnTo>
                          <a:pt x="188" y="22"/>
                        </a:lnTo>
                        <a:lnTo>
                          <a:pt x="184" y="15"/>
                        </a:lnTo>
                        <a:lnTo>
                          <a:pt x="180" y="11"/>
                        </a:lnTo>
                        <a:lnTo>
                          <a:pt x="180" y="0"/>
                        </a:lnTo>
                        <a:lnTo>
                          <a:pt x="173" y="0"/>
                        </a:lnTo>
                        <a:lnTo>
                          <a:pt x="165" y="7"/>
                        </a:lnTo>
                        <a:lnTo>
                          <a:pt x="161" y="15"/>
                        </a:lnTo>
                        <a:lnTo>
                          <a:pt x="145" y="22"/>
                        </a:lnTo>
                        <a:lnTo>
                          <a:pt x="134" y="26"/>
                        </a:lnTo>
                        <a:lnTo>
                          <a:pt x="127" y="30"/>
                        </a:lnTo>
                        <a:lnTo>
                          <a:pt x="119" y="22"/>
                        </a:lnTo>
                        <a:lnTo>
                          <a:pt x="112" y="26"/>
                        </a:lnTo>
                        <a:lnTo>
                          <a:pt x="112" y="38"/>
                        </a:lnTo>
                        <a:lnTo>
                          <a:pt x="103" y="42"/>
                        </a:lnTo>
                        <a:lnTo>
                          <a:pt x="112" y="50"/>
                        </a:lnTo>
                        <a:lnTo>
                          <a:pt x="112" y="57"/>
                        </a:lnTo>
                        <a:lnTo>
                          <a:pt x="107" y="64"/>
                        </a:lnTo>
                        <a:lnTo>
                          <a:pt x="99" y="68"/>
                        </a:lnTo>
                        <a:lnTo>
                          <a:pt x="84" y="72"/>
                        </a:lnTo>
                        <a:lnTo>
                          <a:pt x="77" y="76"/>
                        </a:lnTo>
                        <a:lnTo>
                          <a:pt x="77" y="84"/>
                        </a:lnTo>
                        <a:lnTo>
                          <a:pt x="66" y="107"/>
                        </a:lnTo>
                        <a:lnTo>
                          <a:pt x="57" y="110"/>
                        </a:lnTo>
                        <a:lnTo>
                          <a:pt x="42" y="110"/>
                        </a:lnTo>
                        <a:lnTo>
                          <a:pt x="34" y="110"/>
                        </a:lnTo>
                        <a:lnTo>
                          <a:pt x="27" y="103"/>
                        </a:lnTo>
                        <a:lnTo>
                          <a:pt x="20" y="103"/>
                        </a:lnTo>
                        <a:lnTo>
                          <a:pt x="11" y="107"/>
                        </a:lnTo>
                        <a:lnTo>
                          <a:pt x="7" y="114"/>
                        </a:lnTo>
                        <a:lnTo>
                          <a:pt x="11" y="122"/>
                        </a:lnTo>
                        <a:lnTo>
                          <a:pt x="0" y="127"/>
                        </a:lnTo>
                        <a:lnTo>
                          <a:pt x="7" y="134"/>
                        </a:lnTo>
                        <a:lnTo>
                          <a:pt x="15" y="138"/>
                        </a:lnTo>
                        <a:lnTo>
                          <a:pt x="20" y="145"/>
                        </a:lnTo>
                        <a:lnTo>
                          <a:pt x="27" y="149"/>
                        </a:lnTo>
                        <a:lnTo>
                          <a:pt x="34" y="145"/>
                        </a:lnTo>
                        <a:lnTo>
                          <a:pt x="42" y="153"/>
                        </a:lnTo>
                        <a:lnTo>
                          <a:pt x="42" y="160"/>
                        </a:lnTo>
                        <a:lnTo>
                          <a:pt x="42" y="169"/>
                        </a:lnTo>
                        <a:lnTo>
                          <a:pt x="38" y="173"/>
                        </a:lnTo>
                        <a:lnTo>
                          <a:pt x="42" y="191"/>
                        </a:lnTo>
                        <a:lnTo>
                          <a:pt x="49" y="199"/>
                        </a:lnTo>
                        <a:lnTo>
                          <a:pt x="53" y="203"/>
                        </a:lnTo>
                        <a:lnTo>
                          <a:pt x="57" y="206"/>
                        </a:lnTo>
                        <a:lnTo>
                          <a:pt x="53" y="215"/>
                        </a:lnTo>
                        <a:lnTo>
                          <a:pt x="49" y="222"/>
                        </a:lnTo>
                        <a:lnTo>
                          <a:pt x="42" y="226"/>
                        </a:lnTo>
                        <a:lnTo>
                          <a:pt x="38" y="234"/>
                        </a:lnTo>
                        <a:lnTo>
                          <a:pt x="31" y="241"/>
                        </a:lnTo>
                        <a:lnTo>
                          <a:pt x="23" y="256"/>
                        </a:lnTo>
                        <a:lnTo>
                          <a:pt x="27" y="265"/>
                        </a:lnTo>
                        <a:lnTo>
                          <a:pt x="27" y="272"/>
                        </a:lnTo>
                        <a:lnTo>
                          <a:pt x="20" y="272"/>
                        </a:lnTo>
                        <a:close/>
                      </a:path>
                    </a:pathLst>
                  </a:custGeom>
                  <a:solidFill>
                    <a:srgbClr val="BEBEBE"/>
                  </a:solidFill>
                  <a:ln w="6350">
                    <a:solidFill>
                      <a:srgbClr val="969696"/>
                    </a:solidFill>
                    <a:round/>
                    <a:headEnd/>
                    <a:tailEnd/>
                  </a:ln>
                </p:spPr>
                <p:txBody>
                  <a:bodyPr/>
                  <a:lstStyle/>
                  <a:p>
                    <a:endParaRPr lang="en-US" dirty="0"/>
                  </a:p>
                </p:txBody>
              </p:sp>
              <p:sp>
                <p:nvSpPr>
                  <p:cNvPr id="587" name="Freeform 375"/>
                  <p:cNvSpPr>
                    <a:spLocks/>
                  </p:cNvSpPr>
                  <p:nvPr/>
                </p:nvSpPr>
                <p:spPr bwMode="gray">
                  <a:xfrm>
                    <a:off x="5219" y="2381"/>
                    <a:ext cx="2" cy="2"/>
                  </a:xfrm>
                  <a:custGeom>
                    <a:avLst/>
                    <a:gdLst>
                      <a:gd name="T0" fmla="*/ 0 w 7"/>
                      <a:gd name="T1" fmla="*/ 0 h 8"/>
                      <a:gd name="T2" fmla="*/ 0 w 7"/>
                      <a:gd name="T3" fmla="*/ 0 h 8"/>
                      <a:gd name="T4" fmla="*/ 0 w 7"/>
                      <a:gd name="T5" fmla="*/ 0 h 8"/>
                      <a:gd name="T6" fmla="*/ 0 w 7"/>
                      <a:gd name="T7" fmla="*/ 0 h 8"/>
                      <a:gd name="T8" fmla="*/ 0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8"/>
                        </a:moveTo>
                        <a:lnTo>
                          <a:pt x="7" y="0"/>
                        </a:lnTo>
                        <a:lnTo>
                          <a:pt x="0" y="4"/>
                        </a:lnTo>
                        <a:lnTo>
                          <a:pt x="3" y="8"/>
                        </a:lnTo>
                        <a:lnTo>
                          <a:pt x="7" y="8"/>
                        </a:lnTo>
                        <a:close/>
                      </a:path>
                    </a:pathLst>
                  </a:custGeom>
                  <a:solidFill>
                    <a:srgbClr val="BEBEBE"/>
                  </a:solidFill>
                  <a:ln w="6350">
                    <a:solidFill>
                      <a:srgbClr val="969696"/>
                    </a:solidFill>
                    <a:round/>
                    <a:headEnd/>
                    <a:tailEnd/>
                  </a:ln>
                </p:spPr>
                <p:txBody>
                  <a:bodyPr/>
                  <a:lstStyle/>
                  <a:p>
                    <a:endParaRPr lang="en-US" dirty="0"/>
                  </a:p>
                </p:txBody>
              </p:sp>
            </p:grpSp>
          </p:grpSp>
        </p:grpSp>
        <p:sp>
          <p:nvSpPr>
            <p:cNvPr id="369" name="Oval 400"/>
            <p:cNvSpPr>
              <a:spLocks noChangeArrowheads="1"/>
            </p:cNvSpPr>
            <p:nvPr>
              <p:custDataLst>
                <p:tags r:id="rId1"/>
              </p:custDataLst>
            </p:nvPr>
          </p:nvSpPr>
          <p:spPr bwMode="auto">
            <a:xfrm>
              <a:off x="4492625" y="3213100"/>
              <a:ext cx="166688" cy="153988"/>
            </a:xfrm>
            <a:prstGeom prst="ellipse">
              <a:avLst/>
            </a:prstGeom>
            <a:solidFill>
              <a:srgbClr val="10468B"/>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en-US" altLang="en-US" sz="800" b="1" dirty="0">
                  <a:solidFill>
                    <a:schemeClr val="bg1"/>
                  </a:solidFill>
                </a:rPr>
                <a:t>2</a:t>
              </a:r>
            </a:p>
          </p:txBody>
        </p:sp>
        <p:sp>
          <p:nvSpPr>
            <p:cNvPr id="370" name="Oval 401"/>
            <p:cNvSpPr>
              <a:spLocks noChangeArrowheads="1"/>
            </p:cNvSpPr>
            <p:nvPr>
              <p:custDataLst>
                <p:tags r:id="rId2"/>
              </p:custDataLst>
            </p:nvPr>
          </p:nvSpPr>
          <p:spPr bwMode="auto">
            <a:xfrm>
              <a:off x="2519363" y="3654425"/>
              <a:ext cx="166687" cy="152400"/>
            </a:xfrm>
            <a:prstGeom prst="ellipse">
              <a:avLst/>
            </a:prstGeom>
            <a:solidFill>
              <a:srgbClr val="10468B"/>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en-US" altLang="en-US" sz="800" b="1" dirty="0">
                  <a:solidFill>
                    <a:schemeClr val="bg1"/>
                  </a:solidFill>
                </a:rPr>
                <a:t>1</a:t>
              </a:r>
            </a:p>
          </p:txBody>
        </p:sp>
        <p:sp>
          <p:nvSpPr>
            <p:cNvPr id="371" name="Oval 402"/>
            <p:cNvSpPr>
              <a:spLocks noChangeArrowheads="1"/>
            </p:cNvSpPr>
            <p:nvPr>
              <p:custDataLst>
                <p:tags r:id="rId3"/>
              </p:custDataLst>
            </p:nvPr>
          </p:nvSpPr>
          <p:spPr bwMode="auto">
            <a:xfrm>
              <a:off x="6997700" y="3865563"/>
              <a:ext cx="166688" cy="153987"/>
            </a:xfrm>
            <a:prstGeom prst="ellipse">
              <a:avLst/>
            </a:prstGeom>
            <a:solidFill>
              <a:srgbClr val="10468B"/>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en-US" altLang="en-US" sz="800" b="1" dirty="0">
                  <a:solidFill>
                    <a:schemeClr val="bg1"/>
                  </a:solidFill>
                </a:rPr>
                <a:t>5</a:t>
              </a:r>
            </a:p>
          </p:txBody>
        </p:sp>
        <p:sp>
          <p:nvSpPr>
            <p:cNvPr id="372" name="Oval 403"/>
            <p:cNvSpPr>
              <a:spLocks noChangeArrowheads="1"/>
            </p:cNvSpPr>
            <p:nvPr>
              <p:custDataLst>
                <p:tags r:id="rId4"/>
              </p:custDataLst>
            </p:nvPr>
          </p:nvSpPr>
          <p:spPr bwMode="auto">
            <a:xfrm>
              <a:off x="4768850" y="3340100"/>
              <a:ext cx="165100" cy="153988"/>
            </a:xfrm>
            <a:prstGeom prst="ellipse">
              <a:avLst/>
            </a:prstGeom>
            <a:solidFill>
              <a:srgbClr val="10468B"/>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en-US" altLang="en-US" sz="800" b="1" dirty="0">
                  <a:solidFill>
                    <a:schemeClr val="bg1"/>
                  </a:solidFill>
                </a:rPr>
                <a:t>3</a:t>
              </a:r>
            </a:p>
          </p:txBody>
        </p:sp>
        <p:sp>
          <p:nvSpPr>
            <p:cNvPr id="373" name="Text Box 406"/>
            <p:cNvSpPr txBox="1">
              <a:spLocks noChangeArrowheads="1"/>
            </p:cNvSpPr>
            <p:nvPr/>
          </p:nvSpPr>
          <p:spPr bwMode="auto">
            <a:xfrm>
              <a:off x="1354138" y="4103688"/>
              <a:ext cx="11255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r>
                <a:rPr lang="en-US" altLang="en-US" sz="1000" b="1" u="sng" dirty="0">
                  <a:latin typeface="Frutiger 45 Light"/>
                  <a:ea typeface="Arial Unicode MS" pitchFamily="34" charset="-128"/>
                  <a:cs typeface="Arial Unicode MS" pitchFamily="34" charset="-128"/>
                </a:rPr>
                <a:t>Kansas City, MO</a:t>
              </a:r>
            </a:p>
            <a:p>
              <a:r>
                <a:rPr lang="en-US" altLang="en-US" sz="1000" dirty="0">
                  <a:latin typeface="Frutiger 45 Light"/>
                  <a:ea typeface="Arial Unicode MS" pitchFamily="34" charset="-128"/>
                  <a:cs typeface="Arial Unicode MS" pitchFamily="34" charset="-128"/>
                </a:rPr>
                <a:t>Wafer Fab</a:t>
              </a:r>
            </a:p>
          </p:txBody>
        </p:sp>
        <p:sp>
          <p:nvSpPr>
            <p:cNvPr id="374" name="Line 407"/>
            <p:cNvSpPr>
              <a:spLocks noChangeShapeType="1"/>
            </p:cNvSpPr>
            <p:nvPr/>
          </p:nvSpPr>
          <p:spPr bwMode="auto">
            <a:xfrm flipV="1">
              <a:off x="1963738" y="3767138"/>
              <a:ext cx="563562" cy="2587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375" name="Text Box 408"/>
            <p:cNvSpPr txBox="1">
              <a:spLocks noChangeArrowheads="1"/>
            </p:cNvSpPr>
            <p:nvPr/>
          </p:nvSpPr>
          <p:spPr bwMode="auto">
            <a:xfrm>
              <a:off x="7519988" y="4071938"/>
              <a:ext cx="1182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r>
                <a:rPr lang="en-US" altLang="en-US" sz="1000" b="1" u="sng" dirty="0">
                  <a:latin typeface="Frutiger 45 Light"/>
                  <a:ea typeface="Arial Unicode MS" pitchFamily="34" charset="-128"/>
                  <a:cs typeface="Arial Unicode MS" pitchFamily="34" charset="-128"/>
                </a:rPr>
                <a:t>Shanghai, China</a:t>
              </a:r>
            </a:p>
            <a:p>
              <a:r>
                <a:rPr lang="en-US" altLang="en-US" sz="1000" dirty="0">
                  <a:latin typeface="Frutiger 45 Light"/>
                  <a:ea typeface="Arial Unicode MS" pitchFamily="34" charset="-128"/>
                  <a:cs typeface="Arial Unicode MS" pitchFamily="34" charset="-128"/>
                </a:rPr>
                <a:t>Packaging</a:t>
              </a:r>
            </a:p>
          </p:txBody>
        </p:sp>
        <p:sp>
          <p:nvSpPr>
            <p:cNvPr id="376" name="Line 409"/>
            <p:cNvSpPr>
              <a:spLocks noChangeShapeType="1"/>
            </p:cNvSpPr>
            <p:nvPr/>
          </p:nvSpPr>
          <p:spPr bwMode="auto">
            <a:xfrm flipH="1" flipV="1">
              <a:off x="7112000" y="3984625"/>
              <a:ext cx="398463" cy="1666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377" name="Text Box 410"/>
            <p:cNvSpPr txBox="1">
              <a:spLocks noChangeArrowheads="1"/>
            </p:cNvSpPr>
            <p:nvPr/>
          </p:nvSpPr>
          <p:spPr bwMode="auto">
            <a:xfrm>
              <a:off x="5238750" y="2822575"/>
              <a:ext cx="11826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r>
                <a:rPr lang="en-US" altLang="en-US" sz="1000" b="1" u="sng" dirty="0">
                  <a:latin typeface="Frutiger 45 Light"/>
                  <a:ea typeface="Arial Unicode MS" pitchFamily="34" charset="-128"/>
                  <a:cs typeface="Arial Unicode MS" pitchFamily="34" charset="-128"/>
                </a:rPr>
                <a:t>Neuhaus, Germany</a:t>
              </a:r>
            </a:p>
            <a:p>
              <a:r>
                <a:rPr lang="en-US" altLang="en-US" sz="1000" dirty="0">
                  <a:latin typeface="Frutiger 45 Light"/>
                  <a:ea typeface="Arial Unicode MS" pitchFamily="34" charset="-128"/>
                  <a:cs typeface="Arial Unicode MS" pitchFamily="34" charset="-128"/>
                </a:rPr>
                <a:t>Packaging</a:t>
              </a:r>
            </a:p>
          </p:txBody>
        </p:sp>
        <p:sp>
          <p:nvSpPr>
            <p:cNvPr id="378" name="Text Box 411"/>
            <p:cNvSpPr txBox="1">
              <a:spLocks noChangeArrowheads="1"/>
            </p:cNvSpPr>
            <p:nvPr/>
          </p:nvSpPr>
          <p:spPr bwMode="auto">
            <a:xfrm>
              <a:off x="3598863" y="3403600"/>
              <a:ext cx="1182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r>
                <a:rPr lang="en-US" altLang="en-US" sz="1000" b="1" u="sng" dirty="0">
                  <a:latin typeface="Frutiger 45 Light"/>
                  <a:ea typeface="Arial Unicode MS" pitchFamily="34" charset="-128"/>
                  <a:cs typeface="Arial Unicode MS" pitchFamily="34" charset="-128"/>
                </a:rPr>
                <a:t>Oldham, UK</a:t>
              </a:r>
            </a:p>
            <a:p>
              <a:r>
                <a:rPr lang="en-US" altLang="en-US" sz="1000" dirty="0">
                  <a:latin typeface="Frutiger 45 Light"/>
                  <a:ea typeface="Arial Unicode MS" pitchFamily="34" charset="-128"/>
                  <a:cs typeface="Arial Unicode MS" pitchFamily="34" charset="-128"/>
                </a:rPr>
                <a:t>Wafer Fab</a:t>
              </a:r>
              <a:endParaRPr lang="en-US" altLang="en-US" sz="900" dirty="0">
                <a:latin typeface="Frutiger 45 Light"/>
                <a:ea typeface="Arial Unicode MS" pitchFamily="34" charset="-128"/>
                <a:cs typeface="Arial Unicode MS" pitchFamily="34" charset="-128"/>
              </a:endParaRPr>
            </a:p>
          </p:txBody>
        </p:sp>
        <p:sp>
          <p:nvSpPr>
            <p:cNvPr id="379" name="Line 412"/>
            <p:cNvSpPr>
              <a:spLocks noChangeShapeType="1"/>
            </p:cNvSpPr>
            <p:nvPr/>
          </p:nvSpPr>
          <p:spPr bwMode="auto">
            <a:xfrm flipH="1">
              <a:off x="4910138" y="3100388"/>
              <a:ext cx="300037" cy="2587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380" name="Line 413"/>
            <p:cNvSpPr>
              <a:spLocks noChangeShapeType="1"/>
            </p:cNvSpPr>
            <p:nvPr/>
          </p:nvSpPr>
          <p:spPr bwMode="auto">
            <a:xfrm flipH="1">
              <a:off x="4035425" y="3302000"/>
              <a:ext cx="449263" cy="936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381" name="Oval 419"/>
            <p:cNvSpPr>
              <a:spLocks noChangeArrowheads="1"/>
            </p:cNvSpPr>
            <p:nvPr>
              <p:custDataLst>
                <p:tags r:id="rId5"/>
              </p:custDataLst>
            </p:nvPr>
          </p:nvSpPr>
          <p:spPr bwMode="auto">
            <a:xfrm>
              <a:off x="6732588" y="3779838"/>
              <a:ext cx="165100" cy="152400"/>
            </a:xfrm>
            <a:prstGeom prst="ellipse">
              <a:avLst/>
            </a:prstGeom>
            <a:solidFill>
              <a:srgbClr val="10468B"/>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en-US" altLang="en-US" sz="800" b="1" dirty="0">
                  <a:solidFill>
                    <a:schemeClr val="bg1"/>
                  </a:solidFill>
                </a:rPr>
                <a:t>4</a:t>
              </a:r>
            </a:p>
          </p:txBody>
        </p:sp>
        <p:sp>
          <p:nvSpPr>
            <p:cNvPr id="382" name="Text Box 420"/>
            <p:cNvSpPr txBox="1">
              <a:spLocks noChangeArrowheads="1"/>
            </p:cNvSpPr>
            <p:nvPr/>
          </p:nvSpPr>
          <p:spPr bwMode="auto">
            <a:xfrm>
              <a:off x="6961188" y="2976563"/>
              <a:ext cx="1627187"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r>
                <a:rPr lang="en-US" altLang="en-US" sz="1000" b="1" u="sng" dirty="0">
                  <a:latin typeface="Frutiger 45 Light"/>
                  <a:ea typeface="Arial Unicode MS" pitchFamily="34" charset="-128"/>
                  <a:cs typeface="Arial Unicode MS" pitchFamily="34" charset="-128"/>
                </a:rPr>
                <a:t>Chengdu, China</a:t>
              </a:r>
            </a:p>
            <a:p>
              <a:r>
                <a:rPr lang="en-US" altLang="en-US" sz="1000" dirty="0">
                  <a:latin typeface="Frutiger 45 Light"/>
                  <a:ea typeface="Arial Unicode MS" pitchFamily="34" charset="-128"/>
                  <a:cs typeface="Arial Unicode MS" pitchFamily="34" charset="-128"/>
                </a:rPr>
                <a:t>Packaging</a:t>
              </a:r>
              <a:endParaRPr lang="en-US" altLang="en-US" sz="900" dirty="0">
                <a:solidFill>
                  <a:srgbClr val="FF0000"/>
                </a:solidFill>
                <a:latin typeface="Frutiger 45 Light"/>
                <a:ea typeface="Arial Unicode MS" pitchFamily="34" charset="-128"/>
                <a:cs typeface="Arial Unicode MS" pitchFamily="34" charset="-128"/>
              </a:endParaRPr>
            </a:p>
          </p:txBody>
        </p:sp>
        <p:sp>
          <p:nvSpPr>
            <p:cNvPr id="383" name="Line 421"/>
            <p:cNvSpPr>
              <a:spLocks noChangeShapeType="1"/>
            </p:cNvSpPr>
            <p:nvPr/>
          </p:nvSpPr>
          <p:spPr bwMode="auto">
            <a:xfrm flipH="1">
              <a:off x="6850063" y="3341688"/>
              <a:ext cx="358775" cy="4397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384" name="Oval 401"/>
            <p:cNvSpPr>
              <a:spLocks noChangeArrowheads="1"/>
            </p:cNvSpPr>
            <p:nvPr>
              <p:custDataLst>
                <p:tags r:id="rId6"/>
              </p:custDataLst>
            </p:nvPr>
          </p:nvSpPr>
          <p:spPr bwMode="auto">
            <a:xfrm>
              <a:off x="7067550" y="3651250"/>
              <a:ext cx="165100" cy="153988"/>
            </a:xfrm>
            <a:prstGeom prst="ellipse">
              <a:avLst/>
            </a:pr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en-US" altLang="en-US" sz="800" b="1" dirty="0">
                  <a:solidFill>
                    <a:schemeClr val="bg1"/>
                  </a:solidFill>
                </a:rPr>
                <a:t>1</a:t>
              </a:r>
            </a:p>
          </p:txBody>
        </p:sp>
        <p:sp>
          <p:nvSpPr>
            <p:cNvPr id="385" name="Text Box 408"/>
            <p:cNvSpPr txBox="1">
              <a:spLocks noChangeArrowheads="1"/>
            </p:cNvSpPr>
            <p:nvPr/>
          </p:nvSpPr>
          <p:spPr bwMode="auto">
            <a:xfrm>
              <a:off x="7639050" y="3732213"/>
              <a:ext cx="11811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r>
                <a:rPr lang="en-US" altLang="en-US" sz="1000" b="1" u="sng" dirty="0">
                  <a:latin typeface="Frutiger 45 Light"/>
                  <a:ea typeface="Arial Unicode MS" pitchFamily="34" charset="-128"/>
                  <a:cs typeface="Arial Unicode MS" pitchFamily="34" charset="-128"/>
                </a:rPr>
                <a:t>Shanghai, China</a:t>
              </a:r>
            </a:p>
            <a:p>
              <a:r>
                <a:rPr lang="en-US" altLang="en-US" sz="1000" dirty="0">
                  <a:latin typeface="Frutiger 45 Light"/>
                  <a:ea typeface="Arial Unicode MS" pitchFamily="34" charset="-128"/>
                  <a:cs typeface="Arial Unicode MS" pitchFamily="34" charset="-128"/>
                </a:rPr>
                <a:t>Wafer Fab</a:t>
              </a:r>
            </a:p>
          </p:txBody>
        </p:sp>
        <p:sp>
          <p:nvSpPr>
            <p:cNvPr id="386" name="Line 409"/>
            <p:cNvSpPr>
              <a:spLocks noChangeShapeType="1"/>
            </p:cNvSpPr>
            <p:nvPr/>
          </p:nvSpPr>
          <p:spPr bwMode="auto">
            <a:xfrm flipH="1">
              <a:off x="7315200" y="3879850"/>
              <a:ext cx="327025" cy="460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pic>
          <p:nvPicPr>
            <p:cNvPr id="387" name="Picture 9" descr="Diodes"/>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555750" y="5564188"/>
              <a:ext cx="862013"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8" name="Oval 405"/>
            <p:cNvSpPr>
              <a:spLocks noChangeArrowheads="1"/>
            </p:cNvSpPr>
            <p:nvPr>
              <p:custDataLst>
                <p:tags r:id="rId7"/>
              </p:custDataLst>
            </p:nvPr>
          </p:nvSpPr>
          <p:spPr bwMode="auto">
            <a:xfrm>
              <a:off x="1263650" y="5584825"/>
              <a:ext cx="166688" cy="152400"/>
            </a:xfrm>
            <a:prstGeom prst="ellipse">
              <a:avLst/>
            </a:prstGeom>
            <a:solidFill>
              <a:srgbClr val="10468B"/>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en-US" altLang="en-US" sz="800" b="1" dirty="0">
                  <a:solidFill>
                    <a:schemeClr val="bg1"/>
                  </a:solidFill>
                </a:rPr>
                <a:t>1</a:t>
              </a:r>
            </a:p>
          </p:txBody>
        </p:sp>
        <p:sp>
          <p:nvSpPr>
            <p:cNvPr id="389" name="Oval 401"/>
            <p:cNvSpPr>
              <a:spLocks noChangeArrowheads="1"/>
            </p:cNvSpPr>
            <p:nvPr>
              <p:custDataLst>
                <p:tags r:id="rId8"/>
              </p:custDataLst>
            </p:nvPr>
          </p:nvSpPr>
          <p:spPr bwMode="auto">
            <a:xfrm>
              <a:off x="1266825" y="5880100"/>
              <a:ext cx="165100" cy="152400"/>
            </a:xfrm>
            <a:prstGeom prst="ellipse">
              <a:avLst/>
            </a:pr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en-US" altLang="en-US" sz="800" b="1" dirty="0">
                  <a:solidFill>
                    <a:schemeClr val="bg1"/>
                  </a:solidFill>
                </a:rPr>
                <a:t>1</a:t>
              </a:r>
            </a:p>
          </p:txBody>
        </p:sp>
        <p:pic>
          <p:nvPicPr>
            <p:cNvPr id="390" name="Picture 2"/>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522413" y="5849938"/>
              <a:ext cx="1395412"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1" name="Oval 402"/>
            <p:cNvSpPr>
              <a:spLocks noChangeArrowheads="1"/>
            </p:cNvSpPr>
            <p:nvPr>
              <p:custDataLst>
                <p:tags r:id="rId9"/>
              </p:custDataLst>
            </p:nvPr>
          </p:nvSpPr>
          <p:spPr bwMode="auto">
            <a:xfrm>
              <a:off x="7150100" y="3873500"/>
              <a:ext cx="166688" cy="152400"/>
            </a:xfrm>
            <a:prstGeom prst="ellipse">
              <a:avLst/>
            </a:prstGeom>
            <a:solidFill>
              <a:srgbClr val="10468B"/>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en-US" altLang="en-US" sz="800" b="1" dirty="0">
                  <a:solidFill>
                    <a:schemeClr val="bg1"/>
                  </a:solidFill>
                </a:rPr>
                <a:t>6</a:t>
              </a:r>
            </a:p>
          </p:txBody>
        </p:sp>
        <p:sp>
          <p:nvSpPr>
            <p:cNvPr id="392" name="Text Box 408"/>
            <p:cNvSpPr txBox="1">
              <a:spLocks noChangeArrowheads="1"/>
            </p:cNvSpPr>
            <p:nvPr/>
          </p:nvSpPr>
          <p:spPr bwMode="auto">
            <a:xfrm>
              <a:off x="7761288" y="3384550"/>
              <a:ext cx="1425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r>
                <a:rPr lang="en-US" altLang="en-US" sz="1000" b="1" u="sng" dirty="0">
                  <a:latin typeface="Frutiger 45 Light"/>
                  <a:ea typeface="Arial Unicode MS" pitchFamily="34" charset="-128"/>
                  <a:cs typeface="Arial Unicode MS" pitchFamily="34" charset="-128"/>
                </a:rPr>
                <a:t>Jinan, China</a:t>
              </a:r>
            </a:p>
            <a:p>
              <a:r>
                <a:rPr lang="en-US" altLang="en-US" sz="1000" dirty="0">
                  <a:latin typeface="Frutiger 45 Light"/>
                  <a:ea typeface="Arial Unicode MS" pitchFamily="34" charset="-128"/>
                  <a:cs typeface="Arial Unicode MS" pitchFamily="34" charset="-128"/>
                </a:rPr>
                <a:t>Crystal Fab, Packaging</a:t>
              </a:r>
            </a:p>
          </p:txBody>
        </p:sp>
        <p:cxnSp>
          <p:nvCxnSpPr>
            <p:cNvPr id="393" name="Straight Connector 395"/>
            <p:cNvCxnSpPr>
              <a:cxnSpLocks noChangeShapeType="1"/>
              <a:stCxn id="384" idx="7"/>
              <a:endCxn id="392" idx="1"/>
            </p:cNvCxnSpPr>
            <p:nvPr/>
          </p:nvCxnSpPr>
          <p:spPr bwMode="auto">
            <a:xfrm rot="5400000" flipH="1" flipV="1">
              <a:off x="7417594" y="3329782"/>
              <a:ext cx="134937" cy="552450"/>
            </a:xfrm>
            <a:prstGeom prst="line">
              <a:avLst/>
            </a:prstGeom>
            <a:noFill/>
            <a:ln w="3175" algn="ctr">
              <a:solidFill>
                <a:schemeClr val="tx1"/>
              </a:solidFill>
              <a:round/>
              <a:headEnd/>
              <a:tailEnd/>
            </a:ln>
            <a:extLst>
              <a:ext uri="{909E8E84-426E-40DD-AFC4-6F175D3DCCD1}">
                <a14:hiddenFill xmlns:a14="http://schemas.microsoft.com/office/drawing/2010/main" xmlns="">
                  <a:noFill/>
                </a14:hiddenFill>
              </a:ext>
            </a:extLst>
          </p:spPr>
        </p:cxnSp>
        <p:sp>
          <p:nvSpPr>
            <p:cNvPr id="394" name="Oval 401"/>
            <p:cNvSpPr>
              <a:spLocks noChangeArrowheads="1"/>
            </p:cNvSpPr>
            <p:nvPr>
              <p:custDataLst>
                <p:tags r:id="rId10"/>
              </p:custDataLst>
            </p:nvPr>
          </p:nvSpPr>
          <p:spPr bwMode="auto">
            <a:xfrm>
              <a:off x="7118350" y="4043363"/>
              <a:ext cx="165100" cy="152400"/>
            </a:xfrm>
            <a:prstGeom prst="ellipse">
              <a:avLst/>
            </a:pr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en-US" altLang="en-US" sz="800" b="1" dirty="0">
                  <a:solidFill>
                    <a:schemeClr val="bg1"/>
                  </a:solidFill>
                </a:rPr>
                <a:t>2</a:t>
              </a:r>
            </a:p>
          </p:txBody>
        </p:sp>
        <p:sp>
          <p:nvSpPr>
            <p:cNvPr id="395" name="Text Box 408"/>
            <p:cNvSpPr txBox="1">
              <a:spLocks noChangeArrowheads="1"/>
            </p:cNvSpPr>
            <p:nvPr/>
          </p:nvSpPr>
          <p:spPr bwMode="auto">
            <a:xfrm>
              <a:off x="7788275" y="4427538"/>
              <a:ext cx="16462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r>
                <a:rPr lang="en-US" altLang="en-US" sz="1000" b="1" u="sng" dirty="0">
                  <a:latin typeface="Frutiger 45 Light"/>
                  <a:ea typeface="Arial Unicode MS" pitchFamily="34" charset="-128"/>
                  <a:cs typeface="Arial Unicode MS" pitchFamily="34" charset="-128"/>
                </a:rPr>
                <a:t>Jhongli, Taiwan</a:t>
              </a:r>
            </a:p>
            <a:p>
              <a:r>
                <a:rPr lang="en-US" altLang="en-US" sz="1000" dirty="0">
                  <a:latin typeface="Frutiger 45 Light"/>
                  <a:ea typeface="Arial Unicode MS" pitchFamily="34" charset="-128"/>
                  <a:cs typeface="Arial Unicode MS" pitchFamily="34" charset="-128"/>
                </a:rPr>
                <a:t>Oscillator Module Packaging</a:t>
              </a:r>
            </a:p>
          </p:txBody>
        </p:sp>
        <p:sp>
          <p:nvSpPr>
            <p:cNvPr id="396" name="Line 409"/>
            <p:cNvSpPr>
              <a:spLocks noChangeShapeType="1"/>
            </p:cNvSpPr>
            <p:nvPr/>
          </p:nvSpPr>
          <p:spPr bwMode="auto">
            <a:xfrm flipH="1" flipV="1">
              <a:off x="7256463" y="4173538"/>
              <a:ext cx="479425" cy="3841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grpSp>
      <p:sp>
        <p:nvSpPr>
          <p:cNvPr id="6" name="矩形 5"/>
          <p:cNvSpPr/>
          <p:nvPr/>
        </p:nvSpPr>
        <p:spPr>
          <a:xfrm>
            <a:off x="478335" y="1435093"/>
            <a:ext cx="8064896" cy="3342453"/>
          </a:xfrm>
          <a:prstGeom prst="rect">
            <a:avLst/>
          </a:prstGeom>
        </p:spPr>
        <p:txBody>
          <a:bodyPr wrap="square">
            <a:spAutoFit/>
          </a:bodyPr>
          <a:lstStyle/>
          <a:p>
            <a:r>
              <a:rPr lang="en-US" altLang="zh-CN" sz="1600" b="1" dirty="0" smtClean="0"/>
              <a:t>Diodes </a:t>
            </a:r>
            <a:r>
              <a:rPr lang="zh-CN" altLang="en-US" sz="1600" b="1" dirty="0" smtClean="0"/>
              <a:t>公司</a:t>
            </a:r>
            <a:r>
              <a:rPr lang="zh-CN" altLang="en-US" sz="1600" dirty="0" smtClean="0"/>
              <a:t> </a:t>
            </a:r>
            <a:r>
              <a:rPr lang="en-US" altLang="zh-CN" sz="1600" dirty="0" smtClean="0"/>
              <a:t>(NASDAQ: </a:t>
            </a:r>
            <a:r>
              <a:rPr lang="en-US" altLang="zh-CN" sz="1600" b="1" dirty="0" smtClean="0"/>
              <a:t>DIOD</a:t>
            </a:r>
            <a:r>
              <a:rPr lang="en-US" altLang="zh-CN" sz="1600" dirty="0" smtClean="0"/>
              <a:t>) </a:t>
            </a:r>
            <a:r>
              <a:rPr lang="zh-CN" altLang="en-US" sz="1600" dirty="0" smtClean="0"/>
              <a:t>为领先业界的高质量应用特定标准产品全球制造商与供货商，产品涵盖广泛领域，包括独立、逻辑、模拟及混合讯号半导体市场。</a:t>
            </a:r>
            <a:r>
              <a:rPr lang="en-US" altLang="zh-CN" sz="1600" dirty="0" smtClean="0"/>
              <a:t>Diodes </a:t>
            </a:r>
            <a:r>
              <a:rPr lang="zh-CN" altLang="en-US" sz="1600" dirty="0" smtClean="0"/>
              <a:t>服务的市场包括消费性电子、计算机、通讯、工业及汽车市场。</a:t>
            </a:r>
          </a:p>
          <a:p>
            <a:endParaRPr lang="zh-CN" altLang="en-US" sz="1600" dirty="0" smtClean="0"/>
          </a:p>
          <a:p>
            <a:r>
              <a:rPr lang="en-US" altLang="zh-CN" sz="1600" dirty="0" smtClean="0"/>
              <a:t>Diodes </a:t>
            </a:r>
            <a:r>
              <a:rPr lang="zh-CN" altLang="en-US" sz="1600" dirty="0" smtClean="0"/>
              <a:t>的产品包括</a:t>
            </a:r>
            <a:r>
              <a:rPr lang="zh-CN" altLang="en-US" sz="1600" dirty="0" smtClean="0">
                <a:solidFill>
                  <a:srgbClr val="0000CC"/>
                </a:solidFill>
              </a:rPr>
              <a:t>二极管、整流器、晶体管、</a:t>
            </a:r>
            <a:r>
              <a:rPr lang="en-US" altLang="zh-CN" sz="1600" dirty="0" smtClean="0">
                <a:solidFill>
                  <a:srgbClr val="0000CC"/>
                </a:solidFill>
              </a:rPr>
              <a:t>MOSFET</a:t>
            </a:r>
            <a:r>
              <a:rPr lang="zh-CN" altLang="en-US" sz="1600" dirty="0" smtClean="0"/>
              <a:t>、保护装置、特定功能数组、单闸极逻辑、放大器与比较器、霍尔效应与温度传感器、电源管理装置、</a:t>
            </a:r>
            <a:r>
              <a:rPr lang="en-US" altLang="zh-CN" sz="1600" b="1" dirty="0" smtClean="0">
                <a:solidFill>
                  <a:srgbClr val="0000CC"/>
                </a:solidFill>
              </a:rPr>
              <a:t>AC-DC </a:t>
            </a:r>
            <a:r>
              <a:rPr lang="zh-CN" altLang="en-US" sz="1600" b="1" dirty="0" smtClean="0">
                <a:solidFill>
                  <a:srgbClr val="0000CC"/>
                </a:solidFill>
              </a:rPr>
              <a:t>转换器与控制器</a:t>
            </a:r>
            <a:r>
              <a:rPr lang="zh-CN" altLang="en-US" sz="1600" dirty="0" smtClean="0"/>
              <a:t>、</a:t>
            </a:r>
            <a:r>
              <a:rPr lang="en-US" altLang="zh-CN" sz="1600" dirty="0" smtClean="0"/>
              <a:t>DC-DC </a:t>
            </a:r>
            <a:r>
              <a:rPr lang="zh-CN" altLang="en-US" sz="1600" dirty="0" smtClean="0"/>
              <a:t>开关与线性稳压器，以及电压参考与特殊功能装置。</a:t>
            </a:r>
          </a:p>
          <a:p>
            <a:r>
              <a:rPr lang="zh-CN" altLang="en-US" sz="1600" dirty="0" smtClean="0"/>
              <a:t> </a:t>
            </a:r>
            <a:endParaRPr lang="en-US" altLang="zh-CN" sz="1600" dirty="0" smtClean="0"/>
          </a:p>
          <a:p>
            <a:r>
              <a:rPr lang="zh-CN" altLang="en-US" sz="1600" dirty="0" smtClean="0"/>
              <a:t>产品聚焦于高成长终端用户设备市场，例如电视</a:t>
            </a:r>
            <a:r>
              <a:rPr lang="en-US" altLang="zh-CN" sz="1600" dirty="0" smtClean="0"/>
              <a:t>/</a:t>
            </a:r>
            <a:r>
              <a:rPr lang="zh-CN" altLang="en-US" sz="1600" dirty="0" smtClean="0"/>
              <a:t>卫星机顶盒、可携式 </a:t>
            </a:r>
            <a:r>
              <a:rPr lang="en-US" altLang="zh-CN" sz="1600" dirty="0" smtClean="0"/>
              <a:t>DVD </a:t>
            </a:r>
            <a:r>
              <a:rPr lang="zh-CN" altLang="en-US" sz="1600" dirty="0" smtClean="0"/>
              <a:t>播放器、数据通讯设备、</a:t>
            </a:r>
            <a:r>
              <a:rPr lang="en-US" altLang="zh-CN" sz="1600" dirty="0" smtClean="0"/>
              <a:t>ADSL </a:t>
            </a:r>
            <a:r>
              <a:rPr lang="zh-CN" altLang="en-US" sz="1600" dirty="0" smtClean="0"/>
              <a:t>调制解调器、电源供应器、医疗装置、个人计算机与笔记本电脑、平面显示器、数字相机、手机、</a:t>
            </a:r>
            <a:r>
              <a:rPr lang="en-US" altLang="zh-CN" sz="1600" b="1" dirty="0" smtClean="0">
                <a:solidFill>
                  <a:srgbClr val="0000CC"/>
                </a:solidFill>
              </a:rPr>
              <a:t>AC-DC</a:t>
            </a:r>
            <a:r>
              <a:rPr lang="en-US" altLang="zh-CN" sz="1600" dirty="0" smtClean="0"/>
              <a:t> </a:t>
            </a:r>
            <a:r>
              <a:rPr lang="zh-CN" altLang="en-US" sz="1600" dirty="0" smtClean="0"/>
              <a:t>与 </a:t>
            </a:r>
            <a:r>
              <a:rPr lang="en-US" altLang="zh-CN" sz="1600" dirty="0" smtClean="0"/>
              <a:t>DC-DC </a:t>
            </a:r>
            <a:r>
              <a:rPr lang="zh-CN" altLang="en-US" sz="1600" dirty="0" smtClean="0"/>
              <a:t>转换器、无线 </a:t>
            </a:r>
            <a:r>
              <a:rPr lang="en-US" altLang="zh-CN" sz="1600" dirty="0" smtClean="0"/>
              <a:t>802.11 LAN </a:t>
            </a:r>
            <a:r>
              <a:rPr lang="zh-CN" altLang="en-US" sz="1600" dirty="0" smtClean="0"/>
              <a:t>存取点、无刷直流马达风扇、序列连接及汽车应用。</a:t>
            </a:r>
            <a:endParaRPr lang="zh-CN" altLang="en-US" sz="1600" dirty="0"/>
          </a:p>
        </p:txBody>
      </p:sp>
    </p:spTree>
    <p:extLst>
      <p:ext uri="{BB962C8B-B14F-4D97-AF65-F5344CB8AC3E}">
        <p14:creationId xmlns:p14="http://schemas.microsoft.com/office/powerpoint/2010/main" xmlns="" val="1865575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6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90" name="Group 12"/>
          <p:cNvGrpSpPr>
            <a:grpSpLocks/>
          </p:cNvGrpSpPr>
          <p:nvPr/>
        </p:nvGrpSpPr>
        <p:grpSpPr bwMode="auto">
          <a:xfrm>
            <a:off x="6721475" y="3119438"/>
            <a:ext cx="2138363" cy="1898650"/>
            <a:chOff x="6574666" y="3110539"/>
            <a:chExt cx="2383973" cy="2116712"/>
          </a:xfrm>
        </p:grpSpPr>
        <p:pic>
          <p:nvPicPr>
            <p:cNvPr id="11" name="Picture 10"/>
            <p:cNvPicPr>
              <a:picLocks noChangeAspect="1"/>
            </p:cNvPicPr>
            <p:nvPr/>
          </p:nvPicPr>
          <p:blipFill>
            <a:blip r:embed="rId3"/>
            <a:stretch>
              <a:fillRect/>
            </a:stretch>
          </p:blipFill>
          <p:spPr>
            <a:xfrm>
              <a:off x="6574666" y="3110539"/>
              <a:ext cx="2383973" cy="2116712"/>
            </a:xfrm>
            <a:prstGeom prst="rect">
              <a:avLst/>
            </a:prstGeom>
            <a:effectLst>
              <a:outerShdw blurRad="50800" dist="38100" algn="l" rotWithShape="0">
                <a:prstClr val="black">
                  <a:alpha val="40000"/>
                </a:prstClr>
              </a:outerShdw>
            </a:effectLst>
          </p:spPr>
        </p:pic>
        <p:sp>
          <p:nvSpPr>
            <p:cNvPr id="10" name="Rectangle 9"/>
            <p:cNvSpPr/>
            <p:nvPr/>
          </p:nvSpPr>
          <p:spPr>
            <a:xfrm>
              <a:off x="7098538" y="4277052"/>
              <a:ext cx="1433569" cy="411750"/>
            </a:xfrm>
            <a:prstGeom prst="rect">
              <a:avLst/>
            </a:prstGeom>
            <a:solidFill>
              <a:schemeClr val="bg1">
                <a:lumMod val="65000"/>
              </a:schemeClr>
            </a:solidFill>
          </p:spPr>
          <p:txBody>
            <a:bodyPr>
              <a:spAutoFit/>
            </a:bodyPr>
            <a:lstStyle/>
            <a:p>
              <a:pPr algn="ctr" eaLnBrk="1" hangingPunct="1">
                <a:spcBef>
                  <a:spcPct val="50000"/>
                </a:spcBef>
                <a:defRPr/>
              </a:pPr>
              <a:r>
                <a:rPr lang="en-US" altLang="zh-CN" sz="900" b="1" dirty="0">
                  <a:solidFill>
                    <a:srgbClr val="FFFFFF"/>
                  </a:solidFill>
                  <a:ea typeface="ＭＳ Ｐゴシック" pitchFamily="34" charset="-128"/>
                </a:rPr>
                <a:t>IoT </a:t>
              </a:r>
              <a:r>
                <a:rPr lang="en-US" altLang="zh-CN" sz="900" b="1" dirty="0" smtClean="0">
                  <a:solidFill>
                    <a:srgbClr val="FFFFFF"/>
                  </a:solidFill>
                  <a:ea typeface="ＭＳ Ｐゴシック" pitchFamily="34" charset="-128"/>
                </a:rPr>
                <a:t>/ Smart </a:t>
              </a:r>
              <a:r>
                <a:rPr lang="en-US" altLang="zh-CN" sz="900" b="1" dirty="0">
                  <a:solidFill>
                    <a:srgbClr val="FFFFFF"/>
                  </a:solidFill>
                  <a:ea typeface="ＭＳ Ｐゴシック" pitchFamily="34" charset="-128"/>
                </a:rPr>
                <a:t>Home </a:t>
              </a:r>
              <a:br>
                <a:rPr lang="en-US" altLang="zh-CN" sz="900" b="1" dirty="0">
                  <a:solidFill>
                    <a:srgbClr val="FFFFFF"/>
                  </a:solidFill>
                  <a:ea typeface="ＭＳ Ｐゴシック" pitchFamily="34" charset="-128"/>
                </a:rPr>
              </a:br>
              <a:r>
                <a:rPr lang="en-US" altLang="zh-CN" sz="900" b="1" dirty="0">
                  <a:solidFill>
                    <a:srgbClr val="FFFFFF"/>
                  </a:solidFill>
                  <a:ea typeface="ＭＳ Ｐゴシック" pitchFamily="34" charset="-128"/>
                </a:rPr>
                <a:t>Appliance  Markets</a:t>
              </a:r>
            </a:p>
          </p:txBody>
        </p:sp>
      </p:grpSp>
      <p:sp>
        <p:nvSpPr>
          <p:cNvPr id="38" name="TextBox 9"/>
          <p:cNvSpPr txBox="1">
            <a:spLocks noChangeArrowheads="1"/>
          </p:cNvSpPr>
          <p:nvPr/>
        </p:nvSpPr>
        <p:spPr bwMode="auto">
          <a:xfrm>
            <a:off x="6789066" y="2974975"/>
            <a:ext cx="2132683" cy="784830"/>
          </a:xfrm>
          <a:prstGeom prst="rect">
            <a:avLst/>
          </a:prstGeom>
          <a:solidFill>
            <a:schemeClr val="bg1">
              <a:lumMod val="95000"/>
            </a:schemeClr>
          </a:solidFill>
          <a:ln w="12700">
            <a:solidFill>
              <a:schemeClr val="bg1">
                <a:lumMod val="65000"/>
              </a:schemeClr>
            </a:solidFill>
            <a:miter lim="800000"/>
            <a:headEnd/>
            <a:tailEnd/>
          </a:ln>
          <a:effectLst>
            <a:glow rad="101600">
              <a:schemeClr val="bg1">
                <a:alpha val="60000"/>
              </a:schemeClr>
            </a:glow>
          </a:effectLst>
        </p:spPr>
        <p:txBody>
          <a:bodyPr wrap="square">
            <a:spAutoFit/>
          </a:bodyPr>
          <a:lstStyle>
            <a:defPPr>
              <a:defRPr lang="en-GB"/>
            </a:defPPr>
            <a:lvl1pPr eaLnBrk="1" hangingPunct="1">
              <a:defRPr sz="1200">
                <a:solidFill>
                  <a:srgbClr val="6C6C6C">
                    <a:lumMod val="75000"/>
                  </a:srgbClr>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marL="233363" algn="ctr">
              <a:spcBef>
                <a:spcPts val="0"/>
              </a:spcBef>
              <a:tabLst>
                <a:tab pos="798513" algn="l"/>
                <a:tab pos="914400" algn="l"/>
              </a:tabLst>
              <a:defRPr/>
            </a:pPr>
            <a:r>
              <a:rPr lang="en-US" altLang="zh-CN" sz="1050" b="1" dirty="0">
                <a:solidFill>
                  <a:srgbClr val="141313"/>
                </a:solidFill>
                <a:ea typeface="ＭＳ Ｐゴシック" pitchFamily="34" charset="-128"/>
              </a:rPr>
              <a:t>Business </a:t>
            </a:r>
            <a:r>
              <a:rPr lang="en-US" altLang="zh-CN" sz="1050" b="1" dirty="0" smtClean="0">
                <a:solidFill>
                  <a:srgbClr val="141313"/>
                </a:solidFill>
                <a:ea typeface="ＭＳ Ｐゴシック" pitchFamily="34" charset="-128"/>
              </a:rPr>
              <a:t>Expansion - </a:t>
            </a:r>
            <a:br>
              <a:rPr lang="en-US" altLang="zh-CN" sz="1050" b="1" dirty="0" smtClean="0">
                <a:solidFill>
                  <a:srgbClr val="141313"/>
                </a:solidFill>
                <a:ea typeface="ＭＳ Ｐゴシック" pitchFamily="34" charset="-128"/>
              </a:rPr>
            </a:br>
            <a:r>
              <a:rPr lang="en-US" altLang="en-US" sz="1050" b="1" u="sng" dirty="0" smtClean="0">
                <a:solidFill>
                  <a:srgbClr val="000000"/>
                </a:solidFill>
                <a:ea typeface="ＭＳ Ｐゴシック" pitchFamily="34" charset="-128"/>
              </a:rPr>
              <a:t>IoT/Smart HA </a:t>
            </a:r>
          </a:p>
          <a:p>
            <a:pPr marL="457200" indent="-284163">
              <a:spcBef>
                <a:spcPts val="0"/>
              </a:spcBef>
              <a:buFont typeface="Wingdings" pitchFamily="2" charset="2"/>
              <a:buChar char="Ø"/>
              <a:tabLst>
                <a:tab pos="798513" algn="l"/>
                <a:tab pos="914400" algn="l"/>
              </a:tabLst>
              <a:defRPr/>
            </a:pPr>
            <a:r>
              <a:rPr lang="en-US" altLang="en-US" sz="800" b="1" dirty="0" smtClean="0">
                <a:solidFill>
                  <a:srgbClr val="000000"/>
                </a:solidFill>
                <a:ea typeface="ＭＳ Ｐゴシック" pitchFamily="34" charset="-128"/>
              </a:rPr>
              <a:t>AP3983X</a:t>
            </a:r>
            <a:endParaRPr lang="en-US" altLang="en-US" sz="800" b="1" dirty="0">
              <a:solidFill>
                <a:srgbClr val="000000"/>
              </a:solidFill>
              <a:ea typeface="ＭＳ Ｐゴシック" pitchFamily="34" charset="-128"/>
            </a:endParaRPr>
          </a:p>
          <a:p>
            <a:pPr marL="457200" indent="-284163">
              <a:spcBef>
                <a:spcPts val="0"/>
              </a:spcBef>
              <a:buFont typeface="Wingdings" pitchFamily="2" charset="2"/>
              <a:buChar char="Ø"/>
              <a:tabLst>
                <a:tab pos="798513" algn="l"/>
                <a:tab pos="914400" algn="l"/>
              </a:tabLst>
              <a:defRPr/>
            </a:pPr>
            <a:r>
              <a:rPr lang="en-US" altLang="en-US" sz="800" b="1" u="sng" dirty="0" smtClean="0">
                <a:solidFill>
                  <a:srgbClr val="0000CC"/>
                </a:solidFill>
                <a:ea typeface="ＭＳ Ｐゴシック" pitchFamily="34" charset="-128"/>
              </a:rPr>
              <a:t>AP39811 / 3981X</a:t>
            </a:r>
            <a:r>
              <a:rPr lang="en-US" altLang="en-US" sz="800" b="1" dirty="0" smtClean="0">
                <a:solidFill>
                  <a:srgbClr val="0000CC"/>
                </a:solidFill>
                <a:ea typeface="ＭＳ Ｐゴシック" pitchFamily="34" charset="-128"/>
              </a:rPr>
              <a:t> Flyback</a:t>
            </a:r>
          </a:p>
          <a:p>
            <a:pPr marL="457200" indent="-284163">
              <a:spcBef>
                <a:spcPts val="0"/>
              </a:spcBef>
              <a:buFont typeface="Wingdings" pitchFamily="2" charset="2"/>
              <a:buChar char="Ø"/>
              <a:tabLst>
                <a:tab pos="798513" algn="l"/>
                <a:tab pos="914400" algn="l"/>
              </a:tabLst>
              <a:defRPr/>
            </a:pPr>
            <a:r>
              <a:rPr lang="en-US" altLang="en-US" sz="800" b="1" u="sng" dirty="0" smtClean="0">
                <a:solidFill>
                  <a:srgbClr val="0000FF"/>
                </a:solidFill>
                <a:ea typeface="ＭＳ Ｐゴシック" pitchFamily="34" charset="-128"/>
              </a:rPr>
              <a:t>AP3917X</a:t>
            </a:r>
            <a:r>
              <a:rPr lang="en-US" altLang="en-US" sz="800" b="1" dirty="0" smtClean="0">
                <a:solidFill>
                  <a:srgbClr val="0000FF"/>
                </a:solidFill>
                <a:ea typeface="ＭＳ Ｐゴシック" pitchFamily="34" charset="-128"/>
              </a:rPr>
              <a:t> Buck</a:t>
            </a:r>
            <a:endParaRPr lang="en-US" altLang="en-US" sz="800" b="1" dirty="0">
              <a:solidFill>
                <a:srgbClr val="0000FF"/>
              </a:solidFill>
              <a:ea typeface="ＭＳ Ｐゴシック" pitchFamily="34" charset="-128"/>
            </a:endParaRPr>
          </a:p>
        </p:txBody>
      </p:sp>
      <p:sp>
        <p:nvSpPr>
          <p:cNvPr id="25602" name="Title 1"/>
          <p:cNvSpPr>
            <a:spLocks noGrp="1"/>
          </p:cNvSpPr>
          <p:nvPr>
            <p:ph type="title"/>
          </p:nvPr>
        </p:nvSpPr>
        <p:spPr>
          <a:xfrm>
            <a:off x="22405" y="92341"/>
            <a:ext cx="9144000" cy="406400"/>
          </a:xfrm>
        </p:spPr>
        <p:txBody>
          <a:bodyPr/>
          <a:lstStyle/>
          <a:p>
            <a:pPr algn="ctr">
              <a:defRPr/>
            </a:pPr>
            <a:r>
              <a:rPr lang="en-US" sz="2800" dirty="0" smtClean="0">
                <a:solidFill>
                  <a:schemeClr val="bg1"/>
                </a:solidFill>
                <a:ea typeface="ＭＳ Ｐゴシック" pitchFamily="34" charset="-128"/>
              </a:rPr>
              <a:t>Diodes ACDC</a:t>
            </a:r>
            <a:r>
              <a:rPr lang="zh-CN" altLang="en-US" sz="2800" dirty="0" smtClean="0">
                <a:solidFill>
                  <a:schemeClr val="bg1"/>
                </a:solidFill>
                <a:ea typeface="ＭＳ Ｐゴシック" pitchFamily="34" charset="-128"/>
              </a:rPr>
              <a:t> </a:t>
            </a:r>
            <a:r>
              <a:rPr lang="en-US" altLang="zh-CN" sz="2800" dirty="0" smtClean="0">
                <a:solidFill>
                  <a:schemeClr val="bg1"/>
                </a:solidFill>
                <a:ea typeface="ＭＳ Ｐゴシック" pitchFamily="34" charset="-128"/>
              </a:rPr>
              <a:t>Product Portfolio</a:t>
            </a:r>
            <a:endParaRPr lang="en-US" sz="2800" dirty="0" smtClean="0">
              <a:solidFill>
                <a:schemeClr val="bg1"/>
              </a:solidFill>
              <a:ea typeface="ＭＳ Ｐゴシック" pitchFamily="34" charset="-128"/>
            </a:endParaRPr>
          </a:p>
        </p:txBody>
      </p:sp>
      <p:sp>
        <p:nvSpPr>
          <p:cNvPr id="26628" name="Isosceles Triangle 34"/>
          <p:cNvSpPr>
            <a:spLocks noChangeArrowheads="1"/>
          </p:cNvSpPr>
          <p:nvPr/>
        </p:nvSpPr>
        <p:spPr bwMode="auto">
          <a:xfrm>
            <a:off x="958850" y="1423988"/>
            <a:ext cx="2336800" cy="3043237"/>
          </a:xfrm>
          <a:prstGeom prst="triangle">
            <a:avLst>
              <a:gd name="adj" fmla="val 50000"/>
            </a:avLst>
          </a:prstGeom>
          <a:solidFill>
            <a:srgbClr val="C00000"/>
          </a:solidFill>
          <a:ln w="25400" algn="ctr">
            <a:solidFill>
              <a:srgbClr val="C00000"/>
            </a:solidFill>
            <a:round/>
            <a:headEnd/>
            <a:tailEnd/>
          </a:ln>
        </p:spPr>
        <p:txBody>
          <a:bodyPr wrap="none" lIns="18000" tIns="10800" rIns="18000" bIns="10800" anchor="ctr"/>
          <a:lstStyle/>
          <a:p>
            <a:pPr algn="ctr" eaLnBrk="1" hangingPunct="1">
              <a:spcBef>
                <a:spcPct val="50000"/>
              </a:spcBef>
            </a:pPr>
            <a:endParaRPr lang="en-US" altLang="zh-CN" sz="1100" b="1" dirty="0">
              <a:solidFill>
                <a:srgbClr val="004289"/>
              </a:solidFill>
              <a:ea typeface="ＭＳ Ｐゴシック" pitchFamily="34" charset="-128"/>
            </a:endParaRPr>
          </a:p>
        </p:txBody>
      </p:sp>
      <p:sp>
        <p:nvSpPr>
          <p:cNvPr id="26629" name="TextBox 35"/>
          <p:cNvSpPr txBox="1">
            <a:spLocks noChangeArrowheads="1"/>
          </p:cNvSpPr>
          <p:nvPr/>
        </p:nvSpPr>
        <p:spPr bwMode="auto">
          <a:xfrm>
            <a:off x="463550" y="4514850"/>
            <a:ext cx="29416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400">
                <a:solidFill>
                  <a:schemeClr val="tx1"/>
                </a:solidFill>
                <a:latin typeface="Arial" pitchFamily="34" charset="0"/>
                <a:ea typeface="MS PGothic" pitchFamily="34" charset="-128"/>
              </a:defRPr>
            </a:lvl9pPr>
          </a:lstStyle>
          <a:p>
            <a:pPr algn="ctr" eaLnBrk="1" hangingPunct="1">
              <a:spcBef>
                <a:spcPct val="50000"/>
              </a:spcBef>
            </a:pPr>
            <a:r>
              <a:rPr lang="en-US" altLang="zh-CN" sz="1000" b="1" dirty="0">
                <a:solidFill>
                  <a:srgbClr val="004289"/>
                </a:solidFill>
              </a:rPr>
              <a:t>Mobile Phone / Charger Market Segmentation</a:t>
            </a:r>
          </a:p>
        </p:txBody>
      </p:sp>
      <p:sp>
        <p:nvSpPr>
          <p:cNvPr id="26630" name="Isosceles Triangle 36"/>
          <p:cNvSpPr>
            <a:spLocks noChangeArrowheads="1"/>
          </p:cNvSpPr>
          <p:nvPr/>
        </p:nvSpPr>
        <p:spPr bwMode="auto">
          <a:xfrm>
            <a:off x="1416050" y="1398588"/>
            <a:ext cx="1427163" cy="1824037"/>
          </a:xfrm>
          <a:prstGeom prst="triangle">
            <a:avLst>
              <a:gd name="adj" fmla="val 50000"/>
            </a:avLst>
          </a:prstGeom>
          <a:solidFill>
            <a:srgbClr val="99CCFF"/>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wrap="none" lIns="18000" tIns="10800" rIns="18000" bIns="10800" anchor="ctr"/>
          <a:lstStyle/>
          <a:p>
            <a:pPr algn="ctr" eaLnBrk="1" hangingPunct="1">
              <a:spcBef>
                <a:spcPct val="50000"/>
              </a:spcBef>
            </a:pPr>
            <a:endParaRPr lang="en-US" altLang="zh-CN" sz="1100" b="1" dirty="0">
              <a:solidFill>
                <a:srgbClr val="004289"/>
              </a:solidFill>
              <a:ea typeface="ＭＳ Ｐゴシック" pitchFamily="34" charset="-128"/>
            </a:endParaRPr>
          </a:p>
        </p:txBody>
      </p:sp>
      <p:sp>
        <p:nvSpPr>
          <p:cNvPr id="26631" name="Isosceles Triangle 37"/>
          <p:cNvSpPr>
            <a:spLocks noChangeArrowheads="1"/>
          </p:cNvSpPr>
          <p:nvPr/>
        </p:nvSpPr>
        <p:spPr bwMode="auto">
          <a:xfrm>
            <a:off x="1849438" y="1412875"/>
            <a:ext cx="561975" cy="712788"/>
          </a:xfrm>
          <a:prstGeom prst="triangle">
            <a:avLst>
              <a:gd name="adj" fmla="val 50000"/>
            </a:avLst>
          </a:prstGeom>
          <a:solidFill>
            <a:srgbClr val="0000CC"/>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wrap="none" lIns="18000" tIns="10800" rIns="18000" bIns="10800" anchor="ctr"/>
          <a:lstStyle/>
          <a:p>
            <a:pPr algn="ctr" eaLnBrk="1" hangingPunct="1">
              <a:spcBef>
                <a:spcPct val="50000"/>
              </a:spcBef>
            </a:pPr>
            <a:endParaRPr lang="en-US" altLang="zh-CN" sz="1100" b="1" dirty="0">
              <a:solidFill>
                <a:srgbClr val="004289"/>
              </a:solidFill>
              <a:ea typeface="ＭＳ Ｐゴシック" pitchFamily="34" charset="-128"/>
            </a:endParaRPr>
          </a:p>
        </p:txBody>
      </p:sp>
      <p:sp>
        <p:nvSpPr>
          <p:cNvPr id="26632" name="TextBox 46"/>
          <p:cNvSpPr txBox="1">
            <a:spLocks noChangeArrowheads="1"/>
          </p:cNvSpPr>
          <p:nvPr/>
        </p:nvSpPr>
        <p:spPr bwMode="auto">
          <a:xfrm>
            <a:off x="2046288" y="3556000"/>
            <a:ext cx="16510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400">
                <a:solidFill>
                  <a:schemeClr val="tx1"/>
                </a:solidFill>
                <a:latin typeface="Arial" pitchFamily="34" charset="0"/>
                <a:ea typeface="MS PGothic" pitchFamily="34" charset="-128"/>
              </a:defRPr>
            </a:lvl9pPr>
          </a:lstStyle>
          <a:p>
            <a:pPr algn="ctr" eaLnBrk="1" hangingPunct="1">
              <a:spcBef>
                <a:spcPct val="50000"/>
              </a:spcBef>
            </a:pPr>
            <a:endParaRPr lang="en-US" altLang="zh-CN" sz="1200" b="1" dirty="0">
              <a:solidFill>
                <a:srgbClr val="FFFFFF"/>
              </a:solidFill>
            </a:endParaRPr>
          </a:p>
        </p:txBody>
      </p:sp>
      <p:sp>
        <p:nvSpPr>
          <p:cNvPr id="26633" name="TextBox 47"/>
          <p:cNvSpPr txBox="1">
            <a:spLocks noChangeArrowheads="1"/>
          </p:cNvSpPr>
          <p:nvPr/>
        </p:nvSpPr>
        <p:spPr bwMode="auto">
          <a:xfrm>
            <a:off x="2046288" y="2424113"/>
            <a:ext cx="1666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400">
                <a:solidFill>
                  <a:schemeClr val="tx1"/>
                </a:solidFill>
                <a:latin typeface="Arial" pitchFamily="34" charset="0"/>
                <a:ea typeface="MS PGothic" pitchFamily="34" charset="-128"/>
              </a:defRPr>
            </a:lvl9pPr>
          </a:lstStyle>
          <a:p>
            <a:pPr algn="ctr" eaLnBrk="1" hangingPunct="1">
              <a:spcBef>
                <a:spcPct val="50000"/>
              </a:spcBef>
            </a:pPr>
            <a:endParaRPr lang="en-US" altLang="zh-CN" sz="1000" b="1" dirty="0">
              <a:solidFill>
                <a:srgbClr val="0000CC"/>
              </a:solidFill>
            </a:endParaRPr>
          </a:p>
        </p:txBody>
      </p:sp>
      <p:sp>
        <p:nvSpPr>
          <p:cNvPr id="26634" name="TextBox 48"/>
          <p:cNvSpPr txBox="1">
            <a:spLocks noChangeArrowheads="1"/>
          </p:cNvSpPr>
          <p:nvPr/>
        </p:nvSpPr>
        <p:spPr bwMode="auto">
          <a:xfrm>
            <a:off x="1835150" y="1849438"/>
            <a:ext cx="6064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400">
                <a:solidFill>
                  <a:schemeClr val="tx1"/>
                </a:solidFill>
                <a:latin typeface="Arial" pitchFamily="34" charset="0"/>
                <a:ea typeface="MS PGothic" pitchFamily="34" charset="-128"/>
              </a:defRPr>
            </a:lvl9pPr>
          </a:lstStyle>
          <a:p>
            <a:pPr algn="ctr" eaLnBrk="1" hangingPunct="1">
              <a:spcBef>
                <a:spcPct val="50000"/>
              </a:spcBef>
            </a:pPr>
            <a:r>
              <a:rPr lang="en-US" altLang="zh-CN" sz="1000" b="1" dirty="0">
                <a:solidFill>
                  <a:srgbClr val="FFFFFF"/>
                </a:solidFill>
              </a:rPr>
              <a:t>15W+</a:t>
            </a:r>
          </a:p>
        </p:txBody>
      </p:sp>
      <p:sp>
        <p:nvSpPr>
          <p:cNvPr id="26635" name="TextBox 49"/>
          <p:cNvSpPr txBox="1">
            <a:spLocks noChangeArrowheads="1"/>
          </p:cNvSpPr>
          <p:nvPr/>
        </p:nvSpPr>
        <p:spPr bwMode="auto">
          <a:xfrm>
            <a:off x="1692275" y="2890838"/>
            <a:ext cx="8096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400">
                <a:solidFill>
                  <a:schemeClr val="tx1"/>
                </a:solidFill>
                <a:latin typeface="Arial" pitchFamily="34" charset="0"/>
                <a:ea typeface="MS PGothic" pitchFamily="34" charset="-128"/>
              </a:defRPr>
            </a:lvl9pPr>
          </a:lstStyle>
          <a:p>
            <a:pPr algn="ctr" eaLnBrk="1" hangingPunct="1">
              <a:spcBef>
                <a:spcPct val="50000"/>
              </a:spcBef>
            </a:pPr>
            <a:r>
              <a:rPr lang="en-US" altLang="zh-CN" sz="1000" b="1" dirty="0">
                <a:solidFill>
                  <a:srgbClr val="FFFFFF"/>
                </a:solidFill>
              </a:rPr>
              <a:t>8W/10W</a:t>
            </a:r>
          </a:p>
        </p:txBody>
      </p:sp>
      <p:sp>
        <p:nvSpPr>
          <p:cNvPr id="26636" name="TextBox 50"/>
          <p:cNvSpPr txBox="1">
            <a:spLocks noChangeArrowheads="1"/>
          </p:cNvSpPr>
          <p:nvPr/>
        </p:nvSpPr>
        <p:spPr bwMode="auto">
          <a:xfrm>
            <a:off x="1676400" y="4049713"/>
            <a:ext cx="8620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400">
                <a:solidFill>
                  <a:schemeClr val="tx1"/>
                </a:solidFill>
                <a:latin typeface="Arial" pitchFamily="34" charset="0"/>
                <a:ea typeface="MS PGothic" pitchFamily="34" charset="-128"/>
              </a:defRPr>
            </a:lvl9pPr>
          </a:lstStyle>
          <a:p>
            <a:pPr algn="ctr" eaLnBrk="1" hangingPunct="1">
              <a:spcBef>
                <a:spcPct val="50000"/>
              </a:spcBef>
            </a:pPr>
            <a:r>
              <a:rPr lang="en-US" altLang="zh-CN" sz="1200" b="1" dirty="0">
                <a:solidFill>
                  <a:srgbClr val="FFFFFF"/>
                </a:solidFill>
              </a:rPr>
              <a:t> 3.5W/5W</a:t>
            </a:r>
          </a:p>
        </p:txBody>
      </p:sp>
      <p:sp>
        <p:nvSpPr>
          <p:cNvPr id="4" name="TextBox 9"/>
          <p:cNvSpPr txBox="1">
            <a:spLocks noChangeArrowheads="1"/>
          </p:cNvSpPr>
          <p:nvPr/>
        </p:nvSpPr>
        <p:spPr bwMode="auto">
          <a:xfrm>
            <a:off x="1270743" y="3515230"/>
            <a:ext cx="1692596" cy="392415"/>
          </a:xfrm>
          <a:prstGeom prst="rect">
            <a:avLst/>
          </a:prstGeom>
          <a:solidFill>
            <a:schemeClr val="bg1">
              <a:lumMod val="95000"/>
            </a:schemeClr>
          </a:solidFill>
          <a:ln w="12700">
            <a:solidFill>
              <a:schemeClr val="bg1">
                <a:lumMod val="65000"/>
              </a:schemeClr>
            </a:solidFill>
            <a:miter lim="800000"/>
            <a:headEnd/>
            <a:tailEnd/>
          </a:ln>
          <a:effectLst>
            <a:glow rad="101600">
              <a:schemeClr val="bg1">
                <a:alpha val="60000"/>
              </a:schemeClr>
            </a:glow>
          </a:effectLst>
        </p:spPr>
        <p:txBody>
          <a:bodyPr>
            <a:spAutoFit/>
          </a:bodyPr>
          <a:lstStyle>
            <a:defPPr>
              <a:defRPr lang="en-GB"/>
            </a:defPPr>
            <a:lvl1pPr eaLnBrk="1" hangingPunct="1">
              <a:defRPr sz="1200">
                <a:solidFill>
                  <a:srgbClr val="6C6C6C">
                    <a:lumMod val="75000"/>
                  </a:srgbClr>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algn="ctr">
              <a:spcBef>
                <a:spcPct val="50000"/>
              </a:spcBef>
              <a:defRPr/>
            </a:pPr>
            <a:r>
              <a:rPr lang="en-US" altLang="zh-CN" sz="1050" b="1" dirty="0">
                <a:solidFill>
                  <a:srgbClr val="141313"/>
                </a:solidFill>
                <a:ea typeface="ＭＳ Ｐゴシック" pitchFamily="34" charset="-128"/>
              </a:rPr>
              <a:t>Business </a:t>
            </a:r>
            <a:r>
              <a:rPr lang="en-US" altLang="zh-CN" sz="1050" b="1" dirty="0" smtClean="0">
                <a:solidFill>
                  <a:srgbClr val="141313"/>
                </a:solidFill>
                <a:ea typeface="ＭＳ Ｐゴシック" pitchFamily="34" charset="-128"/>
              </a:rPr>
              <a:t>Foundation</a:t>
            </a:r>
            <a:br>
              <a:rPr lang="en-US" altLang="zh-CN" sz="1050" b="1" dirty="0" smtClean="0">
                <a:solidFill>
                  <a:srgbClr val="141313"/>
                </a:solidFill>
                <a:ea typeface="ＭＳ Ｐゴシック" pitchFamily="34" charset="-128"/>
              </a:rPr>
            </a:br>
            <a:r>
              <a:rPr lang="en-US" altLang="en-US" sz="900" b="1" dirty="0" smtClean="0">
                <a:ea typeface="ＭＳ Ｐゴシック" pitchFamily="34" charset="-128"/>
              </a:rPr>
              <a:t>Regain </a:t>
            </a:r>
            <a:r>
              <a:rPr lang="en-US" altLang="en-US" sz="900" b="1" dirty="0">
                <a:ea typeface="ＭＳ Ｐゴシック" pitchFamily="34" charset="-128"/>
              </a:rPr>
              <a:t>Market Position</a:t>
            </a:r>
          </a:p>
        </p:txBody>
      </p:sp>
      <p:sp>
        <p:nvSpPr>
          <p:cNvPr id="5" name="TextBox 9"/>
          <p:cNvSpPr txBox="1">
            <a:spLocks noChangeArrowheads="1"/>
          </p:cNvSpPr>
          <p:nvPr/>
        </p:nvSpPr>
        <p:spPr bwMode="auto">
          <a:xfrm>
            <a:off x="1130956" y="2370407"/>
            <a:ext cx="2037672" cy="392415"/>
          </a:xfrm>
          <a:prstGeom prst="rect">
            <a:avLst/>
          </a:prstGeom>
          <a:solidFill>
            <a:srgbClr val="66FFFF"/>
          </a:solidFill>
          <a:ln w="12700">
            <a:solidFill>
              <a:srgbClr val="99FFCC"/>
            </a:solidFill>
            <a:miter lim="800000"/>
            <a:headEnd/>
            <a:tailEnd/>
          </a:ln>
          <a:effectLst>
            <a:glow rad="101600">
              <a:schemeClr val="bg1">
                <a:alpha val="60000"/>
              </a:schemeClr>
            </a:glow>
          </a:effectLst>
        </p:spPr>
        <p:txBody>
          <a:bodyPr>
            <a:spAutoFit/>
          </a:bodyPr>
          <a:lstStyle>
            <a:defPPr>
              <a:defRPr lang="en-GB"/>
            </a:defPPr>
            <a:lvl1pPr eaLnBrk="1" hangingPunct="1">
              <a:defRPr sz="1200">
                <a:solidFill>
                  <a:srgbClr val="6C6C6C">
                    <a:lumMod val="75000"/>
                  </a:srgbClr>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algn="ctr">
              <a:spcBef>
                <a:spcPct val="50000"/>
              </a:spcBef>
              <a:defRPr/>
            </a:pPr>
            <a:r>
              <a:rPr lang="en-US" altLang="zh-CN" sz="1050" b="1" dirty="0">
                <a:solidFill>
                  <a:srgbClr val="0000CC"/>
                </a:solidFill>
                <a:ea typeface="ＭＳ Ｐゴシック" pitchFamily="34" charset="-128"/>
              </a:rPr>
              <a:t>Mainstream </a:t>
            </a:r>
            <a:r>
              <a:rPr lang="en-US" altLang="zh-CN" sz="1050" b="1" dirty="0" smtClean="0">
                <a:solidFill>
                  <a:srgbClr val="0000CC"/>
                </a:solidFill>
                <a:ea typeface="ＭＳ Ｐゴシック" pitchFamily="34" charset="-128"/>
              </a:rPr>
              <a:t>Business</a:t>
            </a:r>
            <a:r>
              <a:rPr lang="en-US" altLang="zh-CN" sz="1100" b="1" dirty="0" smtClean="0">
                <a:solidFill>
                  <a:srgbClr val="0000CC"/>
                </a:solidFill>
                <a:ea typeface="ＭＳ Ｐゴシック" pitchFamily="34" charset="-128"/>
              </a:rPr>
              <a:t/>
            </a:r>
            <a:br>
              <a:rPr lang="en-US" altLang="zh-CN" sz="1100" b="1" dirty="0" smtClean="0">
                <a:solidFill>
                  <a:srgbClr val="0000CC"/>
                </a:solidFill>
                <a:ea typeface="ＭＳ Ｐゴシック" pitchFamily="34" charset="-128"/>
              </a:rPr>
            </a:br>
            <a:r>
              <a:rPr lang="en-US" altLang="en-US" sz="900" b="1" dirty="0" smtClean="0">
                <a:solidFill>
                  <a:srgbClr val="0000CC"/>
                </a:solidFill>
                <a:ea typeface="ＭＳ Ｐゴシック" pitchFamily="34" charset="-128"/>
              </a:rPr>
              <a:t>Further </a:t>
            </a:r>
            <a:r>
              <a:rPr lang="en-US" altLang="en-US" sz="900" b="1" dirty="0">
                <a:solidFill>
                  <a:srgbClr val="0000CC"/>
                </a:solidFill>
                <a:ea typeface="ＭＳ Ｐゴシック" pitchFamily="34" charset="-128"/>
              </a:rPr>
              <a:t>Business Expansion</a:t>
            </a:r>
          </a:p>
        </p:txBody>
      </p:sp>
      <p:sp>
        <p:nvSpPr>
          <p:cNvPr id="25613" name="TextBox 9"/>
          <p:cNvSpPr txBox="1">
            <a:spLocks noChangeArrowheads="1"/>
          </p:cNvSpPr>
          <p:nvPr/>
        </p:nvSpPr>
        <p:spPr bwMode="auto">
          <a:xfrm>
            <a:off x="280502" y="780316"/>
            <a:ext cx="3168352" cy="920765"/>
          </a:xfrm>
          <a:prstGeom prst="rect">
            <a:avLst/>
          </a:prstGeom>
          <a:solidFill>
            <a:schemeClr val="bg1">
              <a:lumMod val="95000"/>
            </a:schemeClr>
          </a:solidFill>
          <a:ln w="12700">
            <a:solidFill>
              <a:schemeClr val="bg1">
                <a:lumMod val="65000"/>
              </a:schemeClr>
            </a:solidFill>
            <a:miter lim="800000"/>
            <a:headEnd/>
            <a:tailEnd/>
          </a:ln>
          <a:effectLst>
            <a:glow rad="101600">
              <a:schemeClr val="bg1">
                <a:alpha val="60000"/>
              </a:schemeClr>
            </a:glow>
          </a:effectLst>
        </p:spPr>
        <p:txBody>
          <a:bodyPr>
            <a:spAutoFit/>
          </a:bodyPr>
          <a:lstStyle>
            <a:defPPr>
              <a:defRPr lang="en-GB"/>
            </a:defPPr>
            <a:lvl1pPr eaLnBrk="1" hangingPunct="1">
              <a:defRPr sz="1200">
                <a:solidFill>
                  <a:srgbClr val="6C6C6C">
                    <a:lumMod val="75000"/>
                  </a:srgbClr>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algn="ctr">
              <a:spcBef>
                <a:spcPct val="50000"/>
              </a:spcBef>
              <a:defRPr/>
            </a:pPr>
            <a:r>
              <a:rPr lang="en-US" altLang="zh-CN" sz="1050" b="1" dirty="0" smtClean="0">
                <a:solidFill>
                  <a:srgbClr val="141313"/>
                </a:solidFill>
                <a:ea typeface="ＭＳ Ｐゴシック" pitchFamily="34" charset="-128"/>
              </a:rPr>
              <a:t>Premium Business Upgrade </a:t>
            </a:r>
          </a:p>
          <a:p>
            <a:pPr marL="168275" indent="-168275">
              <a:spcBef>
                <a:spcPts val="200"/>
              </a:spcBef>
              <a:buFont typeface="Wingdings" pitchFamily="2" charset="2"/>
              <a:buChar char="Ø"/>
              <a:tabLst>
                <a:tab pos="341313" algn="l"/>
              </a:tabLst>
              <a:defRPr/>
            </a:pPr>
            <a:r>
              <a:rPr lang="en-US" altLang="en-US" sz="800" b="1" dirty="0" smtClean="0">
                <a:solidFill>
                  <a:schemeClr val="tx1"/>
                </a:solidFill>
                <a:ea typeface="ＭＳ Ｐゴシック" pitchFamily="34" charset="-128"/>
              </a:rPr>
              <a:t>New -  27W - 33W Premium Charger</a:t>
            </a:r>
            <a:r>
              <a:rPr lang="en-US" altLang="en-US" sz="800" dirty="0" smtClean="0">
                <a:solidFill>
                  <a:schemeClr val="tx1"/>
                </a:solidFill>
                <a:ea typeface="ＭＳ Ｐゴシック" pitchFamily="34" charset="-128"/>
              </a:rPr>
              <a:t> </a:t>
            </a:r>
            <a:r>
              <a:rPr lang="en-US" altLang="en-US" sz="800" dirty="0">
                <a:solidFill>
                  <a:schemeClr val="tx1"/>
                </a:solidFill>
                <a:ea typeface="ＭＳ Ｐゴシック" pitchFamily="34" charset="-128"/>
              </a:rPr>
              <a:t>Solution</a:t>
            </a:r>
            <a:r>
              <a:rPr lang="en-US" altLang="en-US" sz="800" dirty="0">
                <a:solidFill>
                  <a:srgbClr val="0000CC"/>
                </a:solidFill>
                <a:ea typeface="ＭＳ Ｐゴシック" pitchFamily="34" charset="-128"/>
              </a:rPr>
              <a:t> </a:t>
            </a:r>
            <a:r>
              <a:rPr lang="en-US" altLang="en-US" sz="800" dirty="0" smtClean="0">
                <a:solidFill>
                  <a:srgbClr val="000000"/>
                </a:solidFill>
                <a:ea typeface="ＭＳ Ｐゴシック" pitchFamily="34" charset="-128"/>
              </a:rPr>
              <a:t>(Proprietary Protocol, QC4/4</a:t>
            </a:r>
            <a:r>
              <a:rPr lang="en-US" altLang="en-US" sz="800" dirty="0">
                <a:solidFill>
                  <a:srgbClr val="000000"/>
                </a:solidFill>
                <a:ea typeface="ＭＳ Ｐゴシック" pitchFamily="34" charset="-128"/>
              </a:rPr>
              <a:t>+,  PD 3.0 </a:t>
            </a:r>
            <a:r>
              <a:rPr lang="en-US" altLang="en-US" sz="800" dirty="0" smtClean="0">
                <a:solidFill>
                  <a:srgbClr val="000000"/>
                </a:solidFill>
                <a:ea typeface="ＭＳ Ｐゴシック" pitchFamily="34" charset="-128"/>
              </a:rPr>
              <a:t>PPS)</a:t>
            </a:r>
            <a:endParaRPr lang="en-US" altLang="en-US" sz="800" b="1" dirty="0" smtClean="0">
              <a:solidFill>
                <a:srgbClr val="000000"/>
              </a:solidFill>
              <a:ea typeface="ＭＳ Ｐゴシック" pitchFamily="34" charset="-128"/>
            </a:endParaRPr>
          </a:p>
          <a:p>
            <a:pPr marL="168275" indent="-168275">
              <a:spcBef>
                <a:spcPts val="200"/>
              </a:spcBef>
              <a:buFont typeface="Wingdings" pitchFamily="2" charset="2"/>
              <a:buChar char="Ø"/>
              <a:tabLst>
                <a:tab pos="341313" algn="l"/>
              </a:tabLst>
              <a:defRPr/>
            </a:pPr>
            <a:r>
              <a:rPr lang="en-US" altLang="en-US" sz="800" b="1" dirty="0" smtClean="0">
                <a:solidFill>
                  <a:schemeClr val="tx1"/>
                </a:solidFill>
                <a:ea typeface="ＭＳ Ｐゴシック" pitchFamily="34" charset="-128"/>
              </a:rPr>
              <a:t>15W – 18W QC2.0 </a:t>
            </a:r>
            <a:r>
              <a:rPr lang="en-US" altLang="en-US" sz="800" b="1" dirty="0">
                <a:solidFill>
                  <a:schemeClr val="tx1"/>
                </a:solidFill>
                <a:ea typeface="ＭＳ Ｐゴシック" pitchFamily="34" charset="-128"/>
              </a:rPr>
              <a:t>/</a:t>
            </a:r>
            <a:r>
              <a:rPr lang="en-US" altLang="en-US" sz="800" b="1" dirty="0" smtClean="0">
                <a:solidFill>
                  <a:schemeClr val="tx1"/>
                </a:solidFill>
                <a:ea typeface="ＭＳ Ｐゴシック" pitchFamily="34" charset="-128"/>
              </a:rPr>
              <a:t>QC3.0, </a:t>
            </a:r>
            <a:r>
              <a:rPr lang="en-US" altLang="en-US" sz="800" dirty="0">
                <a:solidFill>
                  <a:schemeClr val="tx1"/>
                </a:solidFill>
                <a:ea typeface="ＭＳ Ｐゴシック" pitchFamily="34" charset="-128"/>
              </a:rPr>
              <a:t>Proprietary Protocol</a:t>
            </a:r>
            <a:r>
              <a:rPr lang="en-US" altLang="en-US" sz="800" b="1" dirty="0" smtClean="0">
                <a:solidFill>
                  <a:schemeClr val="tx1"/>
                </a:solidFill>
                <a:ea typeface="ＭＳ Ｐゴシック" pitchFamily="34" charset="-128"/>
              </a:rPr>
              <a:t> </a:t>
            </a:r>
            <a:r>
              <a:rPr lang="en-US" altLang="en-US" sz="800" b="1" dirty="0">
                <a:solidFill>
                  <a:schemeClr val="tx1"/>
                </a:solidFill>
                <a:ea typeface="ＭＳ Ｐゴシック" pitchFamily="34" charset="-128"/>
              </a:rPr>
              <a:t>Solutions -&gt;  PSR </a:t>
            </a:r>
            <a:r>
              <a:rPr lang="en-US" altLang="en-US" sz="800" b="1" dirty="0" smtClean="0">
                <a:solidFill>
                  <a:schemeClr val="tx1"/>
                </a:solidFill>
                <a:ea typeface="ＭＳ Ｐゴシック" pitchFamily="34" charset="-128"/>
              </a:rPr>
              <a:t>Cost-Down (15/18W)  (</a:t>
            </a:r>
            <a:r>
              <a:rPr lang="en-US" altLang="en-US" sz="800" b="1" u="sng" dirty="0">
                <a:solidFill>
                  <a:srgbClr val="0000CC"/>
                </a:solidFill>
                <a:ea typeface="ＭＳ Ｐゴシック" pitchFamily="34" charset="-128"/>
              </a:rPr>
              <a:t>AP3992</a:t>
            </a:r>
            <a:r>
              <a:rPr lang="en-US" altLang="en-US" sz="800" b="1" u="sng" dirty="0">
                <a:solidFill>
                  <a:schemeClr val="tx1"/>
                </a:solidFill>
                <a:ea typeface="ＭＳ Ｐゴシック" pitchFamily="34" charset="-128"/>
              </a:rPr>
              <a:t>+AP4375</a:t>
            </a:r>
            <a:r>
              <a:rPr lang="en-US" altLang="en-US" sz="800" b="1" dirty="0">
                <a:solidFill>
                  <a:schemeClr val="tx1"/>
                </a:solidFill>
                <a:ea typeface="ＭＳ Ｐゴシック" pitchFamily="34" charset="-128"/>
              </a:rPr>
              <a:t>;  </a:t>
            </a:r>
            <a:r>
              <a:rPr lang="en-US" altLang="en-US" sz="800" b="1" u="sng" dirty="0" smtClean="0">
                <a:solidFill>
                  <a:srgbClr val="0000CC"/>
                </a:solidFill>
                <a:ea typeface="ＭＳ Ｐゴシック" pitchFamily="34" charset="-128"/>
              </a:rPr>
              <a:t>GP5201</a:t>
            </a:r>
            <a:r>
              <a:rPr lang="en-US" altLang="en-US" sz="800" b="1" u="sng" dirty="0" smtClean="0">
                <a:solidFill>
                  <a:schemeClr val="tx1"/>
                </a:solidFill>
                <a:ea typeface="ＭＳ Ｐゴシック" pitchFamily="34" charset="-128"/>
              </a:rPr>
              <a:t>+GP4373)</a:t>
            </a:r>
          </a:p>
        </p:txBody>
      </p:sp>
      <p:grpSp>
        <p:nvGrpSpPr>
          <p:cNvPr id="26649" name="Group 22"/>
          <p:cNvGrpSpPr>
            <a:grpSpLocks/>
          </p:cNvGrpSpPr>
          <p:nvPr/>
        </p:nvGrpSpPr>
        <p:grpSpPr bwMode="auto">
          <a:xfrm>
            <a:off x="5622925" y="2324100"/>
            <a:ext cx="1282700" cy="1125538"/>
            <a:chOff x="5623885" y="2171037"/>
            <a:chExt cx="1196895" cy="1271170"/>
          </a:xfrm>
        </p:grpSpPr>
        <p:sp>
          <p:nvSpPr>
            <p:cNvPr id="54" name="Right Arrow 53"/>
            <p:cNvSpPr>
              <a:spLocks noChangeArrowheads="1"/>
            </p:cNvSpPr>
            <p:nvPr/>
          </p:nvSpPr>
          <p:spPr bwMode="auto">
            <a:xfrm rot="20259307">
              <a:off x="5849043" y="2171037"/>
              <a:ext cx="971737" cy="369338"/>
            </a:xfrm>
            <a:prstGeom prst="rightArrow">
              <a:avLst>
                <a:gd name="adj1" fmla="val 50000"/>
                <a:gd name="adj2" fmla="val 50039"/>
              </a:avLst>
            </a:prstGeom>
            <a:solidFill>
              <a:schemeClr val="bg1">
                <a:lumMod val="65000"/>
              </a:schemeClr>
            </a:solidFill>
            <a:ln w="25400" algn="ctr">
              <a:noFill/>
              <a:round/>
              <a:headEnd/>
              <a:tailEnd/>
            </a:ln>
            <a:effectLst/>
          </p:spPr>
          <p:txBody>
            <a:bodyPr wrap="none" lIns="18000" tIns="10800" rIns="18000" bIns="10800" anchor="ctr"/>
            <a:lstStyle/>
            <a:p>
              <a:pPr algn="ctr" eaLnBrk="1" hangingPunct="1">
                <a:spcBef>
                  <a:spcPct val="50000"/>
                </a:spcBef>
                <a:defRPr/>
              </a:pPr>
              <a:endParaRPr lang="en-US" altLang="zh-CN" sz="900" b="1" dirty="0">
                <a:solidFill>
                  <a:srgbClr val="004289"/>
                </a:solidFill>
                <a:ea typeface="ＭＳ Ｐゴシック" pitchFamily="34" charset="-128"/>
              </a:endParaRPr>
            </a:p>
          </p:txBody>
        </p:sp>
        <p:sp>
          <p:nvSpPr>
            <p:cNvPr id="57" name="Right Arrow 56"/>
            <p:cNvSpPr>
              <a:spLocks noChangeArrowheads="1"/>
            </p:cNvSpPr>
            <p:nvPr/>
          </p:nvSpPr>
          <p:spPr bwMode="auto">
            <a:xfrm rot="1621912">
              <a:off x="5623885" y="3108727"/>
              <a:ext cx="1150975" cy="333480"/>
            </a:xfrm>
            <a:prstGeom prst="rightArrow">
              <a:avLst>
                <a:gd name="adj1" fmla="val 50000"/>
                <a:gd name="adj2" fmla="val 49835"/>
              </a:avLst>
            </a:prstGeom>
            <a:solidFill>
              <a:schemeClr val="bg1">
                <a:lumMod val="65000"/>
              </a:schemeClr>
            </a:solidFill>
            <a:ln w="25400" algn="ctr">
              <a:noFill/>
              <a:round/>
              <a:headEnd/>
              <a:tailEnd/>
            </a:ln>
            <a:effectLst/>
          </p:spPr>
          <p:txBody>
            <a:bodyPr wrap="none" lIns="18000" tIns="10800" rIns="18000" bIns="10800" anchor="ctr"/>
            <a:lstStyle/>
            <a:p>
              <a:pPr algn="ctr" eaLnBrk="1" hangingPunct="1">
                <a:spcBef>
                  <a:spcPct val="50000"/>
                </a:spcBef>
                <a:defRPr/>
              </a:pPr>
              <a:endParaRPr lang="en-US" altLang="zh-CN" sz="900" b="1" dirty="0">
                <a:solidFill>
                  <a:srgbClr val="004289"/>
                </a:solidFill>
                <a:ea typeface="ＭＳ Ｐゴシック" pitchFamily="34" charset="-128"/>
              </a:endParaRPr>
            </a:p>
          </p:txBody>
        </p:sp>
        <p:sp>
          <p:nvSpPr>
            <p:cNvPr id="36" name="TextBox 9"/>
            <p:cNvSpPr txBox="1">
              <a:spLocks noChangeArrowheads="1"/>
            </p:cNvSpPr>
            <p:nvPr/>
          </p:nvSpPr>
          <p:spPr bwMode="auto">
            <a:xfrm>
              <a:off x="5646231" y="2529149"/>
              <a:ext cx="1080120" cy="651749"/>
            </a:xfrm>
            <a:prstGeom prst="rect">
              <a:avLst/>
            </a:prstGeom>
            <a:solidFill>
              <a:schemeClr val="bg1">
                <a:lumMod val="65000"/>
              </a:schemeClr>
            </a:solidFill>
            <a:ln w="12700">
              <a:solidFill>
                <a:schemeClr val="bg1">
                  <a:lumMod val="65000"/>
                </a:schemeClr>
              </a:solidFill>
              <a:miter lim="800000"/>
              <a:headEnd/>
              <a:tailEnd/>
            </a:ln>
            <a:effectLst>
              <a:glow rad="101600">
                <a:schemeClr val="bg1">
                  <a:alpha val="60000"/>
                </a:schemeClr>
              </a:glow>
            </a:effectLst>
          </p:spPr>
          <p:txBody>
            <a:bodyPr>
              <a:spAutoFit/>
            </a:bodyPr>
            <a:lstStyle>
              <a:defPPr>
                <a:defRPr lang="en-GB"/>
              </a:defPPr>
              <a:lvl1pPr eaLnBrk="1" hangingPunct="1">
                <a:defRPr sz="1200">
                  <a:solidFill>
                    <a:srgbClr val="6C6C6C">
                      <a:lumMod val="75000"/>
                    </a:srgbClr>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algn="ctr">
                <a:spcBef>
                  <a:spcPct val="50000"/>
                </a:spcBef>
                <a:defRPr/>
              </a:pPr>
              <a:r>
                <a:rPr lang="en-US" altLang="zh-CN" sz="1050" b="1" dirty="0" smtClean="0">
                  <a:solidFill>
                    <a:srgbClr val="FFFFFF"/>
                  </a:solidFill>
                  <a:ea typeface="ＭＳ Ｐゴシック" pitchFamily="34" charset="-128"/>
                </a:rPr>
                <a:t>Balance</a:t>
              </a:r>
              <a:br>
                <a:rPr lang="en-US" altLang="zh-CN" sz="1050" b="1" dirty="0" smtClean="0">
                  <a:solidFill>
                    <a:srgbClr val="FFFFFF"/>
                  </a:solidFill>
                  <a:ea typeface="ＭＳ Ｐゴシック" pitchFamily="34" charset="-128"/>
                </a:rPr>
              </a:br>
              <a:r>
                <a:rPr lang="en-US" altLang="zh-CN" sz="1050" b="1" dirty="0" smtClean="0">
                  <a:solidFill>
                    <a:srgbClr val="FFFFFF"/>
                  </a:solidFill>
                  <a:ea typeface="ＭＳ Ｐゴシック" pitchFamily="34" charset="-128"/>
                </a:rPr>
                <a:t>Business Development</a:t>
              </a:r>
            </a:p>
          </p:txBody>
        </p:sp>
      </p:grpSp>
      <p:grpSp>
        <p:nvGrpSpPr>
          <p:cNvPr id="16" name="Group 15"/>
          <p:cNvGrpSpPr/>
          <p:nvPr/>
        </p:nvGrpSpPr>
        <p:grpSpPr>
          <a:xfrm>
            <a:off x="3453879" y="1089671"/>
            <a:ext cx="2130949" cy="1138336"/>
            <a:chOff x="3453879" y="801231"/>
            <a:chExt cx="2130949" cy="1138336"/>
          </a:xfrm>
        </p:grpSpPr>
        <p:grpSp>
          <p:nvGrpSpPr>
            <p:cNvPr id="26681" name="Group 2"/>
            <p:cNvGrpSpPr>
              <a:grpSpLocks/>
            </p:cNvGrpSpPr>
            <p:nvPr/>
          </p:nvGrpSpPr>
          <p:grpSpPr bwMode="auto">
            <a:xfrm>
              <a:off x="3453879" y="801231"/>
              <a:ext cx="2130949" cy="256042"/>
              <a:chOff x="3403905" y="8586"/>
              <a:chExt cx="2374592" cy="285392"/>
            </a:xfrm>
          </p:grpSpPr>
          <p:sp>
            <p:nvSpPr>
              <p:cNvPr id="49" name="Rectangle 48"/>
              <p:cNvSpPr/>
              <p:nvPr/>
            </p:nvSpPr>
            <p:spPr bwMode="auto">
              <a:xfrm>
                <a:off x="3450481" y="34805"/>
                <a:ext cx="2328016" cy="259173"/>
              </a:xfrm>
              <a:prstGeom prst="rect">
                <a:avLst/>
              </a:prstGeom>
              <a:solidFill>
                <a:schemeClr val="tx1">
                  <a:lumMod val="50000"/>
                  <a:lumOff val="50000"/>
                </a:schemeClr>
              </a:solidFill>
              <a:ln w="25400" cap="flat" cmpd="sng" algn="ctr">
                <a:noFill/>
                <a:prstDash val="solid"/>
                <a:round/>
                <a:headEnd type="none" w="med" len="med"/>
                <a:tailEnd type="none" w="med" len="med"/>
              </a:ln>
              <a:effectLst/>
            </p:spPr>
            <p:txBody>
              <a:bodyPr wrap="none" lIns="18000" tIns="10800" rIns="18000" bIns="10800" anchor="ctr"/>
              <a:lstStyle/>
              <a:p>
                <a:pPr algn="ctr" eaLnBrk="1" hangingPunct="1">
                  <a:spcBef>
                    <a:spcPct val="50000"/>
                  </a:spcBef>
                  <a:defRPr/>
                </a:pPr>
                <a:endParaRPr lang="en-US" sz="900" b="1" dirty="0">
                  <a:solidFill>
                    <a:srgbClr val="004289"/>
                  </a:solidFill>
                  <a:ea typeface="ＭＳ Ｐゴシック" pitchFamily="34" charset="-128"/>
                </a:endParaRPr>
              </a:p>
            </p:txBody>
          </p:sp>
          <p:sp>
            <p:nvSpPr>
              <p:cNvPr id="2" name="Rectangle 1"/>
              <p:cNvSpPr/>
              <p:nvPr/>
            </p:nvSpPr>
            <p:spPr>
              <a:xfrm>
                <a:off x="3403905" y="8586"/>
                <a:ext cx="2289096" cy="283116"/>
              </a:xfrm>
              <a:prstGeom prst="rect">
                <a:avLst/>
              </a:prstGeom>
            </p:spPr>
            <p:txBody>
              <a:bodyPr wrap="none">
                <a:spAutoFit/>
              </a:bodyPr>
              <a:lstStyle/>
              <a:p>
                <a:pPr algn="ctr" eaLnBrk="1" hangingPunct="1">
                  <a:spcBef>
                    <a:spcPct val="50000"/>
                  </a:spcBef>
                  <a:defRPr/>
                </a:pPr>
                <a:r>
                  <a:rPr lang="en-US" sz="1050" b="1" dirty="0">
                    <a:solidFill>
                      <a:srgbClr val="FFFFFF"/>
                    </a:solidFill>
                    <a:ea typeface="ＭＳ Ｐゴシック" pitchFamily="34" charset="-128"/>
                  </a:rPr>
                  <a:t>      Quick Charging Solutions</a:t>
                </a:r>
              </a:p>
            </p:txBody>
          </p:sp>
        </p:grpSp>
        <p:sp>
          <p:nvSpPr>
            <p:cNvPr id="26682" name="Rectangle 5"/>
            <p:cNvSpPr>
              <a:spLocks noChangeArrowheads="1"/>
            </p:cNvSpPr>
            <p:nvPr/>
          </p:nvSpPr>
          <p:spPr bwMode="auto">
            <a:xfrm>
              <a:off x="3495153" y="1057274"/>
              <a:ext cx="2082055" cy="882293"/>
            </a:xfrm>
            <a:prstGeom prst="rect">
              <a:avLst/>
            </a:prstGeom>
            <a:noFill/>
            <a:ln w="952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marL="171450" indent="-171450" eaLnBrk="1" hangingPunct="1">
                <a:spcBef>
                  <a:spcPts val="200"/>
                </a:spcBef>
                <a:buFont typeface="Wingdings" pitchFamily="2" charset="2"/>
                <a:buChar char="§"/>
              </a:pPr>
              <a:r>
                <a:rPr lang="en-US" altLang="zh-CN" sz="800" b="1" dirty="0" smtClean="0">
                  <a:solidFill>
                    <a:srgbClr val="004289"/>
                  </a:solidFill>
                  <a:ea typeface="ＭＳ Ｐゴシック" pitchFamily="34" charset="-128"/>
                </a:rPr>
                <a:t>C-to-C PD </a:t>
              </a:r>
              <a:r>
                <a:rPr lang="en-US" altLang="zh-CN" sz="800" b="1" dirty="0">
                  <a:solidFill>
                    <a:srgbClr val="004289"/>
                  </a:solidFill>
                  <a:ea typeface="ＭＳ Ｐゴシック" pitchFamily="34" charset="-128"/>
                </a:rPr>
                <a:t>3.0 Notebook Adaptors (</a:t>
              </a:r>
              <a:r>
                <a:rPr lang="en-US" altLang="zh-CN" sz="800" b="1" u="sng" dirty="0">
                  <a:solidFill>
                    <a:srgbClr val="0000CC"/>
                  </a:solidFill>
                  <a:ea typeface="ＭＳ Ｐゴシック" pitchFamily="34" charset="-128"/>
                </a:rPr>
                <a:t>45W-65W</a:t>
              </a:r>
              <a:r>
                <a:rPr lang="en-US" altLang="zh-CN" sz="800" b="1" dirty="0">
                  <a:solidFill>
                    <a:srgbClr val="004289"/>
                  </a:solidFill>
                  <a:ea typeface="ＭＳ Ｐゴシック" pitchFamily="34" charset="-128"/>
                </a:rPr>
                <a:t>)</a:t>
              </a:r>
            </a:p>
            <a:p>
              <a:pPr marL="171450" indent="-171450" eaLnBrk="1" hangingPunct="1">
                <a:spcBef>
                  <a:spcPts val="200"/>
                </a:spcBef>
                <a:buFont typeface="Wingdings" pitchFamily="2" charset="2"/>
                <a:buChar char="§"/>
              </a:pPr>
              <a:r>
                <a:rPr lang="en-US" altLang="zh-CN" sz="800" b="1" dirty="0" smtClean="0">
                  <a:solidFill>
                    <a:srgbClr val="004289"/>
                  </a:solidFill>
                  <a:ea typeface="ＭＳ Ｐゴシック" pitchFamily="34" charset="-128"/>
                </a:rPr>
                <a:t>C-to-C PD </a:t>
              </a:r>
              <a:r>
                <a:rPr lang="en-US" altLang="zh-CN" sz="800" b="1" dirty="0">
                  <a:solidFill>
                    <a:srgbClr val="004289"/>
                  </a:solidFill>
                  <a:ea typeface="ＭＳ Ｐゴシック" pitchFamily="34" charset="-128"/>
                </a:rPr>
                <a:t>3.0 </a:t>
              </a:r>
              <a:r>
                <a:rPr lang="en-US" altLang="zh-CN" sz="800" b="1" u="sng" dirty="0" smtClean="0">
                  <a:solidFill>
                    <a:srgbClr val="0000FF"/>
                  </a:solidFill>
                  <a:ea typeface="ＭＳ Ｐゴシック" pitchFamily="34" charset="-128"/>
                </a:rPr>
                <a:t>PPS </a:t>
              </a:r>
              <a:r>
                <a:rPr lang="en-US" altLang="zh-CN" sz="800" b="1" dirty="0" smtClean="0">
                  <a:solidFill>
                    <a:srgbClr val="004289"/>
                  </a:solidFill>
                  <a:ea typeface="ＭＳ Ｐゴシック" pitchFamily="34" charset="-128"/>
                </a:rPr>
                <a:t>/QC4/ </a:t>
              </a:r>
              <a:r>
                <a:rPr lang="en-US" altLang="zh-CN" sz="800" b="1" u="sng" dirty="0" smtClean="0">
                  <a:solidFill>
                    <a:srgbClr val="0000FF"/>
                  </a:solidFill>
                  <a:ea typeface="ＭＳ Ｐゴシック" pitchFamily="34" charset="-128"/>
                </a:rPr>
                <a:t>4+</a:t>
              </a:r>
              <a:r>
                <a:rPr lang="en-US" altLang="zh-CN" sz="800" b="1" dirty="0" smtClean="0">
                  <a:solidFill>
                    <a:srgbClr val="004289"/>
                  </a:solidFill>
                  <a:ea typeface="ＭＳ Ｐゴシック" pitchFamily="34" charset="-128"/>
                </a:rPr>
                <a:t> / Premium </a:t>
              </a:r>
              <a:r>
                <a:rPr lang="en-US" altLang="zh-CN" sz="800" b="1" dirty="0">
                  <a:solidFill>
                    <a:srgbClr val="004289"/>
                  </a:solidFill>
                  <a:ea typeface="ＭＳ Ｐゴシック" pitchFamily="34" charset="-128"/>
                </a:rPr>
                <a:t>Chargers (</a:t>
              </a:r>
              <a:r>
                <a:rPr lang="en-US" altLang="zh-CN" sz="800" b="1" u="sng" dirty="0">
                  <a:solidFill>
                    <a:srgbClr val="0000FF"/>
                  </a:solidFill>
                  <a:ea typeface="ＭＳ Ｐゴシック" pitchFamily="34" charset="-128"/>
                </a:rPr>
                <a:t>25-40W</a:t>
              </a:r>
              <a:r>
                <a:rPr lang="en-US" altLang="zh-CN" sz="800" b="1" dirty="0" smtClean="0">
                  <a:solidFill>
                    <a:srgbClr val="004289"/>
                  </a:solidFill>
                  <a:ea typeface="ＭＳ Ｐゴシック" pitchFamily="34" charset="-128"/>
                </a:rPr>
                <a:t>)</a:t>
              </a:r>
            </a:p>
            <a:p>
              <a:pPr marL="171450" indent="-171450" eaLnBrk="1" hangingPunct="1">
                <a:spcBef>
                  <a:spcPts val="200"/>
                </a:spcBef>
                <a:buFont typeface="Wingdings" pitchFamily="2" charset="2"/>
                <a:buChar char="§"/>
              </a:pPr>
              <a:r>
                <a:rPr lang="en-US" altLang="zh-CN" sz="800" b="1" dirty="0" smtClean="0">
                  <a:solidFill>
                    <a:srgbClr val="004289"/>
                  </a:solidFill>
                  <a:ea typeface="ＭＳ Ｐゴシック" pitchFamily="34" charset="-128"/>
                </a:rPr>
                <a:t>A-to-C Quick Chargers &lt; </a:t>
              </a:r>
              <a:r>
                <a:rPr lang="en-US" altLang="zh-CN" sz="800" b="1" u="sng" dirty="0" smtClean="0">
                  <a:solidFill>
                    <a:srgbClr val="0000FF"/>
                  </a:solidFill>
                  <a:ea typeface="ＭＳ Ｐゴシック" pitchFamily="34" charset="-128"/>
                </a:rPr>
                <a:t>25W</a:t>
              </a:r>
              <a:r>
                <a:rPr lang="en-US" altLang="zh-CN" sz="800" b="1" dirty="0" smtClean="0">
                  <a:solidFill>
                    <a:srgbClr val="004289"/>
                  </a:solidFill>
                  <a:ea typeface="ＭＳ Ｐゴシック" pitchFamily="34" charset="-128"/>
                </a:rPr>
                <a:t> (Various Quick Charging Protocols)</a:t>
              </a:r>
              <a:endParaRPr lang="en-US" altLang="zh-CN" sz="800" b="1" dirty="0">
                <a:solidFill>
                  <a:srgbClr val="004289"/>
                </a:solidFill>
                <a:ea typeface="ＭＳ Ｐゴシック" pitchFamily="34" charset="-128"/>
              </a:endParaRPr>
            </a:p>
          </p:txBody>
        </p:sp>
      </p:grpSp>
      <p:grpSp>
        <p:nvGrpSpPr>
          <p:cNvPr id="15" name="Group 14"/>
          <p:cNvGrpSpPr/>
          <p:nvPr/>
        </p:nvGrpSpPr>
        <p:grpSpPr>
          <a:xfrm>
            <a:off x="3502772" y="2202823"/>
            <a:ext cx="2082058" cy="1533868"/>
            <a:chOff x="3502772" y="2146751"/>
            <a:chExt cx="2082058" cy="1533868"/>
          </a:xfrm>
        </p:grpSpPr>
        <p:sp>
          <p:nvSpPr>
            <p:cNvPr id="26675" name="TextBox 52"/>
            <p:cNvSpPr txBox="1">
              <a:spLocks noChangeArrowheads="1"/>
            </p:cNvSpPr>
            <p:nvPr/>
          </p:nvSpPr>
          <p:spPr bwMode="auto">
            <a:xfrm>
              <a:off x="3502773" y="2378210"/>
              <a:ext cx="2075958" cy="1302409"/>
            </a:xfrm>
            <a:prstGeom prst="rect">
              <a:avLst/>
            </a:prstGeom>
            <a:solidFill>
              <a:schemeClr val="bg1"/>
            </a:solidFill>
            <a:ln w="9525">
              <a:solidFill>
                <a:srgbClr val="00B0F0"/>
              </a:solidFill>
              <a:miter lim="800000"/>
              <a:headEnd/>
              <a:tailEnd/>
            </a:ln>
          </p:spPr>
          <p:txBody>
            <a:bodyPr wrap="none" lIns="36000" tIns="36000" rIns="36000" bIns="36000"/>
            <a:lstStyle>
              <a:lvl1pPr marL="182563" indent="-182563" defTabSz="979488">
                <a:defRPr sz="1400">
                  <a:solidFill>
                    <a:schemeClr val="tx1"/>
                  </a:solidFill>
                  <a:latin typeface="Arial" pitchFamily="34" charset="0"/>
                  <a:ea typeface="MS PGothic" pitchFamily="34" charset="-128"/>
                </a:defRPr>
              </a:lvl1pPr>
              <a:lvl2pPr marL="742950" indent="-285750" defTabSz="979488">
                <a:defRPr sz="1400">
                  <a:solidFill>
                    <a:schemeClr val="tx1"/>
                  </a:solidFill>
                  <a:latin typeface="Arial" pitchFamily="34" charset="0"/>
                  <a:ea typeface="MS PGothic" pitchFamily="34" charset="-128"/>
                </a:defRPr>
              </a:lvl2pPr>
              <a:lvl3pPr marL="1143000" indent="-228600" defTabSz="979488">
                <a:defRPr sz="1400">
                  <a:solidFill>
                    <a:schemeClr val="tx1"/>
                  </a:solidFill>
                  <a:latin typeface="Arial" pitchFamily="34" charset="0"/>
                  <a:ea typeface="MS PGothic" pitchFamily="34" charset="-128"/>
                </a:defRPr>
              </a:lvl3pPr>
              <a:lvl4pPr marL="1600200" indent="-228600" defTabSz="979488">
                <a:defRPr sz="1400">
                  <a:solidFill>
                    <a:schemeClr val="tx1"/>
                  </a:solidFill>
                  <a:latin typeface="Arial" pitchFamily="34" charset="0"/>
                  <a:ea typeface="MS PGothic" pitchFamily="34" charset="-128"/>
                </a:defRPr>
              </a:lvl4pPr>
              <a:lvl5pPr marL="2057400" indent="-228600" defTabSz="979488">
                <a:defRPr sz="1400">
                  <a:solidFill>
                    <a:schemeClr val="tx1"/>
                  </a:solidFill>
                  <a:latin typeface="Arial" pitchFamily="34" charset="0"/>
                  <a:ea typeface="MS PGothic" pitchFamily="34" charset="-128"/>
                </a:defRPr>
              </a:lvl5pPr>
              <a:lvl6pPr marL="2514600" indent="-228600" defTabSz="979488" eaLnBrk="0" fontAlgn="base" hangingPunct="0">
                <a:spcBef>
                  <a:spcPct val="30000"/>
                </a:spcBef>
                <a:spcAft>
                  <a:spcPct val="0"/>
                </a:spcAft>
                <a:defRPr sz="1400">
                  <a:solidFill>
                    <a:schemeClr val="tx1"/>
                  </a:solidFill>
                  <a:latin typeface="Arial" pitchFamily="34" charset="0"/>
                  <a:ea typeface="MS PGothic" pitchFamily="34" charset="-128"/>
                </a:defRPr>
              </a:lvl6pPr>
              <a:lvl7pPr marL="2971800" indent="-228600" defTabSz="979488" eaLnBrk="0" fontAlgn="base" hangingPunct="0">
                <a:spcBef>
                  <a:spcPct val="30000"/>
                </a:spcBef>
                <a:spcAft>
                  <a:spcPct val="0"/>
                </a:spcAft>
                <a:defRPr sz="1400">
                  <a:solidFill>
                    <a:schemeClr val="tx1"/>
                  </a:solidFill>
                  <a:latin typeface="Arial" pitchFamily="34" charset="0"/>
                  <a:ea typeface="MS PGothic" pitchFamily="34" charset="-128"/>
                </a:defRPr>
              </a:lvl7pPr>
              <a:lvl8pPr marL="3429000" indent="-228600" defTabSz="979488" eaLnBrk="0" fontAlgn="base" hangingPunct="0">
                <a:spcBef>
                  <a:spcPct val="30000"/>
                </a:spcBef>
                <a:spcAft>
                  <a:spcPct val="0"/>
                </a:spcAft>
                <a:defRPr sz="1400">
                  <a:solidFill>
                    <a:schemeClr val="tx1"/>
                  </a:solidFill>
                  <a:latin typeface="Arial" pitchFamily="34" charset="0"/>
                  <a:ea typeface="MS PGothic" pitchFamily="34" charset="-128"/>
                </a:defRPr>
              </a:lvl8pPr>
              <a:lvl9pPr marL="3886200" indent="-228600" defTabSz="979488" eaLnBrk="0" fontAlgn="base" hangingPunct="0">
                <a:spcBef>
                  <a:spcPct val="30000"/>
                </a:spcBef>
                <a:spcAft>
                  <a:spcPct val="0"/>
                </a:spcAft>
                <a:defRPr sz="1400">
                  <a:solidFill>
                    <a:schemeClr val="tx1"/>
                  </a:solidFill>
                  <a:latin typeface="Arial" pitchFamily="34" charset="0"/>
                  <a:ea typeface="MS PGothic" pitchFamily="34" charset="-128"/>
                </a:defRPr>
              </a:lvl9pPr>
            </a:lstStyle>
            <a:p>
              <a:pPr algn="ctr" eaLnBrk="1" hangingPunct="1">
                <a:spcBef>
                  <a:spcPct val="50000"/>
                </a:spcBef>
              </a:pPr>
              <a:endParaRPr lang="en-US" altLang="zh-CN" b="1" dirty="0">
                <a:solidFill>
                  <a:srgbClr val="004289"/>
                </a:solidFill>
              </a:endParaRPr>
            </a:p>
            <a:p>
              <a:pPr algn="ctr" eaLnBrk="1" hangingPunct="1">
                <a:spcBef>
                  <a:spcPct val="50000"/>
                </a:spcBef>
              </a:pPr>
              <a:endParaRPr lang="en-US" altLang="zh-CN" b="1" dirty="0">
                <a:solidFill>
                  <a:srgbClr val="004289"/>
                </a:solidFill>
              </a:endParaRPr>
            </a:p>
          </p:txBody>
        </p:sp>
        <p:grpSp>
          <p:nvGrpSpPr>
            <p:cNvPr id="26676" name="Group 54"/>
            <p:cNvGrpSpPr>
              <a:grpSpLocks/>
            </p:cNvGrpSpPr>
            <p:nvPr/>
          </p:nvGrpSpPr>
          <p:grpSpPr bwMode="auto">
            <a:xfrm>
              <a:off x="3502772" y="2146751"/>
              <a:ext cx="2082058" cy="231461"/>
              <a:chOff x="3448218" y="-245280"/>
              <a:chExt cx="2276424" cy="269221"/>
            </a:xfrm>
          </p:grpSpPr>
          <p:sp>
            <p:nvSpPr>
              <p:cNvPr id="26678" name="Rectangle 57"/>
              <p:cNvSpPr>
                <a:spLocks noChangeArrowheads="1"/>
              </p:cNvSpPr>
              <p:nvPr/>
            </p:nvSpPr>
            <p:spPr bwMode="auto">
              <a:xfrm>
                <a:off x="3448218" y="-211644"/>
                <a:ext cx="2276424" cy="235585"/>
              </a:xfrm>
              <a:prstGeom prst="rect">
                <a:avLst/>
              </a:prstGeom>
              <a:solidFill>
                <a:srgbClr val="99CCFF"/>
              </a:solidFill>
              <a:ln w="25400" algn="ctr">
                <a:noFill/>
                <a:round/>
                <a:headEnd/>
                <a:tailEnd/>
              </a:ln>
            </p:spPr>
            <p:txBody>
              <a:bodyPr wrap="none" lIns="18000" tIns="10800" rIns="18000" bIns="10800" anchor="ctr"/>
              <a:lstStyle/>
              <a:p>
                <a:pPr algn="ctr" eaLnBrk="1" hangingPunct="1">
                  <a:spcBef>
                    <a:spcPct val="50000"/>
                  </a:spcBef>
                </a:pPr>
                <a:endParaRPr lang="en-US" altLang="zh-CN" sz="900" b="1" dirty="0">
                  <a:solidFill>
                    <a:srgbClr val="004289"/>
                  </a:solidFill>
                  <a:ea typeface="ＭＳ Ｐゴシック" pitchFamily="34" charset="-128"/>
                </a:endParaRPr>
              </a:p>
            </p:txBody>
          </p:sp>
          <p:sp>
            <p:nvSpPr>
              <p:cNvPr id="59" name="Rectangle 58"/>
              <p:cNvSpPr/>
              <p:nvPr/>
            </p:nvSpPr>
            <p:spPr>
              <a:xfrm>
                <a:off x="3723535" y="-245280"/>
                <a:ext cx="1765472" cy="256573"/>
              </a:xfrm>
              <a:prstGeom prst="rect">
                <a:avLst/>
              </a:prstGeom>
            </p:spPr>
            <p:txBody>
              <a:bodyPr wrap="none">
                <a:spAutoFit/>
              </a:bodyPr>
              <a:lstStyle/>
              <a:p>
                <a:pPr algn="ctr" eaLnBrk="1" hangingPunct="1">
                  <a:spcBef>
                    <a:spcPct val="50000"/>
                  </a:spcBef>
                  <a:defRPr/>
                </a:pPr>
                <a:r>
                  <a:rPr lang="en-US" sz="1050" b="1" dirty="0">
                    <a:solidFill>
                      <a:srgbClr val="FFFFFF"/>
                    </a:solidFill>
                    <a:ea typeface="ＭＳ Ｐゴシック" pitchFamily="34" charset="-128"/>
                  </a:rPr>
                  <a:t>Mainstream Chargers</a:t>
                </a:r>
              </a:p>
            </p:txBody>
          </p:sp>
        </p:grpSp>
        <p:sp>
          <p:nvSpPr>
            <p:cNvPr id="56" name="Rectangle 55"/>
            <p:cNvSpPr/>
            <p:nvPr/>
          </p:nvSpPr>
          <p:spPr bwMode="auto">
            <a:xfrm>
              <a:off x="3503446" y="2586268"/>
              <a:ext cx="2039724" cy="885155"/>
            </a:xfrm>
            <a:prstGeom prst="rect">
              <a:avLst/>
            </a:prstGeom>
            <a:ln>
              <a:noFill/>
            </a:ln>
          </p:spPr>
          <p:txBody>
            <a:bodyPr wrap="square">
              <a:spAutoFit/>
            </a:bodyPr>
            <a:lstStyle/>
            <a:p>
              <a:pPr marL="174625" indent="-174625" eaLnBrk="1" hangingPunct="1">
                <a:spcBef>
                  <a:spcPts val="200"/>
                </a:spcBef>
                <a:buClr>
                  <a:srgbClr val="FFFFFF">
                    <a:lumMod val="50000"/>
                  </a:srgbClr>
                </a:buClr>
                <a:buSzPct val="100000"/>
                <a:buFont typeface="Wingdings" pitchFamily="2" charset="2"/>
                <a:buChar char="§"/>
                <a:defRPr/>
              </a:pPr>
              <a:r>
                <a:rPr lang="en-US" sz="1000" b="1" dirty="0" smtClean="0">
                  <a:solidFill>
                    <a:srgbClr val="0000CC"/>
                  </a:solidFill>
                  <a:ea typeface="ＭＳ Ｐゴシック" pitchFamily="34" charset="-128"/>
                </a:rPr>
                <a:t>Low Standby-Power 8W/10W Charger Solution (&lt;10mW)</a:t>
              </a:r>
            </a:p>
            <a:p>
              <a:pPr marL="174625" indent="-174625" eaLnBrk="1" hangingPunct="1">
                <a:spcBef>
                  <a:spcPts val="200"/>
                </a:spcBef>
                <a:buClr>
                  <a:srgbClr val="FFFFFF">
                    <a:lumMod val="50000"/>
                  </a:srgbClr>
                </a:buClr>
                <a:buSzPct val="100000"/>
                <a:buFont typeface="Wingdings" pitchFamily="2" charset="2"/>
                <a:buChar char="§"/>
                <a:defRPr/>
              </a:pPr>
              <a:r>
                <a:rPr lang="en-US" sz="1000" b="1" dirty="0" smtClean="0">
                  <a:solidFill>
                    <a:srgbClr val="0000CC"/>
                  </a:solidFill>
                  <a:ea typeface="ＭＳ Ｐゴシック" pitchFamily="34" charset="-128"/>
                </a:rPr>
                <a:t>Cost-Effective 10W Charger Solution (&lt;75mW)</a:t>
              </a:r>
            </a:p>
          </p:txBody>
        </p:sp>
      </p:grpSp>
      <p:grpSp>
        <p:nvGrpSpPr>
          <p:cNvPr id="17" name="Group 16"/>
          <p:cNvGrpSpPr/>
          <p:nvPr/>
        </p:nvGrpSpPr>
        <p:grpSpPr>
          <a:xfrm>
            <a:off x="3094966" y="3593366"/>
            <a:ext cx="2483768" cy="927101"/>
            <a:chOff x="3101062" y="3755624"/>
            <a:chExt cx="2483768" cy="894456"/>
          </a:xfrm>
        </p:grpSpPr>
        <p:sp>
          <p:nvSpPr>
            <p:cNvPr id="26670" name="TextBox 61"/>
            <p:cNvSpPr txBox="1">
              <a:spLocks noChangeArrowheads="1"/>
            </p:cNvSpPr>
            <p:nvPr/>
          </p:nvSpPr>
          <p:spPr bwMode="auto">
            <a:xfrm>
              <a:off x="3502772" y="3790457"/>
              <a:ext cx="2082055" cy="859623"/>
            </a:xfrm>
            <a:prstGeom prst="rect">
              <a:avLst/>
            </a:prstGeom>
            <a:solidFill>
              <a:schemeClr val="bg1"/>
            </a:solidFill>
            <a:ln w="9525">
              <a:solidFill>
                <a:srgbClr val="C00000"/>
              </a:solidFill>
              <a:miter lim="800000"/>
              <a:headEnd/>
              <a:tailEnd/>
            </a:ln>
          </p:spPr>
          <p:txBody>
            <a:bodyPr wrap="none" lIns="36000" tIns="36000" rIns="36000" bIns="36000"/>
            <a:lstStyle>
              <a:lvl1pPr marL="182563" indent="-182563" defTabSz="979488">
                <a:defRPr sz="1400">
                  <a:solidFill>
                    <a:schemeClr val="tx1"/>
                  </a:solidFill>
                  <a:latin typeface="Arial" pitchFamily="34" charset="0"/>
                  <a:ea typeface="MS PGothic" pitchFamily="34" charset="-128"/>
                </a:defRPr>
              </a:lvl1pPr>
              <a:lvl2pPr marL="742950" indent="-285750" defTabSz="979488">
                <a:defRPr sz="1400">
                  <a:solidFill>
                    <a:schemeClr val="tx1"/>
                  </a:solidFill>
                  <a:latin typeface="Arial" pitchFamily="34" charset="0"/>
                  <a:ea typeface="MS PGothic" pitchFamily="34" charset="-128"/>
                </a:defRPr>
              </a:lvl2pPr>
              <a:lvl3pPr marL="1143000" indent="-228600" defTabSz="979488">
                <a:defRPr sz="1400">
                  <a:solidFill>
                    <a:schemeClr val="tx1"/>
                  </a:solidFill>
                  <a:latin typeface="Arial" pitchFamily="34" charset="0"/>
                  <a:ea typeface="MS PGothic" pitchFamily="34" charset="-128"/>
                </a:defRPr>
              </a:lvl3pPr>
              <a:lvl4pPr marL="1600200" indent="-228600" defTabSz="979488">
                <a:defRPr sz="1400">
                  <a:solidFill>
                    <a:schemeClr val="tx1"/>
                  </a:solidFill>
                  <a:latin typeface="Arial" pitchFamily="34" charset="0"/>
                  <a:ea typeface="MS PGothic" pitchFamily="34" charset="-128"/>
                </a:defRPr>
              </a:lvl4pPr>
              <a:lvl5pPr marL="2057400" indent="-228600" defTabSz="979488">
                <a:defRPr sz="1400">
                  <a:solidFill>
                    <a:schemeClr val="tx1"/>
                  </a:solidFill>
                  <a:latin typeface="Arial" pitchFamily="34" charset="0"/>
                  <a:ea typeface="MS PGothic" pitchFamily="34" charset="-128"/>
                </a:defRPr>
              </a:lvl5pPr>
              <a:lvl6pPr marL="2514600" indent="-228600" defTabSz="979488" eaLnBrk="0" fontAlgn="base" hangingPunct="0">
                <a:spcBef>
                  <a:spcPct val="30000"/>
                </a:spcBef>
                <a:spcAft>
                  <a:spcPct val="0"/>
                </a:spcAft>
                <a:defRPr sz="1400">
                  <a:solidFill>
                    <a:schemeClr val="tx1"/>
                  </a:solidFill>
                  <a:latin typeface="Arial" pitchFamily="34" charset="0"/>
                  <a:ea typeface="MS PGothic" pitchFamily="34" charset="-128"/>
                </a:defRPr>
              </a:lvl6pPr>
              <a:lvl7pPr marL="2971800" indent="-228600" defTabSz="979488" eaLnBrk="0" fontAlgn="base" hangingPunct="0">
                <a:spcBef>
                  <a:spcPct val="30000"/>
                </a:spcBef>
                <a:spcAft>
                  <a:spcPct val="0"/>
                </a:spcAft>
                <a:defRPr sz="1400">
                  <a:solidFill>
                    <a:schemeClr val="tx1"/>
                  </a:solidFill>
                  <a:latin typeface="Arial" pitchFamily="34" charset="0"/>
                  <a:ea typeface="MS PGothic" pitchFamily="34" charset="-128"/>
                </a:defRPr>
              </a:lvl7pPr>
              <a:lvl8pPr marL="3429000" indent="-228600" defTabSz="979488" eaLnBrk="0" fontAlgn="base" hangingPunct="0">
                <a:spcBef>
                  <a:spcPct val="30000"/>
                </a:spcBef>
                <a:spcAft>
                  <a:spcPct val="0"/>
                </a:spcAft>
                <a:defRPr sz="1400">
                  <a:solidFill>
                    <a:schemeClr val="tx1"/>
                  </a:solidFill>
                  <a:latin typeface="Arial" pitchFamily="34" charset="0"/>
                  <a:ea typeface="MS PGothic" pitchFamily="34" charset="-128"/>
                </a:defRPr>
              </a:lvl8pPr>
              <a:lvl9pPr marL="3886200" indent="-228600" defTabSz="979488" eaLnBrk="0" fontAlgn="base" hangingPunct="0">
                <a:spcBef>
                  <a:spcPct val="30000"/>
                </a:spcBef>
                <a:spcAft>
                  <a:spcPct val="0"/>
                </a:spcAft>
                <a:defRPr sz="1400">
                  <a:solidFill>
                    <a:schemeClr val="tx1"/>
                  </a:solidFill>
                  <a:latin typeface="Arial" pitchFamily="34" charset="0"/>
                  <a:ea typeface="MS PGothic" pitchFamily="34" charset="-128"/>
                </a:defRPr>
              </a:lvl9pPr>
            </a:lstStyle>
            <a:p>
              <a:pPr algn="ctr" eaLnBrk="1" hangingPunct="1">
                <a:spcBef>
                  <a:spcPct val="50000"/>
                </a:spcBef>
              </a:pPr>
              <a:endParaRPr lang="en-US" altLang="zh-CN" b="1" dirty="0">
                <a:solidFill>
                  <a:srgbClr val="004289"/>
                </a:solidFill>
              </a:endParaRPr>
            </a:p>
            <a:p>
              <a:pPr algn="ctr" eaLnBrk="1" hangingPunct="1">
                <a:spcBef>
                  <a:spcPct val="50000"/>
                </a:spcBef>
              </a:pPr>
              <a:endParaRPr lang="en-US" altLang="zh-CN" b="1" dirty="0">
                <a:solidFill>
                  <a:srgbClr val="004289"/>
                </a:solidFill>
              </a:endParaRPr>
            </a:p>
          </p:txBody>
        </p:sp>
        <p:grpSp>
          <p:nvGrpSpPr>
            <p:cNvPr id="26671" name="Group 62"/>
            <p:cNvGrpSpPr>
              <a:grpSpLocks/>
            </p:cNvGrpSpPr>
            <p:nvPr/>
          </p:nvGrpSpPr>
          <p:grpSpPr bwMode="auto">
            <a:xfrm>
              <a:off x="3509542" y="3755624"/>
              <a:ext cx="2075288" cy="254004"/>
              <a:chOff x="3455543" y="68494"/>
              <a:chExt cx="2312573" cy="283120"/>
            </a:xfrm>
          </p:grpSpPr>
          <p:sp>
            <p:nvSpPr>
              <p:cNvPr id="26673" name="Rectangle 64"/>
              <p:cNvSpPr>
                <a:spLocks noChangeArrowheads="1"/>
              </p:cNvSpPr>
              <p:nvPr/>
            </p:nvSpPr>
            <p:spPr bwMode="auto">
              <a:xfrm>
                <a:off x="3455543" y="107321"/>
                <a:ext cx="2312573" cy="244293"/>
              </a:xfrm>
              <a:prstGeom prst="rect">
                <a:avLst/>
              </a:prstGeom>
              <a:solidFill>
                <a:srgbClr val="C00000"/>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wrap="none" lIns="18000" tIns="10800" rIns="18000" bIns="10800" anchor="ctr"/>
              <a:lstStyle/>
              <a:p>
                <a:pPr algn="ctr" eaLnBrk="1" hangingPunct="1">
                  <a:spcBef>
                    <a:spcPct val="50000"/>
                  </a:spcBef>
                </a:pPr>
                <a:endParaRPr lang="en-US" altLang="zh-CN" sz="900" b="1" dirty="0">
                  <a:solidFill>
                    <a:srgbClr val="004289"/>
                  </a:solidFill>
                  <a:ea typeface="ＭＳ Ｐゴシック" pitchFamily="34" charset="-128"/>
                </a:endParaRPr>
              </a:p>
            </p:txBody>
          </p:sp>
          <p:sp>
            <p:nvSpPr>
              <p:cNvPr id="66" name="Rectangle 65"/>
              <p:cNvSpPr/>
              <p:nvPr/>
            </p:nvSpPr>
            <p:spPr>
              <a:xfrm>
                <a:off x="3490601" y="68494"/>
                <a:ext cx="2101588" cy="283116"/>
              </a:xfrm>
              <a:prstGeom prst="rect">
                <a:avLst/>
              </a:prstGeom>
            </p:spPr>
            <p:txBody>
              <a:bodyPr wrap="none">
                <a:spAutoFit/>
              </a:bodyPr>
              <a:lstStyle/>
              <a:p>
                <a:pPr algn="ctr" eaLnBrk="1" hangingPunct="1">
                  <a:spcBef>
                    <a:spcPct val="50000"/>
                  </a:spcBef>
                  <a:defRPr/>
                </a:pPr>
                <a:r>
                  <a:rPr lang="en-US" sz="1050" b="1" dirty="0">
                    <a:solidFill>
                      <a:srgbClr val="FFFFFF"/>
                    </a:solidFill>
                    <a:ea typeface="ＭＳ Ｐゴシック" pitchFamily="34" charset="-128"/>
                  </a:rPr>
                  <a:t>   Volume Market Chargers</a:t>
                </a:r>
              </a:p>
            </p:txBody>
          </p:sp>
        </p:grpSp>
        <p:sp>
          <p:nvSpPr>
            <p:cNvPr id="26672" name="Rectangle 63"/>
            <p:cNvSpPr>
              <a:spLocks noChangeArrowheads="1"/>
            </p:cNvSpPr>
            <p:nvPr/>
          </p:nvSpPr>
          <p:spPr bwMode="auto">
            <a:xfrm>
              <a:off x="3101062" y="3983231"/>
              <a:ext cx="2328161" cy="61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73088" lvl="1" indent="-171450" eaLnBrk="1" hangingPunct="1">
                <a:spcBef>
                  <a:spcPts val="200"/>
                </a:spcBef>
                <a:buClr>
                  <a:srgbClr val="7F7F7F"/>
                </a:buClr>
                <a:buSzPct val="120000"/>
                <a:buFont typeface="Wingdings" pitchFamily="2" charset="2"/>
                <a:buChar char="§"/>
                <a:tabLst>
                  <a:tab pos="401638" algn="l"/>
                </a:tabLst>
              </a:pPr>
              <a:r>
                <a:rPr lang="en-US" altLang="zh-CN" sz="800" b="1" dirty="0">
                  <a:solidFill>
                    <a:srgbClr val="0000CC"/>
                  </a:solidFill>
                  <a:ea typeface="ＭＳ Ｐゴシック" pitchFamily="34" charset="-128"/>
                </a:rPr>
                <a:t>High-Frequency Lower System BOM Cost Drive </a:t>
              </a:r>
              <a:r>
                <a:rPr lang="en-US" altLang="zh-CN" sz="800" b="1" dirty="0" smtClean="0">
                  <a:solidFill>
                    <a:srgbClr val="0000CC"/>
                  </a:solidFill>
                  <a:ea typeface="ＭＳ Ｐゴシック" pitchFamily="34" charset="-128"/>
                </a:rPr>
                <a:t>–</a:t>
              </a:r>
            </a:p>
            <a:p>
              <a:pPr marL="744538" lvl="1" indent="-171450" eaLnBrk="1" hangingPunct="1">
                <a:spcBef>
                  <a:spcPts val="200"/>
                </a:spcBef>
                <a:buClr>
                  <a:srgbClr val="7F7F7F"/>
                </a:buClr>
                <a:buSzPct val="120000"/>
                <a:buFont typeface="Wingdings" pitchFamily="2" charset="2"/>
                <a:buChar char="Ø"/>
                <a:tabLst>
                  <a:tab pos="401638" algn="l"/>
                </a:tabLst>
              </a:pPr>
              <a:r>
                <a:rPr lang="en-US" altLang="zh-CN" sz="800" b="1" dirty="0" smtClean="0">
                  <a:solidFill>
                    <a:srgbClr val="000000"/>
                  </a:solidFill>
                  <a:ea typeface="ＭＳ Ｐゴシック" pitchFamily="34" charset="-128"/>
                </a:rPr>
                <a:t>5W Charger </a:t>
              </a:r>
              <a:endParaRPr lang="en-US" altLang="zh-CN" sz="800" b="1" u="sng" dirty="0" smtClean="0">
                <a:solidFill>
                  <a:srgbClr val="000000"/>
                </a:solidFill>
                <a:ea typeface="ＭＳ Ｐゴシック" pitchFamily="34" charset="-128"/>
              </a:endParaRPr>
            </a:p>
            <a:p>
              <a:pPr marL="744538" lvl="1" indent="-171450" eaLnBrk="1" hangingPunct="1">
                <a:spcBef>
                  <a:spcPts val="200"/>
                </a:spcBef>
                <a:buClr>
                  <a:srgbClr val="7F7F7F"/>
                </a:buClr>
                <a:buSzPct val="120000"/>
                <a:buFont typeface="Wingdings" pitchFamily="2" charset="2"/>
                <a:buChar char="Ø"/>
                <a:tabLst>
                  <a:tab pos="401638" algn="l"/>
                </a:tabLst>
              </a:pPr>
              <a:r>
                <a:rPr lang="en-US" altLang="zh-CN" sz="800" b="1" dirty="0" smtClean="0">
                  <a:solidFill>
                    <a:srgbClr val="000000"/>
                  </a:solidFill>
                  <a:ea typeface="ＭＳ Ｐゴシック" pitchFamily="34" charset="-128"/>
                </a:rPr>
                <a:t>3.5W Charger </a:t>
              </a:r>
              <a:endParaRPr lang="en-US" altLang="zh-CN" sz="800" b="1" dirty="0">
                <a:solidFill>
                  <a:srgbClr val="000000"/>
                </a:solidFill>
                <a:ea typeface="ＭＳ Ｐゴシック" pitchFamily="34" charset="-128"/>
              </a:endParaRPr>
            </a:p>
          </p:txBody>
        </p:sp>
      </p:grpSp>
      <p:grpSp>
        <p:nvGrpSpPr>
          <p:cNvPr id="26659" name="Group 11"/>
          <p:cNvGrpSpPr>
            <a:grpSpLocks/>
          </p:cNvGrpSpPr>
          <p:nvPr/>
        </p:nvGrpSpPr>
        <p:grpSpPr bwMode="auto">
          <a:xfrm>
            <a:off x="6792913" y="1057274"/>
            <a:ext cx="2128837" cy="1895475"/>
            <a:chOff x="6625547" y="812043"/>
            <a:chExt cx="2281002" cy="2058377"/>
          </a:xfrm>
        </p:grpSpPr>
        <p:pic>
          <p:nvPicPr>
            <p:cNvPr id="9" name="Picture 8"/>
            <p:cNvPicPr>
              <a:picLocks noChangeAspect="1"/>
            </p:cNvPicPr>
            <p:nvPr/>
          </p:nvPicPr>
          <p:blipFill>
            <a:blip r:embed="rId4"/>
            <a:stretch>
              <a:fillRect/>
            </a:stretch>
          </p:blipFill>
          <p:spPr>
            <a:xfrm>
              <a:off x="6625547" y="812043"/>
              <a:ext cx="2281002" cy="2058377"/>
            </a:xfrm>
            <a:prstGeom prst="rect">
              <a:avLst/>
            </a:prstGeom>
            <a:effectLst>
              <a:outerShdw blurRad="50800" dist="38100" algn="l" rotWithShape="0">
                <a:prstClr val="black">
                  <a:alpha val="40000"/>
                </a:prstClr>
              </a:outerShdw>
            </a:effectLst>
          </p:spPr>
        </p:pic>
        <p:sp>
          <p:nvSpPr>
            <p:cNvPr id="8" name="Rectangle 7"/>
            <p:cNvSpPr/>
            <p:nvPr/>
          </p:nvSpPr>
          <p:spPr>
            <a:xfrm>
              <a:off x="7064398" y="2026555"/>
              <a:ext cx="1447526" cy="551475"/>
            </a:xfrm>
            <a:prstGeom prst="rect">
              <a:avLst/>
            </a:prstGeom>
            <a:solidFill>
              <a:schemeClr val="bg1">
                <a:lumMod val="65000"/>
              </a:schemeClr>
            </a:solidFill>
          </p:spPr>
          <p:txBody>
            <a:bodyPr>
              <a:spAutoFit/>
            </a:bodyPr>
            <a:lstStyle/>
            <a:p>
              <a:pPr algn="ctr" eaLnBrk="1" hangingPunct="1">
                <a:spcBef>
                  <a:spcPct val="50000"/>
                </a:spcBef>
                <a:defRPr/>
              </a:pPr>
              <a:r>
                <a:rPr lang="en-US" altLang="zh-CN" sz="900" b="1" dirty="0">
                  <a:solidFill>
                    <a:srgbClr val="FFFFFF"/>
                  </a:solidFill>
                  <a:ea typeface="ＭＳ Ｐゴシック" pitchFamily="34" charset="-128"/>
                </a:rPr>
                <a:t>Mid-Power Markets</a:t>
              </a:r>
              <a:br>
                <a:rPr lang="en-US" altLang="zh-CN" sz="900" b="1" dirty="0">
                  <a:solidFill>
                    <a:srgbClr val="FFFFFF"/>
                  </a:solidFill>
                  <a:ea typeface="ＭＳ Ｐゴシック" pitchFamily="34" charset="-128"/>
                </a:rPr>
              </a:br>
              <a:r>
                <a:rPr lang="en-US" altLang="zh-CN" sz="900" b="1" dirty="0">
                  <a:solidFill>
                    <a:srgbClr val="FFFFFF"/>
                  </a:solidFill>
                  <a:ea typeface="ＭＳ Ｐゴシック" pitchFamily="34" charset="-128"/>
                </a:rPr>
                <a:t>(STB, NW,NB, Printers)</a:t>
              </a:r>
            </a:p>
          </p:txBody>
        </p:sp>
      </p:grpSp>
      <p:sp>
        <p:nvSpPr>
          <p:cNvPr id="37" name="TextBox 9"/>
          <p:cNvSpPr txBox="1">
            <a:spLocks noChangeArrowheads="1"/>
          </p:cNvSpPr>
          <p:nvPr/>
        </p:nvSpPr>
        <p:spPr bwMode="auto">
          <a:xfrm>
            <a:off x="6427470" y="722159"/>
            <a:ext cx="2644775" cy="615553"/>
          </a:xfrm>
          <a:prstGeom prst="rect">
            <a:avLst/>
          </a:prstGeom>
          <a:solidFill>
            <a:schemeClr val="bg1">
              <a:lumMod val="95000"/>
            </a:schemeClr>
          </a:solidFill>
          <a:ln w="12700">
            <a:solidFill>
              <a:schemeClr val="bg1">
                <a:lumMod val="65000"/>
              </a:schemeClr>
            </a:solidFill>
            <a:miter lim="800000"/>
            <a:headEnd/>
            <a:tailEnd/>
          </a:ln>
          <a:effectLst>
            <a:glow rad="101600">
              <a:schemeClr val="bg1">
                <a:alpha val="60000"/>
              </a:schemeClr>
            </a:glow>
          </a:effectLst>
        </p:spPr>
        <p:txBody>
          <a:bodyPr>
            <a:spAutoFit/>
          </a:bodyPr>
          <a:lstStyle>
            <a:defPPr>
              <a:defRPr lang="en-GB"/>
            </a:defPPr>
            <a:lvl1pPr eaLnBrk="1" hangingPunct="1">
              <a:defRPr sz="1200">
                <a:solidFill>
                  <a:srgbClr val="6C6C6C">
                    <a:lumMod val="75000"/>
                  </a:srgbClr>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algn="ctr">
              <a:spcBef>
                <a:spcPct val="50000"/>
              </a:spcBef>
              <a:defRPr/>
            </a:pPr>
            <a:r>
              <a:rPr lang="en-US" altLang="zh-CN" sz="1000" b="1" dirty="0">
                <a:solidFill>
                  <a:srgbClr val="141313"/>
                </a:solidFill>
                <a:ea typeface="ＭＳ Ｐゴシック" pitchFamily="34" charset="-128"/>
              </a:rPr>
              <a:t>Business Expansion – </a:t>
            </a:r>
            <a:r>
              <a:rPr lang="en-US" altLang="zh-CN" sz="1000" b="1" u="sng" dirty="0" smtClean="0">
                <a:solidFill>
                  <a:srgbClr val="141313"/>
                </a:solidFill>
                <a:ea typeface="ＭＳ Ｐゴシック" pitchFamily="34" charset="-128"/>
              </a:rPr>
              <a:t>Mid-Power</a:t>
            </a:r>
            <a:endParaRPr lang="en-US" altLang="zh-CN" sz="1000" b="1" u="sng" dirty="0" smtClean="0">
              <a:ea typeface="ＭＳ Ｐゴシック" pitchFamily="34" charset="-128"/>
            </a:endParaRPr>
          </a:p>
          <a:p>
            <a:pPr marL="233363" indent="-223838">
              <a:spcBef>
                <a:spcPts val="0"/>
              </a:spcBef>
              <a:buFont typeface="Wingdings" pitchFamily="2" charset="2"/>
              <a:buChar char="Ø"/>
              <a:defRPr/>
            </a:pPr>
            <a:r>
              <a:rPr lang="en-US" altLang="en-US" sz="800" b="1" dirty="0" smtClean="0">
                <a:ea typeface="ＭＳ Ｐゴシック" pitchFamily="34" charset="-128"/>
              </a:rPr>
              <a:t>AP3108  -&gt; </a:t>
            </a:r>
            <a:r>
              <a:rPr lang="en-US" altLang="en-US" sz="800" b="1" u="sng" dirty="0" smtClean="0">
                <a:solidFill>
                  <a:srgbClr val="0000CC"/>
                </a:solidFill>
                <a:ea typeface="ＭＳ Ｐゴシック" pitchFamily="34" charset="-128"/>
              </a:rPr>
              <a:t>AP3118 +</a:t>
            </a:r>
            <a:r>
              <a:rPr lang="en-US" altLang="en-US" sz="800" b="1" u="sng" dirty="0" smtClean="0">
                <a:solidFill>
                  <a:srgbClr val="FF0000"/>
                </a:solidFill>
                <a:ea typeface="ＭＳ Ｐゴシック" pitchFamily="34" charset="-128"/>
              </a:rPr>
              <a:t>APR348</a:t>
            </a:r>
            <a:r>
              <a:rPr lang="en-US" altLang="en-US" sz="800" b="1" dirty="0" smtClean="0">
                <a:ea typeface="ＭＳ Ｐゴシック" pitchFamily="34" charset="-128"/>
              </a:rPr>
              <a:t> USB PD NB</a:t>
            </a:r>
          </a:p>
          <a:p>
            <a:pPr marL="233363" indent="-223838">
              <a:spcBef>
                <a:spcPts val="0"/>
              </a:spcBef>
              <a:buFont typeface="Wingdings" pitchFamily="2" charset="2"/>
              <a:buChar char="Ø"/>
              <a:defRPr/>
            </a:pPr>
            <a:r>
              <a:rPr lang="en-US" altLang="en-US" sz="800" b="1" dirty="0" smtClean="0">
                <a:solidFill>
                  <a:srgbClr val="004289"/>
                </a:solidFill>
                <a:ea typeface="ＭＳ Ｐゴシック" pitchFamily="34" charset="-128"/>
              </a:rPr>
              <a:t>AP3125/AP3301 -&gt; </a:t>
            </a:r>
            <a:r>
              <a:rPr lang="en-US" altLang="en-US" sz="800" b="1" dirty="0" smtClean="0">
                <a:solidFill>
                  <a:srgbClr val="FF0000"/>
                </a:solidFill>
                <a:ea typeface="ＭＳ Ｐゴシック" pitchFamily="34" charset="-128"/>
              </a:rPr>
              <a:t>31251/33011  </a:t>
            </a:r>
            <a:r>
              <a:rPr lang="en-US" altLang="en-US" sz="800" b="1" dirty="0" smtClean="0">
                <a:solidFill>
                  <a:srgbClr val="004289"/>
                </a:solidFill>
                <a:ea typeface="ＭＳ Ｐゴシック" pitchFamily="34" charset="-128"/>
              </a:rPr>
              <a:t>		</a:t>
            </a:r>
            <a:r>
              <a:rPr lang="en-US" altLang="en-US" sz="800" b="1" dirty="0" smtClean="0">
                <a:ea typeface="ＭＳ Ｐゴシック" pitchFamily="34" charset="-128"/>
              </a:rPr>
              <a:t>STB/NetW</a:t>
            </a:r>
            <a:endParaRPr lang="en-US" altLang="en-US" sz="700" b="1" dirty="0">
              <a:ea typeface="ＭＳ Ｐゴシック" pitchFamily="34" charset="-128"/>
            </a:endParaRPr>
          </a:p>
        </p:txBody>
      </p:sp>
      <p:sp>
        <p:nvSpPr>
          <p:cNvPr id="25632" name="Rectangle 66"/>
          <p:cNvSpPr>
            <a:spLocks noChangeArrowheads="1"/>
          </p:cNvSpPr>
          <p:nvPr/>
        </p:nvSpPr>
        <p:spPr bwMode="auto">
          <a:xfrm>
            <a:off x="5627417" y="1392169"/>
            <a:ext cx="1443038" cy="897682"/>
          </a:xfrm>
          <a:prstGeom prst="rect">
            <a:avLst/>
          </a:prstGeom>
          <a:solidFill>
            <a:srgbClr val="CCFFFF"/>
          </a:solidFill>
          <a:ln w="9525">
            <a:solidFill>
              <a:srgbClr val="CCFFFF"/>
            </a:solidFill>
            <a:miter lim="800000"/>
            <a:headEnd/>
            <a:tailEnd/>
          </a:ln>
        </p:spPr>
        <p:txBody>
          <a:bodyPr>
            <a:spAutoFit/>
          </a:bodyPr>
          <a:lstStyle/>
          <a:p>
            <a:pPr algn="ctr" eaLnBrk="1" hangingPunct="1">
              <a:spcBef>
                <a:spcPts val="200"/>
              </a:spcBef>
              <a:defRPr/>
            </a:pPr>
            <a:r>
              <a:rPr lang="en-US" altLang="zh-CN" sz="900" b="1" u="sng" dirty="0">
                <a:solidFill>
                  <a:srgbClr val="0000CC"/>
                </a:solidFill>
                <a:ea typeface="ＭＳ Ｐゴシック" pitchFamily="34" charset="-128"/>
              </a:rPr>
              <a:t>Mid-Power </a:t>
            </a:r>
            <a:endParaRPr lang="en-US" altLang="zh-CN" sz="900" b="1" u="sng" dirty="0" smtClean="0">
              <a:solidFill>
                <a:srgbClr val="0000CC"/>
              </a:solidFill>
              <a:ea typeface="ＭＳ Ｐゴシック" pitchFamily="34" charset="-128"/>
            </a:endParaRPr>
          </a:p>
          <a:p>
            <a:pPr marL="171450" indent="-171450" eaLnBrk="1" hangingPunct="1">
              <a:spcBef>
                <a:spcPts val="200"/>
              </a:spcBef>
              <a:buFont typeface="Wingdings" pitchFamily="2" charset="2"/>
              <a:buChar char="Ø"/>
              <a:defRPr/>
            </a:pPr>
            <a:r>
              <a:rPr lang="en-US" altLang="zh-CN" sz="800" b="1" dirty="0" smtClean="0">
                <a:solidFill>
                  <a:srgbClr val="0000CC"/>
                </a:solidFill>
                <a:ea typeface="ＭＳ Ｐゴシック" pitchFamily="34" charset="-128"/>
              </a:rPr>
              <a:t>CCCV </a:t>
            </a:r>
          </a:p>
          <a:p>
            <a:pPr marL="171450" indent="-171450" eaLnBrk="1" hangingPunct="1">
              <a:spcBef>
                <a:spcPts val="200"/>
              </a:spcBef>
              <a:buFont typeface="Wingdings" pitchFamily="2" charset="2"/>
              <a:buChar char="Ø"/>
              <a:defRPr/>
            </a:pPr>
            <a:r>
              <a:rPr lang="en-US" altLang="zh-CN" sz="800" b="1" dirty="0" smtClean="0">
                <a:solidFill>
                  <a:srgbClr val="0000CC"/>
                </a:solidFill>
                <a:ea typeface="ＭＳ Ｐゴシック" pitchFamily="34" charset="-128"/>
              </a:rPr>
              <a:t>New </a:t>
            </a:r>
            <a:r>
              <a:rPr lang="en-US" altLang="zh-CN" sz="800" b="1" dirty="0">
                <a:solidFill>
                  <a:srgbClr val="0000CC"/>
                </a:solidFill>
                <a:ea typeface="ＭＳ Ｐゴシック" pitchFamily="34" charset="-128"/>
              </a:rPr>
              <a:t>Mid-V PWM – </a:t>
            </a:r>
            <a:r>
              <a:rPr lang="en-US" altLang="zh-CN" sz="800" b="1" dirty="0">
                <a:solidFill>
                  <a:srgbClr val="000000"/>
                </a:solidFill>
                <a:ea typeface="ＭＳ Ｐゴシック" pitchFamily="34" charset="-128"/>
              </a:rPr>
              <a:t>AP3125/3301, </a:t>
            </a:r>
            <a:r>
              <a:rPr lang="en-US" altLang="zh-CN" sz="800" b="1" u="sng" dirty="0" smtClean="0">
                <a:solidFill>
                  <a:srgbClr val="FF0000"/>
                </a:solidFill>
                <a:ea typeface="ＭＳ Ｐゴシック" pitchFamily="34" charset="-128"/>
              </a:rPr>
              <a:t>AP31251</a:t>
            </a:r>
            <a:r>
              <a:rPr lang="en-US" altLang="zh-CN" sz="800" b="1" dirty="0" smtClean="0">
                <a:solidFill>
                  <a:srgbClr val="0000CC"/>
                </a:solidFill>
                <a:ea typeface="ＭＳ Ｐゴシック" pitchFamily="34" charset="-128"/>
              </a:rPr>
              <a:t>/</a:t>
            </a:r>
            <a:r>
              <a:rPr lang="en-US" altLang="zh-CN" sz="800" b="1" u="sng" dirty="0" smtClean="0">
                <a:solidFill>
                  <a:srgbClr val="FF0000"/>
                </a:solidFill>
                <a:ea typeface="ＭＳ Ｐゴシック" pitchFamily="34" charset="-128"/>
              </a:rPr>
              <a:t>33011</a:t>
            </a:r>
            <a:r>
              <a:rPr lang="en-US" altLang="zh-CN" sz="800" b="1" dirty="0" smtClean="0">
                <a:solidFill>
                  <a:srgbClr val="FF0000"/>
                </a:solidFill>
                <a:ea typeface="ＭＳ Ｐゴシック" pitchFamily="34" charset="-128"/>
              </a:rPr>
              <a:t>, </a:t>
            </a:r>
            <a:r>
              <a:rPr lang="en-US" altLang="zh-CN" sz="800" b="1" u="sng" dirty="0" smtClean="0">
                <a:solidFill>
                  <a:srgbClr val="FF0000"/>
                </a:solidFill>
                <a:ea typeface="ＭＳ Ｐゴシック" pitchFamily="34" charset="-128"/>
              </a:rPr>
              <a:t>PWM Switcher</a:t>
            </a:r>
            <a:endParaRPr lang="en-US" altLang="zh-CN" sz="800" b="1" u="sng" dirty="0">
              <a:solidFill>
                <a:srgbClr val="FF0000"/>
              </a:solidFill>
              <a:ea typeface="ＭＳ Ｐゴシック" pitchFamily="34" charset="-128"/>
            </a:endParaRPr>
          </a:p>
        </p:txBody>
      </p:sp>
      <p:sp>
        <p:nvSpPr>
          <p:cNvPr id="69" name="Rectangle 66"/>
          <p:cNvSpPr>
            <a:spLocks noChangeArrowheads="1"/>
          </p:cNvSpPr>
          <p:nvPr/>
        </p:nvSpPr>
        <p:spPr bwMode="auto">
          <a:xfrm>
            <a:off x="5689909" y="3773360"/>
            <a:ext cx="1443037" cy="800219"/>
          </a:xfrm>
          <a:prstGeom prst="rect">
            <a:avLst/>
          </a:prstGeom>
          <a:solidFill>
            <a:srgbClr val="99FF33"/>
          </a:solidFill>
          <a:ln w="9525">
            <a:solidFill>
              <a:srgbClr val="99FF33"/>
            </a:solidFill>
            <a:miter lim="800000"/>
            <a:headEnd/>
            <a:tailEnd/>
          </a:ln>
        </p:spPr>
        <p:txBody>
          <a:bodyPr>
            <a:spAutoFit/>
          </a:bodyPr>
          <a:lstStyle/>
          <a:p>
            <a:pPr algn="ctr" eaLnBrk="1" hangingPunct="1">
              <a:spcBef>
                <a:spcPts val="200"/>
              </a:spcBef>
              <a:defRPr/>
            </a:pPr>
            <a:r>
              <a:rPr lang="en-US" altLang="zh-CN" sz="900" b="1" u="sng" dirty="0">
                <a:solidFill>
                  <a:srgbClr val="0000CC"/>
                </a:solidFill>
                <a:ea typeface="ＭＳ Ｐゴシック" pitchFamily="34" charset="-128"/>
              </a:rPr>
              <a:t>Home App </a:t>
            </a:r>
            <a:endParaRPr lang="en-US" altLang="zh-CN" sz="900" b="1" u="sng" dirty="0" smtClean="0">
              <a:solidFill>
                <a:srgbClr val="0000CC"/>
              </a:solidFill>
              <a:ea typeface="ＭＳ Ｐゴシック" pitchFamily="34" charset="-128"/>
            </a:endParaRPr>
          </a:p>
          <a:p>
            <a:pPr marL="173038" indent="-173038" eaLnBrk="1" hangingPunct="1">
              <a:spcBef>
                <a:spcPts val="200"/>
              </a:spcBef>
              <a:buFont typeface="Wingdings" pitchFamily="2" charset="2"/>
              <a:buChar char="Ø"/>
              <a:defRPr/>
            </a:pPr>
            <a:r>
              <a:rPr lang="en-US" altLang="zh-CN" sz="800" b="1" dirty="0" smtClean="0">
                <a:solidFill>
                  <a:srgbClr val="0000CC"/>
                </a:solidFill>
                <a:ea typeface="ＭＳ Ｐゴシック" pitchFamily="34" charset="-128"/>
              </a:rPr>
              <a:t>Settop </a:t>
            </a:r>
            <a:r>
              <a:rPr lang="en-US" altLang="zh-CN" sz="800" b="1" dirty="0">
                <a:solidFill>
                  <a:srgbClr val="0000CC"/>
                </a:solidFill>
                <a:ea typeface="ＭＳ Ｐゴシック" pitchFamily="34" charset="-128"/>
              </a:rPr>
              <a:t>Box, Router</a:t>
            </a:r>
          </a:p>
          <a:p>
            <a:pPr marL="173038" indent="-173038" eaLnBrk="1" hangingPunct="1">
              <a:spcBef>
                <a:spcPts val="200"/>
              </a:spcBef>
              <a:buFont typeface="Wingdings" pitchFamily="2" charset="2"/>
              <a:buChar char="Ø"/>
              <a:defRPr/>
            </a:pPr>
            <a:r>
              <a:rPr lang="en-US" altLang="zh-CN" sz="800" b="1" dirty="0">
                <a:solidFill>
                  <a:srgbClr val="0000CC"/>
                </a:solidFill>
                <a:ea typeface="ＭＳ Ｐゴシック" pitchFamily="34" charset="-128"/>
              </a:rPr>
              <a:t>Smart </a:t>
            </a:r>
            <a:r>
              <a:rPr lang="en-US" altLang="zh-CN" sz="800" b="1" dirty="0" smtClean="0">
                <a:solidFill>
                  <a:srgbClr val="0000CC"/>
                </a:solidFill>
                <a:ea typeface="ＭＳ Ｐゴシック" pitchFamily="34" charset="-128"/>
              </a:rPr>
              <a:t>Speaker</a:t>
            </a:r>
          </a:p>
          <a:p>
            <a:pPr marL="173038" indent="-173038" eaLnBrk="1" hangingPunct="1">
              <a:spcBef>
                <a:spcPts val="200"/>
              </a:spcBef>
              <a:buFont typeface="Wingdings" pitchFamily="2" charset="2"/>
              <a:buChar char="Ø"/>
              <a:defRPr/>
            </a:pPr>
            <a:r>
              <a:rPr lang="en-US" altLang="zh-CN" sz="800" b="1" dirty="0" smtClean="0">
                <a:solidFill>
                  <a:srgbClr val="0000CC"/>
                </a:solidFill>
                <a:ea typeface="ＭＳ Ｐゴシック" pitchFamily="34" charset="-128"/>
              </a:rPr>
              <a:t>Smart Home Appliance Power</a:t>
            </a:r>
            <a:endParaRPr lang="en-US" altLang="zh-CN" sz="800" b="1" dirty="0">
              <a:solidFill>
                <a:srgbClr val="FF0000"/>
              </a:solidFill>
              <a:ea typeface="ＭＳ Ｐゴシック" pitchFamily="34" charset="-128"/>
            </a:endParaRPr>
          </a:p>
        </p:txBody>
      </p:sp>
      <p:sp>
        <p:nvSpPr>
          <p:cNvPr id="53" name="Slide Number Placeholder 3"/>
          <p:cNvSpPr txBox="1">
            <a:spLocks/>
          </p:cNvSpPr>
          <p:nvPr/>
        </p:nvSpPr>
        <p:spPr bwMode="auto">
          <a:xfrm>
            <a:off x="8485584" y="5524710"/>
            <a:ext cx="648072" cy="19039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Arial" charset="0"/>
                <a:ea typeface="新細明體" pitchFamily="18" charset="-120"/>
                <a:cs typeface="+mn-cs"/>
              </a:rPr>
              <a:t>Page </a:t>
            </a:r>
            <a:fld id="{7AB2F7C0-AAAC-40A3-86D6-73228D74AAB5}" type="slidenum">
              <a:rPr kumimoji="0" lang="en-US" sz="800" b="1" i="0" u="none" strike="noStrike" kern="1200" cap="none" spc="0" normalizeH="0" baseline="0" noProof="0" smtClean="0">
                <a:ln>
                  <a:noFill/>
                </a:ln>
                <a:solidFill>
                  <a:schemeClr val="tx1"/>
                </a:solidFill>
                <a:effectLst/>
                <a:uLnTx/>
                <a:uFillTx/>
                <a:latin typeface="Arial" charset="0"/>
                <a:ea typeface="新細明體" pitchFamily="18" charset="-120"/>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800" b="1" i="0" u="none" strike="noStrike" kern="1200" cap="none" spc="0" normalizeH="0" baseline="0" noProof="0" dirty="0">
              <a:ln>
                <a:noFill/>
              </a:ln>
              <a:solidFill>
                <a:schemeClr val="tx1"/>
              </a:solidFill>
              <a:effectLst/>
              <a:uLnTx/>
              <a:uFillTx/>
              <a:latin typeface="Arial" charset="0"/>
              <a:ea typeface="新細明體" pitchFamily="18" charset="-120"/>
              <a:cs typeface="+mn-cs"/>
            </a:endParaRPr>
          </a:p>
        </p:txBody>
      </p:sp>
      <p:sp>
        <p:nvSpPr>
          <p:cNvPr id="12" name="Rectangle 11"/>
          <p:cNvSpPr/>
          <p:nvPr/>
        </p:nvSpPr>
        <p:spPr bwMode="auto">
          <a:xfrm>
            <a:off x="6792913" y="2945767"/>
            <a:ext cx="2128836" cy="830079"/>
          </a:xfrm>
          <a:prstGeom prst="rect">
            <a:avLst/>
          </a:prstGeom>
          <a:noFill/>
          <a:ln w="38100" cap="flat" cmpd="sng" algn="ctr">
            <a:solidFill>
              <a:srgbClr val="FF0000"/>
            </a:solidFill>
            <a:prstDash val="dashDot"/>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26" charset="0"/>
            </a:endParaRPr>
          </a:p>
        </p:txBody>
      </p:sp>
      <p:sp>
        <p:nvSpPr>
          <p:cNvPr id="61" name="TextBox 60"/>
          <p:cNvSpPr txBox="1"/>
          <p:nvPr/>
        </p:nvSpPr>
        <p:spPr>
          <a:xfrm>
            <a:off x="3296545" y="4669038"/>
            <a:ext cx="2559350" cy="907171"/>
          </a:xfrm>
          <a:prstGeom prst="rect">
            <a:avLst/>
          </a:prstGeom>
          <a:solidFill>
            <a:schemeClr val="accent1"/>
          </a:solidFill>
        </p:spPr>
        <p:txBody>
          <a:bodyPr wrap="square" rtlCol="0">
            <a:spAutoFit/>
          </a:bodyPr>
          <a:lstStyle/>
          <a:p>
            <a:r>
              <a:rPr lang="zh-CN" altLang="en-US" sz="1200" b="1" dirty="0" smtClean="0">
                <a:solidFill>
                  <a:srgbClr val="0000CC"/>
                </a:solidFill>
              </a:rPr>
              <a:t>三大市场电源产品及方案</a:t>
            </a:r>
            <a:endParaRPr lang="en-US" altLang="zh-CN" sz="1200" b="1" dirty="0" smtClean="0">
              <a:solidFill>
                <a:srgbClr val="0000CC"/>
              </a:solidFill>
            </a:endParaRPr>
          </a:p>
          <a:p>
            <a:pPr marL="569913" indent="-336550">
              <a:buFont typeface="Wingdings" pitchFamily="2" charset="2"/>
              <a:buChar char="Ø"/>
            </a:pPr>
            <a:r>
              <a:rPr lang="zh-CN" altLang="en-US" sz="1050" b="1" dirty="0" smtClean="0">
                <a:solidFill>
                  <a:srgbClr val="0000CC"/>
                </a:solidFill>
              </a:rPr>
              <a:t>手机充电器</a:t>
            </a:r>
            <a:endParaRPr lang="en-US" altLang="zh-CN" sz="1050" b="1" dirty="0" smtClean="0">
              <a:solidFill>
                <a:srgbClr val="0000CC"/>
              </a:solidFill>
            </a:endParaRPr>
          </a:p>
          <a:p>
            <a:pPr marL="569913" indent="-336550">
              <a:buFont typeface="Wingdings" pitchFamily="2" charset="2"/>
              <a:buChar char="Ø"/>
            </a:pPr>
            <a:r>
              <a:rPr lang="zh-CN" altLang="en-US" sz="1050" b="1" dirty="0" smtClean="0">
                <a:solidFill>
                  <a:srgbClr val="0000CC"/>
                </a:solidFill>
              </a:rPr>
              <a:t>中功率</a:t>
            </a:r>
            <a:endParaRPr lang="en-US" altLang="zh-CN" sz="1050" b="1" dirty="0" smtClean="0">
              <a:solidFill>
                <a:srgbClr val="0000CC"/>
              </a:solidFill>
            </a:endParaRPr>
          </a:p>
          <a:p>
            <a:pPr marL="569913" indent="-336550">
              <a:buFont typeface="Wingdings" pitchFamily="2" charset="2"/>
              <a:buChar char="Ø"/>
            </a:pPr>
            <a:r>
              <a:rPr lang="zh-CN" altLang="en-US" sz="1050" b="1" dirty="0" smtClean="0">
                <a:solidFill>
                  <a:srgbClr val="FF0000"/>
                </a:solidFill>
              </a:rPr>
              <a:t>小家电</a:t>
            </a:r>
            <a:endParaRPr lang="en-US" sz="1050" b="1" dirty="0">
              <a:solidFill>
                <a:srgbClr val="FF0000"/>
              </a:solidFill>
            </a:endParaRPr>
          </a:p>
        </p:txBody>
      </p:sp>
    </p:spTree>
    <p:extLst>
      <p:ext uri="{BB962C8B-B14F-4D97-AF65-F5344CB8AC3E}">
        <p14:creationId xmlns:p14="http://schemas.microsoft.com/office/powerpoint/2010/main" xmlns="" val="10450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1" presetClass="entr" presetSubtype="0"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Straight Connector 25"/>
          <p:cNvCxnSpPr>
            <a:cxnSpLocks noChangeShapeType="1"/>
          </p:cNvCxnSpPr>
          <p:nvPr/>
        </p:nvCxnSpPr>
        <p:spPr bwMode="auto">
          <a:xfrm>
            <a:off x="4942743" y="2553122"/>
            <a:ext cx="0" cy="326761"/>
          </a:xfrm>
          <a:prstGeom prst="line">
            <a:avLst/>
          </a:prstGeom>
          <a:noFill/>
          <a:ln w="25400">
            <a:solidFill>
              <a:srgbClr val="17468C"/>
            </a:solidFill>
            <a:round/>
            <a:headEnd type="oval" w="med" len="med"/>
            <a:tailEnd type="oval" w="med" len="med"/>
          </a:ln>
          <a:extLst>
            <a:ext uri="{909E8E84-426E-40DD-AFC4-6F175D3DCCD1}">
              <a14:hiddenFill xmlns:a14="http://schemas.microsoft.com/office/drawing/2010/main" xmlns="">
                <a:noFill/>
              </a14:hiddenFill>
            </a:ext>
          </a:extLst>
        </p:spPr>
      </p:cxnSp>
      <p:cxnSp>
        <p:nvCxnSpPr>
          <p:cNvPr id="33795" name="Straight Connector 25"/>
          <p:cNvCxnSpPr>
            <a:cxnSpLocks noChangeShapeType="1"/>
          </p:cNvCxnSpPr>
          <p:nvPr/>
        </p:nvCxnSpPr>
        <p:spPr bwMode="auto">
          <a:xfrm>
            <a:off x="5200650" y="3067736"/>
            <a:ext cx="0" cy="326760"/>
          </a:xfrm>
          <a:prstGeom prst="line">
            <a:avLst/>
          </a:prstGeom>
          <a:noFill/>
          <a:ln w="25400">
            <a:solidFill>
              <a:srgbClr val="17468C"/>
            </a:solidFill>
            <a:round/>
            <a:headEnd type="oval" w="med" len="med"/>
            <a:tailEnd type="oval" w="med" len="med"/>
          </a:ln>
          <a:extLst>
            <a:ext uri="{909E8E84-426E-40DD-AFC4-6F175D3DCCD1}">
              <a14:hiddenFill xmlns:a14="http://schemas.microsoft.com/office/drawing/2010/main" xmlns="">
                <a:noFill/>
              </a14:hiddenFill>
            </a:ext>
          </a:extLst>
        </p:spPr>
      </p:cxnSp>
      <p:cxnSp>
        <p:nvCxnSpPr>
          <p:cNvPr id="33796" name="Straight Connector 25"/>
          <p:cNvCxnSpPr>
            <a:cxnSpLocks noChangeShapeType="1"/>
          </p:cNvCxnSpPr>
          <p:nvPr/>
        </p:nvCxnSpPr>
        <p:spPr bwMode="auto">
          <a:xfrm>
            <a:off x="5451231" y="2553122"/>
            <a:ext cx="0" cy="326761"/>
          </a:xfrm>
          <a:prstGeom prst="line">
            <a:avLst/>
          </a:prstGeom>
          <a:noFill/>
          <a:ln w="25400">
            <a:solidFill>
              <a:srgbClr val="17468C"/>
            </a:solidFill>
            <a:round/>
            <a:headEnd type="oval" w="med" len="med"/>
            <a:tailEnd type="oval" w="med" len="med"/>
          </a:ln>
          <a:extLst>
            <a:ext uri="{909E8E84-426E-40DD-AFC4-6F175D3DCCD1}">
              <a14:hiddenFill xmlns:a14="http://schemas.microsoft.com/office/drawing/2010/main" xmlns="">
                <a:noFill/>
              </a14:hiddenFill>
            </a:ext>
          </a:extLst>
        </p:spPr>
      </p:cxnSp>
      <p:grpSp>
        <p:nvGrpSpPr>
          <p:cNvPr id="33797" name="Group 39952"/>
          <p:cNvGrpSpPr>
            <a:grpSpLocks/>
          </p:cNvGrpSpPr>
          <p:nvPr/>
        </p:nvGrpSpPr>
        <p:grpSpPr bwMode="auto">
          <a:xfrm>
            <a:off x="4142643" y="808194"/>
            <a:ext cx="3220915" cy="1037167"/>
            <a:chOff x="5309913" y="1569348"/>
            <a:chExt cx="3292220" cy="1244601"/>
          </a:xfrm>
        </p:grpSpPr>
        <p:cxnSp>
          <p:nvCxnSpPr>
            <p:cNvPr id="103" name="Straight Connector 102"/>
            <p:cNvCxnSpPr/>
            <p:nvPr/>
          </p:nvCxnSpPr>
          <p:spPr bwMode="auto">
            <a:xfrm>
              <a:off x="5309913" y="2813949"/>
              <a:ext cx="3292220" cy="0"/>
            </a:xfrm>
            <a:prstGeom prst="line">
              <a:avLst/>
            </a:prstGeom>
            <a:solidFill>
              <a:srgbClr val="99CCFF"/>
            </a:solidFill>
            <a:ln w="25400" cap="flat" cmpd="sng" algn="ctr">
              <a:solidFill>
                <a:schemeClr val="bg1">
                  <a:lumMod val="75000"/>
                </a:schemeClr>
              </a:solidFill>
              <a:prstDash val="solid"/>
              <a:round/>
              <a:headEnd type="none" w="med" len="med"/>
              <a:tailEnd type="none" w="med" len="med"/>
            </a:ln>
            <a:effectLst/>
          </p:spPr>
        </p:cxnSp>
        <p:cxnSp>
          <p:nvCxnSpPr>
            <p:cNvPr id="105" name="Straight Connector 104"/>
            <p:cNvCxnSpPr/>
            <p:nvPr/>
          </p:nvCxnSpPr>
          <p:spPr bwMode="auto">
            <a:xfrm>
              <a:off x="5309913" y="2399611"/>
              <a:ext cx="3292220" cy="0"/>
            </a:xfrm>
            <a:prstGeom prst="line">
              <a:avLst/>
            </a:prstGeom>
            <a:solidFill>
              <a:srgbClr val="99CCFF"/>
            </a:solidFill>
            <a:ln w="25400" cap="flat" cmpd="sng" algn="ctr">
              <a:solidFill>
                <a:schemeClr val="bg1">
                  <a:lumMod val="75000"/>
                </a:schemeClr>
              </a:solidFill>
              <a:prstDash val="solid"/>
              <a:round/>
              <a:headEnd type="none" w="med" len="med"/>
              <a:tailEnd type="none" w="med" len="med"/>
            </a:ln>
            <a:effectLst/>
          </p:spPr>
        </p:cxnSp>
        <p:cxnSp>
          <p:nvCxnSpPr>
            <p:cNvPr id="106" name="Straight Connector 105"/>
            <p:cNvCxnSpPr/>
            <p:nvPr/>
          </p:nvCxnSpPr>
          <p:spPr bwMode="auto">
            <a:xfrm>
              <a:off x="5309913" y="1983685"/>
              <a:ext cx="3292220" cy="0"/>
            </a:xfrm>
            <a:prstGeom prst="line">
              <a:avLst/>
            </a:prstGeom>
            <a:solidFill>
              <a:srgbClr val="99CCFF"/>
            </a:solidFill>
            <a:ln w="25400" cap="flat" cmpd="sng" algn="ctr">
              <a:solidFill>
                <a:schemeClr val="bg1">
                  <a:lumMod val="75000"/>
                </a:schemeClr>
              </a:solidFill>
              <a:prstDash val="solid"/>
              <a:round/>
              <a:headEnd type="none" w="med" len="med"/>
              <a:tailEnd type="none" w="med" len="med"/>
            </a:ln>
            <a:effectLst/>
          </p:spPr>
        </p:cxnSp>
        <p:cxnSp>
          <p:nvCxnSpPr>
            <p:cNvPr id="107" name="Straight Connector 106"/>
            <p:cNvCxnSpPr/>
            <p:nvPr/>
          </p:nvCxnSpPr>
          <p:spPr bwMode="auto">
            <a:xfrm>
              <a:off x="5309913" y="1569348"/>
              <a:ext cx="3292220" cy="0"/>
            </a:xfrm>
            <a:prstGeom prst="line">
              <a:avLst/>
            </a:prstGeom>
            <a:solidFill>
              <a:srgbClr val="99CCFF"/>
            </a:solidFill>
            <a:ln w="25400" cap="flat" cmpd="sng" algn="ctr">
              <a:solidFill>
                <a:schemeClr val="bg1">
                  <a:lumMod val="75000"/>
                </a:schemeClr>
              </a:solidFill>
              <a:prstDash val="solid"/>
              <a:round/>
              <a:headEnd type="none" w="med" len="med"/>
              <a:tailEnd type="none" w="med" len="med"/>
            </a:ln>
            <a:effectLst/>
          </p:spPr>
        </p:cxnSp>
      </p:grpSp>
      <p:sp>
        <p:nvSpPr>
          <p:cNvPr id="33798" name="Freeform 39951"/>
          <p:cNvSpPr>
            <a:spLocks/>
          </p:cNvSpPr>
          <p:nvPr/>
        </p:nvSpPr>
        <p:spPr bwMode="auto">
          <a:xfrm>
            <a:off x="4142643" y="812163"/>
            <a:ext cx="3223846" cy="1390386"/>
          </a:xfrm>
          <a:custGeom>
            <a:avLst/>
            <a:gdLst>
              <a:gd name="T0" fmla="*/ 348014061 w 3268134"/>
              <a:gd name="T1" fmla="*/ 1745449 h 1667933"/>
              <a:gd name="T2" fmla="*/ 0 w 3268134"/>
              <a:gd name="T3" fmla="*/ 0 h 1667933"/>
              <a:gd name="T4" fmla="*/ 2147483647 w 3268134"/>
              <a:gd name="T5" fmla="*/ 1151022 h 1667933"/>
              <a:gd name="T6" fmla="*/ 2147483647 w 3268134"/>
              <a:gd name="T7" fmla="*/ 1754356 h 1667933"/>
              <a:gd name="T8" fmla="*/ 348014061 w 3268134"/>
              <a:gd name="T9" fmla="*/ 1745449 h 1667933"/>
              <a:gd name="T10" fmla="*/ 0 60000 65536"/>
              <a:gd name="T11" fmla="*/ 0 60000 65536"/>
              <a:gd name="T12" fmla="*/ 0 60000 65536"/>
              <a:gd name="T13" fmla="*/ 0 60000 65536"/>
              <a:gd name="T14" fmla="*/ 0 60000 65536"/>
              <a:gd name="T15" fmla="*/ 0 w 3268134"/>
              <a:gd name="T16" fmla="*/ 0 h 1667933"/>
              <a:gd name="T17" fmla="*/ 3268134 w 3268134"/>
              <a:gd name="T18" fmla="*/ 1667933 h 1667933"/>
            </a:gdLst>
            <a:ahLst/>
            <a:cxnLst>
              <a:cxn ang="T10">
                <a:pos x="T0" y="T1"/>
              </a:cxn>
              <a:cxn ang="T11">
                <a:pos x="T2" y="T3"/>
              </a:cxn>
              <a:cxn ang="T12">
                <a:pos x="T4" y="T5"/>
              </a:cxn>
              <a:cxn ang="T13">
                <a:pos x="T6" y="T7"/>
              </a:cxn>
              <a:cxn ang="T14">
                <a:pos x="T8" y="T9"/>
              </a:cxn>
            </a:cxnLst>
            <a:rect l="T15" t="T16" r="T17" b="T18"/>
            <a:pathLst>
              <a:path w="3268134" h="1667933">
                <a:moveTo>
                  <a:pt x="8467" y="1659467"/>
                </a:moveTo>
                <a:cubicBezTo>
                  <a:pt x="5645" y="1334911"/>
                  <a:pt x="2822" y="324556"/>
                  <a:pt x="0" y="0"/>
                </a:cubicBezTo>
                <a:lnTo>
                  <a:pt x="3264104" y="1094317"/>
                </a:lnTo>
                <a:cubicBezTo>
                  <a:pt x="3266926" y="1452739"/>
                  <a:pt x="3265312" y="1309511"/>
                  <a:pt x="3268134" y="1667933"/>
                </a:cubicBezTo>
                <a:lnTo>
                  <a:pt x="8467" y="1659467"/>
                </a:lnTo>
                <a:close/>
              </a:path>
            </a:pathLst>
          </a:custGeom>
          <a:gradFill rotWithShape="1">
            <a:gsLst>
              <a:gs pos="0">
                <a:schemeClr val="accent2">
                  <a:alpha val="48996"/>
                </a:schemeClr>
              </a:gs>
              <a:gs pos="100000">
                <a:srgbClr val="FF6600">
                  <a:alpha val="48996"/>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15953" tIns="9572" rIns="15953" bIns="9572" anchor="ctr"/>
          <a:lstStyle/>
          <a:p>
            <a:endParaRPr lang="en-US" dirty="0"/>
          </a:p>
        </p:txBody>
      </p:sp>
      <p:sp>
        <p:nvSpPr>
          <p:cNvPr id="116" name="Freeform 115"/>
          <p:cNvSpPr/>
          <p:nvPr/>
        </p:nvSpPr>
        <p:spPr>
          <a:xfrm>
            <a:off x="4133586" y="1235497"/>
            <a:ext cx="3228099" cy="959555"/>
          </a:xfrm>
          <a:custGeom>
            <a:avLst/>
            <a:gdLst>
              <a:gd name="connsiteX0" fmla="*/ 25400 w 1075267"/>
              <a:gd name="connsiteY0" fmla="*/ 973667 h 1041400"/>
              <a:gd name="connsiteX1" fmla="*/ 0 w 1075267"/>
              <a:gd name="connsiteY1" fmla="*/ 838200 h 1041400"/>
              <a:gd name="connsiteX2" fmla="*/ 16933 w 1075267"/>
              <a:gd name="connsiteY2" fmla="*/ 0 h 1041400"/>
              <a:gd name="connsiteX3" fmla="*/ 812800 w 1075267"/>
              <a:gd name="connsiteY3" fmla="*/ 143933 h 1041400"/>
              <a:gd name="connsiteX4" fmla="*/ 1075267 w 1075267"/>
              <a:gd name="connsiteY4" fmla="*/ 1041400 h 1041400"/>
              <a:gd name="connsiteX5" fmla="*/ 25400 w 1075267"/>
              <a:gd name="connsiteY5" fmla="*/ 973667 h 1041400"/>
              <a:gd name="connsiteX0" fmla="*/ 8467 w 1058334"/>
              <a:gd name="connsiteY0" fmla="*/ 973667 h 1041400"/>
              <a:gd name="connsiteX1" fmla="*/ 16934 w 1058334"/>
              <a:gd name="connsiteY1" fmla="*/ 533400 h 1041400"/>
              <a:gd name="connsiteX2" fmla="*/ 0 w 1058334"/>
              <a:gd name="connsiteY2" fmla="*/ 0 h 1041400"/>
              <a:gd name="connsiteX3" fmla="*/ 795867 w 1058334"/>
              <a:gd name="connsiteY3" fmla="*/ 143933 h 1041400"/>
              <a:gd name="connsiteX4" fmla="*/ 1058334 w 1058334"/>
              <a:gd name="connsiteY4" fmla="*/ 1041400 h 1041400"/>
              <a:gd name="connsiteX5" fmla="*/ 8467 w 1058334"/>
              <a:gd name="connsiteY5" fmla="*/ 973667 h 1041400"/>
              <a:gd name="connsiteX0" fmla="*/ 8467 w 1058334"/>
              <a:gd name="connsiteY0" fmla="*/ 973667 h 1041400"/>
              <a:gd name="connsiteX1" fmla="*/ 0 w 1058334"/>
              <a:gd name="connsiteY1" fmla="*/ 0 h 1041400"/>
              <a:gd name="connsiteX2" fmla="*/ 795867 w 1058334"/>
              <a:gd name="connsiteY2" fmla="*/ 143933 h 1041400"/>
              <a:gd name="connsiteX3" fmla="*/ 1058334 w 1058334"/>
              <a:gd name="connsiteY3" fmla="*/ 1041400 h 1041400"/>
              <a:gd name="connsiteX4" fmla="*/ 8467 w 1058334"/>
              <a:gd name="connsiteY4" fmla="*/ 973667 h 1041400"/>
              <a:gd name="connsiteX0" fmla="*/ 376 w 1050243"/>
              <a:gd name="connsiteY0" fmla="*/ 973667 h 1041400"/>
              <a:gd name="connsiteX1" fmla="*/ 8842 w 1050243"/>
              <a:gd name="connsiteY1" fmla="*/ 0 h 1041400"/>
              <a:gd name="connsiteX2" fmla="*/ 787776 w 1050243"/>
              <a:gd name="connsiteY2" fmla="*/ 143933 h 1041400"/>
              <a:gd name="connsiteX3" fmla="*/ 1050243 w 1050243"/>
              <a:gd name="connsiteY3" fmla="*/ 1041400 h 1041400"/>
              <a:gd name="connsiteX4" fmla="*/ 376 w 1050243"/>
              <a:gd name="connsiteY4" fmla="*/ 973667 h 1041400"/>
              <a:gd name="connsiteX0" fmla="*/ 8467 w 1058334"/>
              <a:gd name="connsiteY0" fmla="*/ 1659467 h 1727200"/>
              <a:gd name="connsiteX1" fmla="*/ 0 w 1058334"/>
              <a:gd name="connsiteY1" fmla="*/ 0 h 1727200"/>
              <a:gd name="connsiteX2" fmla="*/ 795867 w 1058334"/>
              <a:gd name="connsiteY2" fmla="*/ 829733 h 1727200"/>
              <a:gd name="connsiteX3" fmla="*/ 1058334 w 1058334"/>
              <a:gd name="connsiteY3" fmla="*/ 1727200 h 1727200"/>
              <a:gd name="connsiteX4" fmla="*/ 8467 w 1058334"/>
              <a:gd name="connsiteY4" fmla="*/ 1659467 h 1727200"/>
              <a:gd name="connsiteX0" fmla="*/ 8467 w 3285067"/>
              <a:gd name="connsiteY0" fmla="*/ 1659467 h 1727200"/>
              <a:gd name="connsiteX1" fmla="*/ 0 w 3285067"/>
              <a:gd name="connsiteY1" fmla="*/ 0 h 1727200"/>
              <a:gd name="connsiteX2" fmla="*/ 3285067 w 3285067"/>
              <a:gd name="connsiteY2" fmla="*/ 609600 h 1727200"/>
              <a:gd name="connsiteX3" fmla="*/ 1058334 w 3285067"/>
              <a:gd name="connsiteY3" fmla="*/ 1727200 h 1727200"/>
              <a:gd name="connsiteX4" fmla="*/ 8467 w 3285067"/>
              <a:gd name="connsiteY4" fmla="*/ 1659467 h 1727200"/>
              <a:gd name="connsiteX0" fmla="*/ 8467 w 3285067"/>
              <a:gd name="connsiteY0" fmla="*/ 1659467 h 1667933"/>
              <a:gd name="connsiteX1" fmla="*/ 0 w 3285067"/>
              <a:gd name="connsiteY1" fmla="*/ 0 h 1667933"/>
              <a:gd name="connsiteX2" fmla="*/ 3285067 w 3285067"/>
              <a:gd name="connsiteY2" fmla="*/ 609600 h 1667933"/>
              <a:gd name="connsiteX3" fmla="*/ 3268134 w 3285067"/>
              <a:gd name="connsiteY3" fmla="*/ 1667933 h 1667933"/>
              <a:gd name="connsiteX4" fmla="*/ 8467 w 3285067"/>
              <a:gd name="connsiteY4" fmla="*/ 1659467 h 1667933"/>
              <a:gd name="connsiteX0" fmla="*/ 8467 w 3268134"/>
              <a:gd name="connsiteY0" fmla="*/ 1659467 h 1667933"/>
              <a:gd name="connsiteX1" fmla="*/ 0 w 3268134"/>
              <a:gd name="connsiteY1" fmla="*/ 0 h 1667933"/>
              <a:gd name="connsiteX2" fmla="*/ 3259667 w 3268134"/>
              <a:gd name="connsiteY2" fmla="*/ 592667 h 1667933"/>
              <a:gd name="connsiteX3" fmla="*/ 3268134 w 3268134"/>
              <a:gd name="connsiteY3" fmla="*/ 1667933 h 1667933"/>
              <a:gd name="connsiteX4" fmla="*/ 8467 w 3268134"/>
              <a:gd name="connsiteY4" fmla="*/ 1659467 h 1667933"/>
              <a:gd name="connsiteX0" fmla="*/ 8467 w 3276975"/>
              <a:gd name="connsiteY0" fmla="*/ 1659467 h 1667933"/>
              <a:gd name="connsiteX1" fmla="*/ 0 w 3276975"/>
              <a:gd name="connsiteY1" fmla="*/ 0 h 1667933"/>
              <a:gd name="connsiteX2" fmla="*/ 3276600 w 3276975"/>
              <a:gd name="connsiteY2" fmla="*/ 592667 h 1667933"/>
              <a:gd name="connsiteX3" fmla="*/ 3268134 w 3276975"/>
              <a:gd name="connsiteY3" fmla="*/ 1667933 h 1667933"/>
              <a:gd name="connsiteX4" fmla="*/ 8467 w 3276975"/>
              <a:gd name="connsiteY4" fmla="*/ 1659467 h 1667933"/>
              <a:gd name="connsiteX0" fmla="*/ 8467 w 3268134"/>
              <a:gd name="connsiteY0" fmla="*/ 1659467 h 1667933"/>
              <a:gd name="connsiteX1" fmla="*/ 0 w 3268134"/>
              <a:gd name="connsiteY1" fmla="*/ 0 h 1667933"/>
              <a:gd name="connsiteX2" fmla="*/ 3251200 w 3268134"/>
              <a:gd name="connsiteY2" fmla="*/ 1026330 h 1667933"/>
              <a:gd name="connsiteX3" fmla="*/ 3268134 w 3268134"/>
              <a:gd name="connsiteY3" fmla="*/ 1667933 h 1667933"/>
              <a:gd name="connsiteX4" fmla="*/ 8467 w 3268134"/>
              <a:gd name="connsiteY4" fmla="*/ 1659467 h 1667933"/>
              <a:gd name="connsiteX0" fmla="*/ 815 w 3260482"/>
              <a:gd name="connsiteY0" fmla="*/ 1503794 h 1512260"/>
              <a:gd name="connsiteX1" fmla="*/ 815 w 3260482"/>
              <a:gd name="connsiteY1" fmla="*/ 0 h 1512260"/>
              <a:gd name="connsiteX2" fmla="*/ 3243548 w 3260482"/>
              <a:gd name="connsiteY2" fmla="*/ 870657 h 1512260"/>
              <a:gd name="connsiteX3" fmla="*/ 3260482 w 3260482"/>
              <a:gd name="connsiteY3" fmla="*/ 1512260 h 1512260"/>
              <a:gd name="connsiteX4" fmla="*/ 815 w 3260482"/>
              <a:gd name="connsiteY4" fmla="*/ 1503794 h 1512260"/>
              <a:gd name="connsiteX0" fmla="*/ 815 w 3262046"/>
              <a:gd name="connsiteY0" fmla="*/ 1503794 h 1512260"/>
              <a:gd name="connsiteX1" fmla="*/ 815 w 3262046"/>
              <a:gd name="connsiteY1" fmla="*/ 0 h 1512260"/>
              <a:gd name="connsiteX2" fmla="*/ 3261318 w 3262046"/>
              <a:gd name="connsiteY2" fmla="*/ 1166715 h 1512260"/>
              <a:gd name="connsiteX3" fmla="*/ 3260482 w 3262046"/>
              <a:gd name="connsiteY3" fmla="*/ 1512260 h 1512260"/>
              <a:gd name="connsiteX4" fmla="*/ 815 w 3262046"/>
              <a:gd name="connsiteY4" fmla="*/ 1503794 h 151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046" h="1512260">
                <a:moveTo>
                  <a:pt x="815" y="1503794"/>
                </a:moveTo>
                <a:cubicBezTo>
                  <a:pt x="-2007" y="1179238"/>
                  <a:pt x="3637" y="324556"/>
                  <a:pt x="815" y="0"/>
                </a:cubicBezTo>
                <a:lnTo>
                  <a:pt x="3261318" y="1166715"/>
                </a:lnTo>
                <a:cubicBezTo>
                  <a:pt x="3264140" y="1525137"/>
                  <a:pt x="3257660" y="1153838"/>
                  <a:pt x="3260482" y="1512260"/>
                </a:cubicBezTo>
                <a:lnTo>
                  <a:pt x="815" y="1503794"/>
                </a:lnTo>
                <a:close/>
              </a:path>
            </a:pathLst>
          </a:custGeom>
          <a:gradFill flip="none" rotWithShape="1">
            <a:gsLst>
              <a:gs pos="100000">
                <a:srgbClr val="4BFF40">
                  <a:alpha val="49000"/>
                </a:srgbClr>
              </a:gs>
              <a:gs pos="0">
                <a:srgbClr val="008000">
                  <a:alpha val="43000"/>
                </a:srgbClr>
              </a:gs>
            </a:gsLst>
            <a:lin ang="16200000" scaled="0"/>
            <a:tileRect/>
          </a:gradFill>
        </p:spPr>
        <p:txBody>
          <a:bodyPr wrap="none" lIns="15953" tIns="9572" rIns="15953" bIns="9572" anchor="ct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a:spcBef>
                <a:spcPct val="30000"/>
              </a:spcBef>
              <a:defRPr/>
            </a:pPr>
            <a:endParaRPr lang="en-US" altLang="en-US" dirty="0" smtClean="0"/>
          </a:p>
        </p:txBody>
      </p:sp>
      <p:sp>
        <p:nvSpPr>
          <p:cNvPr id="33802" name="Freeform 116"/>
          <p:cNvSpPr>
            <a:spLocks/>
          </p:cNvSpPr>
          <p:nvPr/>
        </p:nvSpPr>
        <p:spPr bwMode="auto">
          <a:xfrm flipH="1">
            <a:off x="4149969" y="839945"/>
            <a:ext cx="3219450" cy="1354667"/>
          </a:xfrm>
          <a:custGeom>
            <a:avLst/>
            <a:gdLst>
              <a:gd name="T0" fmla="*/ 279682801 w 3268134"/>
              <a:gd name="T1" fmla="*/ 27137 h 1667933"/>
              <a:gd name="T2" fmla="*/ 0 w 3268134"/>
              <a:gd name="T3" fmla="*/ 0 h 1667933"/>
              <a:gd name="T4" fmla="*/ 2147483647 w 3268134"/>
              <a:gd name="T5" fmla="*/ 23187 h 1667933"/>
              <a:gd name="T6" fmla="*/ 2147483647 w 3268134"/>
              <a:gd name="T7" fmla="*/ 27276 h 1667933"/>
              <a:gd name="T8" fmla="*/ 279682801 w 3268134"/>
              <a:gd name="T9" fmla="*/ 27137 h 1667933"/>
              <a:gd name="T10" fmla="*/ 0 60000 65536"/>
              <a:gd name="T11" fmla="*/ 0 60000 65536"/>
              <a:gd name="T12" fmla="*/ 0 60000 65536"/>
              <a:gd name="T13" fmla="*/ 0 60000 65536"/>
              <a:gd name="T14" fmla="*/ 0 60000 65536"/>
              <a:gd name="T15" fmla="*/ 0 w 3268134"/>
              <a:gd name="T16" fmla="*/ 0 h 1667933"/>
              <a:gd name="T17" fmla="*/ 3268134 w 3268134"/>
              <a:gd name="T18" fmla="*/ 1667933 h 1667933"/>
            </a:gdLst>
            <a:ahLst/>
            <a:cxnLst>
              <a:cxn ang="T10">
                <a:pos x="T0" y="T1"/>
              </a:cxn>
              <a:cxn ang="T11">
                <a:pos x="T2" y="T3"/>
              </a:cxn>
              <a:cxn ang="T12">
                <a:pos x="T4" y="T5"/>
              </a:cxn>
              <a:cxn ang="T13">
                <a:pos x="T6" y="T7"/>
              </a:cxn>
              <a:cxn ang="T14">
                <a:pos x="T8" y="T9"/>
              </a:cxn>
            </a:cxnLst>
            <a:rect l="T15" t="T16" r="T17" b="T18"/>
            <a:pathLst>
              <a:path w="3268134" h="1667933">
                <a:moveTo>
                  <a:pt x="8467" y="1659467"/>
                </a:moveTo>
                <a:cubicBezTo>
                  <a:pt x="5645" y="1334911"/>
                  <a:pt x="2822" y="324556"/>
                  <a:pt x="0" y="0"/>
                </a:cubicBezTo>
                <a:lnTo>
                  <a:pt x="3268045" y="1417946"/>
                </a:lnTo>
                <a:cubicBezTo>
                  <a:pt x="3262310" y="1498380"/>
                  <a:pt x="3265312" y="1309511"/>
                  <a:pt x="3268134" y="1667933"/>
                </a:cubicBezTo>
                <a:lnTo>
                  <a:pt x="8467" y="1659467"/>
                </a:lnTo>
                <a:close/>
              </a:path>
            </a:pathLst>
          </a:custGeom>
          <a:gradFill rotWithShape="1">
            <a:gsLst>
              <a:gs pos="0">
                <a:srgbClr val="4276AD">
                  <a:alpha val="46999"/>
                </a:srgbClr>
              </a:gs>
              <a:gs pos="100000">
                <a:srgbClr val="17468C">
                  <a:alpha val="48996"/>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15953" tIns="9572" rIns="15953" bIns="9572" anchor="ctr"/>
          <a:lstStyle/>
          <a:p>
            <a:endParaRPr lang="en-US" dirty="0"/>
          </a:p>
        </p:txBody>
      </p:sp>
      <p:sp>
        <p:nvSpPr>
          <p:cNvPr id="33803" name="Freeform 117"/>
          <p:cNvSpPr>
            <a:spLocks/>
          </p:cNvSpPr>
          <p:nvPr/>
        </p:nvSpPr>
        <p:spPr bwMode="auto">
          <a:xfrm flipH="1">
            <a:off x="4139712" y="1355883"/>
            <a:ext cx="3229708" cy="838729"/>
          </a:xfrm>
          <a:custGeom>
            <a:avLst/>
            <a:gdLst>
              <a:gd name="T0" fmla="*/ 160497618 w 3265293"/>
              <a:gd name="T1" fmla="*/ 1 h 1786266"/>
              <a:gd name="T2" fmla="*/ 0 w 3265293"/>
              <a:gd name="T3" fmla="*/ 0 h 1786266"/>
              <a:gd name="T4" fmla="*/ 2147483647 w 3265293"/>
              <a:gd name="T5" fmla="*/ 1 h 1786266"/>
              <a:gd name="T6" fmla="*/ 2147483647 w 3265293"/>
              <a:gd name="T7" fmla="*/ 1 h 1786266"/>
              <a:gd name="T8" fmla="*/ 160497618 w 3265293"/>
              <a:gd name="T9" fmla="*/ 1 h 1786266"/>
              <a:gd name="T10" fmla="*/ 0 60000 65536"/>
              <a:gd name="T11" fmla="*/ 0 60000 65536"/>
              <a:gd name="T12" fmla="*/ 0 60000 65536"/>
              <a:gd name="T13" fmla="*/ 0 60000 65536"/>
              <a:gd name="T14" fmla="*/ 0 60000 65536"/>
              <a:gd name="T15" fmla="*/ 0 w 3265293"/>
              <a:gd name="T16" fmla="*/ 0 h 1786266"/>
              <a:gd name="T17" fmla="*/ 3265293 w 3265293"/>
              <a:gd name="T18" fmla="*/ 1786266 h 1786266"/>
            </a:gdLst>
            <a:ahLst/>
            <a:cxnLst>
              <a:cxn ang="T10">
                <a:pos x="T0" y="T1"/>
              </a:cxn>
              <a:cxn ang="T11">
                <a:pos x="T2" y="T3"/>
              </a:cxn>
              <a:cxn ang="T12">
                <a:pos x="T4" y="T5"/>
              </a:cxn>
              <a:cxn ang="T13">
                <a:pos x="T6" y="T7"/>
              </a:cxn>
              <a:cxn ang="T14">
                <a:pos x="T8" y="T9"/>
              </a:cxn>
            </a:cxnLst>
            <a:rect l="T15" t="T16" r="T17" b="T18"/>
            <a:pathLst>
              <a:path w="3265293" h="1786266">
                <a:moveTo>
                  <a:pt x="2540" y="1777800"/>
                </a:moveTo>
                <a:cubicBezTo>
                  <a:pt x="-282" y="1453244"/>
                  <a:pt x="2822" y="324556"/>
                  <a:pt x="0" y="0"/>
                </a:cubicBezTo>
                <a:lnTo>
                  <a:pt x="3265293" y="1716596"/>
                </a:lnTo>
                <a:cubicBezTo>
                  <a:pt x="3259558" y="1797030"/>
                  <a:pt x="3259385" y="1427844"/>
                  <a:pt x="3262207" y="1786266"/>
                </a:cubicBezTo>
                <a:lnTo>
                  <a:pt x="2540" y="1777800"/>
                </a:lnTo>
                <a:close/>
              </a:path>
            </a:pathLst>
          </a:custGeom>
          <a:gradFill rotWithShape="1">
            <a:gsLst>
              <a:gs pos="0">
                <a:schemeClr val="accent1">
                  <a:alpha val="65999"/>
                </a:schemeClr>
              </a:gs>
              <a:gs pos="100000">
                <a:srgbClr val="FFA700">
                  <a:alpha val="8400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15953" tIns="9572" rIns="15953" bIns="9572" anchor="ctr"/>
          <a:lstStyle/>
          <a:p>
            <a:endParaRPr lang="en-US" dirty="0"/>
          </a:p>
        </p:txBody>
      </p:sp>
      <p:sp>
        <p:nvSpPr>
          <p:cNvPr id="33805" name="Content Placeholder 2"/>
          <p:cNvSpPr>
            <a:spLocks noGrp="1"/>
          </p:cNvSpPr>
          <p:nvPr>
            <p:ph idx="4294967295"/>
          </p:nvPr>
        </p:nvSpPr>
        <p:spPr>
          <a:xfrm>
            <a:off x="5322277" y="794966"/>
            <a:ext cx="1554774" cy="328083"/>
          </a:xfrm>
        </p:spPr>
        <p:txBody>
          <a:bodyPr/>
          <a:lstStyle/>
          <a:p>
            <a:pPr eaLnBrk="1" hangingPunct="1">
              <a:spcBef>
                <a:spcPts val="211"/>
              </a:spcBef>
              <a:spcAft>
                <a:spcPts val="211"/>
              </a:spcAft>
              <a:buNone/>
            </a:pPr>
            <a:r>
              <a:rPr lang="en-US" altLang="en-US" sz="1400" dirty="0">
                <a:solidFill>
                  <a:schemeClr val="bg2"/>
                </a:solidFill>
              </a:rPr>
              <a:t>Market Trend</a:t>
            </a:r>
            <a:endParaRPr lang="en-US" altLang="zh-TW" sz="1400" dirty="0">
              <a:solidFill>
                <a:schemeClr val="bg2"/>
              </a:solidFill>
              <a:ea typeface="PMingLiU" pitchFamily="18" charset="-120"/>
            </a:endParaRPr>
          </a:p>
          <a:p>
            <a:pPr eaLnBrk="1" hangingPunct="1">
              <a:buFont typeface="Arial" pitchFamily="34" charset="0"/>
              <a:buNone/>
            </a:pPr>
            <a:endParaRPr lang="en-US" altLang="en-US" dirty="0" smtClean="0">
              <a:solidFill>
                <a:schemeClr val="bg2"/>
              </a:solidFill>
            </a:endParaRPr>
          </a:p>
        </p:txBody>
      </p:sp>
      <p:sp>
        <p:nvSpPr>
          <p:cNvPr id="33806" name="Title 1"/>
          <p:cNvSpPr>
            <a:spLocks noGrp="1"/>
          </p:cNvSpPr>
          <p:nvPr>
            <p:ph type="title" idx="4294967295"/>
          </p:nvPr>
        </p:nvSpPr>
        <p:spPr>
          <a:xfrm>
            <a:off x="480646" y="0"/>
            <a:ext cx="8099180" cy="547688"/>
          </a:xfrm>
        </p:spPr>
        <p:txBody>
          <a:bodyPr/>
          <a:lstStyle/>
          <a:p>
            <a:pPr eaLnBrk="1" hangingPunct="1"/>
            <a:r>
              <a:rPr lang="en-US" altLang="zh-TW" dirty="0">
                <a:solidFill>
                  <a:schemeClr val="bg1"/>
                </a:solidFill>
                <a:ea typeface="PMingLiU" pitchFamily="18" charset="-120"/>
              </a:rPr>
              <a:t>Complete Charger and Power Adapter </a:t>
            </a:r>
            <a:r>
              <a:rPr lang="en-US" altLang="zh-TW" dirty="0" smtClean="0">
                <a:solidFill>
                  <a:schemeClr val="bg1"/>
                </a:solidFill>
                <a:ea typeface="PMingLiU" pitchFamily="18" charset="-120"/>
              </a:rPr>
              <a:t>Solution</a:t>
            </a:r>
            <a:r>
              <a:rPr lang="en-US" altLang="zh-CN" dirty="0" smtClean="0">
                <a:solidFill>
                  <a:schemeClr val="bg1"/>
                </a:solidFill>
                <a:ea typeface="PMingLiU" pitchFamily="18" charset="-120"/>
              </a:rPr>
              <a:t>s</a:t>
            </a:r>
            <a:endParaRPr lang="en-US" altLang="en-US" dirty="0">
              <a:solidFill>
                <a:schemeClr val="bg1"/>
              </a:solidFill>
            </a:endParaRPr>
          </a:p>
        </p:txBody>
      </p:sp>
      <p:sp>
        <p:nvSpPr>
          <p:cNvPr id="33807" name="Freeform 11"/>
          <p:cNvSpPr>
            <a:spLocks/>
          </p:cNvSpPr>
          <p:nvPr/>
        </p:nvSpPr>
        <p:spPr bwMode="auto">
          <a:xfrm>
            <a:off x="2023697" y="2557091"/>
            <a:ext cx="1406769" cy="280458"/>
          </a:xfrm>
          <a:custGeom>
            <a:avLst/>
            <a:gdLst>
              <a:gd name="T0" fmla="*/ 0 w 2291255"/>
              <a:gd name="T1" fmla="*/ 0 h 420414"/>
              <a:gd name="T2" fmla="*/ 1 w 2291255"/>
              <a:gd name="T3" fmla="*/ 0 h 420414"/>
              <a:gd name="T4" fmla="*/ 1 w 2291255"/>
              <a:gd name="T5" fmla="*/ 2 h 420414"/>
              <a:gd name="T6" fmla="*/ 0 60000 65536"/>
              <a:gd name="T7" fmla="*/ 0 60000 65536"/>
              <a:gd name="T8" fmla="*/ 0 60000 65536"/>
              <a:gd name="T9" fmla="*/ 0 w 2291255"/>
              <a:gd name="T10" fmla="*/ 0 h 420414"/>
              <a:gd name="T11" fmla="*/ 2291255 w 2291255"/>
              <a:gd name="T12" fmla="*/ 420414 h 420414"/>
            </a:gdLst>
            <a:ahLst/>
            <a:cxnLst>
              <a:cxn ang="T6">
                <a:pos x="T0" y="T1"/>
              </a:cxn>
              <a:cxn ang="T7">
                <a:pos x="T2" y="T3"/>
              </a:cxn>
              <a:cxn ang="T8">
                <a:pos x="T4" y="T5"/>
              </a:cxn>
            </a:cxnLst>
            <a:rect l="T9" t="T10" r="T11" b="T12"/>
            <a:pathLst>
              <a:path w="2291255" h="420414">
                <a:moveTo>
                  <a:pt x="0" y="0"/>
                </a:moveTo>
                <a:lnTo>
                  <a:pt x="2291255" y="0"/>
                </a:lnTo>
                <a:lnTo>
                  <a:pt x="2291255" y="420414"/>
                </a:ln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5953" tIns="9572" rIns="15953" bIns="9572" anchor="ctr"/>
          <a:lstStyle/>
          <a:p>
            <a:endParaRPr lang="en-US" dirty="0"/>
          </a:p>
        </p:txBody>
      </p:sp>
      <p:sp>
        <p:nvSpPr>
          <p:cNvPr id="33808" name="Freeform 12"/>
          <p:cNvSpPr>
            <a:spLocks/>
          </p:cNvSpPr>
          <p:nvPr/>
        </p:nvSpPr>
        <p:spPr bwMode="auto">
          <a:xfrm>
            <a:off x="2009043" y="3194736"/>
            <a:ext cx="1421423" cy="279135"/>
          </a:xfrm>
          <a:custGeom>
            <a:avLst/>
            <a:gdLst>
              <a:gd name="T0" fmla="*/ 0 w 2291255"/>
              <a:gd name="T1" fmla="*/ 0 h 420414"/>
              <a:gd name="T2" fmla="*/ 1 w 2291255"/>
              <a:gd name="T3" fmla="*/ 0 h 420414"/>
              <a:gd name="T4" fmla="*/ 1 w 2291255"/>
              <a:gd name="T5" fmla="*/ 2 h 420414"/>
              <a:gd name="T6" fmla="*/ 0 60000 65536"/>
              <a:gd name="T7" fmla="*/ 0 60000 65536"/>
              <a:gd name="T8" fmla="*/ 0 60000 65536"/>
              <a:gd name="T9" fmla="*/ 0 w 2291255"/>
              <a:gd name="T10" fmla="*/ 0 h 420414"/>
              <a:gd name="T11" fmla="*/ 2291255 w 2291255"/>
              <a:gd name="T12" fmla="*/ 420414 h 420414"/>
            </a:gdLst>
            <a:ahLst/>
            <a:cxnLst>
              <a:cxn ang="T6">
                <a:pos x="T0" y="T1"/>
              </a:cxn>
              <a:cxn ang="T7">
                <a:pos x="T2" y="T3"/>
              </a:cxn>
              <a:cxn ang="T8">
                <a:pos x="T4" y="T5"/>
              </a:cxn>
            </a:cxnLst>
            <a:rect l="T9" t="T10" r="T11" b="T12"/>
            <a:pathLst>
              <a:path w="2291255" h="420414">
                <a:moveTo>
                  <a:pt x="0" y="0"/>
                </a:moveTo>
                <a:lnTo>
                  <a:pt x="2291255" y="0"/>
                </a:lnTo>
                <a:lnTo>
                  <a:pt x="2291255" y="420414"/>
                </a:ln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5953" tIns="9572" rIns="15953" bIns="9572" anchor="ctr"/>
          <a:lstStyle/>
          <a:p>
            <a:endParaRPr lang="en-US" dirty="0"/>
          </a:p>
        </p:txBody>
      </p:sp>
      <p:sp>
        <p:nvSpPr>
          <p:cNvPr id="33809" name="Freeform 13"/>
          <p:cNvSpPr>
            <a:spLocks/>
          </p:cNvSpPr>
          <p:nvPr/>
        </p:nvSpPr>
        <p:spPr bwMode="auto">
          <a:xfrm>
            <a:off x="4734658" y="2557091"/>
            <a:ext cx="968619" cy="336021"/>
          </a:xfrm>
          <a:custGeom>
            <a:avLst/>
            <a:gdLst>
              <a:gd name="T0" fmla="*/ 0 w 2291255"/>
              <a:gd name="T1" fmla="*/ 0 h 420414"/>
              <a:gd name="T2" fmla="*/ 0 w 2291255"/>
              <a:gd name="T3" fmla="*/ 0 h 420414"/>
              <a:gd name="T4" fmla="*/ 0 w 2291255"/>
              <a:gd name="T5" fmla="*/ 528 h 420414"/>
              <a:gd name="T6" fmla="*/ 0 60000 65536"/>
              <a:gd name="T7" fmla="*/ 0 60000 65536"/>
              <a:gd name="T8" fmla="*/ 0 60000 65536"/>
              <a:gd name="T9" fmla="*/ 0 w 2291255"/>
              <a:gd name="T10" fmla="*/ 0 h 420414"/>
              <a:gd name="T11" fmla="*/ 2291255 w 2291255"/>
              <a:gd name="T12" fmla="*/ 420414 h 420414"/>
            </a:gdLst>
            <a:ahLst/>
            <a:cxnLst>
              <a:cxn ang="T6">
                <a:pos x="T0" y="T1"/>
              </a:cxn>
              <a:cxn ang="T7">
                <a:pos x="T2" y="T3"/>
              </a:cxn>
              <a:cxn ang="T8">
                <a:pos x="T4" y="T5"/>
              </a:cxn>
            </a:cxnLst>
            <a:rect l="T9" t="T10" r="T11" b="T12"/>
            <a:pathLst>
              <a:path w="2291255" h="420414">
                <a:moveTo>
                  <a:pt x="0" y="0"/>
                </a:moveTo>
                <a:lnTo>
                  <a:pt x="2291255" y="0"/>
                </a:lnTo>
                <a:lnTo>
                  <a:pt x="2291255" y="420414"/>
                </a:ln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5953" tIns="9572" rIns="15953" bIns="9572" anchor="ctr"/>
          <a:lstStyle/>
          <a:p>
            <a:endParaRPr lang="en-US" dirty="0"/>
          </a:p>
        </p:txBody>
      </p:sp>
      <p:sp>
        <p:nvSpPr>
          <p:cNvPr id="33810" name="Freeform 14"/>
          <p:cNvSpPr>
            <a:spLocks/>
          </p:cNvSpPr>
          <p:nvPr/>
        </p:nvSpPr>
        <p:spPr bwMode="auto">
          <a:xfrm flipH="1" flipV="1">
            <a:off x="4717074" y="3194737"/>
            <a:ext cx="992065" cy="207698"/>
          </a:xfrm>
          <a:custGeom>
            <a:avLst/>
            <a:gdLst>
              <a:gd name="T0" fmla="*/ 0 w 2291255"/>
              <a:gd name="T1" fmla="*/ 0 h 420414"/>
              <a:gd name="T2" fmla="*/ 0 w 2291255"/>
              <a:gd name="T3" fmla="*/ 0 h 420414"/>
              <a:gd name="T4" fmla="*/ 0 w 2291255"/>
              <a:gd name="T5" fmla="*/ 1 h 420414"/>
              <a:gd name="T6" fmla="*/ 0 60000 65536"/>
              <a:gd name="T7" fmla="*/ 0 60000 65536"/>
              <a:gd name="T8" fmla="*/ 0 60000 65536"/>
              <a:gd name="T9" fmla="*/ 0 w 2291255"/>
              <a:gd name="T10" fmla="*/ 0 h 420414"/>
              <a:gd name="T11" fmla="*/ 2291255 w 2291255"/>
              <a:gd name="T12" fmla="*/ 420414 h 420414"/>
            </a:gdLst>
            <a:ahLst/>
            <a:cxnLst>
              <a:cxn ang="T6">
                <a:pos x="T0" y="T1"/>
              </a:cxn>
              <a:cxn ang="T7">
                <a:pos x="T2" y="T3"/>
              </a:cxn>
              <a:cxn ang="T8">
                <a:pos x="T4" y="T5"/>
              </a:cxn>
            </a:cxnLst>
            <a:rect l="T9" t="T10" r="T11" b="T12"/>
            <a:pathLst>
              <a:path w="2291255" h="420414">
                <a:moveTo>
                  <a:pt x="0" y="0"/>
                </a:moveTo>
                <a:lnTo>
                  <a:pt x="2291255" y="0"/>
                </a:lnTo>
                <a:lnTo>
                  <a:pt x="2291255" y="420414"/>
                </a:lnTo>
              </a:path>
            </a:pathLst>
          </a:custGeom>
          <a:noFill/>
          <a:ln w="25400">
            <a:solidFill>
              <a:srgbClr val="17468C"/>
            </a:solidFill>
            <a:round/>
            <a:headEnd type="oval" w="med" len="med"/>
            <a:tailEnd/>
          </a:ln>
          <a:extLst>
            <a:ext uri="{909E8E84-426E-40DD-AFC4-6F175D3DCCD1}">
              <a14:hiddenFill xmlns:a14="http://schemas.microsoft.com/office/drawing/2010/main" xmlns="">
                <a:solidFill>
                  <a:srgbClr val="FFFFFF"/>
                </a:solidFill>
              </a14:hiddenFill>
            </a:ext>
          </a:extLst>
        </p:spPr>
        <p:txBody>
          <a:bodyPr wrap="none" lIns="15953" tIns="9572" rIns="15953" bIns="9572" anchor="ctr"/>
          <a:lstStyle/>
          <a:p>
            <a:endParaRPr lang="en-US" dirty="0"/>
          </a:p>
        </p:txBody>
      </p:sp>
      <p:sp>
        <p:nvSpPr>
          <p:cNvPr id="33811" name="Freeform 15"/>
          <p:cNvSpPr>
            <a:spLocks/>
          </p:cNvSpPr>
          <p:nvPr/>
        </p:nvSpPr>
        <p:spPr bwMode="auto">
          <a:xfrm flipH="1" flipV="1">
            <a:off x="5707674" y="2961903"/>
            <a:ext cx="508488" cy="440531"/>
          </a:xfrm>
          <a:custGeom>
            <a:avLst/>
            <a:gdLst>
              <a:gd name="T0" fmla="*/ 0 w 2291255"/>
              <a:gd name="T1" fmla="*/ 0 h 420414"/>
              <a:gd name="T2" fmla="*/ 0 w 2291255"/>
              <a:gd name="T3" fmla="*/ 0 h 420414"/>
              <a:gd name="T4" fmla="*/ 0 w 2291255"/>
              <a:gd name="T5" fmla="*/ 2147483647 h 420414"/>
              <a:gd name="T6" fmla="*/ 0 60000 65536"/>
              <a:gd name="T7" fmla="*/ 0 60000 65536"/>
              <a:gd name="T8" fmla="*/ 0 60000 65536"/>
              <a:gd name="T9" fmla="*/ 0 w 2291255"/>
              <a:gd name="T10" fmla="*/ 0 h 420414"/>
              <a:gd name="T11" fmla="*/ 2291255 w 2291255"/>
              <a:gd name="T12" fmla="*/ 420414 h 420414"/>
            </a:gdLst>
            <a:ahLst/>
            <a:cxnLst>
              <a:cxn ang="T6">
                <a:pos x="T0" y="T1"/>
              </a:cxn>
              <a:cxn ang="T7">
                <a:pos x="T2" y="T3"/>
              </a:cxn>
              <a:cxn ang="T8">
                <a:pos x="T4" y="T5"/>
              </a:cxn>
            </a:cxnLst>
            <a:rect l="T9" t="T10" r="T11" b="T12"/>
            <a:pathLst>
              <a:path w="2291255" h="420414">
                <a:moveTo>
                  <a:pt x="0" y="0"/>
                </a:moveTo>
                <a:lnTo>
                  <a:pt x="2291255" y="0"/>
                </a:lnTo>
                <a:lnTo>
                  <a:pt x="2291255" y="420414"/>
                </a:ln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5953" tIns="9572" rIns="15953" bIns="9572" anchor="ctr"/>
          <a:lstStyle/>
          <a:p>
            <a:endParaRPr lang="en-US" dirty="0"/>
          </a:p>
        </p:txBody>
      </p:sp>
      <p:grpSp>
        <p:nvGrpSpPr>
          <p:cNvPr id="33812" name="Group 16"/>
          <p:cNvGrpSpPr>
            <a:grpSpLocks/>
          </p:cNvGrpSpPr>
          <p:nvPr/>
        </p:nvGrpSpPr>
        <p:grpSpPr bwMode="auto">
          <a:xfrm>
            <a:off x="3305908" y="2837549"/>
            <a:ext cx="247650" cy="68792"/>
            <a:chOff x="2995448" y="1418897"/>
            <a:chExt cx="336331" cy="103517"/>
          </a:xfrm>
        </p:grpSpPr>
        <p:cxnSp>
          <p:nvCxnSpPr>
            <p:cNvPr id="33875" name="Straight Connector 53"/>
            <p:cNvCxnSpPr>
              <a:cxnSpLocks noChangeShapeType="1"/>
            </p:cNvCxnSpPr>
            <p:nvPr/>
          </p:nvCxnSpPr>
          <p:spPr bwMode="auto">
            <a:xfrm>
              <a:off x="2995448" y="1418897"/>
              <a:ext cx="336331" cy="0"/>
            </a:xfrm>
            <a:prstGeom prst="line">
              <a:avLst/>
            </a:prstGeom>
            <a:noFill/>
            <a:ln w="25400">
              <a:solidFill>
                <a:srgbClr val="17468C"/>
              </a:solidFill>
              <a:round/>
              <a:headEnd/>
              <a:tailEnd/>
            </a:ln>
            <a:extLst>
              <a:ext uri="{909E8E84-426E-40DD-AFC4-6F175D3DCCD1}">
                <a14:hiddenFill xmlns:a14="http://schemas.microsoft.com/office/drawing/2010/main" xmlns="">
                  <a:noFill/>
                </a14:hiddenFill>
              </a:ext>
            </a:extLst>
          </p:spPr>
        </p:cxnSp>
        <p:cxnSp>
          <p:nvCxnSpPr>
            <p:cNvPr id="33876" name="Straight Connector 54"/>
            <p:cNvCxnSpPr>
              <a:cxnSpLocks noChangeShapeType="1"/>
            </p:cNvCxnSpPr>
            <p:nvPr/>
          </p:nvCxnSpPr>
          <p:spPr bwMode="auto">
            <a:xfrm>
              <a:off x="2995448" y="1522414"/>
              <a:ext cx="336331" cy="0"/>
            </a:xfrm>
            <a:prstGeom prst="line">
              <a:avLst/>
            </a:prstGeom>
            <a:noFill/>
            <a:ln w="25400">
              <a:solidFill>
                <a:srgbClr val="17468C"/>
              </a:solidFill>
              <a:round/>
              <a:headEnd/>
              <a:tailEnd/>
            </a:ln>
            <a:extLst>
              <a:ext uri="{909E8E84-426E-40DD-AFC4-6F175D3DCCD1}">
                <a14:hiddenFill xmlns:a14="http://schemas.microsoft.com/office/drawing/2010/main" xmlns="">
                  <a:noFill/>
                </a14:hiddenFill>
              </a:ext>
            </a:extLst>
          </p:spPr>
        </p:cxnSp>
      </p:grpSp>
      <p:cxnSp>
        <p:nvCxnSpPr>
          <p:cNvPr id="33813" name="Straight Connector 17"/>
          <p:cNvCxnSpPr>
            <a:cxnSpLocks noChangeShapeType="1"/>
          </p:cNvCxnSpPr>
          <p:nvPr/>
        </p:nvCxnSpPr>
        <p:spPr bwMode="auto">
          <a:xfrm flipH="1" flipV="1">
            <a:off x="3430466" y="2557091"/>
            <a:ext cx="822080" cy="0"/>
          </a:xfrm>
          <a:prstGeom prst="line">
            <a:avLst/>
          </a:prstGeom>
          <a:noFill/>
          <a:ln w="25400">
            <a:solidFill>
              <a:srgbClr val="17468C"/>
            </a:solidFill>
            <a:round/>
            <a:headEnd/>
            <a:tailEnd type="oval" w="med" len="med"/>
          </a:ln>
          <a:extLst>
            <a:ext uri="{909E8E84-426E-40DD-AFC4-6F175D3DCCD1}">
              <a14:hiddenFill xmlns:a14="http://schemas.microsoft.com/office/drawing/2010/main" xmlns="">
                <a:noFill/>
              </a14:hiddenFill>
            </a:ext>
          </a:extLst>
        </p:spPr>
      </p:cxnSp>
      <p:grpSp>
        <p:nvGrpSpPr>
          <p:cNvPr id="33814" name="Group 18"/>
          <p:cNvGrpSpPr>
            <a:grpSpLocks/>
          </p:cNvGrpSpPr>
          <p:nvPr/>
        </p:nvGrpSpPr>
        <p:grpSpPr bwMode="auto">
          <a:xfrm>
            <a:off x="5578720" y="2893111"/>
            <a:ext cx="249115" cy="68792"/>
            <a:chOff x="2995448" y="1418897"/>
            <a:chExt cx="336331" cy="103517"/>
          </a:xfrm>
        </p:grpSpPr>
        <p:cxnSp>
          <p:nvCxnSpPr>
            <p:cNvPr id="33873" name="Straight Connector 51"/>
            <p:cNvCxnSpPr>
              <a:cxnSpLocks noChangeShapeType="1"/>
            </p:cNvCxnSpPr>
            <p:nvPr/>
          </p:nvCxnSpPr>
          <p:spPr bwMode="auto">
            <a:xfrm>
              <a:off x="2995448" y="1418897"/>
              <a:ext cx="336331" cy="0"/>
            </a:xfrm>
            <a:prstGeom prst="line">
              <a:avLst/>
            </a:prstGeom>
            <a:noFill/>
            <a:ln w="25400">
              <a:solidFill>
                <a:srgbClr val="17468C"/>
              </a:solidFill>
              <a:round/>
              <a:headEnd/>
              <a:tailEnd/>
            </a:ln>
            <a:extLst>
              <a:ext uri="{909E8E84-426E-40DD-AFC4-6F175D3DCCD1}">
                <a14:hiddenFill xmlns:a14="http://schemas.microsoft.com/office/drawing/2010/main" xmlns="">
                  <a:noFill/>
                </a14:hiddenFill>
              </a:ext>
            </a:extLst>
          </p:spPr>
        </p:cxnSp>
        <p:cxnSp>
          <p:nvCxnSpPr>
            <p:cNvPr id="33874" name="Straight Connector 52"/>
            <p:cNvCxnSpPr>
              <a:cxnSpLocks noChangeShapeType="1"/>
            </p:cNvCxnSpPr>
            <p:nvPr/>
          </p:nvCxnSpPr>
          <p:spPr bwMode="auto">
            <a:xfrm>
              <a:off x="2995448" y="1522414"/>
              <a:ext cx="336331" cy="0"/>
            </a:xfrm>
            <a:prstGeom prst="line">
              <a:avLst/>
            </a:prstGeom>
            <a:noFill/>
            <a:ln w="25400">
              <a:solidFill>
                <a:srgbClr val="17468C"/>
              </a:solidFill>
              <a:round/>
              <a:headEnd/>
              <a:tailEnd/>
            </a:ln>
            <a:extLst>
              <a:ext uri="{909E8E84-426E-40DD-AFC4-6F175D3DCCD1}">
                <a14:hiddenFill xmlns:a14="http://schemas.microsoft.com/office/drawing/2010/main" xmlns="">
                  <a:noFill/>
                </a14:hiddenFill>
              </a:ext>
            </a:extLst>
          </p:spPr>
        </p:cxnSp>
      </p:grpSp>
      <p:cxnSp>
        <p:nvCxnSpPr>
          <p:cNvPr id="33815" name="Straight Connector 19"/>
          <p:cNvCxnSpPr>
            <a:cxnSpLocks noChangeShapeType="1"/>
            <a:endCxn id="33808" idx="1"/>
          </p:cNvCxnSpPr>
          <p:nvPr/>
        </p:nvCxnSpPr>
        <p:spPr bwMode="auto">
          <a:xfrm>
            <a:off x="3430466" y="2906341"/>
            <a:ext cx="0" cy="288396"/>
          </a:xfrm>
          <a:prstGeom prst="line">
            <a:avLst/>
          </a:prstGeom>
          <a:noFill/>
          <a:ln w="25400">
            <a:solidFill>
              <a:srgbClr val="17468C"/>
            </a:solidFill>
            <a:round/>
            <a:headEnd/>
            <a:tailEnd type="oval" w="med" len="med"/>
          </a:ln>
          <a:extLst>
            <a:ext uri="{909E8E84-426E-40DD-AFC4-6F175D3DCCD1}">
              <a14:hiddenFill xmlns:a14="http://schemas.microsoft.com/office/drawing/2010/main" xmlns="">
                <a:noFill/>
              </a14:hiddenFill>
            </a:ext>
          </a:extLst>
        </p:spPr>
      </p:cxnSp>
      <p:cxnSp>
        <p:nvCxnSpPr>
          <p:cNvPr id="33816" name="Straight Connector 20"/>
          <p:cNvCxnSpPr>
            <a:cxnSpLocks noChangeShapeType="1"/>
          </p:cNvCxnSpPr>
          <p:nvPr/>
        </p:nvCxnSpPr>
        <p:spPr bwMode="auto">
          <a:xfrm rot="10800000" flipH="1" flipV="1">
            <a:off x="4715608" y="2557091"/>
            <a:ext cx="1452197" cy="1323"/>
          </a:xfrm>
          <a:prstGeom prst="line">
            <a:avLst/>
          </a:prstGeom>
          <a:noFill/>
          <a:ln w="25400">
            <a:solidFill>
              <a:srgbClr val="17468C"/>
            </a:solidFill>
            <a:round/>
            <a:headEnd/>
            <a:tailEnd/>
          </a:ln>
          <a:extLst>
            <a:ext uri="{909E8E84-426E-40DD-AFC4-6F175D3DCCD1}">
              <a14:hiddenFill xmlns:a14="http://schemas.microsoft.com/office/drawing/2010/main" xmlns="">
                <a:noFill/>
              </a14:hiddenFill>
            </a:ext>
          </a:extLst>
        </p:spPr>
      </p:cxnSp>
      <p:sp>
        <p:nvSpPr>
          <p:cNvPr id="33817" name="Isosceles Triangle 22"/>
          <p:cNvSpPr>
            <a:spLocks noChangeArrowheads="1"/>
          </p:cNvSpPr>
          <p:nvPr/>
        </p:nvSpPr>
        <p:spPr bwMode="auto">
          <a:xfrm flipV="1">
            <a:off x="3305908" y="3461966"/>
            <a:ext cx="247650" cy="129646"/>
          </a:xfrm>
          <a:prstGeom prst="triangle">
            <a:avLst>
              <a:gd name="adj" fmla="val 50000"/>
            </a:avLst>
          </a:prstGeom>
          <a:solidFill>
            <a:schemeClr val="bg1"/>
          </a:solidFill>
          <a:ln w="25400">
            <a:solidFill>
              <a:srgbClr val="17468C"/>
            </a:solidFill>
            <a:round/>
            <a:headEnd/>
            <a:tailEnd/>
          </a:ln>
        </p:spPr>
        <p:txBody>
          <a:bodyPr wrap="none" lIns="15953" tIns="9572" rIns="15953" bIns="9572" anchor="ctr"/>
          <a:lstStyle/>
          <a:p>
            <a:pPr>
              <a:spcBef>
                <a:spcPct val="30000"/>
              </a:spcBef>
            </a:pPr>
            <a:endParaRPr lang="en-US" altLang="en-US" sz="1050" b="1" dirty="0"/>
          </a:p>
        </p:txBody>
      </p:sp>
      <p:sp>
        <p:nvSpPr>
          <p:cNvPr id="33818" name="Rectangle 23"/>
          <p:cNvSpPr>
            <a:spLocks noChangeArrowheads="1"/>
          </p:cNvSpPr>
          <p:nvPr/>
        </p:nvSpPr>
        <p:spPr bwMode="auto">
          <a:xfrm>
            <a:off x="2243505" y="2483007"/>
            <a:ext cx="527538" cy="760677"/>
          </a:xfrm>
          <a:prstGeom prst="rect">
            <a:avLst/>
          </a:prstGeom>
          <a:solidFill>
            <a:schemeClr val="bg2"/>
          </a:solidFill>
          <a:ln w="25400">
            <a:solidFill>
              <a:schemeClr val="bg2"/>
            </a:solidFill>
            <a:round/>
            <a:headEnd/>
            <a:tailEnd/>
          </a:ln>
        </p:spPr>
        <p:txBody>
          <a:bodyPr wrap="none" lIns="15953" tIns="9572" rIns="15953" bIns="9572"/>
          <a:lstStyle/>
          <a:p>
            <a:pPr algn="ctr">
              <a:spcBef>
                <a:spcPct val="30000"/>
              </a:spcBef>
            </a:pPr>
            <a:endParaRPr lang="en-US" altLang="en-US" dirty="0">
              <a:solidFill>
                <a:schemeClr val="bg1"/>
              </a:solidFill>
            </a:endParaRPr>
          </a:p>
        </p:txBody>
      </p:sp>
      <p:grpSp>
        <p:nvGrpSpPr>
          <p:cNvPr id="5" name="Group 24"/>
          <p:cNvGrpSpPr/>
          <p:nvPr/>
        </p:nvGrpSpPr>
        <p:grpSpPr>
          <a:xfrm>
            <a:off x="2389110" y="2761424"/>
            <a:ext cx="203720" cy="273575"/>
            <a:chOff x="1752600" y="1304925"/>
            <a:chExt cx="276225" cy="410889"/>
          </a:xfrm>
          <a:solidFill>
            <a:schemeClr val="bg1"/>
          </a:solidFill>
        </p:grpSpPr>
        <p:sp>
          <p:nvSpPr>
            <p:cNvPr id="50" name="Isosceles Triangle 49"/>
            <p:cNvSpPr/>
            <p:nvPr/>
          </p:nvSpPr>
          <p:spPr bwMode="auto">
            <a:xfrm>
              <a:off x="1752600" y="1304925"/>
              <a:ext cx="276225" cy="410889"/>
            </a:xfrm>
            <a:prstGeom prst="triangle">
              <a:avLst/>
            </a:prstGeom>
            <a:grpFill/>
            <a:ln w="25400" cap="flat" cmpd="sng" algn="ctr">
              <a:solidFill>
                <a:schemeClr val="bg1"/>
              </a:solidFill>
              <a:prstDash val="solid"/>
              <a:round/>
              <a:headEnd type="none" w="med" len="med"/>
              <a:tailEnd type="none" w="med" len="med"/>
            </a:ln>
            <a:effectLst/>
          </p:spPr>
          <p:txBody>
            <a:bodyPr wrap="none" lIns="18000" tIns="10800" rIns="18000" bIns="10800" anchor="ctr"/>
            <a:lstStyle/>
            <a:p>
              <a:pPr>
                <a:spcBef>
                  <a:spcPct val="30000"/>
                </a:spcBef>
                <a:defRPr/>
              </a:pPr>
              <a:endParaRPr lang="en-US" dirty="0">
                <a:latin typeface="Arial" pitchFamily="26" charset="0"/>
                <a:ea typeface="MS PGothic" charset="0"/>
              </a:endParaRPr>
            </a:p>
          </p:txBody>
        </p:sp>
        <p:cxnSp>
          <p:nvCxnSpPr>
            <p:cNvPr id="51" name="Straight Connector 50"/>
            <p:cNvCxnSpPr/>
            <p:nvPr/>
          </p:nvCxnSpPr>
          <p:spPr bwMode="auto">
            <a:xfrm>
              <a:off x="1752600" y="1304925"/>
              <a:ext cx="276225" cy="0"/>
            </a:xfrm>
            <a:prstGeom prst="line">
              <a:avLst/>
            </a:prstGeom>
            <a:grpFill/>
            <a:ln w="25400" cap="flat" cmpd="sng" algn="ctr">
              <a:solidFill>
                <a:schemeClr val="bg1"/>
              </a:solidFill>
              <a:prstDash val="solid"/>
              <a:round/>
              <a:headEnd type="none" w="med" len="med"/>
              <a:tailEnd type="none" w="med" len="med"/>
            </a:ln>
            <a:effectLst/>
          </p:spPr>
        </p:cxnSp>
      </p:grpSp>
      <p:cxnSp>
        <p:nvCxnSpPr>
          <p:cNvPr id="33820" name="Straight Connector 25"/>
          <p:cNvCxnSpPr>
            <a:cxnSpLocks noChangeShapeType="1"/>
            <a:stCxn id="33868" idx="2"/>
          </p:cNvCxnSpPr>
          <p:nvPr/>
        </p:nvCxnSpPr>
        <p:spPr bwMode="auto">
          <a:xfrm>
            <a:off x="4255477" y="3194736"/>
            <a:ext cx="0" cy="707760"/>
          </a:xfrm>
          <a:prstGeom prst="line">
            <a:avLst/>
          </a:prstGeom>
          <a:noFill/>
          <a:ln w="25400">
            <a:solidFill>
              <a:srgbClr val="17468C"/>
            </a:solidFill>
            <a:round/>
            <a:headEnd/>
            <a:tailEnd/>
          </a:ln>
          <a:extLst>
            <a:ext uri="{909E8E84-426E-40DD-AFC4-6F175D3DCCD1}">
              <a14:hiddenFill xmlns:a14="http://schemas.microsoft.com/office/drawing/2010/main" xmlns="">
                <a:noFill/>
              </a14:hiddenFill>
            </a:ext>
          </a:extLst>
        </p:spPr>
      </p:cxnSp>
      <p:sp>
        <p:nvSpPr>
          <p:cNvPr id="33821" name="Freeform 26"/>
          <p:cNvSpPr>
            <a:spLocks/>
          </p:cNvSpPr>
          <p:nvPr/>
        </p:nvSpPr>
        <p:spPr bwMode="auto">
          <a:xfrm flipV="1">
            <a:off x="4173415" y="3902497"/>
            <a:ext cx="77666" cy="464344"/>
          </a:xfrm>
          <a:custGeom>
            <a:avLst/>
            <a:gdLst>
              <a:gd name="T0" fmla="*/ 2 w 104775"/>
              <a:gd name="T1" fmla="*/ 0 h 733425"/>
              <a:gd name="T2" fmla="*/ 2 w 104775"/>
              <a:gd name="T3" fmla="*/ 2 h 733425"/>
              <a:gd name="T4" fmla="*/ 2 w 104775"/>
              <a:gd name="T5" fmla="*/ 2 h 733425"/>
              <a:gd name="T6" fmla="*/ 0 w 104775"/>
              <a:gd name="T7" fmla="*/ 2 h 733425"/>
              <a:gd name="T8" fmla="*/ 0 60000 65536"/>
              <a:gd name="T9" fmla="*/ 0 60000 65536"/>
              <a:gd name="T10" fmla="*/ 0 60000 65536"/>
              <a:gd name="T11" fmla="*/ 0 60000 65536"/>
              <a:gd name="T12" fmla="*/ 0 w 104775"/>
              <a:gd name="T13" fmla="*/ 0 h 733425"/>
              <a:gd name="T14" fmla="*/ 104775 w 104775"/>
              <a:gd name="T15" fmla="*/ 733425 h 733425"/>
            </a:gdLst>
            <a:ahLst/>
            <a:cxnLst>
              <a:cxn ang="T8">
                <a:pos x="T0" y="T1"/>
              </a:cxn>
              <a:cxn ang="T9">
                <a:pos x="T2" y="T3"/>
              </a:cxn>
              <a:cxn ang="T10">
                <a:pos x="T4" y="T5"/>
              </a:cxn>
              <a:cxn ang="T11">
                <a:pos x="T6" y="T7"/>
              </a:cxn>
            </a:cxnLst>
            <a:rect l="T12" t="T13" r="T14" b="T15"/>
            <a:pathLst>
              <a:path w="104775" h="733425">
                <a:moveTo>
                  <a:pt x="104775" y="0"/>
                </a:moveTo>
                <a:lnTo>
                  <a:pt x="104775" y="381000"/>
                </a:lnTo>
                <a:lnTo>
                  <a:pt x="104775" y="514350"/>
                </a:lnTo>
                <a:lnTo>
                  <a:pt x="0" y="733425"/>
                </a:ln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5953" tIns="9572" rIns="15953" bIns="9572" anchor="ctr"/>
          <a:lstStyle/>
          <a:p>
            <a:endParaRPr lang="en-US" b="1" dirty="0"/>
          </a:p>
        </p:txBody>
      </p:sp>
      <p:cxnSp>
        <p:nvCxnSpPr>
          <p:cNvPr id="33822" name="Straight Arrow Connector 27"/>
          <p:cNvCxnSpPr>
            <a:cxnSpLocks noChangeShapeType="1"/>
          </p:cNvCxnSpPr>
          <p:nvPr/>
        </p:nvCxnSpPr>
        <p:spPr bwMode="auto">
          <a:xfrm>
            <a:off x="3263413" y="3988486"/>
            <a:ext cx="951034" cy="0"/>
          </a:xfrm>
          <a:prstGeom prst="straightConnector1">
            <a:avLst/>
          </a:prstGeom>
          <a:noFill/>
          <a:ln w="25400">
            <a:solidFill>
              <a:srgbClr val="17468C"/>
            </a:solidFill>
            <a:round/>
            <a:headEnd/>
            <a:tailEnd type="arrow" w="med" len="med"/>
          </a:ln>
          <a:extLst>
            <a:ext uri="{909E8E84-426E-40DD-AFC4-6F175D3DCCD1}">
              <a14:hiddenFill xmlns:a14="http://schemas.microsoft.com/office/drawing/2010/main" xmlns="">
                <a:noFill/>
              </a14:hiddenFill>
            </a:ext>
          </a:extLst>
        </p:spPr>
      </p:cxnSp>
      <p:sp>
        <p:nvSpPr>
          <p:cNvPr id="33823" name="Isosceles Triangle 28"/>
          <p:cNvSpPr>
            <a:spLocks noChangeArrowheads="1"/>
          </p:cNvSpPr>
          <p:nvPr/>
        </p:nvSpPr>
        <p:spPr bwMode="auto">
          <a:xfrm flipV="1">
            <a:off x="4129454" y="4366841"/>
            <a:ext cx="247650" cy="130968"/>
          </a:xfrm>
          <a:prstGeom prst="triangle">
            <a:avLst>
              <a:gd name="adj" fmla="val 50000"/>
            </a:avLst>
          </a:prstGeom>
          <a:solidFill>
            <a:schemeClr val="bg1"/>
          </a:solidFill>
          <a:ln w="25400">
            <a:solidFill>
              <a:srgbClr val="17468C"/>
            </a:solidFill>
            <a:round/>
            <a:headEnd/>
            <a:tailEnd/>
          </a:ln>
        </p:spPr>
        <p:txBody>
          <a:bodyPr wrap="none" lIns="15953" tIns="9572" rIns="15953" bIns="9572" anchor="ctr"/>
          <a:lstStyle/>
          <a:p>
            <a:pPr>
              <a:spcBef>
                <a:spcPct val="30000"/>
              </a:spcBef>
            </a:pPr>
            <a:endParaRPr lang="en-US" altLang="en-US" dirty="0"/>
          </a:p>
        </p:txBody>
      </p:sp>
      <p:grpSp>
        <p:nvGrpSpPr>
          <p:cNvPr id="6" name="Group 31"/>
          <p:cNvGrpSpPr/>
          <p:nvPr/>
        </p:nvGrpSpPr>
        <p:grpSpPr>
          <a:xfrm rot="5400000">
            <a:off x="5094342" y="2403576"/>
            <a:ext cx="183914" cy="303037"/>
            <a:chOff x="1752600" y="1304925"/>
            <a:chExt cx="276225" cy="410889"/>
          </a:xfrm>
          <a:solidFill>
            <a:schemeClr val="bg2"/>
          </a:solidFill>
        </p:grpSpPr>
        <p:sp>
          <p:nvSpPr>
            <p:cNvPr id="48" name="Isosceles Triangle 47"/>
            <p:cNvSpPr/>
            <p:nvPr/>
          </p:nvSpPr>
          <p:spPr bwMode="auto">
            <a:xfrm>
              <a:off x="1752600" y="1304925"/>
              <a:ext cx="276225" cy="410889"/>
            </a:xfrm>
            <a:prstGeom prst="triangle">
              <a:avLst/>
            </a:prstGeom>
            <a:grpFill/>
            <a:ln w="25400" cap="flat" cmpd="sng" algn="ctr">
              <a:solidFill>
                <a:schemeClr val="bg2"/>
              </a:solidFill>
              <a:prstDash val="solid"/>
              <a:round/>
              <a:headEnd type="none" w="med" len="med"/>
              <a:tailEnd type="none" w="med" len="med"/>
            </a:ln>
            <a:effectLst/>
          </p:spPr>
          <p:txBody>
            <a:bodyPr wrap="none" lIns="18000" tIns="10800" rIns="18000" bIns="10800" anchor="ctr"/>
            <a:lstStyle/>
            <a:p>
              <a:pPr>
                <a:spcBef>
                  <a:spcPct val="30000"/>
                </a:spcBef>
                <a:defRPr/>
              </a:pPr>
              <a:endParaRPr lang="en-US" dirty="0">
                <a:latin typeface="Arial" pitchFamily="26" charset="0"/>
                <a:ea typeface="MS PGothic" charset="0"/>
              </a:endParaRPr>
            </a:p>
          </p:txBody>
        </p:sp>
        <p:cxnSp>
          <p:nvCxnSpPr>
            <p:cNvPr id="49" name="Straight Connector 48"/>
            <p:cNvCxnSpPr/>
            <p:nvPr/>
          </p:nvCxnSpPr>
          <p:spPr bwMode="auto">
            <a:xfrm>
              <a:off x="1752600" y="1304925"/>
              <a:ext cx="276225" cy="0"/>
            </a:xfrm>
            <a:prstGeom prst="line">
              <a:avLst/>
            </a:prstGeom>
            <a:grpFill/>
            <a:ln w="25400" cap="flat" cmpd="sng" algn="ctr">
              <a:solidFill>
                <a:schemeClr val="bg2"/>
              </a:solidFill>
              <a:prstDash val="solid"/>
              <a:round/>
              <a:headEnd type="none" w="med" len="med"/>
              <a:tailEnd type="none" w="med" len="med"/>
            </a:ln>
            <a:effectLst/>
          </p:spPr>
        </p:cxnSp>
      </p:grpSp>
      <p:cxnSp>
        <p:nvCxnSpPr>
          <p:cNvPr id="33825" name="Straight Arrow Connector 32"/>
          <p:cNvCxnSpPr>
            <a:cxnSpLocks noChangeShapeType="1"/>
          </p:cNvCxnSpPr>
          <p:nvPr/>
        </p:nvCxnSpPr>
        <p:spPr bwMode="auto">
          <a:xfrm flipV="1">
            <a:off x="1774581" y="2964549"/>
            <a:ext cx="398585" cy="6614"/>
          </a:xfrm>
          <a:prstGeom prst="straightConnector1">
            <a:avLst/>
          </a:prstGeom>
          <a:noFill/>
          <a:ln w="25400">
            <a:solidFill>
              <a:schemeClr val="bg2"/>
            </a:solidFill>
            <a:round/>
            <a:headEnd/>
            <a:tailEnd type="arrow" w="med" len="med"/>
          </a:ln>
          <a:extLst>
            <a:ext uri="{909E8E84-426E-40DD-AFC4-6F175D3DCCD1}">
              <a14:hiddenFill xmlns:a14="http://schemas.microsoft.com/office/drawing/2010/main" xmlns="">
                <a:noFill/>
              </a14:hiddenFill>
            </a:ext>
          </a:extLst>
        </p:spPr>
      </p:cxnSp>
      <p:grpSp>
        <p:nvGrpSpPr>
          <p:cNvPr id="33826" name="Group 34"/>
          <p:cNvGrpSpPr>
            <a:grpSpLocks/>
          </p:cNvGrpSpPr>
          <p:nvPr/>
        </p:nvGrpSpPr>
        <p:grpSpPr bwMode="auto">
          <a:xfrm flipH="1">
            <a:off x="4613031" y="2557091"/>
            <a:ext cx="108438" cy="637646"/>
            <a:chOff x="3707605" y="1019175"/>
            <a:chExt cx="192888" cy="1524000"/>
          </a:xfrm>
        </p:grpSpPr>
        <p:sp>
          <p:nvSpPr>
            <p:cNvPr id="33869" name="Freeform 43"/>
            <p:cNvSpPr>
              <a:spLocks/>
            </p:cNvSpPr>
            <p:nvPr/>
          </p:nvSpPr>
          <p:spPr bwMode="auto">
            <a:xfrm>
              <a:off x="3707605" y="1019175"/>
              <a:ext cx="192888" cy="381000"/>
            </a:xfrm>
            <a:custGeom>
              <a:avLst/>
              <a:gdLst>
                <a:gd name="T0" fmla="*/ 0 w 192887"/>
                <a:gd name="T1" fmla="*/ 0 h 381000"/>
                <a:gd name="T2" fmla="*/ 193042 w 192887"/>
                <a:gd name="T3" fmla="*/ 190500 h 381000"/>
                <a:gd name="T4" fmla="*/ 4763 w 192887"/>
                <a:gd name="T5" fmla="*/ 381000 h 381000"/>
                <a:gd name="T6" fmla="*/ 0 60000 65536"/>
                <a:gd name="T7" fmla="*/ 0 60000 65536"/>
                <a:gd name="T8" fmla="*/ 0 60000 65536"/>
                <a:gd name="T9" fmla="*/ 0 w 192887"/>
                <a:gd name="T10" fmla="*/ 0 h 381000"/>
                <a:gd name="T11" fmla="*/ 192887 w 192887"/>
                <a:gd name="T12" fmla="*/ 381000 h 381000"/>
              </a:gdLst>
              <a:ahLst/>
              <a:cxnLst>
                <a:cxn ang="T6">
                  <a:pos x="T0" y="T1"/>
                </a:cxn>
                <a:cxn ang="T7">
                  <a:pos x="T2" y="T3"/>
                </a:cxn>
                <a:cxn ang="T8">
                  <a:pos x="T4" y="T5"/>
                </a:cxn>
              </a:cxnLst>
              <a:rect l="T9" t="T10" r="T11" b="T12"/>
              <a:pathLst>
                <a:path w="192887" h="381000">
                  <a:moveTo>
                    <a:pt x="0" y="0"/>
                  </a:moveTo>
                  <a:cubicBezTo>
                    <a:pt x="119856" y="32544"/>
                    <a:pt x="192088" y="74613"/>
                    <a:pt x="192882" y="190500"/>
                  </a:cubicBezTo>
                  <a:cubicBezTo>
                    <a:pt x="193676" y="306387"/>
                    <a:pt x="111125" y="365125"/>
                    <a:pt x="4763" y="381000"/>
                  </a:cubicBez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8000" tIns="10800" rIns="18000" bIns="10800" anchor="ctr"/>
            <a:lstStyle/>
            <a:p>
              <a:endParaRPr lang="en-US" dirty="0"/>
            </a:p>
          </p:txBody>
        </p:sp>
        <p:sp>
          <p:nvSpPr>
            <p:cNvPr id="33870" name="Freeform 44"/>
            <p:cNvSpPr>
              <a:spLocks/>
            </p:cNvSpPr>
            <p:nvPr/>
          </p:nvSpPr>
          <p:spPr bwMode="auto">
            <a:xfrm>
              <a:off x="3707605" y="1400175"/>
              <a:ext cx="192888" cy="381000"/>
            </a:xfrm>
            <a:custGeom>
              <a:avLst/>
              <a:gdLst>
                <a:gd name="T0" fmla="*/ 0 w 192887"/>
                <a:gd name="T1" fmla="*/ 0 h 381000"/>
                <a:gd name="T2" fmla="*/ 193042 w 192887"/>
                <a:gd name="T3" fmla="*/ 190500 h 381000"/>
                <a:gd name="T4" fmla="*/ 4763 w 192887"/>
                <a:gd name="T5" fmla="*/ 381000 h 381000"/>
                <a:gd name="T6" fmla="*/ 0 60000 65536"/>
                <a:gd name="T7" fmla="*/ 0 60000 65536"/>
                <a:gd name="T8" fmla="*/ 0 60000 65536"/>
                <a:gd name="T9" fmla="*/ 0 w 192887"/>
                <a:gd name="T10" fmla="*/ 0 h 381000"/>
                <a:gd name="T11" fmla="*/ 192887 w 192887"/>
                <a:gd name="T12" fmla="*/ 381000 h 381000"/>
              </a:gdLst>
              <a:ahLst/>
              <a:cxnLst>
                <a:cxn ang="T6">
                  <a:pos x="T0" y="T1"/>
                </a:cxn>
                <a:cxn ang="T7">
                  <a:pos x="T2" y="T3"/>
                </a:cxn>
                <a:cxn ang="T8">
                  <a:pos x="T4" y="T5"/>
                </a:cxn>
              </a:cxnLst>
              <a:rect l="T9" t="T10" r="T11" b="T12"/>
              <a:pathLst>
                <a:path w="192887" h="381000">
                  <a:moveTo>
                    <a:pt x="0" y="0"/>
                  </a:moveTo>
                  <a:cubicBezTo>
                    <a:pt x="119856" y="32544"/>
                    <a:pt x="192088" y="74613"/>
                    <a:pt x="192882" y="190500"/>
                  </a:cubicBezTo>
                  <a:cubicBezTo>
                    <a:pt x="193676" y="306387"/>
                    <a:pt x="111125" y="365125"/>
                    <a:pt x="4763" y="381000"/>
                  </a:cubicBez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8000" tIns="10800" rIns="18000" bIns="10800" anchor="ctr"/>
            <a:lstStyle/>
            <a:p>
              <a:endParaRPr lang="en-US" dirty="0"/>
            </a:p>
          </p:txBody>
        </p:sp>
        <p:sp>
          <p:nvSpPr>
            <p:cNvPr id="33871" name="Freeform 45"/>
            <p:cNvSpPr>
              <a:spLocks/>
            </p:cNvSpPr>
            <p:nvPr/>
          </p:nvSpPr>
          <p:spPr bwMode="auto">
            <a:xfrm>
              <a:off x="3707605" y="1781175"/>
              <a:ext cx="192888" cy="381000"/>
            </a:xfrm>
            <a:custGeom>
              <a:avLst/>
              <a:gdLst>
                <a:gd name="T0" fmla="*/ 0 w 192887"/>
                <a:gd name="T1" fmla="*/ 0 h 381000"/>
                <a:gd name="T2" fmla="*/ 193042 w 192887"/>
                <a:gd name="T3" fmla="*/ 190500 h 381000"/>
                <a:gd name="T4" fmla="*/ 4763 w 192887"/>
                <a:gd name="T5" fmla="*/ 381000 h 381000"/>
                <a:gd name="T6" fmla="*/ 0 60000 65536"/>
                <a:gd name="T7" fmla="*/ 0 60000 65536"/>
                <a:gd name="T8" fmla="*/ 0 60000 65536"/>
                <a:gd name="T9" fmla="*/ 0 w 192887"/>
                <a:gd name="T10" fmla="*/ 0 h 381000"/>
                <a:gd name="T11" fmla="*/ 192887 w 192887"/>
                <a:gd name="T12" fmla="*/ 381000 h 381000"/>
              </a:gdLst>
              <a:ahLst/>
              <a:cxnLst>
                <a:cxn ang="T6">
                  <a:pos x="T0" y="T1"/>
                </a:cxn>
                <a:cxn ang="T7">
                  <a:pos x="T2" y="T3"/>
                </a:cxn>
                <a:cxn ang="T8">
                  <a:pos x="T4" y="T5"/>
                </a:cxn>
              </a:cxnLst>
              <a:rect l="T9" t="T10" r="T11" b="T12"/>
              <a:pathLst>
                <a:path w="192887" h="381000">
                  <a:moveTo>
                    <a:pt x="0" y="0"/>
                  </a:moveTo>
                  <a:cubicBezTo>
                    <a:pt x="119856" y="32544"/>
                    <a:pt x="192088" y="74613"/>
                    <a:pt x="192882" y="190500"/>
                  </a:cubicBezTo>
                  <a:cubicBezTo>
                    <a:pt x="193676" y="306387"/>
                    <a:pt x="111125" y="365125"/>
                    <a:pt x="4763" y="381000"/>
                  </a:cubicBez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8000" tIns="10800" rIns="18000" bIns="10800" anchor="ctr"/>
            <a:lstStyle/>
            <a:p>
              <a:endParaRPr lang="en-US" dirty="0"/>
            </a:p>
          </p:txBody>
        </p:sp>
        <p:sp>
          <p:nvSpPr>
            <p:cNvPr id="33872" name="Freeform 46"/>
            <p:cNvSpPr>
              <a:spLocks/>
            </p:cNvSpPr>
            <p:nvPr/>
          </p:nvSpPr>
          <p:spPr bwMode="auto">
            <a:xfrm>
              <a:off x="3707605" y="2162175"/>
              <a:ext cx="192888" cy="381000"/>
            </a:xfrm>
            <a:custGeom>
              <a:avLst/>
              <a:gdLst>
                <a:gd name="T0" fmla="*/ 0 w 192887"/>
                <a:gd name="T1" fmla="*/ 0 h 381000"/>
                <a:gd name="T2" fmla="*/ 193042 w 192887"/>
                <a:gd name="T3" fmla="*/ 190500 h 381000"/>
                <a:gd name="T4" fmla="*/ 4763 w 192887"/>
                <a:gd name="T5" fmla="*/ 381000 h 381000"/>
                <a:gd name="T6" fmla="*/ 0 60000 65536"/>
                <a:gd name="T7" fmla="*/ 0 60000 65536"/>
                <a:gd name="T8" fmla="*/ 0 60000 65536"/>
                <a:gd name="T9" fmla="*/ 0 w 192887"/>
                <a:gd name="T10" fmla="*/ 0 h 381000"/>
                <a:gd name="T11" fmla="*/ 192887 w 192887"/>
                <a:gd name="T12" fmla="*/ 381000 h 381000"/>
              </a:gdLst>
              <a:ahLst/>
              <a:cxnLst>
                <a:cxn ang="T6">
                  <a:pos x="T0" y="T1"/>
                </a:cxn>
                <a:cxn ang="T7">
                  <a:pos x="T2" y="T3"/>
                </a:cxn>
                <a:cxn ang="T8">
                  <a:pos x="T4" y="T5"/>
                </a:cxn>
              </a:cxnLst>
              <a:rect l="T9" t="T10" r="T11" b="T12"/>
              <a:pathLst>
                <a:path w="192887" h="381000">
                  <a:moveTo>
                    <a:pt x="0" y="0"/>
                  </a:moveTo>
                  <a:cubicBezTo>
                    <a:pt x="119856" y="32544"/>
                    <a:pt x="192088" y="74613"/>
                    <a:pt x="192882" y="190500"/>
                  </a:cubicBezTo>
                  <a:cubicBezTo>
                    <a:pt x="193676" y="306387"/>
                    <a:pt x="111125" y="365125"/>
                    <a:pt x="4763" y="381000"/>
                  </a:cubicBez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8000" tIns="10800" rIns="18000" bIns="10800" anchor="ctr"/>
            <a:lstStyle/>
            <a:p>
              <a:endParaRPr lang="en-US" dirty="0"/>
            </a:p>
          </p:txBody>
        </p:sp>
      </p:grpSp>
      <p:grpSp>
        <p:nvGrpSpPr>
          <p:cNvPr id="33827" name="Group 35"/>
          <p:cNvGrpSpPr>
            <a:grpSpLocks/>
          </p:cNvGrpSpPr>
          <p:nvPr/>
        </p:nvGrpSpPr>
        <p:grpSpPr bwMode="auto">
          <a:xfrm>
            <a:off x="4252547" y="2557091"/>
            <a:ext cx="108438" cy="637646"/>
            <a:chOff x="3707605" y="1019175"/>
            <a:chExt cx="192888" cy="1524000"/>
          </a:xfrm>
        </p:grpSpPr>
        <p:sp>
          <p:nvSpPr>
            <p:cNvPr id="33865" name="Freeform 39"/>
            <p:cNvSpPr>
              <a:spLocks/>
            </p:cNvSpPr>
            <p:nvPr/>
          </p:nvSpPr>
          <p:spPr bwMode="auto">
            <a:xfrm>
              <a:off x="3707605" y="1019175"/>
              <a:ext cx="192888" cy="381000"/>
            </a:xfrm>
            <a:custGeom>
              <a:avLst/>
              <a:gdLst>
                <a:gd name="T0" fmla="*/ 0 w 192887"/>
                <a:gd name="T1" fmla="*/ 0 h 381000"/>
                <a:gd name="T2" fmla="*/ 193042 w 192887"/>
                <a:gd name="T3" fmla="*/ 190500 h 381000"/>
                <a:gd name="T4" fmla="*/ 4763 w 192887"/>
                <a:gd name="T5" fmla="*/ 381000 h 381000"/>
                <a:gd name="T6" fmla="*/ 0 60000 65536"/>
                <a:gd name="T7" fmla="*/ 0 60000 65536"/>
                <a:gd name="T8" fmla="*/ 0 60000 65536"/>
                <a:gd name="T9" fmla="*/ 0 w 192887"/>
                <a:gd name="T10" fmla="*/ 0 h 381000"/>
                <a:gd name="T11" fmla="*/ 192887 w 192887"/>
                <a:gd name="T12" fmla="*/ 381000 h 381000"/>
              </a:gdLst>
              <a:ahLst/>
              <a:cxnLst>
                <a:cxn ang="T6">
                  <a:pos x="T0" y="T1"/>
                </a:cxn>
                <a:cxn ang="T7">
                  <a:pos x="T2" y="T3"/>
                </a:cxn>
                <a:cxn ang="T8">
                  <a:pos x="T4" y="T5"/>
                </a:cxn>
              </a:cxnLst>
              <a:rect l="T9" t="T10" r="T11" b="T12"/>
              <a:pathLst>
                <a:path w="192887" h="381000">
                  <a:moveTo>
                    <a:pt x="0" y="0"/>
                  </a:moveTo>
                  <a:cubicBezTo>
                    <a:pt x="119856" y="32544"/>
                    <a:pt x="192088" y="74613"/>
                    <a:pt x="192882" y="190500"/>
                  </a:cubicBezTo>
                  <a:cubicBezTo>
                    <a:pt x="193676" y="306387"/>
                    <a:pt x="111125" y="365125"/>
                    <a:pt x="4763" y="381000"/>
                  </a:cubicBez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8000" tIns="10800" rIns="18000" bIns="10800" anchor="ctr"/>
            <a:lstStyle/>
            <a:p>
              <a:endParaRPr lang="en-US" dirty="0"/>
            </a:p>
          </p:txBody>
        </p:sp>
        <p:sp>
          <p:nvSpPr>
            <p:cNvPr id="33866" name="Freeform 40"/>
            <p:cNvSpPr>
              <a:spLocks/>
            </p:cNvSpPr>
            <p:nvPr/>
          </p:nvSpPr>
          <p:spPr bwMode="auto">
            <a:xfrm>
              <a:off x="3707605" y="1400175"/>
              <a:ext cx="192888" cy="381000"/>
            </a:xfrm>
            <a:custGeom>
              <a:avLst/>
              <a:gdLst>
                <a:gd name="T0" fmla="*/ 0 w 192887"/>
                <a:gd name="T1" fmla="*/ 0 h 381000"/>
                <a:gd name="T2" fmla="*/ 193042 w 192887"/>
                <a:gd name="T3" fmla="*/ 190500 h 381000"/>
                <a:gd name="T4" fmla="*/ 4763 w 192887"/>
                <a:gd name="T5" fmla="*/ 381000 h 381000"/>
                <a:gd name="T6" fmla="*/ 0 60000 65536"/>
                <a:gd name="T7" fmla="*/ 0 60000 65536"/>
                <a:gd name="T8" fmla="*/ 0 60000 65536"/>
                <a:gd name="T9" fmla="*/ 0 w 192887"/>
                <a:gd name="T10" fmla="*/ 0 h 381000"/>
                <a:gd name="T11" fmla="*/ 192887 w 192887"/>
                <a:gd name="T12" fmla="*/ 381000 h 381000"/>
              </a:gdLst>
              <a:ahLst/>
              <a:cxnLst>
                <a:cxn ang="T6">
                  <a:pos x="T0" y="T1"/>
                </a:cxn>
                <a:cxn ang="T7">
                  <a:pos x="T2" y="T3"/>
                </a:cxn>
                <a:cxn ang="T8">
                  <a:pos x="T4" y="T5"/>
                </a:cxn>
              </a:cxnLst>
              <a:rect l="T9" t="T10" r="T11" b="T12"/>
              <a:pathLst>
                <a:path w="192887" h="381000">
                  <a:moveTo>
                    <a:pt x="0" y="0"/>
                  </a:moveTo>
                  <a:cubicBezTo>
                    <a:pt x="119856" y="32544"/>
                    <a:pt x="192088" y="74613"/>
                    <a:pt x="192882" y="190500"/>
                  </a:cubicBezTo>
                  <a:cubicBezTo>
                    <a:pt x="193676" y="306387"/>
                    <a:pt x="111125" y="365125"/>
                    <a:pt x="4763" y="381000"/>
                  </a:cubicBez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8000" tIns="10800" rIns="18000" bIns="10800" anchor="ctr"/>
            <a:lstStyle/>
            <a:p>
              <a:endParaRPr lang="en-US" dirty="0"/>
            </a:p>
          </p:txBody>
        </p:sp>
        <p:sp>
          <p:nvSpPr>
            <p:cNvPr id="33867" name="Freeform 41"/>
            <p:cNvSpPr>
              <a:spLocks/>
            </p:cNvSpPr>
            <p:nvPr/>
          </p:nvSpPr>
          <p:spPr bwMode="auto">
            <a:xfrm>
              <a:off x="3707605" y="1781175"/>
              <a:ext cx="192888" cy="381000"/>
            </a:xfrm>
            <a:custGeom>
              <a:avLst/>
              <a:gdLst>
                <a:gd name="T0" fmla="*/ 0 w 192887"/>
                <a:gd name="T1" fmla="*/ 0 h 381000"/>
                <a:gd name="T2" fmla="*/ 193042 w 192887"/>
                <a:gd name="T3" fmla="*/ 190500 h 381000"/>
                <a:gd name="T4" fmla="*/ 4763 w 192887"/>
                <a:gd name="T5" fmla="*/ 381000 h 381000"/>
                <a:gd name="T6" fmla="*/ 0 60000 65536"/>
                <a:gd name="T7" fmla="*/ 0 60000 65536"/>
                <a:gd name="T8" fmla="*/ 0 60000 65536"/>
                <a:gd name="T9" fmla="*/ 0 w 192887"/>
                <a:gd name="T10" fmla="*/ 0 h 381000"/>
                <a:gd name="T11" fmla="*/ 192887 w 192887"/>
                <a:gd name="T12" fmla="*/ 381000 h 381000"/>
              </a:gdLst>
              <a:ahLst/>
              <a:cxnLst>
                <a:cxn ang="T6">
                  <a:pos x="T0" y="T1"/>
                </a:cxn>
                <a:cxn ang="T7">
                  <a:pos x="T2" y="T3"/>
                </a:cxn>
                <a:cxn ang="T8">
                  <a:pos x="T4" y="T5"/>
                </a:cxn>
              </a:cxnLst>
              <a:rect l="T9" t="T10" r="T11" b="T12"/>
              <a:pathLst>
                <a:path w="192887" h="381000">
                  <a:moveTo>
                    <a:pt x="0" y="0"/>
                  </a:moveTo>
                  <a:cubicBezTo>
                    <a:pt x="119856" y="32544"/>
                    <a:pt x="192088" y="74613"/>
                    <a:pt x="192882" y="190500"/>
                  </a:cubicBezTo>
                  <a:cubicBezTo>
                    <a:pt x="193676" y="306387"/>
                    <a:pt x="111125" y="365125"/>
                    <a:pt x="4763" y="381000"/>
                  </a:cubicBez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8000" tIns="10800" rIns="18000" bIns="10800" anchor="ctr"/>
            <a:lstStyle/>
            <a:p>
              <a:endParaRPr lang="en-US" dirty="0"/>
            </a:p>
          </p:txBody>
        </p:sp>
        <p:sp>
          <p:nvSpPr>
            <p:cNvPr id="33868" name="Freeform 42"/>
            <p:cNvSpPr>
              <a:spLocks/>
            </p:cNvSpPr>
            <p:nvPr/>
          </p:nvSpPr>
          <p:spPr bwMode="auto">
            <a:xfrm>
              <a:off x="3707605" y="2162175"/>
              <a:ext cx="192888" cy="381000"/>
            </a:xfrm>
            <a:custGeom>
              <a:avLst/>
              <a:gdLst>
                <a:gd name="T0" fmla="*/ 0 w 192887"/>
                <a:gd name="T1" fmla="*/ 0 h 381000"/>
                <a:gd name="T2" fmla="*/ 193042 w 192887"/>
                <a:gd name="T3" fmla="*/ 190500 h 381000"/>
                <a:gd name="T4" fmla="*/ 4763 w 192887"/>
                <a:gd name="T5" fmla="*/ 381000 h 381000"/>
                <a:gd name="T6" fmla="*/ 0 60000 65536"/>
                <a:gd name="T7" fmla="*/ 0 60000 65536"/>
                <a:gd name="T8" fmla="*/ 0 60000 65536"/>
                <a:gd name="T9" fmla="*/ 0 w 192887"/>
                <a:gd name="T10" fmla="*/ 0 h 381000"/>
                <a:gd name="T11" fmla="*/ 192887 w 192887"/>
                <a:gd name="T12" fmla="*/ 381000 h 381000"/>
              </a:gdLst>
              <a:ahLst/>
              <a:cxnLst>
                <a:cxn ang="T6">
                  <a:pos x="T0" y="T1"/>
                </a:cxn>
                <a:cxn ang="T7">
                  <a:pos x="T2" y="T3"/>
                </a:cxn>
                <a:cxn ang="T8">
                  <a:pos x="T4" y="T5"/>
                </a:cxn>
              </a:cxnLst>
              <a:rect l="T9" t="T10" r="T11" b="T12"/>
              <a:pathLst>
                <a:path w="192887" h="381000">
                  <a:moveTo>
                    <a:pt x="0" y="0"/>
                  </a:moveTo>
                  <a:cubicBezTo>
                    <a:pt x="119856" y="32544"/>
                    <a:pt x="192088" y="74613"/>
                    <a:pt x="192882" y="190500"/>
                  </a:cubicBezTo>
                  <a:cubicBezTo>
                    <a:pt x="193676" y="306387"/>
                    <a:pt x="111125" y="365125"/>
                    <a:pt x="4763" y="381000"/>
                  </a:cubicBez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8000" tIns="10800" rIns="18000" bIns="10800" anchor="ctr"/>
            <a:lstStyle/>
            <a:p>
              <a:endParaRPr lang="en-US" dirty="0"/>
            </a:p>
          </p:txBody>
        </p:sp>
      </p:grpSp>
      <p:sp>
        <p:nvSpPr>
          <p:cNvPr id="33828" name="Oval 36"/>
          <p:cNvSpPr>
            <a:spLocks noChangeArrowheads="1"/>
          </p:cNvSpPr>
          <p:nvPr/>
        </p:nvSpPr>
        <p:spPr bwMode="auto">
          <a:xfrm>
            <a:off x="4202723" y="3112716"/>
            <a:ext cx="52754" cy="47625"/>
          </a:xfrm>
          <a:prstGeom prst="ellipse">
            <a:avLst/>
          </a:prstGeom>
          <a:solidFill>
            <a:srgbClr val="17468C"/>
          </a:solidFill>
          <a:ln w="25400">
            <a:solidFill>
              <a:srgbClr val="17468C"/>
            </a:solidFill>
            <a:round/>
            <a:headEnd/>
            <a:tailEnd/>
          </a:ln>
        </p:spPr>
        <p:txBody>
          <a:bodyPr wrap="none" lIns="15953" tIns="9572" rIns="15953" bIns="9572" anchor="ctr"/>
          <a:lstStyle/>
          <a:p>
            <a:pPr>
              <a:spcBef>
                <a:spcPct val="30000"/>
              </a:spcBef>
            </a:pPr>
            <a:endParaRPr lang="en-US" altLang="en-US" dirty="0"/>
          </a:p>
        </p:txBody>
      </p:sp>
      <p:sp>
        <p:nvSpPr>
          <p:cNvPr id="33829" name="Oval 37"/>
          <p:cNvSpPr>
            <a:spLocks noChangeArrowheads="1"/>
          </p:cNvSpPr>
          <p:nvPr/>
        </p:nvSpPr>
        <p:spPr bwMode="auto">
          <a:xfrm>
            <a:off x="4736123" y="2600746"/>
            <a:ext cx="52754" cy="47625"/>
          </a:xfrm>
          <a:prstGeom prst="ellipse">
            <a:avLst/>
          </a:prstGeom>
          <a:solidFill>
            <a:srgbClr val="17468C"/>
          </a:solidFill>
          <a:ln w="25400">
            <a:solidFill>
              <a:srgbClr val="17468C"/>
            </a:solidFill>
            <a:round/>
            <a:headEnd/>
            <a:tailEnd/>
          </a:ln>
        </p:spPr>
        <p:txBody>
          <a:bodyPr wrap="none" lIns="15953" tIns="9572" rIns="15953" bIns="9572" anchor="ctr"/>
          <a:lstStyle/>
          <a:p>
            <a:pPr>
              <a:spcBef>
                <a:spcPct val="30000"/>
              </a:spcBef>
            </a:pPr>
            <a:endParaRPr lang="en-US" altLang="en-US" dirty="0"/>
          </a:p>
        </p:txBody>
      </p:sp>
      <p:cxnSp>
        <p:nvCxnSpPr>
          <p:cNvPr id="33830" name="Straight Connector 38"/>
          <p:cNvCxnSpPr>
            <a:cxnSpLocks noChangeShapeType="1"/>
          </p:cNvCxnSpPr>
          <p:nvPr/>
        </p:nvCxnSpPr>
        <p:spPr bwMode="auto">
          <a:xfrm>
            <a:off x="4473820" y="2557091"/>
            <a:ext cx="0" cy="637646"/>
          </a:xfrm>
          <a:prstGeom prst="line">
            <a:avLst/>
          </a:prstGeom>
          <a:noFill/>
          <a:ln w="76200">
            <a:solidFill>
              <a:srgbClr val="17468C"/>
            </a:solidFill>
            <a:round/>
            <a:headEnd/>
            <a:tailEnd/>
          </a:ln>
          <a:extLst>
            <a:ext uri="{909E8E84-426E-40DD-AFC4-6F175D3DCCD1}">
              <a14:hiddenFill xmlns:a14="http://schemas.microsoft.com/office/drawing/2010/main" xmlns="">
                <a:noFill/>
              </a14:hiddenFill>
            </a:ext>
          </a:extLst>
        </p:spPr>
      </p:cxnSp>
      <p:cxnSp>
        <p:nvCxnSpPr>
          <p:cNvPr id="56" name="Straight Arrow Connector 55"/>
          <p:cNvCxnSpPr/>
          <p:nvPr/>
        </p:nvCxnSpPr>
        <p:spPr bwMode="auto">
          <a:xfrm flipH="1" flipV="1">
            <a:off x="5380893" y="2613976"/>
            <a:ext cx="1005254" cy="56886"/>
          </a:xfrm>
          <a:prstGeom prst="straightConnector1">
            <a:avLst/>
          </a:prstGeom>
          <a:solidFill>
            <a:srgbClr val="99CCFF"/>
          </a:solidFill>
          <a:ln w="25400" cap="flat" cmpd="sng" algn="ctr">
            <a:solidFill>
              <a:schemeClr val="bg1">
                <a:lumMod val="65000"/>
              </a:schemeClr>
            </a:solidFill>
            <a:prstDash val="solid"/>
            <a:round/>
            <a:headEnd type="none" w="med" len="med"/>
            <a:tailEnd type="arrow"/>
          </a:ln>
          <a:effectLst/>
        </p:spPr>
      </p:cxnSp>
      <p:sp>
        <p:nvSpPr>
          <p:cNvPr id="66" name="Freeform 65"/>
          <p:cNvSpPr/>
          <p:nvPr/>
        </p:nvSpPr>
        <p:spPr>
          <a:xfrm>
            <a:off x="968620" y="2759497"/>
            <a:ext cx="121626" cy="780521"/>
          </a:xfrm>
          <a:custGeom>
            <a:avLst/>
            <a:gdLst/>
            <a:ahLst/>
            <a:cxnLst/>
            <a:rect l="0" t="0" r="0" b="0"/>
            <a:pathLst>
              <a:path>
                <a:moveTo>
                  <a:pt x="0" y="0"/>
                </a:moveTo>
                <a:lnTo>
                  <a:pt x="0" y="1164710"/>
                </a:lnTo>
                <a:lnTo>
                  <a:pt x="168154" y="1164710"/>
                </a:lnTo>
              </a:path>
            </a:pathLst>
          </a:custGeom>
          <a:noFill/>
          <a:ln w="19050">
            <a:solidFill>
              <a:srgbClr val="17468C"/>
            </a:solidFill>
          </a:ln>
        </p:spPr>
        <p:style>
          <a:lnRef idx="2">
            <a:schemeClr val="accent2">
              <a:tint val="70000"/>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67" name="Freeform 66"/>
          <p:cNvSpPr/>
          <p:nvPr/>
        </p:nvSpPr>
        <p:spPr>
          <a:xfrm>
            <a:off x="970085" y="3022757"/>
            <a:ext cx="120162" cy="302948"/>
          </a:xfrm>
          <a:custGeom>
            <a:avLst/>
            <a:gdLst/>
            <a:ahLst/>
            <a:cxnLst/>
            <a:rect l="0" t="0" r="0" b="0"/>
            <a:pathLst>
              <a:path>
                <a:moveTo>
                  <a:pt x="0" y="0"/>
                </a:moveTo>
                <a:lnTo>
                  <a:pt x="0" y="453722"/>
                </a:lnTo>
                <a:lnTo>
                  <a:pt x="168154" y="453722"/>
                </a:lnTo>
              </a:path>
            </a:pathLst>
          </a:custGeom>
          <a:noFill/>
          <a:ln w="12700">
            <a:solidFill>
              <a:srgbClr val="17468C"/>
            </a:solidFill>
          </a:ln>
        </p:spPr>
        <p:style>
          <a:lnRef idx="2">
            <a:schemeClr val="accent2">
              <a:tint val="70000"/>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810" name="Freeform 67">
            <a:hlinkClick r:id="rId3" action="ppaction://hlinksldjump"/>
          </p:cNvPr>
          <p:cNvSpPr>
            <a:spLocks noChangeArrowheads="1"/>
          </p:cNvSpPr>
          <p:nvPr/>
        </p:nvSpPr>
        <p:spPr bwMode="auto">
          <a:xfrm>
            <a:off x="835269" y="2756851"/>
            <a:ext cx="908538" cy="362479"/>
          </a:xfrm>
          <a:custGeom>
            <a:avLst/>
            <a:gdLst>
              <a:gd name="T0" fmla="*/ 0 w 1121031"/>
              <a:gd name="T1" fmla="*/ 0 h 514530"/>
              <a:gd name="T2" fmla="*/ 4 w 1121031"/>
              <a:gd name="T3" fmla="*/ 0 h 514530"/>
              <a:gd name="T4" fmla="*/ 4 w 1121031"/>
              <a:gd name="T5" fmla="*/ 3 h 514530"/>
              <a:gd name="T6" fmla="*/ 0 w 1121031"/>
              <a:gd name="T7" fmla="*/ 3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171E28"/>
              </a:gs>
              <a:gs pos="81000">
                <a:srgbClr val="464B59"/>
              </a:gs>
              <a:gs pos="100000">
                <a:srgbClr val="464B59"/>
              </a:gs>
            </a:gsLst>
            <a:lin ang="5400000"/>
          </a:gradFill>
          <a:ln w="25400">
            <a:solidFill>
              <a:srgbClr val="FFFFFF"/>
            </a:solidFill>
            <a:miter lim="800000"/>
            <a:headEnd/>
            <a:tailEnd/>
          </a:ln>
          <a:effectLst>
            <a:outerShdw dist="19939" dir="3119940" rotWithShape="0">
              <a:srgbClr val="808080">
                <a:alpha val="26999"/>
              </a:srgbClr>
            </a:outerShdw>
          </a:effectLst>
        </p:spPr>
        <p:txBody>
          <a:bodyPr lIns="7879" tIns="7879" rIns="7879" bIns="7879" anchor="ctr"/>
          <a:lstStyle/>
          <a:p>
            <a:pPr marL="83014" defTabSz="551544" eaLnBrk="1" hangingPunct="1">
              <a:lnSpc>
                <a:spcPts val="1041"/>
              </a:lnSpc>
              <a:spcAft>
                <a:spcPct val="35000"/>
              </a:spcAft>
              <a:defRPr/>
            </a:pPr>
            <a:r>
              <a:rPr lang="en-GB" altLang="zh-CN" sz="1100" dirty="0">
                <a:solidFill>
                  <a:srgbClr val="FFFFFF"/>
                </a:solidFill>
              </a:rPr>
              <a:t>Primary Rectifiers</a:t>
            </a:r>
            <a:endParaRPr lang="zh-CN" altLang="en-US" sz="1100">
              <a:solidFill>
                <a:srgbClr val="FFFFFF"/>
              </a:solidFill>
            </a:endParaRPr>
          </a:p>
        </p:txBody>
      </p:sp>
      <p:sp>
        <p:nvSpPr>
          <p:cNvPr id="32811" name="Freeform 68"/>
          <p:cNvSpPr>
            <a:spLocks noChangeArrowheads="1"/>
          </p:cNvSpPr>
          <p:nvPr/>
        </p:nvSpPr>
        <p:spPr bwMode="auto">
          <a:xfrm>
            <a:off x="1049216" y="3189445"/>
            <a:ext cx="693127" cy="310885"/>
          </a:xfrm>
          <a:custGeom>
            <a:avLst/>
            <a:gdLst>
              <a:gd name="T0" fmla="*/ 0 w 1121031"/>
              <a:gd name="T1" fmla="*/ 0 h 514530"/>
              <a:gd name="T2" fmla="*/ 1 w 1121031"/>
              <a:gd name="T3" fmla="*/ 0 h 514530"/>
              <a:gd name="T4" fmla="*/ 1 w 1121031"/>
              <a:gd name="T5" fmla="*/ 1 h 514530"/>
              <a:gd name="T6" fmla="*/ 0 w 1121031"/>
              <a:gd name="T7" fmla="*/ 1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171E28"/>
              </a:gs>
              <a:gs pos="81000">
                <a:srgbClr val="464B59"/>
              </a:gs>
              <a:gs pos="100000">
                <a:srgbClr val="464B59"/>
              </a:gs>
            </a:gsLst>
            <a:lin ang="5400000"/>
          </a:gradFill>
          <a:ln w="25400">
            <a:solidFill>
              <a:srgbClr val="FFFFFF"/>
            </a:solidFill>
            <a:miter lim="800000"/>
            <a:headEnd/>
            <a:tailEnd/>
          </a:ln>
          <a:effectLst>
            <a:outerShdw dist="19939" dir="3119940" rotWithShape="0">
              <a:srgbClr val="808080">
                <a:alpha val="26999"/>
              </a:srgbClr>
            </a:outerShdw>
          </a:effectLst>
        </p:spPr>
        <p:txBody>
          <a:bodyPr lIns="7879" tIns="7879" rIns="7879" bIns="7879" anchor="ctr"/>
          <a:lstStyle/>
          <a:p>
            <a:pPr algn="ctr" defTabSz="551544" eaLnBrk="1" hangingPunct="1">
              <a:lnSpc>
                <a:spcPts val="1307"/>
              </a:lnSpc>
              <a:spcAft>
                <a:spcPct val="35000"/>
              </a:spcAft>
              <a:defRPr/>
            </a:pPr>
            <a:r>
              <a:rPr lang="en-US" altLang="zh-CN" sz="1100" dirty="0">
                <a:solidFill>
                  <a:srgbClr val="FFFFFF"/>
                </a:solidFill>
              </a:rPr>
              <a:t>Bridges</a:t>
            </a:r>
            <a:endParaRPr lang="zh-CN" altLang="en-US" sz="1100">
              <a:solidFill>
                <a:srgbClr val="FFFFFF"/>
              </a:solidFill>
            </a:endParaRPr>
          </a:p>
        </p:txBody>
      </p:sp>
      <p:sp>
        <p:nvSpPr>
          <p:cNvPr id="32812" name="Freeform 69"/>
          <p:cNvSpPr>
            <a:spLocks noChangeArrowheads="1"/>
          </p:cNvSpPr>
          <p:nvPr/>
        </p:nvSpPr>
        <p:spPr bwMode="auto">
          <a:xfrm>
            <a:off x="1049216" y="3574413"/>
            <a:ext cx="693127" cy="310886"/>
          </a:xfrm>
          <a:custGeom>
            <a:avLst/>
            <a:gdLst>
              <a:gd name="T0" fmla="*/ 0 w 1121031"/>
              <a:gd name="T1" fmla="*/ 0 h 514530"/>
              <a:gd name="T2" fmla="*/ 1 w 1121031"/>
              <a:gd name="T3" fmla="*/ 0 h 514530"/>
              <a:gd name="T4" fmla="*/ 1 w 1121031"/>
              <a:gd name="T5" fmla="*/ 1 h 514530"/>
              <a:gd name="T6" fmla="*/ 0 w 1121031"/>
              <a:gd name="T7" fmla="*/ 1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171E28"/>
              </a:gs>
              <a:gs pos="81000">
                <a:srgbClr val="464B59"/>
              </a:gs>
              <a:gs pos="100000">
                <a:srgbClr val="464B59"/>
              </a:gs>
            </a:gsLst>
            <a:lin ang="5400000"/>
          </a:gradFill>
          <a:ln w="25400">
            <a:solidFill>
              <a:srgbClr val="FFFFFF"/>
            </a:solidFill>
            <a:miter lim="800000"/>
            <a:headEnd/>
            <a:tailEnd/>
          </a:ln>
          <a:effectLst>
            <a:outerShdw dist="19939" dir="3119940" rotWithShape="0">
              <a:srgbClr val="808080">
                <a:alpha val="26999"/>
              </a:srgbClr>
            </a:outerShdw>
          </a:effectLst>
        </p:spPr>
        <p:txBody>
          <a:bodyPr lIns="7879" tIns="7879" rIns="7879" bIns="7879" anchor="ctr"/>
          <a:lstStyle/>
          <a:p>
            <a:pPr algn="ctr" defTabSz="551544" eaLnBrk="1" hangingPunct="1">
              <a:lnSpc>
                <a:spcPts val="1307"/>
              </a:lnSpc>
              <a:spcAft>
                <a:spcPct val="35000"/>
              </a:spcAft>
              <a:defRPr/>
            </a:pPr>
            <a:r>
              <a:rPr lang="en-US" altLang="zh-CN" sz="1100" dirty="0">
                <a:solidFill>
                  <a:srgbClr val="FFFFFF"/>
                </a:solidFill>
              </a:rPr>
              <a:t>Diodes</a:t>
            </a:r>
            <a:endParaRPr lang="zh-CN" altLang="en-US" sz="1100">
              <a:solidFill>
                <a:srgbClr val="FFFFFF"/>
              </a:solidFill>
            </a:endParaRPr>
          </a:p>
        </p:txBody>
      </p:sp>
      <p:sp>
        <p:nvSpPr>
          <p:cNvPr id="71" name="Freeform 70"/>
          <p:cNvSpPr/>
          <p:nvPr/>
        </p:nvSpPr>
        <p:spPr>
          <a:xfrm>
            <a:off x="4479682" y="4079767"/>
            <a:ext cx="101111" cy="285750"/>
          </a:xfrm>
          <a:custGeom>
            <a:avLst/>
            <a:gdLst/>
            <a:ahLst/>
            <a:cxnLst/>
            <a:rect l="0" t="0" r="0" b="0"/>
            <a:pathLst>
              <a:path>
                <a:moveTo>
                  <a:pt x="0" y="0"/>
                </a:moveTo>
                <a:lnTo>
                  <a:pt x="0" y="430334"/>
                </a:lnTo>
                <a:lnTo>
                  <a:pt x="140326" y="430334"/>
                </a:lnTo>
              </a:path>
            </a:pathLst>
          </a:custGeom>
          <a:noFill/>
          <a:ln w="19050">
            <a:solidFill>
              <a:srgbClr val="17468C"/>
            </a:solidFill>
          </a:ln>
        </p:spPr>
        <p:style>
          <a:lnRef idx="2">
            <a:schemeClr val="accent2">
              <a:tint val="70000"/>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814" name="Freeform 71"/>
          <p:cNvSpPr>
            <a:spLocks noChangeArrowheads="1"/>
          </p:cNvSpPr>
          <p:nvPr/>
        </p:nvSpPr>
        <p:spPr bwMode="auto">
          <a:xfrm>
            <a:off x="4413739" y="3797986"/>
            <a:ext cx="693127" cy="310885"/>
          </a:xfrm>
          <a:custGeom>
            <a:avLst/>
            <a:gdLst>
              <a:gd name="T0" fmla="*/ 0 w 935510"/>
              <a:gd name="T1" fmla="*/ 0 h 467755"/>
              <a:gd name="T2" fmla="*/ 2 w 935510"/>
              <a:gd name="T3" fmla="*/ 0 h 467755"/>
              <a:gd name="T4" fmla="*/ 2 w 935510"/>
              <a:gd name="T5" fmla="*/ 2 h 467755"/>
              <a:gd name="T6" fmla="*/ 0 w 935510"/>
              <a:gd name="T7" fmla="*/ 2 h 467755"/>
              <a:gd name="T8" fmla="*/ 0 w 935510"/>
              <a:gd name="T9" fmla="*/ 0 h 467755"/>
              <a:gd name="T10" fmla="*/ 0 60000 65536"/>
              <a:gd name="T11" fmla="*/ 0 60000 65536"/>
              <a:gd name="T12" fmla="*/ 0 60000 65536"/>
              <a:gd name="T13" fmla="*/ 0 60000 65536"/>
              <a:gd name="T14" fmla="*/ 0 60000 65536"/>
              <a:gd name="T15" fmla="*/ 0 w 935510"/>
              <a:gd name="T16" fmla="*/ 0 h 467755"/>
              <a:gd name="T17" fmla="*/ 935510 w 935510"/>
              <a:gd name="T18" fmla="*/ 467755 h 467755"/>
            </a:gdLst>
            <a:ahLst/>
            <a:cxnLst>
              <a:cxn ang="T10">
                <a:pos x="T0" y="T1"/>
              </a:cxn>
              <a:cxn ang="T11">
                <a:pos x="T2" y="T3"/>
              </a:cxn>
              <a:cxn ang="T12">
                <a:pos x="T4" y="T5"/>
              </a:cxn>
              <a:cxn ang="T13">
                <a:pos x="T6" y="T7"/>
              </a:cxn>
              <a:cxn ang="T14">
                <a:pos x="T8" y="T9"/>
              </a:cxn>
            </a:cxnLst>
            <a:rect l="T15" t="T16" r="T17" b="T18"/>
            <a:pathLst>
              <a:path w="935510" h="467755">
                <a:moveTo>
                  <a:pt x="0" y="0"/>
                </a:moveTo>
                <a:lnTo>
                  <a:pt x="935510" y="0"/>
                </a:lnTo>
                <a:lnTo>
                  <a:pt x="935510" y="467755"/>
                </a:lnTo>
                <a:lnTo>
                  <a:pt x="0" y="467755"/>
                </a:lnTo>
                <a:lnTo>
                  <a:pt x="0" y="0"/>
                </a:lnTo>
                <a:close/>
              </a:path>
            </a:pathLst>
          </a:custGeom>
          <a:gradFill rotWithShape="1">
            <a:gsLst>
              <a:gs pos="0">
                <a:srgbClr val="D1D1D1"/>
              </a:gs>
              <a:gs pos="100000">
                <a:srgbClr val="F0F0F0"/>
              </a:gs>
            </a:gsLst>
            <a:lin ang="5400000"/>
          </a:gradFill>
          <a:ln w="25400">
            <a:solidFill>
              <a:srgbClr val="FFFFFF"/>
            </a:solidFill>
            <a:miter lim="800000"/>
            <a:headEnd/>
            <a:tailEnd/>
          </a:ln>
          <a:effectLst>
            <a:outerShdw dist="19939" dir="3119940" rotWithShape="0">
              <a:srgbClr val="808080">
                <a:alpha val="26999"/>
              </a:srgbClr>
            </a:outerShdw>
          </a:effectLst>
        </p:spPr>
        <p:txBody>
          <a:bodyPr lIns="7879" tIns="7879" rIns="7879" bIns="7879" anchor="ctr"/>
          <a:lstStyle/>
          <a:p>
            <a:pPr algn="ctr" defTabSz="551544" eaLnBrk="1" hangingPunct="1">
              <a:lnSpc>
                <a:spcPts val="1307"/>
              </a:lnSpc>
              <a:spcAft>
                <a:spcPct val="35000"/>
              </a:spcAft>
              <a:defRPr/>
            </a:pPr>
            <a:r>
              <a:rPr lang="en-GB" altLang="zh-CN" sz="1100" dirty="0">
                <a:solidFill>
                  <a:srgbClr val="09478A"/>
                </a:solidFill>
              </a:rPr>
              <a:t>Switches</a:t>
            </a:r>
          </a:p>
        </p:txBody>
      </p:sp>
      <p:sp>
        <p:nvSpPr>
          <p:cNvPr id="32815" name="Freeform 72"/>
          <p:cNvSpPr>
            <a:spLocks noChangeArrowheads="1"/>
          </p:cNvSpPr>
          <p:nvPr/>
        </p:nvSpPr>
        <p:spPr bwMode="auto">
          <a:xfrm>
            <a:off x="4560277" y="4201476"/>
            <a:ext cx="691662" cy="312208"/>
          </a:xfrm>
          <a:custGeom>
            <a:avLst/>
            <a:gdLst>
              <a:gd name="T0" fmla="*/ 0 w 935510"/>
              <a:gd name="T1" fmla="*/ 0 h 467755"/>
              <a:gd name="T2" fmla="*/ 2 w 935510"/>
              <a:gd name="T3" fmla="*/ 0 h 467755"/>
              <a:gd name="T4" fmla="*/ 2 w 935510"/>
              <a:gd name="T5" fmla="*/ 2 h 467755"/>
              <a:gd name="T6" fmla="*/ 0 w 935510"/>
              <a:gd name="T7" fmla="*/ 2 h 467755"/>
              <a:gd name="T8" fmla="*/ 0 w 935510"/>
              <a:gd name="T9" fmla="*/ 0 h 467755"/>
              <a:gd name="T10" fmla="*/ 0 60000 65536"/>
              <a:gd name="T11" fmla="*/ 0 60000 65536"/>
              <a:gd name="T12" fmla="*/ 0 60000 65536"/>
              <a:gd name="T13" fmla="*/ 0 60000 65536"/>
              <a:gd name="T14" fmla="*/ 0 60000 65536"/>
              <a:gd name="T15" fmla="*/ 0 w 935510"/>
              <a:gd name="T16" fmla="*/ 0 h 467755"/>
              <a:gd name="T17" fmla="*/ 935510 w 935510"/>
              <a:gd name="T18" fmla="*/ 467755 h 467755"/>
            </a:gdLst>
            <a:ahLst/>
            <a:cxnLst>
              <a:cxn ang="T10">
                <a:pos x="T0" y="T1"/>
              </a:cxn>
              <a:cxn ang="T11">
                <a:pos x="T2" y="T3"/>
              </a:cxn>
              <a:cxn ang="T12">
                <a:pos x="T4" y="T5"/>
              </a:cxn>
              <a:cxn ang="T13">
                <a:pos x="T6" y="T7"/>
              </a:cxn>
              <a:cxn ang="T14">
                <a:pos x="T8" y="T9"/>
              </a:cxn>
            </a:cxnLst>
            <a:rect l="T15" t="T16" r="T17" b="T18"/>
            <a:pathLst>
              <a:path w="935510" h="467755">
                <a:moveTo>
                  <a:pt x="0" y="0"/>
                </a:moveTo>
                <a:lnTo>
                  <a:pt x="935510" y="0"/>
                </a:lnTo>
                <a:lnTo>
                  <a:pt x="935510" y="467755"/>
                </a:lnTo>
                <a:lnTo>
                  <a:pt x="0" y="467755"/>
                </a:lnTo>
                <a:lnTo>
                  <a:pt x="0" y="0"/>
                </a:lnTo>
                <a:close/>
              </a:path>
            </a:pathLst>
          </a:custGeom>
          <a:gradFill rotWithShape="1">
            <a:gsLst>
              <a:gs pos="0">
                <a:srgbClr val="D1D1D1"/>
              </a:gs>
              <a:gs pos="100000">
                <a:srgbClr val="F0F0F0"/>
              </a:gs>
            </a:gsLst>
            <a:lin ang="5400000"/>
          </a:gradFill>
          <a:ln w="25400">
            <a:solidFill>
              <a:srgbClr val="FFFFFF"/>
            </a:solidFill>
            <a:miter lim="800000"/>
            <a:headEnd/>
            <a:tailEnd/>
          </a:ln>
          <a:effectLst>
            <a:outerShdw dist="19939" dir="3119940" rotWithShape="0">
              <a:srgbClr val="808080">
                <a:alpha val="26999"/>
              </a:srgbClr>
            </a:outerShdw>
          </a:effectLst>
        </p:spPr>
        <p:txBody>
          <a:bodyPr lIns="7879" tIns="7879" rIns="7879" bIns="7879" anchor="ctr"/>
          <a:lstStyle/>
          <a:p>
            <a:pPr algn="ctr" defTabSz="551544" eaLnBrk="1" hangingPunct="1">
              <a:lnSpc>
                <a:spcPts val="1307"/>
              </a:lnSpc>
              <a:spcAft>
                <a:spcPct val="35000"/>
              </a:spcAft>
              <a:defRPr/>
            </a:pPr>
            <a:r>
              <a:rPr lang="en-GB" altLang="zh-CN" sz="1100" dirty="0">
                <a:solidFill>
                  <a:srgbClr val="09478A"/>
                </a:solidFill>
              </a:rPr>
              <a:t>HV BJT</a:t>
            </a:r>
          </a:p>
        </p:txBody>
      </p:sp>
      <p:sp>
        <p:nvSpPr>
          <p:cNvPr id="74" name="Freeform 73"/>
          <p:cNvSpPr/>
          <p:nvPr/>
        </p:nvSpPr>
        <p:spPr>
          <a:xfrm>
            <a:off x="2986454" y="4079767"/>
            <a:ext cx="65943" cy="301625"/>
          </a:xfrm>
          <a:custGeom>
            <a:avLst/>
            <a:gdLst/>
            <a:ahLst/>
            <a:cxnLst/>
            <a:rect l="0" t="0" r="0" b="0"/>
            <a:pathLst>
              <a:path>
                <a:moveTo>
                  <a:pt x="45720" y="0"/>
                </a:moveTo>
                <a:lnTo>
                  <a:pt x="45720" y="453722"/>
                </a:lnTo>
                <a:lnTo>
                  <a:pt x="117465" y="453722"/>
                </a:lnTo>
              </a:path>
            </a:pathLst>
          </a:custGeom>
          <a:noFill/>
          <a:ln w="19050">
            <a:solidFill>
              <a:srgbClr val="17468C"/>
            </a:solidFill>
          </a:ln>
        </p:spPr>
        <p:style>
          <a:lnRef idx="2">
            <a:schemeClr val="accent2">
              <a:tint val="70000"/>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817" name="Freeform 74"/>
          <p:cNvSpPr>
            <a:spLocks noChangeArrowheads="1"/>
          </p:cNvSpPr>
          <p:nvPr/>
        </p:nvSpPr>
        <p:spPr bwMode="auto">
          <a:xfrm>
            <a:off x="2771043" y="3729856"/>
            <a:ext cx="948104" cy="394890"/>
          </a:xfrm>
          <a:custGeom>
            <a:avLst/>
            <a:gdLst>
              <a:gd name="T0" fmla="*/ 0 w 1121031"/>
              <a:gd name="T1" fmla="*/ 0 h 514530"/>
              <a:gd name="T2" fmla="*/ 2 w 1121031"/>
              <a:gd name="T3" fmla="*/ 0 h 514530"/>
              <a:gd name="T4" fmla="*/ 2 w 1121031"/>
              <a:gd name="T5" fmla="*/ 2 h 514530"/>
              <a:gd name="T6" fmla="*/ 0 w 1121031"/>
              <a:gd name="T7" fmla="*/ 2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0">
            <a:gsLst>
              <a:gs pos="0">
                <a:srgbClr val="1D468D"/>
              </a:gs>
              <a:gs pos="100000">
                <a:srgbClr val="4276AD"/>
              </a:gs>
            </a:gsLst>
            <a:lin ang="5400000"/>
          </a:gradFill>
          <a:ln w="25400">
            <a:solidFill>
              <a:srgbClr val="FFFFFF"/>
            </a:solidFill>
            <a:miter lim="800000"/>
            <a:headEnd/>
            <a:tailEnd/>
          </a:ln>
          <a:effectLst>
            <a:outerShdw dist="19050" dir="5400000" rotWithShape="0">
              <a:srgbClr val="808080">
                <a:alpha val="25998"/>
              </a:srgbClr>
            </a:outerShdw>
          </a:effectLst>
        </p:spPr>
        <p:txBody>
          <a:bodyPr lIns="7879" tIns="7879" rIns="7879" bIns="7879" anchor="ctr"/>
          <a:lstStyle/>
          <a:p>
            <a:pPr algn="ctr" defTabSz="551544" eaLnBrk="1" hangingPunct="1">
              <a:lnSpc>
                <a:spcPts val="1009"/>
              </a:lnSpc>
              <a:spcAft>
                <a:spcPct val="35000"/>
              </a:spcAft>
              <a:defRPr/>
            </a:pPr>
            <a:r>
              <a:rPr lang="en-US" altLang="zh-CN" sz="900" b="1" dirty="0">
                <a:solidFill>
                  <a:srgbClr val="FFFFFF"/>
                </a:solidFill>
              </a:rPr>
              <a:t>PSR </a:t>
            </a:r>
            <a:r>
              <a:rPr lang="en-US" altLang="zh-CN" sz="900" b="1" dirty="0" smtClean="0">
                <a:solidFill>
                  <a:srgbClr val="FFFFFF"/>
                </a:solidFill>
              </a:rPr>
              <a:t>Controllers / Switchers</a:t>
            </a:r>
            <a:endParaRPr lang="zh-CN" altLang="en-US" sz="900" b="1" dirty="0">
              <a:solidFill>
                <a:srgbClr val="FFFFFF"/>
              </a:solidFill>
            </a:endParaRPr>
          </a:p>
        </p:txBody>
      </p:sp>
      <p:sp>
        <p:nvSpPr>
          <p:cNvPr id="32818" name="Freeform 86"/>
          <p:cNvSpPr>
            <a:spLocks noChangeArrowheads="1"/>
          </p:cNvSpPr>
          <p:nvPr/>
        </p:nvSpPr>
        <p:spPr bwMode="auto">
          <a:xfrm>
            <a:off x="3077308" y="4217351"/>
            <a:ext cx="846620" cy="296333"/>
          </a:xfrm>
          <a:custGeom>
            <a:avLst/>
            <a:gdLst>
              <a:gd name="T0" fmla="*/ 0 w 1121031"/>
              <a:gd name="T1" fmla="*/ 0 h 514530"/>
              <a:gd name="T2" fmla="*/ 1 w 1121031"/>
              <a:gd name="T3" fmla="*/ 0 h 514530"/>
              <a:gd name="T4" fmla="*/ 1 w 1121031"/>
              <a:gd name="T5" fmla="*/ 1 h 514530"/>
              <a:gd name="T6" fmla="*/ 0 w 1121031"/>
              <a:gd name="T7" fmla="*/ 1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0">
            <a:gsLst>
              <a:gs pos="0">
                <a:srgbClr val="1D468D"/>
              </a:gs>
              <a:gs pos="100000">
                <a:srgbClr val="4276AD"/>
              </a:gs>
            </a:gsLst>
            <a:lin ang="5400000"/>
          </a:gradFill>
          <a:ln w="25400">
            <a:solidFill>
              <a:srgbClr val="FFFFFF"/>
            </a:solidFill>
            <a:miter lim="800000"/>
            <a:headEnd/>
            <a:tailEnd/>
          </a:ln>
          <a:effectLst>
            <a:outerShdw dist="19050" dir="5400000" rotWithShape="0">
              <a:srgbClr val="808080">
                <a:alpha val="25998"/>
              </a:srgbClr>
            </a:outerShdw>
          </a:effectLst>
        </p:spPr>
        <p:txBody>
          <a:bodyPr lIns="6754" tIns="6754" rIns="6754" bIns="6754" anchor="ctr"/>
          <a:lstStyle/>
          <a:p>
            <a:pPr algn="ctr" defTabSz="472752" eaLnBrk="1" hangingPunct="1">
              <a:lnSpc>
                <a:spcPct val="90000"/>
              </a:lnSpc>
              <a:spcAft>
                <a:spcPct val="35000"/>
              </a:spcAft>
              <a:defRPr/>
            </a:pPr>
            <a:r>
              <a:rPr lang="en-US" altLang="zh-CN" sz="900" b="1" dirty="0" smtClean="0">
                <a:solidFill>
                  <a:srgbClr val="FFFFFF"/>
                </a:solidFill>
              </a:rPr>
              <a:t>AP37XX/39XX</a:t>
            </a:r>
            <a:endParaRPr lang="zh-CN" altLang="en-US" sz="900" b="1" dirty="0">
              <a:solidFill>
                <a:srgbClr val="FFFFFF"/>
              </a:solidFill>
            </a:endParaRPr>
          </a:p>
        </p:txBody>
      </p:sp>
      <p:sp>
        <p:nvSpPr>
          <p:cNvPr id="33843" name="Freeform 95"/>
          <p:cNvSpPr>
            <a:spLocks/>
          </p:cNvSpPr>
          <p:nvPr/>
        </p:nvSpPr>
        <p:spPr bwMode="auto">
          <a:xfrm rot="16200000" flipH="1">
            <a:off x="6015801" y="3141016"/>
            <a:ext cx="1123156" cy="288681"/>
          </a:xfrm>
          <a:custGeom>
            <a:avLst/>
            <a:gdLst>
              <a:gd name="T0" fmla="*/ 0 w 2291255"/>
              <a:gd name="T1" fmla="*/ 0 h 420414"/>
              <a:gd name="T2" fmla="*/ 1 w 2291255"/>
              <a:gd name="T3" fmla="*/ 0 h 420414"/>
              <a:gd name="T4" fmla="*/ 1 w 2291255"/>
              <a:gd name="T5" fmla="*/ 1 h 420414"/>
              <a:gd name="T6" fmla="*/ 0 60000 65536"/>
              <a:gd name="T7" fmla="*/ 0 60000 65536"/>
              <a:gd name="T8" fmla="*/ 0 60000 65536"/>
              <a:gd name="T9" fmla="*/ 0 w 2291255"/>
              <a:gd name="T10" fmla="*/ 0 h 420414"/>
              <a:gd name="T11" fmla="*/ 2291255 w 2291255"/>
              <a:gd name="T12" fmla="*/ 420414 h 420414"/>
            </a:gdLst>
            <a:ahLst/>
            <a:cxnLst>
              <a:cxn ang="T6">
                <a:pos x="T0" y="T1"/>
              </a:cxn>
              <a:cxn ang="T7">
                <a:pos x="T2" y="T3"/>
              </a:cxn>
              <a:cxn ang="T8">
                <a:pos x="T4" y="T5"/>
              </a:cxn>
            </a:cxnLst>
            <a:rect l="T9" t="T10" r="T11" b="T12"/>
            <a:pathLst>
              <a:path w="2291255" h="420414">
                <a:moveTo>
                  <a:pt x="0" y="0"/>
                </a:moveTo>
                <a:lnTo>
                  <a:pt x="2291255" y="0"/>
                </a:lnTo>
                <a:lnTo>
                  <a:pt x="2291255" y="420414"/>
                </a:ln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5953" tIns="9572" rIns="15953" bIns="9572" anchor="ctr"/>
          <a:lstStyle/>
          <a:p>
            <a:endParaRPr lang="en-US" dirty="0"/>
          </a:p>
        </p:txBody>
      </p:sp>
      <p:cxnSp>
        <p:nvCxnSpPr>
          <p:cNvPr id="33844" name="Straight Connector 97"/>
          <p:cNvCxnSpPr>
            <a:cxnSpLocks noChangeShapeType="1"/>
          </p:cNvCxnSpPr>
          <p:nvPr/>
        </p:nvCxnSpPr>
        <p:spPr bwMode="auto">
          <a:xfrm>
            <a:off x="6433038" y="3488424"/>
            <a:ext cx="487974" cy="0"/>
          </a:xfrm>
          <a:prstGeom prst="line">
            <a:avLst/>
          </a:prstGeom>
          <a:noFill/>
          <a:ln w="25400">
            <a:solidFill>
              <a:srgbClr val="17468C"/>
            </a:solidFill>
            <a:round/>
            <a:headEnd/>
            <a:tailEnd/>
          </a:ln>
          <a:extLst>
            <a:ext uri="{909E8E84-426E-40DD-AFC4-6F175D3DCCD1}">
              <a14:hiddenFill xmlns:a14="http://schemas.microsoft.com/office/drawing/2010/main" xmlns="">
                <a:noFill/>
              </a14:hiddenFill>
            </a:ext>
          </a:extLst>
        </p:spPr>
      </p:cxnSp>
      <p:cxnSp>
        <p:nvCxnSpPr>
          <p:cNvPr id="33845" name="Straight Connector 98"/>
          <p:cNvCxnSpPr>
            <a:cxnSpLocks noChangeShapeType="1"/>
          </p:cNvCxnSpPr>
          <p:nvPr/>
        </p:nvCxnSpPr>
        <p:spPr bwMode="auto">
          <a:xfrm>
            <a:off x="6433038" y="3100809"/>
            <a:ext cx="487974" cy="0"/>
          </a:xfrm>
          <a:prstGeom prst="line">
            <a:avLst/>
          </a:prstGeom>
          <a:noFill/>
          <a:ln w="25400">
            <a:solidFill>
              <a:srgbClr val="17468C"/>
            </a:solidFill>
            <a:round/>
            <a:headEnd/>
            <a:tailEnd/>
          </a:ln>
          <a:extLst>
            <a:ext uri="{909E8E84-426E-40DD-AFC4-6F175D3DCCD1}">
              <a14:hiddenFill xmlns:a14="http://schemas.microsoft.com/office/drawing/2010/main" xmlns="">
                <a:noFill/>
              </a14:hiddenFill>
            </a:ext>
          </a:extLst>
        </p:spPr>
      </p:cxnSp>
      <p:sp>
        <p:nvSpPr>
          <p:cNvPr id="32822" name="Freeform 58">
            <a:hlinkClick r:id="rId4" action="ppaction://hlinksldjump"/>
          </p:cNvPr>
          <p:cNvSpPr>
            <a:spLocks noChangeArrowheads="1"/>
          </p:cNvSpPr>
          <p:nvPr/>
        </p:nvSpPr>
        <p:spPr bwMode="auto">
          <a:xfrm>
            <a:off x="6353908" y="2427445"/>
            <a:ext cx="1018443" cy="334698"/>
          </a:xfrm>
          <a:custGeom>
            <a:avLst/>
            <a:gdLst>
              <a:gd name="T0" fmla="*/ 0 w 1121031"/>
              <a:gd name="T1" fmla="*/ 0 h 514530"/>
              <a:gd name="T2" fmla="*/ 102751 w 1121031"/>
              <a:gd name="T3" fmla="*/ 0 h 514530"/>
              <a:gd name="T4" fmla="*/ 102751 w 1121031"/>
              <a:gd name="T5" fmla="*/ 2 h 514530"/>
              <a:gd name="T6" fmla="*/ 0 w 1121031"/>
              <a:gd name="T7" fmla="*/ 2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5D5D5D"/>
              </a:gs>
              <a:gs pos="100000">
                <a:srgbClr val="B1B1B1"/>
              </a:gs>
            </a:gsLst>
            <a:lin ang="5400000"/>
          </a:gradFill>
          <a:ln w="25400">
            <a:solidFill>
              <a:srgbClr val="FFFFFF"/>
            </a:solidFill>
            <a:miter lim="800000"/>
            <a:headEnd/>
            <a:tailEnd/>
          </a:ln>
          <a:effectLst>
            <a:outerShdw dist="19939" dir="3119940" rotWithShape="0">
              <a:srgbClr val="808080">
                <a:alpha val="26999"/>
              </a:srgbClr>
            </a:outerShdw>
          </a:effectLst>
        </p:spPr>
        <p:txBody>
          <a:bodyPr lIns="7879" tIns="7879" rIns="7879" bIns="7879" anchor="ctr"/>
          <a:lstStyle/>
          <a:p>
            <a:pPr marL="84420" defTabSz="551544" eaLnBrk="1" hangingPunct="1">
              <a:lnSpc>
                <a:spcPts val="1041"/>
              </a:lnSpc>
              <a:spcAft>
                <a:spcPct val="35000"/>
              </a:spcAft>
              <a:defRPr/>
            </a:pPr>
            <a:r>
              <a:rPr lang="en-GB" altLang="zh-CN" sz="1100" dirty="0">
                <a:solidFill>
                  <a:srgbClr val="FFFFFF"/>
                </a:solidFill>
              </a:rPr>
              <a:t>Secondary Rectifiers</a:t>
            </a:r>
            <a:endParaRPr lang="zh-CN" altLang="en-US" sz="1100">
              <a:solidFill>
                <a:srgbClr val="FFFFFF"/>
              </a:solidFill>
            </a:endParaRPr>
          </a:p>
        </p:txBody>
      </p:sp>
      <p:sp>
        <p:nvSpPr>
          <p:cNvPr id="32823" name="Freeform 59"/>
          <p:cNvSpPr>
            <a:spLocks noChangeArrowheads="1"/>
          </p:cNvSpPr>
          <p:nvPr/>
        </p:nvSpPr>
        <p:spPr bwMode="auto">
          <a:xfrm>
            <a:off x="6553200" y="2939413"/>
            <a:ext cx="690197" cy="312208"/>
          </a:xfrm>
          <a:custGeom>
            <a:avLst/>
            <a:gdLst>
              <a:gd name="T0" fmla="*/ 0 w 1121031"/>
              <a:gd name="T1" fmla="*/ 0 h 514530"/>
              <a:gd name="T2" fmla="*/ 1 w 1121031"/>
              <a:gd name="T3" fmla="*/ 0 h 514530"/>
              <a:gd name="T4" fmla="*/ 1 w 1121031"/>
              <a:gd name="T5" fmla="*/ 1 h 514530"/>
              <a:gd name="T6" fmla="*/ 0 w 1121031"/>
              <a:gd name="T7" fmla="*/ 1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5D5D5D"/>
              </a:gs>
              <a:gs pos="100000">
                <a:srgbClr val="B1B1B1"/>
              </a:gs>
            </a:gsLst>
            <a:lin ang="5400000"/>
          </a:gradFill>
          <a:ln w="25400">
            <a:solidFill>
              <a:srgbClr val="FFFFFF"/>
            </a:solidFill>
            <a:miter lim="800000"/>
            <a:headEnd/>
            <a:tailEnd/>
          </a:ln>
          <a:effectLst>
            <a:outerShdw dist="19939" dir="3119940" rotWithShape="0">
              <a:srgbClr val="808080">
                <a:alpha val="26999"/>
              </a:srgbClr>
            </a:outerShdw>
          </a:effectLst>
        </p:spPr>
        <p:txBody>
          <a:bodyPr lIns="7879" tIns="7879" rIns="7879" bIns="7879" anchor="ctr"/>
          <a:lstStyle/>
          <a:p>
            <a:pPr algn="ctr" defTabSz="551544" eaLnBrk="1" hangingPunct="1">
              <a:lnSpc>
                <a:spcPts val="1130"/>
              </a:lnSpc>
              <a:spcAft>
                <a:spcPct val="35000"/>
              </a:spcAft>
              <a:defRPr/>
            </a:pPr>
            <a:r>
              <a:rPr lang="en-US" altLang="zh-CN" sz="1100" dirty="0">
                <a:solidFill>
                  <a:srgbClr val="FFFFFF"/>
                </a:solidFill>
              </a:rPr>
              <a:t>Schottky Diodes</a:t>
            </a:r>
            <a:endParaRPr lang="zh-CN" altLang="en-US" sz="1100" dirty="0">
              <a:solidFill>
                <a:srgbClr val="FFFFFF"/>
              </a:solidFill>
            </a:endParaRPr>
          </a:p>
        </p:txBody>
      </p:sp>
      <p:sp>
        <p:nvSpPr>
          <p:cNvPr id="32824" name="Freeform 60"/>
          <p:cNvSpPr>
            <a:spLocks noChangeArrowheads="1"/>
          </p:cNvSpPr>
          <p:nvPr/>
        </p:nvSpPr>
        <p:spPr bwMode="auto">
          <a:xfrm>
            <a:off x="6553200" y="3324382"/>
            <a:ext cx="690197" cy="312208"/>
          </a:xfrm>
          <a:custGeom>
            <a:avLst/>
            <a:gdLst>
              <a:gd name="T0" fmla="*/ 0 w 1121031"/>
              <a:gd name="T1" fmla="*/ 0 h 514530"/>
              <a:gd name="T2" fmla="*/ 1 w 1121031"/>
              <a:gd name="T3" fmla="*/ 0 h 514530"/>
              <a:gd name="T4" fmla="*/ 1 w 1121031"/>
              <a:gd name="T5" fmla="*/ 1 h 514530"/>
              <a:gd name="T6" fmla="*/ 0 w 1121031"/>
              <a:gd name="T7" fmla="*/ 1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5D5D5D"/>
              </a:gs>
              <a:gs pos="100000">
                <a:srgbClr val="B1B1B1"/>
              </a:gs>
            </a:gsLst>
            <a:lin ang="5400000"/>
          </a:gradFill>
          <a:ln w="25400">
            <a:solidFill>
              <a:srgbClr val="FFFFFF"/>
            </a:solidFill>
            <a:miter lim="800000"/>
            <a:headEnd/>
            <a:tailEnd/>
          </a:ln>
          <a:effectLst>
            <a:outerShdw dist="19939" dir="3119940" rotWithShape="0">
              <a:srgbClr val="808080">
                <a:alpha val="26999"/>
              </a:srgbClr>
            </a:outerShdw>
          </a:effectLst>
        </p:spPr>
        <p:txBody>
          <a:bodyPr lIns="7879" tIns="7879" rIns="7879" bIns="7879" anchor="ctr"/>
          <a:lstStyle/>
          <a:p>
            <a:pPr algn="ctr" defTabSz="551544" eaLnBrk="1" hangingPunct="1">
              <a:lnSpc>
                <a:spcPts val="1307"/>
              </a:lnSpc>
              <a:spcAft>
                <a:spcPct val="35000"/>
              </a:spcAft>
              <a:defRPr/>
            </a:pPr>
            <a:r>
              <a:rPr lang="en-US" altLang="zh-CN" sz="1100" dirty="0">
                <a:solidFill>
                  <a:srgbClr val="FFFFFF"/>
                </a:solidFill>
              </a:rPr>
              <a:t>SBR</a:t>
            </a:r>
            <a:r>
              <a:rPr lang="en-US" altLang="zh-CN" sz="1100" baseline="30000" dirty="0">
                <a:solidFill>
                  <a:srgbClr val="FFFFFF"/>
                </a:solidFill>
              </a:rPr>
              <a:t>®</a:t>
            </a:r>
            <a:endParaRPr lang="zh-CN" altLang="en-US" sz="1100" baseline="30000">
              <a:solidFill>
                <a:srgbClr val="FFFFFF"/>
              </a:solidFill>
            </a:endParaRPr>
          </a:p>
        </p:txBody>
      </p:sp>
      <p:sp>
        <p:nvSpPr>
          <p:cNvPr id="32825" name="Freeform 62"/>
          <p:cNvSpPr>
            <a:spLocks noChangeArrowheads="1"/>
          </p:cNvSpPr>
          <p:nvPr/>
        </p:nvSpPr>
        <p:spPr bwMode="auto">
          <a:xfrm>
            <a:off x="6553200" y="3705382"/>
            <a:ext cx="690197" cy="310885"/>
          </a:xfrm>
          <a:custGeom>
            <a:avLst/>
            <a:gdLst>
              <a:gd name="T0" fmla="*/ 0 w 1121031"/>
              <a:gd name="T1" fmla="*/ 0 h 514530"/>
              <a:gd name="T2" fmla="*/ 1 w 1121031"/>
              <a:gd name="T3" fmla="*/ 0 h 514530"/>
              <a:gd name="T4" fmla="*/ 1 w 1121031"/>
              <a:gd name="T5" fmla="*/ 1 h 514530"/>
              <a:gd name="T6" fmla="*/ 0 w 1121031"/>
              <a:gd name="T7" fmla="*/ 1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5D5D5D"/>
              </a:gs>
              <a:gs pos="100000">
                <a:srgbClr val="B1B1B1"/>
              </a:gs>
            </a:gsLst>
            <a:lin ang="5400000"/>
          </a:gradFill>
          <a:ln w="25400">
            <a:solidFill>
              <a:srgbClr val="FFFFFF"/>
            </a:solidFill>
            <a:miter lim="800000"/>
            <a:headEnd/>
            <a:tailEnd/>
          </a:ln>
          <a:effectLst>
            <a:outerShdw dist="19939" dir="3119940" rotWithShape="0">
              <a:srgbClr val="808080">
                <a:alpha val="26999"/>
              </a:srgbClr>
            </a:outerShdw>
          </a:effectLst>
        </p:spPr>
        <p:txBody>
          <a:bodyPr lIns="7879" tIns="7879" rIns="7879" bIns="7879" anchor="ctr"/>
          <a:lstStyle/>
          <a:p>
            <a:pPr algn="ctr" defTabSz="551544" eaLnBrk="1" hangingPunct="1">
              <a:lnSpc>
                <a:spcPts val="1130"/>
              </a:lnSpc>
              <a:spcAft>
                <a:spcPct val="35000"/>
              </a:spcAft>
              <a:defRPr/>
            </a:pPr>
            <a:r>
              <a:rPr lang="en-US" altLang="zh-CN" sz="1100" dirty="0">
                <a:solidFill>
                  <a:srgbClr val="FFFFFF"/>
                </a:solidFill>
              </a:rPr>
              <a:t>Sync. Rectifiers</a:t>
            </a:r>
            <a:endParaRPr lang="zh-CN" altLang="en-US" sz="1100">
              <a:solidFill>
                <a:srgbClr val="FFFFFF"/>
              </a:solidFill>
            </a:endParaRPr>
          </a:p>
        </p:txBody>
      </p:sp>
      <p:cxnSp>
        <p:nvCxnSpPr>
          <p:cNvPr id="33850" name="Straight Connector 39954"/>
          <p:cNvCxnSpPr>
            <a:cxnSpLocks noChangeShapeType="1"/>
            <a:endCxn id="33802" idx="1"/>
          </p:cNvCxnSpPr>
          <p:nvPr/>
        </p:nvCxnSpPr>
        <p:spPr bwMode="auto">
          <a:xfrm flipV="1">
            <a:off x="4133851" y="839945"/>
            <a:ext cx="3235569" cy="1150938"/>
          </a:xfrm>
          <a:prstGeom prst="line">
            <a:avLst/>
          </a:prstGeom>
          <a:noFill/>
          <a:ln w="25400">
            <a:solidFill>
              <a:srgbClr val="17468C"/>
            </a:solidFill>
            <a:round/>
            <a:headEnd/>
            <a:tailEnd/>
          </a:ln>
          <a:extLst>
            <a:ext uri="{909E8E84-426E-40DD-AFC4-6F175D3DCCD1}">
              <a14:hiddenFill xmlns:a14="http://schemas.microsoft.com/office/drawing/2010/main" xmlns="">
                <a:noFill/>
              </a14:hiddenFill>
            </a:ext>
          </a:extLst>
        </p:spPr>
      </p:cxnSp>
      <p:cxnSp>
        <p:nvCxnSpPr>
          <p:cNvPr id="33851" name="Straight Connector 126"/>
          <p:cNvCxnSpPr>
            <a:cxnSpLocks noChangeShapeType="1"/>
          </p:cNvCxnSpPr>
          <p:nvPr/>
        </p:nvCxnSpPr>
        <p:spPr bwMode="auto">
          <a:xfrm flipV="1">
            <a:off x="4133851" y="1347945"/>
            <a:ext cx="3235569" cy="812271"/>
          </a:xfrm>
          <a:prstGeom prst="line">
            <a:avLst/>
          </a:prstGeom>
          <a:noFill/>
          <a:ln w="25400">
            <a:solidFill>
              <a:srgbClr val="FFA700"/>
            </a:solidFill>
            <a:round/>
            <a:headEnd/>
            <a:tailEnd/>
          </a:ln>
          <a:extLst>
            <a:ext uri="{909E8E84-426E-40DD-AFC4-6F175D3DCCD1}">
              <a14:hiddenFill xmlns:a14="http://schemas.microsoft.com/office/drawing/2010/main" xmlns="">
                <a:noFill/>
              </a14:hiddenFill>
            </a:ext>
          </a:extLst>
        </p:spPr>
      </p:cxnSp>
      <p:cxnSp>
        <p:nvCxnSpPr>
          <p:cNvPr id="33852" name="Straight Connector 128"/>
          <p:cNvCxnSpPr>
            <a:cxnSpLocks noChangeShapeType="1"/>
          </p:cNvCxnSpPr>
          <p:nvPr/>
        </p:nvCxnSpPr>
        <p:spPr bwMode="auto">
          <a:xfrm>
            <a:off x="4138246" y="1235497"/>
            <a:ext cx="3223846" cy="734219"/>
          </a:xfrm>
          <a:prstGeom prst="line">
            <a:avLst/>
          </a:prstGeom>
          <a:noFill/>
          <a:ln w="25400">
            <a:solidFill>
              <a:srgbClr val="008000"/>
            </a:solidFill>
            <a:round/>
            <a:headEnd/>
            <a:tailEnd/>
          </a:ln>
          <a:extLst>
            <a:ext uri="{909E8E84-426E-40DD-AFC4-6F175D3DCCD1}">
              <a14:hiddenFill xmlns:a14="http://schemas.microsoft.com/office/drawing/2010/main" xmlns="">
                <a:noFill/>
              </a14:hiddenFill>
            </a:ext>
          </a:extLst>
        </p:spPr>
      </p:cxnSp>
      <p:cxnSp>
        <p:nvCxnSpPr>
          <p:cNvPr id="33853" name="Straight Connector 130"/>
          <p:cNvCxnSpPr>
            <a:cxnSpLocks noChangeShapeType="1"/>
          </p:cNvCxnSpPr>
          <p:nvPr/>
        </p:nvCxnSpPr>
        <p:spPr bwMode="auto">
          <a:xfrm>
            <a:off x="4133851" y="812163"/>
            <a:ext cx="3234103" cy="910167"/>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cxnSp>
      <p:sp>
        <p:nvSpPr>
          <p:cNvPr id="32830" name="Freeform 118">
            <a:hlinkClick r:id="rId4" action="ppaction://hlinksldjump"/>
          </p:cNvPr>
          <p:cNvSpPr>
            <a:spLocks noChangeArrowheads="1"/>
          </p:cNvSpPr>
          <p:nvPr/>
        </p:nvSpPr>
        <p:spPr bwMode="auto">
          <a:xfrm>
            <a:off x="7403123" y="1699841"/>
            <a:ext cx="990600" cy="161396"/>
          </a:xfrm>
          <a:custGeom>
            <a:avLst/>
            <a:gdLst>
              <a:gd name="T0" fmla="*/ 0 w 1121031"/>
              <a:gd name="T1" fmla="*/ 0 h 514530"/>
              <a:gd name="T2" fmla="*/ 1609 w 1121031"/>
              <a:gd name="T3" fmla="*/ 0 h 514530"/>
              <a:gd name="T4" fmla="*/ 1609 w 1121031"/>
              <a:gd name="T5" fmla="*/ 0 h 514530"/>
              <a:gd name="T6" fmla="*/ 0 w 1121031"/>
              <a:gd name="T7" fmla="*/ 0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FF4146"/>
              </a:gs>
              <a:gs pos="99001">
                <a:srgbClr val="FF9756"/>
              </a:gs>
              <a:gs pos="100000">
                <a:srgbClr val="FF9756"/>
              </a:gs>
            </a:gsLst>
            <a:lin ang="5400000"/>
          </a:gradFill>
          <a:ln w="12700">
            <a:solidFill>
              <a:srgbClr val="FFFFFF"/>
            </a:solidFill>
            <a:miter lim="800000"/>
            <a:headEnd/>
            <a:tailEnd/>
          </a:ln>
          <a:effectLst>
            <a:outerShdw dist="19939" dir="3119940" rotWithShape="0">
              <a:srgbClr val="808080">
                <a:alpha val="26999"/>
              </a:srgbClr>
            </a:outerShdw>
          </a:effectLst>
        </p:spPr>
        <p:txBody>
          <a:bodyPr lIns="7879" tIns="7879" rIns="7879" bIns="7879"/>
          <a:lstStyle/>
          <a:p>
            <a:pPr marL="84420" defTabSz="551544" eaLnBrk="1" hangingPunct="1">
              <a:lnSpc>
                <a:spcPts val="1041"/>
              </a:lnSpc>
              <a:spcAft>
                <a:spcPct val="35000"/>
              </a:spcAft>
              <a:defRPr/>
            </a:pPr>
            <a:r>
              <a:rPr lang="en-GB" altLang="zh-CN" sz="900" dirty="0">
                <a:solidFill>
                  <a:srgbClr val="FFFFFF"/>
                </a:solidFill>
              </a:rPr>
              <a:t>Standby Power</a:t>
            </a:r>
            <a:endParaRPr lang="zh-CN" altLang="en-US" sz="900">
              <a:solidFill>
                <a:srgbClr val="FFFFFF"/>
              </a:solidFill>
            </a:endParaRPr>
          </a:p>
        </p:txBody>
      </p:sp>
      <p:sp>
        <p:nvSpPr>
          <p:cNvPr id="32831" name="Freeform 119">
            <a:hlinkClick r:id="rId4" action="ppaction://hlinksldjump"/>
          </p:cNvPr>
          <p:cNvSpPr>
            <a:spLocks noChangeArrowheads="1"/>
          </p:cNvSpPr>
          <p:nvPr/>
        </p:nvSpPr>
        <p:spPr bwMode="auto">
          <a:xfrm>
            <a:off x="7406054" y="1973684"/>
            <a:ext cx="436685" cy="161396"/>
          </a:xfrm>
          <a:custGeom>
            <a:avLst/>
            <a:gdLst>
              <a:gd name="T0" fmla="*/ 0 w 1121031"/>
              <a:gd name="T1" fmla="*/ 0 h 514530"/>
              <a:gd name="T2" fmla="*/ 0 w 1121031"/>
              <a:gd name="T3" fmla="*/ 0 h 514530"/>
              <a:gd name="T4" fmla="*/ 0 w 1121031"/>
              <a:gd name="T5" fmla="*/ 0 h 514530"/>
              <a:gd name="T6" fmla="*/ 0 w 1121031"/>
              <a:gd name="T7" fmla="*/ 0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7F7F00"/>
              </a:gs>
              <a:gs pos="99001">
                <a:srgbClr val="B9BE00"/>
              </a:gs>
              <a:gs pos="100000">
                <a:srgbClr val="B9BE00"/>
              </a:gs>
            </a:gsLst>
            <a:lin ang="5400000"/>
          </a:gradFill>
          <a:ln w="12700">
            <a:solidFill>
              <a:srgbClr val="FFFFFF"/>
            </a:solidFill>
            <a:miter lim="800000"/>
            <a:headEnd/>
            <a:tailEnd/>
          </a:ln>
          <a:effectLst>
            <a:outerShdw dist="19939" dir="3119940" rotWithShape="0">
              <a:srgbClr val="808080">
                <a:alpha val="26999"/>
              </a:srgbClr>
            </a:outerShdw>
          </a:effectLst>
        </p:spPr>
        <p:txBody>
          <a:bodyPr lIns="7879" tIns="7879" rIns="7879" bIns="7879"/>
          <a:lstStyle/>
          <a:p>
            <a:pPr marL="84420" defTabSz="551544" eaLnBrk="1" hangingPunct="1">
              <a:lnSpc>
                <a:spcPts val="1041"/>
              </a:lnSpc>
              <a:spcAft>
                <a:spcPct val="35000"/>
              </a:spcAft>
              <a:defRPr/>
            </a:pPr>
            <a:r>
              <a:rPr lang="en-GB" altLang="zh-CN" sz="900" dirty="0">
                <a:solidFill>
                  <a:srgbClr val="FFFFFF"/>
                </a:solidFill>
              </a:rPr>
              <a:t>Cost</a:t>
            </a:r>
            <a:endParaRPr lang="zh-CN" altLang="en-US" sz="900">
              <a:solidFill>
                <a:srgbClr val="FFFFFF"/>
              </a:solidFill>
            </a:endParaRPr>
          </a:p>
        </p:txBody>
      </p:sp>
      <p:sp>
        <p:nvSpPr>
          <p:cNvPr id="32832" name="Freeform 120">
            <a:hlinkClick r:id="rId4" action="ppaction://hlinksldjump"/>
          </p:cNvPr>
          <p:cNvSpPr>
            <a:spLocks noChangeArrowheads="1"/>
          </p:cNvSpPr>
          <p:nvPr/>
        </p:nvSpPr>
        <p:spPr bwMode="auto">
          <a:xfrm>
            <a:off x="7406054" y="817455"/>
            <a:ext cx="1069731" cy="161396"/>
          </a:xfrm>
          <a:custGeom>
            <a:avLst/>
            <a:gdLst>
              <a:gd name="T0" fmla="*/ 0 w 1121031"/>
              <a:gd name="T1" fmla="*/ 0 h 514530"/>
              <a:gd name="T2" fmla="*/ 163103430 w 1121031"/>
              <a:gd name="T3" fmla="*/ 0 h 514530"/>
              <a:gd name="T4" fmla="*/ 163103430 w 1121031"/>
              <a:gd name="T5" fmla="*/ 0 h 514530"/>
              <a:gd name="T6" fmla="*/ 0 w 1121031"/>
              <a:gd name="T7" fmla="*/ 0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17468C"/>
              </a:gs>
              <a:gs pos="99001">
                <a:srgbClr val="4B6F9F"/>
              </a:gs>
              <a:gs pos="100000">
                <a:srgbClr val="4B6F9F"/>
              </a:gs>
            </a:gsLst>
            <a:lin ang="5400000"/>
          </a:gradFill>
          <a:ln w="12700">
            <a:solidFill>
              <a:srgbClr val="FFFFFF"/>
            </a:solidFill>
            <a:miter lim="800000"/>
            <a:headEnd/>
            <a:tailEnd/>
          </a:ln>
          <a:effectLst>
            <a:outerShdw dist="19939" dir="3119940" rotWithShape="0">
              <a:srgbClr val="808080">
                <a:alpha val="26999"/>
              </a:srgbClr>
            </a:outerShdw>
          </a:effectLst>
        </p:spPr>
        <p:txBody>
          <a:bodyPr lIns="7879" tIns="7879" rIns="7879" bIns="7879"/>
          <a:lstStyle/>
          <a:p>
            <a:pPr marL="84420" defTabSz="551544" eaLnBrk="1" hangingPunct="1">
              <a:lnSpc>
                <a:spcPts val="1041"/>
              </a:lnSpc>
              <a:spcAft>
                <a:spcPct val="35000"/>
              </a:spcAft>
              <a:defRPr/>
            </a:pPr>
            <a:r>
              <a:rPr lang="en-GB" altLang="zh-CN" sz="900" dirty="0">
                <a:solidFill>
                  <a:srgbClr val="FFFFFF"/>
                </a:solidFill>
              </a:rPr>
              <a:t>System Efficiency</a:t>
            </a:r>
            <a:endParaRPr lang="zh-CN" altLang="en-US" sz="900">
              <a:solidFill>
                <a:srgbClr val="FFFFFF"/>
              </a:solidFill>
            </a:endParaRPr>
          </a:p>
        </p:txBody>
      </p:sp>
      <p:sp>
        <p:nvSpPr>
          <p:cNvPr id="32833" name="Freeform 121">
            <a:hlinkClick r:id="rId4" action="ppaction://hlinksldjump"/>
          </p:cNvPr>
          <p:cNvSpPr>
            <a:spLocks noChangeArrowheads="1"/>
          </p:cNvSpPr>
          <p:nvPr/>
        </p:nvSpPr>
        <p:spPr bwMode="auto">
          <a:xfrm>
            <a:off x="7404589" y="1318841"/>
            <a:ext cx="1005254" cy="161396"/>
          </a:xfrm>
          <a:custGeom>
            <a:avLst/>
            <a:gdLst>
              <a:gd name="T0" fmla="*/ 0 w 1121031"/>
              <a:gd name="T1" fmla="*/ 0 h 514530"/>
              <a:gd name="T2" fmla="*/ 14542 w 1121031"/>
              <a:gd name="T3" fmla="*/ 0 h 514530"/>
              <a:gd name="T4" fmla="*/ 14542 w 1121031"/>
              <a:gd name="T5" fmla="*/ 0 h 514530"/>
              <a:gd name="T6" fmla="*/ 0 w 1121031"/>
              <a:gd name="T7" fmla="*/ 0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1">
            <a:gsLst>
              <a:gs pos="0">
                <a:srgbClr val="E09200"/>
              </a:gs>
              <a:gs pos="99001">
                <a:srgbClr val="EFD600"/>
              </a:gs>
              <a:gs pos="100000">
                <a:srgbClr val="EFD600"/>
              </a:gs>
            </a:gsLst>
            <a:lin ang="5400000"/>
          </a:gradFill>
          <a:ln w="12700">
            <a:solidFill>
              <a:srgbClr val="FFFFFF"/>
            </a:solidFill>
            <a:miter lim="800000"/>
            <a:headEnd/>
            <a:tailEnd/>
          </a:ln>
          <a:effectLst>
            <a:outerShdw dist="19939" dir="3119940" rotWithShape="0">
              <a:srgbClr val="808080">
                <a:alpha val="26999"/>
              </a:srgbClr>
            </a:outerShdw>
          </a:effectLst>
        </p:spPr>
        <p:txBody>
          <a:bodyPr lIns="7879" tIns="7879" rIns="7879" bIns="7879"/>
          <a:lstStyle/>
          <a:p>
            <a:pPr marL="84420" defTabSz="551544" eaLnBrk="1" hangingPunct="1">
              <a:lnSpc>
                <a:spcPts val="1041"/>
              </a:lnSpc>
              <a:spcAft>
                <a:spcPct val="35000"/>
              </a:spcAft>
              <a:defRPr/>
            </a:pPr>
            <a:r>
              <a:rPr lang="en-GB" altLang="zh-CN" sz="900" dirty="0">
                <a:solidFill>
                  <a:srgbClr val="FFFFFF"/>
                </a:solidFill>
              </a:rPr>
              <a:t>New Technology</a:t>
            </a:r>
            <a:endParaRPr lang="zh-CN" altLang="en-US" sz="900">
              <a:solidFill>
                <a:srgbClr val="FFFFFF"/>
              </a:solidFill>
            </a:endParaRPr>
          </a:p>
        </p:txBody>
      </p:sp>
      <p:sp>
        <p:nvSpPr>
          <p:cNvPr id="33858" name="Freeform 101"/>
          <p:cNvSpPr>
            <a:spLocks/>
          </p:cNvSpPr>
          <p:nvPr/>
        </p:nvSpPr>
        <p:spPr bwMode="auto">
          <a:xfrm flipH="1" flipV="1">
            <a:off x="4142643" y="788351"/>
            <a:ext cx="3223846" cy="1414198"/>
          </a:xfrm>
          <a:custGeom>
            <a:avLst/>
            <a:gdLst>
              <a:gd name="T0" fmla="*/ 0 w 2291255"/>
              <a:gd name="T1" fmla="*/ 0 h 420414"/>
              <a:gd name="T2" fmla="*/ 2147483647 w 2291255"/>
              <a:gd name="T3" fmla="*/ 0 h 420414"/>
              <a:gd name="T4" fmla="*/ 2147483647 w 2291255"/>
              <a:gd name="T5" fmla="*/ 2147483647 h 420414"/>
              <a:gd name="T6" fmla="*/ 0 60000 65536"/>
              <a:gd name="T7" fmla="*/ 0 60000 65536"/>
              <a:gd name="T8" fmla="*/ 0 60000 65536"/>
              <a:gd name="T9" fmla="*/ 0 w 2291255"/>
              <a:gd name="T10" fmla="*/ 0 h 420414"/>
              <a:gd name="T11" fmla="*/ 2291255 w 2291255"/>
              <a:gd name="T12" fmla="*/ 420414 h 420414"/>
            </a:gdLst>
            <a:ahLst/>
            <a:cxnLst>
              <a:cxn ang="T6">
                <a:pos x="T0" y="T1"/>
              </a:cxn>
              <a:cxn ang="T7">
                <a:pos x="T2" y="T3"/>
              </a:cxn>
              <a:cxn ang="T8">
                <a:pos x="T4" y="T5"/>
              </a:cxn>
            </a:cxnLst>
            <a:rect l="T9" t="T10" r="T11" b="T12"/>
            <a:pathLst>
              <a:path w="2291255" h="420414">
                <a:moveTo>
                  <a:pt x="0" y="0"/>
                </a:moveTo>
                <a:lnTo>
                  <a:pt x="2291255" y="0"/>
                </a:lnTo>
                <a:lnTo>
                  <a:pt x="2291255" y="420414"/>
                </a:lnTo>
              </a:path>
            </a:pathLst>
          </a:custGeom>
          <a:noFill/>
          <a:ln w="25400">
            <a:solidFill>
              <a:srgbClr val="17468C"/>
            </a:solidFill>
            <a:round/>
            <a:headEnd/>
            <a:tailEnd/>
          </a:ln>
          <a:extLst>
            <a:ext uri="{909E8E84-426E-40DD-AFC4-6F175D3DCCD1}">
              <a14:hiddenFill xmlns:a14="http://schemas.microsoft.com/office/drawing/2010/main" xmlns="">
                <a:solidFill>
                  <a:srgbClr val="FFFFFF"/>
                </a:solidFill>
              </a14:hiddenFill>
            </a:ext>
          </a:extLst>
        </p:spPr>
        <p:txBody>
          <a:bodyPr wrap="none" lIns="15953" tIns="9572" rIns="15953" bIns="9572" anchor="ctr"/>
          <a:lstStyle/>
          <a:p>
            <a:endParaRPr lang="en-US" dirty="0"/>
          </a:p>
        </p:txBody>
      </p:sp>
      <p:pic>
        <p:nvPicPr>
          <p:cNvPr id="33859" name="Picture 1" descr="1280.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75138" y="776445"/>
            <a:ext cx="3289789"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3860" name="Straight Arrow Connector 39962"/>
          <p:cNvCxnSpPr>
            <a:cxnSpLocks noChangeShapeType="1"/>
          </p:cNvCxnSpPr>
          <p:nvPr/>
        </p:nvCxnSpPr>
        <p:spPr bwMode="auto">
          <a:xfrm>
            <a:off x="4454769" y="1101882"/>
            <a:ext cx="640374" cy="182563"/>
          </a:xfrm>
          <a:prstGeom prst="straightConnector1">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cxnSp>
      <p:cxnSp>
        <p:nvCxnSpPr>
          <p:cNvPr id="33861" name="Straight Arrow Connector 137"/>
          <p:cNvCxnSpPr>
            <a:cxnSpLocks noChangeShapeType="1"/>
          </p:cNvCxnSpPr>
          <p:nvPr/>
        </p:nvCxnSpPr>
        <p:spPr bwMode="auto">
          <a:xfrm>
            <a:off x="4283320" y="1489496"/>
            <a:ext cx="461596" cy="133615"/>
          </a:xfrm>
          <a:prstGeom prst="straightConnector1">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cxnSp>
      <p:cxnSp>
        <p:nvCxnSpPr>
          <p:cNvPr id="33862" name="Straight Arrow Connector 138"/>
          <p:cNvCxnSpPr>
            <a:cxnSpLocks noChangeShapeType="1"/>
          </p:cNvCxnSpPr>
          <p:nvPr/>
        </p:nvCxnSpPr>
        <p:spPr bwMode="auto">
          <a:xfrm flipV="1">
            <a:off x="6494584" y="1186549"/>
            <a:ext cx="499697" cy="169333"/>
          </a:xfrm>
          <a:prstGeom prst="straightConnector1">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cxnSp>
      <p:cxnSp>
        <p:nvCxnSpPr>
          <p:cNvPr id="33863" name="Straight Arrow Connector 140"/>
          <p:cNvCxnSpPr>
            <a:cxnSpLocks noChangeShapeType="1"/>
          </p:cNvCxnSpPr>
          <p:nvPr/>
        </p:nvCxnSpPr>
        <p:spPr bwMode="auto">
          <a:xfrm flipV="1">
            <a:off x="6002216" y="1911507"/>
            <a:ext cx="461597" cy="134938"/>
          </a:xfrm>
          <a:prstGeom prst="straightConnector1">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cxnSp>
      <p:sp>
        <p:nvSpPr>
          <p:cNvPr id="32840" name="Freeform 91"/>
          <p:cNvSpPr>
            <a:spLocks noChangeArrowheads="1"/>
          </p:cNvSpPr>
          <p:nvPr/>
        </p:nvSpPr>
        <p:spPr bwMode="auto">
          <a:xfrm>
            <a:off x="4865077" y="2743621"/>
            <a:ext cx="656492" cy="539750"/>
          </a:xfrm>
          <a:custGeom>
            <a:avLst/>
            <a:gdLst>
              <a:gd name="T0" fmla="*/ 0 w 1121031"/>
              <a:gd name="T1" fmla="*/ 0 h 514530"/>
              <a:gd name="T2" fmla="*/ 1 w 1121031"/>
              <a:gd name="T3" fmla="*/ 0 h 514530"/>
              <a:gd name="T4" fmla="*/ 1 w 1121031"/>
              <a:gd name="T5" fmla="*/ 2147483647 h 514530"/>
              <a:gd name="T6" fmla="*/ 0 w 1121031"/>
              <a:gd name="T7" fmla="*/ 2147483647 h 514530"/>
              <a:gd name="T8" fmla="*/ 0 w 1121031"/>
              <a:gd name="T9" fmla="*/ 0 h 514530"/>
              <a:gd name="T10" fmla="*/ 0 60000 65536"/>
              <a:gd name="T11" fmla="*/ 0 60000 65536"/>
              <a:gd name="T12" fmla="*/ 0 60000 65536"/>
              <a:gd name="T13" fmla="*/ 0 60000 65536"/>
              <a:gd name="T14" fmla="*/ 0 60000 65536"/>
              <a:gd name="T15" fmla="*/ 0 w 1121031"/>
              <a:gd name="T16" fmla="*/ 0 h 514530"/>
              <a:gd name="T17" fmla="*/ 1121031 w 1121031"/>
              <a:gd name="T18" fmla="*/ 514530 h 514530"/>
            </a:gdLst>
            <a:ahLst/>
            <a:cxnLst>
              <a:cxn ang="T10">
                <a:pos x="T0" y="T1"/>
              </a:cxn>
              <a:cxn ang="T11">
                <a:pos x="T2" y="T3"/>
              </a:cxn>
              <a:cxn ang="T12">
                <a:pos x="T4" y="T5"/>
              </a:cxn>
              <a:cxn ang="T13">
                <a:pos x="T6" y="T7"/>
              </a:cxn>
              <a:cxn ang="T14">
                <a:pos x="T8" y="T9"/>
              </a:cxn>
            </a:cxnLst>
            <a:rect l="T15" t="T16" r="T17" b="T18"/>
            <a:pathLst>
              <a:path w="1121031" h="514530">
                <a:moveTo>
                  <a:pt x="0" y="0"/>
                </a:moveTo>
                <a:lnTo>
                  <a:pt x="1121031" y="0"/>
                </a:lnTo>
                <a:lnTo>
                  <a:pt x="1121031" y="514530"/>
                </a:lnTo>
                <a:lnTo>
                  <a:pt x="0" y="514530"/>
                </a:lnTo>
                <a:lnTo>
                  <a:pt x="0" y="0"/>
                </a:lnTo>
                <a:close/>
              </a:path>
            </a:pathLst>
          </a:custGeom>
          <a:gradFill rotWithShape="0">
            <a:gsLst>
              <a:gs pos="0">
                <a:srgbClr val="1D468D"/>
              </a:gs>
              <a:gs pos="100000">
                <a:srgbClr val="4276AD"/>
              </a:gs>
            </a:gsLst>
            <a:lin ang="5400000"/>
          </a:gradFill>
          <a:ln w="25400">
            <a:solidFill>
              <a:srgbClr val="FFFFFF"/>
            </a:solidFill>
            <a:miter lim="800000"/>
            <a:headEnd/>
            <a:tailEnd/>
          </a:ln>
          <a:effectLst>
            <a:outerShdw dist="19050" dir="5400000" rotWithShape="0">
              <a:srgbClr val="808080">
                <a:alpha val="25998"/>
              </a:srgbClr>
            </a:outerShdw>
          </a:effectLst>
        </p:spPr>
        <p:txBody>
          <a:bodyPr lIns="7879" tIns="41479" rIns="7879" bIns="7879" anchor="ctr"/>
          <a:lstStyle/>
          <a:p>
            <a:pPr algn="ctr">
              <a:lnSpc>
                <a:spcPts val="709"/>
              </a:lnSpc>
              <a:defRPr/>
            </a:pPr>
            <a:r>
              <a:rPr lang="en-US" altLang="en-US" dirty="0">
                <a:solidFill>
                  <a:schemeClr val="bg1"/>
                </a:solidFill>
              </a:rPr>
              <a:t>PSR</a:t>
            </a:r>
          </a:p>
          <a:p>
            <a:pPr algn="ctr">
              <a:lnSpc>
                <a:spcPts val="709"/>
              </a:lnSpc>
              <a:defRPr/>
            </a:pPr>
            <a:r>
              <a:rPr lang="en-US" altLang="en-US" sz="900" dirty="0">
                <a:solidFill>
                  <a:schemeClr val="bg1"/>
                </a:solidFill>
              </a:rPr>
              <a:t>Accelerator</a:t>
            </a:r>
          </a:p>
          <a:p>
            <a:pPr algn="ctr">
              <a:lnSpc>
                <a:spcPts val="709"/>
              </a:lnSpc>
              <a:defRPr/>
            </a:pPr>
            <a:r>
              <a:rPr lang="en-US" altLang="en-US" sz="900" dirty="0">
                <a:solidFill>
                  <a:schemeClr val="bg1"/>
                </a:solidFill>
              </a:rPr>
              <a:t>AP434X</a:t>
            </a:r>
          </a:p>
        </p:txBody>
      </p:sp>
      <p:sp>
        <p:nvSpPr>
          <p:cNvPr id="91" name="Slide Number Placeholder 3"/>
          <p:cNvSpPr txBox="1">
            <a:spLocks/>
          </p:cNvSpPr>
          <p:nvPr/>
        </p:nvSpPr>
        <p:spPr bwMode="auto">
          <a:xfrm>
            <a:off x="8485584" y="5524710"/>
            <a:ext cx="648072" cy="19039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Arial" charset="0"/>
                <a:ea typeface="新細明體" pitchFamily="18" charset="-120"/>
                <a:cs typeface="+mn-cs"/>
              </a:rPr>
              <a:t>Page </a:t>
            </a:r>
            <a:fld id="{7AB2F7C0-AAAC-40A3-86D6-73228D74AAB5}" type="slidenum">
              <a:rPr kumimoji="0" lang="en-US" sz="800" b="1" i="0" u="none" strike="noStrike" kern="1200" cap="none" spc="0" normalizeH="0" baseline="0" noProof="0" smtClean="0">
                <a:ln>
                  <a:noFill/>
                </a:ln>
                <a:solidFill>
                  <a:schemeClr val="tx1"/>
                </a:solidFill>
                <a:effectLst/>
                <a:uLnTx/>
                <a:uFillTx/>
                <a:latin typeface="Arial" charset="0"/>
                <a:ea typeface="新細明體" pitchFamily="18" charset="-120"/>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800" b="1" i="0" u="none" strike="noStrike" kern="1200" cap="none" spc="0" normalizeH="0" baseline="0" noProof="0" dirty="0">
              <a:ln>
                <a:noFill/>
              </a:ln>
              <a:solidFill>
                <a:schemeClr val="tx1"/>
              </a:solidFill>
              <a:effectLst/>
              <a:uLnTx/>
              <a:uFillTx/>
              <a:latin typeface="Arial" charset="0"/>
              <a:ea typeface="新細明體" pitchFamily="18" charset="-120"/>
              <a:cs typeface="+mn-cs"/>
            </a:endParaRPr>
          </a:p>
        </p:txBody>
      </p:sp>
      <p:sp>
        <p:nvSpPr>
          <p:cNvPr id="92" name="TextBox 91"/>
          <p:cNvSpPr txBox="1"/>
          <p:nvPr/>
        </p:nvSpPr>
        <p:spPr>
          <a:xfrm>
            <a:off x="3301118" y="4657700"/>
            <a:ext cx="2559350" cy="697114"/>
          </a:xfrm>
          <a:prstGeom prst="rect">
            <a:avLst/>
          </a:prstGeom>
          <a:solidFill>
            <a:schemeClr val="accent1"/>
          </a:solidFill>
        </p:spPr>
        <p:txBody>
          <a:bodyPr wrap="square" rtlCol="0">
            <a:spAutoFit/>
          </a:bodyPr>
          <a:lstStyle/>
          <a:p>
            <a:pPr marL="233363"/>
            <a:r>
              <a:rPr lang="en-US" altLang="zh-CN" sz="1200" b="1" dirty="0" smtClean="0">
                <a:solidFill>
                  <a:srgbClr val="0000CC"/>
                </a:solidFill>
                <a:latin typeface="+mn-lt"/>
              </a:rPr>
              <a:t>Diodes </a:t>
            </a:r>
            <a:r>
              <a:rPr lang="zh-CN" altLang="en-US" sz="1200" b="1" dirty="0" smtClean="0">
                <a:solidFill>
                  <a:srgbClr val="0000CC"/>
                </a:solidFill>
                <a:latin typeface="+mn-lt"/>
              </a:rPr>
              <a:t>电源平</a:t>
            </a:r>
            <a:r>
              <a:rPr lang="zh-CN" altLang="en-US" sz="1200" b="1" dirty="0">
                <a:solidFill>
                  <a:srgbClr val="0000CC"/>
                </a:solidFill>
                <a:latin typeface="+mn-lt"/>
              </a:rPr>
              <a:t>台整体方案</a:t>
            </a:r>
            <a:endParaRPr lang="en-US" sz="1200" b="1" dirty="0">
              <a:solidFill>
                <a:srgbClr val="0000CC"/>
              </a:solidFill>
              <a:latin typeface="+mn-lt"/>
            </a:endParaRPr>
          </a:p>
          <a:p>
            <a:pPr marL="569913" indent="-336550">
              <a:buFont typeface="Wingdings" pitchFamily="2" charset="2"/>
              <a:buChar char="Ø"/>
            </a:pPr>
            <a:r>
              <a:rPr lang="zh-CN" altLang="en-US" sz="1050" b="1" dirty="0" smtClean="0">
                <a:solidFill>
                  <a:srgbClr val="FF0000"/>
                </a:solidFill>
              </a:rPr>
              <a:t>开</a:t>
            </a:r>
            <a:r>
              <a:rPr lang="zh-CN" altLang="en-US" sz="1050" b="1" dirty="0">
                <a:solidFill>
                  <a:srgbClr val="FF0000"/>
                </a:solidFill>
              </a:rPr>
              <a:t>关控制器</a:t>
            </a:r>
            <a:endParaRPr lang="en-US" sz="1050" b="1" dirty="0">
              <a:solidFill>
                <a:srgbClr val="FF0000"/>
              </a:solidFill>
            </a:endParaRPr>
          </a:p>
          <a:p>
            <a:pPr marL="569913" indent="-336550">
              <a:buFont typeface="Wingdings" pitchFamily="2" charset="2"/>
              <a:buChar char="Ø"/>
            </a:pPr>
            <a:r>
              <a:rPr lang="zh-CN" altLang="en-US" sz="1050" b="1" dirty="0" smtClean="0">
                <a:solidFill>
                  <a:srgbClr val="0000CC"/>
                </a:solidFill>
              </a:rPr>
              <a:t>分立组件</a:t>
            </a:r>
            <a:endParaRPr lang="en-US" altLang="zh-CN" sz="1050" b="1" dirty="0" smtClean="0">
              <a:solidFill>
                <a:srgbClr val="0000CC"/>
              </a:solidFill>
            </a:endParaRPr>
          </a:p>
        </p:txBody>
      </p:sp>
    </p:spTree>
    <p:extLst>
      <p:ext uri="{BB962C8B-B14F-4D97-AF65-F5344CB8AC3E}">
        <p14:creationId xmlns:p14="http://schemas.microsoft.com/office/powerpoint/2010/main" xmlns="" val="2957263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2"/>
          <p:cNvGraphicFramePr>
            <a:graphicFrameLocks/>
          </p:cNvGraphicFramePr>
          <p:nvPr>
            <p:extLst>
              <p:ext uri="{D42A27DB-BD31-4B8C-83A1-F6EECF244321}">
                <p14:modId xmlns:p14="http://schemas.microsoft.com/office/powerpoint/2010/main" xmlns="" val="1561459174"/>
              </p:ext>
            </p:extLst>
          </p:nvPr>
        </p:nvGraphicFramePr>
        <p:xfrm>
          <a:off x="1115616" y="769268"/>
          <a:ext cx="7776864"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7017998" y="3985980"/>
            <a:ext cx="1153644" cy="1103122"/>
            <a:chOff x="7450804" y="3770602"/>
            <a:chExt cx="1153644" cy="1103122"/>
          </a:xfrm>
        </p:grpSpPr>
        <p:pic>
          <p:nvPicPr>
            <p:cNvPr id="3" name="Picture 6" descr="40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594820" y="3770602"/>
              <a:ext cx="750129" cy="398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450804" y="4274658"/>
              <a:ext cx="1153644" cy="599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8" name="Picture 3"/>
          <p:cNvPicPr>
            <a:picLocks noChangeAspect="1" noChangeArrowheads="1"/>
          </p:cNvPicPr>
          <p:nvPr/>
        </p:nvPicPr>
        <p:blipFill>
          <a:blip r:embed="rId9"/>
          <a:srcRect/>
          <a:stretch>
            <a:fillRect/>
          </a:stretch>
        </p:blipFill>
        <p:spPr bwMode="auto">
          <a:xfrm>
            <a:off x="1763688" y="4132432"/>
            <a:ext cx="936104" cy="930618"/>
          </a:xfrm>
          <a:prstGeom prst="rect">
            <a:avLst/>
          </a:prstGeom>
          <a:noFill/>
          <a:ln w="9525">
            <a:noFill/>
            <a:miter lim="800000"/>
            <a:headEnd/>
            <a:tailEnd/>
          </a:ln>
        </p:spPr>
      </p:pic>
      <p:sp>
        <p:nvSpPr>
          <p:cNvPr id="9" name="Title 1"/>
          <p:cNvSpPr txBox="1">
            <a:spLocks/>
          </p:cNvSpPr>
          <p:nvPr/>
        </p:nvSpPr>
        <p:spPr>
          <a:xfrm>
            <a:off x="0" y="0"/>
            <a:ext cx="9144000" cy="407458"/>
          </a:xfrm>
          <a:prstGeom prst="rect">
            <a:avLst/>
          </a:prstGeom>
        </p:spPr>
        <p:txBody>
          <a:bodyPr/>
          <a:lstStyle>
            <a:defPPr>
              <a:defRPr lang="en-GB"/>
            </a:defPPr>
            <a:lvl1pPr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marL="0" marR="0" lvl="0" indent="0" algn="ctr" defTabSz="1106488" rtl="0" eaLnBrk="0" fontAlgn="base" latinLnBrk="0" hangingPunct="0">
              <a:lnSpc>
                <a:spcPct val="105000"/>
              </a:lnSpc>
              <a:spcBef>
                <a:spcPct val="0"/>
              </a:spcBef>
              <a:spcAft>
                <a:spcPct val="0"/>
              </a:spcAft>
              <a:buClrTx/>
              <a:buSzTx/>
              <a:buFontTx/>
              <a:buNone/>
              <a:tabLst/>
              <a:defRPr/>
            </a:pPr>
            <a:r>
              <a:rPr lang="en-US" sz="2800" b="1" kern="0" spc="-150" noProof="0" dirty="0" smtClean="0">
                <a:solidFill>
                  <a:schemeClr val="bg1"/>
                </a:solidFill>
                <a:latin typeface="+mj-lt"/>
                <a:ea typeface="+mn-ea"/>
                <a:cs typeface="ＭＳ Ｐゴシック" pitchFamily="31" charset="-128"/>
              </a:rPr>
              <a:t>AC-DC Home Appliance Applications</a:t>
            </a:r>
            <a:r>
              <a:rPr lang="en-US" sz="2800" b="1" kern="0" spc="-150" dirty="0" smtClean="0">
                <a:solidFill>
                  <a:schemeClr val="bg1"/>
                </a:solidFill>
                <a:latin typeface="+mj-lt"/>
                <a:ea typeface="+mn-ea"/>
                <a:cs typeface="ＭＳ Ｐゴシック" pitchFamily="31" charset="-128"/>
              </a:rPr>
              <a:t> </a:t>
            </a:r>
            <a:endParaRPr kumimoji="0" lang="en-US" sz="2800" b="1" i="0" u="none" strike="noStrike" kern="0" cap="none" spc="-150" normalizeH="0" baseline="0" noProof="0" dirty="0">
              <a:ln>
                <a:noFill/>
              </a:ln>
              <a:solidFill>
                <a:schemeClr val="bg1"/>
              </a:solidFill>
              <a:effectLst/>
              <a:uLnTx/>
              <a:uFillTx/>
              <a:latin typeface="+mj-lt"/>
              <a:ea typeface="+mn-ea"/>
              <a:cs typeface="ＭＳ Ｐゴシック" pitchFamily="31" charset="-128"/>
            </a:endParaRPr>
          </a:p>
        </p:txBody>
      </p:sp>
      <p:sp>
        <p:nvSpPr>
          <p:cNvPr id="10" name="灯片编号占位符 1"/>
          <p:cNvSpPr txBox="1">
            <a:spLocks/>
          </p:cNvSpPr>
          <p:nvPr/>
        </p:nvSpPr>
        <p:spPr bwMode="auto">
          <a:xfrm>
            <a:off x="8496300" y="5123461"/>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6</a:t>
            </a:fld>
            <a:endParaRPr lang="en-US" altLang="zh-CN" sz="900" dirty="0">
              <a:ea typeface="SimSun" pitchFamily="2" charset="-122"/>
            </a:endParaRPr>
          </a:p>
        </p:txBody>
      </p:sp>
      <p:grpSp>
        <p:nvGrpSpPr>
          <p:cNvPr id="6" name="Group 5"/>
          <p:cNvGrpSpPr/>
          <p:nvPr/>
        </p:nvGrpSpPr>
        <p:grpSpPr>
          <a:xfrm>
            <a:off x="3779912" y="4042289"/>
            <a:ext cx="2563341" cy="1373259"/>
            <a:chOff x="3563888" y="3793604"/>
            <a:chExt cx="2779365" cy="1517275"/>
          </a:xfrm>
        </p:grpSpPr>
        <p:pic>
          <p:nvPicPr>
            <p:cNvPr id="7" name="Picture 2"/>
            <p:cNvPicPr>
              <a:picLocks noChangeAspect="1" noChangeArrowheads="1"/>
            </p:cNvPicPr>
            <p:nvPr/>
          </p:nvPicPr>
          <p:blipFill>
            <a:blip r:embed="rId10"/>
            <a:srcRect/>
            <a:stretch>
              <a:fillRect/>
            </a:stretch>
          </p:blipFill>
          <p:spPr bwMode="auto">
            <a:xfrm>
              <a:off x="3779912" y="3793604"/>
              <a:ext cx="602491" cy="717707"/>
            </a:xfrm>
            <a:prstGeom prst="rect">
              <a:avLst/>
            </a:prstGeom>
            <a:noFill/>
            <a:ln w="9525">
              <a:noFill/>
              <a:miter lim="800000"/>
              <a:headEnd/>
              <a:tailEnd/>
            </a:ln>
          </p:spPr>
        </p:pic>
        <p:pic>
          <p:nvPicPr>
            <p:cNvPr id="49153" name="Picture 1"/>
            <p:cNvPicPr>
              <a:picLocks noChangeAspect="1" noChangeArrowheads="1"/>
            </p:cNvPicPr>
            <p:nvPr/>
          </p:nvPicPr>
          <p:blipFill>
            <a:blip r:embed="rId11"/>
            <a:srcRect/>
            <a:stretch>
              <a:fillRect/>
            </a:stretch>
          </p:blipFill>
          <p:spPr bwMode="auto">
            <a:xfrm>
              <a:off x="4499992" y="3793604"/>
              <a:ext cx="1296144" cy="1224136"/>
            </a:xfrm>
            <a:prstGeom prst="rect">
              <a:avLst/>
            </a:prstGeom>
            <a:noFill/>
            <a:ln w="9525">
              <a:noFill/>
              <a:miter lim="800000"/>
              <a:headEnd/>
              <a:tailEnd/>
            </a:ln>
          </p:spPr>
        </p:pic>
        <p:pic>
          <p:nvPicPr>
            <p:cNvPr id="12" name="Picture 44" descr="k2-_9b6123ae-6d30-4cc4-a7a2-68af5eeefc78_v1.jpg"/>
            <p:cNvPicPr>
              <a:picLocks noChangeAspect="1"/>
            </p:cNvPicPr>
            <p:nvPr/>
          </p:nvPicPr>
          <p:blipFill>
            <a:blip r:embed="rId12"/>
            <a:stretch>
              <a:fillRect/>
            </a:stretch>
          </p:blipFill>
          <p:spPr>
            <a:xfrm>
              <a:off x="3563888" y="4513684"/>
              <a:ext cx="894457" cy="797195"/>
            </a:xfrm>
            <a:prstGeom prst="rect">
              <a:avLst/>
            </a:prstGeom>
          </p:spPr>
        </p:pic>
        <p:pic>
          <p:nvPicPr>
            <p:cNvPr id="13" name="Picture 45"/>
            <p:cNvPicPr>
              <a:picLocks noChangeAspect="1" noChangeArrowheads="1"/>
            </p:cNvPicPr>
            <p:nvPr/>
          </p:nvPicPr>
          <p:blipFill>
            <a:blip r:embed="rId13"/>
            <a:srcRect/>
            <a:stretch>
              <a:fillRect/>
            </a:stretch>
          </p:blipFill>
          <p:spPr bwMode="auto">
            <a:xfrm>
              <a:off x="5796136" y="3937620"/>
              <a:ext cx="547117" cy="90063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2" name="Object 4"/>
          <p:cNvGraphicFramePr>
            <a:graphicFrameLocks noChangeAspect="1"/>
          </p:cNvGraphicFramePr>
          <p:nvPr>
            <p:extLst>
              <p:ext uri="{D42A27DB-BD31-4B8C-83A1-F6EECF244321}">
                <p14:modId xmlns:p14="http://schemas.microsoft.com/office/powerpoint/2010/main" xmlns="" val="3562669313"/>
              </p:ext>
            </p:extLst>
          </p:nvPr>
        </p:nvGraphicFramePr>
        <p:xfrm>
          <a:off x="155728" y="3145532"/>
          <a:ext cx="2976112" cy="1152128"/>
        </p:xfrm>
        <a:graphic>
          <a:graphicData uri="http://schemas.openxmlformats.org/presentationml/2006/ole">
            <p:oleObj spid="_x0000_s48203" name="Visio" r:id="rId4" imgW="2362792" imgH="908326" progId="">
              <p:embed/>
            </p:oleObj>
          </a:graphicData>
        </a:graphic>
      </p:graphicFrame>
      <p:graphicFrame>
        <p:nvGraphicFramePr>
          <p:cNvPr id="4" name="图示 2"/>
          <p:cNvGraphicFramePr>
            <a:graphicFrameLocks/>
          </p:cNvGraphicFramePr>
          <p:nvPr>
            <p:extLst>
              <p:ext uri="{D42A27DB-BD31-4B8C-83A1-F6EECF244321}">
                <p14:modId xmlns:p14="http://schemas.microsoft.com/office/powerpoint/2010/main" xmlns="" val="3293326655"/>
              </p:ext>
            </p:extLst>
          </p:nvPr>
        </p:nvGraphicFramePr>
        <p:xfrm>
          <a:off x="3275856" y="697260"/>
          <a:ext cx="5796136" cy="4032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Object 15"/>
          <p:cNvGraphicFramePr>
            <a:graphicFrameLocks noChangeAspect="1"/>
          </p:cNvGraphicFramePr>
          <p:nvPr>
            <p:extLst>
              <p:ext uri="{D42A27DB-BD31-4B8C-83A1-F6EECF244321}">
                <p14:modId xmlns:p14="http://schemas.microsoft.com/office/powerpoint/2010/main" xmlns="" val="2087060608"/>
              </p:ext>
            </p:extLst>
          </p:nvPr>
        </p:nvGraphicFramePr>
        <p:xfrm>
          <a:off x="107504" y="769268"/>
          <a:ext cx="3258461" cy="2088232"/>
        </p:xfrm>
        <a:graphic>
          <a:graphicData uri="http://schemas.openxmlformats.org/presentationml/2006/ole">
            <p:oleObj spid="_x0000_s48204" name="Visio" r:id="rId10" imgW="6736374" imgH="4726807" progId="">
              <p:embed/>
            </p:oleObj>
          </a:graphicData>
        </a:graphic>
      </p:graphicFrame>
      <p:sp>
        <p:nvSpPr>
          <p:cNvPr id="9" name="Title 1"/>
          <p:cNvSpPr txBox="1">
            <a:spLocks/>
          </p:cNvSpPr>
          <p:nvPr/>
        </p:nvSpPr>
        <p:spPr>
          <a:xfrm>
            <a:off x="-18256" y="54480"/>
            <a:ext cx="9144000" cy="407458"/>
          </a:xfrm>
          <a:prstGeom prst="rect">
            <a:avLst/>
          </a:prstGeom>
        </p:spPr>
        <p:txBody>
          <a:bodyPr/>
          <a:lstStyle>
            <a:defPPr>
              <a:defRPr lang="en-GB"/>
            </a:defPPr>
            <a:lvl1pPr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S PGothic" pitchFamily="34" charset="-128"/>
                <a:cs typeface="+mn-cs"/>
              </a:defRPr>
            </a:lvl5pPr>
            <a:lvl6pPr marL="2286000" algn="l" defTabSz="914400" rtl="0" eaLnBrk="1" latinLnBrk="0" hangingPunct="1">
              <a:defRPr sz="1400" kern="1200">
                <a:solidFill>
                  <a:schemeClr val="tx1"/>
                </a:solidFill>
                <a:latin typeface="Arial" pitchFamily="34" charset="0"/>
                <a:ea typeface="MS PGothic" pitchFamily="34" charset="-128"/>
                <a:cs typeface="+mn-cs"/>
              </a:defRPr>
            </a:lvl6pPr>
            <a:lvl7pPr marL="2743200" algn="l" defTabSz="914400" rtl="0" eaLnBrk="1" latinLnBrk="0" hangingPunct="1">
              <a:defRPr sz="1400" kern="1200">
                <a:solidFill>
                  <a:schemeClr val="tx1"/>
                </a:solidFill>
                <a:latin typeface="Arial" pitchFamily="34" charset="0"/>
                <a:ea typeface="MS PGothic" pitchFamily="34" charset="-128"/>
                <a:cs typeface="+mn-cs"/>
              </a:defRPr>
            </a:lvl7pPr>
            <a:lvl8pPr marL="3200400" algn="l" defTabSz="914400" rtl="0" eaLnBrk="1" latinLnBrk="0" hangingPunct="1">
              <a:defRPr sz="1400" kern="1200">
                <a:solidFill>
                  <a:schemeClr val="tx1"/>
                </a:solidFill>
                <a:latin typeface="Arial" pitchFamily="34" charset="0"/>
                <a:ea typeface="MS PGothic" pitchFamily="34" charset="-128"/>
                <a:cs typeface="+mn-cs"/>
              </a:defRPr>
            </a:lvl8pPr>
            <a:lvl9pPr marL="3657600" algn="l" defTabSz="914400" rtl="0" eaLnBrk="1" latinLnBrk="0" hangingPunct="1">
              <a:defRPr sz="1400" kern="1200">
                <a:solidFill>
                  <a:schemeClr val="tx1"/>
                </a:solidFill>
                <a:latin typeface="Arial" pitchFamily="34" charset="0"/>
                <a:ea typeface="MS PGothic" pitchFamily="34" charset="-128"/>
                <a:cs typeface="+mn-cs"/>
              </a:defRPr>
            </a:lvl9pPr>
          </a:lstStyle>
          <a:p>
            <a:pPr marL="0" marR="0" lvl="0" indent="0" algn="ctr" defTabSz="1106488" rtl="0" eaLnBrk="0" fontAlgn="base" latinLnBrk="0" hangingPunct="0">
              <a:lnSpc>
                <a:spcPct val="105000"/>
              </a:lnSpc>
              <a:spcBef>
                <a:spcPct val="0"/>
              </a:spcBef>
              <a:spcAft>
                <a:spcPct val="0"/>
              </a:spcAft>
              <a:buClrTx/>
              <a:buSzTx/>
              <a:buFontTx/>
              <a:buNone/>
              <a:tabLst/>
              <a:defRPr/>
            </a:pPr>
            <a:r>
              <a:rPr lang="en-US" sz="2800" b="1" kern="0" spc="-150" noProof="0" dirty="0" smtClean="0">
                <a:solidFill>
                  <a:schemeClr val="bg1"/>
                </a:solidFill>
                <a:latin typeface="+mj-lt"/>
                <a:ea typeface="+mn-ea"/>
                <a:cs typeface="ＭＳ Ｐゴシック" pitchFamily="31" charset="-128"/>
              </a:rPr>
              <a:t>Home Appliance Key Products Types </a:t>
            </a:r>
            <a:endParaRPr kumimoji="0" lang="en-US" sz="2800" b="1" i="0" u="none" strike="noStrike" kern="0" cap="none" spc="-150" normalizeH="0" baseline="0" noProof="0" dirty="0">
              <a:ln>
                <a:noFill/>
              </a:ln>
              <a:solidFill>
                <a:schemeClr val="bg1"/>
              </a:solidFill>
              <a:effectLst/>
              <a:uLnTx/>
              <a:uFillTx/>
              <a:latin typeface="+mj-lt"/>
              <a:ea typeface="+mn-ea"/>
              <a:cs typeface="ＭＳ Ｐゴシック" pitchFamily="31" charset="-128"/>
            </a:endParaRPr>
          </a:p>
        </p:txBody>
      </p:sp>
      <p:sp>
        <p:nvSpPr>
          <p:cNvPr id="13" name="椭圆 12"/>
          <p:cNvSpPr/>
          <p:nvPr/>
        </p:nvSpPr>
        <p:spPr bwMode="auto">
          <a:xfrm>
            <a:off x="899592" y="2425452"/>
            <a:ext cx="1728192" cy="576064"/>
          </a:xfrm>
          <a:prstGeom prst="ellipse">
            <a:avLst/>
          </a:prstGeom>
          <a:solidFill>
            <a:srgbClr val="99CCFF"/>
          </a:solidFill>
          <a:ln w="25400" cap="flat" cmpd="sng" algn="ctr">
            <a:solidFill>
              <a:srgbClr val="99CCFF"/>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pPr>
            <a:r>
              <a:rPr kumimoji="0" lang="en-US" altLang="zh-CN" sz="1200" b="1" i="0" u="none" strike="noStrike" cap="none" normalizeH="0" baseline="0" dirty="0" smtClean="0">
                <a:ln>
                  <a:noFill/>
                </a:ln>
                <a:solidFill>
                  <a:srgbClr val="0000CC"/>
                </a:solidFill>
                <a:effectLst/>
                <a:latin typeface="Arial" pitchFamily="26" charset="0"/>
              </a:rPr>
              <a:t>Isolated</a:t>
            </a:r>
            <a:r>
              <a:rPr kumimoji="0" lang="en-US" altLang="zh-CN" sz="1400" b="1" i="0" u="none" strike="noStrike" cap="none" normalizeH="0" baseline="0" dirty="0" smtClean="0">
                <a:ln>
                  <a:noFill/>
                </a:ln>
                <a:solidFill>
                  <a:srgbClr val="0000CC"/>
                </a:solidFill>
                <a:effectLst/>
                <a:latin typeface="Arial" pitchFamily="26" charset="0"/>
              </a:rPr>
              <a:t> Solution</a:t>
            </a:r>
          </a:p>
          <a:p>
            <a:pPr marL="0" marR="0" indent="0" algn="l" defTabSz="914400" rtl="0" eaLnBrk="0" fontAlgn="base" latinLnBrk="0" hangingPunct="0">
              <a:lnSpc>
                <a:spcPct val="100000"/>
              </a:lnSpc>
              <a:spcBef>
                <a:spcPct val="30000"/>
              </a:spcBef>
              <a:spcAft>
                <a:spcPct val="0"/>
              </a:spcAft>
              <a:buClrTx/>
              <a:buSzTx/>
              <a:buFontTx/>
              <a:buNone/>
              <a:tabLst/>
            </a:pPr>
            <a:r>
              <a:rPr kumimoji="0" lang="zh-CN" altLang="en-US" sz="1400" b="1" i="0" u="none" strike="noStrike" cap="none" normalizeH="0" baseline="0" dirty="0" smtClean="0">
                <a:ln>
                  <a:noFill/>
                </a:ln>
                <a:solidFill>
                  <a:srgbClr val="0000CC"/>
                </a:solidFill>
                <a:effectLst/>
                <a:latin typeface="Arial" pitchFamily="26" charset="0"/>
              </a:rPr>
              <a:t>隔离方案</a:t>
            </a:r>
            <a:endParaRPr kumimoji="0" lang="zh-CN" altLang="en-US" sz="1400" b="1" i="0" u="none" strike="noStrike" cap="none" normalizeH="0" baseline="0" dirty="0">
              <a:ln>
                <a:noFill/>
              </a:ln>
              <a:solidFill>
                <a:srgbClr val="0000CC"/>
              </a:solidFill>
              <a:effectLst/>
              <a:latin typeface="Arial" pitchFamily="26" charset="0"/>
            </a:endParaRPr>
          </a:p>
        </p:txBody>
      </p:sp>
      <p:sp>
        <p:nvSpPr>
          <p:cNvPr id="15" name="椭圆 14"/>
          <p:cNvSpPr/>
          <p:nvPr/>
        </p:nvSpPr>
        <p:spPr bwMode="auto">
          <a:xfrm>
            <a:off x="251520" y="4297660"/>
            <a:ext cx="2376264" cy="792088"/>
          </a:xfrm>
          <a:prstGeom prst="ellipse">
            <a:avLst/>
          </a:prstGeom>
          <a:solidFill>
            <a:srgbClr val="99CCFF"/>
          </a:solidFill>
          <a:ln w="25400" cap="flat" cmpd="sng" algn="ctr">
            <a:solidFill>
              <a:srgbClr val="99CCFF"/>
            </a:solidFill>
            <a:prstDash val="solid"/>
            <a:round/>
            <a:headEnd type="none" w="med" len="med"/>
            <a:tailEnd type="none" w="med" len="med"/>
          </a:ln>
          <a:effectLst/>
        </p:spPr>
        <p:txBody>
          <a:bodyPr vert="horz" wrap="none" lIns="18000" tIns="10800" rIns="18000" bIns="10800" numCol="1" rtlCol="0" anchor="ctr"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pPr>
            <a:r>
              <a:rPr kumimoji="0" lang="en-US" altLang="zh-CN" sz="1400" b="1" i="0" u="none" strike="noStrike" cap="none" normalizeH="0" baseline="0" dirty="0" smtClean="0">
                <a:ln>
                  <a:noFill/>
                </a:ln>
                <a:solidFill>
                  <a:srgbClr val="0000CC"/>
                </a:solidFill>
                <a:effectLst/>
                <a:latin typeface="Arial" pitchFamily="26" charset="0"/>
              </a:rPr>
              <a:t>Non-Isolated Solution</a:t>
            </a:r>
          </a:p>
          <a:p>
            <a:pPr marL="0" marR="0" indent="0" algn="l" defTabSz="914400" rtl="0" eaLnBrk="0" fontAlgn="base" latinLnBrk="0" hangingPunct="0">
              <a:lnSpc>
                <a:spcPct val="100000"/>
              </a:lnSpc>
              <a:spcBef>
                <a:spcPct val="30000"/>
              </a:spcBef>
              <a:spcAft>
                <a:spcPct val="0"/>
              </a:spcAft>
              <a:buClrTx/>
              <a:buSzTx/>
              <a:buFontTx/>
              <a:buNone/>
              <a:tabLst/>
            </a:pPr>
            <a:r>
              <a:rPr lang="zh-CN" altLang="en-US" b="1" dirty="0" smtClean="0">
                <a:solidFill>
                  <a:srgbClr val="0000CC"/>
                </a:solidFill>
                <a:latin typeface="Arial" pitchFamily="26" charset="0"/>
              </a:rPr>
              <a:t>非隔离方案</a:t>
            </a:r>
            <a:endParaRPr kumimoji="0" lang="zh-CN" altLang="en-US" sz="1400" b="1" i="0" u="none" strike="noStrike" cap="none" normalizeH="0" baseline="0" dirty="0">
              <a:ln>
                <a:noFill/>
              </a:ln>
              <a:solidFill>
                <a:srgbClr val="0000CC"/>
              </a:solidFill>
              <a:effectLst/>
              <a:latin typeface="Arial" pitchFamily="26" charset="0"/>
            </a:endParaRPr>
          </a:p>
        </p:txBody>
      </p:sp>
      <p:sp>
        <p:nvSpPr>
          <p:cNvPr id="16" name="矩形 15"/>
          <p:cNvSpPr/>
          <p:nvPr/>
        </p:nvSpPr>
        <p:spPr>
          <a:xfrm>
            <a:off x="3563888" y="4801716"/>
            <a:ext cx="3866764" cy="307777"/>
          </a:xfrm>
          <a:prstGeom prst="rect">
            <a:avLst/>
          </a:prstGeom>
        </p:spPr>
        <p:txBody>
          <a:bodyPr wrap="none">
            <a:spAutoFit/>
          </a:bodyPr>
          <a:lstStyle/>
          <a:p>
            <a:pPr marL="228600" indent="-228600" eaLnBrk="1" hangingPunct="1">
              <a:buFont typeface="Wingdings" pitchFamily="2" charset="2"/>
              <a:buChar char="§"/>
            </a:pPr>
            <a:r>
              <a:rPr lang="zh-CN" altLang="en-US" b="1" dirty="0" smtClean="0">
                <a:solidFill>
                  <a:srgbClr val="141313"/>
                </a:solidFill>
                <a:latin typeface="+mn-ea"/>
                <a:cs typeface="Times New Roman" pitchFamily="18" charset="0"/>
              </a:rPr>
              <a:t>小家电产品</a:t>
            </a:r>
            <a:r>
              <a:rPr lang="en-US" altLang="zh-CN" b="1" dirty="0" smtClean="0">
                <a:solidFill>
                  <a:srgbClr val="141313"/>
                </a:solidFill>
                <a:latin typeface="+mn-ea"/>
                <a:cs typeface="Times New Roman" pitchFamily="18" charset="0"/>
              </a:rPr>
              <a:t>:</a:t>
            </a:r>
            <a:r>
              <a:rPr lang="zh-CN" altLang="en-US" b="1" dirty="0" smtClean="0">
                <a:solidFill>
                  <a:srgbClr val="141313"/>
                </a:solidFill>
                <a:latin typeface="+mn-ea"/>
                <a:cs typeface="Times New Roman" pitchFamily="18" charset="0"/>
              </a:rPr>
              <a:t>  基于</a:t>
            </a:r>
            <a:r>
              <a:rPr lang="en-US" altLang="zh-CN" b="1" dirty="0" smtClean="0">
                <a:solidFill>
                  <a:srgbClr val="FF0000"/>
                </a:solidFill>
                <a:latin typeface="+mn-ea"/>
                <a:cs typeface="Times New Roman" pitchFamily="18" charset="0"/>
              </a:rPr>
              <a:t>PSR</a:t>
            </a:r>
            <a:r>
              <a:rPr lang="zh-CN" altLang="en-US" b="1" dirty="0" smtClean="0">
                <a:solidFill>
                  <a:srgbClr val="FF0000"/>
                </a:solidFill>
                <a:latin typeface="+mn-ea"/>
                <a:cs typeface="Times New Roman" pitchFamily="18" charset="0"/>
              </a:rPr>
              <a:t> </a:t>
            </a:r>
            <a:r>
              <a:rPr lang="zh-CN" altLang="en-US" b="1" dirty="0" smtClean="0">
                <a:solidFill>
                  <a:srgbClr val="141313"/>
                </a:solidFill>
                <a:latin typeface="+mn-ea"/>
                <a:cs typeface="Times New Roman" pitchFamily="18" charset="0"/>
              </a:rPr>
              <a:t>架构的原边相关产品</a:t>
            </a:r>
            <a:endParaRPr lang="zh-CN" altLang="en-US" b="1" dirty="0">
              <a:solidFill>
                <a:srgbClr val="141313"/>
              </a:solidFill>
              <a:latin typeface="+mn-ea"/>
              <a:cs typeface="Times New Roman" pitchFamily="18" charset="0"/>
            </a:endParaRPr>
          </a:p>
        </p:txBody>
      </p:sp>
      <p:sp>
        <p:nvSpPr>
          <p:cNvPr id="10"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7</a:t>
            </a:fld>
            <a:endParaRPr lang="en-US" altLang="zh-CN" sz="900" dirty="0">
              <a:ea typeface="SimSun" pitchFamily="2" charset="-122"/>
            </a:endParaRPr>
          </a:p>
        </p:txBody>
      </p:sp>
      <p:grpSp>
        <p:nvGrpSpPr>
          <p:cNvPr id="5" name="Group 4"/>
          <p:cNvGrpSpPr/>
          <p:nvPr/>
        </p:nvGrpSpPr>
        <p:grpSpPr>
          <a:xfrm>
            <a:off x="7603907" y="4513684"/>
            <a:ext cx="1241945" cy="863291"/>
            <a:chOff x="7452320" y="4513684"/>
            <a:chExt cx="1241945" cy="863291"/>
          </a:xfrm>
        </p:grpSpPr>
        <p:sp>
          <p:nvSpPr>
            <p:cNvPr id="12" name="AutoShape 10"/>
            <p:cNvSpPr>
              <a:spLocks noChangeArrowheads="1"/>
            </p:cNvSpPr>
            <p:nvPr/>
          </p:nvSpPr>
          <p:spPr bwMode="auto">
            <a:xfrm>
              <a:off x="7452320" y="4513684"/>
              <a:ext cx="1241945" cy="863291"/>
            </a:xfrm>
            <a:prstGeom prst="irregularSeal1">
              <a:avLst/>
            </a:prstGeom>
            <a:solidFill>
              <a:srgbClr val="FFFF00"/>
            </a:solidFill>
            <a:ln w="9525">
              <a:solidFill>
                <a:srgbClr val="0000CC"/>
              </a:solidFill>
              <a:miter lim="800000"/>
              <a:headEnd/>
              <a:tailEnd/>
            </a:ln>
            <a:effectLst/>
          </p:spPr>
          <p:txBody>
            <a:bodyPr/>
            <a:lstStyle/>
            <a:p>
              <a:pPr algn="ctr">
                <a:defRPr/>
              </a:pPr>
              <a:endParaRPr lang="en-US" altLang="zh-CN"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7803049" y="4813775"/>
              <a:ext cx="604653" cy="307777"/>
            </a:xfrm>
            <a:prstGeom prst="rect">
              <a:avLst/>
            </a:prstGeom>
            <a:noFill/>
          </p:spPr>
          <p:txBody>
            <a:bodyPr wrap="none" rtlCol="0">
              <a:spAutoFit/>
            </a:bodyPr>
            <a:lstStyle/>
            <a:p>
              <a:r>
                <a:rPr lang="en-US" b="1" dirty="0" smtClean="0">
                  <a:solidFill>
                    <a:srgbClr val="0000CC"/>
                  </a:solidFill>
                </a:rPr>
                <a:t>NEW</a:t>
              </a:r>
              <a:endParaRPr lang="en-US" b="1" dirty="0">
                <a:solidFill>
                  <a:srgbClr val="0000CC"/>
                </a:solidFill>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灯片编号占位符 1"/>
          <p:cNvSpPr txBox="1">
            <a:spLocks/>
          </p:cNvSpPr>
          <p:nvPr/>
        </p:nvSpPr>
        <p:spPr bwMode="auto">
          <a:xfrm>
            <a:off x="8496300" y="5456237"/>
            <a:ext cx="64770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a:buClr>
                <a:srgbClr val="10468B"/>
              </a:buClr>
              <a:buFont typeface="Arial" pitchFamily="34" charset="0"/>
              <a:buChar char="•"/>
              <a:defRPr sz="1600">
                <a:solidFill>
                  <a:schemeClr val="tx1"/>
                </a:solidFill>
                <a:latin typeface="Arial" pitchFamily="34" charset="0"/>
                <a:ea typeface="MS PGothic" pitchFamily="34" charset="-128"/>
              </a:defRPr>
            </a:lvl6pPr>
            <a:lvl7pPr marL="2971800" indent="-228600">
              <a:buClr>
                <a:srgbClr val="10468B"/>
              </a:buClr>
              <a:buFont typeface="Arial" pitchFamily="34" charset="0"/>
              <a:buChar char="•"/>
              <a:defRPr sz="1600">
                <a:solidFill>
                  <a:schemeClr val="tx1"/>
                </a:solidFill>
                <a:latin typeface="Arial" pitchFamily="34" charset="0"/>
                <a:ea typeface="MS PGothic" pitchFamily="34" charset="-128"/>
              </a:defRPr>
            </a:lvl7pPr>
            <a:lvl8pPr marL="3429000" indent="-228600">
              <a:buClr>
                <a:srgbClr val="10468B"/>
              </a:buClr>
              <a:buFont typeface="Arial" pitchFamily="34" charset="0"/>
              <a:buChar char="•"/>
              <a:defRPr sz="1600">
                <a:solidFill>
                  <a:schemeClr val="tx1"/>
                </a:solidFill>
                <a:latin typeface="Arial" pitchFamily="34" charset="0"/>
                <a:ea typeface="MS PGothic" pitchFamily="34" charset="-128"/>
              </a:defRPr>
            </a:lvl8pPr>
            <a:lvl9pPr marL="3886200" indent="-228600">
              <a:buClr>
                <a:srgbClr val="10468B"/>
              </a:buClr>
              <a:buFont typeface="Arial" pitchFamily="34" charset="0"/>
              <a:buChar char="•"/>
              <a:defRPr sz="1600">
                <a:solidFill>
                  <a:schemeClr val="tx1"/>
                </a:solidFill>
                <a:latin typeface="Arial" pitchFamily="34" charset="0"/>
                <a:ea typeface="MS PGothic" pitchFamily="34" charset="-128"/>
              </a:defRPr>
            </a:lvl9pPr>
          </a:lstStyle>
          <a:p>
            <a:pPr algn="ctr" eaLnBrk="0" hangingPunct="0"/>
            <a:r>
              <a:rPr lang="en-US" altLang="zh-CN" sz="900" dirty="0">
                <a:ea typeface="SimSun" pitchFamily="2" charset="-122"/>
              </a:rPr>
              <a:t>Page </a:t>
            </a:r>
            <a:fld id="{9C154985-2EEF-4537-B716-9883461C7B20}" type="slidenum">
              <a:rPr lang="en-US" altLang="zh-CN" sz="900">
                <a:ea typeface="SimSun" pitchFamily="2" charset="-122"/>
              </a:rPr>
              <a:pPr algn="ctr" eaLnBrk="0" hangingPunct="0"/>
              <a:t>8</a:t>
            </a:fld>
            <a:endParaRPr lang="en-US" altLang="zh-CN" sz="900" dirty="0">
              <a:ea typeface="SimSun" pitchFamily="2" charset="-122"/>
            </a:endParaRPr>
          </a:p>
        </p:txBody>
      </p:sp>
      <p:sp>
        <p:nvSpPr>
          <p:cNvPr id="29" name="Title 1"/>
          <p:cNvSpPr txBox="1">
            <a:spLocks/>
          </p:cNvSpPr>
          <p:nvPr/>
        </p:nvSpPr>
        <p:spPr>
          <a:xfrm>
            <a:off x="179512" y="10151"/>
            <a:ext cx="9145016" cy="681955"/>
          </a:xfrm>
          <a:prstGeom prst="rect">
            <a:avLst/>
          </a:prstGeom>
        </p:spPr>
        <p:txBody>
          <a:bodyPr/>
          <a:lstStyle/>
          <a:p>
            <a:pPr marL="0" marR="0" lvl="0" indent="0" algn="ctr" defTabSz="1106488" rtl="0" eaLnBrk="0" fontAlgn="base" latinLnBrk="0" hangingPunct="0">
              <a:lnSpc>
                <a:spcPct val="105000"/>
              </a:lnSpc>
              <a:spcBef>
                <a:spcPct val="0"/>
              </a:spcBef>
              <a:spcAft>
                <a:spcPct val="0"/>
              </a:spcAft>
              <a:buClrTx/>
              <a:buSzTx/>
              <a:buFontTx/>
              <a:buNone/>
              <a:tabLst/>
              <a:defRPr/>
            </a:pPr>
            <a:r>
              <a:rPr kumimoji="0" lang="en-US" altLang="ko-KR" sz="2800" b="1" i="0" u="none" strike="noStrike" kern="0" cap="none" spc="-150" normalizeH="0" baseline="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Smart </a:t>
            </a:r>
            <a:r>
              <a:rPr kumimoji="0" lang="en-US" altLang="ko-KR" sz="2800" b="1" i="0" u="none" strike="noStrike" kern="0" cap="none" spc="-150" normalizeH="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Home Appliance</a:t>
            </a:r>
            <a:r>
              <a:rPr kumimoji="0" lang="en-US" altLang="ko-KR" sz="2800" b="1" i="0" u="none" strike="noStrike" kern="0" cap="none" spc="-150" normalizeH="0" baseline="0" noProof="0" dirty="0" smtClean="0">
                <a:ln>
                  <a:noFill/>
                </a:ln>
                <a:solidFill>
                  <a:schemeClr val="bg1"/>
                </a:solidFill>
                <a:effectLst>
                  <a:reflection blurRad="6350" stA="50000" endA="300" endPos="50000" dist="29997" dir="5400000" sy="-100000" algn="bl" rotWithShape="0"/>
                </a:effectLst>
                <a:uLnTx/>
                <a:uFillTx/>
                <a:latin typeface="+mj-lt"/>
                <a:ea typeface="HY헤드라인M" pitchFamily="18" charset="-127"/>
                <a:cs typeface="Arial" pitchFamily="34" charset="0"/>
              </a:rPr>
              <a:t> System</a:t>
            </a:r>
            <a:endParaRPr kumimoji="0" lang="en-US" sz="2800" b="1" i="0" u="none" strike="noStrike" kern="0" cap="none" spc="-150" normalizeH="0" baseline="0" noProof="0" dirty="0">
              <a:ln>
                <a:noFill/>
              </a:ln>
              <a:solidFill>
                <a:schemeClr val="bg1"/>
              </a:solidFill>
              <a:effectLst/>
              <a:uLnTx/>
              <a:uFillTx/>
              <a:latin typeface="+mj-lt"/>
              <a:ea typeface="MS PGothic" pitchFamily="34" charset="-128"/>
              <a:cs typeface="ＭＳ Ｐゴシック" pitchFamily="31" charset="-128"/>
            </a:endParaRPr>
          </a:p>
        </p:txBody>
      </p:sp>
      <p:sp>
        <p:nvSpPr>
          <p:cNvPr id="30" name="Content Placeholder 2"/>
          <p:cNvSpPr txBox="1">
            <a:spLocks/>
          </p:cNvSpPr>
          <p:nvPr/>
        </p:nvSpPr>
        <p:spPr>
          <a:xfrm>
            <a:off x="639988" y="692106"/>
            <a:ext cx="8036468" cy="4613665"/>
          </a:xfrm>
          <a:prstGeom prst="rect">
            <a:avLst/>
          </a:prstGeom>
        </p:spPr>
        <p:txBody>
          <a:bodyPr/>
          <a:lstStyle/>
          <a:p>
            <a:pPr marL="342900" marR="0" lvl="0" indent="-342900" algn="l" defTabSz="1106488" rtl="0" eaLnBrk="0" fontAlgn="base" latinLnBrk="0" hangingPunct="0">
              <a:lnSpc>
                <a:spcPct val="100000"/>
              </a:lnSpc>
              <a:spcBef>
                <a:spcPts val="200"/>
              </a:spcBef>
              <a:spcAft>
                <a:spcPts val="200"/>
              </a:spcAft>
              <a:buClr>
                <a:srgbClr val="10468B"/>
              </a:buClr>
              <a:buSzPct val="100000"/>
              <a:buFont typeface="+mj-lt"/>
              <a:buAutoNum type="romanUcPeriod"/>
              <a:tabLst/>
              <a:defRPr/>
            </a:pPr>
            <a:r>
              <a:rPr kumimoji="0" lang="en-US" b="1" i="0" u="none" strike="noStrike" kern="0" cap="none" spc="0" normalizeH="0" baseline="0" noProof="0" dirty="0" smtClean="0">
                <a:ln>
                  <a:noFill/>
                </a:ln>
                <a:solidFill>
                  <a:schemeClr val="tx1"/>
                </a:solidFill>
                <a:effectLst/>
                <a:uLnTx/>
                <a:uFillTx/>
                <a:latin typeface="+mn-lt"/>
                <a:cs typeface="ＭＳ Ｐゴシック" pitchFamily="31" charset="-128"/>
              </a:rPr>
              <a:t>System Requirements 	</a:t>
            </a:r>
          </a:p>
          <a:p>
            <a:pPr marL="685800" marR="0" lvl="1" indent="-342900" algn="l" defTabSz="1106488" rtl="0" eaLnBrk="0" fontAlgn="base" latinLnBrk="0" hangingPunct="0">
              <a:lnSpc>
                <a:spcPct val="100000"/>
              </a:lnSpc>
              <a:spcBef>
                <a:spcPts val="200"/>
              </a:spcBef>
              <a:spcAft>
                <a:spcPts val="200"/>
              </a:spcAft>
              <a:buClr>
                <a:srgbClr val="10468B"/>
              </a:buClr>
              <a:buSzPct val="100000"/>
              <a:buFont typeface="+mj-lt"/>
              <a:buAutoNum type="arabicPeriod"/>
              <a:tabLst/>
              <a:defRPr/>
            </a:pPr>
            <a:r>
              <a:rPr lang="en-US" sz="1200" b="1" kern="0" noProof="0" dirty="0" smtClean="0">
                <a:solidFill>
                  <a:srgbClr val="0000CC"/>
                </a:solidFill>
                <a:latin typeface="+mn-lt"/>
              </a:rPr>
              <a:t>Off-lin</a:t>
            </a:r>
            <a:r>
              <a:rPr lang="en-US" sz="1200" b="1" kern="0" dirty="0" smtClean="0">
                <a:solidFill>
                  <a:srgbClr val="0000CC"/>
                </a:solidFill>
                <a:latin typeface="+mn-lt"/>
              </a:rPr>
              <a:t>e Isolated Power Solutions:</a:t>
            </a:r>
            <a:endParaRPr kumimoji="0" lang="en-US" sz="1200" b="1" i="0" u="none" strike="noStrike" kern="0" cap="none" spc="0" normalizeH="0" baseline="0" noProof="0" dirty="0" smtClean="0">
              <a:ln>
                <a:noFill/>
              </a:ln>
              <a:solidFill>
                <a:srgbClr val="0000CC"/>
              </a:solidFill>
              <a:effectLst/>
              <a:uLnTx/>
              <a:uFillTx/>
              <a:latin typeface="+mn-lt"/>
            </a:endParaRPr>
          </a:p>
          <a:p>
            <a:pPr marL="685800" marR="0" lvl="1" indent="-342900" algn="l" defTabSz="1106488" rtl="0" eaLnBrk="0" fontAlgn="base" latinLnBrk="0" hangingPunct="0">
              <a:lnSpc>
                <a:spcPct val="100000"/>
              </a:lnSpc>
              <a:spcBef>
                <a:spcPts val="200"/>
              </a:spcBef>
              <a:spcAft>
                <a:spcPts val="200"/>
              </a:spcAft>
              <a:buClr>
                <a:srgbClr val="10468B"/>
              </a:buClr>
              <a:buSzPct val="100000"/>
              <a:tabLst/>
              <a:defRPr/>
            </a:pPr>
            <a:r>
              <a:rPr kumimoji="0" lang="en-US" sz="1200" b="0" i="0" u="none" strike="noStrike" kern="0" cap="none" spc="0" normalizeH="0" baseline="0" noProof="0" dirty="0" smtClean="0">
                <a:ln>
                  <a:noFill/>
                </a:ln>
                <a:solidFill>
                  <a:schemeClr val="tx1"/>
                </a:solidFill>
                <a:effectLst/>
                <a:uLnTx/>
                <a:uFillTx/>
                <a:latin typeface="+mn-lt"/>
              </a:rPr>
              <a:t>	Full load Power Ranges from </a:t>
            </a:r>
            <a:r>
              <a:rPr lang="en-US" sz="1200" b="1" kern="0" dirty="0" smtClean="0">
                <a:solidFill>
                  <a:srgbClr val="0000CC"/>
                </a:solidFill>
                <a:latin typeface="+mn-lt"/>
              </a:rPr>
              <a:t>3</a:t>
            </a:r>
            <a:r>
              <a:rPr kumimoji="0" lang="en-US" sz="1200" b="1" i="0" u="none" strike="noStrike" kern="0" cap="none" spc="0" normalizeH="0" baseline="0" noProof="0" dirty="0" smtClean="0">
                <a:ln>
                  <a:noFill/>
                </a:ln>
                <a:solidFill>
                  <a:srgbClr val="0000CC"/>
                </a:solidFill>
                <a:effectLst/>
                <a:uLnTx/>
                <a:uFillTx/>
                <a:latin typeface="+mn-lt"/>
              </a:rPr>
              <a:t>W</a:t>
            </a:r>
            <a:r>
              <a:rPr kumimoji="0" lang="en-US" sz="1200" b="0" i="0" u="none" strike="noStrike" kern="0" cap="none" spc="0" normalizeH="0" baseline="0" noProof="0" dirty="0" smtClean="0">
                <a:ln>
                  <a:noFill/>
                </a:ln>
                <a:solidFill>
                  <a:schemeClr val="tx1"/>
                </a:solidFill>
                <a:effectLst/>
                <a:uLnTx/>
                <a:uFillTx/>
                <a:latin typeface="+mn-lt"/>
              </a:rPr>
              <a:t> up to </a:t>
            </a:r>
            <a:r>
              <a:rPr lang="en-US" sz="1200" b="1" kern="0" dirty="0" smtClean="0">
                <a:solidFill>
                  <a:srgbClr val="0000CC"/>
                </a:solidFill>
                <a:latin typeface="+mn-lt"/>
              </a:rPr>
              <a:t>2</a:t>
            </a:r>
            <a:r>
              <a:rPr kumimoji="0" lang="en-US" sz="1200" b="1" i="0" u="none" strike="noStrike" kern="0" cap="none" spc="0" normalizeH="0" baseline="0" noProof="0" dirty="0" smtClean="0">
                <a:ln>
                  <a:noFill/>
                </a:ln>
                <a:solidFill>
                  <a:srgbClr val="0000CC"/>
                </a:solidFill>
                <a:effectLst/>
                <a:uLnTx/>
                <a:uFillTx/>
                <a:latin typeface="+mn-lt"/>
              </a:rPr>
              <a:t>0W</a:t>
            </a:r>
            <a:r>
              <a:rPr kumimoji="0" lang="zh-CN" altLang="en-US" sz="1200" b="1" i="0" u="none" strike="noStrike" kern="0" cap="none" spc="0" normalizeH="0" baseline="0" noProof="0" dirty="0" smtClean="0">
                <a:ln>
                  <a:noFill/>
                </a:ln>
                <a:solidFill>
                  <a:srgbClr val="000000"/>
                </a:solidFill>
                <a:effectLst/>
                <a:uLnTx/>
                <a:uFillTx/>
                <a:latin typeface="+mn-lt"/>
              </a:rPr>
              <a:t>  </a:t>
            </a:r>
            <a:r>
              <a:rPr kumimoji="0" lang="en-US" altLang="zh-CN" sz="1200" b="1" i="0" u="none" strike="noStrike" kern="0" cap="none" spc="0" normalizeH="0" baseline="0" noProof="0" dirty="0" smtClean="0">
                <a:ln>
                  <a:noFill/>
                </a:ln>
                <a:solidFill>
                  <a:srgbClr val="000000"/>
                </a:solidFill>
                <a:effectLst/>
                <a:uLnTx/>
                <a:uFillTx/>
                <a:latin typeface="+mn-lt"/>
              </a:rPr>
              <a:t>(PSR and SSR Topology)</a:t>
            </a:r>
          </a:p>
          <a:p>
            <a:pPr marL="685800" lvl="1" indent="-342900" defTabSz="1106488">
              <a:spcBef>
                <a:spcPts val="200"/>
              </a:spcBef>
              <a:spcAft>
                <a:spcPts val="200"/>
              </a:spcAft>
              <a:buClr>
                <a:srgbClr val="10468B"/>
              </a:buClr>
              <a:buSzPct val="100000"/>
              <a:buFont typeface="+mj-lt"/>
              <a:buAutoNum type="arabicPeriod" startAt="2"/>
            </a:pPr>
            <a:r>
              <a:rPr lang="en-US" sz="1200" b="1" kern="0" dirty="0" smtClean="0">
                <a:solidFill>
                  <a:srgbClr val="0000CC"/>
                </a:solidFill>
                <a:latin typeface="+mn-lt"/>
              </a:rPr>
              <a:t>Non-isolated Power Solutions:</a:t>
            </a:r>
          </a:p>
          <a:p>
            <a:pPr marL="685800" lvl="1" indent="-342900" defTabSz="1106488">
              <a:spcBef>
                <a:spcPts val="200"/>
              </a:spcBef>
              <a:spcAft>
                <a:spcPts val="200"/>
              </a:spcAft>
              <a:buClr>
                <a:srgbClr val="10468B"/>
              </a:buClr>
              <a:buSzPct val="100000"/>
            </a:pPr>
            <a:r>
              <a:rPr lang="en-US" altLang="zh-CN" sz="1200" kern="0" dirty="0" smtClean="0">
                <a:latin typeface="+mn-lt"/>
              </a:rPr>
              <a:t>	Full load Power Ranges from </a:t>
            </a:r>
            <a:r>
              <a:rPr lang="en-US" altLang="zh-CN" sz="1200" b="1" kern="0" dirty="0" smtClean="0">
                <a:solidFill>
                  <a:srgbClr val="0000CC"/>
                </a:solidFill>
                <a:latin typeface="+mn-lt"/>
              </a:rPr>
              <a:t>0.5W~3W~8W</a:t>
            </a:r>
            <a:r>
              <a:rPr lang="zh-CN" altLang="en-US" sz="1200" b="1" kern="0" dirty="0" smtClean="0">
                <a:solidFill>
                  <a:srgbClr val="000000"/>
                </a:solidFill>
                <a:latin typeface="+mn-lt"/>
              </a:rPr>
              <a:t>  </a:t>
            </a:r>
            <a:r>
              <a:rPr lang="en-US" altLang="zh-CN" sz="1200" b="1" kern="0" dirty="0" smtClean="0">
                <a:solidFill>
                  <a:srgbClr val="000000"/>
                </a:solidFill>
                <a:latin typeface="+mn-lt"/>
              </a:rPr>
              <a:t>(Buck Solution)</a:t>
            </a:r>
          </a:p>
          <a:p>
            <a:pPr marL="685800" marR="0" lvl="1" indent="-342900" algn="l" defTabSz="1106488" rtl="0" eaLnBrk="0" fontAlgn="base" latinLnBrk="0" hangingPunct="0">
              <a:lnSpc>
                <a:spcPct val="100000"/>
              </a:lnSpc>
              <a:spcBef>
                <a:spcPts val="200"/>
              </a:spcBef>
              <a:spcAft>
                <a:spcPts val="200"/>
              </a:spcAft>
              <a:buClr>
                <a:srgbClr val="10468B"/>
              </a:buClr>
              <a:buSzPct val="100000"/>
              <a:buFontTx/>
              <a:buChar char="–"/>
              <a:tabLst/>
              <a:defRPr/>
            </a:pPr>
            <a:endParaRPr lang="en-US" sz="1100" b="1" kern="0" dirty="0" smtClean="0">
              <a:solidFill>
                <a:srgbClr val="000000"/>
              </a:solidFill>
              <a:latin typeface="+mn-lt"/>
            </a:endParaRPr>
          </a:p>
          <a:p>
            <a:pPr marL="342900" marR="0" lvl="0" indent="-342900" algn="l" defTabSz="1106488" rtl="0" eaLnBrk="0" fontAlgn="base" latinLnBrk="0" hangingPunct="0">
              <a:lnSpc>
                <a:spcPct val="100000"/>
              </a:lnSpc>
              <a:spcBef>
                <a:spcPts val="200"/>
              </a:spcBef>
              <a:spcAft>
                <a:spcPts val="200"/>
              </a:spcAft>
              <a:buClr>
                <a:srgbClr val="10468B"/>
              </a:buClr>
              <a:buSzPct val="100000"/>
              <a:buFont typeface="+mj-lt"/>
              <a:buAutoNum type="romanUcPeriod"/>
              <a:tabLst/>
              <a:defRPr/>
            </a:pPr>
            <a:r>
              <a:rPr kumimoji="0" lang="en-US" b="1" i="0" u="none" strike="noStrike" kern="0" cap="none" spc="0" normalizeH="0" baseline="0" noProof="0" dirty="0" smtClean="0">
                <a:ln>
                  <a:noFill/>
                </a:ln>
                <a:solidFill>
                  <a:schemeClr val="tx1"/>
                </a:solidFill>
                <a:effectLst/>
                <a:uLnTx/>
                <a:uFillTx/>
                <a:latin typeface="+mn-lt"/>
                <a:cs typeface="ＭＳ Ｐゴシック" pitchFamily="31" charset="-128"/>
              </a:rPr>
              <a:t>Desirable Feature Requirements –</a:t>
            </a:r>
          </a:p>
          <a:p>
            <a:pPr marL="684213" marR="0" lvl="1" indent="-342900" algn="l" defTabSz="1106488" rtl="0" eaLnBrk="0" fontAlgn="base" latinLnBrk="0" hangingPunct="0">
              <a:lnSpc>
                <a:spcPct val="100000"/>
              </a:lnSpc>
              <a:spcBef>
                <a:spcPts val="200"/>
              </a:spcBef>
              <a:spcAft>
                <a:spcPts val="200"/>
              </a:spcAft>
              <a:buClr>
                <a:srgbClr val="10468B"/>
              </a:buClr>
              <a:buSzPct val="100000"/>
              <a:buFont typeface="+mj-lt"/>
              <a:buAutoNum type="arabicPeriod"/>
              <a:tabLst/>
              <a:defRPr/>
            </a:pPr>
            <a:r>
              <a:rPr lang="en-US" sz="1200" b="1" kern="0" dirty="0" smtClean="0">
                <a:latin typeface="+mn-lt"/>
              </a:rPr>
              <a:t>Isolated  Power Solutions with Adapter Types -	</a:t>
            </a:r>
            <a:r>
              <a:rPr lang="en-US" sz="1200" b="1" kern="0" dirty="0" smtClean="0">
                <a:solidFill>
                  <a:srgbClr val="0000CC"/>
                </a:solidFill>
                <a:latin typeface="+mn-lt"/>
              </a:rPr>
              <a:t>DOE6 and DOE5 </a:t>
            </a:r>
            <a:r>
              <a:rPr lang="zh-CN" altLang="en-US" sz="1200" b="1" kern="0" dirty="0" smtClean="0">
                <a:solidFill>
                  <a:srgbClr val="0000CC"/>
                </a:solidFill>
                <a:latin typeface="+mn-lt"/>
              </a:rPr>
              <a:t>六级和五级能效方案</a:t>
            </a:r>
            <a:endParaRPr lang="en-US" altLang="zh-CN" sz="1200" b="1" kern="0" dirty="0" smtClean="0">
              <a:solidFill>
                <a:srgbClr val="0000CC"/>
              </a:solidFill>
              <a:latin typeface="+mn-lt"/>
            </a:endParaRPr>
          </a:p>
          <a:p>
            <a:pPr marL="684213" marR="0" lvl="1" indent="-342900" algn="l" defTabSz="1106488" rtl="0" eaLnBrk="0" fontAlgn="base" latinLnBrk="0" hangingPunct="0">
              <a:lnSpc>
                <a:spcPct val="100000"/>
              </a:lnSpc>
              <a:spcBef>
                <a:spcPts val="200"/>
              </a:spcBef>
              <a:spcAft>
                <a:spcPts val="200"/>
              </a:spcAft>
              <a:buClr>
                <a:srgbClr val="10468B"/>
              </a:buClr>
              <a:buSzPct val="100000"/>
              <a:buFont typeface="+mj-lt"/>
              <a:buAutoNum type="arabicPeriod"/>
              <a:tabLst>
                <a:tab pos="5029200" algn="l"/>
              </a:tabLst>
              <a:defRPr/>
            </a:pPr>
            <a:r>
              <a:rPr lang="en-US" altLang="zh-CN" sz="1200" b="1" kern="0" dirty="0" smtClean="0">
                <a:latin typeface="+mn-lt"/>
              </a:rPr>
              <a:t>Non-isolated Power Solutions with Open frame types -	</a:t>
            </a:r>
            <a:r>
              <a:rPr lang="en-US" altLang="zh-CN" sz="1200" b="1" kern="0" dirty="0" smtClean="0">
                <a:solidFill>
                  <a:srgbClr val="0000CC"/>
                </a:solidFill>
                <a:latin typeface="+mn-lt"/>
              </a:rPr>
              <a:t>Loose conversion efficiency spec.</a:t>
            </a:r>
          </a:p>
          <a:p>
            <a:pPr marL="684213" lvl="1" indent="-342900" defTabSz="1106488">
              <a:spcBef>
                <a:spcPts val="200"/>
              </a:spcBef>
              <a:spcAft>
                <a:spcPts val="200"/>
              </a:spcAft>
              <a:buClr>
                <a:srgbClr val="10468B"/>
              </a:buClr>
              <a:buSzPct val="100000"/>
              <a:buFont typeface="+mj-lt"/>
              <a:buAutoNum type="arabicPeriod"/>
            </a:pPr>
            <a:r>
              <a:rPr lang="en-US" altLang="zh-CN" sz="1200" b="1" kern="0" dirty="0" smtClean="0">
                <a:solidFill>
                  <a:srgbClr val="0000CC"/>
                </a:solidFill>
                <a:latin typeface="+mn-lt"/>
              </a:rPr>
              <a:t>Low Standby Power: 	&lt;75mW,   &lt;100mW,   &lt;500mW</a:t>
            </a:r>
          </a:p>
          <a:p>
            <a:pPr marL="684213" lvl="1" indent="-342900" defTabSz="1106488">
              <a:spcBef>
                <a:spcPts val="200"/>
              </a:spcBef>
              <a:spcAft>
                <a:spcPts val="200"/>
              </a:spcAft>
              <a:buClr>
                <a:srgbClr val="10468B"/>
              </a:buClr>
              <a:buSzPct val="100000"/>
              <a:buFont typeface="+mj-lt"/>
              <a:buAutoNum type="arabicPeriod"/>
            </a:pPr>
            <a:r>
              <a:rPr lang="en-US" altLang="zh-CN" sz="1200" b="1" kern="0" dirty="0" smtClean="0">
                <a:solidFill>
                  <a:srgbClr val="0000CC"/>
                </a:solidFill>
                <a:latin typeface="+mn-lt"/>
              </a:rPr>
              <a:t>High Integration Solution -	Built-in MOSFET </a:t>
            </a:r>
            <a:r>
              <a:rPr lang="en-US" altLang="zh-CN" sz="1200" b="1" kern="0" dirty="0" smtClean="0">
                <a:latin typeface="+mn-lt"/>
              </a:rPr>
              <a:t>and </a:t>
            </a:r>
            <a:r>
              <a:rPr lang="en-US" altLang="zh-CN" sz="1200" b="1" kern="0" dirty="0" smtClean="0">
                <a:solidFill>
                  <a:srgbClr val="0000CC"/>
                </a:solidFill>
                <a:latin typeface="+mn-lt"/>
              </a:rPr>
              <a:t>No startup resistor (JFET types) </a:t>
            </a:r>
            <a:endParaRPr lang="en-US" altLang="zh-CN" sz="1200" b="1" kern="0" dirty="0" smtClean="0">
              <a:latin typeface="+mn-lt"/>
            </a:endParaRPr>
          </a:p>
          <a:p>
            <a:pPr marL="684213" lvl="1" indent="-342900" defTabSz="1106488">
              <a:spcBef>
                <a:spcPts val="200"/>
              </a:spcBef>
              <a:spcAft>
                <a:spcPts val="200"/>
              </a:spcAft>
              <a:buClr>
                <a:srgbClr val="10468B"/>
              </a:buClr>
              <a:buSzPct val="100000"/>
              <a:buFont typeface="+mj-lt"/>
              <a:buAutoNum type="arabicPeriod"/>
            </a:pPr>
            <a:r>
              <a:rPr lang="en-US" altLang="zh-CN" sz="1200" b="1" kern="0" dirty="0" smtClean="0">
                <a:solidFill>
                  <a:srgbClr val="0000CC"/>
                </a:solidFill>
                <a:latin typeface="+mn-lt"/>
              </a:rPr>
              <a:t>Harsh Operation Environment -	</a:t>
            </a:r>
            <a:r>
              <a:rPr lang="zh-CN" altLang="en-US" sz="1200" b="1" kern="0" dirty="0" smtClean="0">
                <a:latin typeface="+mn-lt"/>
              </a:rPr>
              <a:t>恶劣的使用环境</a:t>
            </a:r>
            <a:r>
              <a:rPr lang="en-US" altLang="zh-CN" sz="1200" b="1" kern="0" dirty="0">
                <a:latin typeface="+mn-lt"/>
              </a:rPr>
              <a:t> </a:t>
            </a:r>
            <a:r>
              <a:rPr lang="en-US" altLang="zh-CN" sz="1200" b="1" kern="0" dirty="0" smtClean="0">
                <a:latin typeface="+mn-lt"/>
              </a:rPr>
              <a:t>(high temperature and humidity)</a:t>
            </a:r>
          </a:p>
          <a:p>
            <a:pPr marL="684213" lvl="1" indent="-342900" defTabSz="1106488">
              <a:spcBef>
                <a:spcPts val="200"/>
              </a:spcBef>
              <a:spcAft>
                <a:spcPts val="200"/>
              </a:spcAft>
              <a:buClr>
                <a:srgbClr val="10468B"/>
              </a:buClr>
              <a:buSzPct val="100000"/>
              <a:buFont typeface="+mj-lt"/>
              <a:buAutoNum type="arabicPeriod"/>
            </a:pPr>
            <a:r>
              <a:rPr kumimoji="0" lang="en-US" sz="1200" b="1" i="0" u="none" strike="noStrike" kern="0" cap="none" spc="0" normalizeH="0" baseline="0" noProof="0" dirty="0" smtClean="0">
                <a:ln>
                  <a:noFill/>
                </a:ln>
                <a:solidFill>
                  <a:srgbClr val="0000CC"/>
                </a:solidFill>
                <a:effectLst/>
                <a:uLnTx/>
                <a:uFillTx/>
                <a:latin typeface="+mn-lt"/>
              </a:rPr>
              <a:t>High</a:t>
            </a:r>
            <a:r>
              <a:rPr kumimoji="0" lang="en-US" sz="1200" b="1" i="0" u="none" strike="noStrike" kern="0" cap="none" spc="0" normalizeH="0" noProof="0" dirty="0" smtClean="0">
                <a:ln>
                  <a:noFill/>
                </a:ln>
                <a:solidFill>
                  <a:srgbClr val="0000CC"/>
                </a:solidFill>
                <a:effectLst/>
                <a:uLnTx/>
                <a:uFillTx/>
                <a:latin typeface="+mn-lt"/>
              </a:rPr>
              <a:t> Over Current Spec -	</a:t>
            </a:r>
            <a:r>
              <a:rPr kumimoji="0" lang="en-US" sz="1200" b="1" i="0" u="none" strike="noStrike" kern="0" cap="none" spc="0" normalizeH="0" noProof="0" dirty="0" smtClean="0">
                <a:ln>
                  <a:noFill/>
                </a:ln>
                <a:effectLst/>
                <a:uLnTx/>
                <a:uFillTx/>
                <a:latin typeface="+mn-lt"/>
              </a:rPr>
              <a:t>up to 200% of rated output current for motor machine.</a:t>
            </a:r>
          </a:p>
          <a:p>
            <a:pPr marL="684213" lvl="1" indent="-342900" defTabSz="1106488">
              <a:spcBef>
                <a:spcPts val="200"/>
              </a:spcBef>
              <a:spcAft>
                <a:spcPts val="200"/>
              </a:spcAft>
              <a:buClr>
                <a:srgbClr val="10468B"/>
              </a:buClr>
              <a:buSzPct val="100000"/>
              <a:buFont typeface="+mj-lt"/>
              <a:buAutoNum type="arabicPeriod"/>
            </a:pPr>
            <a:endParaRPr kumimoji="0" lang="en-US" sz="1200" b="0" i="0" u="none" strike="noStrike" kern="0" cap="none" spc="0" normalizeH="0" baseline="0" noProof="0" dirty="0" smtClean="0">
              <a:ln>
                <a:noFill/>
              </a:ln>
              <a:solidFill>
                <a:schemeClr val="tx1"/>
              </a:solidFill>
              <a:effectLst/>
              <a:uLnTx/>
              <a:uFillTx/>
              <a:latin typeface="+mn-lt"/>
            </a:endParaRPr>
          </a:p>
          <a:p>
            <a:pPr marL="342900" marR="0" lvl="0" indent="-342900" algn="l" defTabSz="1106488" rtl="0" eaLnBrk="0" fontAlgn="base" latinLnBrk="0" hangingPunct="0">
              <a:lnSpc>
                <a:spcPct val="100000"/>
              </a:lnSpc>
              <a:spcBef>
                <a:spcPts val="200"/>
              </a:spcBef>
              <a:spcAft>
                <a:spcPts val="200"/>
              </a:spcAft>
              <a:buClr>
                <a:srgbClr val="10468B"/>
              </a:buClr>
              <a:buSzPct val="100000"/>
              <a:buFont typeface="+mj-lt"/>
              <a:buAutoNum type="romanUcPeriod"/>
              <a:tabLst/>
              <a:defRPr/>
            </a:pPr>
            <a:r>
              <a:rPr kumimoji="0" lang="en-US" b="1" i="0" u="none" strike="noStrike" kern="0" cap="none" spc="0" normalizeH="0" baseline="0" noProof="0" dirty="0" smtClean="0">
                <a:ln>
                  <a:noFill/>
                </a:ln>
                <a:solidFill>
                  <a:schemeClr val="tx1"/>
                </a:solidFill>
                <a:effectLst/>
                <a:uLnTx/>
                <a:uFillTx/>
                <a:latin typeface="+mn-lt"/>
                <a:cs typeface="ＭＳ Ｐゴシック" pitchFamily="31" charset="-128"/>
              </a:rPr>
              <a:t>Current Power Solutions </a:t>
            </a:r>
          </a:p>
          <a:p>
            <a:pPr marL="684213" marR="0" lvl="1" indent="-342900" algn="l" defTabSz="1106488" rtl="0" eaLnBrk="0" fontAlgn="base" latinLnBrk="0" hangingPunct="0">
              <a:lnSpc>
                <a:spcPct val="100000"/>
              </a:lnSpc>
              <a:spcBef>
                <a:spcPts val="200"/>
              </a:spcBef>
              <a:spcAft>
                <a:spcPts val="200"/>
              </a:spcAft>
              <a:buClr>
                <a:srgbClr val="10468B"/>
              </a:buClr>
              <a:buSzPct val="100000"/>
              <a:buFont typeface="+mj-lt"/>
              <a:buAutoNum type="arabicPeriod"/>
              <a:tabLst>
                <a:tab pos="1717675" algn="l"/>
              </a:tabLst>
              <a:defRPr/>
            </a:pPr>
            <a:r>
              <a:rPr lang="en-US" sz="1200" b="1" kern="0" dirty="0" smtClean="0">
                <a:latin typeface="+mn-lt"/>
              </a:rPr>
              <a:t>5</a:t>
            </a:r>
            <a:r>
              <a:rPr kumimoji="0" lang="en-US" sz="1200" b="1" i="0" u="none" strike="noStrike" kern="0" cap="none" spc="0" normalizeH="0" baseline="0" noProof="0" dirty="0" smtClean="0">
                <a:ln>
                  <a:noFill/>
                </a:ln>
                <a:solidFill>
                  <a:schemeClr val="tx1"/>
                </a:solidFill>
                <a:effectLst/>
                <a:uLnTx/>
                <a:uFillTx/>
                <a:latin typeface="+mn-lt"/>
              </a:rPr>
              <a:t>W </a:t>
            </a:r>
            <a:r>
              <a:rPr lang="en-US" sz="1200" kern="0" dirty="0" smtClean="0">
                <a:latin typeface="+mn-lt"/>
              </a:rPr>
              <a:t>-	</a:t>
            </a:r>
            <a:r>
              <a:rPr lang="en-US" sz="1200" b="1" kern="0" dirty="0" smtClean="0">
                <a:solidFill>
                  <a:srgbClr val="0000CC"/>
                </a:solidFill>
                <a:latin typeface="+mn-lt"/>
              </a:rPr>
              <a:t>AP3968 /AP3983B/AP3984 </a:t>
            </a:r>
            <a:r>
              <a:rPr lang="en-US" sz="1200" kern="0" dirty="0" smtClean="0">
                <a:latin typeface="+mn-lt"/>
              </a:rPr>
              <a:t>(SO-7</a:t>
            </a:r>
            <a:r>
              <a:rPr kumimoji="0" lang="en-US" sz="1200" b="0" i="0" u="none" strike="noStrike" kern="0" cap="none" spc="0" normalizeH="0" baseline="0" noProof="0" dirty="0" smtClean="0">
                <a:ln>
                  <a:noFill/>
                </a:ln>
                <a:solidFill>
                  <a:schemeClr val="tx1"/>
                </a:solidFill>
                <a:effectLst/>
                <a:uLnTx/>
                <a:uFillTx/>
                <a:latin typeface="+mn-lt"/>
              </a:rPr>
              <a:t>, PSR Switcher, Off-line</a:t>
            </a:r>
            <a:r>
              <a:rPr kumimoji="0" lang="en-US" sz="1200" b="0" i="0" u="none" strike="noStrike" kern="0" cap="none" spc="0" normalizeH="0" noProof="0" dirty="0" smtClean="0">
                <a:ln>
                  <a:noFill/>
                </a:ln>
                <a:solidFill>
                  <a:schemeClr val="tx1"/>
                </a:solidFill>
                <a:effectLst/>
                <a:uLnTx/>
                <a:uFillTx/>
                <a:latin typeface="+mn-lt"/>
              </a:rPr>
              <a:t> Isolated Solution)</a:t>
            </a:r>
          </a:p>
          <a:p>
            <a:pPr marL="684213" lvl="1" indent="-342900" defTabSz="1106488">
              <a:spcBef>
                <a:spcPts val="200"/>
              </a:spcBef>
              <a:spcAft>
                <a:spcPts val="200"/>
              </a:spcAft>
              <a:buClr>
                <a:srgbClr val="10468B"/>
              </a:buClr>
              <a:buSzPct val="100000"/>
              <a:buFont typeface="+mj-lt"/>
              <a:buAutoNum type="arabicPeriod"/>
              <a:tabLst>
                <a:tab pos="1717675" algn="l"/>
              </a:tabLst>
            </a:pPr>
            <a:r>
              <a:rPr lang="en-US" sz="1200" b="1" kern="0" baseline="0" dirty="0" smtClean="0">
                <a:latin typeface="+mn-lt"/>
              </a:rPr>
              <a:t>8W -	</a:t>
            </a:r>
            <a:r>
              <a:rPr lang="en-US" sz="1200" b="1" kern="0" baseline="0" dirty="0" smtClean="0">
                <a:solidFill>
                  <a:srgbClr val="0000CC"/>
                </a:solidFill>
                <a:latin typeface="+mn-lt"/>
              </a:rPr>
              <a:t>AP3983C</a:t>
            </a:r>
            <a:r>
              <a:rPr lang="en-US" altLang="zh-CN" sz="1200" kern="0" dirty="0" smtClean="0">
                <a:latin typeface="+mn-lt"/>
              </a:rPr>
              <a:t> (SO-7, PSR Switcher, Off-line Isolated Solution)</a:t>
            </a:r>
            <a:endParaRPr kumimoji="0" lang="en-US" sz="1200" b="0" i="0" u="none" strike="noStrike" kern="0" cap="none" spc="0" normalizeH="0" baseline="0" noProof="0" dirty="0" smtClean="0">
              <a:ln>
                <a:noFill/>
              </a:ln>
              <a:solidFill>
                <a:schemeClr val="tx1"/>
              </a:solidFill>
              <a:effectLst/>
              <a:uLnTx/>
              <a:uFillTx/>
              <a:latin typeface="+mn-lt"/>
            </a:endParaRPr>
          </a:p>
          <a:p>
            <a:pPr marL="684213" lvl="1" indent="-342900" defTabSz="1106488">
              <a:spcBef>
                <a:spcPts val="200"/>
              </a:spcBef>
              <a:spcAft>
                <a:spcPts val="200"/>
              </a:spcAft>
              <a:buClr>
                <a:srgbClr val="10468B"/>
              </a:buClr>
              <a:buSzPct val="100000"/>
              <a:buFont typeface="+mj-lt"/>
              <a:buAutoNum type="arabicPeriod"/>
              <a:tabLst>
                <a:tab pos="1717675" algn="l"/>
              </a:tabLst>
            </a:pPr>
            <a:r>
              <a:rPr lang="en-US" sz="1200" b="1" kern="0" dirty="0" smtClean="0">
                <a:latin typeface="+mn-lt"/>
              </a:rPr>
              <a:t>12</a:t>
            </a:r>
            <a:r>
              <a:rPr kumimoji="0" lang="en-US" sz="1200" b="1" i="0" u="none" strike="noStrike" kern="0" cap="none" spc="0" normalizeH="0" baseline="0" noProof="0" dirty="0" smtClean="0">
                <a:ln>
                  <a:noFill/>
                </a:ln>
                <a:solidFill>
                  <a:schemeClr val="tx1"/>
                </a:solidFill>
                <a:effectLst/>
                <a:uLnTx/>
                <a:uFillTx/>
                <a:latin typeface="+mn-lt"/>
              </a:rPr>
              <a:t>W/18W</a:t>
            </a:r>
            <a:r>
              <a:rPr kumimoji="0" lang="en-US" sz="1200" b="1" i="0" u="none" strike="noStrike" kern="0" cap="none" spc="0" normalizeH="0" noProof="0" dirty="0" smtClean="0">
                <a:ln>
                  <a:noFill/>
                </a:ln>
                <a:solidFill>
                  <a:schemeClr val="tx1"/>
                </a:solidFill>
                <a:effectLst/>
                <a:uLnTx/>
                <a:uFillTx/>
                <a:latin typeface="+mn-lt"/>
              </a:rPr>
              <a:t> -	</a:t>
            </a:r>
            <a:r>
              <a:rPr kumimoji="0" lang="en-US" sz="1200" b="1" i="0" u="none" strike="noStrike" kern="0" cap="none" spc="0" normalizeH="0" baseline="0" noProof="0" dirty="0" smtClean="0">
                <a:ln>
                  <a:noFill/>
                </a:ln>
                <a:solidFill>
                  <a:srgbClr val="0000CC"/>
                </a:solidFill>
                <a:effectLst/>
                <a:uLnTx/>
                <a:uFillTx/>
                <a:latin typeface="+mn-lt"/>
              </a:rPr>
              <a:t>AP3970/71/AP3983D/E</a:t>
            </a:r>
            <a:r>
              <a:rPr kumimoji="0" lang="en-US" sz="1200" b="0" i="0" u="none" strike="noStrike" kern="0" cap="none" spc="0" normalizeH="0" baseline="0" noProof="0" dirty="0" smtClean="0">
                <a:ln>
                  <a:noFill/>
                </a:ln>
                <a:solidFill>
                  <a:schemeClr val="tx1"/>
                </a:solidFill>
                <a:effectLst/>
                <a:uLnTx/>
                <a:uFillTx/>
                <a:latin typeface="+mn-lt"/>
              </a:rPr>
              <a:t> (DIP7/SO-7,</a:t>
            </a:r>
            <a:r>
              <a:rPr kumimoji="0" lang="en-US" sz="1200" b="0" i="0" u="none" strike="noStrike" kern="0" cap="none" spc="0" normalizeH="0" noProof="0" dirty="0" smtClean="0">
                <a:ln>
                  <a:noFill/>
                </a:ln>
                <a:solidFill>
                  <a:schemeClr val="tx1"/>
                </a:solidFill>
                <a:effectLst/>
                <a:uLnTx/>
                <a:uFillTx/>
                <a:latin typeface="+mn-lt"/>
              </a:rPr>
              <a:t> P</a:t>
            </a:r>
            <a:r>
              <a:rPr lang="en-US" altLang="zh-CN" sz="1200" kern="0" dirty="0" smtClean="0">
                <a:latin typeface="+mn-lt"/>
              </a:rPr>
              <a:t>SR Switcher, Off-line Isolated Solution)</a:t>
            </a:r>
            <a:endParaRPr kumimoji="0" lang="en-US" sz="1200" b="0" i="0" u="none" strike="noStrike" kern="0" cap="none" spc="0" normalizeH="0" baseline="0" noProof="0" dirty="0" smtClean="0">
              <a:ln>
                <a:noFill/>
              </a:ln>
              <a:solidFill>
                <a:schemeClr val="tx1"/>
              </a:solidFill>
              <a:effectLst/>
              <a:uLnTx/>
              <a:uFillTx/>
              <a:latin typeface="+mn-lt"/>
            </a:endParaRPr>
          </a:p>
          <a:p>
            <a:pPr marL="684213" marR="0" lvl="1" indent="-342900" algn="l" defTabSz="1106488" rtl="0" eaLnBrk="0" fontAlgn="base" latinLnBrk="0" hangingPunct="0">
              <a:lnSpc>
                <a:spcPct val="100000"/>
              </a:lnSpc>
              <a:spcBef>
                <a:spcPts val="200"/>
              </a:spcBef>
              <a:spcAft>
                <a:spcPts val="200"/>
              </a:spcAft>
              <a:buClr>
                <a:srgbClr val="10468B"/>
              </a:buClr>
              <a:buSzPct val="100000"/>
              <a:buFont typeface="+mj-lt"/>
              <a:buAutoNum type="arabicPeriod"/>
              <a:tabLst>
                <a:tab pos="1717675" algn="l"/>
              </a:tabLst>
              <a:defRPr/>
            </a:pPr>
            <a:r>
              <a:rPr lang="en-US" sz="1200" b="1" kern="0" dirty="0" smtClean="0">
                <a:latin typeface="+mn-lt"/>
              </a:rPr>
              <a:t>36W -	</a:t>
            </a:r>
            <a:r>
              <a:rPr lang="en-US" sz="1200" b="1" kern="0" dirty="0" smtClean="0">
                <a:solidFill>
                  <a:srgbClr val="0000CC"/>
                </a:solidFill>
                <a:latin typeface="+mn-lt"/>
              </a:rPr>
              <a:t>AP3103/AP3125 </a:t>
            </a:r>
            <a:r>
              <a:rPr lang="en-US" sz="1200" kern="0" dirty="0" smtClean="0">
                <a:latin typeface="+mn-lt"/>
              </a:rPr>
              <a:t>(SSR Controller) + External Mosfet</a:t>
            </a:r>
          </a:p>
        </p:txBody>
      </p:sp>
    </p:spTree>
    <p:extLst>
      <p:ext uri="{BB962C8B-B14F-4D97-AF65-F5344CB8AC3E}">
        <p14:creationId xmlns:p14="http://schemas.microsoft.com/office/powerpoint/2010/main" xmlns="" val="1252905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xEl>
                                              <p:pRg st="6" end="6"/>
                                            </p:txEl>
                                          </p:spTgt>
                                        </p:tgtEl>
                                        <p:attrNameLst>
                                          <p:attrName>style.visibility</p:attrName>
                                        </p:attrNameLst>
                                      </p:cBhvr>
                                      <p:to>
                                        <p:strVal val="visible"/>
                                      </p:to>
                                    </p:set>
                                    <p:animEffect transition="in" filter="wipe(left)">
                                      <p:cBhvr>
                                        <p:cTn id="7" dur="500"/>
                                        <p:tgtEl>
                                          <p:spTgt spid="30">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0">
                                            <p:txEl>
                                              <p:pRg st="7" end="7"/>
                                            </p:txEl>
                                          </p:spTgt>
                                        </p:tgtEl>
                                        <p:attrNameLst>
                                          <p:attrName>style.visibility</p:attrName>
                                        </p:attrNameLst>
                                      </p:cBhvr>
                                      <p:to>
                                        <p:strVal val="visible"/>
                                      </p:to>
                                    </p:set>
                                    <p:animEffect transition="in" filter="wipe(left)">
                                      <p:cBhvr>
                                        <p:cTn id="10" dur="500"/>
                                        <p:tgtEl>
                                          <p:spTgt spid="30">
                                            <p:txEl>
                                              <p:pRg st="7" end="7"/>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xEl>
                                              <p:pRg st="8" end="8"/>
                                            </p:txEl>
                                          </p:spTgt>
                                        </p:tgtEl>
                                        <p:attrNameLst>
                                          <p:attrName>style.visibility</p:attrName>
                                        </p:attrNameLst>
                                      </p:cBhvr>
                                      <p:to>
                                        <p:strVal val="visible"/>
                                      </p:to>
                                    </p:set>
                                    <p:animEffect transition="in" filter="wipe(left)">
                                      <p:cBhvr>
                                        <p:cTn id="13" dur="500"/>
                                        <p:tgtEl>
                                          <p:spTgt spid="30">
                                            <p:txEl>
                                              <p:pRg st="8" end="8"/>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xEl>
                                              <p:pRg st="9" end="9"/>
                                            </p:txEl>
                                          </p:spTgt>
                                        </p:tgtEl>
                                        <p:attrNameLst>
                                          <p:attrName>style.visibility</p:attrName>
                                        </p:attrNameLst>
                                      </p:cBhvr>
                                      <p:to>
                                        <p:strVal val="visible"/>
                                      </p:to>
                                    </p:set>
                                    <p:animEffect transition="in" filter="wipe(left)">
                                      <p:cBhvr>
                                        <p:cTn id="16" dur="500"/>
                                        <p:tgtEl>
                                          <p:spTgt spid="30">
                                            <p:txEl>
                                              <p:pRg st="9" end="9"/>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0">
                                            <p:txEl>
                                              <p:pRg st="10" end="10"/>
                                            </p:txEl>
                                          </p:spTgt>
                                        </p:tgtEl>
                                        <p:attrNameLst>
                                          <p:attrName>style.visibility</p:attrName>
                                        </p:attrNameLst>
                                      </p:cBhvr>
                                      <p:to>
                                        <p:strVal val="visible"/>
                                      </p:to>
                                    </p:set>
                                    <p:animEffect transition="in" filter="wipe(left)">
                                      <p:cBhvr>
                                        <p:cTn id="19" dur="500"/>
                                        <p:tgtEl>
                                          <p:spTgt spid="30">
                                            <p:txEl>
                                              <p:pRg st="10" end="1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0">
                                            <p:txEl>
                                              <p:pRg st="11" end="11"/>
                                            </p:txEl>
                                          </p:spTgt>
                                        </p:tgtEl>
                                        <p:attrNameLst>
                                          <p:attrName>style.visibility</p:attrName>
                                        </p:attrNameLst>
                                      </p:cBhvr>
                                      <p:to>
                                        <p:strVal val="visible"/>
                                      </p:to>
                                    </p:set>
                                    <p:animEffect transition="in" filter="wipe(left)">
                                      <p:cBhvr>
                                        <p:cTn id="22" dur="500"/>
                                        <p:tgtEl>
                                          <p:spTgt spid="30">
                                            <p:txEl>
                                              <p:pRg st="11" end="1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0">
                                            <p:txEl>
                                              <p:pRg st="12" end="12"/>
                                            </p:txEl>
                                          </p:spTgt>
                                        </p:tgtEl>
                                        <p:attrNameLst>
                                          <p:attrName>style.visibility</p:attrName>
                                        </p:attrNameLst>
                                      </p:cBhvr>
                                      <p:to>
                                        <p:strVal val="visible"/>
                                      </p:to>
                                    </p:set>
                                    <p:animEffect transition="in" filter="wipe(left)">
                                      <p:cBhvr>
                                        <p:cTn id="25" dur="500"/>
                                        <p:tgtEl>
                                          <p:spTgt spid="30">
                                            <p:txEl>
                                              <p:pRg st="12" end="1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
                                            <p:txEl>
                                              <p:pRg st="14" end="14"/>
                                            </p:txEl>
                                          </p:spTgt>
                                        </p:tgtEl>
                                        <p:attrNameLst>
                                          <p:attrName>style.visibility</p:attrName>
                                        </p:attrNameLst>
                                      </p:cBhvr>
                                      <p:to>
                                        <p:strVal val="visible"/>
                                      </p:to>
                                    </p:set>
                                    <p:animEffect transition="in" filter="wipe(left)">
                                      <p:cBhvr>
                                        <p:cTn id="30" dur="500"/>
                                        <p:tgtEl>
                                          <p:spTgt spid="30">
                                            <p:txEl>
                                              <p:pRg st="14" end="14"/>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30">
                                            <p:txEl>
                                              <p:pRg st="15" end="15"/>
                                            </p:txEl>
                                          </p:spTgt>
                                        </p:tgtEl>
                                        <p:attrNameLst>
                                          <p:attrName>style.visibility</p:attrName>
                                        </p:attrNameLst>
                                      </p:cBhvr>
                                      <p:to>
                                        <p:strVal val="visible"/>
                                      </p:to>
                                    </p:set>
                                    <p:animEffect transition="in" filter="wipe(left)">
                                      <p:cBhvr>
                                        <p:cTn id="33" dur="500"/>
                                        <p:tgtEl>
                                          <p:spTgt spid="30">
                                            <p:txEl>
                                              <p:pRg st="15" end="15"/>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0">
                                            <p:txEl>
                                              <p:pRg st="16" end="16"/>
                                            </p:txEl>
                                          </p:spTgt>
                                        </p:tgtEl>
                                        <p:attrNameLst>
                                          <p:attrName>style.visibility</p:attrName>
                                        </p:attrNameLst>
                                      </p:cBhvr>
                                      <p:to>
                                        <p:strVal val="visible"/>
                                      </p:to>
                                    </p:set>
                                    <p:animEffect transition="in" filter="wipe(left)">
                                      <p:cBhvr>
                                        <p:cTn id="36" dur="500"/>
                                        <p:tgtEl>
                                          <p:spTgt spid="30">
                                            <p:txEl>
                                              <p:pRg st="16" end="16"/>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0">
                                            <p:txEl>
                                              <p:pRg st="17" end="17"/>
                                            </p:txEl>
                                          </p:spTgt>
                                        </p:tgtEl>
                                        <p:attrNameLst>
                                          <p:attrName>style.visibility</p:attrName>
                                        </p:attrNameLst>
                                      </p:cBhvr>
                                      <p:to>
                                        <p:strVal val="visible"/>
                                      </p:to>
                                    </p:set>
                                    <p:animEffect transition="in" filter="wipe(left)">
                                      <p:cBhvr>
                                        <p:cTn id="39" dur="500"/>
                                        <p:tgtEl>
                                          <p:spTgt spid="30">
                                            <p:txEl>
                                              <p:pRg st="17" end="17"/>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30">
                                            <p:txEl>
                                              <p:pRg st="18" end="18"/>
                                            </p:txEl>
                                          </p:spTgt>
                                        </p:tgtEl>
                                        <p:attrNameLst>
                                          <p:attrName>style.visibility</p:attrName>
                                        </p:attrNameLst>
                                      </p:cBhvr>
                                      <p:to>
                                        <p:strVal val="visible"/>
                                      </p:to>
                                    </p:set>
                                    <p:animEffect transition="in" filter="wipe(left)">
                                      <p:cBhvr>
                                        <p:cTn id="42" dur="500"/>
                                        <p:tgtEl>
                                          <p:spTgt spid="30">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802"/>
            <a:ext cx="9144000" cy="407458"/>
          </a:xfrm>
        </p:spPr>
        <p:txBody>
          <a:bodyPr/>
          <a:lstStyle/>
          <a:p>
            <a:r>
              <a:rPr lang="en-US" altLang="zh-CN" dirty="0" smtClean="0">
                <a:solidFill>
                  <a:schemeClr val="bg1"/>
                </a:solidFill>
              </a:rPr>
              <a:t>Detailed</a:t>
            </a:r>
            <a:r>
              <a:rPr lang="zh-CN" altLang="en-US" dirty="0" smtClean="0">
                <a:solidFill>
                  <a:schemeClr val="bg1"/>
                </a:solidFill>
              </a:rPr>
              <a:t> </a:t>
            </a:r>
            <a:r>
              <a:rPr lang="en-US" altLang="zh-CN" dirty="0" smtClean="0">
                <a:solidFill>
                  <a:schemeClr val="bg1"/>
                </a:solidFill>
              </a:rPr>
              <a:t>Products Portfolio – Traditional/IoT  </a:t>
            </a:r>
            <a:br>
              <a:rPr lang="en-US" altLang="zh-CN" dirty="0" smtClean="0">
                <a:solidFill>
                  <a:schemeClr val="bg1"/>
                </a:solidFill>
              </a:rPr>
            </a:br>
            <a:endParaRPr lang="en-US" dirty="0">
              <a:solidFill>
                <a:schemeClr val="bg1"/>
              </a:solidFill>
            </a:endParaRPr>
          </a:p>
        </p:txBody>
      </p:sp>
      <p:sp>
        <p:nvSpPr>
          <p:cNvPr id="5" name="灯片编号占位符 1"/>
          <p:cNvSpPr txBox="1">
            <a:spLocks/>
          </p:cNvSpPr>
          <p:nvPr/>
        </p:nvSpPr>
        <p:spPr>
          <a:xfrm>
            <a:off x="8410021" y="5414036"/>
            <a:ext cx="647700" cy="214974"/>
          </a:xfrm>
          <a:prstGeom prst="rect">
            <a:avLst/>
          </a:prstGeom>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smtClean="0">
                <a:ln>
                  <a:noFill/>
                </a:ln>
                <a:solidFill>
                  <a:schemeClr val="tx1"/>
                </a:solidFill>
                <a:effectLst/>
                <a:uLnTx/>
                <a:uFillTx/>
                <a:latin typeface="Arial" charset="0"/>
                <a:ea typeface="宋体" pitchFamily="2" charset="-122"/>
                <a:cs typeface="+mn-cs"/>
              </a:rPr>
              <a:t>Page </a:t>
            </a:r>
            <a:fld id="{5015D39F-7AE8-4FBC-880E-5DC53D813AB7}" type="slidenum">
              <a:rPr kumimoji="0" lang="en-US" altLang="zh-CN" sz="900" b="1" i="0" u="none" strike="noStrike" kern="1200" cap="none" spc="0" normalizeH="0" baseline="0" noProof="0" smtClean="0">
                <a:ln>
                  <a:noFill/>
                </a:ln>
                <a:solidFill>
                  <a:schemeClr val="tx1"/>
                </a:solidFill>
                <a:effectLst/>
                <a:uLnTx/>
                <a:uFillTx/>
                <a:latin typeface="Arial" charset="0"/>
                <a:ea typeface="宋体" pitchFamily="2"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altLang="zh-CN" sz="900" b="1" i="0" u="none" strike="noStrike" kern="1200" cap="none" spc="0" normalizeH="0" baseline="0" noProof="0" dirty="0" smtClean="0">
              <a:ln>
                <a:noFill/>
              </a:ln>
              <a:solidFill>
                <a:schemeClr val="tx1"/>
              </a:solidFill>
              <a:effectLst/>
              <a:uLnTx/>
              <a:uFillTx/>
              <a:latin typeface="Arial" charset="0"/>
              <a:ea typeface="宋体" pitchFamily="2" charset="-122"/>
              <a:cs typeface="+mn-cs"/>
            </a:endParaRPr>
          </a:p>
        </p:txBody>
      </p:sp>
      <p:graphicFrame>
        <p:nvGraphicFramePr>
          <p:cNvPr id="8" name="表格 7"/>
          <p:cNvGraphicFramePr>
            <a:graphicFrameLocks noGrp="1"/>
          </p:cNvGraphicFramePr>
          <p:nvPr>
            <p:extLst>
              <p:ext uri="{D42A27DB-BD31-4B8C-83A1-F6EECF244321}">
                <p14:modId xmlns:p14="http://schemas.microsoft.com/office/powerpoint/2010/main" xmlns="" val="504375020"/>
              </p:ext>
            </p:extLst>
          </p:nvPr>
        </p:nvGraphicFramePr>
        <p:xfrm>
          <a:off x="251520" y="769268"/>
          <a:ext cx="8640958" cy="4487990"/>
        </p:xfrm>
        <a:graphic>
          <a:graphicData uri="http://schemas.openxmlformats.org/drawingml/2006/table">
            <a:tbl>
              <a:tblPr/>
              <a:tblGrid>
                <a:gridCol w="885870"/>
                <a:gridCol w="1431709"/>
                <a:gridCol w="814284"/>
                <a:gridCol w="814284"/>
                <a:gridCol w="814284"/>
                <a:gridCol w="1000207"/>
                <a:gridCol w="1152128"/>
                <a:gridCol w="881098"/>
                <a:gridCol w="847094"/>
              </a:tblGrid>
              <a:tr h="225991">
                <a:tc gridSpan="9">
                  <a:txBody>
                    <a:bodyPr/>
                    <a:lstStyle/>
                    <a:p>
                      <a:pPr algn="ctr" fontAlgn="ctr"/>
                      <a:r>
                        <a:rPr lang="en-US" sz="1400" b="1" i="0" u="none" strike="noStrike" dirty="0">
                          <a:solidFill>
                            <a:srgbClr val="0000CC"/>
                          </a:solidFill>
                          <a:latin typeface="Arial"/>
                        </a:rPr>
                        <a:t>Buck </a:t>
                      </a:r>
                      <a:r>
                        <a:rPr lang="en-US" sz="1400" b="1" i="0" u="none" strike="noStrike" dirty="0">
                          <a:solidFill>
                            <a:schemeClr val="tx1"/>
                          </a:solidFill>
                          <a:latin typeface="Arial"/>
                        </a:rPr>
                        <a:t>Switcher</a:t>
                      </a:r>
                    </a:p>
                  </a:txBody>
                  <a:tcPr marL="6324" marR="6324" marT="6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34888">
                <a:tc>
                  <a:txBody>
                    <a:bodyPr/>
                    <a:lstStyle/>
                    <a:p>
                      <a:pPr algn="ctr" fontAlgn="ctr"/>
                      <a:r>
                        <a:rPr lang="en-US" sz="1000" b="1" i="0" u="none" strike="noStrike" dirty="0">
                          <a:solidFill>
                            <a:srgbClr val="000000"/>
                          </a:solidFill>
                          <a:latin typeface="Arial"/>
                        </a:rPr>
                        <a:t>Part Number</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Application</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Start-Up Current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UVLO Threshold on/off (V)</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smtClean="0">
                          <a:solidFill>
                            <a:srgbClr val="000000"/>
                          </a:solidFill>
                          <a:latin typeface="Arial"/>
                        </a:rPr>
                        <a:t>RDS,ON</a:t>
                      </a:r>
                    </a:p>
                    <a:p>
                      <a:pPr algn="ctr" fontAlgn="ctr"/>
                      <a:r>
                        <a:rPr lang="en-US" sz="1000" b="1" i="0" u="none" strike="noStrike" dirty="0" smtClean="0">
                          <a:solidFill>
                            <a:srgbClr val="000000"/>
                          </a:solidFill>
                          <a:latin typeface="Arial"/>
                        </a:rPr>
                        <a:t>(</a:t>
                      </a:r>
                      <a:r>
                        <a:rPr lang="en-US" sz="1000" b="1" i="0" u="none" strike="noStrike" dirty="0">
                          <a:solidFill>
                            <a:srgbClr val="000000"/>
                          </a:solidFill>
                          <a:latin typeface="Arial"/>
                        </a:rPr>
                        <a:t>ohm)</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Peak Current (mA)</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Standby Power (mW)</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Power Rating (W)</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Package</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00584">
                <a:tc>
                  <a:txBody>
                    <a:bodyPr/>
                    <a:lstStyle/>
                    <a:p>
                      <a:pPr algn="l" fontAlgn="ctr"/>
                      <a:r>
                        <a:rPr lang="en-US" sz="1000" b="1" i="0" u="none" strike="noStrike" dirty="0">
                          <a:solidFill>
                            <a:srgbClr val="000000"/>
                          </a:solidFill>
                          <a:latin typeface="Arial"/>
                        </a:rPr>
                        <a:t>AP3917B</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n-US" sz="1000" b="1" i="0" u="none" strike="noStrike" dirty="0">
                          <a:solidFill>
                            <a:srgbClr val="000000"/>
                          </a:solidFill>
                          <a:latin typeface="Arial"/>
                        </a:rPr>
                        <a:t>Small Appliance /IOT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10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8.0/8.3</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16</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170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000" b="0" i="0" u="none" strike="noStrike" dirty="0">
                          <a:solidFill>
                            <a:srgbClr val="000000"/>
                          </a:solidFill>
                          <a:latin typeface="Arial"/>
                        </a:rPr>
                        <a:t>&lt; 30/75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2</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584">
                <a:tc>
                  <a:txBody>
                    <a:bodyPr/>
                    <a:lstStyle/>
                    <a:p>
                      <a:pPr algn="l" fontAlgn="ctr"/>
                      <a:r>
                        <a:rPr lang="en-US" sz="1000" b="1" i="0" u="none" strike="noStrike" dirty="0">
                          <a:solidFill>
                            <a:srgbClr val="000000"/>
                          </a:solidFill>
                          <a:latin typeface="Arial"/>
                        </a:rPr>
                        <a:t>AP3917C</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n-US" sz="1000" b="1" i="0" u="none" strike="noStrike" dirty="0">
                          <a:solidFill>
                            <a:srgbClr val="000000"/>
                          </a:solidFill>
                          <a:latin typeface="Arial"/>
                        </a:rPr>
                        <a:t>Small Appliance /IOT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10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8.0/8.3</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12</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270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&lt; 30/75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4</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26">
                <a:tc>
                  <a:txBody>
                    <a:bodyPr/>
                    <a:lstStyle/>
                    <a:p>
                      <a:pPr algn="l" fontAlgn="ctr"/>
                      <a:r>
                        <a:rPr lang="en-US" sz="1000" b="1" i="0" u="none" strike="noStrike" dirty="0">
                          <a:solidFill>
                            <a:srgbClr val="000000"/>
                          </a:solidFill>
                          <a:latin typeface="Arial"/>
                        </a:rPr>
                        <a:t>AP3917D</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1" i="0" u="none" strike="noStrike" dirty="0">
                          <a:solidFill>
                            <a:srgbClr val="000000"/>
                          </a:solidFill>
                          <a:latin typeface="Arial"/>
                        </a:rPr>
                        <a:t>Small Appliance IOT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10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8.0/8.3</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10.5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370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&lt; 30/75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6</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26">
                <a:tc>
                  <a:txBody>
                    <a:bodyPr/>
                    <a:lstStyle/>
                    <a:p>
                      <a:pPr algn="l" fontAlgn="ctr"/>
                      <a:r>
                        <a:rPr lang="en-US" sz="1000" b="1" i="0" u="none" strike="noStrike" dirty="0">
                          <a:solidFill>
                            <a:srgbClr val="000000"/>
                          </a:solidFill>
                          <a:latin typeface="Arial"/>
                        </a:rPr>
                        <a:t>AL17050</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1" i="0" u="none" strike="noStrike" dirty="0">
                          <a:solidFill>
                            <a:srgbClr val="000000"/>
                          </a:solidFill>
                          <a:latin typeface="Arial"/>
                        </a:rPr>
                        <a:t>Small Appliance IOT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5.3/5.6</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30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220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&lt; 30/75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0.5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latin typeface="Arial"/>
                        </a:rPr>
                        <a:t>SOT23-5</a:t>
                      </a:r>
                      <a:endParaRPr lang="en-US" sz="1000" b="0" i="0" u="none" strike="noStrike" dirty="0">
                        <a:solidFill>
                          <a:srgbClr val="000000"/>
                        </a:solidFill>
                        <a:latin typeface="Arial"/>
                      </a:endParaRP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84">
                <a:tc>
                  <a:txBody>
                    <a:bodyPr/>
                    <a:lstStyle/>
                    <a:p>
                      <a:pPr algn="l" fontAlgn="ctr"/>
                      <a:endParaRPr lang="zh-CN" altLang="en-US" sz="1000" b="1" i="0" u="none" strike="noStrike">
                        <a:solidFill>
                          <a:srgbClr val="000000"/>
                        </a:solidFill>
                        <a:latin typeface="Arial"/>
                      </a:endParaRPr>
                    </a:p>
                  </a:txBody>
                  <a:tcPr marL="6324" marR="6324" marT="632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a:solidFill>
                          <a:srgbClr val="000000"/>
                        </a:solidFill>
                        <a:latin typeface="Arial"/>
                      </a:endParaRPr>
                    </a:p>
                  </a:txBody>
                  <a:tcPr marL="6324" marR="6324" marT="632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zh-CN" altLang="en-US" sz="1000" b="0" i="0" u="none" strike="noStrike">
                        <a:solidFill>
                          <a:srgbClr val="000000"/>
                        </a:solidFill>
                        <a:latin typeface="Arial"/>
                      </a:endParaRPr>
                    </a:p>
                  </a:txBody>
                  <a:tcPr marL="6324" marR="6324" marT="632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zh-CN" altLang="en-US" sz="1000" b="0" i="0" u="none" strike="noStrike">
                        <a:solidFill>
                          <a:srgbClr val="000000"/>
                        </a:solidFill>
                        <a:latin typeface="Arial"/>
                      </a:endParaRPr>
                    </a:p>
                  </a:txBody>
                  <a:tcPr marL="6324" marR="6324" marT="632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zh-CN" altLang="en-US" sz="1000" b="0" i="0" u="none" strike="noStrike">
                        <a:solidFill>
                          <a:srgbClr val="000000"/>
                        </a:solidFill>
                        <a:latin typeface="Arial"/>
                      </a:endParaRPr>
                    </a:p>
                  </a:txBody>
                  <a:tcPr marL="6324" marR="6324" marT="632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zh-CN" altLang="en-US" sz="1000" b="0" i="0" u="none" strike="noStrike">
                        <a:solidFill>
                          <a:srgbClr val="000000"/>
                        </a:solidFill>
                        <a:latin typeface="Arial"/>
                      </a:endParaRPr>
                    </a:p>
                  </a:txBody>
                  <a:tcPr marL="6324" marR="6324" marT="632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altLang="en-US"/>
                    </a:p>
                  </a:txBody>
                  <a:tcPr marL="6324" marR="6324" marT="632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altLang="en-US"/>
                    </a:p>
                  </a:txBody>
                  <a:tcPr marL="6324" marR="6324" marT="632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zh-CN" altLang="en-US" sz="1000" b="0" i="0" u="none" strike="noStrike">
                        <a:solidFill>
                          <a:srgbClr val="000000"/>
                        </a:solidFill>
                        <a:latin typeface="Arial"/>
                      </a:endParaRPr>
                    </a:p>
                  </a:txBody>
                  <a:tcPr marL="6324" marR="6324" marT="6324" marB="0" anchor="ctr">
                    <a:lnL>
                      <a:noFill/>
                    </a:lnL>
                    <a:lnR>
                      <a:noFill/>
                    </a:lnR>
                    <a:lnT w="12700" cap="flat" cmpd="sng" algn="ctr">
                      <a:solidFill>
                        <a:srgbClr val="000000"/>
                      </a:solidFill>
                      <a:prstDash val="solid"/>
                      <a:round/>
                      <a:headEnd type="none" w="med" len="med"/>
                      <a:tailEnd type="none" w="med" len="med"/>
                    </a:lnT>
                    <a:lnB>
                      <a:noFill/>
                    </a:lnB>
                  </a:tcPr>
                </a:tc>
              </a:tr>
              <a:tr h="225991">
                <a:tc gridSpan="9">
                  <a:txBody>
                    <a:bodyPr/>
                    <a:lstStyle/>
                    <a:p>
                      <a:pPr algn="ctr" fontAlgn="ctr"/>
                      <a:r>
                        <a:rPr lang="en-US" sz="1400" b="1" i="0" u="none" strike="noStrike" dirty="0">
                          <a:solidFill>
                            <a:srgbClr val="0000CC"/>
                          </a:solidFill>
                          <a:latin typeface="Arial"/>
                        </a:rPr>
                        <a:t>PSR </a:t>
                      </a:r>
                      <a:r>
                        <a:rPr lang="en-US" sz="1400" b="1" i="0" u="none" strike="noStrike" dirty="0">
                          <a:solidFill>
                            <a:schemeClr val="tx1"/>
                          </a:solidFill>
                          <a:latin typeface="Arial"/>
                        </a:rPr>
                        <a:t>Switcher</a:t>
                      </a:r>
                    </a:p>
                  </a:txBody>
                  <a:tcPr marL="6324" marR="6324" marT="6324"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46032">
                <a:tc>
                  <a:txBody>
                    <a:bodyPr/>
                    <a:lstStyle/>
                    <a:p>
                      <a:pPr algn="ctr" fontAlgn="ctr"/>
                      <a:r>
                        <a:rPr lang="en-US" sz="1000" b="1" i="0" u="none" strike="noStrike" dirty="0">
                          <a:solidFill>
                            <a:srgbClr val="000000"/>
                          </a:solidFill>
                          <a:latin typeface="Arial"/>
                        </a:rPr>
                        <a:t>Part Number</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Application</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Start-Up Current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UVLO Threshold on/off (V)</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Operating Current (µA)</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Cable Compensation</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MOSFET / BJT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Power Rating (W)</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Package</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11726">
                <a:tc>
                  <a:txBody>
                    <a:bodyPr/>
                    <a:lstStyle/>
                    <a:p>
                      <a:pPr algn="l" fontAlgn="ctr"/>
                      <a:r>
                        <a:rPr lang="en-US" sz="1000" b="1" i="0" u="none" strike="noStrike" dirty="0" smtClean="0">
                          <a:solidFill>
                            <a:srgbClr val="000000"/>
                          </a:solidFill>
                          <a:latin typeface="Arial"/>
                        </a:rPr>
                        <a:t>AP3981ET</a:t>
                      </a:r>
                      <a:endParaRPr lang="en-US" sz="1000" b="1" i="0" u="none" strike="noStrike" dirty="0">
                        <a:solidFill>
                          <a:srgbClr val="000000"/>
                        </a:solidFill>
                        <a:latin typeface="Arial"/>
                      </a:endParaRP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15W Adapter</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1</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16/4.3</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465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6%</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latin typeface="Arial"/>
                        </a:rPr>
                        <a:t>700V/5A </a:t>
                      </a:r>
                      <a:r>
                        <a:rPr lang="en-US" sz="1000" b="0" i="0" u="none" strike="noStrike" dirty="0">
                          <a:solidFill>
                            <a:srgbClr val="000000"/>
                          </a:solidFill>
                          <a:latin typeface="Arial"/>
                        </a:rPr>
                        <a:t>MOS</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726">
                <a:tc>
                  <a:txBody>
                    <a:bodyPr/>
                    <a:lstStyle/>
                    <a:p>
                      <a:pPr algn="l" fontAlgn="ctr"/>
                      <a:r>
                        <a:rPr lang="en-US" sz="1000" b="1" i="0" u="none" strike="noStrike" dirty="0">
                          <a:solidFill>
                            <a:srgbClr val="000000"/>
                          </a:solidFill>
                          <a:latin typeface="Arial"/>
                        </a:rPr>
                        <a:t>AP3981EL</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15W Adapter</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1</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16/4.3</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465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6%</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latin typeface="Arial"/>
                        </a:rPr>
                        <a:t>700V/5A </a:t>
                      </a:r>
                      <a:r>
                        <a:rPr lang="en-US" sz="1000" b="0" i="0" u="none" strike="noStrike" dirty="0">
                          <a:solidFill>
                            <a:srgbClr val="000000"/>
                          </a:solidFill>
                          <a:latin typeface="Arial"/>
                        </a:rPr>
                        <a:t>MOS</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26">
                <a:tc>
                  <a:txBody>
                    <a:bodyPr/>
                    <a:lstStyle/>
                    <a:p>
                      <a:pPr algn="l" fontAlgn="ctr"/>
                      <a:r>
                        <a:rPr lang="en-US" sz="1000" b="1" i="0" u="none" strike="noStrike" dirty="0">
                          <a:solidFill>
                            <a:srgbClr val="000000"/>
                          </a:solidFill>
                          <a:latin typeface="Arial"/>
                        </a:rPr>
                        <a:t>AP3981EC</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15W Adapter</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1</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16/4.3</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465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ADJ</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latin typeface="Arial"/>
                        </a:rPr>
                        <a:t>700V/5A </a:t>
                      </a:r>
                      <a:r>
                        <a:rPr lang="en-US" sz="1000" b="0" i="0" u="none" strike="noStrike" dirty="0">
                          <a:solidFill>
                            <a:srgbClr val="000000"/>
                          </a:solidFill>
                          <a:latin typeface="Arial"/>
                        </a:rPr>
                        <a:t>MOS</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584">
                <a:tc>
                  <a:txBody>
                    <a:bodyPr/>
                    <a:lstStyle/>
                    <a:p>
                      <a:pPr algn="l" fontAlgn="ctr"/>
                      <a:r>
                        <a:rPr lang="en-US" sz="1000" b="1" i="0" u="none" strike="noStrike" dirty="0">
                          <a:solidFill>
                            <a:srgbClr val="000000"/>
                          </a:solidFill>
                          <a:latin typeface="Arial"/>
                        </a:rPr>
                        <a:t>AP3981DR</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10W Adapter</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1</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16/4.3</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465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ADJ</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700V </a:t>
                      </a:r>
                      <a:r>
                        <a:rPr lang="en-US" sz="1000" b="0" i="0" u="none" strike="noStrike" dirty="0" smtClean="0">
                          <a:solidFill>
                            <a:srgbClr val="000000"/>
                          </a:solidFill>
                          <a:latin typeface="Arial"/>
                        </a:rPr>
                        <a:t>/4A MOS</a:t>
                      </a:r>
                      <a:endParaRPr lang="en-US" sz="1000" b="0" i="0" u="none" strike="noStrike" dirty="0">
                        <a:solidFill>
                          <a:srgbClr val="000000"/>
                        </a:solidFill>
                        <a:latin typeface="Arial"/>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584">
                <a:tc>
                  <a:txBody>
                    <a:bodyPr/>
                    <a:lstStyle/>
                    <a:p>
                      <a:pPr algn="l" fontAlgn="ctr"/>
                      <a:r>
                        <a:rPr lang="en-US" sz="1000" b="1" i="0" u="none" strike="noStrike" dirty="0" smtClean="0">
                          <a:solidFill>
                            <a:srgbClr val="000000"/>
                          </a:solidFill>
                          <a:latin typeface="Arial"/>
                        </a:rPr>
                        <a:t>AP39811A/B</a:t>
                      </a:r>
                      <a:endParaRPr lang="en-US" sz="1000" b="1" i="0" u="none" strike="noStrike" dirty="0">
                        <a:solidFill>
                          <a:srgbClr val="000000"/>
                        </a:solidFill>
                        <a:latin typeface="Arial"/>
                      </a:endParaRP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7.5W Adapter</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0.2</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15.0/7.0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550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0.6V</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650V </a:t>
                      </a:r>
                      <a:r>
                        <a:rPr lang="en-US" sz="1000" b="0" i="0" u="none" strike="noStrike" dirty="0" smtClean="0">
                          <a:solidFill>
                            <a:srgbClr val="000000"/>
                          </a:solidFill>
                          <a:latin typeface="Arial"/>
                        </a:rPr>
                        <a:t>/1.5A MOS</a:t>
                      </a:r>
                      <a:endParaRPr lang="en-US" sz="1000" b="0" i="0" u="none" strike="noStrike" dirty="0">
                        <a:solidFill>
                          <a:srgbClr val="000000"/>
                        </a:solidFill>
                        <a:latin typeface="Arial"/>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7.5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584">
                <a:tc>
                  <a:txBody>
                    <a:bodyPr/>
                    <a:lstStyle/>
                    <a:p>
                      <a:pPr algn="l" fontAlgn="ctr"/>
                      <a:r>
                        <a:rPr lang="en-US" sz="1000" b="1" i="0" u="none" strike="noStrike" dirty="0">
                          <a:solidFill>
                            <a:srgbClr val="000000"/>
                          </a:solidFill>
                          <a:latin typeface="Arial"/>
                        </a:rPr>
                        <a:t>AP3984</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5W Adapter</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0.2</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13 / 4.6</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650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ADJ</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latin typeface="Arial"/>
                        </a:rPr>
                        <a:t>700V/1.5A </a:t>
                      </a:r>
                      <a:r>
                        <a:rPr lang="en-US" sz="1000" b="0" i="0" u="none" strike="noStrike" dirty="0">
                          <a:solidFill>
                            <a:srgbClr val="000000"/>
                          </a:solidFill>
                          <a:latin typeface="Arial"/>
                        </a:rPr>
                        <a:t>BJT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5</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584">
                <a:tc>
                  <a:txBody>
                    <a:bodyPr/>
                    <a:lstStyle/>
                    <a:p>
                      <a:pPr algn="l" fontAlgn="ctr"/>
                      <a:r>
                        <a:rPr lang="en-US" sz="1000" b="1" i="0" u="none" strike="noStrike" dirty="0">
                          <a:solidFill>
                            <a:srgbClr val="000000"/>
                          </a:solidFill>
                          <a:latin typeface="Arial"/>
                        </a:rPr>
                        <a:t>AP3983B/C</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7.5W/10W Adapter </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0.2</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15.5 / 6.8 </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650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6%</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latin typeface="Arial"/>
                        </a:rPr>
                        <a:t>650V/1.5A/2A </a:t>
                      </a:r>
                      <a:r>
                        <a:rPr lang="en-US" sz="1000" b="0" i="0" u="none" strike="noStrike" dirty="0">
                          <a:solidFill>
                            <a:srgbClr val="000000"/>
                          </a:solidFill>
                          <a:latin typeface="Arial"/>
                        </a:rPr>
                        <a:t>MOS</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7.5/10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26">
                <a:tc>
                  <a:txBody>
                    <a:bodyPr/>
                    <a:lstStyle/>
                    <a:p>
                      <a:pPr algn="l" fontAlgn="ctr"/>
                      <a:r>
                        <a:rPr lang="en-US" sz="1000" b="1" i="0" u="none" strike="noStrike" dirty="0">
                          <a:solidFill>
                            <a:srgbClr val="000000"/>
                          </a:solidFill>
                          <a:latin typeface="Arial"/>
                        </a:rPr>
                        <a:t>AP3983EC</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smtClean="0">
                          <a:solidFill>
                            <a:srgbClr val="000000"/>
                          </a:solidFill>
                          <a:latin typeface="Arial"/>
                        </a:rPr>
                        <a:t>15W </a:t>
                      </a:r>
                      <a:r>
                        <a:rPr lang="en-US" sz="1000" b="1" i="0" u="none" strike="noStrike" dirty="0">
                          <a:solidFill>
                            <a:srgbClr val="000000"/>
                          </a:solidFill>
                          <a:latin typeface="Arial"/>
                        </a:rPr>
                        <a:t>Adapter</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0.2</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15.5 / 6.8 </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700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6%</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latin typeface="Arial"/>
                        </a:rPr>
                        <a:t>700V/5A </a:t>
                      </a:r>
                      <a:r>
                        <a:rPr lang="en-US" sz="1000" b="0" i="0" u="none" strike="noStrike" dirty="0">
                          <a:solidFill>
                            <a:srgbClr val="000000"/>
                          </a:solidFill>
                          <a:latin typeface="Arial"/>
                        </a:rPr>
                        <a:t>MOS</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smtClean="0">
                          <a:solidFill>
                            <a:srgbClr val="000000"/>
                          </a:solidFill>
                          <a:latin typeface="Arial"/>
                        </a:rPr>
                        <a:t>15</a:t>
                      </a:r>
                      <a:endParaRPr lang="en-US" altLang="zh-CN" sz="1000" b="0" i="0" u="none" strike="noStrike" dirty="0">
                        <a:solidFill>
                          <a:srgbClr val="000000"/>
                        </a:solidFill>
                        <a:latin typeface="Arial"/>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584">
                <a:tc>
                  <a:txBody>
                    <a:bodyPr/>
                    <a:lstStyle/>
                    <a:p>
                      <a:pPr algn="l" fontAlgn="ctr"/>
                      <a:r>
                        <a:rPr lang="en-US" sz="1000" b="1" i="0" u="none" strike="noStrike" dirty="0">
                          <a:solidFill>
                            <a:srgbClr val="000000"/>
                          </a:solidFill>
                          <a:latin typeface="Arial"/>
                        </a:rPr>
                        <a:t>AP3983DC</a:t>
                      </a:r>
                    </a:p>
                  </a:txBody>
                  <a:tcPr marL="6324" marR="6324" marT="63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000" b="1" i="0" u="none" strike="noStrike" dirty="0">
                          <a:solidFill>
                            <a:srgbClr val="000000"/>
                          </a:solidFill>
                          <a:latin typeface="Arial"/>
                        </a:rPr>
                        <a:t>12W Adapter</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CN" sz="1000" b="0" i="0" u="none" strike="noStrike" dirty="0">
                          <a:solidFill>
                            <a:srgbClr val="000000"/>
                          </a:solidFill>
                          <a:latin typeface="Arial"/>
                        </a:rPr>
                        <a:t>0.2</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15.5 / 6.8 </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650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3%</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latin typeface="Arial"/>
                        </a:rPr>
                        <a:t>700V/4A </a:t>
                      </a:r>
                      <a:r>
                        <a:rPr lang="en-US" sz="1000" b="0" i="0" u="none" strike="noStrike" dirty="0">
                          <a:solidFill>
                            <a:srgbClr val="000000"/>
                          </a:solidFill>
                          <a:latin typeface="Arial"/>
                        </a:rPr>
                        <a:t>MOS</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latin typeface="Arial"/>
                        </a:rPr>
                        <a:t>10</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SO-7</a:t>
                      </a:r>
                    </a:p>
                  </a:txBody>
                  <a:tcPr marL="6324" marR="6324" marT="63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5333379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NT STYLE" val="SANS SERIF"/>
  <p:tag name="TEXT_TYPE" val="MAP MARKER CIRCLE"/>
</p:tagLst>
</file>

<file path=ppt/tags/tag10.xml><?xml version="1.0" encoding="utf-8"?>
<p:tagLst xmlns:a="http://schemas.openxmlformats.org/drawingml/2006/main" xmlns:r="http://schemas.openxmlformats.org/officeDocument/2006/relationships" xmlns:p="http://schemas.openxmlformats.org/presentationml/2006/main">
  <p:tag name="FONT STYLE" val="SANS SERIF"/>
  <p:tag name="TEXT_TYPE" val="MAP MARKER CIRCLE"/>
</p:tagLst>
</file>

<file path=ppt/tags/tag2.xml><?xml version="1.0" encoding="utf-8"?>
<p:tagLst xmlns:a="http://schemas.openxmlformats.org/drawingml/2006/main" xmlns:r="http://schemas.openxmlformats.org/officeDocument/2006/relationships" xmlns:p="http://schemas.openxmlformats.org/presentationml/2006/main">
  <p:tag name="FONT STYLE" val="SANS SERIF"/>
  <p:tag name="TEXT_TYPE" val="MAP MARKER CIRCLE"/>
</p:tagLst>
</file>

<file path=ppt/tags/tag3.xml><?xml version="1.0" encoding="utf-8"?>
<p:tagLst xmlns:a="http://schemas.openxmlformats.org/drawingml/2006/main" xmlns:r="http://schemas.openxmlformats.org/officeDocument/2006/relationships" xmlns:p="http://schemas.openxmlformats.org/presentationml/2006/main">
  <p:tag name="FONT STYLE" val="SANS SERIF"/>
  <p:tag name="TEXT_TYPE" val="MAP MARKER CIRCLE"/>
</p:tagLst>
</file>

<file path=ppt/tags/tag4.xml><?xml version="1.0" encoding="utf-8"?>
<p:tagLst xmlns:a="http://schemas.openxmlformats.org/drawingml/2006/main" xmlns:r="http://schemas.openxmlformats.org/officeDocument/2006/relationships" xmlns:p="http://schemas.openxmlformats.org/presentationml/2006/main">
  <p:tag name="FONT STYLE" val="SANS SERIF"/>
  <p:tag name="TEXT_TYPE" val="MAP MARKER CIRCLE"/>
</p:tagLst>
</file>

<file path=ppt/tags/tag5.xml><?xml version="1.0" encoding="utf-8"?>
<p:tagLst xmlns:a="http://schemas.openxmlformats.org/drawingml/2006/main" xmlns:r="http://schemas.openxmlformats.org/officeDocument/2006/relationships" xmlns:p="http://schemas.openxmlformats.org/presentationml/2006/main">
  <p:tag name="FONT STYLE" val="SANS SERIF"/>
  <p:tag name="TEXT_TYPE" val="MAP MARKER CIRCLE"/>
</p:tagLst>
</file>

<file path=ppt/tags/tag6.xml><?xml version="1.0" encoding="utf-8"?>
<p:tagLst xmlns:a="http://schemas.openxmlformats.org/drawingml/2006/main" xmlns:r="http://schemas.openxmlformats.org/officeDocument/2006/relationships" xmlns:p="http://schemas.openxmlformats.org/presentationml/2006/main">
  <p:tag name="FONT STYLE" val="SANS SERIF"/>
  <p:tag name="TEXT_TYPE" val="MAP MARKER CIRCLE"/>
</p:tagLst>
</file>

<file path=ppt/tags/tag7.xml><?xml version="1.0" encoding="utf-8"?>
<p:tagLst xmlns:a="http://schemas.openxmlformats.org/drawingml/2006/main" xmlns:r="http://schemas.openxmlformats.org/officeDocument/2006/relationships" xmlns:p="http://schemas.openxmlformats.org/presentationml/2006/main">
  <p:tag name="FONT STYLE" val="SANS SERIF"/>
  <p:tag name="TEXT_TYPE" val="MAP MARKER CIRCLE"/>
</p:tagLst>
</file>

<file path=ppt/tags/tag8.xml><?xml version="1.0" encoding="utf-8"?>
<p:tagLst xmlns:a="http://schemas.openxmlformats.org/drawingml/2006/main" xmlns:r="http://schemas.openxmlformats.org/officeDocument/2006/relationships" xmlns:p="http://schemas.openxmlformats.org/presentationml/2006/main">
  <p:tag name="FONT STYLE" val="SANS SERIF"/>
  <p:tag name="TEXT_TYPE" val="MAP MARKER CIRCLE"/>
</p:tagLst>
</file>

<file path=ppt/tags/tag9.xml><?xml version="1.0" encoding="utf-8"?>
<p:tagLst xmlns:a="http://schemas.openxmlformats.org/drawingml/2006/main" xmlns:r="http://schemas.openxmlformats.org/officeDocument/2006/relationships" xmlns:p="http://schemas.openxmlformats.org/presentationml/2006/main">
  <p:tag name="FONT STYLE" val="SANS SERIF"/>
  <p:tag name="TEXT_TYPE" val="MAP MARKER CIRCLE"/>
</p:tagLst>
</file>

<file path=ppt/theme/theme1.xml><?xml version="1.0" encoding="utf-8"?>
<a:theme xmlns:a="http://schemas.openxmlformats.org/drawingml/2006/main" name="Zetex">
  <a:themeElements>
    <a:clrScheme name="">
      <a:dk1>
        <a:srgbClr val="090A29"/>
      </a:dk1>
      <a:lt1>
        <a:srgbClr val="FFFFFF"/>
      </a:lt1>
      <a:dk2>
        <a:srgbClr val="FFFFFF"/>
      </a:dk2>
      <a:lt2>
        <a:srgbClr val="B2B2B2"/>
      </a:lt2>
      <a:accent1>
        <a:srgbClr val="FFFF00"/>
      </a:accent1>
      <a:accent2>
        <a:srgbClr val="FF0000"/>
      </a:accent2>
      <a:accent3>
        <a:srgbClr val="FFFFFF"/>
      </a:accent3>
      <a:accent4>
        <a:srgbClr val="060721"/>
      </a:accent4>
      <a:accent5>
        <a:srgbClr val="FFFFAA"/>
      </a:accent5>
      <a:accent6>
        <a:srgbClr val="E70000"/>
      </a:accent6>
      <a:hlink>
        <a:srgbClr val="000000"/>
      </a:hlink>
      <a:folHlink>
        <a:srgbClr val="00FF00"/>
      </a:folHlink>
    </a:clrScheme>
    <a:fontScheme name="Zet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25400" cap="flat" cmpd="sng" algn="ctr">
          <a:solidFill>
            <a:schemeClr val="tx1"/>
          </a:solidFill>
          <a:prstDash val="solid"/>
          <a:round/>
          <a:headEnd type="none" w="med" len="med"/>
          <a:tailEnd type="none" w="med" len="med"/>
        </a:ln>
        <a:effectLst/>
      </a:spPr>
      <a:bodyPr vert="horz" wrap="none" lIns="18000" tIns="10800" rIns="18000" bIns="10800" numCol="1" anchor="ctr"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None/>
          <a:tabLst/>
          <a:defRPr kumimoji="0" lang="en-GB" sz="1400" b="0" i="0" u="none" strike="noStrike" cap="none" normalizeH="0" baseline="0">
            <a:ln>
              <a:noFill/>
            </a:ln>
            <a:solidFill>
              <a:schemeClr val="tx1"/>
            </a:solidFill>
            <a:effectLst/>
            <a:latin typeface="Arial" pitchFamily="26" charset="0"/>
          </a:defRPr>
        </a:defPPr>
      </a:lstStyle>
    </a:spDef>
    <a:lnDef>
      <a:spPr bwMode="auto">
        <a:xfrm>
          <a:off x="0" y="0"/>
          <a:ext cx="1" cy="1"/>
        </a:xfrm>
        <a:custGeom>
          <a:avLst/>
          <a:gdLst/>
          <a:ahLst/>
          <a:cxnLst/>
          <a:rect l="0" t="0" r="0" b="0"/>
          <a:pathLst/>
        </a:custGeom>
        <a:solidFill>
          <a:srgbClr val="99CCFF"/>
        </a:solidFill>
        <a:ln w="25400" cap="flat" cmpd="sng" algn="ctr">
          <a:solidFill>
            <a:schemeClr val="tx1"/>
          </a:solidFill>
          <a:prstDash val="solid"/>
          <a:round/>
          <a:headEnd type="none" w="med" len="med"/>
          <a:tailEnd type="none" w="med" len="med"/>
        </a:ln>
        <a:effectLst/>
      </a:spPr>
      <a:bodyPr vert="horz" wrap="none" lIns="18000" tIns="10800" rIns="18000" bIns="10800" numCol="1" anchor="ctr"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None/>
          <a:tabLst/>
          <a:defRPr kumimoji="0" lang="en-GB" sz="1400" b="0" i="0" u="none" strike="noStrike" cap="none" normalizeH="0" baseline="0">
            <a:ln>
              <a:noFill/>
            </a:ln>
            <a:solidFill>
              <a:schemeClr val="tx1"/>
            </a:solidFill>
            <a:effectLst/>
            <a:latin typeface="Arial" pitchFamily="26" charset="0"/>
          </a:defRPr>
        </a:defPPr>
      </a:lstStyle>
    </a:lnDef>
  </a:objectDefaults>
  <a:extraClrSchemeLst>
    <a:extraClrScheme>
      <a:clrScheme name="Zetex 1">
        <a:dk1>
          <a:srgbClr val="000000"/>
        </a:dk1>
        <a:lt1>
          <a:srgbClr val="FFFFFF"/>
        </a:lt1>
        <a:dk2>
          <a:srgbClr val="000000"/>
        </a:dk2>
        <a:lt2>
          <a:srgbClr val="DDDDDD"/>
        </a:lt2>
        <a:accent1>
          <a:srgbClr val="333399"/>
        </a:accent1>
        <a:accent2>
          <a:srgbClr val="9FAB86"/>
        </a:accent2>
        <a:accent3>
          <a:srgbClr val="FFFFFF"/>
        </a:accent3>
        <a:accent4>
          <a:srgbClr val="000000"/>
        </a:accent4>
        <a:accent5>
          <a:srgbClr val="ADADCA"/>
        </a:accent5>
        <a:accent6>
          <a:srgbClr val="909B79"/>
        </a:accent6>
        <a:hlink>
          <a:srgbClr val="E2B500"/>
        </a:hlink>
        <a:folHlink>
          <a:srgbClr val="993333"/>
        </a:folHlink>
      </a:clrScheme>
      <a:clrMap bg1="lt1" tx1="dk1" bg2="lt2" tx2="dk2" accent1="accent1" accent2="accent2" accent3="accent3" accent4="accent4" accent5="accent5" accent6="accent6" hlink="hlink" folHlink="folHlink"/>
    </a:extraClrScheme>
    <a:extraClrScheme>
      <a:clrScheme name="Zetex 2">
        <a:dk1>
          <a:srgbClr val="000000"/>
        </a:dk1>
        <a:lt1>
          <a:srgbClr val="FFFFFF"/>
        </a:lt1>
        <a:dk2>
          <a:srgbClr val="000000"/>
        </a:dk2>
        <a:lt2>
          <a:srgbClr val="DDDDDD"/>
        </a:lt2>
        <a:accent1>
          <a:srgbClr val="333399"/>
        </a:accent1>
        <a:accent2>
          <a:srgbClr val="999933"/>
        </a:accent2>
        <a:accent3>
          <a:srgbClr val="FFFFFF"/>
        </a:accent3>
        <a:accent4>
          <a:srgbClr val="000000"/>
        </a:accent4>
        <a:accent5>
          <a:srgbClr val="ADADCA"/>
        </a:accent5>
        <a:accent6>
          <a:srgbClr val="8A8A2D"/>
        </a:accent6>
        <a:hlink>
          <a:srgbClr val="E2B500"/>
        </a:hlink>
        <a:folHlink>
          <a:srgbClr val="7C0F50"/>
        </a:folHlink>
      </a:clrScheme>
      <a:clrMap bg1="lt1" tx1="dk1" bg2="lt2" tx2="dk2" accent1="accent1" accent2="accent2" accent3="accent3" accent4="accent4" accent5="accent5" accent6="accent6" hlink="hlink" folHlink="folHlink"/>
    </a:extraClrScheme>
    <a:extraClrScheme>
      <a:clrScheme name="Zetex 3">
        <a:dk1>
          <a:srgbClr val="000000"/>
        </a:dk1>
        <a:lt1>
          <a:srgbClr val="FFFFFF"/>
        </a:lt1>
        <a:dk2>
          <a:srgbClr val="000000"/>
        </a:dk2>
        <a:lt2>
          <a:srgbClr val="000000"/>
        </a:lt2>
        <a:accent1>
          <a:srgbClr val="008080"/>
        </a:accent1>
        <a:accent2>
          <a:srgbClr val="000099"/>
        </a:accent2>
        <a:accent3>
          <a:srgbClr val="FFFFFF"/>
        </a:accent3>
        <a:accent4>
          <a:srgbClr val="000000"/>
        </a:accent4>
        <a:accent5>
          <a:srgbClr val="AAC0C0"/>
        </a:accent5>
        <a:accent6>
          <a:srgbClr val="00008A"/>
        </a:accent6>
        <a:hlink>
          <a:srgbClr val="FFCC00"/>
        </a:hlink>
        <a:folHlink>
          <a:srgbClr val="990000"/>
        </a:folHlink>
      </a:clrScheme>
      <a:clrMap bg1="lt1" tx1="dk1" bg2="lt2" tx2="dk2" accent1="accent1" accent2="accent2" accent3="accent3" accent4="accent4" accent5="accent5" accent6="accent6" hlink="hlink" folHlink="folHlink"/>
    </a:extraClrScheme>
    <a:extraClrScheme>
      <a:clrScheme name="Zetex 4">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Zetex 5">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Zetex 6">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Zetex 7">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tex 8">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Zetex 9">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Zetex 10">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81195</TotalTime>
  <Words>1908</Words>
  <Application>Microsoft Office PowerPoint</Application>
  <PresentationFormat>全屏显示(16:10)</PresentationFormat>
  <Paragraphs>590</Paragraphs>
  <Slides>23</Slides>
  <Notes>7</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23</vt:i4>
      </vt:variant>
    </vt:vector>
  </HeadingPairs>
  <TitlesOfParts>
    <vt:vector size="26" baseType="lpstr">
      <vt:lpstr>Zetex</vt:lpstr>
      <vt:lpstr>Visio</vt:lpstr>
      <vt:lpstr>Graph</vt:lpstr>
      <vt:lpstr>Smart Home Appliance Products and Solutions   ShuZhuang Lv March 23,  2018</vt:lpstr>
      <vt:lpstr>AGENDA</vt:lpstr>
      <vt:lpstr>About Diodes – Global IDM Manufacturer</vt:lpstr>
      <vt:lpstr>Diodes ACDC Product Portfolio</vt:lpstr>
      <vt:lpstr>Complete Charger and Power Adapter Solutions</vt:lpstr>
      <vt:lpstr>幻灯片 6</vt:lpstr>
      <vt:lpstr>幻灯片 7</vt:lpstr>
      <vt:lpstr>幻灯片 8</vt:lpstr>
      <vt:lpstr>Detailed Products Portfolio – Traditional/IoT   </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Conclusions – Diodes Value Proposition</vt:lpstr>
      <vt:lpstr>幻灯片 23</vt:lpstr>
    </vt:vector>
  </TitlesOfParts>
  <Manager>Colin Davies</Manager>
  <Company>Zetex Semiconductors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Supply Components Presentation</dc:title>
  <dc:subject>Promotion of Zetex' Discrete Parts</dc:subject>
  <dc:creator>Eur Ing Peter A. A. Bode</dc:creator>
  <cp:lastModifiedBy>微软用户</cp:lastModifiedBy>
  <cp:revision>2596</cp:revision>
  <cp:lastPrinted>2009-09-14T14:26:23Z</cp:lastPrinted>
  <dcterms:created xsi:type="dcterms:W3CDTF">2009-09-24T09:56:29Z</dcterms:created>
  <dcterms:modified xsi:type="dcterms:W3CDTF">2018-03-20T08:37:54Z</dcterms:modified>
</cp:coreProperties>
</file>