
<file path=[Content_Types].xml><?xml version="1.0" encoding="utf-8"?>
<Types xmlns="http://schemas.openxmlformats.org/package/2006/content-types">
  <Default Extension="jpeg" ContentType="image/jpeg"/>
  <Default Extension="vml" ContentType="application/vnd.openxmlformats-officedocument.vmlDrawing"/>
  <Default Extension="bin" ContentType="application/vnd.openxmlformats-officedocument.oleObject"/>
  <Default Extension="bmp" ContentType="image/bmp"/>
  <Default Extension="png" ContentType="image/png"/>
  <Default Extension="wmf" ContentType="image/x-wmf"/>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3"/>
    <p:sldMasterId id="2147483673" r:id="rId4"/>
    <p:sldMasterId id="2147483685" r:id="rId5"/>
    <p:sldMasterId id="2147483697" r:id="rId6"/>
    <p:sldMasterId id="2147483709" r:id="rId7"/>
    <p:sldMasterId id="2147483721" r:id="rId8"/>
    <p:sldMasterId id="2147483733" r:id="rId9"/>
  </p:sldMasterIdLst>
  <p:notesMasterIdLst>
    <p:notesMasterId r:id="rId12"/>
  </p:notesMasterIdLst>
  <p:sldIdLst>
    <p:sldId id="384" r:id="rId10"/>
    <p:sldId id="778" r:id="rId11"/>
    <p:sldId id="779" r:id="rId13"/>
    <p:sldId id="361" r:id="rId14"/>
    <p:sldId id="1249" r:id="rId15"/>
    <p:sldId id="1382" r:id="rId16"/>
    <p:sldId id="1383" r:id="rId17"/>
    <p:sldId id="1378" r:id="rId18"/>
    <p:sldId id="1379" r:id="rId19"/>
    <p:sldId id="1380" r:id="rId20"/>
    <p:sldId id="1381" r:id="rId21"/>
    <p:sldId id="1246" r:id="rId22"/>
    <p:sldId id="1247" r:id="rId23"/>
    <p:sldId id="1248" r:id="rId24"/>
    <p:sldId id="1125" r:id="rId25"/>
    <p:sldId id="1317" r:id="rId26"/>
    <p:sldId id="523" r:id="rId27"/>
    <p:sldId id="1127" r:id="rId28"/>
    <p:sldId id="1128" r:id="rId29"/>
    <p:sldId id="1129" r:id="rId30"/>
    <p:sldId id="1130" r:id="rId31"/>
    <p:sldId id="1191" r:id="rId32"/>
    <p:sldId id="1131" r:id="rId33"/>
    <p:sldId id="1133" r:id="rId34"/>
    <p:sldId id="1137" r:id="rId35"/>
    <p:sldId id="1136" r:id="rId36"/>
    <p:sldId id="1138" r:id="rId37"/>
    <p:sldId id="1139" r:id="rId38"/>
    <p:sldId id="1140" r:id="rId39"/>
    <p:sldId id="1141" r:id="rId40"/>
    <p:sldId id="1143" r:id="rId41"/>
    <p:sldId id="524" r:id="rId42"/>
    <p:sldId id="827" r:id="rId43"/>
    <p:sldId id="836" r:id="rId44"/>
    <p:sldId id="963" r:id="rId45"/>
    <p:sldId id="837" r:id="rId46"/>
    <p:sldId id="839" r:id="rId47"/>
    <p:sldId id="841" r:id="rId48"/>
    <p:sldId id="843" r:id="rId49"/>
    <p:sldId id="847" r:id="rId50"/>
    <p:sldId id="846" r:id="rId51"/>
    <p:sldId id="853" r:id="rId52"/>
    <p:sldId id="854" r:id="rId53"/>
    <p:sldId id="855" r:id="rId54"/>
    <p:sldId id="860" r:id="rId55"/>
    <p:sldId id="856" r:id="rId56"/>
    <p:sldId id="861" r:id="rId57"/>
    <p:sldId id="862" r:id="rId58"/>
    <p:sldId id="863" r:id="rId59"/>
    <p:sldId id="864" r:id="rId60"/>
    <p:sldId id="867" r:id="rId61"/>
    <p:sldId id="868" r:id="rId62"/>
    <p:sldId id="870" r:id="rId63"/>
    <p:sldId id="871" r:id="rId64"/>
    <p:sldId id="872" r:id="rId65"/>
    <p:sldId id="999" r:id="rId66"/>
    <p:sldId id="995" r:id="rId67"/>
    <p:sldId id="1144" r:id="rId68"/>
    <p:sldId id="1145" r:id="rId69"/>
    <p:sldId id="1146" r:id="rId70"/>
    <p:sldId id="1147" r:id="rId71"/>
    <p:sldId id="1148" r:id="rId72"/>
    <p:sldId id="1149" r:id="rId73"/>
    <p:sldId id="1150" r:id="rId74"/>
    <p:sldId id="1151" r:id="rId75"/>
    <p:sldId id="1152" r:id="rId76"/>
    <p:sldId id="1153" r:id="rId77"/>
    <p:sldId id="1154" r:id="rId78"/>
    <p:sldId id="1155" r:id="rId79"/>
    <p:sldId id="1384" r:id="rId80"/>
    <p:sldId id="453" r:id="rId81"/>
  </p:sldIdLst>
  <p:sldSz cx="9144000" cy="6858000" type="screen4x3"/>
  <p:notesSz cx="6858000" cy="9144000"/>
  <p:defaultTextStyle>
    <a:defPPr>
      <a:defRPr lang="zh-CN"/>
    </a:defPPr>
    <a:lvl1pPr marL="0" lvl="0" indent="0" algn="l" defTabSz="914400" eaLnBrk="1" fontAlgn="base" latinLnBrk="0" hangingPunct="1">
      <a:lnSpc>
        <a:spcPct val="100000"/>
      </a:lnSpc>
      <a:spcBef>
        <a:spcPct val="0"/>
      </a:spcBef>
      <a:spcAft>
        <a:spcPct val="0"/>
      </a:spcAft>
      <a:buFont typeface="Arial" panose="020B0604020202020204" pitchFamily="34" charset="0"/>
      <a:buNone/>
      <a:defRPr sz="2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sz="2800" b="0" i="0" u="none" kern="1200" baseline="0">
        <a:solidFill>
          <a:schemeClr val="tx1"/>
        </a:solidFill>
        <a:latin typeface="Arial" panose="020B060402020202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sz="2800" b="0" i="0" u="none" kern="1200" baseline="0">
        <a:solidFill>
          <a:schemeClr val="tx1"/>
        </a:solidFill>
        <a:latin typeface="Arial" panose="020B060402020202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sz="2800" b="0" i="0" u="none" kern="1200" baseline="0">
        <a:solidFill>
          <a:schemeClr val="tx1"/>
        </a:solidFill>
        <a:latin typeface="Arial" panose="020B060402020202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sz="2800" b="0" i="0" u="none" kern="1200" baseline="0">
        <a:solidFill>
          <a:schemeClr val="tx1"/>
        </a:solidFill>
        <a:latin typeface="Arial" panose="020B0604020202020204" pitchFamily="34" charset="0"/>
        <a:ea typeface="宋体" panose="02010600030101010101" pitchFamily="2" charset="-122"/>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sz="2800" b="0" i="0" u="none" kern="1200" baseline="0">
        <a:solidFill>
          <a:schemeClr val="tx1"/>
        </a:solidFill>
        <a:latin typeface="Arial" panose="020B0604020202020204" pitchFamily="34" charset="0"/>
        <a:ea typeface="宋体" panose="02010600030101010101" pitchFamily="2" charset="-122"/>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sz="2800" b="0" i="0" u="none" kern="1200" baseline="0">
        <a:solidFill>
          <a:schemeClr val="tx1"/>
        </a:solidFill>
        <a:latin typeface="Arial" panose="020B0604020202020204" pitchFamily="34" charset="0"/>
        <a:ea typeface="宋体" panose="02010600030101010101" pitchFamily="2" charset="-122"/>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sz="2800" b="0" i="0" u="none" kern="1200" baseline="0">
        <a:solidFill>
          <a:schemeClr val="tx1"/>
        </a:solidFill>
        <a:latin typeface="Arial" panose="020B0604020202020204" pitchFamily="34" charset="0"/>
        <a:ea typeface="宋体" panose="02010600030101010101" pitchFamily="2" charset="-122"/>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sz="2800" b="0" i="0" u="none" kern="1200" baseline="0">
        <a:solidFill>
          <a:schemeClr val="tx1"/>
        </a:solidFill>
        <a:latin typeface="Arial" panose="020B0604020202020204" pitchFamily="34" charset="0"/>
        <a:ea typeface="宋体" panose="02010600030101010101" pitchFamily="2" charset="-122"/>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CE6CE"/>
    <a:srgbClr val="FEFFFF"/>
    <a:srgbClr val="FF0000"/>
    <a:srgbClr val="FF3300"/>
    <a:srgbClr val="339933"/>
    <a:srgbClr val="66FF99"/>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showGuides="1">
      <p:cViewPr varScale="1">
        <p:scale>
          <a:sx n="69" d="100"/>
          <a:sy n="69" d="100"/>
        </p:scale>
        <p:origin x="-138" y="-102"/>
      </p:cViewPr>
      <p:guideLst>
        <p:guide orient="horz" pos="2341"/>
        <p:guide pos="2881"/>
      </p:guideLst>
    </p:cSldViewPr>
  </p:slide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Master" Target="slideMasters/slideMaster8.xml"/><Relationship Id="rId84" Type="http://schemas.openxmlformats.org/officeDocument/2006/relationships/tableStyles" Target="tableStyles.xml"/><Relationship Id="rId83" Type="http://schemas.openxmlformats.org/officeDocument/2006/relationships/viewProps" Target="viewProps.xml"/><Relationship Id="rId82" Type="http://schemas.openxmlformats.org/officeDocument/2006/relationships/presProps" Target="presProps.xml"/><Relationship Id="rId81" Type="http://schemas.openxmlformats.org/officeDocument/2006/relationships/slide" Target="slides/slide71.xml"/><Relationship Id="rId80" Type="http://schemas.openxmlformats.org/officeDocument/2006/relationships/slide" Target="slides/slide70.xml"/><Relationship Id="rId8" Type="http://schemas.openxmlformats.org/officeDocument/2006/relationships/slideMaster" Target="slideMasters/slideMaster7.xml"/><Relationship Id="rId79" Type="http://schemas.openxmlformats.org/officeDocument/2006/relationships/slide" Target="slides/slide69.xml"/><Relationship Id="rId78" Type="http://schemas.openxmlformats.org/officeDocument/2006/relationships/slide" Target="slides/slide68.xml"/><Relationship Id="rId77" Type="http://schemas.openxmlformats.org/officeDocument/2006/relationships/slide" Target="slides/slide67.xml"/><Relationship Id="rId76" Type="http://schemas.openxmlformats.org/officeDocument/2006/relationships/slide" Target="slides/slide66.xml"/><Relationship Id="rId75" Type="http://schemas.openxmlformats.org/officeDocument/2006/relationships/slide" Target="slides/slide65.xml"/><Relationship Id="rId74" Type="http://schemas.openxmlformats.org/officeDocument/2006/relationships/slide" Target="slides/slide64.xml"/><Relationship Id="rId73" Type="http://schemas.openxmlformats.org/officeDocument/2006/relationships/slide" Target="slides/slide63.xml"/><Relationship Id="rId72" Type="http://schemas.openxmlformats.org/officeDocument/2006/relationships/slide" Target="slides/slide62.xml"/><Relationship Id="rId71" Type="http://schemas.openxmlformats.org/officeDocument/2006/relationships/slide" Target="slides/slide61.xml"/><Relationship Id="rId70" Type="http://schemas.openxmlformats.org/officeDocument/2006/relationships/slide" Target="slides/slide60.xml"/><Relationship Id="rId7" Type="http://schemas.openxmlformats.org/officeDocument/2006/relationships/slideMaster" Target="slideMasters/slideMaster6.xml"/><Relationship Id="rId69" Type="http://schemas.openxmlformats.org/officeDocument/2006/relationships/slide" Target="slides/slide59.xml"/><Relationship Id="rId68" Type="http://schemas.openxmlformats.org/officeDocument/2006/relationships/slide" Target="slides/slide58.xml"/><Relationship Id="rId67" Type="http://schemas.openxmlformats.org/officeDocument/2006/relationships/slide" Target="slides/slide57.xml"/><Relationship Id="rId66" Type="http://schemas.openxmlformats.org/officeDocument/2006/relationships/slide" Target="slides/slide56.xml"/><Relationship Id="rId65" Type="http://schemas.openxmlformats.org/officeDocument/2006/relationships/slide" Target="slides/slide55.xml"/><Relationship Id="rId64" Type="http://schemas.openxmlformats.org/officeDocument/2006/relationships/slide" Target="slides/slide54.xml"/><Relationship Id="rId63" Type="http://schemas.openxmlformats.org/officeDocument/2006/relationships/slide" Target="slides/slide53.xml"/><Relationship Id="rId62" Type="http://schemas.openxmlformats.org/officeDocument/2006/relationships/slide" Target="slides/slide52.xml"/><Relationship Id="rId61" Type="http://schemas.openxmlformats.org/officeDocument/2006/relationships/slide" Target="slides/slide51.xml"/><Relationship Id="rId60" Type="http://schemas.openxmlformats.org/officeDocument/2006/relationships/slide" Target="slides/slide50.xml"/><Relationship Id="rId6" Type="http://schemas.openxmlformats.org/officeDocument/2006/relationships/slideMaster" Target="slideMasters/slideMaster5.xml"/><Relationship Id="rId59" Type="http://schemas.openxmlformats.org/officeDocument/2006/relationships/slide" Target="slides/slide49.xml"/><Relationship Id="rId58" Type="http://schemas.openxmlformats.org/officeDocument/2006/relationships/slide" Target="slides/slide48.xml"/><Relationship Id="rId57" Type="http://schemas.openxmlformats.org/officeDocument/2006/relationships/slide" Target="slides/slide47.xml"/><Relationship Id="rId56" Type="http://schemas.openxmlformats.org/officeDocument/2006/relationships/slide" Target="slides/slide46.xml"/><Relationship Id="rId55" Type="http://schemas.openxmlformats.org/officeDocument/2006/relationships/slide" Target="slides/slide45.xml"/><Relationship Id="rId54" Type="http://schemas.openxmlformats.org/officeDocument/2006/relationships/slide" Target="slides/slide44.xml"/><Relationship Id="rId53" Type="http://schemas.openxmlformats.org/officeDocument/2006/relationships/slide" Target="slides/slide43.xml"/><Relationship Id="rId52" Type="http://schemas.openxmlformats.org/officeDocument/2006/relationships/slide" Target="slides/slide42.xml"/><Relationship Id="rId51" Type="http://schemas.openxmlformats.org/officeDocument/2006/relationships/slide" Target="slides/slide41.xml"/><Relationship Id="rId50" Type="http://schemas.openxmlformats.org/officeDocument/2006/relationships/slide" Target="slides/slide40.xml"/><Relationship Id="rId5" Type="http://schemas.openxmlformats.org/officeDocument/2006/relationships/slideMaster" Target="slideMasters/slideMaster4.xml"/><Relationship Id="rId49" Type="http://schemas.openxmlformats.org/officeDocument/2006/relationships/slide" Target="slides/slide39.xml"/><Relationship Id="rId48" Type="http://schemas.openxmlformats.org/officeDocument/2006/relationships/slide" Target="slides/slide38.xml"/><Relationship Id="rId47" Type="http://schemas.openxmlformats.org/officeDocument/2006/relationships/slide" Target="slides/slide37.xml"/><Relationship Id="rId46" Type="http://schemas.openxmlformats.org/officeDocument/2006/relationships/slide" Target="slides/slide36.xml"/><Relationship Id="rId45" Type="http://schemas.openxmlformats.org/officeDocument/2006/relationships/slide" Target="slides/slide35.xml"/><Relationship Id="rId44" Type="http://schemas.openxmlformats.org/officeDocument/2006/relationships/slide" Target="slides/slide34.xml"/><Relationship Id="rId43" Type="http://schemas.openxmlformats.org/officeDocument/2006/relationships/slide" Target="slides/slide33.xml"/><Relationship Id="rId42" Type="http://schemas.openxmlformats.org/officeDocument/2006/relationships/slide" Target="slides/slide32.xml"/><Relationship Id="rId41" Type="http://schemas.openxmlformats.org/officeDocument/2006/relationships/slide" Target="slides/slide31.xml"/><Relationship Id="rId40" Type="http://schemas.openxmlformats.org/officeDocument/2006/relationships/slide" Target="slides/slide30.xml"/><Relationship Id="rId4" Type="http://schemas.openxmlformats.org/officeDocument/2006/relationships/slideMaster" Target="slideMasters/slideMaster3.xml"/><Relationship Id="rId39" Type="http://schemas.openxmlformats.org/officeDocument/2006/relationships/slide" Target="slides/slide29.xml"/><Relationship Id="rId38" Type="http://schemas.openxmlformats.org/officeDocument/2006/relationships/slide" Target="slides/slide28.xml"/><Relationship Id="rId37" Type="http://schemas.openxmlformats.org/officeDocument/2006/relationships/slide" Target="slides/slide27.xml"/><Relationship Id="rId36" Type="http://schemas.openxmlformats.org/officeDocument/2006/relationships/slide" Target="slides/slide26.xml"/><Relationship Id="rId35" Type="http://schemas.openxmlformats.org/officeDocument/2006/relationships/slide" Target="slides/slide25.xml"/><Relationship Id="rId34" Type="http://schemas.openxmlformats.org/officeDocument/2006/relationships/slide" Target="slides/slide24.xml"/><Relationship Id="rId33" Type="http://schemas.openxmlformats.org/officeDocument/2006/relationships/slide" Target="slides/slide23.xml"/><Relationship Id="rId32" Type="http://schemas.openxmlformats.org/officeDocument/2006/relationships/slide" Target="slides/slide22.xml"/><Relationship Id="rId31" Type="http://schemas.openxmlformats.org/officeDocument/2006/relationships/slide" Target="slides/slide21.xml"/><Relationship Id="rId30" Type="http://schemas.openxmlformats.org/officeDocument/2006/relationships/slide" Target="slides/slide20.xml"/><Relationship Id="rId3" Type="http://schemas.openxmlformats.org/officeDocument/2006/relationships/slideMaster" Target="slideMasters/slideMaster2.xml"/><Relationship Id="rId29" Type="http://schemas.openxmlformats.org/officeDocument/2006/relationships/slide" Target="slides/slide19.xml"/><Relationship Id="rId28" Type="http://schemas.openxmlformats.org/officeDocument/2006/relationships/slide" Target="slides/slide18.xml"/><Relationship Id="rId27" Type="http://schemas.openxmlformats.org/officeDocument/2006/relationships/slide" Target="slides/slide17.xml"/><Relationship Id="rId26" Type="http://schemas.openxmlformats.org/officeDocument/2006/relationships/slide" Target="slides/slide16.xml"/><Relationship Id="rId25" Type="http://schemas.openxmlformats.org/officeDocument/2006/relationships/slide" Target="slides/slide15.xml"/><Relationship Id="rId24" Type="http://schemas.openxmlformats.org/officeDocument/2006/relationships/slide" Target="slides/slide14.xml"/><Relationship Id="rId23" Type="http://schemas.openxmlformats.org/officeDocument/2006/relationships/slide" Target="slides/slide13.xml"/><Relationship Id="rId22" Type="http://schemas.openxmlformats.org/officeDocument/2006/relationships/slide" Target="slides/slide12.xml"/><Relationship Id="rId21" Type="http://schemas.openxmlformats.org/officeDocument/2006/relationships/slide" Target="slides/slide11.xml"/><Relationship Id="rId20" Type="http://schemas.openxmlformats.org/officeDocument/2006/relationships/slide" Target="slides/slide10.xml"/><Relationship Id="rId2" Type="http://schemas.openxmlformats.org/officeDocument/2006/relationships/theme" Target="theme/theme1.xml"/><Relationship Id="rId19" Type="http://schemas.openxmlformats.org/officeDocument/2006/relationships/slide" Target="slides/slide9.xml"/><Relationship Id="rId18" Type="http://schemas.openxmlformats.org/officeDocument/2006/relationships/slide" Target="slides/slide8.xml"/><Relationship Id="rId17" Type="http://schemas.openxmlformats.org/officeDocument/2006/relationships/slide" Target="slides/slide7.xml"/><Relationship Id="rId16" Type="http://schemas.openxmlformats.org/officeDocument/2006/relationships/slide" Target="slides/slide6.xml"/><Relationship Id="rId15" Type="http://schemas.openxmlformats.org/officeDocument/2006/relationships/slide" Target="slides/slide5.xml"/><Relationship Id="rId14" Type="http://schemas.openxmlformats.org/officeDocument/2006/relationships/slide" Target="slides/slide4.xml"/><Relationship Id="rId13" Type="http://schemas.openxmlformats.org/officeDocument/2006/relationships/slide" Target="slides/slide3.xml"/><Relationship Id="rId12" Type="http://schemas.openxmlformats.org/officeDocument/2006/relationships/notesMaster" Target="notesMasters/notesMaster1.xml"/><Relationship Id="rId11" Type="http://schemas.openxmlformats.org/officeDocument/2006/relationships/slide" Target="slides/slide2.xml"/><Relationship Id="rId10" Type="http://schemas.openxmlformats.org/officeDocument/2006/relationships/slide" Target="slides/slide1.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35.wmf"/><Relationship Id="rId1" Type="http://schemas.openxmlformats.org/officeDocument/2006/relationships/image" Target="../media/image34.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36.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37.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38.w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40.wmf"/><Relationship Id="rId1" Type="http://schemas.openxmlformats.org/officeDocument/2006/relationships/image" Target="../media/image39.w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42.wmf"/><Relationship Id="rId1" Type="http://schemas.openxmlformats.org/officeDocument/2006/relationships/image" Target="../media/image41.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43.w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57.wmf"/><Relationship Id="rId1" Type="http://schemas.openxmlformats.org/officeDocument/2006/relationships/image" Target="../media/image56.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6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0.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image" Target="../media/image31.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1266" name="幻灯片图像占位符 11265"/>
          <p:cNvSpPr/>
          <p:nvPr>
            <p:ph type="sldImg"/>
          </p:nvPr>
        </p:nvSpPr>
        <p:spPr>
          <a:xfrm>
            <a:off x="1050925" y="754063"/>
            <a:ext cx="4572000" cy="3294062"/>
          </a:xfrm>
          <a:prstGeom prst="rect">
            <a:avLst/>
          </a:prstGeom>
          <a:noFill/>
          <a:ln w="9525">
            <a:noFill/>
          </a:ln>
        </p:spPr>
      </p:sp>
      <p:sp>
        <p:nvSpPr>
          <p:cNvPr id="11267" name="文本占位符 11266"/>
          <p:cNvSpPr/>
          <p:nvPr>
            <p:ph type="body" sz="quarter"/>
          </p:nvPr>
        </p:nvSpPr>
        <p:spPr>
          <a:xfrm>
            <a:off x="538163" y="4387850"/>
            <a:ext cx="5780087" cy="3952875"/>
          </a:xfrm>
          <a:prstGeom prst="rect">
            <a:avLst/>
          </a:prstGeom>
          <a:noFill/>
          <a:ln w="9525">
            <a:noFill/>
          </a:ln>
        </p:spPr>
        <p:txBody>
          <a:bodyPr anchor="t"/>
          <a:p>
            <a:pPr lvl="0"/>
            <a:r>
              <a:rPr lang="zh-CN" altLang="en-US"/>
              <a:t>单击此处编辑母版文本样式</a:t>
            </a:r>
            <a:endParaRPr lang="zh-CN" altLang="en-US"/>
          </a:p>
          <a:p>
            <a:pPr lvl="1" indent="0"/>
            <a:r>
              <a:rPr lang="zh-CN" altLang="en-US"/>
              <a:t>第二级</a:t>
            </a:r>
            <a:endParaRPr lang="zh-CN" altLang="en-US"/>
          </a:p>
          <a:p>
            <a:pPr lvl="2" indent="0"/>
            <a:r>
              <a:rPr lang="zh-CN" altLang="en-US"/>
              <a:t>第三级</a:t>
            </a:r>
            <a:endParaRPr lang="zh-CN" altLang="en-US"/>
          </a:p>
          <a:p>
            <a:pPr lvl="3" indent="0"/>
            <a:r>
              <a:rPr lang="zh-CN" altLang="en-US"/>
              <a:t>第四级</a:t>
            </a:r>
            <a:endParaRPr lang="zh-CN" altLang="en-US"/>
          </a:p>
          <a:p>
            <a:pPr lvl="4" indent="0"/>
            <a:r>
              <a:rPr lang="zh-CN" altLang="en-US"/>
              <a:t>第五级</a:t>
            </a:r>
            <a:endParaRPr lang="zh-CN" altLang="en-US"/>
          </a:p>
        </p:txBody>
      </p:sp>
      <p:sp>
        <p:nvSpPr>
          <p:cNvPr id="11268" name="页眉占位符 11267"/>
          <p:cNvSpPr/>
          <p:nvPr>
            <p:ph type="hdr" sz="quarter"/>
          </p:nvPr>
        </p:nvSpPr>
        <p:spPr>
          <a:xfrm>
            <a:off x="0" y="0"/>
            <a:ext cx="2973388" cy="457200"/>
          </a:xfrm>
          <a:prstGeom prst="rect">
            <a:avLst/>
          </a:prstGeom>
          <a:noFill/>
          <a:ln w="9525">
            <a:noFill/>
            <a:miter/>
          </a:ln>
        </p:spPr>
        <p:txBody>
          <a:bodyPr/>
          <a:p>
            <a:pPr lvl="0" eaLnBrk="1" fontAlgn="base" latinLnBrk="0" hangingPunct="1"/>
            <a:endParaRPr lang="zh-CN" altLang="en-US" sz="1200" strike="noStrike" noProof="1" dirty="0"/>
          </a:p>
        </p:txBody>
      </p:sp>
      <p:sp>
        <p:nvSpPr>
          <p:cNvPr id="11269" name="日期占位符 11268"/>
          <p:cNvSpPr/>
          <p:nvPr>
            <p:ph type="dt" idx="1"/>
          </p:nvPr>
        </p:nvSpPr>
        <p:spPr>
          <a:xfrm>
            <a:off x="3884613" y="0"/>
            <a:ext cx="2973388" cy="457200"/>
          </a:xfrm>
          <a:prstGeom prst="rect">
            <a:avLst/>
          </a:prstGeom>
          <a:noFill/>
          <a:ln w="9525">
            <a:noFill/>
            <a:miter/>
          </a:ln>
        </p:spPr>
        <p:txBody>
          <a:bodyPr/>
          <a:p>
            <a:pPr lvl="0" algn="r" eaLnBrk="1" fontAlgn="base" latinLnBrk="0" hangingPunct="1"/>
            <a:fld id="{BB962C8B-B14F-4D97-AF65-F5344CB8AC3E}" type="datetimeFigureOut">
              <a:rPr lang="zh-CN" altLang="en-US" sz="1200" strike="noStrike" noProof="1" dirty="0">
                <a:latin typeface="Arial" panose="020B0604020202020204" pitchFamily="34" charset="0"/>
                <a:ea typeface="宋体" panose="02010600030101010101" pitchFamily="2" charset="-122"/>
                <a:cs typeface="+mn-ea"/>
              </a:rPr>
            </a:fld>
            <a:endParaRPr lang="zh-CN" altLang="en-US" sz="1200" strike="noStrike" noProof="1" dirty="0">
              <a:latin typeface="Arial" panose="020B0604020202020204" pitchFamily="34" charset="0"/>
              <a:ea typeface="宋体" panose="02010600030101010101" pitchFamily="2" charset="-122"/>
              <a:cs typeface="+mn-ea"/>
            </a:endParaRPr>
          </a:p>
        </p:txBody>
      </p:sp>
      <p:sp>
        <p:nvSpPr>
          <p:cNvPr id="11270" name="页脚占位符 11269"/>
          <p:cNvSpPr/>
          <p:nvPr>
            <p:ph type="ftr" sz="quarter" idx="4"/>
          </p:nvPr>
        </p:nvSpPr>
        <p:spPr>
          <a:xfrm>
            <a:off x="0" y="8686800"/>
            <a:ext cx="2973388" cy="457200"/>
          </a:xfrm>
          <a:prstGeom prst="rect">
            <a:avLst/>
          </a:prstGeom>
          <a:noFill/>
          <a:ln w="9525">
            <a:noFill/>
            <a:miter/>
          </a:ln>
        </p:spPr>
        <p:txBody>
          <a:bodyPr/>
          <a:p>
            <a:pPr lvl="0" eaLnBrk="1" fontAlgn="base" latinLnBrk="0" hangingPunct="1"/>
            <a:endParaRPr lang="zh-CN" altLang="en-US" sz="1200" strike="noStrike" noProof="1" dirty="0"/>
          </a:p>
        </p:txBody>
      </p:sp>
      <p:sp>
        <p:nvSpPr>
          <p:cNvPr id="11271" name="灯片编号占位符 11270"/>
          <p:cNvSpPr/>
          <p:nvPr>
            <p:ph type="sldNum" sz="quarter" idx="5"/>
          </p:nvPr>
        </p:nvSpPr>
        <p:spPr>
          <a:xfrm>
            <a:off x="3884613" y="8686800"/>
            <a:ext cx="2973388" cy="457200"/>
          </a:xfrm>
          <a:prstGeom prst="rect">
            <a:avLst/>
          </a:prstGeom>
          <a:noFill/>
          <a:ln w="9525">
            <a:noFill/>
            <a:miter/>
          </a:ln>
        </p:spPr>
        <p:txBody>
          <a:bodyPr/>
          <a:p>
            <a:pPr lvl="0" algn="r" eaLnBrk="1" fontAlgn="base" latinLnBrk="0" hangingPunct="1"/>
            <a:fld id="{9A0DB2DC-4C9A-4742-B13C-FB6460FD3503}" type="slidenum">
              <a:rPr lang="zh-CN" altLang="en-US" sz="1200" strike="noStrike" noProof="1" dirty="0">
                <a:latin typeface="Arial" panose="020B0604020202020204" pitchFamily="34" charset="0"/>
                <a:ea typeface="宋体" panose="02010600030101010101" pitchFamily="2" charset="-122"/>
                <a:cs typeface="+mn-ea"/>
              </a:rPr>
            </a:fld>
            <a:endParaRPr lang="zh-CN" altLang="en-US" sz="1200" strike="noStrike" noProof="1" dirty="0"/>
          </a:p>
        </p:txBody>
      </p:sp>
    </p:spTree>
  </p:cSld>
  <p:clrMap bg1="lt1" tx1="dk1" bg2="lt2" tx2="dk2" accent1="accent1" accent2="accent2" accent3="accent3" accent4="accent4" accent5="accent5" accent6="accent6" hlink="hlink" folHlink="folHlink"/>
  <p:hf sldNum="0" hdr="0" ftr="0" dt="0"/>
  <p:notesStyle>
    <a:lvl1pPr marL="0" lvl="0" indent="0" algn="l" defTabSz="914400" eaLnBrk="1" fontAlgn="base" latinLnBrk="0" hangingPunct="1">
      <a:spcBef>
        <a:spcPct val="30000"/>
      </a:spcBef>
      <a:spcAft>
        <a:spcPct val="0"/>
      </a:spcAft>
      <a:buNone/>
      <a:defRPr sz="1200" b="0" i="0" u="none" kern="1200" baseline="0">
        <a:solidFill>
          <a:schemeClr val="tx1"/>
        </a:solidFill>
        <a:latin typeface="+mn-lt"/>
        <a:ea typeface="+mn-ea"/>
        <a:cs typeface="+mn-cs"/>
      </a:defRPr>
    </a:lvl1pPr>
    <a:lvl2pPr marL="457200" lvl="1" indent="0" algn="l" defTabSz="914400" eaLnBrk="1" fontAlgn="base" latinLnBrk="0" hangingPunct="1">
      <a:spcBef>
        <a:spcPct val="30000"/>
      </a:spcBef>
      <a:spcAft>
        <a:spcPct val="0"/>
      </a:spcAft>
      <a:buNone/>
      <a:defRPr sz="1200" b="0" i="0" u="none" kern="1200" baseline="0">
        <a:solidFill>
          <a:schemeClr val="tx1"/>
        </a:solidFill>
        <a:latin typeface="+mn-lt"/>
        <a:ea typeface="+mn-ea"/>
        <a:cs typeface="+mn-cs"/>
      </a:defRPr>
    </a:lvl2pPr>
    <a:lvl3pPr marL="914400" lvl="2" indent="0" algn="l" defTabSz="914400" eaLnBrk="1" fontAlgn="base" latinLnBrk="0" hangingPunct="1">
      <a:spcBef>
        <a:spcPct val="30000"/>
      </a:spcBef>
      <a:spcAft>
        <a:spcPct val="0"/>
      </a:spcAft>
      <a:buNone/>
      <a:defRPr sz="1200" b="0" i="0" u="none" kern="1200" baseline="0">
        <a:solidFill>
          <a:schemeClr val="tx1"/>
        </a:solidFill>
        <a:latin typeface="+mn-lt"/>
        <a:ea typeface="+mn-ea"/>
        <a:cs typeface="+mn-cs"/>
      </a:defRPr>
    </a:lvl3pPr>
    <a:lvl4pPr marL="1371600" lvl="3" indent="0" algn="l" defTabSz="914400" eaLnBrk="1" fontAlgn="base" latinLnBrk="0" hangingPunct="1">
      <a:spcBef>
        <a:spcPct val="30000"/>
      </a:spcBef>
      <a:spcAft>
        <a:spcPct val="0"/>
      </a:spcAft>
      <a:buNone/>
      <a:defRPr sz="1200" b="0" i="0" u="none" kern="1200" baseline="0">
        <a:solidFill>
          <a:schemeClr val="tx1"/>
        </a:solidFill>
        <a:latin typeface="+mn-lt"/>
        <a:ea typeface="+mn-ea"/>
        <a:cs typeface="+mn-cs"/>
      </a:defRPr>
    </a:lvl4pPr>
    <a:lvl5pPr marL="1828800" lvl="4" indent="0" algn="l" defTabSz="914400" eaLnBrk="1" fontAlgn="base" latinLnBrk="0" hangingPunct="1">
      <a:spcBef>
        <a:spcPct val="30000"/>
      </a:spcBef>
      <a:spcAft>
        <a:spcPct val="0"/>
      </a:spcAft>
      <a:buNone/>
      <a:defRPr sz="1200" b="0" i="0" u="none" kern="1200" baseline="0">
        <a:solidFill>
          <a:schemeClr val="tx1"/>
        </a:solidFill>
        <a:latin typeface="+mn-lt"/>
        <a:ea typeface="+mn-ea"/>
        <a:cs typeface="+mn-cs"/>
      </a:defRPr>
    </a:lvl5pPr>
    <a:lvl6pPr marL="2286000" lvl="5" indent="0" algn="l" defTabSz="914400" eaLnBrk="1" fontAlgn="base" latinLnBrk="0" hangingPunct="1">
      <a:spcBef>
        <a:spcPct val="30000"/>
      </a:spcBef>
      <a:spcAft>
        <a:spcPct val="0"/>
      </a:spcAft>
      <a:buNone/>
      <a:defRPr sz="1200" b="0" i="0" u="none" kern="1200" baseline="0">
        <a:solidFill>
          <a:schemeClr val="tx1"/>
        </a:solidFill>
        <a:latin typeface="+mn-lt"/>
        <a:ea typeface="+mn-ea"/>
        <a:cs typeface="+mn-cs"/>
      </a:defRPr>
    </a:lvl6pPr>
    <a:lvl7pPr marL="2743200" lvl="6" indent="0" algn="l" defTabSz="914400" eaLnBrk="1" fontAlgn="base" latinLnBrk="0" hangingPunct="1">
      <a:spcBef>
        <a:spcPct val="30000"/>
      </a:spcBef>
      <a:spcAft>
        <a:spcPct val="0"/>
      </a:spcAft>
      <a:buNone/>
      <a:defRPr sz="1200" b="0" i="0" u="none" kern="1200" baseline="0">
        <a:solidFill>
          <a:schemeClr val="tx1"/>
        </a:solidFill>
        <a:latin typeface="+mn-lt"/>
        <a:ea typeface="+mn-ea"/>
        <a:cs typeface="+mn-cs"/>
      </a:defRPr>
    </a:lvl7pPr>
    <a:lvl8pPr marL="3200400" lvl="7" indent="0" algn="l" defTabSz="914400" eaLnBrk="1" fontAlgn="base" latinLnBrk="0" hangingPunct="1">
      <a:spcBef>
        <a:spcPct val="30000"/>
      </a:spcBef>
      <a:spcAft>
        <a:spcPct val="0"/>
      </a:spcAft>
      <a:buNone/>
      <a:defRPr sz="1200" b="0" i="0" u="none" kern="1200" baseline="0">
        <a:solidFill>
          <a:schemeClr val="tx1"/>
        </a:solidFill>
        <a:latin typeface="+mn-lt"/>
        <a:ea typeface="+mn-ea"/>
        <a:cs typeface="+mn-cs"/>
      </a:defRPr>
    </a:lvl8pPr>
    <a:lvl9pPr marL="3657600" lvl="8" indent="0" algn="l" defTabSz="914400" eaLnBrk="1" fontAlgn="base" latinLnBrk="0" hangingPunct="1">
      <a:spcBef>
        <a:spcPct val="30000"/>
      </a:spcBef>
      <a:spcAft>
        <a:spcPct val="0"/>
      </a:spcAft>
      <a:buNone/>
      <a:defRPr sz="1200" b="0" i="0" u="none" kern="1200" baseline="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9.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0.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2.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3.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4.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7.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0.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p:sp>
        <p:nvSpPr>
          <p:cNvPr id="14338" name="幻灯片图像占位符 14337"/>
          <p:cNvSpPr/>
          <p:nvPr>
            <p:ph type="sldImg"/>
          </p:nvPr>
        </p:nvSpPr>
        <p:spPr>
          <a:ln w="1"/>
        </p:spPr>
      </p:sp>
      <p:sp>
        <p:nvSpPr>
          <p:cNvPr id="14339" name="文本占位符 14338"/>
          <p:cNvSpPr/>
          <p:nvPr>
            <p:ph type="body"/>
          </p:nvPr>
        </p:nvSpPr>
        <p:spPr>
          <a:ln w="1"/>
        </p:spPr>
        <p:txBody>
          <a:bodyPr anchor="t"/>
          <a:p>
            <a:pPr lvl="0"/>
            <a:endParaRPr lang="zh-CN" altLang="en-US"/>
          </a:p>
          <a:p>
            <a:pPr lvl="0"/>
            <a:endParaRPr lang="zh-CN" altLang="en-US"/>
          </a:p>
        </p:txBody>
      </p:sp>
    </p:spTree>
  </p:cSld>
  <p:clrMapOvr>
    <a:overrideClrMapping bg1="lt1" tx1="dk1" bg2="lt2" tx2="dk2" accent1="accent1" accent2="accent2" accent3="accent3" accent4="accent4" accent5="accent5" accent6="accent6" hlink="hlink" folHlink="folHlink"/>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48129" name="幻灯片图像占位符 1"/>
          <p:cNvSpPr/>
          <p:nvPr>
            <p:ph type="sldImg"/>
          </p:nvPr>
        </p:nvSpPr>
        <p:spPr/>
      </p:sp>
      <p:sp>
        <p:nvSpPr>
          <p:cNvPr id="48130" name="文本占位符 2"/>
          <p:cNvSpPr/>
          <p:nvPr>
            <p:ph type="body"/>
          </p:nvPr>
        </p:nvSpPr>
        <p:spPr/>
        <p:txBody>
          <a:bodyPr anchor="t"/>
          <a:p>
            <a:pPr lvl="0"/>
            <a:endParaRPr lang="zh-CN" altLang="en-US"/>
          </a:p>
        </p:txBody>
      </p:sp>
      <p:sp>
        <p:nvSpPr>
          <p:cNvPr id="48131" name="页脚占位符 3"/>
          <p:cNvSpPr>
            <a:spLocks noGrp="1"/>
          </p:cNvSpPr>
          <p:nvPr>
            <p:ph type="ftr" sz="quarter"/>
          </p:nvPr>
        </p:nvSpPr>
        <p:spPr>
          <a:xfrm>
            <a:off x="0" y="8686800"/>
            <a:ext cx="2973388" cy="457200"/>
          </a:xfrm>
          <a:prstGeom prst="rect">
            <a:avLst/>
          </a:prstGeom>
          <a:noFill/>
          <a:ln w="9525">
            <a:noFill/>
          </a:ln>
        </p:spPr>
        <p:txBody>
          <a:bodyPr anchor="t"/>
          <a:p>
            <a:pPr lvl="0"/>
            <a:r>
              <a:rPr lang="zh-CN" altLang="en-US" sz="1200" dirty="0">
                <a:latin typeface="Calibri" panose="020F0502020204030204" charset="0"/>
                <a:ea typeface="宋体" panose="02010600030101010101" pitchFamily="2" charset="-122"/>
              </a:rPr>
              <a:t>*</a:t>
            </a:r>
            <a:endParaRPr lang="zh-CN" altLang="en-US" sz="1200" dirty="0">
              <a:latin typeface="Calibri" panose="020F0502020204030204" charset="0"/>
              <a:ea typeface="宋体" panose="02010600030101010101" pitchFamily="2" charset="-122"/>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p:sp>
        <p:nvSpPr>
          <p:cNvPr id="50178" name="幻灯片图像占位符 62465"/>
          <p:cNvSpPr/>
          <p:nvPr>
            <p:ph type="sldImg"/>
          </p:nvPr>
        </p:nvSpPr>
        <p:spPr>
          <a:ln w="1"/>
        </p:spPr>
      </p:sp>
      <p:sp>
        <p:nvSpPr>
          <p:cNvPr id="50179" name="文本占位符 62466"/>
          <p:cNvSpPr/>
          <p:nvPr>
            <p:ph type="body"/>
          </p:nvPr>
        </p:nvSpPr>
        <p:spPr>
          <a:ln w="1"/>
        </p:spPr>
        <p:txBody>
          <a:bodyPr anchor="t"/>
          <a:p>
            <a:pPr lvl="0"/>
            <a:endParaRPr lang="zh-CN"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2225" name="幻灯片图像占位符 1"/>
          <p:cNvSpPr/>
          <p:nvPr>
            <p:ph type="sldImg"/>
          </p:nvPr>
        </p:nvSpPr>
        <p:spPr/>
      </p:sp>
      <p:sp>
        <p:nvSpPr>
          <p:cNvPr id="52226" name="文本占位符 2"/>
          <p:cNvSpPr/>
          <p:nvPr>
            <p:ph type="body"/>
          </p:nvPr>
        </p:nvSpPr>
        <p:spPr/>
        <p:txBody>
          <a:bodyPr anchor="t"/>
          <a:p>
            <a:pPr lvl="0"/>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p:sp>
        <p:nvSpPr>
          <p:cNvPr id="54274" name="幻灯片图像占位符 68609"/>
          <p:cNvSpPr/>
          <p:nvPr>
            <p:ph type="sldImg"/>
          </p:nvPr>
        </p:nvSpPr>
        <p:spPr>
          <a:ln w="1"/>
        </p:spPr>
      </p:sp>
      <p:sp>
        <p:nvSpPr>
          <p:cNvPr id="54275" name="文本占位符 68610"/>
          <p:cNvSpPr/>
          <p:nvPr>
            <p:ph type="body"/>
          </p:nvPr>
        </p:nvSpPr>
        <p:spPr>
          <a:ln w="1"/>
        </p:spPr>
        <p:txBody>
          <a:bodyPr anchor="t"/>
          <a:p>
            <a:pPr lvl="0"/>
            <a:endParaRPr lang="zh-CN" alt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p:sp>
        <p:nvSpPr>
          <p:cNvPr id="57346" name="幻灯片图像占位符 68609"/>
          <p:cNvSpPr/>
          <p:nvPr>
            <p:ph type="sldImg"/>
          </p:nvPr>
        </p:nvSpPr>
        <p:spPr>
          <a:ln w="1"/>
        </p:spPr>
      </p:sp>
      <p:sp>
        <p:nvSpPr>
          <p:cNvPr id="57347" name="文本占位符 68610"/>
          <p:cNvSpPr/>
          <p:nvPr>
            <p:ph type="body"/>
          </p:nvPr>
        </p:nvSpPr>
        <p:spPr>
          <a:ln w="1"/>
        </p:spPr>
        <p:txBody>
          <a:bodyPr anchor="t"/>
          <a:p>
            <a:pPr lvl="0"/>
            <a:endParaRPr lang="zh-CN" alt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p:sp>
        <p:nvSpPr>
          <p:cNvPr id="59394" name="幻灯片图像占位符 37889"/>
          <p:cNvSpPr/>
          <p:nvPr>
            <p:ph type="sldImg"/>
          </p:nvPr>
        </p:nvSpPr>
        <p:spPr>
          <a:ln w="1"/>
        </p:spPr>
      </p:sp>
      <p:sp>
        <p:nvSpPr>
          <p:cNvPr id="59395" name="文本占位符 37890"/>
          <p:cNvSpPr/>
          <p:nvPr>
            <p:ph type="body"/>
          </p:nvPr>
        </p:nvSpPr>
        <p:spPr>
          <a:ln w="1"/>
        </p:spPr>
        <p:txBody>
          <a:bodyPr anchor="t"/>
          <a:p>
            <a:pPr lvl="0"/>
            <a:endParaRPr lang="zh-CN" altLang="en-US" dirty="0"/>
          </a:p>
        </p:txBody>
      </p:sp>
    </p:spTree>
  </p:cSld>
  <p:clrMapOvr>
    <a:overrideClrMapping bg1="lt1" tx1="dk1" bg2="lt2" tx2="dk2" accent1="accent1" accent2="accent2" accent3="accent3" accent4="accent4" accent5="accent5" accent6="accent6" hlink="hlink" folHlink="folHlink"/>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p:sp>
        <p:nvSpPr>
          <p:cNvPr id="64514" name="幻灯片图像占位符 50177"/>
          <p:cNvSpPr/>
          <p:nvPr>
            <p:ph type="sldImg"/>
          </p:nvPr>
        </p:nvSpPr>
        <p:spPr>
          <a:ln w="1"/>
        </p:spPr>
      </p:sp>
      <p:sp>
        <p:nvSpPr>
          <p:cNvPr id="64515" name="文本占位符 50178"/>
          <p:cNvSpPr/>
          <p:nvPr>
            <p:ph type="body"/>
          </p:nvPr>
        </p:nvSpPr>
        <p:spPr>
          <a:ln w="1"/>
        </p:spPr>
        <p:txBody>
          <a:bodyPr anchor="t"/>
          <a:p>
            <a:pPr lvl="0"/>
            <a:endParaRPr lang="zh-CN" altLang="en-US" dirty="0"/>
          </a:p>
        </p:txBody>
      </p:sp>
    </p:spTree>
  </p:cSld>
  <p:clrMapOvr>
    <a:overrideClrMapping bg1="lt1" tx1="dk1" bg2="lt2" tx2="dk2" accent1="accent1" accent2="accent2" accent3="accent3" accent4="accent4" accent5="accent5" accent6="accent6" hlink="hlink" folHlink="folHlink"/>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p:sp>
        <p:nvSpPr>
          <p:cNvPr id="66562" name="幻灯片图像占位符 54273"/>
          <p:cNvSpPr/>
          <p:nvPr>
            <p:ph type="sldImg"/>
          </p:nvPr>
        </p:nvSpPr>
        <p:spPr>
          <a:ln w="1"/>
        </p:spPr>
      </p:sp>
      <p:sp>
        <p:nvSpPr>
          <p:cNvPr id="66563" name="文本占位符 54274"/>
          <p:cNvSpPr/>
          <p:nvPr>
            <p:ph type="body"/>
          </p:nvPr>
        </p:nvSpPr>
        <p:spPr>
          <a:ln w="1"/>
        </p:spPr>
        <p:txBody>
          <a:bodyPr anchor="t"/>
          <a:p>
            <a:pPr lvl="0"/>
            <a:endParaRPr lang="zh-CN" altLang="en-US" dirty="0"/>
          </a:p>
        </p:txBody>
      </p:sp>
    </p:spTree>
  </p:cSld>
  <p:clrMapOvr>
    <a:overrideClrMapping bg1="lt1" tx1="dk1" bg2="lt2" tx2="dk2" accent1="accent1" accent2="accent2" accent3="accent3" accent4="accent4" accent5="accent5" accent6="accent6" hlink="hlink" folHlink="folHlink"/>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p:sp>
        <p:nvSpPr>
          <p:cNvPr id="69634" name="幻灯片图像占位符 59393"/>
          <p:cNvSpPr/>
          <p:nvPr>
            <p:ph type="sldImg"/>
          </p:nvPr>
        </p:nvSpPr>
        <p:spPr>
          <a:ln w="1"/>
        </p:spPr>
      </p:sp>
      <p:sp>
        <p:nvSpPr>
          <p:cNvPr id="69635" name="文本占位符 59394"/>
          <p:cNvSpPr/>
          <p:nvPr>
            <p:ph type="body"/>
          </p:nvPr>
        </p:nvSpPr>
        <p:spPr>
          <a:ln w="1"/>
        </p:spPr>
        <p:txBody>
          <a:bodyPr anchor="t"/>
          <a:p>
            <a:pPr lvl="0"/>
            <a:endParaRPr lang="zh-CN" altLang="en-US" dirty="0"/>
          </a:p>
        </p:txBody>
      </p:sp>
    </p:spTree>
  </p:cSld>
  <p:clrMapOvr>
    <a:overrideClrMapping bg1="lt1" tx1="dk1" bg2="lt2" tx2="dk2" accent1="accent1" accent2="accent2" accent3="accent3" accent4="accent4" accent5="accent5" accent6="accent6" hlink="hlink" folHlink="folHlink"/>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p:sp>
        <p:nvSpPr>
          <p:cNvPr id="72706" name="幻灯片图像占位符 64513"/>
          <p:cNvSpPr/>
          <p:nvPr>
            <p:ph type="sldImg"/>
          </p:nvPr>
        </p:nvSpPr>
        <p:spPr>
          <a:ln w="1"/>
        </p:spPr>
      </p:sp>
      <p:sp>
        <p:nvSpPr>
          <p:cNvPr id="72707" name="文本占位符 64514"/>
          <p:cNvSpPr/>
          <p:nvPr>
            <p:ph type="body"/>
          </p:nvPr>
        </p:nvSpPr>
        <p:spPr>
          <a:ln w="1"/>
        </p:spPr>
        <p:txBody>
          <a:bodyPr anchor="t"/>
          <a:p>
            <a:pPr lvl="0"/>
            <a:endParaRPr lang="zh-CN" altLang="en-US" dirty="0"/>
          </a:p>
        </p:txBody>
      </p:sp>
    </p:spTree>
  </p:cSld>
  <p:clrMapOvr>
    <a:overrideClrMapping bg1="lt1" tx1="dk1" bg2="lt2" tx2="dk2" accent1="accent1" accent2="accent2" accent3="accent3" accent4="accent4" accent5="accent5" accent6="accent6" hlink="hlink" folHlink="folHlink"/>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5" name="幻灯片图像占位符 1"/>
          <p:cNvSpPr/>
          <p:nvPr>
            <p:ph type="sldImg"/>
          </p:nvPr>
        </p:nvSpPr>
        <p:spPr/>
      </p:sp>
      <p:sp>
        <p:nvSpPr>
          <p:cNvPr id="16386" name="文本占位符 2"/>
          <p:cNvSpPr/>
          <p:nvPr>
            <p:ph type="body"/>
          </p:nvPr>
        </p:nvSpPr>
        <p:spPr/>
        <p:txBody>
          <a:bodyPr anchor="t"/>
          <a:p>
            <a:pPr lvl="0"/>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p:sp>
        <p:nvSpPr>
          <p:cNvPr id="76802" name="幻灯片图像占位符 68609"/>
          <p:cNvSpPr/>
          <p:nvPr>
            <p:ph type="sldImg"/>
          </p:nvPr>
        </p:nvSpPr>
        <p:spPr>
          <a:ln w="1"/>
        </p:spPr>
      </p:sp>
      <p:sp>
        <p:nvSpPr>
          <p:cNvPr id="76803" name="文本占位符 68610"/>
          <p:cNvSpPr/>
          <p:nvPr>
            <p:ph type="body"/>
          </p:nvPr>
        </p:nvSpPr>
        <p:spPr>
          <a:ln w="1"/>
        </p:spPr>
        <p:txBody>
          <a:bodyPr anchor="t"/>
          <a:p>
            <a:pPr lvl="0"/>
            <a:endParaRPr lang="zh-CN" altLang="en-US" dirty="0"/>
          </a:p>
        </p:txBody>
      </p:sp>
    </p:spTree>
  </p:cSld>
  <p:clrMapOvr>
    <a:overrideClrMapping bg1="lt1" tx1="dk1" bg2="lt2" tx2="dk2" accent1="accent1" accent2="accent2" accent3="accent3" accent4="accent4" accent5="accent5" accent6="accent6" hlink="hlink" folHlink="folHlink"/>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p:sp>
        <p:nvSpPr>
          <p:cNvPr id="78850" name="幻灯片图像占位符 70657"/>
          <p:cNvSpPr/>
          <p:nvPr>
            <p:ph type="sldImg"/>
          </p:nvPr>
        </p:nvSpPr>
        <p:spPr>
          <a:ln w="1"/>
        </p:spPr>
      </p:sp>
      <p:sp>
        <p:nvSpPr>
          <p:cNvPr id="78851" name="文本占位符 70658"/>
          <p:cNvSpPr/>
          <p:nvPr>
            <p:ph type="body"/>
          </p:nvPr>
        </p:nvSpPr>
        <p:spPr>
          <a:ln w="1"/>
        </p:spPr>
        <p:txBody>
          <a:bodyPr anchor="t"/>
          <a:p>
            <a:pPr lvl="0"/>
            <a:endParaRPr lang="zh-CN" altLang="en-US" dirty="0"/>
          </a:p>
        </p:txBody>
      </p:sp>
    </p:spTree>
  </p:cSld>
  <p:clrMapOvr>
    <a:overrideClrMapping bg1="lt1" tx1="dk1" bg2="lt2" tx2="dk2" accent1="accent1" accent2="accent2" accent3="accent3" accent4="accent4" accent5="accent5" accent6="accent6" hlink="hlink" folHlink="folHlink"/>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p:sp>
        <p:nvSpPr>
          <p:cNvPr id="80898" name="幻灯片图像占位符 72705"/>
          <p:cNvSpPr/>
          <p:nvPr>
            <p:ph type="sldImg"/>
          </p:nvPr>
        </p:nvSpPr>
        <p:spPr>
          <a:ln w="1"/>
        </p:spPr>
      </p:sp>
      <p:sp>
        <p:nvSpPr>
          <p:cNvPr id="80899" name="文本占位符 72706"/>
          <p:cNvSpPr/>
          <p:nvPr>
            <p:ph type="body"/>
          </p:nvPr>
        </p:nvSpPr>
        <p:spPr>
          <a:ln w="1"/>
        </p:spPr>
        <p:txBody>
          <a:bodyPr anchor="t"/>
          <a:p>
            <a:pPr lvl="0"/>
            <a:endParaRPr lang="zh-CN" altLang="en-US" dirty="0"/>
          </a:p>
        </p:txBody>
      </p:sp>
    </p:spTree>
  </p:cSld>
  <p:clrMapOvr>
    <a:overrideClrMapping bg1="lt1" tx1="dk1" bg2="lt2" tx2="dk2" accent1="accent1" accent2="accent2" accent3="accent3" accent4="accent4" accent5="accent5" accent6="accent6" hlink="hlink" folHlink="folHlink"/>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p:sp>
        <p:nvSpPr>
          <p:cNvPr id="82946" name="幻灯片图像占位符 74753"/>
          <p:cNvSpPr/>
          <p:nvPr>
            <p:ph type="sldImg"/>
          </p:nvPr>
        </p:nvSpPr>
        <p:spPr>
          <a:ln w="1"/>
        </p:spPr>
      </p:sp>
      <p:sp>
        <p:nvSpPr>
          <p:cNvPr id="82947" name="文本占位符 74754"/>
          <p:cNvSpPr/>
          <p:nvPr>
            <p:ph type="body"/>
          </p:nvPr>
        </p:nvSpPr>
        <p:spPr>
          <a:ln w="1"/>
        </p:spPr>
        <p:txBody>
          <a:bodyPr anchor="t"/>
          <a:p>
            <a:pPr lvl="0"/>
            <a:endParaRPr lang="zh-CN" altLang="en-US" dirty="0"/>
          </a:p>
        </p:txBody>
      </p:sp>
    </p:spTree>
  </p:cSld>
  <p:clrMapOvr>
    <a:overrideClrMapping bg1="lt1" tx1="dk1" bg2="lt2" tx2="dk2" accent1="accent1" accent2="accent2" accent3="accent3" accent4="accent4" accent5="accent5" accent6="accent6" hlink="hlink" folHlink="folHlink"/>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p:sp>
        <p:nvSpPr>
          <p:cNvPr id="84994" name="幻灯片图像占位符 76801"/>
          <p:cNvSpPr/>
          <p:nvPr>
            <p:ph type="sldImg"/>
          </p:nvPr>
        </p:nvSpPr>
        <p:spPr>
          <a:ln w="1"/>
        </p:spPr>
      </p:sp>
      <p:sp>
        <p:nvSpPr>
          <p:cNvPr id="84995" name="文本占位符 76802"/>
          <p:cNvSpPr/>
          <p:nvPr>
            <p:ph type="body"/>
          </p:nvPr>
        </p:nvSpPr>
        <p:spPr>
          <a:ln w="1"/>
        </p:spPr>
        <p:txBody>
          <a:bodyPr anchor="t"/>
          <a:p>
            <a:pPr lvl="0"/>
            <a:endParaRPr lang="zh-CN" altLang="en-US" dirty="0"/>
          </a:p>
        </p:txBody>
      </p:sp>
    </p:spTree>
  </p:cSld>
  <p:clrMapOvr>
    <a:overrideClrMapping bg1="lt1" tx1="dk1" bg2="lt2" tx2="dk2" accent1="accent1" accent2="accent2" accent3="accent3" accent4="accent4" accent5="accent5" accent6="accent6" hlink="hlink" folHlink="folHlink"/>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p:sp>
        <p:nvSpPr>
          <p:cNvPr id="87042" name="幻灯片图像占位符 78849"/>
          <p:cNvSpPr/>
          <p:nvPr>
            <p:ph type="sldImg"/>
          </p:nvPr>
        </p:nvSpPr>
        <p:spPr>
          <a:ln w="1"/>
        </p:spPr>
      </p:sp>
      <p:sp>
        <p:nvSpPr>
          <p:cNvPr id="87043" name="文本占位符 78850"/>
          <p:cNvSpPr/>
          <p:nvPr>
            <p:ph type="body"/>
          </p:nvPr>
        </p:nvSpPr>
        <p:spPr>
          <a:ln w="1"/>
        </p:spPr>
        <p:txBody>
          <a:bodyPr anchor="t"/>
          <a:p>
            <a:pPr lvl="0"/>
            <a:endParaRPr lang="zh-CN" altLang="en-US" dirty="0"/>
          </a:p>
        </p:txBody>
      </p:sp>
    </p:spTree>
  </p:cSld>
  <p:clrMapOvr>
    <a:overrideClrMapping bg1="lt1" tx1="dk1" bg2="lt2" tx2="dk2" accent1="accent1" accent2="accent2" accent3="accent3" accent4="accent4" accent5="accent5" accent6="accent6" hlink="hlink" folHlink="folHlink"/>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p:sp>
        <p:nvSpPr>
          <p:cNvPr id="89090" name="幻灯片图像占位符 80897"/>
          <p:cNvSpPr/>
          <p:nvPr>
            <p:ph type="sldImg"/>
          </p:nvPr>
        </p:nvSpPr>
        <p:spPr>
          <a:ln w="1"/>
        </p:spPr>
      </p:sp>
      <p:sp>
        <p:nvSpPr>
          <p:cNvPr id="89091" name="文本占位符 80898"/>
          <p:cNvSpPr/>
          <p:nvPr>
            <p:ph type="body"/>
          </p:nvPr>
        </p:nvSpPr>
        <p:spPr>
          <a:ln w="1"/>
        </p:spPr>
        <p:txBody>
          <a:bodyPr anchor="t"/>
          <a:p>
            <a:pPr lvl="0"/>
            <a:endParaRPr lang="zh-CN" altLang="en-US" dirty="0"/>
          </a:p>
        </p:txBody>
      </p:sp>
    </p:spTree>
  </p:cSld>
  <p:clrMapOvr>
    <a:overrideClrMapping bg1="lt1" tx1="dk1" bg2="lt2" tx2="dk2" accent1="accent1" accent2="accent2" accent3="accent3" accent4="accent4" accent5="accent5" accent6="accent6" hlink="hlink" folHlink="folHlink"/>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p:sp>
        <p:nvSpPr>
          <p:cNvPr id="91138" name="幻灯片图像占位符 82945"/>
          <p:cNvSpPr/>
          <p:nvPr>
            <p:ph type="sldImg"/>
          </p:nvPr>
        </p:nvSpPr>
        <p:spPr>
          <a:ln w="1"/>
        </p:spPr>
      </p:sp>
      <p:sp>
        <p:nvSpPr>
          <p:cNvPr id="91139" name="文本占位符 82946"/>
          <p:cNvSpPr/>
          <p:nvPr>
            <p:ph type="body"/>
          </p:nvPr>
        </p:nvSpPr>
        <p:spPr>
          <a:ln w="1"/>
        </p:spPr>
        <p:txBody>
          <a:bodyPr anchor="t"/>
          <a:p>
            <a:pPr lvl="0"/>
            <a:endParaRPr lang="zh-CN" altLang="en-US" dirty="0"/>
          </a:p>
        </p:txBody>
      </p:sp>
    </p:spTree>
  </p:cSld>
  <p:clrMapOvr>
    <a:overrideClrMapping bg1="lt1" tx1="dk1" bg2="lt2" tx2="dk2" accent1="accent1" accent2="accent2" accent3="accent3" accent4="accent4" accent5="accent5" accent6="accent6" hlink="hlink" folHlink="folHlink"/>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p:sp>
        <p:nvSpPr>
          <p:cNvPr id="93186" name="幻灯片图像占位符 84993"/>
          <p:cNvSpPr/>
          <p:nvPr>
            <p:ph type="sldImg"/>
          </p:nvPr>
        </p:nvSpPr>
        <p:spPr>
          <a:ln w="1"/>
        </p:spPr>
      </p:sp>
      <p:sp>
        <p:nvSpPr>
          <p:cNvPr id="93187" name="文本占位符 84994"/>
          <p:cNvSpPr/>
          <p:nvPr>
            <p:ph type="body"/>
          </p:nvPr>
        </p:nvSpPr>
        <p:spPr>
          <a:ln w="1"/>
        </p:spPr>
        <p:txBody>
          <a:bodyPr anchor="t"/>
          <a:p>
            <a:pPr lvl="0"/>
            <a:endParaRPr lang="zh-CN" altLang="en-US" dirty="0"/>
          </a:p>
        </p:txBody>
      </p:sp>
    </p:spTree>
  </p:cSld>
  <p:clrMapOvr>
    <a:overrideClrMapping bg1="lt1" tx1="dk1" bg2="lt2" tx2="dk2" accent1="accent1" accent2="accent2" accent3="accent3" accent4="accent4" accent5="accent5" accent6="accent6" hlink="hlink" folHlink="folHlink"/>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p:sp>
        <p:nvSpPr>
          <p:cNvPr id="95234" name="幻灯片图像占位符 87041"/>
          <p:cNvSpPr/>
          <p:nvPr>
            <p:ph type="sldImg"/>
          </p:nvPr>
        </p:nvSpPr>
        <p:spPr>
          <a:ln w="1"/>
        </p:spPr>
      </p:sp>
      <p:sp>
        <p:nvSpPr>
          <p:cNvPr id="95235" name="文本占位符 87042"/>
          <p:cNvSpPr/>
          <p:nvPr>
            <p:ph type="body"/>
          </p:nvPr>
        </p:nvSpPr>
        <p:spPr>
          <a:ln w="1"/>
        </p:spPr>
        <p:txBody>
          <a:bodyPr anchor="t"/>
          <a:p>
            <a:pPr lvl="0"/>
            <a:endParaRPr lang="zh-CN" altLang="en-US" dirty="0"/>
          </a:p>
        </p:txBody>
      </p:sp>
    </p:spTree>
  </p:cSld>
  <p:clrMapOvr>
    <a:overrideClrMapping bg1="lt1" tx1="dk1" bg2="lt2" tx2="dk2" accent1="accent1" accent2="accent2" accent3="accent3" accent4="accent4" accent5="accent5" accent6="accent6" hlink="hlink" folHlink="folHlink"/>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0481" name="幻灯片图像占位符 1"/>
          <p:cNvSpPr/>
          <p:nvPr>
            <p:ph type="sldImg"/>
          </p:nvPr>
        </p:nvSpPr>
        <p:spPr/>
      </p:sp>
      <p:sp>
        <p:nvSpPr>
          <p:cNvPr id="20482" name="文本占位符 2"/>
          <p:cNvSpPr/>
          <p:nvPr>
            <p:ph type="body"/>
          </p:nvPr>
        </p:nvSpPr>
        <p:spPr/>
        <p:txBody>
          <a:bodyPr anchor="t"/>
          <a:p>
            <a:pPr lvl="0"/>
            <a:r>
              <a:rPr lang="zh-CN" altLang="en-US">
                <a:sym typeface="Arial" panose="020B0604020202020204" pitchFamily="34" charset="0"/>
              </a:rPr>
              <a:t>。</a:t>
            </a:r>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p:sp>
        <p:nvSpPr>
          <p:cNvPr id="97282" name="幻灯片图像占位符 89089"/>
          <p:cNvSpPr/>
          <p:nvPr>
            <p:ph type="sldImg"/>
          </p:nvPr>
        </p:nvSpPr>
        <p:spPr>
          <a:ln w="1"/>
        </p:spPr>
      </p:sp>
      <p:sp>
        <p:nvSpPr>
          <p:cNvPr id="97283" name="文本占位符 89090"/>
          <p:cNvSpPr/>
          <p:nvPr>
            <p:ph type="body"/>
          </p:nvPr>
        </p:nvSpPr>
        <p:spPr>
          <a:ln w="1"/>
        </p:spPr>
        <p:txBody>
          <a:bodyPr anchor="t"/>
          <a:p>
            <a:pPr lvl="0"/>
            <a:endParaRPr lang="zh-CN" altLang="en-US" dirty="0">
              <a:sym typeface="Arial" panose="020B0604020202020204" pitchFamily="34" charset="0"/>
            </a:endParaRPr>
          </a:p>
        </p:txBody>
      </p:sp>
    </p:spTree>
  </p:cSld>
  <p:clrMapOvr>
    <a:overrideClrMapping bg1="lt1" tx1="dk1" bg2="lt2" tx2="dk2" accent1="accent1" accent2="accent2" accent3="accent3" accent4="accent4" accent5="accent5" accent6="accent6" hlink="hlink" folHlink="folHlink"/>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p:sp>
        <p:nvSpPr>
          <p:cNvPr id="100354" name="幻灯片图像占位符 92161"/>
          <p:cNvSpPr/>
          <p:nvPr>
            <p:ph type="sldImg"/>
          </p:nvPr>
        </p:nvSpPr>
        <p:spPr>
          <a:ln w="1"/>
        </p:spPr>
      </p:sp>
      <p:sp>
        <p:nvSpPr>
          <p:cNvPr id="100355" name="文本占位符 92162"/>
          <p:cNvSpPr/>
          <p:nvPr>
            <p:ph type="body"/>
          </p:nvPr>
        </p:nvSpPr>
        <p:spPr>
          <a:ln w="1"/>
        </p:spPr>
        <p:txBody>
          <a:bodyPr anchor="t"/>
          <a:p>
            <a:pPr lvl="0"/>
            <a:endParaRPr lang="zh-CN" altLang="en-US" dirty="0"/>
          </a:p>
        </p:txBody>
      </p:sp>
    </p:spTree>
  </p:cSld>
  <p:clrMapOvr>
    <a:overrideClrMapping bg1="lt1" tx1="dk1" bg2="lt2" tx2="dk2" accent1="accent1" accent2="accent2" accent3="accent3" accent4="accent4" accent5="accent5" accent6="accent6" hlink="hlink" folHlink="folHlink"/>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p:sp>
        <p:nvSpPr>
          <p:cNvPr id="103426" name="幻灯片图像占位符 65537"/>
          <p:cNvSpPr/>
          <p:nvPr>
            <p:ph type="sldImg"/>
          </p:nvPr>
        </p:nvSpPr>
        <p:spPr>
          <a:ln w="1"/>
        </p:spPr>
      </p:sp>
      <p:sp>
        <p:nvSpPr>
          <p:cNvPr id="103427" name="文本占位符 65538"/>
          <p:cNvSpPr/>
          <p:nvPr>
            <p:ph type="body"/>
          </p:nvPr>
        </p:nvSpPr>
        <p:spPr>
          <a:ln w="1"/>
        </p:spPr>
        <p:txBody>
          <a:bodyPr anchor="t"/>
          <a:p>
            <a:pPr lvl="0"/>
            <a:endParaRPr lang="zh-CN" alt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05473" name="幻灯片图像占位符 1"/>
          <p:cNvSpPr/>
          <p:nvPr>
            <p:ph type="sldImg"/>
          </p:nvPr>
        </p:nvSpPr>
        <p:spPr/>
      </p:sp>
      <p:sp>
        <p:nvSpPr>
          <p:cNvPr id="105474" name="文本占位符 2"/>
          <p:cNvSpPr/>
          <p:nvPr>
            <p:ph type="body"/>
          </p:nvPr>
        </p:nvSpPr>
        <p:spPr/>
        <p:txBody>
          <a:bodyPr anchor="t"/>
          <a:p>
            <a:pPr lvl="0">
              <a:buChar char="Ø"/>
            </a:pPr>
            <a:endParaRPr lang="zh-CN" altLang="en-US" dirty="0">
              <a:solidFill>
                <a:srgbClr val="000000"/>
              </a:solidFill>
              <a:latin typeface="宋体" panose="02010600030101010101" pitchFamily="2" charset="-122"/>
            </a:endParaRPr>
          </a:p>
          <a:p>
            <a:pPr lvl="0">
              <a:lnSpc>
                <a:spcPct val="140000"/>
              </a:lnSpc>
              <a:buFont typeface="Wingdings" panose="05000000000000000000" pitchFamily="2" charset="2"/>
              <a:buChar char="Ø"/>
            </a:pPr>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p:sp>
        <p:nvSpPr>
          <p:cNvPr id="107522" name="幻灯片图像占位符 71681"/>
          <p:cNvSpPr/>
          <p:nvPr>
            <p:ph type="sldImg"/>
          </p:nvPr>
        </p:nvSpPr>
        <p:spPr>
          <a:ln w="1"/>
        </p:spPr>
      </p:sp>
      <p:sp>
        <p:nvSpPr>
          <p:cNvPr id="107523" name="文本占位符 71682"/>
          <p:cNvSpPr/>
          <p:nvPr>
            <p:ph type="body"/>
          </p:nvPr>
        </p:nvSpPr>
        <p:spPr>
          <a:ln w="1"/>
        </p:spPr>
        <p:txBody>
          <a:bodyPr anchor="t"/>
          <a:p>
            <a:pPr lvl="0"/>
            <a:endParaRPr lang="zh-CN" alt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p:sp>
        <p:nvSpPr>
          <p:cNvPr id="110594" name="幻灯片图像占位符 74753"/>
          <p:cNvSpPr/>
          <p:nvPr>
            <p:ph type="sldImg"/>
          </p:nvPr>
        </p:nvSpPr>
        <p:spPr>
          <a:ln w="1"/>
        </p:spPr>
      </p:sp>
      <p:sp>
        <p:nvSpPr>
          <p:cNvPr id="110595" name="文本占位符 74754"/>
          <p:cNvSpPr/>
          <p:nvPr>
            <p:ph type="body"/>
          </p:nvPr>
        </p:nvSpPr>
        <p:spPr>
          <a:ln w="1"/>
        </p:spPr>
        <p:txBody>
          <a:bodyPr anchor="t"/>
          <a:p>
            <a:pPr lvl="0"/>
            <a:endParaRPr lang="zh-CN" alt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p:sp>
        <p:nvSpPr>
          <p:cNvPr id="112642" name="幻灯片图像占位符 76801"/>
          <p:cNvSpPr/>
          <p:nvPr>
            <p:ph type="sldImg"/>
          </p:nvPr>
        </p:nvSpPr>
        <p:spPr>
          <a:ln w="1"/>
        </p:spPr>
      </p:sp>
      <p:sp>
        <p:nvSpPr>
          <p:cNvPr id="112643" name="文本占位符 76802"/>
          <p:cNvSpPr/>
          <p:nvPr>
            <p:ph type="body"/>
          </p:nvPr>
        </p:nvSpPr>
        <p:spPr>
          <a:ln w="1"/>
        </p:spPr>
        <p:txBody>
          <a:bodyPr anchor="t"/>
          <a:p>
            <a:pPr lvl="0"/>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p:sp>
        <p:nvSpPr>
          <p:cNvPr id="114690" name="幻灯片图像占位符 78849"/>
          <p:cNvSpPr/>
          <p:nvPr>
            <p:ph type="sldImg"/>
          </p:nvPr>
        </p:nvSpPr>
        <p:spPr>
          <a:ln w="1"/>
        </p:spPr>
      </p:sp>
      <p:sp>
        <p:nvSpPr>
          <p:cNvPr id="114691" name="文本占位符 78850"/>
          <p:cNvSpPr/>
          <p:nvPr>
            <p:ph type="body"/>
          </p:nvPr>
        </p:nvSpPr>
        <p:spPr>
          <a:ln w="1"/>
        </p:spPr>
        <p:txBody>
          <a:bodyPr anchor="t"/>
          <a:p>
            <a:pPr lvl="0"/>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p:sp>
        <p:nvSpPr>
          <p:cNvPr id="118786" name="幻灯片图像占位符 82945"/>
          <p:cNvSpPr/>
          <p:nvPr>
            <p:ph type="sldImg"/>
          </p:nvPr>
        </p:nvSpPr>
        <p:spPr>
          <a:ln w="1"/>
        </p:spPr>
      </p:sp>
      <p:sp>
        <p:nvSpPr>
          <p:cNvPr id="118787" name="文本占位符 82946"/>
          <p:cNvSpPr/>
          <p:nvPr>
            <p:ph type="body"/>
          </p:nvPr>
        </p:nvSpPr>
        <p:spPr>
          <a:ln w="1"/>
        </p:spPr>
        <p:txBody>
          <a:bodyPr anchor="t"/>
          <a:p>
            <a:pPr lvl="0"/>
            <a:endParaRPr lang="zh-CN" alt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p:sp>
        <p:nvSpPr>
          <p:cNvPr id="121858" name="幻灯片图像占位符 86017"/>
          <p:cNvSpPr/>
          <p:nvPr>
            <p:ph type="sldImg"/>
          </p:nvPr>
        </p:nvSpPr>
        <p:spPr>
          <a:ln w="1"/>
        </p:spPr>
      </p:sp>
      <p:sp>
        <p:nvSpPr>
          <p:cNvPr id="121859" name="文本占位符 86018"/>
          <p:cNvSpPr/>
          <p:nvPr>
            <p:ph type="body"/>
          </p:nvPr>
        </p:nvSpPr>
        <p:spPr>
          <a:ln w="1"/>
        </p:spPr>
        <p:txBody>
          <a:bodyPr anchor="t"/>
          <a:p>
            <a:pPr lvl="0"/>
            <a:endParaRPr lang="zh-CN"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2529" name="幻灯片图像占位符 1"/>
          <p:cNvSpPr/>
          <p:nvPr>
            <p:ph type="sldImg"/>
          </p:nvPr>
        </p:nvSpPr>
        <p:spPr/>
      </p:sp>
      <p:sp>
        <p:nvSpPr>
          <p:cNvPr id="22530" name="文本占位符 2"/>
          <p:cNvSpPr/>
          <p:nvPr>
            <p:ph type="body"/>
          </p:nvPr>
        </p:nvSpPr>
        <p:spPr/>
        <p:txBody>
          <a:bodyPr anchor="t"/>
          <a:p>
            <a:pPr lvl="0"/>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p:sp>
        <p:nvSpPr>
          <p:cNvPr id="121858" name="幻灯片图像占位符 86017"/>
          <p:cNvSpPr/>
          <p:nvPr>
            <p:ph type="sldImg"/>
          </p:nvPr>
        </p:nvSpPr>
        <p:spPr>
          <a:ln w="1"/>
        </p:spPr>
      </p:sp>
      <p:sp>
        <p:nvSpPr>
          <p:cNvPr id="121859" name="文本占位符 86018"/>
          <p:cNvSpPr/>
          <p:nvPr>
            <p:ph type="body"/>
          </p:nvPr>
        </p:nvSpPr>
        <p:spPr>
          <a:ln w="1"/>
        </p:spPr>
        <p:txBody>
          <a:bodyPr anchor="t"/>
          <a:p>
            <a:pPr lvl="0"/>
            <a:endParaRPr lang="zh-CN"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0721" name="幻灯片图像占位符 1"/>
          <p:cNvSpPr/>
          <p:nvPr>
            <p:ph type="sldImg"/>
          </p:nvPr>
        </p:nvSpPr>
        <p:spPr/>
      </p:sp>
      <p:sp>
        <p:nvSpPr>
          <p:cNvPr id="30722" name="文本占位符 2"/>
          <p:cNvSpPr/>
          <p:nvPr>
            <p:ph type="body"/>
          </p:nvPr>
        </p:nvSpPr>
        <p:spPr/>
        <p:txBody>
          <a:bodyPr anchor="t"/>
          <a:p>
            <a:pPr lvl="0"/>
            <a:endParaRPr lang="zh-CN" altLang="en-US" dirty="0"/>
          </a:p>
          <a:p>
            <a:pPr lvl="0"/>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5841" name="幻灯片图像占位符 1"/>
          <p:cNvSpPr/>
          <p:nvPr>
            <p:ph type="sldImg"/>
          </p:nvPr>
        </p:nvSpPr>
        <p:spPr/>
      </p:sp>
      <p:sp>
        <p:nvSpPr>
          <p:cNvPr id="35842" name="文本占位符 2"/>
          <p:cNvSpPr/>
          <p:nvPr>
            <p:ph type="body"/>
          </p:nvPr>
        </p:nvSpPr>
        <p:spPr/>
        <p:txBody>
          <a:bodyPr anchor="t"/>
          <a:p>
            <a:pPr lvl="0"/>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p:sp>
        <p:nvSpPr>
          <p:cNvPr id="39938" name="幻灯片图像占位符 33793"/>
          <p:cNvSpPr/>
          <p:nvPr>
            <p:ph type="sldImg"/>
          </p:nvPr>
        </p:nvSpPr>
        <p:spPr>
          <a:ln w="1"/>
        </p:spPr>
      </p:sp>
      <p:sp>
        <p:nvSpPr>
          <p:cNvPr id="39939" name="文本占位符 33794"/>
          <p:cNvSpPr/>
          <p:nvPr>
            <p:ph type="body"/>
          </p:nvPr>
        </p:nvSpPr>
        <p:spPr>
          <a:ln w="1"/>
        </p:spPr>
        <p:txBody>
          <a:bodyPr anchor="t"/>
          <a:p>
            <a:pPr lvl="0"/>
            <a:endParaRPr lang="zh-CN"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p:sp>
        <p:nvSpPr>
          <p:cNvPr id="44034" name="幻灯片图像占位符 35841"/>
          <p:cNvSpPr/>
          <p:nvPr>
            <p:ph type="sldImg"/>
          </p:nvPr>
        </p:nvSpPr>
        <p:spPr>
          <a:ln w="1"/>
        </p:spPr>
      </p:sp>
      <p:sp>
        <p:nvSpPr>
          <p:cNvPr id="44035" name="文本占位符 35842"/>
          <p:cNvSpPr/>
          <p:nvPr>
            <p:ph type="body"/>
          </p:nvPr>
        </p:nvSpPr>
        <p:spPr>
          <a:ln w="1"/>
        </p:spPr>
        <p:txBody>
          <a:bodyPr anchor="t"/>
          <a:p>
            <a:pPr lvl="0"/>
            <a:endParaRPr lang="zh-CN"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46081" name="幻灯片图像占位符 1"/>
          <p:cNvSpPr/>
          <p:nvPr>
            <p:ph type="sldImg"/>
          </p:nvPr>
        </p:nvSpPr>
        <p:spPr/>
      </p:sp>
      <p:sp>
        <p:nvSpPr>
          <p:cNvPr id="46082" name="文本占位符 2"/>
          <p:cNvSpPr/>
          <p:nvPr>
            <p:ph type="body"/>
          </p:nvPr>
        </p:nvSpPr>
        <p:spPr/>
        <p:txBody>
          <a:bodyPr anchor="t"/>
          <a:p>
            <a:pPr lvl="0"/>
            <a:endParaRPr lang="zh-CN" altLang="en-US"/>
          </a:p>
        </p:txBody>
      </p:sp>
      <p:sp>
        <p:nvSpPr>
          <p:cNvPr id="46083" name="页脚占位符 3"/>
          <p:cNvSpPr>
            <a:spLocks noGrp="1"/>
          </p:cNvSpPr>
          <p:nvPr>
            <p:ph type="ftr" sz="quarter"/>
          </p:nvPr>
        </p:nvSpPr>
        <p:spPr>
          <a:xfrm>
            <a:off x="0" y="8686800"/>
            <a:ext cx="2973388" cy="457200"/>
          </a:xfrm>
          <a:prstGeom prst="rect">
            <a:avLst/>
          </a:prstGeom>
          <a:noFill/>
          <a:ln w="9525">
            <a:noFill/>
          </a:ln>
        </p:spPr>
        <p:txBody>
          <a:bodyPr anchor="t"/>
          <a:p>
            <a:pPr lvl="0"/>
            <a:r>
              <a:rPr lang="zh-CN" altLang="en-US" sz="1200" dirty="0">
                <a:latin typeface="Calibri" panose="020F0502020204030204" charset="0"/>
                <a:ea typeface="宋体" panose="02010600030101010101" pitchFamily="2" charset="-122"/>
              </a:rPr>
              <a:t>*</a:t>
            </a:r>
            <a:endParaRPr lang="zh-CN" altLang="en-US" sz="1200" dirty="0">
              <a:latin typeface="Calibri" panose="020F0502020204030204" charset="0"/>
              <a:ea typeface="宋体" panose="02010600030101010101" pitchFamily="2"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pPr fontAlgn="base"/>
            <a:r>
              <a:rPr lang="zh-CN" altLang="en-US" strike="noStrike" noProof="1" dirty="0" smtClean="0"/>
              <a:t>单击此处编辑母版标题样式</a:t>
            </a:r>
            <a:endParaRPr lang="zh-CN" altLang="en-US" strike="noStrike" noProof="1" dirty="0"/>
          </a:p>
        </p:txBody>
      </p:sp>
      <p:sp>
        <p:nvSpPr>
          <p:cNvPr id="3" name="副标题 2"/>
          <p:cNvSpPr>
            <a:spLocks noGrp="1"/>
          </p:cNvSpPr>
          <p:nvPr>
            <p:ph type="subTitle" idx="1"/>
          </p:nvPr>
        </p:nvSpPr>
        <p:spPr>
          <a:xfrm>
            <a:off x="1143000" y="3602038"/>
            <a:ext cx="6858000" cy="1655762"/>
          </a:xfrm>
        </p:spPr>
        <p:txBody>
          <a:bodyPr/>
          <a:lstStyle>
            <a:lvl1pPr marL="0" indent="0" algn="ctr">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fontAlgn="base"/>
            <a:r>
              <a:rPr lang="zh-CN" altLang="en-US" strike="noStrike" noProof="1" dirty="0" smtClean="0"/>
              <a:t>单击此处编辑母版副标题样式</a:t>
            </a:r>
            <a:endParaRPr lang="zh-CN" altLang="en-US" strike="noStrike" noProof="1" dirty="0"/>
          </a:p>
        </p:txBody>
      </p:sp>
      <p:sp>
        <p:nvSpPr>
          <p:cNvPr id="4" name="日期占位符 3"/>
          <p:cNvSpPr>
            <a:spLocks noGrp="1"/>
          </p:cNvSpPr>
          <p:nvPr>
            <p:ph type="dt" sz="half" idx="10"/>
          </p:nvPr>
        </p:nvSpPr>
        <p:spPr/>
        <p:txBody>
          <a:bodyPr/>
          <a:p>
            <a:pPr lvl="0" eaLnBrk="1" fontAlgn="base" hangingPunct="1"/>
            <a:endParaRPr lang="zh-CN" altLang="en-US" strike="noStrike" noProof="1" dirty="0"/>
          </a:p>
        </p:txBody>
      </p:sp>
      <p:sp>
        <p:nvSpPr>
          <p:cNvPr id="5" name="页脚占位符 4"/>
          <p:cNvSpPr>
            <a:spLocks noGrp="1"/>
          </p:cNvSpPr>
          <p:nvPr>
            <p:ph type="ftr" sz="quarter" idx="11"/>
          </p:nvPr>
        </p:nvSpPr>
        <p:spPr/>
        <p:txBody>
          <a:bodyPr/>
          <a:p>
            <a:pPr lvl="0" eaLnBrk="1" fontAlgn="base" hangingPunct="1"/>
            <a:endParaRPr lang="zh-CN" altLang="en-US" strike="noStrike" noProof="1" dirty="0"/>
          </a:p>
        </p:txBody>
      </p:sp>
      <p:sp>
        <p:nvSpPr>
          <p:cNvPr id="6" name="灯片编号占位符 5"/>
          <p:cNvSpPr>
            <a:spLocks noGrp="1"/>
          </p:cNvSpPr>
          <p:nvPr>
            <p:ph type="sldNum" sz="quarter" idx="12"/>
          </p:nvPr>
        </p:nvSpPr>
        <p:spPr/>
        <p:txBody>
          <a:bodyPr/>
          <a:p>
            <a:pPr lvl="0" eaLnBrk="1" fontAlgn="base" hangingPunct="1"/>
            <a:fld id="{9A0DB2DC-4C9A-4742-B13C-FB6460FD3503}" type="slidenum">
              <a:rPr lang="zh-CN" altLang="en-US" strike="noStrike" noProof="1" dirty="0">
                <a:latin typeface="Calibri" panose="020F0502020204030204" pitchFamily="2"/>
                <a:ea typeface="宋体" panose="02010600030101010101" pitchFamily="2" charset="-122"/>
                <a:cs typeface="+mn-ea"/>
              </a:rPr>
            </a:fld>
            <a:endParaRPr lang="zh-CN" altLang="en-US" strike="noStrike" noProof="1"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lvl="0" eaLnBrk="1" fontAlgn="base" hangingPunct="1"/>
            <a:endParaRPr lang="zh-CN" altLang="en-US" strike="noStrike" noProof="1" dirty="0"/>
          </a:p>
        </p:txBody>
      </p:sp>
      <p:sp>
        <p:nvSpPr>
          <p:cNvPr id="5" name="页脚占位符 4"/>
          <p:cNvSpPr>
            <a:spLocks noGrp="1"/>
          </p:cNvSpPr>
          <p:nvPr>
            <p:ph type="ftr" sz="quarter" idx="11"/>
          </p:nvPr>
        </p:nvSpPr>
        <p:spPr/>
        <p:txBody>
          <a:bodyPr/>
          <a:p>
            <a:pPr lvl="0" eaLnBrk="1" fontAlgn="base" hangingPunct="1"/>
            <a:endParaRPr lang="zh-CN" altLang="en-US" strike="noStrike" noProof="1" dirty="0"/>
          </a:p>
        </p:txBody>
      </p:sp>
      <p:sp>
        <p:nvSpPr>
          <p:cNvPr id="6" name="灯片编号占位符 5"/>
          <p:cNvSpPr>
            <a:spLocks noGrp="1"/>
          </p:cNvSpPr>
          <p:nvPr>
            <p:ph type="sldNum" sz="quarter" idx="12"/>
          </p:nvPr>
        </p:nvSpPr>
        <p:spPr/>
        <p:txBody>
          <a:bodyPr/>
          <a:p>
            <a:pPr lvl="0" eaLnBrk="1" fontAlgn="base" hangingPunct="1"/>
            <a:fld id="{9A0DB2DC-4C9A-4742-B13C-FB6460FD3503}" type="slidenum">
              <a:rPr lang="zh-CN" altLang="en-US" strike="noStrike" noProof="1" dirty="0">
                <a:latin typeface="Calibri" panose="020F0502020204030204" pitchFamily="2"/>
                <a:ea typeface="宋体" panose="02010600030101010101" pitchFamily="2" charset="-122"/>
                <a:cs typeface="+mn-ea"/>
              </a:rPr>
            </a:fld>
            <a:endParaRPr lang="zh-CN" altLang="en-US" strike="noStrike" noProof="1"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pPr fontAlgn="base"/>
            <a:r>
              <a:rPr lang="zh-CN" altLang="en-US" strike="noStrike" noProof="1" dirty="0" smtClean="0"/>
              <a:t>单击此处编辑母版标题样式</a:t>
            </a:r>
            <a:endParaRPr lang="zh-CN" altLang="en-US" strike="noStrike" noProof="1" dirty="0"/>
          </a:p>
        </p:txBody>
      </p:sp>
      <p:sp>
        <p:nvSpPr>
          <p:cNvPr id="3" name="竖排文字占位符 2"/>
          <p:cNvSpPr>
            <a:spLocks noGrp="1"/>
          </p:cNvSpPr>
          <p:nvPr>
            <p:ph type="body" orient="vert" idx="1"/>
          </p:nvPr>
        </p:nvSpPr>
        <p:spPr>
          <a:xfrm>
            <a:off x="457200" y="274638"/>
            <a:ext cx="6052930" cy="5851525"/>
          </a:xfrm>
        </p:spPr>
        <p:txBody>
          <a:bodyPr vert="eaVert"/>
          <a:lstStyle/>
          <a:p>
            <a:pPr lvl="0" fontAlgn="base"/>
            <a:r>
              <a:rPr lang="zh-CN" altLang="en-US" strike="noStrike" noProof="1" dirty="0" smtClean="0"/>
              <a:t>单击此处编辑母版文本样式</a:t>
            </a:r>
            <a:endParaRPr lang="zh-CN" altLang="en-US" strike="noStrike" noProof="1" dirty="0" smtClean="0"/>
          </a:p>
          <a:p>
            <a:pPr lvl="1" fontAlgn="base"/>
            <a:r>
              <a:rPr lang="zh-CN" altLang="en-US" strike="noStrike" noProof="1" dirty="0" smtClean="0"/>
              <a:t>第二级</a:t>
            </a:r>
            <a:endParaRPr lang="zh-CN" altLang="en-US" strike="noStrike" noProof="1" dirty="0" smtClean="0"/>
          </a:p>
          <a:p>
            <a:pPr lvl="2" fontAlgn="base"/>
            <a:r>
              <a:rPr lang="zh-CN" altLang="en-US" strike="noStrike" noProof="1" dirty="0" smtClean="0"/>
              <a:t>第三级</a:t>
            </a:r>
            <a:endParaRPr lang="zh-CN" altLang="en-US" strike="noStrike" noProof="1" dirty="0" smtClean="0"/>
          </a:p>
          <a:p>
            <a:pPr lvl="3" fontAlgn="base"/>
            <a:r>
              <a:rPr lang="zh-CN" altLang="en-US" strike="noStrike" noProof="1" dirty="0" smtClean="0"/>
              <a:t>第四级</a:t>
            </a:r>
            <a:endParaRPr lang="zh-CN" altLang="en-US" strike="noStrike" noProof="1" dirty="0" smtClean="0"/>
          </a:p>
          <a:p>
            <a:pPr lvl="4" fontAlgn="base"/>
            <a:r>
              <a:rPr lang="zh-CN" altLang="en-US" strike="noStrike" noProof="1" dirty="0" smtClean="0"/>
              <a:t>第五级</a:t>
            </a:r>
            <a:endParaRPr lang="zh-CN" altLang="en-US" strike="noStrike" noProof="1" dirty="0"/>
          </a:p>
        </p:txBody>
      </p:sp>
      <p:sp>
        <p:nvSpPr>
          <p:cNvPr id="4" name="日期占位符 3"/>
          <p:cNvSpPr>
            <a:spLocks noGrp="1"/>
          </p:cNvSpPr>
          <p:nvPr>
            <p:ph type="dt" sz="half" idx="10"/>
          </p:nvPr>
        </p:nvSpPr>
        <p:spPr/>
        <p:txBody>
          <a:bodyPr/>
          <a:p>
            <a:pPr lvl="0" eaLnBrk="1" fontAlgn="base" hangingPunct="1"/>
            <a:endParaRPr lang="zh-CN" altLang="en-US" strike="noStrike" noProof="1" dirty="0"/>
          </a:p>
        </p:txBody>
      </p:sp>
      <p:sp>
        <p:nvSpPr>
          <p:cNvPr id="5" name="页脚占位符 4"/>
          <p:cNvSpPr>
            <a:spLocks noGrp="1"/>
          </p:cNvSpPr>
          <p:nvPr>
            <p:ph type="ftr" sz="quarter" idx="11"/>
          </p:nvPr>
        </p:nvSpPr>
        <p:spPr/>
        <p:txBody>
          <a:bodyPr/>
          <a:p>
            <a:pPr lvl="0" eaLnBrk="1" fontAlgn="base" hangingPunct="1"/>
            <a:endParaRPr lang="zh-CN" altLang="en-US" strike="noStrike" noProof="1" dirty="0"/>
          </a:p>
        </p:txBody>
      </p:sp>
      <p:sp>
        <p:nvSpPr>
          <p:cNvPr id="6" name="灯片编号占位符 5"/>
          <p:cNvSpPr>
            <a:spLocks noGrp="1"/>
          </p:cNvSpPr>
          <p:nvPr>
            <p:ph type="sldNum" sz="quarter" idx="12"/>
          </p:nvPr>
        </p:nvSpPr>
        <p:spPr/>
        <p:txBody>
          <a:bodyPr/>
          <a:p>
            <a:pPr lvl="0" eaLnBrk="1" fontAlgn="base" hangingPunct="1"/>
            <a:fld id="{9A0DB2DC-4C9A-4742-B13C-FB6460FD3503}" type="slidenum">
              <a:rPr lang="zh-CN" altLang="en-US" strike="noStrike" noProof="1" dirty="0">
                <a:latin typeface="Calibri" panose="020F0502020204030204" pitchFamily="2"/>
                <a:ea typeface="宋体" panose="02010600030101010101" pitchFamily="2" charset="-122"/>
                <a:cs typeface="+mn-ea"/>
              </a:rPr>
            </a:fld>
            <a:endParaRPr lang="zh-CN" altLang="en-US" strike="noStrike" noProof="1"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pPr fontAlgn="base"/>
            <a:r>
              <a:rPr lang="zh-CN" altLang="en-US" strike="noStrike" noProof="1" dirty="0" smtClean="0"/>
              <a:t>单击此处编辑母版标题样式</a:t>
            </a:r>
            <a:endParaRPr lang="zh-CN" altLang="en-US" strike="noStrike" noProof="1" dirty="0"/>
          </a:p>
        </p:txBody>
      </p:sp>
      <p:sp>
        <p:nvSpPr>
          <p:cNvPr id="3" name="副标题 2"/>
          <p:cNvSpPr>
            <a:spLocks noGrp="1"/>
          </p:cNvSpPr>
          <p:nvPr>
            <p:ph type="subTitle" idx="1"/>
          </p:nvPr>
        </p:nvSpPr>
        <p:spPr>
          <a:xfrm>
            <a:off x="1143000" y="3602038"/>
            <a:ext cx="6858000" cy="1655762"/>
          </a:xfrm>
        </p:spPr>
        <p:txBody>
          <a:bodyPr/>
          <a:lstStyle>
            <a:lvl1pPr marL="0" indent="0" algn="ctr">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fontAlgn="base"/>
            <a:r>
              <a:rPr lang="zh-CN" altLang="en-US" strike="noStrike" noProof="1" dirty="0" smtClean="0"/>
              <a:t>单击此处编辑母版副标题样式</a:t>
            </a:r>
            <a:endParaRPr lang="zh-CN" altLang="en-US" strike="noStrike" noProof="1" dirty="0"/>
          </a:p>
        </p:txBody>
      </p:sp>
      <p:sp>
        <p:nvSpPr>
          <p:cNvPr id="4" name="日期占位符 3"/>
          <p:cNvSpPr>
            <a:spLocks noGrp="1"/>
          </p:cNvSpPr>
          <p:nvPr>
            <p:ph type="dt" sz="half" idx="10"/>
          </p:nvPr>
        </p:nvSpPr>
        <p:spPr/>
        <p:txBody>
          <a:bodyPr/>
          <a:p>
            <a:pPr lvl="0" eaLnBrk="1" fontAlgn="base" hangingPunct="1"/>
            <a:endParaRPr lang="zh-CN" altLang="en-US" strike="noStrike" noProof="1" dirty="0"/>
          </a:p>
        </p:txBody>
      </p:sp>
      <p:sp>
        <p:nvSpPr>
          <p:cNvPr id="5" name="页脚占位符 4"/>
          <p:cNvSpPr>
            <a:spLocks noGrp="1"/>
          </p:cNvSpPr>
          <p:nvPr>
            <p:ph type="ftr" sz="quarter" idx="11"/>
          </p:nvPr>
        </p:nvSpPr>
        <p:spPr/>
        <p:txBody>
          <a:bodyPr/>
          <a:p>
            <a:pPr lvl="0" eaLnBrk="1" fontAlgn="base" hangingPunct="1"/>
            <a:endParaRPr lang="zh-CN" altLang="en-US" strike="noStrike" noProof="1" dirty="0"/>
          </a:p>
        </p:txBody>
      </p:sp>
      <p:sp>
        <p:nvSpPr>
          <p:cNvPr id="6" name="灯片编号占位符 5"/>
          <p:cNvSpPr>
            <a:spLocks noGrp="1"/>
          </p:cNvSpPr>
          <p:nvPr>
            <p:ph type="sldNum" sz="quarter" idx="12"/>
          </p:nvPr>
        </p:nvSpPr>
        <p:spPr/>
        <p:txBody>
          <a:bodyPr/>
          <a:p>
            <a:pPr lvl="0" eaLnBrk="1" fontAlgn="base" hangingPunct="1"/>
            <a:fld id="{9A0DB2DC-4C9A-4742-B13C-FB6460FD3503}" type="slidenum">
              <a:rPr lang="zh-CN" altLang="en-US" strike="noStrike" noProof="1" dirty="0">
                <a:latin typeface="Calibri" panose="020F0502020204030204" pitchFamily="2"/>
                <a:ea typeface="宋体" panose="02010600030101010101" pitchFamily="2" charset="-122"/>
                <a:cs typeface="+mn-ea"/>
              </a:rPr>
            </a:fld>
            <a:endParaRPr lang="zh-CN" altLang="en-US" strike="noStrike" noProof="1"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pPr fontAlgn="base"/>
            <a:r>
              <a:rPr lang="zh-CN" altLang="en-US" strike="noStrike" noProof="1" dirty="0" smtClean="0"/>
              <a:t>单击此处编辑母版标题样式</a:t>
            </a:r>
            <a:endParaRPr lang="zh-CN" altLang="en-US" strike="noStrike" noProof="1" dirty="0"/>
          </a:p>
        </p:txBody>
      </p:sp>
      <p:sp>
        <p:nvSpPr>
          <p:cNvPr id="3" name="副标题 2"/>
          <p:cNvSpPr>
            <a:spLocks noGrp="1"/>
          </p:cNvSpPr>
          <p:nvPr>
            <p:ph type="subTitle" idx="1"/>
          </p:nvPr>
        </p:nvSpPr>
        <p:spPr>
          <a:xfrm>
            <a:off x="1143000" y="3602038"/>
            <a:ext cx="6858000" cy="1655762"/>
          </a:xfrm>
        </p:spPr>
        <p:txBody>
          <a:bodyPr/>
          <a:lstStyle>
            <a:lvl1pPr marL="0" indent="0" algn="ctr">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fontAlgn="base"/>
            <a:r>
              <a:rPr lang="zh-CN" altLang="en-US" strike="noStrike" noProof="1" dirty="0" smtClean="0"/>
              <a:t>单击此处编辑母版副标题样式</a:t>
            </a:r>
            <a:endParaRPr lang="zh-CN" altLang="en-US" strike="noStrike" noProof="1" dirty="0"/>
          </a:p>
        </p:txBody>
      </p:sp>
      <p:sp>
        <p:nvSpPr>
          <p:cNvPr id="4" name="日期占位符 3"/>
          <p:cNvSpPr>
            <a:spLocks noGrp="1"/>
          </p:cNvSpPr>
          <p:nvPr>
            <p:ph type="dt" sz="half" idx="10"/>
          </p:nvPr>
        </p:nvSpPr>
        <p:spPr/>
        <p:txBody>
          <a:bodyPr/>
          <a:p>
            <a:pPr lvl="0" eaLnBrk="1" fontAlgn="base" hangingPunct="1"/>
            <a:endParaRPr lang="zh-CN" altLang="en-US" strike="noStrike" noProof="1" dirty="0"/>
          </a:p>
        </p:txBody>
      </p:sp>
      <p:sp>
        <p:nvSpPr>
          <p:cNvPr id="5" name="页脚占位符 4"/>
          <p:cNvSpPr>
            <a:spLocks noGrp="1"/>
          </p:cNvSpPr>
          <p:nvPr>
            <p:ph type="ftr" sz="quarter" idx="11"/>
          </p:nvPr>
        </p:nvSpPr>
        <p:spPr/>
        <p:txBody>
          <a:bodyPr/>
          <a:p>
            <a:pPr lvl="0" eaLnBrk="1" fontAlgn="base" hangingPunct="1"/>
            <a:endParaRPr lang="zh-CN" altLang="en-US" strike="noStrike" noProof="1" dirty="0"/>
          </a:p>
        </p:txBody>
      </p:sp>
      <p:sp>
        <p:nvSpPr>
          <p:cNvPr id="6" name="灯片编号占位符 5"/>
          <p:cNvSpPr>
            <a:spLocks noGrp="1"/>
          </p:cNvSpPr>
          <p:nvPr>
            <p:ph type="sldNum" sz="quarter" idx="12"/>
          </p:nvPr>
        </p:nvSpPr>
        <p:spPr/>
        <p:txBody>
          <a:bodyPr/>
          <a:p>
            <a:pPr lvl="0" eaLnBrk="1" fontAlgn="base" hangingPunct="1"/>
            <a:fld id="{9A0DB2DC-4C9A-4742-B13C-FB6460FD3503}" type="slidenum">
              <a:rPr lang="zh-CN" altLang="en-US" strike="noStrike" noProof="1" dirty="0">
                <a:latin typeface="Calibri" panose="020F0502020204030204" pitchFamily="2"/>
                <a:ea typeface="宋体" panose="02010600030101010101" pitchFamily="2" charset="-122"/>
                <a:cs typeface="+mn-ea"/>
              </a:rPr>
            </a:fld>
            <a:endParaRPr lang="zh-CN" altLang="en-US" strike="noStrike" noProof="1"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dirty="0" smtClean="0"/>
              <a:t>单击此处编辑母版标题样式</a:t>
            </a:r>
            <a:endParaRPr lang="zh-CN" altLang="en-US" strike="noStrike" noProof="1" dirty="0"/>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lvl="0" eaLnBrk="1" fontAlgn="base" hangingPunct="1"/>
            <a:endParaRPr lang="zh-CN" altLang="en-US" strike="noStrike" noProof="1" dirty="0"/>
          </a:p>
        </p:txBody>
      </p:sp>
      <p:sp>
        <p:nvSpPr>
          <p:cNvPr id="5" name="页脚占位符 4"/>
          <p:cNvSpPr>
            <a:spLocks noGrp="1"/>
          </p:cNvSpPr>
          <p:nvPr>
            <p:ph type="ftr" sz="quarter" idx="11"/>
          </p:nvPr>
        </p:nvSpPr>
        <p:spPr/>
        <p:txBody>
          <a:bodyPr/>
          <a:p>
            <a:pPr lvl="0" eaLnBrk="1" fontAlgn="base" hangingPunct="1"/>
            <a:endParaRPr lang="zh-CN" altLang="en-US" strike="noStrike" noProof="1" dirty="0"/>
          </a:p>
        </p:txBody>
      </p:sp>
      <p:sp>
        <p:nvSpPr>
          <p:cNvPr id="6" name="灯片编号占位符 5"/>
          <p:cNvSpPr>
            <a:spLocks noGrp="1"/>
          </p:cNvSpPr>
          <p:nvPr>
            <p:ph type="sldNum" sz="quarter" idx="12"/>
          </p:nvPr>
        </p:nvSpPr>
        <p:spPr/>
        <p:txBody>
          <a:bodyPr/>
          <a:p>
            <a:pPr lvl="0" eaLnBrk="1" fontAlgn="base" hangingPunct="1"/>
            <a:fld id="{9A0DB2DC-4C9A-4742-B13C-FB6460FD3503}" type="slidenum">
              <a:rPr lang="zh-CN" altLang="en-US" strike="noStrike" noProof="1" dirty="0">
                <a:latin typeface="Calibri" panose="020F0502020204030204" pitchFamily="2"/>
                <a:ea typeface="宋体" panose="02010600030101010101" pitchFamily="2" charset="-122"/>
                <a:cs typeface="+mn-ea"/>
              </a:rPr>
            </a:fld>
            <a:endParaRPr lang="zh-CN" altLang="en-US" strike="noStrike" noProof="1"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lgn="l">
              <a:defRPr sz="4500"/>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623888" y="4589463"/>
            <a:ext cx="7886700" cy="1500187"/>
          </a:xfrm>
        </p:spPr>
        <p:txBody>
          <a:bodyPr/>
          <a:lstStyle>
            <a:lvl1pPr marL="0" indent="0" algn="l">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fontAlgn="base"/>
            <a:r>
              <a:rPr lang="zh-CN" altLang="en-US" strike="noStrike" noProof="1" smtClean="0"/>
              <a:t>单击此处编辑母版文本样式</a:t>
            </a:r>
            <a:endParaRPr lang="zh-CN" altLang="en-US" strike="noStrike" noProof="1" smtClean="0"/>
          </a:p>
        </p:txBody>
      </p:sp>
      <p:sp>
        <p:nvSpPr>
          <p:cNvPr id="4" name="日期占位符 3"/>
          <p:cNvSpPr>
            <a:spLocks noGrp="1"/>
          </p:cNvSpPr>
          <p:nvPr>
            <p:ph type="dt" sz="half" idx="10"/>
          </p:nvPr>
        </p:nvSpPr>
        <p:spPr/>
        <p:txBody>
          <a:bodyPr/>
          <a:p>
            <a:pPr lvl="0" eaLnBrk="1" fontAlgn="base" hangingPunct="1"/>
            <a:endParaRPr lang="zh-CN" altLang="en-US" strike="noStrike" noProof="1" dirty="0"/>
          </a:p>
        </p:txBody>
      </p:sp>
      <p:sp>
        <p:nvSpPr>
          <p:cNvPr id="5" name="页脚占位符 4"/>
          <p:cNvSpPr>
            <a:spLocks noGrp="1"/>
          </p:cNvSpPr>
          <p:nvPr>
            <p:ph type="ftr" sz="quarter" idx="11"/>
          </p:nvPr>
        </p:nvSpPr>
        <p:spPr/>
        <p:txBody>
          <a:bodyPr/>
          <a:p>
            <a:pPr lvl="0" eaLnBrk="1" fontAlgn="base" hangingPunct="1"/>
            <a:endParaRPr lang="zh-CN" altLang="en-US" strike="noStrike" noProof="1" dirty="0"/>
          </a:p>
        </p:txBody>
      </p:sp>
      <p:sp>
        <p:nvSpPr>
          <p:cNvPr id="6" name="灯片编号占位符 5"/>
          <p:cNvSpPr>
            <a:spLocks noGrp="1"/>
          </p:cNvSpPr>
          <p:nvPr>
            <p:ph type="sldNum" sz="quarter" idx="12"/>
          </p:nvPr>
        </p:nvSpPr>
        <p:spPr/>
        <p:txBody>
          <a:bodyPr/>
          <a:p>
            <a:pPr lvl="0" eaLnBrk="1" fontAlgn="base" hangingPunct="1"/>
            <a:fld id="{9A0DB2DC-4C9A-4742-B13C-FB6460FD3503}" type="slidenum">
              <a:rPr lang="zh-CN" altLang="en-US" strike="noStrike" noProof="1" dirty="0">
                <a:latin typeface="Calibri" panose="020F0502020204030204" pitchFamily="2"/>
                <a:ea typeface="宋体" panose="02010600030101010101" pitchFamily="2" charset="-122"/>
                <a:cs typeface="+mn-ea"/>
              </a:rPr>
            </a:fld>
            <a:endParaRPr lang="zh-CN" altLang="en-US" strike="noStrike" noProof="1"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dirty="0" smtClean="0"/>
              <a:t>单击此处编辑母版标题样式</a:t>
            </a:r>
            <a:endParaRPr lang="zh-CN" altLang="en-US" strike="noStrike" noProof="1" dirty="0"/>
          </a:p>
        </p:txBody>
      </p:sp>
      <p:sp>
        <p:nvSpPr>
          <p:cNvPr id="3" name="内容占位符 2"/>
          <p:cNvSpPr>
            <a:spLocks noGrp="1"/>
          </p:cNvSpPr>
          <p:nvPr>
            <p:ph sz="half" idx="1"/>
          </p:nvPr>
        </p:nvSpPr>
        <p:spPr>
          <a:xfrm>
            <a:off x="457200" y="1600200"/>
            <a:ext cx="4032504" cy="4525963"/>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654296" y="1600200"/>
            <a:ext cx="4032504" cy="4525963"/>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p>
            <a:pPr lvl="0" eaLnBrk="1" fontAlgn="base" hangingPunct="1"/>
            <a:endParaRPr lang="zh-CN" altLang="en-US" strike="noStrike" noProof="1" dirty="0"/>
          </a:p>
        </p:txBody>
      </p:sp>
      <p:sp>
        <p:nvSpPr>
          <p:cNvPr id="6" name="页脚占位符 5"/>
          <p:cNvSpPr>
            <a:spLocks noGrp="1"/>
          </p:cNvSpPr>
          <p:nvPr>
            <p:ph type="ftr" sz="quarter" idx="11"/>
          </p:nvPr>
        </p:nvSpPr>
        <p:spPr/>
        <p:txBody>
          <a:bodyPr/>
          <a:p>
            <a:pPr lvl="0" eaLnBrk="1" fontAlgn="base" hangingPunct="1"/>
            <a:endParaRPr lang="zh-CN" altLang="en-US" strike="noStrike" noProof="1" dirty="0"/>
          </a:p>
        </p:txBody>
      </p:sp>
      <p:sp>
        <p:nvSpPr>
          <p:cNvPr id="7" name="灯片编号占位符 6"/>
          <p:cNvSpPr>
            <a:spLocks noGrp="1"/>
          </p:cNvSpPr>
          <p:nvPr>
            <p:ph type="sldNum" sz="quarter" idx="12"/>
          </p:nvPr>
        </p:nvSpPr>
        <p:spPr/>
        <p:txBody>
          <a:bodyPr/>
          <a:p>
            <a:pPr lvl="0" eaLnBrk="1" fontAlgn="base" hangingPunct="1"/>
            <a:fld id="{9A0DB2DC-4C9A-4742-B13C-FB6460FD3503}" type="slidenum">
              <a:rPr lang="zh-CN" altLang="en-US" strike="noStrike" noProof="1" dirty="0">
                <a:latin typeface="Calibri" panose="020F0502020204030204" pitchFamily="2"/>
                <a:ea typeface="宋体" panose="02010600030101010101" pitchFamily="2" charset="-122"/>
                <a:cs typeface="+mn-ea"/>
              </a:rPr>
            </a:fld>
            <a:endParaRPr lang="zh-CN" altLang="en-US" strike="noStrike" noProof="1"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6"/>
            <a:ext cx="7886700" cy="970222"/>
          </a:xfrm>
        </p:spPr>
        <p:txBody>
          <a:bodyPr/>
          <a:lstStyle>
            <a:lvl1pPr algn="ctr">
              <a:defRPr/>
            </a:lvl1pPr>
          </a:lstStyle>
          <a:p>
            <a:pPr fontAlgn="base"/>
            <a:r>
              <a:rPr lang="zh-CN" altLang="en-US" strike="noStrike" noProof="1" dirty="0" smtClean="0"/>
              <a:t>单击此处编辑母版标题样式</a:t>
            </a:r>
            <a:endParaRPr lang="zh-CN" altLang="en-US" strike="noStrike" noProof="1" dirty="0"/>
          </a:p>
        </p:txBody>
      </p:sp>
      <p:sp>
        <p:nvSpPr>
          <p:cNvPr id="3" name="文本占位符 2"/>
          <p:cNvSpPr>
            <a:spLocks noGrp="1"/>
          </p:cNvSpPr>
          <p:nvPr>
            <p:ph type="body" idx="1"/>
          </p:nvPr>
        </p:nvSpPr>
        <p:spPr>
          <a:xfrm>
            <a:off x="944793" y="1567346"/>
            <a:ext cx="3526380" cy="710095"/>
          </a:xfrm>
        </p:spPr>
        <p:txBody>
          <a:bodyPr anchor="ctr" anchorCtr="0">
            <a:normAutofit/>
          </a:bodyPr>
          <a:lstStyle>
            <a:lvl1pPr marL="0" indent="0">
              <a:buNone/>
              <a:defRPr sz="21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base"/>
            <a:r>
              <a:rPr lang="zh-CN" altLang="en-US" strike="noStrike" noProof="1" dirty="0" smtClean="0"/>
              <a:t>单击此处编辑母版文本样式</a:t>
            </a:r>
            <a:endParaRPr lang="zh-CN" altLang="en-US" strike="noStrike" noProof="1" dirty="0" smtClean="0"/>
          </a:p>
        </p:txBody>
      </p:sp>
      <p:sp>
        <p:nvSpPr>
          <p:cNvPr id="4" name="内容占位符 3"/>
          <p:cNvSpPr>
            <a:spLocks noGrp="1"/>
          </p:cNvSpPr>
          <p:nvPr>
            <p:ph sz="half" idx="2"/>
          </p:nvPr>
        </p:nvSpPr>
        <p:spPr>
          <a:xfrm>
            <a:off x="944793" y="2338388"/>
            <a:ext cx="3526380" cy="3785964"/>
          </a:xfrm>
        </p:spPr>
        <p:txBody>
          <a:bodyPr>
            <a:normAutofit/>
          </a:bodyPr>
          <a:lstStyle>
            <a:lvl1pPr>
              <a:defRPr sz="1800"/>
            </a:lvl1pPr>
            <a:lvl2pPr>
              <a:defRPr sz="1500"/>
            </a:lvl2pPr>
            <a:lvl3pPr>
              <a:defRPr sz="1350"/>
            </a:lvl3pPr>
            <a:lvl4pPr>
              <a:defRPr sz="1200"/>
            </a:lvl4pPr>
            <a:lvl5pPr>
              <a:defRPr sz="1200"/>
            </a:lvl5pPr>
          </a:lstStyle>
          <a:p>
            <a:pPr lvl="0" fontAlgn="base"/>
            <a:r>
              <a:rPr lang="zh-CN" altLang="en-US" strike="noStrike" noProof="1" dirty="0" smtClean="0"/>
              <a:t>单击此处编辑母版文本样式</a:t>
            </a:r>
            <a:endParaRPr lang="zh-CN" altLang="en-US" strike="noStrike" noProof="1" dirty="0" smtClean="0"/>
          </a:p>
          <a:p>
            <a:pPr lvl="1" fontAlgn="base"/>
            <a:r>
              <a:rPr lang="zh-CN" altLang="en-US" strike="noStrike" noProof="1" dirty="0" smtClean="0"/>
              <a:t>第二级</a:t>
            </a:r>
            <a:endParaRPr lang="zh-CN" altLang="en-US" strike="noStrike" noProof="1" dirty="0" smtClean="0"/>
          </a:p>
          <a:p>
            <a:pPr lvl="2" fontAlgn="base"/>
            <a:r>
              <a:rPr lang="zh-CN" altLang="en-US" sz="1350" strike="noStrike" noProof="1" dirty="0" smtClean="0"/>
              <a:t>第三级</a:t>
            </a:r>
            <a:endParaRPr lang="zh-CN" altLang="en-US" strike="noStrike" noProof="1" dirty="0" smtClean="0"/>
          </a:p>
          <a:p>
            <a:pPr lvl="3" fontAlgn="base"/>
            <a:r>
              <a:rPr lang="zh-CN" altLang="en-US" strike="noStrike" noProof="1" dirty="0" smtClean="0"/>
              <a:t>第四级</a:t>
            </a:r>
            <a:endParaRPr lang="zh-CN" altLang="en-US" strike="noStrike" noProof="1" dirty="0" smtClean="0"/>
          </a:p>
          <a:p>
            <a:pPr lvl="4" fontAlgn="base"/>
            <a:r>
              <a:rPr lang="zh-CN" altLang="en-US" strike="noStrike" noProof="1" dirty="0" smtClean="0"/>
              <a:t>第五级</a:t>
            </a:r>
            <a:endParaRPr lang="zh-CN" altLang="en-US" strike="noStrike" noProof="1" dirty="0"/>
          </a:p>
        </p:txBody>
      </p:sp>
      <p:sp>
        <p:nvSpPr>
          <p:cNvPr id="5" name="文本占位符 4"/>
          <p:cNvSpPr>
            <a:spLocks noGrp="1"/>
          </p:cNvSpPr>
          <p:nvPr>
            <p:ph type="body" sz="quarter" idx="3"/>
          </p:nvPr>
        </p:nvSpPr>
        <p:spPr>
          <a:xfrm>
            <a:off x="4717212" y="1567346"/>
            <a:ext cx="3526381" cy="710095"/>
          </a:xfrm>
        </p:spPr>
        <p:txBody>
          <a:bodyPr vert="horz" lIns="91440" tIns="45720" rIns="91440" bIns="45720" rtlCol="0" anchor="ctr" anchorCtr="0">
            <a:normAutofit/>
          </a:bodyPr>
          <a:lstStyle>
            <a:lvl1pPr marL="171450" indent="-171450">
              <a:buNone/>
              <a:defRPr lang="zh-CN" altLang="en-US" b="0" smtClean="0"/>
            </a:lvl1pPr>
          </a:lstStyle>
          <a:p>
            <a:pPr marL="0" lvl="0" indent="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4717212" y="2357460"/>
            <a:ext cx="3526381" cy="3766892"/>
          </a:xfrm>
        </p:spPr>
        <p:txBody>
          <a:bodyPr>
            <a:normAutofit/>
          </a:bodyPr>
          <a:lstStyle>
            <a:lvl1pPr>
              <a:defRPr sz="1800"/>
            </a:lvl1pPr>
            <a:lvl2pPr>
              <a:defRPr sz="1500"/>
            </a:lvl2pPr>
            <a:lvl3pPr>
              <a:defRPr sz="1350"/>
            </a:lvl3pPr>
            <a:lvl4pPr>
              <a:defRPr sz="1200"/>
            </a:lvl4pPr>
            <a:lvl5pPr>
              <a:defRPr sz="1200"/>
            </a:lvl5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z="1350"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p:txBody>
          <a:bodyPr/>
          <a:p>
            <a:pPr lvl="0" eaLnBrk="1" fontAlgn="base" hangingPunct="1"/>
            <a:endParaRPr lang="zh-CN" altLang="en-US" strike="noStrike" noProof="1" dirty="0"/>
          </a:p>
        </p:txBody>
      </p:sp>
      <p:sp>
        <p:nvSpPr>
          <p:cNvPr id="8" name="页脚占位符 7"/>
          <p:cNvSpPr>
            <a:spLocks noGrp="1"/>
          </p:cNvSpPr>
          <p:nvPr>
            <p:ph type="ftr" sz="quarter" idx="11"/>
          </p:nvPr>
        </p:nvSpPr>
        <p:spPr/>
        <p:txBody>
          <a:bodyPr/>
          <a:p>
            <a:pPr lvl="0" eaLnBrk="1" fontAlgn="base" hangingPunct="1"/>
            <a:endParaRPr lang="zh-CN" altLang="en-US" strike="noStrike" noProof="1" dirty="0"/>
          </a:p>
        </p:txBody>
      </p:sp>
      <p:sp>
        <p:nvSpPr>
          <p:cNvPr id="9" name="灯片编号占位符 8"/>
          <p:cNvSpPr>
            <a:spLocks noGrp="1"/>
          </p:cNvSpPr>
          <p:nvPr>
            <p:ph type="sldNum" sz="quarter" idx="12"/>
          </p:nvPr>
        </p:nvSpPr>
        <p:spPr/>
        <p:txBody>
          <a:bodyPr/>
          <a:p>
            <a:pPr lvl="0" eaLnBrk="1" fontAlgn="base" hangingPunct="1"/>
            <a:fld id="{9A0DB2DC-4C9A-4742-B13C-FB6460FD3503}" type="slidenum">
              <a:rPr lang="zh-CN" altLang="en-US" strike="noStrike" noProof="1" dirty="0">
                <a:latin typeface="Calibri" panose="020F0502020204030204" pitchFamily="2"/>
                <a:ea typeface="宋体" panose="02010600030101010101" pitchFamily="2" charset="-122"/>
                <a:cs typeface="+mn-ea"/>
              </a:rPr>
            </a:fld>
            <a:endParaRPr lang="zh-CN" altLang="en-US" strike="noStrike" noProof="1"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dirty="0" smtClean="0"/>
              <a:t>单击此处编辑母版标题样式</a:t>
            </a:r>
            <a:endParaRPr lang="zh-CN" altLang="en-US" strike="noStrike" noProof="1" dirty="0"/>
          </a:p>
        </p:txBody>
      </p:sp>
      <p:sp>
        <p:nvSpPr>
          <p:cNvPr id="3" name="日期占位符 2"/>
          <p:cNvSpPr>
            <a:spLocks noGrp="1"/>
          </p:cNvSpPr>
          <p:nvPr>
            <p:ph type="dt" sz="half" idx="10"/>
          </p:nvPr>
        </p:nvSpPr>
        <p:spPr/>
        <p:txBody>
          <a:bodyPr/>
          <a:p>
            <a:pPr lvl="0" eaLnBrk="1" fontAlgn="base" hangingPunct="1"/>
            <a:endParaRPr lang="zh-CN" altLang="en-US" strike="noStrike" noProof="1" dirty="0"/>
          </a:p>
        </p:txBody>
      </p:sp>
      <p:sp>
        <p:nvSpPr>
          <p:cNvPr id="4" name="页脚占位符 3"/>
          <p:cNvSpPr>
            <a:spLocks noGrp="1"/>
          </p:cNvSpPr>
          <p:nvPr>
            <p:ph type="ftr" sz="quarter" idx="11"/>
          </p:nvPr>
        </p:nvSpPr>
        <p:spPr/>
        <p:txBody>
          <a:bodyPr/>
          <a:p>
            <a:pPr lvl="0" eaLnBrk="1" fontAlgn="base" hangingPunct="1"/>
            <a:endParaRPr lang="zh-CN" altLang="en-US" strike="noStrike" noProof="1" dirty="0"/>
          </a:p>
        </p:txBody>
      </p:sp>
      <p:sp>
        <p:nvSpPr>
          <p:cNvPr id="5" name="灯片编号占位符 4"/>
          <p:cNvSpPr>
            <a:spLocks noGrp="1"/>
          </p:cNvSpPr>
          <p:nvPr>
            <p:ph type="sldNum" sz="quarter" idx="12"/>
          </p:nvPr>
        </p:nvSpPr>
        <p:spPr/>
        <p:txBody>
          <a:bodyPr/>
          <a:p>
            <a:pPr lvl="0" eaLnBrk="1" fontAlgn="base" hangingPunct="1"/>
            <a:fld id="{9A0DB2DC-4C9A-4742-B13C-FB6460FD3503}" type="slidenum">
              <a:rPr lang="zh-CN" altLang="en-US" strike="noStrike" noProof="1" dirty="0">
                <a:latin typeface="Calibri" panose="020F0502020204030204" pitchFamily="2"/>
                <a:ea typeface="宋体" panose="02010600030101010101" pitchFamily="2" charset="-122"/>
                <a:cs typeface="+mn-ea"/>
              </a:rPr>
            </a:fld>
            <a:endParaRPr lang="zh-CN" altLang="en-US" strike="noStrike" noProof="1"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lvl="0" eaLnBrk="1" fontAlgn="base" hangingPunct="1"/>
            <a:endParaRPr lang="zh-CN" altLang="en-US" strike="noStrike" noProof="1" dirty="0"/>
          </a:p>
        </p:txBody>
      </p:sp>
      <p:sp>
        <p:nvSpPr>
          <p:cNvPr id="3" name="页脚占位符 2"/>
          <p:cNvSpPr>
            <a:spLocks noGrp="1"/>
          </p:cNvSpPr>
          <p:nvPr>
            <p:ph type="ftr" sz="quarter" idx="11"/>
          </p:nvPr>
        </p:nvSpPr>
        <p:spPr/>
        <p:txBody>
          <a:bodyPr/>
          <a:p>
            <a:pPr lvl="0" eaLnBrk="1" fontAlgn="base" hangingPunct="1"/>
            <a:endParaRPr lang="zh-CN" altLang="en-US" strike="noStrike" noProof="1" dirty="0"/>
          </a:p>
        </p:txBody>
      </p:sp>
      <p:sp>
        <p:nvSpPr>
          <p:cNvPr id="4" name="灯片编号占位符 3"/>
          <p:cNvSpPr>
            <a:spLocks noGrp="1"/>
          </p:cNvSpPr>
          <p:nvPr>
            <p:ph type="sldNum" sz="quarter" idx="12"/>
          </p:nvPr>
        </p:nvSpPr>
        <p:spPr/>
        <p:txBody>
          <a:bodyPr/>
          <a:p>
            <a:pPr lvl="0" eaLnBrk="1" fontAlgn="base" hangingPunct="1"/>
            <a:fld id="{9A0DB2DC-4C9A-4742-B13C-FB6460FD3503}" type="slidenum">
              <a:rPr lang="zh-CN" altLang="en-US" strike="noStrike" noProof="1" dirty="0">
                <a:latin typeface="Calibri" panose="020F0502020204030204" pitchFamily="2"/>
                <a:ea typeface="宋体" panose="02010600030101010101" pitchFamily="2" charset="-122"/>
                <a:cs typeface="+mn-ea"/>
              </a:rPr>
            </a:fld>
            <a:endParaRPr lang="zh-CN" altLang="en-US" strike="noStrike" noProof="1"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dirty="0" smtClean="0"/>
              <a:t>单击此处编辑母版标题样式</a:t>
            </a:r>
            <a:endParaRPr lang="zh-CN" altLang="en-US" strike="noStrike" noProof="1" dirty="0"/>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lvl="0" eaLnBrk="1" fontAlgn="base" hangingPunct="1"/>
            <a:endParaRPr lang="zh-CN" altLang="en-US" strike="noStrike" noProof="1" dirty="0"/>
          </a:p>
        </p:txBody>
      </p:sp>
      <p:sp>
        <p:nvSpPr>
          <p:cNvPr id="5" name="页脚占位符 4"/>
          <p:cNvSpPr>
            <a:spLocks noGrp="1"/>
          </p:cNvSpPr>
          <p:nvPr>
            <p:ph type="ftr" sz="quarter" idx="11"/>
          </p:nvPr>
        </p:nvSpPr>
        <p:spPr/>
        <p:txBody>
          <a:bodyPr/>
          <a:p>
            <a:pPr lvl="0" eaLnBrk="1" fontAlgn="base" hangingPunct="1"/>
            <a:endParaRPr lang="zh-CN" altLang="en-US" strike="noStrike" noProof="1" dirty="0"/>
          </a:p>
        </p:txBody>
      </p:sp>
      <p:sp>
        <p:nvSpPr>
          <p:cNvPr id="6" name="灯片编号占位符 5"/>
          <p:cNvSpPr>
            <a:spLocks noGrp="1"/>
          </p:cNvSpPr>
          <p:nvPr>
            <p:ph type="sldNum" sz="quarter" idx="12"/>
          </p:nvPr>
        </p:nvSpPr>
        <p:spPr/>
        <p:txBody>
          <a:bodyPr/>
          <a:p>
            <a:pPr lvl="0" eaLnBrk="1" fontAlgn="base" hangingPunct="1"/>
            <a:fld id="{9A0DB2DC-4C9A-4742-B13C-FB6460FD3503}" type="slidenum">
              <a:rPr lang="zh-CN" altLang="en-US" strike="noStrike" noProof="1" dirty="0">
                <a:latin typeface="Calibri" panose="020F0502020204030204" pitchFamily="2"/>
                <a:ea typeface="宋体" panose="02010600030101010101" pitchFamily="2" charset="-122"/>
                <a:cs typeface="+mn-ea"/>
              </a:rPr>
            </a:fld>
            <a:endParaRPr lang="zh-CN" altLang="en-US" strike="noStrike" noProof="1"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lvl="0" eaLnBrk="1" fontAlgn="base" hangingPunct="1"/>
            <a:endParaRPr lang="zh-CN" altLang="en-US" strike="noStrike" noProof="1" dirty="0"/>
          </a:p>
        </p:txBody>
      </p:sp>
      <p:sp>
        <p:nvSpPr>
          <p:cNvPr id="6" name="页脚占位符 5"/>
          <p:cNvSpPr>
            <a:spLocks noGrp="1"/>
          </p:cNvSpPr>
          <p:nvPr>
            <p:ph type="ftr" sz="quarter" idx="11"/>
          </p:nvPr>
        </p:nvSpPr>
        <p:spPr/>
        <p:txBody>
          <a:bodyPr/>
          <a:p>
            <a:pPr lvl="0" eaLnBrk="1" fontAlgn="base" hangingPunct="1"/>
            <a:endParaRPr lang="zh-CN" altLang="en-US" strike="noStrike" noProof="1" dirty="0"/>
          </a:p>
        </p:txBody>
      </p:sp>
      <p:sp>
        <p:nvSpPr>
          <p:cNvPr id="7" name="灯片编号占位符 6"/>
          <p:cNvSpPr>
            <a:spLocks noGrp="1"/>
          </p:cNvSpPr>
          <p:nvPr>
            <p:ph type="sldNum" sz="quarter" idx="12"/>
          </p:nvPr>
        </p:nvSpPr>
        <p:spPr/>
        <p:txBody>
          <a:bodyPr/>
          <a:p>
            <a:pPr lvl="0" eaLnBrk="1" fontAlgn="base" hangingPunct="1"/>
            <a:fld id="{9A0DB2DC-4C9A-4742-B13C-FB6460FD3503}" type="slidenum">
              <a:rPr lang="zh-CN" altLang="en-US" strike="noStrike" noProof="1" dirty="0">
                <a:latin typeface="Calibri" panose="020F0502020204030204" pitchFamily="2"/>
                <a:ea typeface="宋体" panose="02010600030101010101" pitchFamily="2" charset="-122"/>
                <a:cs typeface="+mn-ea"/>
              </a:rPr>
            </a:fld>
            <a:endParaRPr lang="zh-CN" altLang="en-US" strike="noStrike" noProof="1"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3195638" cy="1600200"/>
          </a:xfrm>
        </p:spPr>
        <p:txBody>
          <a:bodyPr anchor="t" anchorCtr="0">
            <a:normAutofit/>
          </a:bodyPr>
          <a:lstStyle>
            <a:lvl1pPr>
              <a:defRPr sz="3000"/>
            </a:lvl1pPr>
          </a:lstStyle>
          <a:p>
            <a:pPr fontAlgn="base"/>
            <a:r>
              <a:rPr lang="zh-CN" altLang="en-US" strike="noStrike" noProof="1" dirty="0" smtClean="0"/>
              <a:t>单击此处编辑母版标题样式</a:t>
            </a:r>
            <a:endParaRPr lang="zh-CN" altLang="en-US" strike="noStrike" noProof="1" dirty="0"/>
          </a:p>
        </p:txBody>
      </p:sp>
      <p:sp>
        <p:nvSpPr>
          <p:cNvPr id="3" name="图片占位符 2"/>
          <p:cNvSpPr>
            <a:spLocks noGrp="1"/>
          </p:cNvSpPr>
          <p:nvPr>
            <p:ph type="pic" idx="1"/>
          </p:nvPr>
        </p:nvSpPr>
        <p:spPr>
          <a:xfrm>
            <a:off x="4038600" y="457201"/>
            <a:ext cx="4477941" cy="540385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fontAlgn="base"/>
            <a:endParaRPr lang="zh-CN" altLang="en-US" strike="noStrike" noProof="1"/>
          </a:p>
        </p:txBody>
      </p:sp>
      <p:sp>
        <p:nvSpPr>
          <p:cNvPr id="4" name="文本占位符 3"/>
          <p:cNvSpPr>
            <a:spLocks noGrp="1"/>
          </p:cNvSpPr>
          <p:nvPr>
            <p:ph type="body" sz="half" idx="2"/>
          </p:nvPr>
        </p:nvSpPr>
        <p:spPr>
          <a:xfrm>
            <a:off x="629841" y="2057400"/>
            <a:ext cx="3195638" cy="3811588"/>
          </a:xfrm>
        </p:spPr>
        <p:txBody>
          <a:bodyPr>
            <a:normAutofit/>
          </a:bodyPr>
          <a:lstStyle>
            <a:lvl1pPr marL="0" indent="0">
              <a:buNone/>
              <a:defRPr sz="15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zh-CN" altLang="en-US" strike="noStrike" noProof="1" dirty="0" smtClean="0"/>
              <a:t>单击此处编辑母版文本样式</a:t>
            </a:r>
            <a:endParaRPr lang="zh-CN" altLang="en-US" strike="noStrike" noProof="1" dirty="0" smtClean="0"/>
          </a:p>
        </p:txBody>
      </p:sp>
      <p:sp>
        <p:nvSpPr>
          <p:cNvPr id="5" name="日期占位符 4"/>
          <p:cNvSpPr>
            <a:spLocks noGrp="1"/>
          </p:cNvSpPr>
          <p:nvPr>
            <p:ph type="dt" sz="half" idx="10"/>
          </p:nvPr>
        </p:nvSpPr>
        <p:spPr/>
        <p:txBody>
          <a:bodyPr/>
          <a:p>
            <a:pPr lvl="0" eaLnBrk="1" fontAlgn="base" hangingPunct="1"/>
            <a:endParaRPr lang="zh-CN" altLang="en-US" strike="noStrike" noProof="1" dirty="0"/>
          </a:p>
        </p:txBody>
      </p:sp>
      <p:sp>
        <p:nvSpPr>
          <p:cNvPr id="6" name="页脚占位符 5"/>
          <p:cNvSpPr>
            <a:spLocks noGrp="1"/>
          </p:cNvSpPr>
          <p:nvPr>
            <p:ph type="ftr" sz="quarter" idx="11"/>
          </p:nvPr>
        </p:nvSpPr>
        <p:spPr/>
        <p:txBody>
          <a:bodyPr/>
          <a:p>
            <a:pPr lvl="0" eaLnBrk="1" fontAlgn="base" hangingPunct="1"/>
            <a:endParaRPr lang="zh-CN" altLang="en-US" strike="noStrike" noProof="1" dirty="0"/>
          </a:p>
        </p:txBody>
      </p:sp>
      <p:sp>
        <p:nvSpPr>
          <p:cNvPr id="7" name="灯片编号占位符 6"/>
          <p:cNvSpPr>
            <a:spLocks noGrp="1"/>
          </p:cNvSpPr>
          <p:nvPr>
            <p:ph type="sldNum" sz="quarter" idx="12"/>
          </p:nvPr>
        </p:nvSpPr>
        <p:spPr/>
        <p:txBody>
          <a:bodyPr/>
          <a:p>
            <a:pPr lvl="0" eaLnBrk="1" fontAlgn="base" hangingPunct="1"/>
            <a:fld id="{9A0DB2DC-4C9A-4742-B13C-FB6460FD3503}" type="slidenum">
              <a:rPr lang="zh-CN" altLang="en-US" strike="noStrike" noProof="1" dirty="0">
                <a:latin typeface="Calibri" panose="020F0502020204030204" pitchFamily="2"/>
                <a:ea typeface="宋体" panose="02010600030101010101" pitchFamily="2" charset="-122"/>
                <a:cs typeface="+mn-ea"/>
              </a:rPr>
            </a:fld>
            <a:endParaRPr lang="zh-CN" altLang="en-US" strike="noStrike" noProof="1"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lvl="0" eaLnBrk="1" fontAlgn="base" hangingPunct="1"/>
            <a:endParaRPr lang="zh-CN" altLang="en-US" strike="noStrike" noProof="1" dirty="0"/>
          </a:p>
        </p:txBody>
      </p:sp>
      <p:sp>
        <p:nvSpPr>
          <p:cNvPr id="5" name="页脚占位符 4"/>
          <p:cNvSpPr>
            <a:spLocks noGrp="1"/>
          </p:cNvSpPr>
          <p:nvPr>
            <p:ph type="ftr" sz="quarter" idx="11"/>
          </p:nvPr>
        </p:nvSpPr>
        <p:spPr/>
        <p:txBody>
          <a:bodyPr/>
          <a:p>
            <a:pPr lvl="0" eaLnBrk="1" fontAlgn="base" hangingPunct="1"/>
            <a:endParaRPr lang="zh-CN" altLang="en-US" strike="noStrike" noProof="1" dirty="0"/>
          </a:p>
        </p:txBody>
      </p:sp>
      <p:sp>
        <p:nvSpPr>
          <p:cNvPr id="6" name="灯片编号占位符 5"/>
          <p:cNvSpPr>
            <a:spLocks noGrp="1"/>
          </p:cNvSpPr>
          <p:nvPr>
            <p:ph type="sldNum" sz="quarter" idx="12"/>
          </p:nvPr>
        </p:nvSpPr>
        <p:spPr/>
        <p:txBody>
          <a:bodyPr/>
          <a:p>
            <a:pPr lvl="0" eaLnBrk="1" fontAlgn="base" hangingPunct="1"/>
            <a:fld id="{9A0DB2DC-4C9A-4742-B13C-FB6460FD3503}" type="slidenum">
              <a:rPr lang="zh-CN" altLang="en-US" strike="noStrike" noProof="1" dirty="0">
                <a:latin typeface="Calibri" panose="020F0502020204030204" pitchFamily="2"/>
                <a:ea typeface="宋体" panose="02010600030101010101" pitchFamily="2" charset="-122"/>
                <a:cs typeface="+mn-ea"/>
              </a:rPr>
            </a:fld>
            <a:endParaRPr lang="zh-CN" altLang="en-US" strike="noStrike" noProof="1"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pPr fontAlgn="base"/>
            <a:r>
              <a:rPr lang="zh-CN" altLang="en-US" strike="noStrike" noProof="1" dirty="0" smtClean="0"/>
              <a:t>单击此处编辑母版标题样式</a:t>
            </a:r>
            <a:endParaRPr lang="zh-CN" altLang="en-US" strike="noStrike" noProof="1" dirty="0"/>
          </a:p>
        </p:txBody>
      </p:sp>
      <p:sp>
        <p:nvSpPr>
          <p:cNvPr id="3" name="竖排文字占位符 2"/>
          <p:cNvSpPr>
            <a:spLocks noGrp="1"/>
          </p:cNvSpPr>
          <p:nvPr>
            <p:ph type="body" orient="vert" idx="1"/>
          </p:nvPr>
        </p:nvSpPr>
        <p:spPr>
          <a:xfrm>
            <a:off x="457200" y="274638"/>
            <a:ext cx="6052930" cy="5851525"/>
          </a:xfrm>
        </p:spPr>
        <p:txBody>
          <a:bodyPr vert="eaVert"/>
          <a:lstStyle/>
          <a:p>
            <a:pPr lvl="0" fontAlgn="base"/>
            <a:r>
              <a:rPr lang="zh-CN" altLang="en-US" strike="noStrike" noProof="1" dirty="0" smtClean="0"/>
              <a:t>单击此处编辑母版文本样式</a:t>
            </a:r>
            <a:endParaRPr lang="zh-CN" altLang="en-US" strike="noStrike" noProof="1" dirty="0" smtClean="0"/>
          </a:p>
          <a:p>
            <a:pPr lvl="1" fontAlgn="base"/>
            <a:r>
              <a:rPr lang="zh-CN" altLang="en-US" strike="noStrike" noProof="1" dirty="0" smtClean="0"/>
              <a:t>第二级</a:t>
            </a:r>
            <a:endParaRPr lang="zh-CN" altLang="en-US" strike="noStrike" noProof="1" dirty="0" smtClean="0"/>
          </a:p>
          <a:p>
            <a:pPr lvl="2" fontAlgn="base"/>
            <a:r>
              <a:rPr lang="zh-CN" altLang="en-US" strike="noStrike" noProof="1" dirty="0" smtClean="0"/>
              <a:t>第三级</a:t>
            </a:r>
            <a:endParaRPr lang="zh-CN" altLang="en-US" strike="noStrike" noProof="1" dirty="0" smtClean="0"/>
          </a:p>
          <a:p>
            <a:pPr lvl="3" fontAlgn="base"/>
            <a:r>
              <a:rPr lang="zh-CN" altLang="en-US" strike="noStrike" noProof="1" dirty="0" smtClean="0"/>
              <a:t>第四级</a:t>
            </a:r>
            <a:endParaRPr lang="zh-CN" altLang="en-US" strike="noStrike" noProof="1" dirty="0" smtClean="0"/>
          </a:p>
          <a:p>
            <a:pPr lvl="4" fontAlgn="base"/>
            <a:r>
              <a:rPr lang="zh-CN" altLang="en-US" strike="noStrike" noProof="1" dirty="0" smtClean="0"/>
              <a:t>第五级</a:t>
            </a:r>
            <a:endParaRPr lang="zh-CN" altLang="en-US" strike="noStrike" noProof="1" dirty="0"/>
          </a:p>
        </p:txBody>
      </p:sp>
      <p:sp>
        <p:nvSpPr>
          <p:cNvPr id="4" name="日期占位符 3"/>
          <p:cNvSpPr>
            <a:spLocks noGrp="1"/>
          </p:cNvSpPr>
          <p:nvPr>
            <p:ph type="dt" sz="half" idx="10"/>
          </p:nvPr>
        </p:nvSpPr>
        <p:spPr/>
        <p:txBody>
          <a:bodyPr/>
          <a:p>
            <a:pPr lvl="0" eaLnBrk="1" fontAlgn="base" hangingPunct="1"/>
            <a:endParaRPr lang="zh-CN" altLang="en-US" strike="noStrike" noProof="1" dirty="0"/>
          </a:p>
        </p:txBody>
      </p:sp>
      <p:sp>
        <p:nvSpPr>
          <p:cNvPr id="5" name="页脚占位符 4"/>
          <p:cNvSpPr>
            <a:spLocks noGrp="1"/>
          </p:cNvSpPr>
          <p:nvPr>
            <p:ph type="ftr" sz="quarter" idx="11"/>
          </p:nvPr>
        </p:nvSpPr>
        <p:spPr/>
        <p:txBody>
          <a:bodyPr/>
          <a:p>
            <a:pPr lvl="0" eaLnBrk="1" fontAlgn="base" hangingPunct="1"/>
            <a:endParaRPr lang="zh-CN" altLang="en-US" strike="noStrike" noProof="1" dirty="0"/>
          </a:p>
        </p:txBody>
      </p:sp>
      <p:sp>
        <p:nvSpPr>
          <p:cNvPr id="6" name="灯片编号占位符 5"/>
          <p:cNvSpPr>
            <a:spLocks noGrp="1"/>
          </p:cNvSpPr>
          <p:nvPr>
            <p:ph type="sldNum" sz="quarter" idx="12"/>
          </p:nvPr>
        </p:nvSpPr>
        <p:spPr/>
        <p:txBody>
          <a:bodyPr/>
          <a:p>
            <a:pPr lvl="0" eaLnBrk="1" fontAlgn="base" hangingPunct="1"/>
            <a:fld id="{9A0DB2DC-4C9A-4742-B13C-FB6460FD3503}" type="slidenum">
              <a:rPr lang="zh-CN" altLang="en-US" strike="noStrike" noProof="1" dirty="0">
                <a:latin typeface="Calibri" panose="020F0502020204030204" pitchFamily="2"/>
                <a:ea typeface="宋体" panose="02010600030101010101" pitchFamily="2" charset="-122"/>
                <a:cs typeface="+mn-ea"/>
              </a:rPr>
            </a:fld>
            <a:endParaRPr lang="zh-CN" altLang="en-US" strike="noStrike" noProof="1"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pPr fontAlgn="base"/>
            <a:r>
              <a:rPr lang="zh-CN" altLang="en-US" strike="noStrike" noProof="1" dirty="0" smtClean="0"/>
              <a:t>单击此处编辑母版标题样式</a:t>
            </a:r>
            <a:endParaRPr lang="zh-CN" altLang="en-US" strike="noStrike" noProof="1" dirty="0"/>
          </a:p>
        </p:txBody>
      </p:sp>
      <p:sp>
        <p:nvSpPr>
          <p:cNvPr id="3" name="副标题 2"/>
          <p:cNvSpPr>
            <a:spLocks noGrp="1"/>
          </p:cNvSpPr>
          <p:nvPr>
            <p:ph type="subTitle" idx="1"/>
          </p:nvPr>
        </p:nvSpPr>
        <p:spPr>
          <a:xfrm>
            <a:off x="1143000" y="3602038"/>
            <a:ext cx="6858000" cy="1655762"/>
          </a:xfrm>
        </p:spPr>
        <p:txBody>
          <a:bodyPr/>
          <a:lstStyle>
            <a:lvl1pPr marL="0" indent="0" algn="ctr">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fontAlgn="base"/>
            <a:r>
              <a:rPr lang="zh-CN" altLang="en-US" strike="noStrike" noProof="1" dirty="0" smtClean="0"/>
              <a:t>单击此处编辑母版副标题样式</a:t>
            </a:r>
            <a:endParaRPr lang="zh-CN" altLang="en-US" strike="noStrike" noProof="1" dirty="0"/>
          </a:p>
        </p:txBody>
      </p:sp>
      <p:sp>
        <p:nvSpPr>
          <p:cNvPr id="4" name="日期占位符 3"/>
          <p:cNvSpPr>
            <a:spLocks noGrp="1"/>
          </p:cNvSpPr>
          <p:nvPr>
            <p:ph type="dt" sz="half" idx="10"/>
          </p:nvPr>
        </p:nvSpPr>
        <p:spPr/>
        <p:txBody>
          <a:bodyPr/>
          <a:p>
            <a:pPr lvl="0" eaLnBrk="1" fontAlgn="base" hangingPunct="1"/>
            <a:endParaRPr lang="zh-CN" altLang="en-US" strike="noStrike" noProof="1" dirty="0"/>
          </a:p>
        </p:txBody>
      </p:sp>
      <p:sp>
        <p:nvSpPr>
          <p:cNvPr id="5" name="页脚占位符 4"/>
          <p:cNvSpPr>
            <a:spLocks noGrp="1"/>
          </p:cNvSpPr>
          <p:nvPr>
            <p:ph type="ftr" sz="quarter" idx="11"/>
          </p:nvPr>
        </p:nvSpPr>
        <p:spPr/>
        <p:txBody>
          <a:bodyPr/>
          <a:p>
            <a:pPr lvl="0" eaLnBrk="1" fontAlgn="base" hangingPunct="1"/>
            <a:endParaRPr lang="zh-CN" altLang="en-US" strike="noStrike" noProof="1" dirty="0"/>
          </a:p>
        </p:txBody>
      </p:sp>
      <p:sp>
        <p:nvSpPr>
          <p:cNvPr id="6" name="灯片编号占位符 5"/>
          <p:cNvSpPr>
            <a:spLocks noGrp="1"/>
          </p:cNvSpPr>
          <p:nvPr>
            <p:ph type="sldNum" sz="quarter" idx="12"/>
          </p:nvPr>
        </p:nvSpPr>
        <p:spPr/>
        <p:txBody>
          <a:bodyPr/>
          <a:p>
            <a:pPr lvl="0" eaLnBrk="1" fontAlgn="base" hangingPunct="1"/>
            <a:fld id="{9A0DB2DC-4C9A-4742-B13C-FB6460FD3503}" type="slidenum">
              <a:rPr lang="zh-CN" altLang="en-US" strike="noStrike" noProof="1" dirty="0">
                <a:latin typeface="Calibri" panose="020F0502020204030204" pitchFamily="2"/>
                <a:ea typeface="宋体" panose="02010600030101010101" pitchFamily="2" charset="-122"/>
                <a:cs typeface="+mn-ea"/>
              </a:rPr>
            </a:fld>
            <a:endParaRPr lang="zh-CN" altLang="en-US" strike="noStrike" noProof="1"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dirty="0" smtClean="0"/>
              <a:t>单击此处编辑母版标题样式</a:t>
            </a:r>
            <a:endParaRPr lang="zh-CN" altLang="en-US" strike="noStrike" noProof="1" dirty="0"/>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lvl="0" eaLnBrk="1" fontAlgn="base" hangingPunct="1"/>
            <a:endParaRPr lang="zh-CN" altLang="en-US" strike="noStrike" noProof="1" dirty="0"/>
          </a:p>
        </p:txBody>
      </p:sp>
      <p:sp>
        <p:nvSpPr>
          <p:cNvPr id="5" name="页脚占位符 4"/>
          <p:cNvSpPr>
            <a:spLocks noGrp="1"/>
          </p:cNvSpPr>
          <p:nvPr>
            <p:ph type="ftr" sz="quarter" idx="11"/>
          </p:nvPr>
        </p:nvSpPr>
        <p:spPr/>
        <p:txBody>
          <a:bodyPr/>
          <a:p>
            <a:pPr lvl="0" eaLnBrk="1" fontAlgn="base" hangingPunct="1"/>
            <a:endParaRPr lang="zh-CN" altLang="en-US" strike="noStrike" noProof="1" dirty="0"/>
          </a:p>
        </p:txBody>
      </p:sp>
      <p:sp>
        <p:nvSpPr>
          <p:cNvPr id="6" name="灯片编号占位符 5"/>
          <p:cNvSpPr>
            <a:spLocks noGrp="1"/>
          </p:cNvSpPr>
          <p:nvPr>
            <p:ph type="sldNum" sz="quarter" idx="12"/>
          </p:nvPr>
        </p:nvSpPr>
        <p:spPr/>
        <p:txBody>
          <a:bodyPr/>
          <a:p>
            <a:pPr lvl="0" eaLnBrk="1" fontAlgn="base" hangingPunct="1"/>
            <a:fld id="{9A0DB2DC-4C9A-4742-B13C-FB6460FD3503}" type="slidenum">
              <a:rPr lang="zh-CN" altLang="en-US" strike="noStrike" noProof="1" dirty="0">
                <a:latin typeface="Calibri" panose="020F0502020204030204" pitchFamily="2"/>
                <a:ea typeface="宋体" panose="02010600030101010101" pitchFamily="2" charset="-122"/>
                <a:cs typeface="+mn-ea"/>
              </a:rPr>
            </a:fld>
            <a:endParaRPr lang="zh-CN" altLang="en-US" strike="noStrike" noProof="1"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lgn="l">
              <a:defRPr sz="4500"/>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623888" y="4589463"/>
            <a:ext cx="7886700" cy="1500187"/>
          </a:xfrm>
        </p:spPr>
        <p:txBody>
          <a:bodyPr/>
          <a:lstStyle>
            <a:lvl1pPr marL="0" indent="0" algn="l">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fontAlgn="base"/>
            <a:r>
              <a:rPr lang="zh-CN" altLang="en-US" strike="noStrike" noProof="1" smtClean="0"/>
              <a:t>单击此处编辑母版文本样式</a:t>
            </a:r>
            <a:endParaRPr lang="zh-CN" altLang="en-US" strike="noStrike" noProof="1" smtClean="0"/>
          </a:p>
        </p:txBody>
      </p:sp>
      <p:sp>
        <p:nvSpPr>
          <p:cNvPr id="4" name="日期占位符 3"/>
          <p:cNvSpPr>
            <a:spLocks noGrp="1"/>
          </p:cNvSpPr>
          <p:nvPr>
            <p:ph type="dt" sz="half" idx="10"/>
          </p:nvPr>
        </p:nvSpPr>
        <p:spPr/>
        <p:txBody>
          <a:bodyPr/>
          <a:p>
            <a:pPr lvl="0" eaLnBrk="1" fontAlgn="base" hangingPunct="1"/>
            <a:endParaRPr lang="zh-CN" altLang="en-US" strike="noStrike" noProof="1" dirty="0"/>
          </a:p>
        </p:txBody>
      </p:sp>
      <p:sp>
        <p:nvSpPr>
          <p:cNvPr id="5" name="页脚占位符 4"/>
          <p:cNvSpPr>
            <a:spLocks noGrp="1"/>
          </p:cNvSpPr>
          <p:nvPr>
            <p:ph type="ftr" sz="quarter" idx="11"/>
          </p:nvPr>
        </p:nvSpPr>
        <p:spPr/>
        <p:txBody>
          <a:bodyPr/>
          <a:p>
            <a:pPr lvl="0" eaLnBrk="1" fontAlgn="base" hangingPunct="1"/>
            <a:endParaRPr lang="zh-CN" altLang="en-US" strike="noStrike" noProof="1" dirty="0"/>
          </a:p>
        </p:txBody>
      </p:sp>
      <p:sp>
        <p:nvSpPr>
          <p:cNvPr id="6" name="灯片编号占位符 5"/>
          <p:cNvSpPr>
            <a:spLocks noGrp="1"/>
          </p:cNvSpPr>
          <p:nvPr>
            <p:ph type="sldNum" sz="quarter" idx="12"/>
          </p:nvPr>
        </p:nvSpPr>
        <p:spPr/>
        <p:txBody>
          <a:bodyPr/>
          <a:p>
            <a:pPr lvl="0" eaLnBrk="1" fontAlgn="base" hangingPunct="1"/>
            <a:fld id="{9A0DB2DC-4C9A-4742-B13C-FB6460FD3503}" type="slidenum">
              <a:rPr lang="zh-CN" altLang="en-US" strike="noStrike" noProof="1" dirty="0">
                <a:latin typeface="Calibri" panose="020F0502020204030204" pitchFamily="2"/>
                <a:ea typeface="宋体" panose="02010600030101010101" pitchFamily="2" charset="-122"/>
                <a:cs typeface="+mn-ea"/>
              </a:rPr>
            </a:fld>
            <a:endParaRPr lang="zh-CN" altLang="en-US" strike="noStrike" noProof="1"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dirty="0" smtClean="0"/>
              <a:t>单击此处编辑母版标题样式</a:t>
            </a:r>
            <a:endParaRPr lang="zh-CN" altLang="en-US" strike="noStrike" noProof="1" dirty="0"/>
          </a:p>
        </p:txBody>
      </p:sp>
      <p:sp>
        <p:nvSpPr>
          <p:cNvPr id="3" name="内容占位符 2"/>
          <p:cNvSpPr>
            <a:spLocks noGrp="1"/>
          </p:cNvSpPr>
          <p:nvPr>
            <p:ph sz="half" idx="1"/>
          </p:nvPr>
        </p:nvSpPr>
        <p:spPr>
          <a:xfrm>
            <a:off x="457200" y="1600200"/>
            <a:ext cx="4032504" cy="4525963"/>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654296" y="1600200"/>
            <a:ext cx="4032504" cy="4525963"/>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p>
            <a:pPr lvl="0" eaLnBrk="1" fontAlgn="base" hangingPunct="1"/>
            <a:endParaRPr lang="zh-CN" altLang="en-US" strike="noStrike" noProof="1" dirty="0"/>
          </a:p>
        </p:txBody>
      </p:sp>
      <p:sp>
        <p:nvSpPr>
          <p:cNvPr id="6" name="页脚占位符 5"/>
          <p:cNvSpPr>
            <a:spLocks noGrp="1"/>
          </p:cNvSpPr>
          <p:nvPr>
            <p:ph type="ftr" sz="quarter" idx="11"/>
          </p:nvPr>
        </p:nvSpPr>
        <p:spPr/>
        <p:txBody>
          <a:bodyPr/>
          <a:p>
            <a:pPr lvl="0" eaLnBrk="1" fontAlgn="base" hangingPunct="1"/>
            <a:endParaRPr lang="zh-CN" altLang="en-US" strike="noStrike" noProof="1" dirty="0"/>
          </a:p>
        </p:txBody>
      </p:sp>
      <p:sp>
        <p:nvSpPr>
          <p:cNvPr id="7" name="灯片编号占位符 6"/>
          <p:cNvSpPr>
            <a:spLocks noGrp="1"/>
          </p:cNvSpPr>
          <p:nvPr>
            <p:ph type="sldNum" sz="quarter" idx="12"/>
          </p:nvPr>
        </p:nvSpPr>
        <p:spPr/>
        <p:txBody>
          <a:bodyPr/>
          <a:p>
            <a:pPr lvl="0" eaLnBrk="1" fontAlgn="base" hangingPunct="1"/>
            <a:fld id="{9A0DB2DC-4C9A-4742-B13C-FB6460FD3503}" type="slidenum">
              <a:rPr lang="zh-CN" altLang="en-US" strike="noStrike" noProof="1" dirty="0">
                <a:latin typeface="Calibri" panose="020F0502020204030204" pitchFamily="2"/>
                <a:ea typeface="宋体" panose="02010600030101010101" pitchFamily="2" charset="-122"/>
                <a:cs typeface="+mn-ea"/>
              </a:rPr>
            </a:fld>
            <a:endParaRPr lang="zh-CN" altLang="en-US" strike="noStrike" noProof="1"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6"/>
            <a:ext cx="7886700" cy="970222"/>
          </a:xfrm>
        </p:spPr>
        <p:txBody>
          <a:bodyPr/>
          <a:lstStyle>
            <a:lvl1pPr algn="ctr">
              <a:defRPr/>
            </a:lvl1pPr>
          </a:lstStyle>
          <a:p>
            <a:pPr fontAlgn="base"/>
            <a:r>
              <a:rPr lang="zh-CN" altLang="en-US" strike="noStrike" noProof="1" dirty="0" smtClean="0"/>
              <a:t>单击此处编辑母版标题样式</a:t>
            </a:r>
            <a:endParaRPr lang="zh-CN" altLang="en-US" strike="noStrike" noProof="1" dirty="0"/>
          </a:p>
        </p:txBody>
      </p:sp>
      <p:sp>
        <p:nvSpPr>
          <p:cNvPr id="3" name="文本占位符 2"/>
          <p:cNvSpPr>
            <a:spLocks noGrp="1"/>
          </p:cNvSpPr>
          <p:nvPr>
            <p:ph type="body" idx="1"/>
          </p:nvPr>
        </p:nvSpPr>
        <p:spPr>
          <a:xfrm>
            <a:off x="944793" y="1567346"/>
            <a:ext cx="3526380" cy="710095"/>
          </a:xfrm>
        </p:spPr>
        <p:txBody>
          <a:bodyPr anchor="ctr" anchorCtr="0">
            <a:normAutofit/>
          </a:bodyPr>
          <a:lstStyle>
            <a:lvl1pPr marL="0" indent="0">
              <a:buNone/>
              <a:defRPr sz="21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base"/>
            <a:r>
              <a:rPr lang="zh-CN" altLang="en-US" strike="noStrike" noProof="1" dirty="0" smtClean="0"/>
              <a:t>单击此处编辑母版文本样式</a:t>
            </a:r>
            <a:endParaRPr lang="zh-CN" altLang="en-US" strike="noStrike" noProof="1" dirty="0" smtClean="0"/>
          </a:p>
        </p:txBody>
      </p:sp>
      <p:sp>
        <p:nvSpPr>
          <p:cNvPr id="4" name="内容占位符 3"/>
          <p:cNvSpPr>
            <a:spLocks noGrp="1"/>
          </p:cNvSpPr>
          <p:nvPr>
            <p:ph sz="half" idx="2"/>
          </p:nvPr>
        </p:nvSpPr>
        <p:spPr>
          <a:xfrm>
            <a:off x="944793" y="2338388"/>
            <a:ext cx="3526380" cy="3785964"/>
          </a:xfrm>
        </p:spPr>
        <p:txBody>
          <a:bodyPr>
            <a:normAutofit/>
          </a:bodyPr>
          <a:lstStyle>
            <a:lvl1pPr>
              <a:defRPr sz="1800"/>
            </a:lvl1pPr>
            <a:lvl2pPr>
              <a:defRPr sz="1500"/>
            </a:lvl2pPr>
            <a:lvl3pPr>
              <a:defRPr sz="1350"/>
            </a:lvl3pPr>
            <a:lvl4pPr>
              <a:defRPr sz="1200"/>
            </a:lvl4pPr>
            <a:lvl5pPr>
              <a:defRPr sz="1200"/>
            </a:lvl5pPr>
          </a:lstStyle>
          <a:p>
            <a:pPr lvl="0" fontAlgn="base"/>
            <a:r>
              <a:rPr lang="zh-CN" altLang="en-US" strike="noStrike" noProof="1" dirty="0" smtClean="0"/>
              <a:t>单击此处编辑母版文本样式</a:t>
            </a:r>
            <a:endParaRPr lang="zh-CN" altLang="en-US" strike="noStrike" noProof="1" dirty="0" smtClean="0"/>
          </a:p>
          <a:p>
            <a:pPr lvl="1" fontAlgn="base"/>
            <a:r>
              <a:rPr lang="zh-CN" altLang="en-US" strike="noStrike" noProof="1" dirty="0" smtClean="0"/>
              <a:t>第二级</a:t>
            </a:r>
            <a:endParaRPr lang="zh-CN" altLang="en-US" strike="noStrike" noProof="1" dirty="0" smtClean="0"/>
          </a:p>
          <a:p>
            <a:pPr lvl="2" fontAlgn="base"/>
            <a:r>
              <a:rPr lang="zh-CN" altLang="en-US" sz="1350" strike="noStrike" noProof="1" dirty="0" smtClean="0"/>
              <a:t>第三级</a:t>
            </a:r>
            <a:endParaRPr lang="zh-CN" altLang="en-US" strike="noStrike" noProof="1" dirty="0" smtClean="0"/>
          </a:p>
          <a:p>
            <a:pPr lvl="3" fontAlgn="base"/>
            <a:r>
              <a:rPr lang="zh-CN" altLang="en-US" strike="noStrike" noProof="1" dirty="0" smtClean="0"/>
              <a:t>第四级</a:t>
            </a:r>
            <a:endParaRPr lang="zh-CN" altLang="en-US" strike="noStrike" noProof="1" dirty="0" smtClean="0"/>
          </a:p>
          <a:p>
            <a:pPr lvl="4" fontAlgn="base"/>
            <a:r>
              <a:rPr lang="zh-CN" altLang="en-US" strike="noStrike" noProof="1" dirty="0" smtClean="0"/>
              <a:t>第五级</a:t>
            </a:r>
            <a:endParaRPr lang="zh-CN" altLang="en-US" strike="noStrike" noProof="1" dirty="0"/>
          </a:p>
        </p:txBody>
      </p:sp>
      <p:sp>
        <p:nvSpPr>
          <p:cNvPr id="5" name="文本占位符 4"/>
          <p:cNvSpPr>
            <a:spLocks noGrp="1"/>
          </p:cNvSpPr>
          <p:nvPr>
            <p:ph type="body" sz="quarter" idx="3"/>
          </p:nvPr>
        </p:nvSpPr>
        <p:spPr>
          <a:xfrm>
            <a:off x="4717212" y="1567346"/>
            <a:ext cx="3526381" cy="710095"/>
          </a:xfrm>
        </p:spPr>
        <p:txBody>
          <a:bodyPr vert="horz" lIns="91440" tIns="45720" rIns="91440" bIns="45720" rtlCol="0" anchor="ctr" anchorCtr="0">
            <a:normAutofit/>
          </a:bodyPr>
          <a:lstStyle>
            <a:lvl1pPr marL="171450" indent="-171450">
              <a:buNone/>
              <a:defRPr lang="zh-CN" altLang="en-US" b="0" smtClean="0"/>
            </a:lvl1pPr>
          </a:lstStyle>
          <a:p>
            <a:pPr marL="0" lvl="0" indent="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4717212" y="2357460"/>
            <a:ext cx="3526381" cy="3766892"/>
          </a:xfrm>
        </p:spPr>
        <p:txBody>
          <a:bodyPr>
            <a:normAutofit/>
          </a:bodyPr>
          <a:lstStyle>
            <a:lvl1pPr>
              <a:defRPr sz="1800"/>
            </a:lvl1pPr>
            <a:lvl2pPr>
              <a:defRPr sz="1500"/>
            </a:lvl2pPr>
            <a:lvl3pPr>
              <a:defRPr sz="1350"/>
            </a:lvl3pPr>
            <a:lvl4pPr>
              <a:defRPr sz="1200"/>
            </a:lvl4pPr>
            <a:lvl5pPr>
              <a:defRPr sz="1200"/>
            </a:lvl5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z="1350"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p:txBody>
          <a:bodyPr/>
          <a:p>
            <a:pPr lvl="0" eaLnBrk="1" fontAlgn="base" hangingPunct="1"/>
            <a:endParaRPr lang="zh-CN" altLang="en-US" strike="noStrike" noProof="1" dirty="0"/>
          </a:p>
        </p:txBody>
      </p:sp>
      <p:sp>
        <p:nvSpPr>
          <p:cNvPr id="8" name="页脚占位符 7"/>
          <p:cNvSpPr>
            <a:spLocks noGrp="1"/>
          </p:cNvSpPr>
          <p:nvPr>
            <p:ph type="ftr" sz="quarter" idx="11"/>
          </p:nvPr>
        </p:nvSpPr>
        <p:spPr/>
        <p:txBody>
          <a:bodyPr/>
          <a:p>
            <a:pPr lvl="0" eaLnBrk="1" fontAlgn="base" hangingPunct="1"/>
            <a:endParaRPr lang="zh-CN" altLang="en-US" strike="noStrike" noProof="1" dirty="0"/>
          </a:p>
        </p:txBody>
      </p:sp>
      <p:sp>
        <p:nvSpPr>
          <p:cNvPr id="9" name="灯片编号占位符 8"/>
          <p:cNvSpPr>
            <a:spLocks noGrp="1"/>
          </p:cNvSpPr>
          <p:nvPr>
            <p:ph type="sldNum" sz="quarter" idx="12"/>
          </p:nvPr>
        </p:nvSpPr>
        <p:spPr/>
        <p:txBody>
          <a:bodyPr/>
          <a:p>
            <a:pPr lvl="0" eaLnBrk="1" fontAlgn="base" hangingPunct="1"/>
            <a:fld id="{9A0DB2DC-4C9A-4742-B13C-FB6460FD3503}" type="slidenum">
              <a:rPr lang="zh-CN" altLang="en-US" strike="noStrike" noProof="1" dirty="0">
                <a:latin typeface="Calibri" panose="020F0502020204030204" pitchFamily="2"/>
                <a:ea typeface="宋体" panose="02010600030101010101" pitchFamily="2" charset="-122"/>
                <a:cs typeface="+mn-ea"/>
              </a:rPr>
            </a:fld>
            <a:endParaRPr lang="zh-CN" altLang="en-US" strike="noStrike" noProof="1"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dirty="0" smtClean="0"/>
              <a:t>单击此处编辑母版标题样式</a:t>
            </a:r>
            <a:endParaRPr lang="zh-CN" altLang="en-US" strike="noStrike" noProof="1" dirty="0"/>
          </a:p>
        </p:txBody>
      </p:sp>
      <p:sp>
        <p:nvSpPr>
          <p:cNvPr id="3" name="日期占位符 2"/>
          <p:cNvSpPr>
            <a:spLocks noGrp="1"/>
          </p:cNvSpPr>
          <p:nvPr>
            <p:ph type="dt" sz="half" idx="10"/>
          </p:nvPr>
        </p:nvSpPr>
        <p:spPr/>
        <p:txBody>
          <a:bodyPr/>
          <a:p>
            <a:pPr lvl="0" eaLnBrk="1" fontAlgn="base" hangingPunct="1"/>
            <a:endParaRPr lang="zh-CN" altLang="en-US" strike="noStrike" noProof="1" dirty="0"/>
          </a:p>
        </p:txBody>
      </p:sp>
      <p:sp>
        <p:nvSpPr>
          <p:cNvPr id="4" name="页脚占位符 3"/>
          <p:cNvSpPr>
            <a:spLocks noGrp="1"/>
          </p:cNvSpPr>
          <p:nvPr>
            <p:ph type="ftr" sz="quarter" idx="11"/>
          </p:nvPr>
        </p:nvSpPr>
        <p:spPr/>
        <p:txBody>
          <a:bodyPr/>
          <a:p>
            <a:pPr lvl="0" eaLnBrk="1" fontAlgn="base" hangingPunct="1"/>
            <a:endParaRPr lang="zh-CN" altLang="en-US" strike="noStrike" noProof="1" dirty="0"/>
          </a:p>
        </p:txBody>
      </p:sp>
      <p:sp>
        <p:nvSpPr>
          <p:cNvPr id="5" name="灯片编号占位符 4"/>
          <p:cNvSpPr>
            <a:spLocks noGrp="1"/>
          </p:cNvSpPr>
          <p:nvPr>
            <p:ph type="sldNum" sz="quarter" idx="12"/>
          </p:nvPr>
        </p:nvSpPr>
        <p:spPr/>
        <p:txBody>
          <a:bodyPr/>
          <a:p>
            <a:pPr lvl="0" eaLnBrk="1" fontAlgn="base" hangingPunct="1"/>
            <a:fld id="{9A0DB2DC-4C9A-4742-B13C-FB6460FD3503}" type="slidenum">
              <a:rPr lang="zh-CN" altLang="en-US" strike="noStrike" noProof="1" dirty="0">
                <a:latin typeface="Calibri" panose="020F0502020204030204" pitchFamily="2"/>
                <a:ea typeface="宋体" panose="02010600030101010101" pitchFamily="2" charset="-122"/>
                <a:cs typeface="+mn-ea"/>
              </a:rPr>
            </a:fld>
            <a:endParaRPr lang="zh-CN" altLang="en-US" strike="noStrike" noProof="1"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lgn="l">
              <a:defRPr sz="4500"/>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623888" y="4589463"/>
            <a:ext cx="7886700" cy="1500187"/>
          </a:xfrm>
        </p:spPr>
        <p:txBody>
          <a:bodyPr/>
          <a:lstStyle>
            <a:lvl1pPr marL="0" indent="0" algn="l">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fontAlgn="base"/>
            <a:r>
              <a:rPr lang="zh-CN" altLang="en-US" strike="noStrike" noProof="1" smtClean="0"/>
              <a:t>单击此处编辑母版文本样式</a:t>
            </a:r>
            <a:endParaRPr lang="zh-CN" altLang="en-US" strike="noStrike" noProof="1" smtClean="0"/>
          </a:p>
        </p:txBody>
      </p:sp>
      <p:sp>
        <p:nvSpPr>
          <p:cNvPr id="4" name="日期占位符 3"/>
          <p:cNvSpPr>
            <a:spLocks noGrp="1"/>
          </p:cNvSpPr>
          <p:nvPr>
            <p:ph type="dt" sz="half" idx="10"/>
          </p:nvPr>
        </p:nvSpPr>
        <p:spPr/>
        <p:txBody>
          <a:bodyPr/>
          <a:p>
            <a:pPr lvl="0" eaLnBrk="1" fontAlgn="base" hangingPunct="1"/>
            <a:endParaRPr lang="zh-CN" altLang="en-US" strike="noStrike" noProof="1" dirty="0"/>
          </a:p>
        </p:txBody>
      </p:sp>
      <p:sp>
        <p:nvSpPr>
          <p:cNvPr id="5" name="页脚占位符 4"/>
          <p:cNvSpPr>
            <a:spLocks noGrp="1"/>
          </p:cNvSpPr>
          <p:nvPr>
            <p:ph type="ftr" sz="quarter" idx="11"/>
          </p:nvPr>
        </p:nvSpPr>
        <p:spPr/>
        <p:txBody>
          <a:bodyPr/>
          <a:p>
            <a:pPr lvl="0" eaLnBrk="1" fontAlgn="base" hangingPunct="1"/>
            <a:endParaRPr lang="zh-CN" altLang="en-US" strike="noStrike" noProof="1" dirty="0"/>
          </a:p>
        </p:txBody>
      </p:sp>
      <p:sp>
        <p:nvSpPr>
          <p:cNvPr id="6" name="灯片编号占位符 5"/>
          <p:cNvSpPr>
            <a:spLocks noGrp="1"/>
          </p:cNvSpPr>
          <p:nvPr>
            <p:ph type="sldNum" sz="quarter" idx="12"/>
          </p:nvPr>
        </p:nvSpPr>
        <p:spPr/>
        <p:txBody>
          <a:bodyPr/>
          <a:p>
            <a:pPr lvl="0" eaLnBrk="1" fontAlgn="base" hangingPunct="1"/>
            <a:fld id="{9A0DB2DC-4C9A-4742-B13C-FB6460FD3503}" type="slidenum">
              <a:rPr lang="zh-CN" altLang="en-US" strike="noStrike" noProof="1" dirty="0">
                <a:latin typeface="Calibri" panose="020F0502020204030204" pitchFamily="2"/>
                <a:ea typeface="宋体" panose="02010600030101010101" pitchFamily="2" charset="-122"/>
                <a:cs typeface="+mn-ea"/>
              </a:rPr>
            </a:fld>
            <a:endParaRPr lang="zh-CN" altLang="en-US" strike="noStrike" noProof="1"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lvl="0" eaLnBrk="1" fontAlgn="base" hangingPunct="1"/>
            <a:endParaRPr lang="zh-CN" altLang="en-US" strike="noStrike" noProof="1" dirty="0"/>
          </a:p>
        </p:txBody>
      </p:sp>
      <p:sp>
        <p:nvSpPr>
          <p:cNvPr id="3" name="页脚占位符 2"/>
          <p:cNvSpPr>
            <a:spLocks noGrp="1"/>
          </p:cNvSpPr>
          <p:nvPr>
            <p:ph type="ftr" sz="quarter" idx="11"/>
          </p:nvPr>
        </p:nvSpPr>
        <p:spPr/>
        <p:txBody>
          <a:bodyPr/>
          <a:p>
            <a:pPr lvl="0" eaLnBrk="1" fontAlgn="base" hangingPunct="1"/>
            <a:endParaRPr lang="zh-CN" altLang="en-US" strike="noStrike" noProof="1" dirty="0"/>
          </a:p>
        </p:txBody>
      </p:sp>
      <p:sp>
        <p:nvSpPr>
          <p:cNvPr id="4" name="灯片编号占位符 3"/>
          <p:cNvSpPr>
            <a:spLocks noGrp="1"/>
          </p:cNvSpPr>
          <p:nvPr>
            <p:ph type="sldNum" sz="quarter" idx="12"/>
          </p:nvPr>
        </p:nvSpPr>
        <p:spPr/>
        <p:txBody>
          <a:bodyPr/>
          <a:p>
            <a:pPr lvl="0" eaLnBrk="1" fontAlgn="base" hangingPunct="1"/>
            <a:fld id="{9A0DB2DC-4C9A-4742-B13C-FB6460FD3503}" type="slidenum">
              <a:rPr lang="zh-CN" altLang="en-US" strike="noStrike" noProof="1" dirty="0">
                <a:latin typeface="Calibri" panose="020F0502020204030204" pitchFamily="2"/>
                <a:ea typeface="宋体" panose="02010600030101010101" pitchFamily="2" charset="-122"/>
                <a:cs typeface="+mn-ea"/>
              </a:rPr>
            </a:fld>
            <a:endParaRPr lang="zh-CN" altLang="en-US" strike="noStrike" noProof="1"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lvl="0" eaLnBrk="1" fontAlgn="base" hangingPunct="1"/>
            <a:endParaRPr lang="zh-CN" altLang="en-US" strike="noStrike" noProof="1" dirty="0"/>
          </a:p>
        </p:txBody>
      </p:sp>
      <p:sp>
        <p:nvSpPr>
          <p:cNvPr id="6" name="页脚占位符 5"/>
          <p:cNvSpPr>
            <a:spLocks noGrp="1"/>
          </p:cNvSpPr>
          <p:nvPr>
            <p:ph type="ftr" sz="quarter" idx="11"/>
          </p:nvPr>
        </p:nvSpPr>
        <p:spPr/>
        <p:txBody>
          <a:bodyPr/>
          <a:p>
            <a:pPr lvl="0" eaLnBrk="1" fontAlgn="base" hangingPunct="1"/>
            <a:endParaRPr lang="zh-CN" altLang="en-US" strike="noStrike" noProof="1" dirty="0"/>
          </a:p>
        </p:txBody>
      </p:sp>
      <p:sp>
        <p:nvSpPr>
          <p:cNvPr id="7" name="灯片编号占位符 6"/>
          <p:cNvSpPr>
            <a:spLocks noGrp="1"/>
          </p:cNvSpPr>
          <p:nvPr>
            <p:ph type="sldNum" sz="quarter" idx="12"/>
          </p:nvPr>
        </p:nvSpPr>
        <p:spPr/>
        <p:txBody>
          <a:bodyPr/>
          <a:p>
            <a:pPr lvl="0" eaLnBrk="1" fontAlgn="base" hangingPunct="1"/>
            <a:fld id="{9A0DB2DC-4C9A-4742-B13C-FB6460FD3503}" type="slidenum">
              <a:rPr lang="zh-CN" altLang="en-US" strike="noStrike" noProof="1" dirty="0">
                <a:latin typeface="Calibri" panose="020F0502020204030204" pitchFamily="2"/>
                <a:ea typeface="宋体" panose="02010600030101010101" pitchFamily="2" charset="-122"/>
                <a:cs typeface="+mn-ea"/>
              </a:rPr>
            </a:fld>
            <a:endParaRPr lang="zh-CN" altLang="en-US" strike="noStrike" noProof="1"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3195638" cy="1600200"/>
          </a:xfrm>
        </p:spPr>
        <p:txBody>
          <a:bodyPr anchor="t" anchorCtr="0">
            <a:normAutofit/>
          </a:bodyPr>
          <a:lstStyle>
            <a:lvl1pPr>
              <a:defRPr sz="3000"/>
            </a:lvl1pPr>
          </a:lstStyle>
          <a:p>
            <a:pPr fontAlgn="base"/>
            <a:r>
              <a:rPr lang="zh-CN" altLang="en-US" strike="noStrike" noProof="1" dirty="0" smtClean="0"/>
              <a:t>单击此处编辑母版标题样式</a:t>
            </a:r>
            <a:endParaRPr lang="zh-CN" altLang="en-US" strike="noStrike" noProof="1" dirty="0"/>
          </a:p>
        </p:txBody>
      </p:sp>
      <p:sp>
        <p:nvSpPr>
          <p:cNvPr id="3" name="图片占位符 2"/>
          <p:cNvSpPr>
            <a:spLocks noGrp="1"/>
          </p:cNvSpPr>
          <p:nvPr>
            <p:ph type="pic" idx="1"/>
          </p:nvPr>
        </p:nvSpPr>
        <p:spPr>
          <a:xfrm>
            <a:off x="4038600" y="457201"/>
            <a:ext cx="4477941" cy="540385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fontAlgn="base"/>
            <a:endParaRPr lang="zh-CN" altLang="en-US" strike="noStrike" noProof="1"/>
          </a:p>
        </p:txBody>
      </p:sp>
      <p:sp>
        <p:nvSpPr>
          <p:cNvPr id="4" name="文本占位符 3"/>
          <p:cNvSpPr>
            <a:spLocks noGrp="1"/>
          </p:cNvSpPr>
          <p:nvPr>
            <p:ph type="body" sz="half" idx="2"/>
          </p:nvPr>
        </p:nvSpPr>
        <p:spPr>
          <a:xfrm>
            <a:off x="629841" y="2057400"/>
            <a:ext cx="3195638" cy="3811588"/>
          </a:xfrm>
        </p:spPr>
        <p:txBody>
          <a:bodyPr>
            <a:normAutofit/>
          </a:bodyPr>
          <a:lstStyle>
            <a:lvl1pPr marL="0" indent="0">
              <a:buNone/>
              <a:defRPr sz="15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zh-CN" altLang="en-US" strike="noStrike" noProof="1" dirty="0" smtClean="0"/>
              <a:t>单击此处编辑母版文本样式</a:t>
            </a:r>
            <a:endParaRPr lang="zh-CN" altLang="en-US" strike="noStrike" noProof="1" dirty="0" smtClean="0"/>
          </a:p>
        </p:txBody>
      </p:sp>
      <p:sp>
        <p:nvSpPr>
          <p:cNvPr id="5" name="日期占位符 4"/>
          <p:cNvSpPr>
            <a:spLocks noGrp="1"/>
          </p:cNvSpPr>
          <p:nvPr>
            <p:ph type="dt" sz="half" idx="10"/>
          </p:nvPr>
        </p:nvSpPr>
        <p:spPr/>
        <p:txBody>
          <a:bodyPr/>
          <a:p>
            <a:pPr lvl="0" eaLnBrk="1" fontAlgn="base" hangingPunct="1"/>
            <a:endParaRPr lang="zh-CN" altLang="en-US" strike="noStrike" noProof="1" dirty="0"/>
          </a:p>
        </p:txBody>
      </p:sp>
      <p:sp>
        <p:nvSpPr>
          <p:cNvPr id="6" name="页脚占位符 5"/>
          <p:cNvSpPr>
            <a:spLocks noGrp="1"/>
          </p:cNvSpPr>
          <p:nvPr>
            <p:ph type="ftr" sz="quarter" idx="11"/>
          </p:nvPr>
        </p:nvSpPr>
        <p:spPr/>
        <p:txBody>
          <a:bodyPr/>
          <a:p>
            <a:pPr lvl="0" eaLnBrk="1" fontAlgn="base" hangingPunct="1"/>
            <a:endParaRPr lang="zh-CN" altLang="en-US" strike="noStrike" noProof="1" dirty="0"/>
          </a:p>
        </p:txBody>
      </p:sp>
      <p:sp>
        <p:nvSpPr>
          <p:cNvPr id="7" name="灯片编号占位符 6"/>
          <p:cNvSpPr>
            <a:spLocks noGrp="1"/>
          </p:cNvSpPr>
          <p:nvPr>
            <p:ph type="sldNum" sz="quarter" idx="12"/>
          </p:nvPr>
        </p:nvSpPr>
        <p:spPr/>
        <p:txBody>
          <a:bodyPr/>
          <a:p>
            <a:pPr lvl="0" eaLnBrk="1" fontAlgn="base" hangingPunct="1"/>
            <a:fld id="{9A0DB2DC-4C9A-4742-B13C-FB6460FD3503}" type="slidenum">
              <a:rPr lang="zh-CN" altLang="en-US" strike="noStrike" noProof="1" dirty="0">
                <a:latin typeface="Calibri" panose="020F0502020204030204" pitchFamily="2"/>
                <a:ea typeface="宋体" panose="02010600030101010101" pitchFamily="2" charset="-122"/>
                <a:cs typeface="+mn-ea"/>
              </a:rPr>
            </a:fld>
            <a:endParaRPr lang="zh-CN" altLang="en-US" strike="noStrike" noProof="1"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lvl="0" eaLnBrk="1" fontAlgn="base" hangingPunct="1"/>
            <a:endParaRPr lang="zh-CN" altLang="en-US" strike="noStrike" noProof="1" dirty="0"/>
          </a:p>
        </p:txBody>
      </p:sp>
      <p:sp>
        <p:nvSpPr>
          <p:cNvPr id="5" name="页脚占位符 4"/>
          <p:cNvSpPr>
            <a:spLocks noGrp="1"/>
          </p:cNvSpPr>
          <p:nvPr>
            <p:ph type="ftr" sz="quarter" idx="11"/>
          </p:nvPr>
        </p:nvSpPr>
        <p:spPr/>
        <p:txBody>
          <a:bodyPr/>
          <a:p>
            <a:pPr lvl="0" eaLnBrk="1" fontAlgn="base" hangingPunct="1"/>
            <a:endParaRPr lang="zh-CN" altLang="en-US" strike="noStrike" noProof="1" dirty="0"/>
          </a:p>
        </p:txBody>
      </p:sp>
      <p:sp>
        <p:nvSpPr>
          <p:cNvPr id="6" name="灯片编号占位符 5"/>
          <p:cNvSpPr>
            <a:spLocks noGrp="1"/>
          </p:cNvSpPr>
          <p:nvPr>
            <p:ph type="sldNum" sz="quarter" idx="12"/>
          </p:nvPr>
        </p:nvSpPr>
        <p:spPr/>
        <p:txBody>
          <a:bodyPr/>
          <a:p>
            <a:pPr lvl="0" eaLnBrk="1" fontAlgn="base" hangingPunct="1"/>
            <a:fld id="{9A0DB2DC-4C9A-4742-B13C-FB6460FD3503}" type="slidenum">
              <a:rPr lang="zh-CN" altLang="en-US" strike="noStrike" noProof="1" dirty="0">
                <a:latin typeface="Calibri" panose="020F0502020204030204" pitchFamily="2"/>
                <a:ea typeface="宋体" panose="02010600030101010101" pitchFamily="2" charset="-122"/>
                <a:cs typeface="+mn-ea"/>
              </a:rPr>
            </a:fld>
            <a:endParaRPr lang="zh-CN" altLang="en-US" strike="noStrike" noProof="1" dirty="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pPr fontAlgn="base"/>
            <a:r>
              <a:rPr lang="zh-CN" altLang="en-US" strike="noStrike" noProof="1" dirty="0" smtClean="0"/>
              <a:t>单击此处编辑母版标题样式</a:t>
            </a:r>
            <a:endParaRPr lang="zh-CN" altLang="en-US" strike="noStrike" noProof="1" dirty="0"/>
          </a:p>
        </p:txBody>
      </p:sp>
      <p:sp>
        <p:nvSpPr>
          <p:cNvPr id="3" name="竖排文字占位符 2"/>
          <p:cNvSpPr>
            <a:spLocks noGrp="1"/>
          </p:cNvSpPr>
          <p:nvPr>
            <p:ph type="body" orient="vert" idx="1"/>
          </p:nvPr>
        </p:nvSpPr>
        <p:spPr>
          <a:xfrm>
            <a:off x="457200" y="274638"/>
            <a:ext cx="6052930" cy="5851525"/>
          </a:xfrm>
        </p:spPr>
        <p:txBody>
          <a:bodyPr vert="eaVert"/>
          <a:lstStyle/>
          <a:p>
            <a:pPr lvl="0" fontAlgn="base"/>
            <a:r>
              <a:rPr lang="zh-CN" altLang="en-US" strike="noStrike" noProof="1" dirty="0" smtClean="0"/>
              <a:t>单击此处编辑母版文本样式</a:t>
            </a:r>
            <a:endParaRPr lang="zh-CN" altLang="en-US" strike="noStrike" noProof="1" dirty="0" smtClean="0"/>
          </a:p>
          <a:p>
            <a:pPr lvl="1" fontAlgn="base"/>
            <a:r>
              <a:rPr lang="zh-CN" altLang="en-US" strike="noStrike" noProof="1" dirty="0" smtClean="0"/>
              <a:t>第二级</a:t>
            </a:r>
            <a:endParaRPr lang="zh-CN" altLang="en-US" strike="noStrike" noProof="1" dirty="0" smtClean="0"/>
          </a:p>
          <a:p>
            <a:pPr lvl="2" fontAlgn="base"/>
            <a:r>
              <a:rPr lang="zh-CN" altLang="en-US" strike="noStrike" noProof="1" dirty="0" smtClean="0"/>
              <a:t>第三级</a:t>
            </a:r>
            <a:endParaRPr lang="zh-CN" altLang="en-US" strike="noStrike" noProof="1" dirty="0" smtClean="0"/>
          </a:p>
          <a:p>
            <a:pPr lvl="3" fontAlgn="base"/>
            <a:r>
              <a:rPr lang="zh-CN" altLang="en-US" strike="noStrike" noProof="1" dirty="0" smtClean="0"/>
              <a:t>第四级</a:t>
            </a:r>
            <a:endParaRPr lang="zh-CN" altLang="en-US" strike="noStrike" noProof="1" dirty="0" smtClean="0"/>
          </a:p>
          <a:p>
            <a:pPr lvl="4" fontAlgn="base"/>
            <a:r>
              <a:rPr lang="zh-CN" altLang="en-US" strike="noStrike" noProof="1" dirty="0" smtClean="0"/>
              <a:t>第五级</a:t>
            </a:r>
            <a:endParaRPr lang="zh-CN" altLang="en-US" strike="noStrike" noProof="1" dirty="0"/>
          </a:p>
        </p:txBody>
      </p:sp>
      <p:sp>
        <p:nvSpPr>
          <p:cNvPr id="4" name="日期占位符 3"/>
          <p:cNvSpPr>
            <a:spLocks noGrp="1"/>
          </p:cNvSpPr>
          <p:nvPr>
            <p:ph type="dt" sz="half" idx="10"/>
          </p:nvPr>
        </p:nvSpPr>
        <p:spPr/>
        <p:txBody>
          <a:bodyPr/>
          <a:p>
            <a:pPr lvl="0" eaLnBrk="1" fontAlgn="base" hangingPunct="1"/>
            <a:endParaRPr lang="zh-CN" altLang="en-US" strike="noStrike" noProof="1" dirty="0"/>
          </a:p>
        </p:txBody>
      </p:sp>
      <p:sp>
        <p:nvSpPr>
          <p:cNvPr id="5" name="页脚占位符 4"/>
          <p:cNvSpPr>
            <a:spLocks noGrp="1"/>
          </p:cNvSpPr>
          <p:nvPr>
            <p:ph type="ftr" sz="quarter" idx="11"/>
          </p:nvPr>
        </p:nvSpPr>
        <p:spPr/>
        <p:txBody>
          <a:bodyPr/>
          <a:p>
            <a:pPr lvl="0" eaLnBrk="1" fontAlgn="base" hangingPunct="1"/>
            <a:endParaRPr lang="zh-CN" altLang="en-US" strike="noStrike" noProof="1" dirty="0"/>
          </a:p>
        </p:txBody>
      </p:sp>
      <p:sp>
        <p:nvSpPr>
          <p:cNvPr id="6" name="灯片编号占位符 5"/>
          <p:cNvSpPr>
            <a:spLocks noGrp="1"/>
          </p:cNvSpPr>
          <p:nvPr>
            <p:ph type="sldNum" sz="quarter" idx="12"/>
          </p:nvPr>
        </p:nvSpPr>
        <p:spPr/>
        <p:txBody>
          <a:bodyPr/>
          <a:p>
            <a:pPr lvl="0" eaLnBrk="1" fontAlgn="base" hangingPunct="1"/>
            <a:fld id="{9A0DB2DC-4C9A-4742-B13C-FB6460FD3503}" type="slidenum">
              <a:rPr lang="zh-CN" altLang="en-US" strike="noStrike" noProof="1" dirty="0">
                <a:latin typeface="Calibri" panose="020F0502020204030204" pitchFamily="2"/>
                <a:ea typeface="宋体" panose="02010600030101010101" pitchFamily="2" charset="-122"/>
                <a:cs typeface="+mn-ea"/>
              </a:rPr>
            </a:fld>
            <a:endParaRPr lang="zh-CN" altLang="en-US" strike="noStrike" noProof="1"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pPr fontAlgn="base"/>
            <a:r>
              <a:rPr lang="zh-CN" altLang="en-US" strike="noStrike" noProof="1" dirty="0" smtClean="0"/>
              <a:t>单击此处编辑母版标题样式</a:t>
            </a:r>
            <a:endParaRPr lang="zh-CN" altLang="en-US" strike="noStrike" noProof="1" dirty="0"/>
          </a:p>
        </p:txBody>
      </p:sp>
      <p:sp>
        <p:nvSpPr>
          <p:cNvPr id="3" name="副标题 2"/>
          <p:cNvSpPr>
            <a:spLocks noGrp="1"/>
          </p:cNvSpPr>
          <p:nvPr>
            <p:ph type="subTitle" idx="1"/>
          </p:nvPr>
        </p:nvSpPr>
        <p:spPr>
          <a:xfrm>
            <a:off x="1143000" y="3602038"/>
            <a:ext cx="6858000" cy="1655762"/>
          </a:xfrm>
        </p:spPr>
        <p:txBody>
          <a:bodyPr/>
          <a:lstStyle>
            <a:lvl1pPr marL="0" indent="0" algn="ctr">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fontAlgn="base"/>
            <a:r>
              <a:rPr lang="zh-CN" altLang="en-US" strike="noStrike" noProof="1" dirty="0" smtClean="0"/>
              <a:t>单击此处编辑母版副标题样式</a:t>
            </a:r>
            <a:endParaRPr lang="zh-CN" altLang="en-US" strike="noStrike" noProof="1" dirty="0"/>
          </a:p>
        </p:txBody>
      </p:sp>
      <p:sp>
        <p:nvSpPr>
          <p:cNvPr id="4" name="日期占位符 3"/>
          <p:cNvSpPr>
            <a:spLocks noGrp="1"/>
          </p:cNvSpPr>
          <p:nvPr>
            <p:ph type="dt" sz="half" idx="10"/>
          </p:nvPr>
        </p:nvSpPr>
        <p:spPr/>
        <p:txBody>
          <a:bodyPr/>
          <a:p>
            <a:pPr lvl="0" eaLnBrk="1" fontAlgn="base" hangingPunct="1"/>
            <a:endParaRPr lang="zh-CN" altLang="en-US" strike="noStrike" noProof="1" dirty="0"/>
          </a:p>
        </p:txBody>
      </p:sp>
      <p:sp>
        <p:nvSpPr>
          <p:cNvPr id="5" name="页脚占位符 4"/>
          <p:cNvSpPr>
            <a:spLocks noGrp="1"/>
          </p:cNvSpPr>
          <p:nvPr>
            <p:ph type="ftr" sz="quarter" idx="11"/>
          </p:nvPr>
        </p:nvSpPr>
        <p:spPr/>
        <p:txBody>
          <a:bodyPr/>
          <a:p>
            <a:pPr lvl="0" eaLnBrk="1" fontAlgn="base" hangingPunct="1"/>
            <a:endParaRPr lang="zh-CN" altLang="en-US" strike="noStrike" noProof="1" dirty="0"/>
          </a:p>
        </p:txBody>
      </p:sp>
      <p:sp>
        <p:nvSpPr>
          <p:cNvPr id="6" name="灯片编号占位符 5"/>
          <p:cNvSpPr>
            <a:spLocks noGrp="1"/>
          </p:cNvSpPr>
          <p:nvPr>
            <p:ph type="sldNum" sz="quarter" idx="12"/>
          </p:nvPr>
        </p:nvSpPr>
        <p:spPr/>
        <p:txBody>
          <a:bodyPr/>
          <a:p>
            <a:pPr lvl="0" eaLnBrk="1" fontAlgn="base" hangingPunct="1"/>
            <a:fld id="{9A0DB2DC-4C9A-4742-B13C-FB6460FD3503}" type="slidenum">
              <a:rPr lang="zh-CN" altLang="en-US" strike="noStrike" noProof="1" dirty="0">
                <a:latin typeface="Calibri" panose="020F0502020204030204" pitchFamily="2"/>
                <a:ea typeface="宋体" panose="02010600030101010101" pitchFamily="2" charset="-122"/>
                <a:cs typeface="+mn-ea"/>
              </a:rPr>
            </a:fld>
            <a:endParaRPr lang="zh-CN" altLang="en-US" strike="noStrike" noProof="1" dirty="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dirty="0" smtClean="0"/>
              <a:t>单击此处编辑母版标题样式</a:t>
            </a:r>
            <a:endParaRPr lang="zh-CN" altLang="en-US" strike="noStrike" noProof="1" dirty="0"/>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lvl="0" eaLnBrk="1" fontAlgn="base" hangingPunct="1"/>
            <a:endParaRPr lang="zh-CN" altLang="en-US" strike="noStrike" noProof="1" dirty="0"/>
          </a:p>
        </p:txBody>
      </p:sp>
      <p:sp>
        <p:nvSpPr>
          <p:cNvPr id="5" name="页脚占位符 4"/>
          <p:cNvSpPr>
            <a:spLocks noGrp="1"/>
          </p:cNvSpPr>
          <p:nvPr>
            <p:ph type="ftr" sz="quarter" idx="11"/>
          </p:nvPr>
        </p:nvSpPr>
        <p:spPr/>
        <p:txBody>
          <a:bodyPr/>
          <a:p>
            <a:pPr lvl="0" eaLnBrk="1" fontAlgn="base" hangingPunct="1"/>
            <a:endParaRPr lang="zh-CN" altLang="en-US" strike="noStrike" noProof="1" dirty="0"/>
          </a:p>
        </p:txBody>
      </p:sp>
      <p:sp>
        <p:nvSpPr>
          <p:cNvPr id="6" name="灯片编号占位符 5"/>
          <p:cNvSpPr>
            <a:spLocks noGrp="1"/>
          </p:cNvSpPr>
          <p:nvPr>
            <p:ph type="sldNum" sz="quarter" idx="12"/>
          </p:nvPr>
        </p:nvSpPr>
        <p:spPr/>
        <p:txBody>
          <a:bodyPr/>
          <a:p>
            <a:pPr lvl="0" eaLnBrk="1" fontAlgn="base" hangingPunct="1"/>
            <a:fld id="{9A0DB2DC-4C9A-4742-B13C-FB6460FD3503}" type="slidenum">
              <a:rPr lang="zh-CN" altLang="en-US" strike="noStrike" noProof="1" dirty="0">
                <a:latin typeface="Calibri" panose="020F0502020204030204" pitchFamily="2"/>
                <a:ea typeface="宋体" panose="02010600030101010101" pitchFamily="2" charset="-122"/>
                <a:cs typeface="+mn-ea"/>
              </a:rPr>
            </a:fld>
            <a:endParaRPr lang="zh-CN" altLang="en-US" strike="noStrike" noProof="1" dirty="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lgn="l">
              <a:defRPr sz="4500"/>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623888" y="4589463"/>
            <a:ext cx="7886700" cy="1500187"/>
          </a:xfrm>
        </p:spPr>
        <p:txBody>
          <a:bodyPr/>
          <a:lstStyle>
            <a:lvl1pPr marL="0" indent="0" algn="l">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fontAlgn="base"/>
            <a:r>
              <a:rPr lang="zh-CN" altLang="en-US" strike="noStrike" noProof="1" smtClean="0"/>
              <a:t>单击此处编辑母版文本样式</a:t>
            </a:r>
            <a:endParaRPr lang="zh-CN" altLang="en-US" strike="noStrike" noProof="1" smtClean="0"/>
          </a:p>
        </p:txBody>
      </p:sp>
      <p:sp>
        <p:nvSpPr>
          <p:cNvPr id="4" name="日期占位符 3"/>
          <p:cNvSpPr>
            <a:spLocks noGrp="1"/>
          </p:cNvSpPr>
          <p:nvPr>
            <p:ph type="dt" sz="half" idx="10"/>
          </p:nvPr>
        </p:nvSpPr>
        <p:spPr/>
        <p:txBody>
          <a:bodyPr/>
          <a:p>
            <a:pPr lvl="0" eaLnBrk="1" fontAlgn="base" hangingPunct="1"/>
            <a:endParaRPr lang="zh-CN" altLang="en-US" strike="noStrike" noProof="1" dirty="0"/>
          </a:p>
        </p:txBody>
      </p:sp>
      <p:sp>
        <p:nvSpPr>
          <p:cNvPr id="5" name="页脚占位符 4"/>
          <p:cNvSpPr>
            <a:spLocks noGrp="1"/>
          </p:cNvSpPr>
          <p:nvPr>
            <p:ph type="ftr" sz="quarter" idx="11"/>
          </p:nvPr>
        </p:nvSpPr>
        <p:spPr/>
        <p:txBody>
          <a:bodyPr/>
          <a:p>
            <a:pPr lvl="0" eaLnBrk="1" fontAlgn="base" hangingPunct="1"/>
            <a:endParaRPr lang="zh-CN" altLang="en-US" strike="noStrike" noProof="1" dirty="0"/>
          </a:p>
        </p:txBody>
      </p:sp>
      <p:sp>
        <p:nvSpPr>
          <p:cNvPr id="6" name="灯片编号占位符 5"/>
          <p:cNvSpPr>
            <a:spLocks noGrp="1"/>
          </p:cNvSpPr>
          <p:nvPr>
            <p:ph type="sldNum" sz="quarter" idx="12"/>
          </p:nvPr>
        </p:nvSpPr>
        <p:spPr/>
        <p:txBody>
          <a:bodyPr/>
          <a:p>
            <a:pPr lvl="0" eaLnBrk="1" fontAlgn="base" hangingPunct="1"/>
            <a:fld id="{9A0DB2DC-4C9A-4742-B13C-FB6460FD3503}" type="slidenum">
              <a:rPr lang="zh-CN" altLang="en-US" strike="noStrike" noProof="1" dirty="0">
                <a:latin typeface="Calibri" panose="020F0502020204030204" pitchFamily="2"/>
                <a:ea typeface="宋体" panose="02010600030101010101" pitchFamily="2" charset="-122"/>
                <a:cs typeface="+mn-ea"/>
              </a:rPr>
            </a:fld>
            <a:endParaRPr lang="zh-CN" altLang="en-US" strike="noStrike" noProof="1" dirty="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dirty="0" smtClean="0"/>
              <a:t>单击此处编辑母版标题样式</a:t>
            </a:r>
            <a:endParaRPr lang="zh-CN" altLang="en-US" strike="noStrike" noProof="1" dirty="0"/>
          </a:p>
        </p:txBody>
      </p:sp>
      <p:sp>
        <p:nvSpPr>
          <p:cNvPr id="3" name="内容占位符 2"/>
          <p:cNvSpPr>
            <a:spLocks noGrp="1"/>
          </p:cNvSpPr>
          <p:nvPr>
            <p:ph sz="half" idx="1"/>
          </p:nvPr>
        </p:nvSpPr>
        <p:spPr>
          <a:xfrm>
            <a:off x="457200" y="1600200"/>
            <a:ext cx="4032504" cy="4525963"/>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654296" y="1600200"/>
            <a:ext cx="4032504" cy="4525963"/>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p>
            <a:pPr lvl="0" eaLnBrk="1" fontAlgn="base" hangingPunct="1"/>
            <a:endParaRPr lang="zh-CN" altLang="en-US" strike="noStrike" noProof="1" dirty="0"/>
          </a:p>
        </p:txBody>
      </p:sp>
      <p:sp>
        <p:nvSpPr>
          <p:cNvPr id="6" name="页脚占位符 5"/>
          <p:cNvSpPr>
            <a:spLocks noGrp="1"/>
          </p:cNvSpPr>
          <p:nvPr>
            <p:ph type="ftr" sz="quarter" idx="11"/>
          </p:nvPr>
        </p:nvSpPr>
        <p:spPr/>
        <p:txBody>
          <a:bodyPr/>
          <a:p>
            <a:pPr lvl="0" eaLnBrk="1" fontAlgn="base" hangingPunct="1"/>
            <a:endParaRPr lang="zh-CN" altLang="en-US" strike="noStrike" noProof="1" dirty="0"/>
          </a:p>
        </p:txBody>
      </p:sp>
      <p:sp>
        <p:nvSpPr>
          <p:cNvPr id="7" name="灯片编号占位符 6"/>
          <p:cNvSpPr>
            <a:spLocks noGrp="1"/>
          </p:cNvSpPr>
          <p:nvPr>
            <p:ph type="sldNum" sz="quarter" idx="12"/>
          </p:nvPr>
        </p:nvSpPr>
        <p:spPr/>
        <p:txBody>
          <a:bodyPr/>
          <a:p>
            <a:pPr lvl="0" eaLnBrk="1" fontAlgn="base" hangingPunct="1"/>
            <a:fld id="{9A0DB2DC-4C9A-4742-B13C-FB6460FD3503}" type="slidenum">
              <a:rPr lang="zh-CN" altLang="en-US" strike="noStrike" noProof="1" dirty="0">
                <a:latin typeface="Calibri" panose="020F0502020204030204" pitchFamily="2"/>
                <a:ea typeface="宋体" panose="02010600030101010101" pitchFamily="2" charset="-122"/>
                <a:cs typeface="+mn-ea"/>
              </a:rPr>
            </a:fld>
            <a:endParaRPr lang="zh-CN" altLang="en-US" strike="noStrike" noProof="1" dirty="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6"/>
            <a:ext cx="7886700" cy="970222"/>
          </a:xfrm>
        </p:spPr>
        <p:txBody>
          <a:bodyPr/>
          <a:lstStyle>
            <a:lvl1pPr algn="ctr">
              <a:defRPr/>
            </a:lvl1pPr>
          </a:lstStyle>
          <a:p>
            <a:pPr fontAlgn="base"/>
            <a:r>
              <a:rPr lang="zh-CN" altLang="en-US" strike="noStrike" noProof="1" dirty="0" smtClean="0"/>
              <a:t>单击此处编辑母版标题样式</a:t>
            </a:r>
            <a:endParaRPr lang="zh-CN" altLang="en-US" strike="noStrike" noProof="1" dirty="0"/>
          </a:p>
        </p:txBody>
      </p:sp>
      <p:sp>
        <p:nvSpPr>
          <p:cNvPr id="3" name="文本占位符 2"/>
          <p:cNvSpPr>
            <a:spLocks noGrp="1"/>
          </p:cNvSpPr>
          <p:nvPr>
            <p:ph type="body" idx="1"/>
          </p:nvPr>
        </p:nvSpPr>
        <p:spPr>
          <a:xfrm>
            <a:off x="944793" y="1567346"/>
            <a:ext cx="3526380" cy="710095"/>
          </a:xfrm>
        </p:spPr>
        <p:txBody>
          <a:bodyPr anchor="ctr" anchorCtr="0">
            <a:normAutofit/>
          </a:bodyPr>
          <a:lstStyle>
            <a:lvl1pPr marL="0" indent="0">
              <a:buNone/>
              <a:defRPr sz="21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base"/>
            <a:r>
              <a:rPr lang="zh-CN" altLang="en-US" strike="noStrike" noProof="1" dirty="0" smtClean="0"/>
              <a:t>单击此处编辑母版文本样式</a:t>
            </a:r>
            <a:endParaRPr lang="zh-CN" altLang="en-US" strike="noStrike" noProof="1" dirty="0" smtClean="0"/>
          </a:p>
        </p:txBody>
      </p:sp>
      <p:sp>
        <p:nvSpPr>
          <p:cNvPr id="4" name="内容占位符 3"/>
          <p:cNvSpPr>
            <a:spLocks noGrp="1"/>
          </p:cNvSpPr>
          <p:nvPr>
            <p:ph sz="half" idx="2"/>
          </p:nvPr>
        </p:nvSpPr>
        <p:spPr>
          <a:xfrm>
            <a:off x="944793" y="2338388"/>
            <a:ext cx="3526380" cy="3785964"/>
          </a:xfrm>
        </p:spPr>
        <p:txBody>
          <a:bodyPr>
            <a:normAutofit/>
          </a:bodyPr>
          <a:lstStyle>
            <a:lvl1pPr>
              <a:defRPr sz="1800"/>
            </a:lvl1pPr>
            <a:lvl2pPr>
              <a:defRPr sz="1500"/>
            </a:lvl2pPr>
            <a:lvl3pPr>
              <a:defRPr sz="1350"/>
            </a:lvl3pPr>
            <a:lvl4pPr>
              <a:defRPr sz="1200"/>
            </a:lvl4pPr>
            <a:lvl5pPr>
              <a:defRPr sz="1200"/>
            </a:lvl5pPr>
          </a:lstStyle>
          <a:p>
            <a:pPr lvl="0" fontAlgn="base"/>
            <a:r>
              <a:rPr lang="zh-CN" altLang="en-US" strike="noStrike" noProof="1" dirty="0" smtClean="0"/>
              <a:t>单击此处编辑母版文本样式</a:t>
            </a:r>
            <a:endParaRPr lang="zh-CN" altLang="en-US" strike="noStrike" noProof="1" dirty="0" smtClean="0"/>
          </a:p>
          <a:p>
            <a:pPr lvl="1" fontAlgn="base"/>
            <a:r>
              <a:rPr lang="zh-CN" altLang="en-US" strike="noStrike" noProof="1" dirty="0" smtClean="0"/>
              <a:t>第二级</a:t>
            </a:r>
            <a:endParaRPr lang="zh-CN" altLang="en-US" strike="noStrike" noProof="1" dirty="0" smtClean="0"/>
          </a:p>
          <a:p>
            <a:pPr lvl="2" fontAlgn="base"/>
            <a:r>
              <a:rPr lang="zh-CN" altLang="en-US" sz="1350" strike="noStrike" noProof="1" dirty="0" smtClean="0"/>
              <a:t>第三级</a:t>
            </a:r>
            <a:endParaRPr lang="zh-CN" altLang="en-US" strike="noStrike" noProof="1" dirty="0" smtClean="0"/>
          </a:p>
          <a:p>
            <a:pPr lvl="3" fontAlgn="base"/>
            <a:r>
              <a:rPr lang="zh-CN" altLang="en-US" strike="noStrike" noProof="1" dirty="0" smtClean="0"/>
              <a:t>第四级</a:t>
            </a:r>
            <a:endParaRPr lang="zh-CN" altLang="en-US" strike="noStrike" noProof="1" dirty="0" smtClean="0"/>
          </a:p>
          <a:p>
            <a:pPr lvl="4" fontAlgn="base"/>
            <a:r>
              <a:rPr lang="zh-CN" altLang="en-US" strike="noStrike" noProof="1" dirty="0" smtClean="0"/>
              <a:t>第五级</a:t>
            </a:r>
            <a:endParaRPr lang="zh-CN" altLang="en-US" strike="noStrike" noProof="1" dirty="0"/>
          </a:p>
        </p:txBody>
      </p:sp>
      <p:sp>
        <p:nvSpPr>
          <p:cNvPr id="5" name="文本占位符 4"/>
          <p:cNvSpPr>
            <a:spLocks noGrp="1"/>
          </p:cNvSpPr>
          <p:nvPr>
            <p:ph type="body" sz="quarter" idx="3"/>
          </p:nvPr>
        </p:nvSpPr>
        <p:spPr>
          <a:xfrm>
            <a:off x="4717212" y="1567346"/>
            <a:ext cx="3526381" cy="710095"/>
          </a:xfrm>
        </p:spPr>
        <p:txBody>
          <a:bodyPr vert="horz" lIns="91440" tIns="45720" rIns="91440" bIns="45720" rtlCol="0" anchor="ctr" anchorCtr="0">
            <a:normAutofit/>
          </a:bodyPr>
          <a:lstStyle>
            <a:lvl1pPr marL="171450" indent="-171450">
              <a:buNone/>
              <a:defRPr lang="zh-CN" altLang="en-US" b="0" smtClean="0"/>
            </a:lvl1pPr>
          </a:lstStyle>
          <a:p>
            <a:pPr marL="0" lvl="0" indent="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4717212" y="2357460"/>
            <a:ext cx="3526381" cy="3766892"/>
          </a:xfrm>
        </p:spPr>
        <p:txBody>
          <a:bodyPr>
            <a:normAutofit/>
          </a:bodyPr>
          <a:lstStyle>
            <a:lvl1pPr>
              <a:defRPr sz="1800"/>
            </a:lvl1pPr>
            <a:lvl2pPr>
              <a:defRPr sz="1500"/>
            </a:lvl2pPr>
            <a:lvl3pPr>
              <a:defRPr sz="1350"/>
            </a:lvl3pPr>
            <a:lvl4pPr>
              <a:defRPr sz="1200"/>
            </a:lvl4pPr>
            <a:lvl5pPr>
              <a:defRPr sz="1200"/>
            </a:lvl5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z="1350"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p:txBody>
          <a:bodyPr/>
          <a:p>
            <a:pPr lvl="0" eaLnBrk="1" fontAlgn="base" hangingPunct="1"/>
            <a:endParaRPr lang="zh-CN" altLang="en-US" strike="noStrike" noProof="1" dirty="0"/>
          </a:p>
        </p:txBody>
      </p:sp>
      <p:sp>
        <p:nvSpPr>
          <p:cNvPr id="8" name="页脚占位符 7"/>
          <p:cNvSpPr>
            <a:spLocks noGrp="1"/>
          </p:cNvSpPr>
          <p:nvPr>
            <p:ph type="ftr" sz="quarter" idx="11"/>
          </p:nvPr>
        </p:nvSpPr>
        <p:spPr/>
        <p:txBody>
          <a:bodyPr/>
          <a:p>
            <a:pPr lvl="0" eaLnBrk="1" fontAlgn="base" hangingPunct="1"/>
            <a:endParaRPr lang="zh-CN" altLang="en-US" strike="noStrike" noProof="1" dirty="0"/>
          </a:p>
        </p:txBody>
      </p:sp>
      <p:sp>
        <p:nvSpPr>
          <p:cNvPr id="9" name="灯片编号占位符 8"/>
          <p:cNvSpPr>
            <a:spLocks noGrp="1"/>
          </p:cNvSpPr>
          <p:nvPr>
            <p:ph type="sldNum" sz="quarter" idx="12"/>
          </p:nvPr>
        </p:nvSpPr>
        <p:spPr/>
        <p:txBody>
          <a:bodyPr/>
          <a:p>
            <a:pPr lvl="0" eaLnBrk="1" fontAlgn="base" hangingPunct="1"/>
            <a:fld id="{9A0DB2DC-4C9A-4742-B13C-FB6460FD3503}" type="slidenum">
              <a:rPr lang="zh-CN" altLang="en-US" strike="noStrike" noProof="1" dirty="0">
                <a:latin typeface="Calibri" panose="020F0502020204030204" pitchFamily="2"/>
                <a:ea typeface="宋体" panose="02010600030101010101" pitchFamily="2" charset="-122"/>
                <a:cs typeface="+mn-ea"/>
              </a:rPr>
            </a:fld>
            <a:endParaRPr lang="zh-CN" altLang="en-US" strike="noStrike" noProof="1"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dirty="0" smtClean="0"/>
              <a:t>单击此处编辑母版标题样式</a:t>
            </a:r>
            <a:endParaRPr lang="zh-CN" altLang="en-US" strike="noStrike" noProof="1" dirty="0"/>
          </a:p>
        </p:txBody>
      </p:sp>
      <p:sp>
        <p:nvSpPr>
          <p:cNvPr id="3" name="内容占位符 2"/>
          <p:cNvSpPr>
            <a:spLocks noGrp="1"/>
          </p:cNvSpPr>
          <p:nvPr>
            <p:ph sz="half" idx="1"/>
          </p:nvPr>
        </p:nvSpPr>
        <p:spPr>
          <a:xfrm>
            <a:off x="457200" y="1600200"/>
            <a:ext cx="4032504" cy="4525963"/>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654296" y="1600200"/>
            <a:ext cx="4032504" cy="4525963"/>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p>
            <a:pPr lvl="0" eaLnBrk="1" fontAlgn="base" hangingPunct="1"/>
            <a:endParaRPr lang="zh-CN" altLang="en-US" strike="noStrike" noProof="1" dirty="0"/>
          </a:p>
        </p:txBody>
      </p:sp>
      <p:sp>
        <p:nvSpPr>
          <p:cNvPr id="6" name="页脚占位符 5"/>
          <p:cNvSpPr>
            <a:spLocks noGrp="1"/>
          </p:cNvSpPr>
          <p:nvPr>
            <p:ph type="ftr" sz="quarter" idx="11"/>
          </p:nvPr>
        </p:nvSpPr>
        <p:spPr/>
        <p:txBody>
          <a:bodyPr/>
          <a:p>
            <a:pPr lvl="0" eaLnBrk="1" fontAlgn="base" hangingPunct="1"/>
            <a:endParaRPr lang="zh-CN" altLang="en-US" strike="noStrike" noProof="1" dirty="0"/>
          </a:p>
        </p:txBody>
      </p:sp>
      <p:sp>
        <p:nvSpPr>
          <p:cNvPr id="7" name="灯片编号占位符 6"/>
          <p:cNvSpPr>
            <a:spLocks noGrp="1"/>
          </p:cNvSpPr>
          <p:nvPr>
            <p:ph type="sldNum" sz="quarter" idx="12"/>
          </p:nvPr>
        </p:nvSpPr>
        <p:spPr/>
        <p:txBody>
          <a:bodyPr/>
          <a:p>
            <a:pPr lvl="0" eaLnBrk="1" fontAlgn="base" hangingPunct="1"/>
            <a:fld id="{9A0DB2DC-4C9A-4742-B13C-FB6460FD3503}" type="slidenum">
              <a:rPr lang="zh-CN" altLang="en-US" strike="noStrike" noProof="1" dirty="0">
                <a:latin typeface="Calibri" panose="020F0502020204030204" pitchFamily="2"/>
                <a:ea typeface="宋体" panose="02010600030101010101" pitchFamily="2" charset="-122"/>
                <a:cs typeface="+mn-ea"/>
              </a:rPr>
            </a:fld>
            <a:endParaRPr lang="zh-CN" altLang="en-US" strike="noStrike" noProof="1"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dirty="0" smtClean="0"/>
              <a:t>单击此处编辑母版标题样式</a:t>
            </a:r>
            <a:endParaRPr lang="zh-CN" altLang="en-US" strike="noStrike" noProof="1" dirty="0"/>
          </a:p>
        </p:txBody>
      </p:sp>
      <p:sp>
        <p:nvSpPr>
          <p:cNvPr id="3" name="日期占位符 2"/>
          <p:cNvSpPr>
            <a:spLocks noGrp="1"/>
          </p:cNvSpPr>
          <p:nvPr>
            <p:ph type="dt" sz="half" idx="10"/>
          </p:nvPr>
        </p:nvSpPr>
        <p:spPr/>
        <p:txBody>
          <a:bodyPr/>
          <a:p>
            <a:pPr lvl="0" eaLnBrk="1" fontAlgn="base" hangingPunct="1"/>
            <a:endParaRPr lang="zh-CN" altLang="en-US" strike="noStrike" noProof="1" dirty="0"/>
          </a:p>
        </p:txBody>
      </p:sp>
      <p:sp>
        <p:nvSpPr>
          <p:cNvPr id="4" name="页脚占位符 3"/>
          <p:cNvSpPr>
            <a:spLocks noGrp="1"/>
          </p:cNvSpPr>
          <p:nvPr>
            <p:ph type="ftr" sz="quarter" idx="11"/>
          </p:nvPr>
        </p:nvSpPr>
        <p:spPr/>
        <p:txBody>
          <a:bodyPr/>
          <a:p>
            <a:pPr lvl="0" eaLnBrk="1" fontAlgn="base" hangingPunct="1"/>
            <a:endParaRPr lang="zh-CN" altLang="en-US" strike="noStrike" noProof="1" dirty="0"/>
          </a:p>
        </p:txBody>
      </p:sp>
      <p:sp>
        <p:nvSpPr>
          <p:cNvPr id="5" name="灯片编号占位符 4"/>
          <p:cNvSpPr>
            <a:spLocks noGrp="1"/>
          </p:cNvSpPr>
          <p:nvPr>
            <p:ph type="sldNum" sz="quarter" idx="12"/>
          </p:nvPr>
        </p:nvSpPr>
        <p:spPr/>
        <p:txBody>
          <a:bodyPr/>
          <a:p>
            <a:pPr lvl="0" eaLnBrk="1" fontAlgn="base" hangingPunct="1"/>
            <a:fld id="{9A0DB2DC-4C9A-4742-B13C-FB6460FD3503}" type="slidenum">
              <a:rPr lang="zh-CN" altLang="en-US" strike="noStrike" noProof="1" dirty="0">
                <a:latin typeface="Calibri" panose="020F0502020204030204" pitchFamily="2"/>
                <a:ea typeface="宋体" panose="02010600030101010101" pitchFamily="2" charset="-122"/>
                <a:cs typeface="+mn-ea"/>
              </a:rPr>
            </a:fld>
            <a:endParaRPr lang="zh-CN" altLang="en-US" strike="noStrike" noProof="1" dirty="0"/>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lvl="0" eaLnBrk="1" fontAlgn="base" hangingPunct="1"/>
            <a:endParaRPr lang="zh-CN" altLang="en-US" strike="noStrike" noProof="1" dirty="0"/>
          </a:p>
        </p:txBody>
      </p:sp>
      <p:sp>
        <p:nvSpPr>
          <p:cNvPr id="3" name="页脚占位符 2"/>
          <p:cNvSpPr>
            <a:spLocks noGrp="1"/>
          </p:cNvSpPr>
          <p:nvPr>
            <p:ph type="ftr" sz="quarter" idx="11"/>
          </p:nvPr>
        </p:nvSpPr>
        <p:spPr/>
        <p:txBody>
          <a:bodyPr/>
          <a:p>
            <a:pPr lvl="0" eaLnBrk="1" fontAlgn="base" hangingPunct="1"/>
            <a:endParaRPr lang="zh-CN" altLang="en-US" strike="noStrike" noProof="1" dirty="0"/>
          </a:p>
        </p:txBody>
      </p:sp>
      <p:sp>
        <p:nvSpPr>
          <p:cNvPr id="4" name="灯片编号占位符 3"/>
          <p:cNvSpPr>
            <a:spLocks noGrp="1"/>
          </p:cNvSpPr>
          <p:nvPr>
            <p:ph type="sldNum" sz="quarter" idx="12"/>
          </p:nvPr>
        </p:nvSpPr>
        <p:spPr/>
        <p:txBody>
          <a:bodyPr/>
          <a:p>
            <a:pPr lvl="0" eaLnBrk="1" fontAlgn="base" hangingPunct="1"/>
            <a:fld id="{9A0DB2DC-4C9A-4742-B13C-FB6460FD3503}" type="slidenum">
              <a:rPr lang="zh-CN" altLang="en-US" strike="noStrike" noProof="1" dirty="0">
                <a:latin typeface="Calibri" panose="020F0502020204030204" pitchFamily="2"/>
                <a:ea typeface="宋体" panose="02010600030101010101" pitchFamily="2" charset="-122"/>
                <a:cs typeface="+mn-ea"/>
              </a:rPr>
            </a:fld>
            <a:endParaRPr lang="zh-CN" altLang="en-US" strike="noStrike" noProof="1" dirty="0"/>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lvl="0" eaLnBrk="1" fontAlgn="base" hangingPunct="1"/>
            <a:endParaRPr lang="zh-CN" altLang="en-US" strike="noStrike" noProof="1" dirty="0"/>
          </a:p>
        </p:txBody>
      </p:sp>
      <p:sp>
        <p:nvSpPr>
          <p:cNvPr id="6" name="页脚占位符 5"/>
          <p:cNvSpPr>
            <a:spLocks noGrp="1"/>
          </p:cNvSpPr>
          <p:nvPr>
            <p:ph type="ftr" sz="quarter" idx="11"/>
          </p:nvPr>
        </p:nvSpPr>
        <p:spPr/>
        <p:txBody>
          <a:bodyPr/>
          <a:p>
            <a:pPr lvl="0" eaLnBrk="1" fontAlgn="base" hangingPunct="1"/>
            <a:endParaRPr lang="zh-CN" altLang="en-US" strike="noStrike" noProof="1" dirty="0"/>
          </a:p>
        </p:txBody>
      </p:sp>
      <p:sp>
        <p:nvSpPr>
          <p:cNvPr id="7" name="灯片编号占位符 6"/>
          <p:cNvSpPr>
            <a:spLocks noGrp="1"/>
          </p:cNvSpPr>
          <p:nvPr>
            <p:ph type="sldNum" sz="quarter" idx="12"/>
          </p:nvPr>
        </p:nvSpPr>
        <p:spPr/>
        <p:txBody>
          <a:bodyPr/>
          <a:p>
            <a:pPr lvl="0" eaLnBrk="1" fontAlgn="base" hangingPunct="1"/>
            <a:fld id="{9A0DB2DC-4C9A-4742-B13C-FB6460FD3503}" type="slidenum">
              <a:rPr lang="zh-CN" altLang="en-US" strike="noStrike" noProof="1" dirty="0">
                <a:latin typeface="Calibri" panose="020F0502020204030204" pitchFamily="2"/>
                <a:ea typeface="宋体" panose="02010600030101010101" pitchFamily="2" charset="-122"/>
                <a:cs typeface="+mn-ea"/>
              </a:rPr>
            </a:fld>
            <a:endParaRPr lang="zh-CN" altLang="en-US" strike="noStrike" noProof="1" dirty="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3195638" cy="1600200"/>
          </a:xfrm>
        </p:spPr>
        <p:txBody>
          <a:bodyPr anchor="t" anchorCtr="0">
            <a:normAutofit/>
          </a:bodyPr>
          <a:lstStyle>
            <a:lvl1pPr>
              <a:defRPr sz="3000"/>
            </a:lvl1pPr>
          </a:lstStyle>
          <a:p>
            <a:pPr fontAlgn="base"/>
            <a:r>
              <a:rPr lang="zh-CN" altLang="en-US" strike="noStrike" noProof="1" dirty="0" smtClean="0"/>
              <a:t>单击此处编辑母版标题样式</a:t>
            </a:r>
            <a:endParaRPr lang="zh-CN" altLang="en-US" strike="noStrike" noProof="1" dirty="0"/>
          </a:p>
        </p:txBody>
      </p:sp>
      <p:sp>
        <p:nvSpPr>
          <p:cNvPr id="3" name="图片占位符 2"/>
          <p:cNvSpPr>
            <a:spLocks noGrp="1"/>
          </p:cNvSpPr>
          <p:nvPr>
            <p:ph type="pic" idx="1"/>
          </p:nvPr>
        </p:nvSpPr>
        <p:spPr>
          <a:xfrm>
            <a:off x="4038600" y="457201"/>
            <a:ext cx="4477941" cy="540385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fontAlgn="base"/>
            <a:endParaRPr lang="zh-CN" altLang="en-US" strike="noStrike" noProof="1"/>
          </a:p>
        </p:txBody>
      </p:sp>
      <p:sp>
        <p:nvSpPr>
          <p:cNvPr id="4" name="文本占位符 3"/>
          <p:cNvSpPr>
            <a:spLocks noGrp="1"/>
          </p:cNvSpPr>
          <p:nvPr>
            <p:ph type="body" sz="half" idx="2"/>
          </p:nvPr>
        </p:nvSpPr>
        <p:spPr>
          <a:xfrm>
            <a:off x="629841" y="2057400"/>
            <a:ext cx="3195638" cy="3811588"/>
          </a:xfrm>
        </p:spPr>
        <p:txBody>
          <a:bodyPr>
            <a:normAutofit/>
          </a:bodyPr>
          <a:lstStyle>
            <a:lvl1pPr marL="0" indent="0">
              <a:buNone/>
              <a:defRPr sz="15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zh-CN" altLang="en-US" strike="noStrike" noProof="1" dirty="0" smtClean="0"/>
              <a:t>单击此处编辑母版文本样式</a:t>
            </a:r>
            <a:endParaRPr lang="zh-CN" altLang="en-US" strike="noStrike" noProof="1" dirty="0" smtClean="0"/>
          </a:p>
        </p:txBody>
      </p:sp>
      <p:sp>
        <p:nvSpPr>
          <p:cNvPr id="5" name="日期占位符 4"/>
          <p:cNvSpPr>
            <a:spLocks noGrp="1"/>
          </p:cNvSpPr>
          <p:nvPr>
            <p:ph type="dt" sz="half" idx="10"/>
          </p:nvPr>
        </p:nvSpPr>
        <p:spPr/>
        <p:txBody>
          <a:bodyPr/>
          <a:p>
            <a:pPr lvl="0" eaLnBrk="1" fontAlgn="base" hangingPunct="1"/>
            <a:endParaRPr lang="zh-CN" altLang="en-US" strike="noStrike" noProof="1" dirty="0"/>
          </a:p>
        </p:txBody>
      </p:sp>
      <p:sp>
        <p:nvSpPr>
          <p:cNvPr id="6" name="页脚占位符 5"/>
          <p:cNvSpPr>
            <a:spLocks noGrp="1"/>
          </p:cNvSpPr>
          <p:nvPr>
            <p:ph type="ftr" sz="quarter" idx="11"/>
          </p:nvPr>
        </p:nvSpPr>
        <p:spPr/>
        <p:txBody>
          <a:bodyPr/>
          <a:p>
            <a:pPr lvl="0" eaLnBrk="1" fontAlgn="base" hangingPunct="1"/>
            <a:endParaRPr lang="zh-CN" altLang="en-US" strike="noStrike" noProof="1" dirty="0"/>
          </a:p>
        </p:txBody>
      </p:sp>
      <p:sp>
        <p:nvSpPr>
          <p:cNvPr id="7" name="灯片编号占位符 6"/>
          <p:cNvSpPr>
            <a:spLocks noGrp="1"/>
          </p:cNvSpPr>
          <p:nvPr>
            <p:ph type="sldNum" sz="quarter" idx="12"/>
          </p:nvPr>
        </p:nvSpPr>
        <p:spPr/>
        <p:txBody>
          <a:bodyPr/>
          <a:p>
            <a:pPr lvl="0" eaLnBrk="1" fontAlgn="base" hangingPunct="1"/>
            <a:fld id="{9A0DB2DC-4C9A-4742-B13C-FB6460FD3503}" type="slidenum">
              <a:rPr lang="zh-CN" altLang="en-US" strike="noStrike" noProof="1" dirty="0">
                <a:latin typeface="Calibri" panose="020F0502020204030204" pitchFamily="2"/>
                <a:ea typeface="宋体" panose="02010600030101010101" pitchFamily="2" charset="-122"/>
                <a:cs typeface="+mn-ea"/>
              </a:rPr>
            </a:fld>
            <a:endParaRPr lang="zh-CN" altLang="en-US" strike="noStrike" noProof="1" dirty="0"/>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lvl="0" eaLnBrk="1" fontAlgn="base" hangingPunct="1"/>
            <a:endParaRPr lang="zh-CN" altLang="en-US" strike="noStrike" noProof="1" dirty="0"/>
          </a:p>
        </p:txBody>
      </p:sp>
      <p:sp>
        <p:nvSpPr>
          <p:cNvPr id="5" name="页脚占位符 4"/>
          <p:cNvSpPr>
            <a:spLocks noGrp="1"/>
          </p:cNvSpPr>
          <p:nvPr>
            <p:ph type="ftr" sz="quarter" idx="11"/>
          </p:nvPr>
        </p:nvSpPr>
        <p:spPr/>
        <p:txBody>
          <a:bodyPr/>
          <a:p>
            <a:pPr lvl="0" eaLnBrk="1" fontAlgn="base" hangingPunct="1"/>
            <a:endParaRPr lang="zh-CN" altLang="en-US" strike="noStrike" noProof="1" dirty="0"/>
          </a:p>
        </p:txBody>
      </p:sp>
      <p:sp>
        <p:nvSpPr>
          <p:cNvPr id="6" name="灯片编号占位符 5"/>
          <p:cNvSpPr>
            <a:spLocks noGrp="1"/>
          </p:cNvSpPr>
          <p:nvPr>
            <p:ph type="sldNum" sz="quarter" idx="12"/>
          </p:nvPr>
        </p:nvSpPr>
        <p:spPr/>
        <p:txBody>
          <a:bodyPr/>
          <a:p>
            <a:pPr lvl="0" eaLnBrk="1" fontAlgn="base" hangingPunct="1"/>
            <a:fld id="{9A0DB2DC-4C9A-4742-B13C-FB6460FD3503}" type="slidenum">
              <a:rPr lang="zh-CN" altLang="en-US" strike="noStrike" noProof="1" dirty="0">
                <a:latin typeface="Calibri" panose="020F0502020204030204" pitchFamily="2"/>
                <a:ea typeface="宋体" panose="02010600030101010101" pitchFamily="2" charset="-122"/>
                <a:cs typeface="+mn-ea"/>
              </a:rPr>
            </a:fld>
            <a:endParaRPr lang="zh-CN" altLang="en-US" strike="noStrike" noProof="1" dirty="0"/>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pPr fontAlgn="base"/>
            <a:r>
              <a:rPr lang="zh-CN" altLang="en-US" strike="noStrike" noProof="1" dirty="0" smtClean="0"/>
              <a:t>单击此处编辑母版标题样式</a:t>
            </a:r>
            <a:endParaRPr lang="zh-CN" altLang="en-US" strike="noStrike" noProof="1" dirty="0"/>
          </a:p>
        </p:txBody>
      </p:sp>
      <p:sp>
        <p:nvSpPr>
          <p:cNvPr id="3" name="竖排文字占位符 2"/>
          <p:cNvSpPr>
            <a:spLocks noGrp="1"/>
          </p:cNvSpPr>
          <p:nvPr>
            <p:ph type="body" orient="vert" idx="1"/>
          </p:nvPr>
        </p:nvSpPr>
        <p:spPr>
          <a:xfrm>
            <a:off x="457200" y="274638"/>
            <a:ext cx="6052930" cy="5851525"/>
          </a:xfrm>
        </p:spPr>
        <p:txBody>
          <a:bodyPr vert="eaVert"/>
          <a:lstStyle/>
          <a:p>
            <a:pPr lvl="0" fontAlgn="base"/>
            <a:r>
              <a:rPr lang="zh-CN" altLang="en-US" strike="noStrike" noProof="1" dirty="0" smtClean="0"/>
              <a:t>单击此处编辑母版文本样式</a:t>
            </a:r>
            <a:endParaRPr lang="zh-CN" altLang="en-US" strike="noStrike" noProof="1" dirty="0" smtClean="0"/>
          </a:p>
          <a:p>
            <a:pPr lvl="1" fontAlgn="base"/>
            <a:r>
              <a:rPr lang="zh-CN" altLang="en-US" strike="noStrike" noProof="1" dirty="0" smtClean="0"/>
              <a:t>第二级</a:t>
            </a:r>
            <a:endParaRPr lang="zh-CN" altLang="en-US" strike="noStrike" noProof="1" dirty="0" smtClean="0"/>
          </a:p>
          <a:p>
            <a:pPr lvl="2" fontAlgn="base"/>
            <a:r>
              <a:rPr lang="zh-CN" altLang="en-US" strike="noStrike" noProof="1" dirty="0" smtClean="0"/>
              <a:t>第三级</a:t>
            </a:r>
            <a:endParaRPr lang="zh-CN" altLang="en-US" strike="noStrike" noProof="1" dirty="0" smtClean="0"/>
          </a:p>
          <a:p>
            <a:pPr lvl="3" fontAlgn="base"/>
            <a:r>
              <a:rPr lang="zh-CN" altLang="en-US" strike="noStrike" noProof="1" dirty="0" smtClean="0"/>
              <a:t>第四级</a:t>
            </a:r>
            <a:endParaRPr lang="zh-CN" altLang="en-US" strike="noStrike" noProof="1" dirty="0" smtClean="0"/>
          </a:p>
          <a:p>
            <a:pPr lvl="4" fontAlgn="base"/>
            <a:r>
              <a:rPr lang="zh-CN" altLang="en-US" strike="noStrike" noProof="1" dirty="0" smtClean="0"/>
              <a:t>第五级</a:t>
            </a:r>
            <a:endParaRPr lang="zh-CN" altLang="en-US" strike="noStrike" noProof="1" dirty="0"/>
          </a:p>
        </p:txBody>
      </p:sp>
      <p:sp>
        <p:nvSpPr>
          <p:cNvPr id="4" name="日期占位符 3"/>
          <p:cNvSpPr>
            <a:spLocks noGrp="1"/>
          </p:cNvSpPr>
          <p:nvPr>
            <p:ph type="dt" sz="half" idx="10"/>
          </p:nvPr>
        </p:nvSpPr>
        <p:spPr/>
        <p:txBody>
          <a:bodyPr/>
          <a:p>
            <a:pPr lvl="0" eaLnBrk="1" fontAlgn="base" hangingPunct="1"/>
            <a:endParaRPr lang="zh-CN" altLang="en-US" strike="noStrike" noProof="1" dirty="0"/>
          </a:p>
        </p:txBody>
      </p:sp>
      <p:sp>
        <p:nvSpPr>
          <p:cNvPr id="5" name="页脚占位符 4"/>
          <p:cNvSpPr>
            <a:spLocks noGrp="1"/>
          </p:cNvSpPr>
          <p:nvPr>
            <p:ph type="ftr" sz="quarter" idx="11"/>
          </p:nvPr>
        </p:nvSpPr>
        <p:spPr/>
        <p:txBody>
          <a:bodyPr/>
          <a:p>
            <a:pPr lvl="0" eaLnBrk="1" fontAlgn="base" hangingPunct="1"/>
            <a:endParaRPr lang="zh-CN" altLang="en-US" strike="noStrike" noProof="1" dirty="0"/>
          </a:p>
        </p:txBody>
      </p:sp>
      <p:sp>
        <p:nvSpPr>
          <p:cNvPr id="6" name="灯片编号占位符 5"/>
          <p:cNvSpPr>
            <a:spLocks noGrp="1"/>
          </p:cNvSpPr>
          <p:nvPr>
            <p:ph type="sldNum" sz="quarter" idx="12"/>
          </p:nvPr>
        </p:nvSpPr>
        <p:spPr/>
        <p:txBody>
          <a:bodyPr/>
          <a:p>
            <a:pPr lvl="0" eaLnBrk="1" fontAlgn="base" hangingPunct="1"/>
            <a:fld id="{9A0DB2DC-4C9A-4742-B13C-FB6460FD3503}" type="slidenum">
              <a:rPr lang="zh-CN" altLang="en-US" strike="noStrike" noProof="1" dirty="0">
                <a:latin typeface="Calibri" panose="020F0502020204030204" pitchFamily="2"/>
                <a:ea typeface="宋体" panose="02010600030101010101" pitchFamily="2" charset="-122"/>
                <a:cs typeface="+mn-ea"/>
              </a:rPr>
            </a:fld>
            <a:endParaRPr lang="zh-CN" altLang="en-US" strike="noStrike" noProof="1" dirty="0"/>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pPr fontAlgn="base"/>
            <a:r>
              <a:rPr lang="zh-CN" altLang="en-US" strike="noStrike" noProof="1" dirty="0" smtClean="0"/>
              <a:t>单击此处编辑母版标题样式</a:t>
            </a:r>
            <a:endParaRPr lang="zh-CN" altLang="en-US" strike="noStrike" noProof="1" dirty="0"/>
          </a:p>
        </p:txBody>
      </p:sp>
      <p:sp>
        <p:nvSpPr>
          <p:cNvPr id="3" name="副标题 2"/>
          <p:cNvSpPr>
            <a:spLocks noGrp="1"/>
          </p:cNvSpPr>
          <p:nvPr>
            <p:ph type="subTitle" idx="1"/>
          </p:nvPr>
        </p:nvSpPr>
        <p:spPr>
          <a:xfrm>
            <a:off x="1143000" y="3602038"/>
            <a:ext cx="6858000" cy="1655762"/>
          </a:xfrm>
        </p:spPr>
        <p:txBody>
          <a:bodyPr/>
          <a:lstStyle>
            <a:lvl1pPr marL="0" indent="0" algn="ctr">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fontAlgn="base"/>
            <a:r>
              <a:rPr lang="zh-CN" altLang="en-US" strike="noStrike" noProof="1" dirty="0" smtClean="0"/>
              <a:t>单击此处编辑母版副标题样式</a:t>
            </a:r>
            <a:endParaRPr lang="zh-CN" altLang="en-US" strike="noStrike" noProof="1" dirty="0"/>
          </a:p>
        </p:txBody>
      </p:sp>
      <p:sp>
        <p:nvSpPr>
          <p:cNvPr id="4" name="日期占位符 3"/>
          <p:cNvSpPr>
            <a:spLocks noGrp="1"/>
          </p:cNvSpPr>
          <p:nvPr>
            <p:ph type="dt" sz="half" idx="10"/>
          </p:nvPr>
        </p:nvSpPr>
        <p:spPr/>
        <p:txBody>
          <a:bodyPr/>
          <a:p>
            <a:pPr lvl="0" eaLnBrk="1" fontAlgn="base" hangingPunct="1"/>
            <a:endParaRPr lang="zh-CN" altLang="en-US" strike="noStrike" noProof="1" dirty="0"/>
          </a:p>
        </p:txBody>
      </p:sp>
      <p:sp>
        <p:nvSpPr>
          <p:cNvPr id="5" name="页脚占位符 4"/>
          <p:cNvSpPr>
            <a:spLocks noGrp="1"/>
          </p:cNvSpPr>
          <p:nvPr>
            <p:ph type="ftr" sz="quarter" idx="11"/>
          </p:nvPr>
        </p:nvSpPr>
        <p:spPr/>
        <p:txBody>
          <a:bodyPr/>
          <a:p>
            <a:pPr lvl="0" eaLnBrk="1" fontAlgn="base" hangingPunct="1"/>
            <a:endParaRPr lang="zh-CN" altLang="en-US" strike="noStrike" noProof="1" dirty="0"/>
          </a:p>
        </p:txBody>
      </p:sp>
      <p:sp>
        <p:nvSpPr>
          <p:cNvPr id="6" name="灯片编号占位符 5"/>
          <p:cNvSpPr>
            <a:spLocks noGrp="1"/>
          </p:cNvSpPr>
          <p:nvPr>
            <p:ph type="sldNum" sz="quarter" idx="12"/>
          </p:nvPr>
        </p:nvSpPr>
        <p:spPr/>
        <p:txBody>
          <a:bodyPr/>
          <a:p>
            <a:pPr lvl="0" eaLnBrk="1" fontAlgn="base" hangingPunct="1"/>
            <a:fld id="{9A0DB2DC-4C9A-4742-B13C-FB6460FD3503}" type="slidenum">
              <a:rPr lang="zh-CN" altLang="en-US" strike="noStrike" noProof="1" dirty="0">
                <a:latin typeface="Calibri" panose="020F0502020204030204" pitchFamily="2"/>
                <a:ea typeface="宋体" panose="02010600030101010101" pitchFamily="2" charset="-122"/>
                <a:cs typeface="+mn-ea"/>
              </a:rPr>
            </a:fld>
            <a:endParaRPr lang="zh-CN" altLang="en-US" strike="noStrike" noProof="1" dirty="0"/>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dirty="0" smtClean="0"/>
              <a:t>单击此处编辑母版标题样式</a:t>
            </a:r>
            <a:endParaRPr lang="zh-CN" altLang="en-US" strike="noStrike" noProof="1" dirty="0"/>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lvl="0" eaLnBrk="1" fontAlgn="base" hangingPunct="1"/>
            <a:endParaRPr lang="zh-CN" altLang="en-US" strike="noStrike" noProof="1" dirty="0"/>
          </a:p>
        </p:txBody>
      </p:sp>
      <p:sp>
        <p:nvSpPr>
          <p:cNvPr id="5" name="页脚占位符 4"/>
          <p:cNvSpPr>
            <a:spLocks noGrp="1"/>
          </p:cNvSpPr>
          <p:nvPr>
            <p:ph type="ftr" sz="quarter" idx="11"/>
          </p:nvPr>
        </p:nvSpPr>
        <p:spPr/>
        <p:txBody>
          <a:bodyPr/>
          <a:p>
            <a:pPr lvl="0" eaLnBrk="1" fontAlgn="base" hangingPunct="1"/>
            <a:endParaRPr lang="zh-CN" altLang="en-US" strike="noStrike" noProof="1" dirty="0"/>
          </a:p>
        </p:txBody>
      </p:sp>
      <p:sp>
        <p:nvSpPr>
          <p:cNvPr id="6" name="灯片编号占位符 5"/>
          <p:cNvSpPr>
            <a:spLocks noGrp="1"/>
          </p:cNvSpPr>
          <p:nvPr>
            <p:ph type="sldNum" sz="quarter" idx="12"/>
          </p:nvPr>
        </p:nvSpPr>
        <p:spPr/>
        <p:txBody>
          <a:bodyPr/>
          <a:p>
            <a:pPr lvl="0" eaLnBrk="1" fontAlgn="base" hangingPunct="1"/>
            <a:fld id="{9A0DB2DC-4C9A-4742-B13C-FB6460FD3503}" type="slidenum">
              <a:rPr lang="zh-CN" altLang="en-US" strike="noStrike" noProof="1" dirty="0">
                <a:latin typeface="Calibri" panose="020F0502020204030204" pitchFamily="2"/>
                <a:ea typeface="宋体" panose="02010600030101010101" pitchFamily="2" charset="-122"/>
                <a:cs typeface="+mn-ea"/>
              </a:rPr>
            </a:fld>
            <a:endParaRPr lang="zh-CN" altLang="en-US" strike="noStrike" noProof="1" dirty="0"/>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lgn="l">
              <a:defRPr sz="4500"/>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623888" y="4589463"/>
            <a:ext cx="7886700" cy="1500187"/>
          </a:xfrm>
        </p:spPr>
        <p:txBody>
          <a:bodyPr/>
          <a:lstStyle>
            <a:lvl1pPr marL="0" indent="0" algn="l">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fontAlgn="base"/>
            <a:r>
              <a:rPr lang="zh-CN" altLang="en-US" strike="noStrike" noProof="1" smtClean="0"/>
              <a:t>单击此处编辑母版文本样式</a:t>
            </a:r>
            <a:endParaRPr lang="zh-CN" altLang="en-US" strike="noStrike" noProof="1" smtClean="0"/>
          </a:p>
        </p:txBody>
      </p:sp>
      <p:sp>
        <p:nvSpPr>
          <p:cNvPr id="4" name="日期占位符 3"/>
          <p:cNvSpPr>
            <a:spLocks noGrp="1"/>
          </p:cNvSpPr>
          <p:nvPr>
            <p:ph type="dt" sz="half" idx="10"/>
          </p:nvPr>
        </p:nvSpPr>
        <p:spPr/>
        <p:txBody>
          <a:bodyPr/>
          <a:p>
            <a:pPr lvl="0" eaLnBrk="1" fontAlgn="base" hangingPunct="1"/>
            <a:endParaRPr lang="zh-CN" altLang="en-US" strike="noStrike" noProof="1" dirty="0"/>
          </a:p>
        </p:txBody>
      </p:sp>
      <p:sp>
        <p:nvSpPr>
          <p:cNvPr id="5" name="页脚占位符 4"/>
          <p:cNvSpPr>
            <a:spLocks noGrp="1"/>
          </p:cNvSpPr>
          <p:nvPr>
            <p:ph type="ftr" sz="quarter" idx="11"/>
          </p:nvPr>
        </p:nvSpPr>
        <p:spPr/>
        <p:txBody>
          <a:bodyPr/>
          <a:p>
            <a:pPr lvl="0" eaLnBrk="1" fontAlgn="base" hangingPunct="1"/>
            <a:endParaRPr lang="zh-CN" altLang="en-US" strike="noStrike" noProof="1" dirty="0"/>
          </a:p>
        </p:txBody>
      </p:sp>
      <p:sp>
        <p:nvSpPr>
          <p:cNvPr id="6" name="灯片编号占位符 5"/>
          <p:cNvSpPr>
            <a:spLocks noGrp="1"/>
          </p:cNvSpPr>
          <p:nvPr>
            <p:ph type="sldNum" sz="quarter" idx="12"/>
          </p:nvPr>
        </p:nvSpPr>
        <p:spPr/>
        <p:txBody>
          <a:bodyPr/>
          <a:p>
            <a:pPr lvl="0" eaLnBrk="1" fontAlgn="base" hangingPunct="1"/>
            <a:fld id="{9A0DB2DC-4C9A-4742-B13C-FB6460FD3503}" type="slidenum">
              <a:rPr lang="zh-CN" altLang="en-US" strike="noStrike" noProof="1" dirty="0">
                <a:latin typeface="Calibri" panose="020F0502020204030204" pitchFamily="2"/>
                <a:ea typeface="宋体" panose="02010600030101010101" pitchFamily="2" charset="-122"/>
                <a:cs typeface="+mn-ea"/>
              </a:rPr>
            </a:fld>
            <a:endParaRPr lang="zh-CN" altLang="en-US" strike="noStrike" noProof="1" dirty="0"/>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dirty="0" smtClean="0"/>
              <a:t>单击此处编辑母版标题样式</a:t>
            </a:r>
            <a:endParaRPr lang="zh-CN" altLang="en-US" strike="noStrike" noProof="1" dirty="0"/>
          </a:p>
        </p:txBody>
      </p:sp>
      <p:sp>
        <p:nvSpPr>
          <p:cNvPr id="3" name="内容占位符 2"/>
          <p:cNvSpPr>
            <a:spLocks noGrp="1"/>
          </p:cNvSpPr>
          <p:nvPr>
            <p:ph sz="half" idx="1"/>
          </p:nvPr>
        </p:nvSpPr>
        <p:spPr>
          <a:xfrm>
            <a:off x="457200" y="1600200"/>
            <a:ext cx="4032504" cy="4525963"/>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654296" y="1600200"/>
            <a:ext cx="4032504" cy="4525963"/>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p>
            <a:pPr lvl="0" eaLnBrk="1" fontAlgn="base" hangingPunct="1"/>
            <a:endParaRPr lang="zh-CN" altLang="en-US" strike="noStrike" noProof="1" dirty="0"/>
          </a:p>
        </p:txBody>
      </p:sp>
      <p:sp>
        <p:nvSpPr>
          <p:cNvPr id="6" name="页脚占位符 5"/>
          <p:cNvSpPr>
            <a:spLocks noGrp="1"/>
          </p:cNvSpPr>
          <p:nvPr>
            <p:ph type="ftr" sz="quarter" idx="11"/>
          </p:nvPr>
        </p:nvSpPr>
        <p:spPr/>
        <p:txBody>
          <a:bodyPr/>
          <a:p>
            <a:pPr lvl="0" eaLnBrk="1" fontAlgn="base" hangingPunct="1"/>
            <a:endParaRPr lang="zh-CN" altLang="en-US" strike="noStrike" noProof="1" dirty="0"/>
          </a:p>
        </p:txBody>
      </p:sp>
      <p:sp>
        <p:nvSpPr>
          <p:cNvPr id="7" name="灯片编号占位符 6"/>
          <p:cNvSpPr>
            <a:spLocks noGrp="1"/>
          </p:cNvSpPr>
          <p:nvPr>
            <p:ph type="sldNum" sz="quarter" idx="12"/>
          </p:nvPr>
        </p:nvSpPr>
        <p:spPr/>
        <p:txBody>
          <a:bodyPr/>
          <a:p>
            <a:pPr lvl="0" eaLnBrk="1" fontAlgn="base" hangingPunct="1"/>
            <a:fld id="{9A0DB2DC-4C9A-4742-B13C-FB6460FD3503}" type="slidenum">
              <a:rPr lang="zh-CN" altLang="en-US" strike="noStrike" noProof="1" dirty="0">
                <a:latin typeface="Calibri" panose="020F0502020204030204" pitchFamily="2"/>
                <a:ea typeface="宋体" panose="02010600030101010101" pitchFamily="2" charset="-122"/>
                <a:cs typeface="+mn-ea"/>
              </a:rPr>
            </a:fld>
            <a:endParaRPr lang="zh-CN" altLang="en-US" strike="noStrike" noProof="1"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6"/>
            <a:ext cx="7886700" cy="970222"/>
          </a:xfrm>
        </p:spPr>
        <p:txBody>
          <a:bodyPr/>
          <a:lstStyle>
            <a:lvl1pPr algn="ctr">
              <a:defRPr/>
            </a:lvl1pPr>
          </a:lstStyle>
          <a:p>
            <a:pPr fontAlgn="base"/>
            <a:r>
              <a:rPr lang="zh-CN" altLang="en-US" strike="noStrike" noProof="1" dirty="0" smtClean="0"/>
              <a:t>单击此处编辑母版标题样式</a:t>
            </a:r>
            <a:endParaRPr lang="zh-CN" altLang="en-US" strike="noStrike" noProof="1" dirty="0"/>
          </a:p>
        </p:txBody>
      </p:sp>
      <p:sp>
        <p:nvSpPr>
          <p:cNvPr id="3" name="文本占位符 2"/>
          <p:cNvSpPr>
            <a:spLocks noGrp="1"/>
          </p:cNvSpPr>
          <p:nvPr>
            <p:ph type="body" idx="1"/>
          </p:nvPr>
        </p:nvSpPr>
        <p:spPr>
          <a:xfrm>
            <a:off x="944793" y="1567346"/>
            <a:ext cx="3526380" cy="710095"/>
          </a:xfrm>
        </p:spPr>
        <p:txBody>
          <a:bodyPr anchor="ctr" anchorCtr="0">
            <a:normAutofit/>
          </a:bodyPr>
          <a:lstStyle>
            <a:lvl1pPr marL="0" indent="0">
              <a:buNone/>
              <a:defRPr sz="21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base"/>
            <a:r>
              <a:rPr lang="zh-CN" altLang="en-US" strike="noStrike" noProof="1" dirty="0" smtClean="0"/>
              <a:t>单击此处编辑母版文本样式</a:t>
            </a:r>
            <a:endParaRPr lang="zh-CN" altLang="en-US" strike="noStrike" noProof="1" dirty="0" smtClean="0"/>
          </a:p>
        </p:txBody>
      </p:sp>
      <p:sp>
        <p:nvSpPr>
          <p:cNvPr id="4" name="内容占位符 3"/>
          <p:cNvSpPr>
            <a:spLocks noGrp="1"/>
          </p:cNvSpPr>
          <p:nvPr>
            <p:ph sz="half" idx="2"/>
          </p:nvPr>
        </p:nvSpPr>
        <p:spPr>
          <a:xfrm>
            <a:off x="944793" y="2338388"/>
            <a:ext cx="3526380" cy="3785964"/>
          </a:xfrm>
        </p:spPr>
        <p:txBody>
          <a:bodyPr>
            <a:normAutofit/>
          </a:bodyPr>
          <a:lstStyle>
            <a:lvl1pPr>
              <a:defRPr sz="1800"/>
            </a:lvl1pPr>
            <a:lvl2pPr>
              <a:defRPr sz="1500"/>
            </a:lvl2pPr>
            <a:lvl3pPr>
              <a:defRPr sz="1350"/>
            </a:lvl3pPr>
            <a:lvl4pPr>
              <a:defRPr sz="1200"/>
            </a:lvl4pPr>
            <a:lvl5pPr>
              <a:defRPr sz="1200"/>
            </a:lvl5pPr>
          </a:lstStyle>
          <a:p>
            <a:pPr lvl="0" fontAlgn="base"/>
            <a:r>
              <a:rPr lang="zh-CN" altLang="en-US" strike="noStrike" noProof="1" dirty="0" smtClean="0"/>
              <a:t>单击此处编辑母版文本样式</a:t>
            </a:r>
            <a:endParaRPr lang="zh-CN" altLang="en-US" strike="noStrike" noProof="1" dirty="0" smtClean="0"/>
          </a:p>
          <a:p>
            <a:pPr lvl="1" fontAlgn="base"/>
            <a:r>
              <a:rPr lang="zh-CN" altLang="en-US" strike="noStrike" noProof="1" dirty="0" smtClean="0"/>
              <a:t>第二级</a:t>
            </a:r>
            <a:endParaRPr lang="zh-CN" altLang="en-US" strike="noStrike" noProof="1" dirty="0" smtClean="0"/>
          </a:p>
          <a:p>
            <a:pPr lvl="2" fontAlgn="base"/>
            <a:r>
              <a:rPr lang="zh-CN" altLang="en-US" sz="1350" strike="noStrike" noProof="1" dirty="0" smtClean="0"/>
              <a:t>第三级</a:t>
            </a:r>
            <a:endParaRPr lang="zh-CN" altLang="en-US" strike="noStrike" noProof="1" dirty="0" smtClean="0"/>
          </a:p>
          <a:p>
            <a:pPr lvl="3" fontAlgn="base"/>
            <a:r>
              <a:rPr lang="zh-CN" altLang="en-US" strike="noStrike" noProof="1" dirty="0" smtClean="0"/>
              <a:t>第四级</a:t>
            </a:r>
            <a:endParaRPr lang="zh-CN" altLang="en-US" strike="noStrike" noProof="1" dirty="0" smtClean="0"/>
          </a:p>
          <a:p>
            <a:pPr lvl="4" fontAlgn="base"/>
            <a:r>
              <a:rPr lang="zh-CN" altLang="en-US" strike="noStrike" noProof="1" dirty="0" smtClean="0"/>
              <a:t>第五级</a:t>
            </a:r>
            <a:endParaRPr lang="zh-CN" altLang="en-US" strike="noStrike" noProof="1" dirty="0"/>
          </a:p>
        </p:txBody>
      </p:sp>
      <p:sp>
        <p:nvSpPr>
          <p:cNvPr id="5" name="文本占位符 4"/>
          <p:cNvSpPr>
            <a:spLocks noGrp="1"/>
          </p:cNvSpPr>
          <p:nvPr>
            <p:ph type="body" sz="quarter" idx="3"/>
          </p:nvPr>
        </p:nvSpPr>
        <p:spPr>
          <a:xfrm>
            <a:off x="4717212" y="1567346"/>
            <a:ext cx="3526381" cy="710095"/>
          </a:xfrm>
        </p:spPr>
        <p:txBody>
          <a:bodyPr vert="horz" lIns="91440" tIns="45720" rIns="91440" bIns="45720" rtlCol="0" anchor="ctr" anchorCtr="0">
            <a:normAutofit/>
          </a:bodyPr>
          <a:lstStyle>
            <a:lvl1pPr marL="171450" indent="-171450">
              <a:buNone/>
              <a:defRPr lang="zh-CN" altLang="en-US" b="0" smtClean="0"/>
            </a:lvl1pPr>
          </a:lstStyle>
          <a:p>
            <a:pPr marL="0" lvl="0" indent="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4717212" y="2357460"/>
            <a:ext cx="3526381" cy="3766892"/>
          </a:xfrm>
        </p:spPr>
        <p:txBody>
          <a:bodyPr>
            <a:normAutofit/>
          </a:bodyPr>
          <a:lstStyle>
            <a:lvl1pPr>
              <a:defRPr sz="1800"/>
            </a:lvl1pPr>
            <a:lvl2pPr>
              <a:defRPr sz="1500"/>
            </a:lvl2pPr>
            <a:lvl3pPr>
              <a:defRPr sz="1350"/>
            </a:lvl3pPr>
            <a:lvl4pPr>
              <a:defRPr sz="1200"/>
            </a:lvl4pPr>
            <a:lvl5pPr>
              <a:defRPr sz="1200"/>
            </a:lvl5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z="1350"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p:txBody>
          <a:bodyPr/>
          <a:p>
            <a:pPr lvl="0" eaLnBrk="1" fontAlgn="base" hangingPunct="1"/>
            <a:endParaRPr lang="zh-CN" altLang="en-US" strike="noStrike" noProof="1" dirty="0"/>
          </a:p>
        </p:txBody>
      </p:sp>
      <p:sp>
        <p:nvSpPr>
          <p:cNvPr id="8" name="页脚占位符 7"/>
          <p:cNvSpPr>
            <a:spLocks noGrp="1"/>
          </p:cNvSpPr>
          <p:nvPr>
            <p:ph type="ftr" sz="quarter" idx="11"/>
          </p:nvPr>
        </p:nvSpPr>
        <p:spPr/>
        <p:txBody>
          <a:bodyPr/>
          <a:p>
            <a:pPr lvl="0" eaLnBrk="1" fontAlgn="base" hangingPunct="1"/>
            <a:endParaRPr lang="zh-CN" altLang="en-US" strike="noStrike" noProof="1" dirty="0"/>
          </a:p>
        </p:txBody>
      </p:sp>
      <p:sp>
        <p:nvSpPr>
          <p:cNvPr id="9" name="灯片编号占位符 8"/>
          <p:cNvSpPr>
            <a:spLocks noGrp="1"/>
          </p:cNvSpPr>
          <p:nvPr>
            <p:ph type="sldNum" sz="quarter" idx="12"/>
          </p:nvPr>
        </p:nvSpPr>
        <p:spPr/>
        <p:txBody>
          <a:bodyPr/>
          <a:p>
            <a:pPr lvl="0" eaLnBrk="1" fontAlgn="base" hangingPunct="1"/>
            <a:fld id="{9A0DB2DC-4C9A-4742-B13C-FB6460FD3503}" type="slidenum">
              <a:rPr lang="zh-CN" altLang="en-US" strike="noStrike" noProof="1" dirty="0">
                <a:latin typeface="Calibri" panose="020F0502020204030204" pitchFamily="2"/>
                <a:ea typeface="宋体" panose="02010600030101010101" pitchFamily="2" charset="-122"/>
                <a:cs typeface="+mn-ea"/>
              </a:rPr>
            </a:fld>
            <a:endParaRPr lang="zh-CN" altLang="en-US" strike="noStrike" noProof="1"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6"/>
            <a:ext cx="7886700" cy="970222"/>
          </a:xfrm>
        </p:spPr>
        <p:txBody>
          <a:bodyPr/>
          <a:lstStyle>
            <a:lvl1pPr algn="ctr">
              <a:defRPr/>
            </a:lvl1pPr>
          </a:lstStyle>
          <a:p>
            <a:pPr fontAlgn="base"/>
            <a:r>
              <a:rPr lang="zh-CN" altLang="en-US" strike="noStrike" noProof="1" dirty="0" smtClean="0"/>
              <a:t>单击此处编辑母版标题样式</a:t>
            </a:r>
            <a:endParaRPr lang="zh-CN" altLang="en-US" strike="noStrike" noProof="1" dirty="0"/>
          </a:p>
        </p:txBody>
      </p:sp>
      <p:sp>
        <p:nvSpPr>
          <p:cNvPr id="3" name="文本占位符 2"/>
          <p:cNvSpPr>
            <a:spLocks noGrp="1"/>
          </p:cNvSpPr>
          <p:nvPr>
            <p:ph type="body" idx="1"/>
          </p:nvPr>
        </p:nvSpPr>
        <p:spPr>
          <a:xfrm>
            <a:off x="944793" y="1567346"/>
            <a:ext cx="3526380" cy="710095"/>
          </a:xfrm>
        </p:spPr>
        <p:txBody>
          <a:bodyPr anchor="ctr" anchorCtr="0">
            <a:normAutofit/>
          </a:bodyPr>
          <a:lstStyle>
            <a:lvl1pPr marL="0" indent="0">
              <a:buNone/>
              <a:defRPr sz="21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base"/>
            <a:r>
              <a:rPr lang="zh-CN" altLang="en-US" strike="noStrike" noProof="1" dirty="0" smtClean="0"/>
              <a:t>单击此处编辑母版文本样式</a:t>
            </a:r>
            <a:endParaRPr lang="zh-CN" altLang="en-US" strike="noStrike" noProof="1" dirty="0" smtClean="0"/>
          </a:p>
        </p:txBody>
      </p:sp>
      <p:sp>
        <p:nvSpPr>
          <p:cNvPr id="4" name="内容占位符 3"/>
          <p:cNvSpPr>
            <a:spLocks noGrp="1"/>
          </p:cNvSpPr>
          <p:nvPr>
            <p:ph sz="half" idx="2"/>
          </p:nvPr>
        </p:nvSpPr>
        <p:spPr>
          <a:xfrm>
            <a:off x="944793" y="2338388"/>
            <a:ext cx="3526380" cy="3785964"/>
          </a:xfrm>
        </p:spPr>
        <p:txBody>
          <a:bodyPr>
            <a:normAutofit/>
          </a:bodyPr>
          <a:lstStyle>
            <a:lvl1pPr>
              <a:defRPr sz="1800"/>
            </a:lvl1pPr>
            <a:lvl2pPr>
              <a:defRPr sz="1500"/>
            </a:lvl2pPr>
            <a:lvl3pPr>
              <a:defRPr sz="1350"/>
            </a:lvl3pPr>
            <a:lvl4pPr>
              <a:defRPr sz="1200"/>
            </a:lvl4pPr>
            <a:lvl5pPr>
              <a:defRPr sz="1200"/>
            </a:lvl5pPr>
          </a:lstStyle>
          <a:p>
            <a:pPr lvl="0" fontAlgn="base"/>
            <a:r>
              <a:rPr lang="zh-CN" altLang="en-US" strike="noStrike" noProof="1" dirty="0" smtClean="0"/>
              <a:t>单击此处编辑母版文本样式</a:t>
            </a:r>
            <a:endParaRPr lang="zh-CN" altLang="en-US" strike="noStrike" noProof="1" dirty="0" smtClean="0"/>
          </a:p>
          <a:p>
            <a:pPr lvl="1" fontAlgn="base"/>
            <a:r>
              <a:rPr lang="zh-CN" altLang="en-US" strike="noStrike" noProof="1" dirty="0" smtClean="0"/>
              <a:t>第二级</a:t>
            </a:r>
            <a:endParaRPr lang="zh-CN" altLang="en-US" strike="noStrike" noProof="1" dirty="0" smtClean="0"/>
          </a:p>
          <a:p>
            <a:pPr lvl="2" fontAlgn="base"/>
            <a:r>
              <a:rPr lang="zh-CN" altLang="en-US" sz="1350" strike="noStrike" noProof="1" dirty="0" smtClean="0"/>
              <a:t>第三级</a:t>
            </a:r>
            <a:endParaRPr lang="zh-CN" altLang="en-US" strike="noStrike" noProof="1" dirty="0" smtClean="0"/>
          </a:p>
          <a:p>
            <a:pPr lvl="3" fontAlgn="base"/>
            <a:r>
              <a:rPr lang="zh-CN" altLang="en-US" strike="noStrike" noProof="1" dirty="0" smtClean="0"/>
              <a:t>第四级</a:t>
            </a:r>
            <a:endParaRPr lang="zh-CN" altLang="en-US" strike="noStrike" noProof="1" dirty="0" smtClean="0"/>
          </a:p>
          <a:p>
            <a:pPr lvl="4" fontAlgn="base"/>
            <a:r>
              <a:rPr lang="zh-CN" altLang="en-US" strike="noStrike" noProof="1" dirty="0" smtClean="0"/>
              <a:t>第五级</a:t>
            </a:r>
            <a:endParaRPr lang="zh-CN" altLang="en-US" strike="noStrike" noProof="1" dirty="0"/>
          </a:p>
        </p:txBody>
      </p:sp>
      <p:sp>
        <p:nvSpPr>
          <p:cNvPr id="5" name="文本占位符 4"/>
          <p:cNvSpPr>
            <a:spLocks noGrp="1"/>
          </p:cNvSpPr>
          <p:nvPr>
            <p:ph type="body" sz="quarter" idx="3"/>
          </p:nvPr>
        </p:nvSpPr>
        <p:spPr>
          <a:xfrm>
            <a:off x="4717212" y="1567346"/>
            <a:ext cx="3526381" cy="710095"/>
          </a:xfrm>
        </p:spPr>
        <p:txBody>
          <a:bodyPr vert="horz" lIns="91440" tIns="45720" rIns="91440" bIns="45720" rtlCol="0" anchor="ctr" anchorCtr="0">
            <a:normAutofit/>
          </a:bodyPr>
          <a:lstStyle>
            <a:lvl1pPr marL="171450" indent="-171450">
              <a:buNone/>
              <a:defRPr lang="zh-CN" altLang="en-US" b="0" smtClean="0"/>
            </a:lvl1pPr>
          </a:lstStyle>
          <a:p>
            <a:pPr marL="0" lvl="0" indent="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4717212" y="2357460"/>
            <a:ext cx="3526381" cy="3766892"/>
          </a:xfrm>
        </p:spPr>
        <p:txBody>
          <a:bodyPr>
            <a:normAutofit/>
          </a:bodyPr>
          <a:lstStyle>
            <a:lvl1pPr>
              <a:defRPr sz="1800"/>
            </a:lvl1pPr>
            <a:lvl2pPr>
              <a:defRPr sz="1500"/>
            </a:lvl2pPr>
            <a:lvl3pPr>
              <a:defRPr sz="1350"/>
            </a:lvl3pPr>
            <a:lvl4pPr>
              <a:defRPr sz="1200"/>
            </a:lvl4pPr>
            <a:lvl5pPr>
              <a:defRPr sz="1200"/>
            </a:lvl5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z="1350"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p:txBody>
          <a:bodyPr/>
          <a:p>
            <a:pPr lvl="0" eaLnBrk="1" fontAlgn="base" hangingPunct="1"/>
            <a:endParaRPr lang="zh-CN" altLang="en-US" strike="noStrike" noProof="1" dirty="0"/>
          </a:p>
        </p:txBody>
      </p:sp>
      <p:sp>
        <p:nvSpPr>
          <p:cNvPr id="8" name="页脚占位符 7"/>
          <p:cNvSpPr>
            <a:spLocks noGrp="1"/>
          </p:cNvSpPr>
          <p:nvPr>
            <p:ph type="ftr" sz="quarter" idx="11"/>
          </p:nvPr>
        </p:nvSpPr>
        <p:spPr/>
        <p:txBody>
          <a:bodyPr/>
          <a:p>
            <a:pPr lvl="0" eaLnBrk="1" fontAlgn="base" hangingPunct="1"/>
            <a:endParaRPr lang="zh-CN" altLang="en-US" strike="noStrike" noProof="1" dirty="0"/>
          </a:p>
        </p:txBody>
      </p:sp>
      <p:sp>
        <p:nvSpPr>
          <p:cNvPr id="9" name="灯片编号占位符 8"/>
          <p:cNvSpPr>
            <a:spLocks noGrp="1"/>
          </p:cNvSpPr>
          <p:nvPr>
            <p:ph type="sldNum" sz="quarter" idx="12"/>
          </p:nvPr>
        </p:nvSpPr>
        <p:spPr/>
        <p:txBody>
          <a:bodyPr/>
          <a:p>
            <a:pPr lvl="0" eaLnBrk="1" fontAlgn="base" hangingPunct="1"/>
            <a:fld id="{9A0DB2DC-4C9A-4742-B13C-FB6460FD3503}" type="slidenum">
              <a:rPr lang="zh-CN" altLang="en-US" strike="noStrike" noProof="1" dirty="0">
                <a:latin typeface="Calibri" panose="020F0502020204030204" pitchFamily="2"/>
                <a:ea typeface="宋体" panose="02010600030101010101" pitchFamily="2" charset="-122"/>
                <a:cs typeface="+mn-ea"/>
              </a:rPr>
            </a:fld>
            <a:endParaRPr lang="zh-CN" altLang="en-US" strike="noStrike" noProof="1" dirty="0"/>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dirty="0" smtClean="0"/>
              <a:t>单击此处编辑母版标题样式</a:t>
            </a:r>
            <a:endParaRPr lang="zh-CN" altLang="en-US" strike="noStrike" noProof="1" dirty="0"/>
          </a:p>
        </p:txBody>
      </p:sp>
      <p:sp>
        <p:nvSpPr>
          <p:cNvPr id="3" name="日期占位符 2"/>
          <p:cNvSpPr>
            <a:spLocks noGrp="1"/>
          </p:cNvSpPr>
          <p:nvPr>
            <p:ph type="dt" sz="half" idx="10"/>
          </p:nvPr>
        </p:nvSpPr>
        <p:spPr/>
        <p:txBody>
          <a:bodyPr/>
          <a:p>
            <a:pPr lvl="0" eaLnBrk="1" fontAlgn="base" hangingPunct="1"/>
            <a:endParaRPr lang="zh-CN" altLang="en-US" strike="noStrike" noProof="1" dirty="0"/>
          </a:p>
        </p:txBody>
      </p:sp>
      <p:sp>
        <p:nvSpPr>
          <p:cNvPr id="4" name="页脚占位符 3"/>
          <p:cNvSpPr>
            <a:spLocks noGrp="1"/>
          </p:cNvSpPr>
          <p:nvPr>
            <p:ph type="ftr" sz="quarter" idx="11"/>
          </p:nvPr>
        </p:nvSpPr>
        <p:spPr/>
        <p:txBody>
          <a:bodyPr/>
          <a:p>
            <a:pPr lvl="0" eaLnBrk="1" fontAlgn="base" hangingPunct="1"/>
            <a:endParaRPr lang="zh-CN" altLang="en-US" strike="noStrike" noProof="1" dirty="0"/>
          </a:p>
        </p:txBody>
      </p:sp>
      <p:sp>
        <p:nvSpPr>
          <p:cNvPr id="5" name="灯片编号占位符 4"/>
          <p:cNvSpPr>
            <a:spLocks noGrp="1"/>
          </p:cNvSpPr>
          <p:nvPr>
            <p:ph type="sldNum" sz="quarter" idx="12"/>
          </p:nvPr>
        </p:nvSpPr>
        <p:spPr/>
        <p:txBody>
          <a:bodyPr/>
          <a:p>
            <a:pPr lvl="0" eaLnBrk="1" fontAlgn="base" hangingPunct="1"/>
            <a:fld id="{9A0DB2DC-4C9A-4742-B13C-FB6460FD3503}" type="slidenum">
              <a:rPr lang="zh-CN" altLang="en-US" strike="noStrike" noProof="1" dirty="0">
                <a:latin typeface="Calibri" panose="020F0502020204030204" pitchFamily="2"/>
                <a:ea typeface="宋体" panose="02010600030101010101" pitchFamily="2" charset="-122"/>
                <a:cs typeface="+mn-ea"/>
              </a:rPr>
            </a:fld>
            <a:endParaRPr lang="zh-CN" altLang="en-US" strike="noStrike" noProof="1" dirty="0"/>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lvl="0" eaLnBrk="1" fontAlgn="base" hangingPunct="1"/>
            <a:endParaRPr lang="zh-CN" altLang="en-US" strike="noStrike" noProof="1" dirty="0"/>
          </a:p>
        </p:txBody>
      </p:sp>
      <p:sp>
        <p:nvSpPr>
          <p:cNvPr id="3" name="页脚占位符 2"/>
          <p:cNvSpPr>
            <a:spLocks noGrp="1"/>
          </p:cNvSpPr>
          <p:nvPr>
            <p:ph type="ftr" sz="quarter" idx="11"/>
          </p:nvPr>
        </p:nvSpPr>
        <p:spPr/>
        <p:txBody>
          <a:bodyPr/>
          <a:p>
            <a:pPr lvl="0" eaLnBrk="1" fontAlgn="base" hangingPunct="1"/>
            <a:endParaRPr lang="zh-CN" altLang="en-US" strike="noStrike" noProof="1" dirty="0"/>
          </a:p>
        </p:txBody>
      </p:sp>
      <p:sp>
        <p:nvSpPr>
          <p:cNvPr id="4" name="灯片编号占位符 3"/>
          <p:cNvSpPr>
            <a:spLocks noGrp="1"/>
          </p:cNvSpPr>
          <p:nvPr>
            <p:ph type="sldNum" sz="quarter" idx="12"/>
          </p:nvPr>
        </p:nvSpPr>
        <p:spPr/>
        <p:txBody>
          <a:bodyPr/>
          <a:p>
            <a:pPr lvl="0" eaLnBrk="1" fontAlgn="base" hangingPunct="1"/>
            <a:fld id="{9A0DB2DC-4C9A-4742-B13C-FB6460FD3503}" type="slidenum">
              <a:rPr lang="zh-CN" altLang="en-US" strike="noStrike" noProof="1" dirty="0">
                <a:latin typeface="Calibri" panose="020F0502020204030204" pitchFamily="2"/>
                <a:ea typeface="宋体" panose="02010600030101010101" pitchFamily="2" charset="-122"/>
                <a:cs typeface="+mn-ea"/>
              </a:rPr>
            </a:fld>
            <a:endParaRPr lang="zh-CN" altLang="en-US" strike="noStrike" noProof="1" dirty="0"/>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lvl="0" eaLnBrk="1" fontAlgn="base" hangingPunct="1"/>
            <a:endParaRPr lang="zh-CN" altLang="en-US" strike="noStrike" noProof="1" dirty="0"/>
          </a:p>
        </p:txBody>
      </p:sp>
      <p:sp>
        <p:nvSpPr>
          <p:cNvPr id="6" name="页脚占位符 5"/>
          <p:cNvSpPr>
            <a:spLocks noGrp="1"/>
          </p:cNvSpPr>
          <p:nvPr>
            <p:ph type="ftr" sz="quarter" idx="11"/>
          </p:nvPr>
        </p:nvSpPr>
        <p:spPr/>
        <p:txBody>
          <a:bodyPr/>
          <a:p>
            <a:pPr lvl="0" eaLnBrk="1" fontAlgn="base" hangingPunct="1"/>
            <a:endParaRPr lang="zh-CN" altLang="en-US" strike="noStrike" noProof="1" dirty="0"/>
          </a:p>
        </p:txBody>
      </p:sp>
      <p:sp>
        <p:nvSpPr>
          <p:cNvPr id="7" name="灯片编号占位符 6"/>
          <p:cNvSpPr>
            <a:spLocks noGrp="1"/>
          </p:cNvSpPr>
          <p:nvPr>
            <p:ph type="sldNum" sz="quarter" idx="12"/>
          </p:nvPr>
        </p:nvSpPr>
        <p:spPr/>
        <p:txBody>
          <a:bodyPr/>
          <a:p>
            <a:pPr lvl="0" eaLnBrk="1" fontAlgn="base" hangingPunct="1"/>
            <a:fld id="{9A0DB2DC-4C9A-4742-B13C-FB6460FD3503}" type="slidenum">
              <a:rPr lang="zh-CN" altLang="en-US" strike="noStrike" noProof="1" dirty="0">
                <a:latin typeface="Calibri" panose="020F0502020204030204" pitchFamily="2"/>
                <a:ea typeface="宋体" panose="02010600030101010101" pitchFamily="2" charset="-122"/>
                <a:cs typeface="+mn-ea"/>
              </a:rPr>
            </a:fld>
            <a:endParaRPr lang="zh-CN" altLang="en-US" strike="noStrike" noProof="1" dirty="0"/>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3195638" cy="1600200"/>
          </a:xfrm>
        </p:spPr>
        <p:txBody>
          <a:bodyPr anchor="t" anchorCtr="0">
            <a:normAutofit/>
          </a:bodyPr>
          <a:lstStyle>
            <a:lvl1pPr>
              <a:defRPr sz="3000"/>
            </a:lvl1pPr>
          </a:lstStyle>
          <a:p>
            <a:pPr fontAlgn="base"/>
            <a:r>
              <a:rPr lang="zh-CN" altLang="en-US" strike="noStrike" noProof="1" dirty="0" smtClean="0"/>
              <a:t>单击此处编辑母版标题样式</a:t>
            </a:r>
            <a:endParaRPr lang="zh-CN" altLang="en-US" strike="noStrike" noProof="1" dirty="0"/>
          </a:p>
        </p:txBody>
      </p:sp>
      <p:sp>
        <p:nvSpPr>
          <p:cNvPr id="3" name="图片占位符 2"/>
          <p:cNvSpPr>
            <a:spLocks noGrp="1"/>
          </p:cNvSpPr>
          <p:nvPr>
            <p:ph type="pic" idx="1"/>
          </p:nvPr>
        </p:nvSpPr>
        <p:spPr>
          <a:xfrm>
            <a:off x="4038600" y="457201"/>
            <a:ext cx="4477941" cy="540385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fontAlgn="base"/>
            <a:endParaRPr lang="zh-CN" altLang="en-US" strike="noStrike" noProof="1"/>
          </a:p>
        </p:txBody>
      </p:sp>
      <p:sp>
        <p:nvSpPr>
          <p:cNvPr id="4" name="文本占位符 3"/>
          <p:cNvSpPr>
            <a:spLocks noGrp="1"/>
          </p:cNvSpPr>
          <p:nvPr>
            <p:ph type="body" sz="half" idx="2"/>
          </p:nvPr>
        </p:nvSpPr>
        <p:spPr>
          <a:xfrm>
            <a:off x="629841" y="2057400"/>
            <a:ext cx="3195638" cy="3811588"/>
          </a:xfrm>
        </p:spPr>
        <p:txBody>
          <a:bodyPr>
            <a:normAutofit/>
          </a:bodyPr>
          <a:lstStyle>
            <a:lvl1pPr marL="0" indent="0">
              <a:buNone/>
              <a:defRPr sz="15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zh-CN" altLang="en-US" strike="noStrike" noProof="1" dirty="0" smtClean="0"/>
              <a:t>单击此处编辑母版文本样式</a:t>
            </a:r>
            <a:endParaRPr lang="zh-CN" altLang="en-US" strike="noStrike" noProof="1" dirty="0" smtClean="0"/>
          </a:p>
        </p:txBody>
      </p:sp>
      <p:sp>
        <p:nvSpPr>
          <p:cNvPr id="5" name="日期占位符 4"/>
          <p:cNvSpPr>
            <a:spLocks noGrp="1"/>
          </p:cNvSpPr>
          <p:nvPr>
            <p:ph type="dt" sz="half" idx="10"/>
          </p:nvPr>
        </p:nvSpPr>
        <p:spPr/>
        <p:txBody>
          <a:bodyPr/>
          <a:p>
            <a:pPr lvl="0" eaLnBrk="1" fontAlgn="base" hangingPunct="1"/>
            <a:endParaRPr lang="zh-CN" altLang="en-US" strike="noStrike" noProof="1" dirty="0"/>
          </a:p>
        </p:txBody>
      </p:sp>
      <p:sp>
        <p:nvSpPr>
          <p:cNvPr id="6" name="页脚占位符 5"/>
          <p:cNvSpPr>
            <a:spLocks noGrp="1"/>
          </p:cNvSpPr>
          <p:nvPr>
            <p:ph type="ftr" sz="quarter" idx="11"/>
          </p:nvPr>
        </p:nvSpPr>
        <p:spPr/>
        <p:txBody>
          <a:bodyPr/>
          <a:p>
            <a:pPr lvl="0" eaLnBrk="1" fontAlgn="base" hangingPunct="1"/>
            <a:endParaRPr lang="zh-CN" altLang="en-US" strike="noStrike" noProof="1" dirty="0"/>
          </a:p>
        </p:txBody>
      </p:sp>
      <p:sp>
        <p:nvSpPr>
          <p:cNvPr id="7" name="灯片编号占位符 6"/>
          <p:cNvSpPr>
            <a:spLocks noGrp="1"/>
          </p:cNvSpPr>
          <p:nvPr>
            <p:ph type="sldNum" sz="quarter" idx="12"/>
          </p:nvPr>
        </p:nvSpPr>
        <p:spPr/>
        <p:txBody>
          <a:bodyPr/>
          <a:p>
            <a:pPr lvl="0" eaLnBrk="1" fontAlgn="base" hangingPunct="1"/>
            <a:fld id="{9A0DB2DC-4C9A-4742-B13C-FB6460FD3503}" type="slidenum">
              <a:rPr lang="zh-CN" altLang="en-US" strike="noStrike" noProof="1" dirty="0">
                <a:latin typeface="Calibri" panose="020F0502020204030204" pitchFamily="2"/>
                <a:ea typeface="宋体" panose="02010600030101010101" pitchFamily="2" charset="-122"/>
                <a:cs typeface="+mn-ea"/>
              </a:rPr>
            </a:fld>
            <a:endParaRPr lang="zh-CN" altLang="en-US" strike="noStrike" noProof="1" dirty="0"/>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lvl="0" eaLnBrk="1" fontAlgn="base" hangingPunct="1"/>
            <a:endParaRPr lang="zh-CN" altLang="en-US" strike="noStrike" noProof="1" dirty="0"/>
          </a:p>
        </p:txBody>
      </p:sp>
      <p:sp>
        <p:nvSpPr>
          <p:cNvPr id="5" name="页脚占位符 4"/>
          <p:cNvSpPr>
            <a:spLocks noGrp="1"/>
          </p:cNvSpPr>
          <p:nvPr>
            <p:ph type="ftr" sz="quarter" idx="11"/>
          </p:nvPr>
        </p:nvSpPr>
        <p:spPr/>
        <p:txBody>
          <a:bodyPr/>
          <a:p>
            <a:pPr lvl="0" eaLnBrk="1" fontAlgn="base" hangingPunct="1"/>
            <a:endParaRPr lang="zh-CN" altLang="en-US" strike="noStrike" noProof="1" dirty="0"/>
          </a:p>
        </p:txBody>
      </p:sp>
      <p:sp>
        <p:nvSpPr>
          <p:cNvPr id="6" name="灯片编号占位符 5"/>
          <p:cNvSpPr>
            <a:spLocks noGrp="1"/>
          </p:cNvSpPr>
          <p:nvPr>
            <p:ph type="sldNum" sz="quarter" idx="12"/>
          </p:nvPr>
        </p:nvSpPr>
        <p:spPr/>
        <p:txBody>
          <a:bodyPr/>
          <a:p>
            <a:pPr lvl="0" eaLnBrk="1" fontAlgn="base" hangingPunct="1"/>
            <a:fld id="{9A0DB2DC-4C9A-4742-B13C-FB6460FD3503}" type="slidenum">
              <a:rPr lang="zh-CN" altLang="en-US" strike="noStrike" noProof="1" dirty="0">
                <a:latin typeface="Calibri" panose="020F0502020204030204" pitchFamily="2"/>
                <a:ea typeface="宋体" panose="02010600030101010101" pitchFamily="2" charset="-122"/>
                <a:cs typeface="+mn-ea"/>
              </a:rPr>
            </a:fld>
            <a:endParaRPr lang="zh-CN" altLang="en-US" strike="noStrike" noProof="1" dirty="0"/>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pPr fontAlgn="base"/>
            <a:r>
              <a:rPr lang="zh-CN" altLang="en-US" strike="noStrike" noProof="1" dirty="0" smtClean="0"/>
              <a:t>单击此处编辑母版标题样式</a:t>
            </a:r>
            <a:endParaRPr lang="zh-CN" altLang="en-US" strike="noStrike" noProof="1" dirty="0"/>
          </a:p>
        </p:txBody>
      </p:sp>
      <p:sp>
        <p:nvSpPr>
          <p:cNvPr id="3" name="竖排文字占位符 2"/>
          <p:cNvSpPr>
            <a:spLocks noGrp="1"/>
          </p:cNvSpPr>
          <p:nvPr>
            <p:ph type="body" orient="vert" idx="1"/>
          </p:nvPr>
        </p:nvSpPr>
        <p:spPr>
          <a:xfrm>
            <a:off x="457200" y="274638"/>
            <a:ext cx="6052930" cy="5851525"/>
          </a:xfrm>
        </p:spPr>
        <p:txBody>
          <a:bodyPr vert="eaVert"/>
          <a:lstStyle/>
          <a:p>
            <a:pPr lvl="0" fontAlgn="base"/>
            <a:r>
              <a:rPr lang="zh-CN" altLang="en-US" strike="noStrike" noProof="1" dirty="0" smtClean="0"/>
              <a:t>单击此处编辑母版文本样式</a:t>
            </a:r>
            <a:endParaRPr lang="zh-CN" altLang="en-US" strike="noStrike" noProof="1" dirty="0" smtClean="0"/>
          </a:p>
          <a:p>
            <a:pPr lvl="1" fontAlgn="base"/>
            <a:r>
              <a:rPr lang="zh-CN" altLang="en-US" strike="noStrike" noProof="1" dirty="0" smtClean="0"/>
              <a:t>第二级</a:t>
            </a:r>
            <a:endParaRPr lang="zh-CN" altLang="en-US" strike="noStrike" noProof="1" dirty="0" smtClean="0"/>
          </a:p>
          <a:p>
            <a:pPr lvl="2" fontAlgn="base"/>
            <a:r>
              <a:rPr lang="zh-CN" altLang="en-US" strike="noStrike" noProof="1" dirty="0" smtClean="0"/>
              <a:t>第三级</a:t>
            </a:r>
            <a:endParaRPr lang="zh-CN" altLang="en-US" strike="noStrike" noProof="1" dirty="0" smtClean="0"/>
          </a:p>
          <a:p>
            <a:pPr lvl="3" fontAlgn="base"/>
            <a:r>
              <a:rPr lang="zh-CN" altLang="en-US" strike="noStrike" noProof="1" dirty="0" smtClean="0"/>
              <a:t>第四级</a:t>
            </a:r>
            <a:endParaRPr lang="zh-CN" altLang="en-US" strike="noStrike" noProof="1" dirty="0" smtClean="0"/>
          </a:p>
          <a:p>
            <a:pPr lvl="4" fontAlgn="base"/>
            <a:r>
              <a:rPr lang="zh-CN" altLang="en-US" strike="noStrike" noProof="1" dirty="0" smtClean="0"/>
              <a:t>第五级</a:t>
            </a:r>
            <a:endParaRPr lang="zh-CN" altLang="en-US" strike="noStrike" noProof="1" dirty="0"/>
          </a:p>
        </p:txBody>
      </p:sp>
      <p:sp>
        <p:nvSpPr>
          <p:cNvPr id="4" name="日期占位符 3"/>
          <p:cNvSpPr>
            <a:spLocks noGrp="1"/>
          </p:cNvSpPr>
          <p:nvPr>
            <p:ph type="dt" sz="half" idx="10"/>
          </p:nvPr>
        </p:nvSpPr>
        <p:spPr/>
        <p:txBody>
          <a:bodyPr/>
          <a:p>
            <a:pPr lvl="0" eaLnBrk="1" fontAlgn="base" hangingPunct="1"/>
            <a:endParaRPr lang="zh-CN" altLang="en-US" strike="noStrike" noProof="1" dirty="0"/>
          </a:p>
        </p:txBody>
      </p:sp>
      <p:sp>
        <p:nvSpPr>
          <p:cNvPr id="5" name="页脚占位符 4"/>
          <p:cNvSpPr>
            <a:spLocks noGrp="1"/>
          </p:cNvSpPr>
          <p:nvPr>
            <p:ph type="ftr" sz="quarter" idx="11"/>
          </p:nvPr>
        </p:nvSpPr>
        <p:spPr/>
        <p:txBody>
          <a:bodyPr/>
          <a:p>
            <a:pPr lvl="0" eaLnBrk="1" fontAlgn="base" hangingPunct="1"/>
            <a:endParaRPr lang="zh-CN" altLang="en-US" strike="noStrike" noProof="1" dirty="0"/>
          </a:p>
        </p:txBody>
      </p:sp>
      <p:sp>
        <p:nvSpPr>
          <p:cNvPr id="6" name="灯片编号占位符 5"/>
          <p:cNvSpPr>
            <a:spLocks noGrp="1"/>
          </p:cNvSpPr>
          <p:nvPr>
            <p:ph type="sldNum" sz="quarter" idx="12"/>
          </p:nvPr>
        </p:nvSpPr>
        <p:spPr/>
        <p:txBody>
          <a:bodyPr/>
          <a:p>
            <a:pPr lvl="0" eaLnBrk="1" fontAlgn="base" hangingPunct="1"/>
            <a:fld id="{9A0DB2DC-4C9A-4742-B13C-FB6460FD3503}" type="slidenum">
              <a:rPr lang="zh-CN" altLang="en-US" strike="noStrike" noProof="1" dirty="0">
                <a:latin typeface="Calibri" panose="020F0502020204030204" pitchFamily="2"/>
                <a:ea typeface="宋体" panose="02010600030101010101" pitchFamily="2" charset="-122"/>
                <a:cs typeface="+mn-ea"/>
              </a:rPr>
            </a:fld>
            <a:endParaRPr lang="zh-CN" altLang="en-US" strike="noStrike" noProof="1" dirty="0"/>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pPr fontAlgn="base"/>
            <a:r>
              <a:rPr lang="zh-CN" altLang="en-US" strike="noStrike" noProof="1" dirty="0" smtClean="0"/>
              <a:t>单击此处编辑母版标题样式</a:t>
            </a:r>
            <a:endParaRPr lang="zh-CN" altLang="en-US" strike="noStrike" noProof="1" dirty="0"/>
          </a:p>
        </p:txBody>
      </p:sp>
      <p:sp>
        <p:nvSpPr>
          <p:cNvPr id="3" name="副标题 2"/>
          <p:cNvSpPr>
            <a:spLocks noGrp="1"/>
          </p:cNvSpPr>
          <p:nvPr>
            <p:ph type="subTitle" idx="1"/>
          </p:nvPr>
        </p:nvSpPr>
        <p:spPr>
          <a:xfrm>
            <a:off x="1143000" y="3602038"/>
            <a:ext cx="6858000" cy="1655762"/>
          </a:xfrm>
        </p:spPr>
        <p:txBody>
          <a:bodyPr/>
          <a:lstStyle>
            <a:lvl1pPr marL="0" indent="0" algn="ctr">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fontAlgn="base"/>
            <a:r>
              <a:rPr lang="zh-CN" altLang="en-US" strike="noStrike" noProof="1" dirty="0" smtClean="0"/>
              <a:t>单击此处编辑母版副标题样式</a:t>
            </a:r>
            <a:endParaRPr lang="zh-CN" altLang="en-US" strike="noStrike" noProof="1" dirty="0"/>
          </a:p>
        </p:txBody>
      </p:sp>
      <p:sp>
        <p:nvSpPr>
          <p:cNvPr id="4" name="日期占位符 3"/>
          <p:cNvSpPr>
            <a:spLocks noGrp="1"/>
          </p:cNvSpPr>
          <p:nvPr>
            <p:ph type="dt" sz="half" idx="10"/>
          </p:nvPr>
        </p:nvSpPr>
        <p:spPr/>
        <p:txBody>
          <a:bodyPr/>
          <a:p>
            <a:pPr lvl="0" eaLnBrk="1" fontAlgn="base" hangingPunct="1"/>
            <a:endParaRPr lang="zh-CN" altLang="en-US" strike="noStrike" noProof="1" dirty="0"/>
          </a:p>
        </p:txBody>
      </p:sp>
      <p:sp>
        <p:nvSpPr>
          <p:cNvPr id="5" name="页脚占位符 4"/>
          <p:cNvSpPr>
            <a:spLocks noGrp="1"/>
          </p:cNvSpPr>
          <p:nvPr>
            <p:ph type="ftr" sz="quarter" idx="11"/>
          </p:nvPr>
        </p:nvSpPr>
        <p:spPr/>
        <p:txBody>
          <a:bodyPr/>
          <a:p>
            <a:pPr lvl="0" eaLnBrk="1" fontAlgn="base" hangingPunct="1"/>
            <a:endParaRPr lang="zh-CN" altLang="en-US" strike="noStrike" noProof="1" dirty="0"/>
          </a:p>
        </p:txBody>
      </p:sp>
      <p:sp>
        <p:nvSpPr>
          <p:cNvPr id="6" name="灯片编号占位符 5"/>
          <p:cNvSpPr>
            <a:spLocks noGrp="1"/>
          </p:cNvSpPr>
          <p:nvPr>
            <p:ph type="sldNum" sz="quarter" idx="12"/>
          </p:nvPr>
        </p:nvSpPr>
        <p:spPr/>
        <p:txBody>
          <a:bodyPr/>
          <a:p>
            <a:pPr lvl="0" eaLnBrk="1" fontAlgn="base" hangingPunct="1"/>
            <a:fld id="{9A0DB2DC-4C9A-4742-B13C-FB6460FD3503}" type="slidenum">
              <a:rPr lang="zh-CN" altLang="en-US" strike="noStrike" noProof="1" dirty="0">
                <a:latin typeface="Calibri" panose="020F0502020204030204" pitchFamily="2"/>
                <a:ea typeface="宋体" panose="02010600030101010101" pitchFamily="2" charset="-122"/>
                <a:cs typeface="+mn-ea"/>
              </a:rPr>
            </a:fld>
            <a:endParaRPr lang="zh-CN" altLang="en-US" strike="noStrike" noProof="1" dirty="0"/>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dirty="0" smtClean="0"/>
              <a:t>单击此处编辑母版标题样式</a:t>
            </a:r>
            <a:endParaRPr lang="zh-CN" altLang="en-US" strike="noStrike" noProof="1" dirty="0"/>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lvl="0" eaLnBrk="1" fontAlgn="base" hangingPunct="1"/>
            <a:endParaRPr lang="zh-CN" altLang="en-US" strike="noStrike" noProof="1" dirty="0"/>
          </a:p>
        </p:txBody>
      </p:sp>
      <p:sp>
        <p:nvSpPr>
          <p:cNvPr id="5" name="页脚占位符 4"/>
          <p:cNvSpPr>
            <a:spLocks noGrp="1"/>
          </p:cNvSpPr>
          <p:nvPr>
            <p:ph type="ftr" sz="quarter" idx="11"/>
          </p:nvPr>
        </p:nvSpPr>
        <p:spPr/>
        <p:txBody>
          <a:bodyPr/>
          <a:p>
            <a:pPr lvl="0" eaLnBrk="1" fontAlgn="base" hangingPunct="1"/>
            <a:endParaRPr lang="zh-CN" altLang="en-US" strike="noStrike" noProof="1" dirty="0"/>
          </a:p>
        </p:txBody>
      </p:sp>
      <p:sp>
        <p:nvSpPr>
          <p:cNvPr id="6" name="灯片编号占位符 5"/>
          <p:cNvSpPr>
            <a:spLocks noGrp="1"/>
          </p:cNvSpPr>
          <p:nvPr>
            <p:ph type="sldNum" sz="quarter" idx="12"/>
          </p:nvPr>
        </p:nvSpPr>
        <p:spPr/>
        <p:txBody>
          <a:bodyPr/>
          <a:p>
            <a:pPr lvl="0" eaLnBrk="1" fontAlgn="base" hangingPunct="1"/>
            <a:fld id="{9A0DB2DC-4C9A-4742-B13C-FB6460FD3503}" type="slidenum">
              <a:rPr lang="zh-CN" altLang="en-US" strike="noStrike" noProof="1" dirty="0">
                <a:latin typeface="Calibri" panose="020F0502020204030204" pitchFamily="2"/>
                <a:ea typeface="宋体" panose="02010600030101010101" pitchFamily="2" charset="-122"/>
                <a:cs typeface="+mn-ea"/>
              </a:rPr>
            </a:fld>
            <a:endParaRPr lang="zh-CN" altLang="en-US" strike="noStrike" noProof="1" dirty="0"/>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lgn="l">
              <a:defRPr sz="4500"/>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623888" y="4589463"/>
            <a:ext cx="7886700" cy="1500187"/>
          </a:xfrm>
        </p:spPr>
        <p:txBody>
          <a:bodyPr/>
          <a:lstStyle>
            <a:lvl1pPr marL="0" indent="0" algn="l">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fontAlgn="base"/>
            <a:r>
              <a:rPr lang="zh-CN" altLang="en-US" strike="noStrike" noProof="1" smtClean="0"/>
              <a:t>单击此处编辑母版文本样式</a:t>
            </a:r>
            <a:endParaRPr lang="zh-CN" altLang="en-US" strike="noStrike" noProof="1" smtClean="0"/>
          </a:p>
        </p:txBody>
      </p:sp>
      <p:sp>
        <p:nvSpPr>
          <p:cNvPr id="4" name="日期占位符 3"/>
          <p:cNvSpPr>
            <a:spLocks noGrp="1"/>
          </p:cNvSpPr>
          <p:nvPr>
            <p:ph type="dt" sz="half" idx="10"/>
          </p:nvPr>
        </p:nvSpPr>
        <p:spPr/>
        <p:txBody>
          <a:bodyPr/>
          <a:p>
            <a:pPr lvl="0" eaLnBrk="1" fontAlgn="base" hangingPunct="1"/>
            <a:endParaRPr lang="zh-CN" altLang="en-US" strike="noStrike" noProof="1" dirty="0"/>
          </a:p>
        </p:txBody>
      </p:sp>
      <p:sp>
        <p:nvSpPr>
          <p:cNvPr id="5" name="页脚占位符 4"/>
          <p:cNvSpPr>
            <a:spLocks noGrp="1"/>
          </p:cNvSpPr>
          <p:nvPr>
            <p:ph type="ftr" sz="quarter" idx="11"/>
          </p:nvPr>
        </p:nvSpPr>
        <p:spPr/>
        <p:txBody>
          <a:bodyPr/>
          <a:p>
            <a:pPr lvl="0" eaLnBrk="1" fontAlgn="base" hangingPunct="1"/>
            <a:endParaRPr lang="zh-CN" altLang="en-US" strike="noStrike" noProof="1" dirty="0"/>
          </a:p>
        </p:txBody>
      </p:sp>
      <p:sp>
        <p:nvSpPr>
          <p:cNvPr id="6" name="灯片编号占位符 5"/>
          <p:cNvSpPr>
            <a:spLocks noGrp="1"/>
          </p:cNvSpPr>
          <p:nvPr>
            <p:ph type="sldNum" sz="quarter" idx="12"/>
          </p:nvPr>
        </p:nvSpPr>
        <p:spPr/>
        <p:txBody>
          <a:bodyPr/>
          <a:p>
            <a:pPr lvl="0" eaLnBrk="1" fontAlgn="base" hangingPunct="1"/>
            <a:fld id="{9A0DB2DC-4C9A-4742-B13C-FB6460FD3503}" type="slidenum">
              <a:rPr lang="zh-CN" altLang="en-US" strike="noStrike" noProof="1" dirty="0">
                <a:latin typeface="Calibri" panose="020F0502020204030204" pitchFamily="2"/>
                <a:ea typeface="宋体" panose="02010600030101010101" pitchFamily="2" charset="-122"/>
                <a:cs typeface="+mn-ea"/>
              </a:rPr>
            </a:fld>
            <a:endParaRPr lang="zh-CN" altLang="en-US" strike="noStrike" noProof="1"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dirty="0" smtClean="0"/>
              <a:t>单击此处编辑母版标题样式</a:t>
            </a:r>
            <a:endParaRPr lang="zh-CN" altLang="en-US" strike="noStrike" noProof="1" dirty="0"/>
          </a:p>
        </p:txBody>
      </p:sp>
      <p:sp>
        <p:nvSpPr>
          <p:cNvPr id="3" name="日期占位符 2"/>
          <p:cNvSpPr>
            <a:spLocks noGrp="1"/>
          </p:cNvSpPr>
          <p:nvPr>
            <p:ph type="dt" sz="half" idx="10"/>
          </p:nvPr>
        </p:nvSpPr>
        <p:spPr/>
        <p:txBody>
          <a:bodyPr/>
          <a:p>
            <a:pPr lvl="0" eaLnBrk="1" fontAlgn="base" hangingPunct="1"/>
            <a:endParaRPr lang="zh-CN" altLang="en-US" strike="noStrike" noProof="1" dirty="0"/>
          </a:p>
        </p:txBody>
      </p:sp>
      <p:sp>
        <p:nvSpPr>
          <p:cNvPr id="4" name="页脚占位符 3"/>
          <p:cNvSpPr>
            <a:spLocks noGrp="1"/>
          </p:cNvSpPr>
          <p:nvPr>
            <p:ph type="ftr" sz="quarter" idx="11"/>
          </p:nvPr>
        </p:nvSpPr>
        <p:spPr/>
        <p:txBody>
          <a:bodyPr/>
          <a:p>
            <a:pPr lvl="0" eaLnBrk="1" fontAlgn="base" hangingPunct="1"/>
            <a:endParaRPr lang="zh-CN" altLang="en-US" strike="noStrike" noProof="1" dirty="0"/>
          </a:p>
        </p:txBody>
      </p:sp>
      <p:sp>
        <p:nvSpPr>
          <p:cNvPr id="5" name="灯片编号占位符 4"/>
          <p:cNvSpPr>
            <a:spLocks noGrp="1"/>
          </p:cNvSpPr>
          <p:nvPr>
            <p:ph type="sldNum" sz="quarter" idx="12"/>
          </p:nvPr>
        </p:nvSpPr>
        <p:spPr/>
        <p:txBody>
          <a:bodyPr/>
          <a:p>
            <a:pPr lvl="0" eaLnBrk="1" fontAlgn="base" hangingPunct="1"/>
            <a:fld id="{9A0DB2DC-4C9A-4742-B13C-FB6460FD3503}" type="slidenum">
              <a:rPr lang="zh-CN" altLang="en-US" strike="noStrike" noProof="1" dirty="0">
                <a:latin typeface="Calibri" panose="020F0502020204030204" pitchFamily="2"/>
                <a:ea typeface="宋体" panose="02010600030101010101" pitchFamily="2" charset="-122"/>
                <a:cs typeface="+mn-ea"/>
              </a:rPr>
            </a:fld>
            <a:endParaRPr lang="zh-CN" altLang="en-US" strike="noStrike" noProof="1"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dirty="0" smtClean="0"/>
              <a:t>单击此处编辑母版标题样式</a:t>
            </a:r>
            <a:endParaRPr lang="zh-CN" altLang="en-US" strike="noStrike" noProof="1" dirty="0"/>
          </a:p>
        </p:txBody>
      </p:sp>
      <p:sp>
        <p:nvSpPr>
          <p:cNvPr id="3" name="内容占位符 2"/>
          <p:cNvSpPr>
            <a:spLocks noGrp="1"/>
          </p:cNvSpPr>
          <p:nvPr>
            <p:ph sz="half" idx="1"/>
          </p:nvPr>
        </p:nvSpPr>
        <p:spPr>
          <a:xfrm>
            <a:off x="457200" y="1600200"/>
            <a:ext cx="4032504" cy="4525963"/>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654296" y="1600200"/>
            <a:ext cx="4032504" cy="4525963"/>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p>
            <a:pPr lvl="0" eaLnBrk="1" fontAlgn="base" hangingPunct="1"/>
            <a:endParaRPr lang="zh-CN" altLang="en-US" strike="noStrike" noProof="1" dirty="0"/>
          </a:p>
        </p:txBody>
      </p:sp>
      <p:sp>
        <p:nvSpPr>
          <p:cNvPr id="6" name="页脚占位符 5"/>
          <p:cNvSpPr>
            <a:spLocks noGrp="1"/>
          </p:cNvSpPr>
          <p:nvPr>
            <p:ph type="ftr" sz="quarter" idx="11"/>
          </p:nvPr>
        </p:nvSpPr>
        <p:spPr/>
        <p:txBody>
          <a:bodyPr/>
          <a:p>
            <a:pPr lvl="0" eaLnBrk="1" fontAlgn="base" hangingPunct="1"/>
            <a:endParaRPr lang="zh-CN" altLang="en-US" strike="noStrike" noProof="1" dirty="0"/>
          </a:p>
        </p:txBody>
      </p:sp>
      <p:sp>
        <p:nvSpPr>
          <p:cNvPr id="7" name="灯片编号占位符 6"/>
          <p:cNvSpPr>
            <a:spLocks noGrp="1"/>
          </p:cNvSpPr>
          <p:nvPr>
            <p:ph type="sldNum" sz="quarter" idx="12"/>
          </p:nvPr>
        </p:nvSpPr>
        <p:spPr/>
        <p:txBody>
          <a:bodyPr/>
          <a:p>
            <a:pPr lvl="0" eaLnBrk="1" fontAlgn="base" hangingPunct="1"/>
            <a:fld id="{9A0DB2DC-4C9A-4742-B13C-FB6460FD3503}" type="slidenum">
              <a:rPr lang="zh-CN" altLang="en-US" strike="noStrike" noProof="1" dirty="0">
                <a:latin typeface="Calibri" panose="020F0502020204030204" pitchFamily="2"/>
                <a:ea typeface="宋体" panose="02010600030101010101" pitchFamily="2" charset="-122"/>
                <a:cs typeface="+mn-ea"/>
              </a:rPr>
            </a:fld>
            <a:endParaRPr lang="zh-CN" altLang="en-US" strike="noStrike" noProof="1" dirty="0"/>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6"/>
            <a:ext cx="7886700" cy="970222"/>
          </a:xfrm>
        </p:spPr>
        <p:txBody>
          <a:bodyPr/>
          <a:lstStyle>
            <a:lvl1pPr algn="ctr">
              <a:defRPr/>
            </a:lvl1pPr>
          </a:lstStyle>
          <a:p>
            <a:pPr fontAlgn="base"/>
            <a:r>
              <a:rPr lang="zh-CN" altLang="en-US" strike="noStrike" noProof="1" dirty="0" smtClean="0"/>
              <a:t>单击此处编辑母版标题样式</a:t>
            </a:r>
            <a:endParaRPr lang="zh-CN" altLang="en-US" strike="noStrike" noProof="1" dirty="0"/>
          </a:p>
        </p:txBody>
      </p:sp>
      <p:sp>
        <p:nvSpPr>
          <p:cNvPr id="3" name="文本占位符 2"/>
          <p:cNvSpPr>
            <a:spLocks noGrp="1"/>
          </p:cNvSpPr>
          <p:nvPr>
            <p:ph type="body" idx="1"/>
          </p:nvPr>
        </p:nvSpPr>
        <p:spPr>
          <a:xfrm>
            <a:off x="944793" y="1567346"/>
            <a:ext cx="3526380" cy="710095"/>
          </a:xfrm>
        </p:spPr>
        <p:txBody>
          <a:bodyPr anchor="ctr" anchorCtr="0">
            <a:normAutofit/>
          </a:bodyPr>
          <a:lstStyle>
            <a:lvl1pPr marL="0" indent="0">
              <a:buNone/>
              <a:defRPr sz="21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base"/>
            <a:r>
              <a:rPr lang="zh-CN" altLang="en-US" strike="noStrike" noProof="1" dirty="0" smtClean="0"/>
              <a:t>单击此处编辑母版文本样式</a:t>
            </a:r>
            <a:endParaRPr lang="zh-CN" altLang="en-US" strike="noStrike" noProof="1" dirty="0" smtClean="0"/>
          </a:p>
        </p:txBody>
      </p:sp>
      <p:sp>
        <p:nvSpPr>
          <p:cNvPr id="4" name="内容占位符 3"/>
          <p:cNvSpPr>
            <a:spLocks noGrp="1"/>
          </p:cNvSpPr>
          <p:nvPr>
            <p:ph sz="half" idx="2"/>
          </p:nvPr>
        </p:nvSpPr>
        <p:spPr>
          <a:xfrm>
            <a:off x="944793" y="2338388"/>
            <a:ext cx="3526380" cy="3785964"/>
          </a:xfrm>
        </p:spPr>
        <p:txBody>
          <a:bodyPr>
            <a:normAutofit/>
          </a:bodyPr>
          <a:lstStyle>
            <a:lvl1pPr>
              <a:defRPr sz="1800"/>
            </a:lvl1pPr>
            <a:lvl2pPr>
              <a:defRPr sz="1500"/>
            </a:lvl2pPr>
            <a:lvl3pPr>
              <a:defRPr sz="1350"/>
            </a:lvl3pPr>
            <a:lvl4pPr>
              <a:defRPr sz="1200"/>
            </a:lvl4pPr>
            <a:lvl5pPr>
              <a:defRPr sz="1200"/>
            </a:lvl5pPr>
          </a:lstStyle>
          <a:p>
            <a:pPr lvl="0" fontAlgn="base"/>
            <a:r>
              <a:rPr lang="zh-CN" altLang="en-US" strike="noStrike" noProof="1" dirty="0" smtClean="0"/>
              <a:t>单击此处编辑母版文本样式</a:t>
            </a:r>
            <a:endParaRPr lang="zh-CN" altLang="en-US" strike="noStrike" noProof="1" dirty="0" smtClean="0"/>
          </a:p>
          <a:p>
            <a:pPr lvl="1" fontAlgn="base"/>
            <a:r>
              <a:rPr lang="zh-CN" altLang="en-US" strike="noStrike" noProof="1" dirty="0" smtClean="0"/>
              <a:t>第二级</a:t>
            </a:r>
            <a:endParaRPr lang="zh-CN" altLang="en-US" strike="noStrike" noProof="1" dirty="0" smtClean="0"/>
          </a:p>
          <a:p>
            <a:pPr lvl="2" fontAlgn="base"/>
            <a:r>
              <a:rPr lang="zh-CN" altLang="en-US" sz="1350" strike="noStrike" noProof="1" dirty="0" smtClean="0"/>
              <a:t>第三级</a:t>
            </a:r>
            <a:endParaRPr lang="zh-CN" altLang="en-US" strike="noStrike" noProof="1" dirty="0" smtClean="0"/>
          </a:p>
          <a:p>
            <a:pPr lvl="3" fontAlgn="base"/>
            <a:r>
              <a:rPr lang="zh-CN" altLang="en-US" strike="noStrike" noProof="1" dirty="0" smtClean="0"/>
              <a:t>第四级</a:t>
            </a:r>
            <a:endParaRPr lang="zh-CN" altLang="en-US" strike="noStrike" noProof="1" dirty="0" smtClean="0"/>
          </a:p>
          <a:p>
            <a:pPr lvl="4" fontAlgn="base"/>
            <a:r>
              <a:rPr lang="zh-CN" altLang="en-US" strike="noStrike" noProof="1" dirty="0" smtClean="0"/>
              <a:t>第五级</a:t>
            </a:r>
            <a:endParaRPr lang="zh-CN" altLang="en-US" strike="noStrike" noProof="1" dirty="0"/>
          </a:p>
        </p:txBody>
      </p:sp>
      <p:sp>
        <p:nvSpPr>
          <p:cNvPr id="5" name="文本占位符 4"/>
          <p:cNvSpPr>
            <a:spLocks noGrp="1"/>
          </p:cNvSpPr>
          <p:nvPr>
            <p:ph type="body" sz="quarter" idx="3"/>
          </p:nvPr>
        </p:nvSpPr>
        <p:spPr>
          <a:xfrm>
            <a:off x="4717212" y="1567346"/>
            <a:ext cx="3526381" cy="710095"/>
          </a:xfrm>
        </p:spPr>
        <p:txBody>
          <a:bodyPr vert="horz" lIns="91440" tIns="45720" rIns="91440" bIns="45720" rtlCol="0" anchor="ctr" anchorCtr="0">
            <a:normAutofit/>
          </a:bodyPr>
          <a:lstStyle>
            <a:lvl1pPr marL="171450" indent="-171450">
              <a:buNone/>
              <a:defRPr lang="zh-CN" altLang="en-US" b="0" smtClean="0"/>
            </a:lvl1pPr>
          </a:lstStyle>
          <a:p>
            <a:pPr marL="0" lvl="0" indent="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4717212" y="2357460"/>
            <a:ext cx="3526381" cy="3766892"/>
          </a:xfrm>
        </p:spPr>
        <p:txBody>
          <a:bodyPr>
            <a:normAutofit/>
          </a:bodyPr>
          <a:lstStyle>
            <a:lvl1pPr>
              <a:defRPr sz="1800"/>
            </a:lvl1pPr>
            <a:lvl2pPr>
              <a:defRPr sz="1500"/>
            </a:lvl2pPr>
            <a:lvl3pPr>
              <a:defRPr sz="1350"/>
            </a:lvl3pPr>
            <a:lvl4pPr>
              <a:defRPr sz="1200"/>
            </a:lvl4pPr>
            <a:lvl5pPr>
              <a:defRPr sz="1200"/>
            </a:lvl5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z="1350"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p:txBody>
          <a:bodyPr/>
          <a:p>
            <a:pPr lvl="0" eaLnBrk="1" fontAlgn="base" hangingPunct="1"/>
            <a:endParaRPr lang="zh-CN" altLang="en-US" strike="noStrike" noProof="1" dirty="0"/>
          </a:p>
        </p:txBody>
      </p:sp>
      <p:sp>
        <p:nvSpPr>
          <p:cNvPr id="8" name="页脚占位符 7"/>
          <p:cNvSpPr>
            <a:spLocks noGrp="1"/>
          </p:cNvSpPr>
          <p:nvPr>
            <p:ph type="ftr" sz="quarter" idx="11"/>
          </p:nvPr>
        </p:nvSpPr>
        <p:spPr/>
        <p:txBody>
          <a:bodyPr/>
          <a:p>
            <a:pPr lvl="0" eaLnBrk="1" fontAlgn="base" hangingPunct="1"/>
            <a:endParaRPr lang="zh-CN" altLang="en-US" strike="noStrike" noProof="1" dirty="0"/>
          </a:p>
        </p:txBody>
      </p:sp>
      <p:sp>
        <p:nvSpPr>
          <p:cNvPr id="9" name="灯片编号占位符 8"/>
          <p:cNvSpPr>
            <a:spLocks noGrp="1"/>
          </p:cNvSpPr>
          <p:nvPr>
            <p:ph type="sldNum" sz="quarter" idx="12"/>
          </p:nvPr>
        </p:nvSpPr>
        <p:spPr/>
        <p:txBody>
          <a:bodyPr/>
          <a:p>
            <a:pPr lvl="0" eaLnBrk="1" fontAlgn="base" hangingPunct="1"/>
            <a:fld id="{9A0DB2DC-4C9A-4742-B13C-FB6460FD3503}" type="slidenum">
              <a:rPr lang="zh-CN" altLang="en-US" strike="noStrike" noProof="1" dirty="0">
                <a:latin typeface="Calibri" panose="020F0502020204030204" pitchFamily="2"/>
                <a:ea typeface="宋体" panose="02010600030101010101" pitchFamily="2" charset="-122"/>
                <a:cs typeface="+mn-ea"/>
              </a:rPr>
            </a:fld>
            <a:endParaRPr lang="zh-CN" altLang="en-US" strike="noStrike" noProof="1" dirty="0"/>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dirty="0" smtClean="0"/>
              <a:t>单击此处编辑母版标题样式</a:t>
            </a:r>
            <a:endParaRPr lang="zh-CN" altLang="en-US" strike="noStrike" noProof="1" dirty="0"/>
          </a:p>
        </p:txBody>
      </p:sp>
      <p:sp>
        <p:nvSpPr>
          <p:cNvPr id="3" name="日期占位符 2"/>
          <p:cNvSpPr>
            <a:spLocks noGrp="1"/>
          </p:cNvSpPr>
          <p:nvPr>
            <p:ph type="dt" sz="half" idx="10"/>
          </p:nvPr>
        </p:nvSpPr>
        <p:spPr/>
        <p:txBody>
          <a:bodyPr/>
          <a:p>
            <a:pPr lvl="0" eaLnBrk="1" fontAlgn="base" hangingPunct="1"/>
            <a:endParaRPr lang="zh-CN" altLang="en-US" strike="noStrike" noProof="1" dirty="0"/>
          </a:p>
        </p:txBody>
      </p:sp>
      <p:sp>
        <p:nvSpPr>
          <p:cNvPr id="4" name="页脚占位符 3"/>
          <p:cNvSpPr>
            <a:spLocks noGrp="1"/>
          </p:cNvSpPr>
          <p:nvPr>
            <p:ph type="ftr" sz="quarter" idx="11"/>
          </p:nvPr>
        </p:nvSpPr>
        <p:spPr/>
        <p:txBody>
          <a:bodyPr/>
          <a:p>
            <a:pPr lvl="0" eaLnBrk="1" fontAlgn="base" hangingPunct="1"/>
            <a:endParaRPr lang="zh-CN" altLang="en-US" strike="noStrike" noProof="1" dirty="0"/>
          </a:p>
        </p:txBody>
      </p:sp>
      <p:sp>
        <p:nvSpPr>
          <p:cNvPr id="5" name="灯片编号占位符 4"/>
          <p:cNvSpPr>
            <a:spLocks noGrp="1"/>
          </p:cNvSpPr>
          <p:nvPr>
            <p:ph type="sldNum" sz="quarter" idx="12"/>
          </p:nvPr>
        </p:nvSpPr>
        <p:spPr/>
        <p:txBody>
          <a:bodyPr/>
          <a:p>
            <a:pPr lvl="0" eaLnBrk="1" fontAlgn="base" hangingPunct="1"/>
            <a:fld id="{9A0DB2DC-4C9A-4742-B13C-FB6460FD3503}" type="slidenum">
              <a:rPr lang="zh-CN" altLang="en-US" strike="noStrike" noProof="1" dirty="0">
                <a:latin typeface="Calibri" panose="020F0502020204030204" pitchFamily="2"/>
                <a:ea typeface="宋体" panose="02010600030101010101" pitchFamily="2" charset="-122"/>
                <a:cs typeface="+mn-ea"/>
              </a:rPr>
            </a:fld>
            <a:endParaRPr lang="zh-CN" altLang="en-US" strike="noStrike" noProof="1" dirty="0"/>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lvl="0" eaLnBrk="1" fontAlgn="base" hangingPunct="1"/>
            <a:endParaRPr lang="zh-CN" altLang="en-US" strike="noStrike" noProof="1" dirty="0"/>
          </a:p>
        </p:txBody>
      </p:sp>
      <p:sp>
        <p:nvSpPr>
          <p:cNvPr id="3" name="页脚占位符 2"/>
          <p:cNvSpPr>
            <a:spLocks noGrp="1"/>
          </p:cNvSpPr>
          <p:nvPr>
            <p:ph type="ftr" sz="quarter" idx="11"/>
          </p:nvPr>
        </p:nvSpPr>
        <p:spPr/>
        <p:txBody>
          <a:bodyPr/>
          <a:p>
            <a:pPr lvl="0" eaLnBrk="1" fontAlgn="base" hangingPunct="1"/>
            <a:endParaRPr lang="zh-CN" altLang="en-US" strike="noStrike" noProof="1" dirty="0"/>
          </a:p>
        </p:txBody>
      </p:sp>
      <p:sp>
        <p:nvSpPr>
          <p:cNvPr id="4" name="灯片编号占位符 3"/>
          <p:cNvSpPr>
            <a:spLocks noGrp="1"/>
          </p:cNvSpPr>
          <p:nvPr>
            <p:ph type="sldNum" sz="quarter" idx="12"/>
          </p:nvPr>
        </p:nvSpPr>
        <p:spPr/>
        <p:txBody>
          <a:bodyPr/>
          <a:p>
            <a:pPr lvl="0" eaLnBrk="1" fontAlgn="base" hangingPunct="1"/>
            <a:fld id="{9A0DB2DC-4C9A-4742-B13C-FB6460FD3503}" type="slidenum">
              <a:rPr lang="zh-CN" altLang="en-US" strike="noStrike" noProof="1" dirty="0">
                <a:latin typeface="Calibri" panose="020F0502020204030204" pitchFamily="2"/>
                <a:ea typeface="宋体" panose="02010600030101010101" pitchFamily="2" charset="-122"/>
                <a:cs typeface="+mn-ea"/>
              </a:rPr>
            </a:fld>
            <a:endParaRPr lang="zh-CN" altLang="en-US" strike="noStrike" noProof="1" dirty="0"/>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lvl="0" eaLnBrk="1" fontAlgn="base" hangingPunct="1"/>
            <a:endParaRPr lang="zh-CN" altLang="en-US" strike="noStrike" noProof="1" dirty="0"/>
          </a:p>
        </p:txBody>
      </p:sp>
      <p:sp>
        <p:nvSpPr>
          <p:cNvPr id="6" name="页脚占位符 5"/>
          <p:cNvSpPr>
            <a:spLocks noGrp="1"/>
          </p:cNvSpPr>
          <p:nvPr>
            <p:ph type="ftr" sz="quarter" idx="11"/>
          </p:nvPr>
        </p:nvSpPr>
        <p:spPr/>
        <p:txBody>
          <a:bodyPr/>
          <a:p>
            <a:pPr lvl="0" eaLnBrk="1" fontAlgn="base" hangingPunct="1"/>
            <a:endParaRPr lang="zh-CN" altLang="en-US" strike="noStrike" noProof="1" dirty="0"/>
          </a:p>
        </p:txBody>
      </p:sp>
      <p:sp>
        <p:nvSpPr>
          <p:cNvPr id="7" name="灯片编号占位符 6"/>
          <p:cNvSpPr>
            <a:spLocks noGrp="1"/>
          </p:cNvSpPr>
          <p:nvPr>
            <p:ph type="sldNum" sz="quarter" idx="12"/>
          </p:nvPr>
        </p:nvSpPr>
        <p:spPr/>
        <p:txBody>
          <a:bodyPr/>
          <a:p>
            <a:pPr lvl="0" eaLnBrk="1" fontAlgn="base" hangingPunct="1"/>
            <a:fld id="{9A0DB2DC-4C9A-4742-B13C-FB6460FD3503}" type="slidenum">
              <a:rPr lang="zh-CN" altLang="en-US" strike="noStrike" noProof="1" dirty="0">
                <a:latin typeface="Calibri" panose="020F0502020204030204" pitchFamily="2"/>
                <a:ea typeface="宋体" panose="02010600030101010101" pitchFamily="2" charset="-122"/>
                <a:cs typeface="+mn-ea"/>
              </a:rPr>
            </a:fld>
            <a:endParaRPr lang="zh-CN" altLang="en-US" strike="noStrike" noProof="1" dirty="0"/>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3195638" cy="1600200"/>
          </a:xfrm>
        </p:spPr>
        <p:txBody>
          <a:bodyPr anchor="t" anchorCtr="0">
            <a:normAutofit/>
          </a:bodyPr>
          <a:lstStyle>
            <a:lvl1pPr>
              <a:defRPr sz="3000"/>
            </a:lvl1pPr>
          </a:lstStyle>
          <a:p>
            <a:pPr fontAlgn="base"/>
            <a:r>
              <a:rPr lang="zh-CN" altLang="en-US" strike="noStrike" noProof="1" dirty="0" smtClean="0"/>
              <a:t>单击此处编辑母版标题样式</a:t>
            </a:r>
            <a:endParaRPr lang="zh-CN" altLang="en-US" strike="noStrike" noProof="1" dirty="0"/>
          </a:p>
        </p:txBody>
      </p:sp>
      <p:sp>
        <p:nvSpPr>
          <p:cNvPr id="3" name="图片占位符 2"/>
          <p:cNvSpPr>
            <a:spLocks noGrp="1"/>
          </p:cNvSpPr>
          <p:nvPr>
            <p:ph type="pic" idx="1"/>
          </p:nvPr>
        </p:nvSpPr>
        <p:spPr>
          <a:xfrm>
            <a:off x="4038600" y="457201"/>
            <a:ext cx="4477941" cy="540385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fontAlgn="base"/>
            <a:endParaRPr lang="zh-CN" altLang="en-US" strike="noStrike" noProof="1"/>
          </a:p>
        </p:txBody>
      </p:sp>
      <p:sp>
        <p:nvSpPr>
          <p:cNvPr id="4" name="文本占位符 3"/>
          <p:cNvSpPr>
            <a:spLocks noGrp="1"/>
          </p:cNvSpPr>
          <p:nvPr>
            <p:ph type="body" sz="half" idx="2"/>
          </p:nvPr>
        </p:nvSpPr>
        <p:spPr>
          <a:xfrm>
            <a:off x="629841" y="2057400"/>
            <a:ext cx="3195638" cy="3811588"/>
          </a:xfrm>
        </p:spPr>
        <p:txBody>
          <a:bodyPr>
            <a:normAutofit/>
          </a:bodyPr>
          <a:lstStyle>
            <a:lvl1pPr marL="0" indent="0">
              <a:buNone/>
              <a:defRPr sz="15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zh-CN" altLang="en-US" strike="noStrike" noProof="1" dirty="0" smtClean="0"/>
              <a:t>单击此处编辑母版文本样式</a:t>
            </a:r>
            <a:endParaRPr lang="zh-CN" altLang="en-US" strike="noStrike" noProof="1" dirty="0" smtClean="0"/>
          </a:p>
        </p:txBody>
      </p:sp>
      <p:sp>
        <p:nvSpPr>
          <p:cNvPr id="5" name="日期占位符 4"/>
          <p:cNvSpPr>
            <a:spLocks noGrp="1"/>
          </p:cNvSpPr>
          <p:nvPr>
            <p:ph type="dt" sz="half" idx="10"/>
          </p:nvPr>
        </p:nvSpPr>
        <p:spPr/>
        <p:txBody>
          <a:bodyPr/>
          <a:p>
            <a:pPr lvl="0" eaLnBrk="1" fontAlgn="base" hangingPunct="1"/>
            <a:endParaRPr lang="zh-CN" altLang="en-US" strike="noStrike" noProof="1" dirty="0"/>
          </a:p>
        </p:txBody>
      </p:sp>
      <p:sp>
        <p:nvSpPr>
          <p:cNvPr id="6" name="页脚占位符 5"/>
          <p:cNvSpPr>
            <a:spLocks noGrp="1"/>
          </p:cNvSpPr>
          <p:nvPr>
            <p:ph type="ftr" sz="quarter" idx="11"/>
          </p:nvPr>
        </p:nvSpPr>
        <p:spPr/>
        <p:txBody>
          <a:bodyPr/>
          <a:p>
            <a:pPr lvl="0" eaLnBrk="1" fontAlgn="base" hangingPunct="1"/>
            <a:endParaRPr lang="zh-CN" altLang="en-US" strike="noStrike" noProof="1" dirty="0"/>
          </a:p>
        </p:txBody>
      </p:sp>
      <p:sp>
        <p:nvSpPr>
          <p:cNvPr id="7" name="灯片编号占位符 6"/>
          <p:cNvSpPr>
            <a:spLocks noGrp="1"/>
          </p:cNvSpPr>
          <p:nvPr>
            <p:ph type="sldNum" sz="quarter" idx="12"/>
          </p:nvPr>
        </p:nvSpPr>
        <p:spPr/>
        <p:txBody>
          <a:bodyPr/>
          <a:p>
            <a:pPr lvl="0" eaLnBrk="1" fontAlgn="base" hangingPunct="1"/>
            <a:fld id="{9A0DB2DC-4C9A-4742-B13C-FB6460FD3503}" type="slidenum">
              <a:rPr lang="zh-CN" altLang="en-US" strike="noStrike" noProof="1" dirty="0">
                <a:latin typeface="Calibri" panose="020F0502020204030204" pitchFamily="2"/>
                <a:ea typeface="宋体" panose="02010600030101010101" pitchFamily="2" charset="-122"/>
                <a:cs typeface="+mn-ea"/>
              </a:rPr>
            </a:fld>
            <a:endParaRPr lang="zh-CN" altLang="en-US" strike="noStrike" noProof="1" dirty="0"/>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lvl="0" eaLnBrk="1" fontAlgn="base" hangingPunct="1"/>
            <a:endParaRPr lang="zh-CN" altLang="en-US" strike="noStrike" noProof="1" dirty="0"/>
          </a:p>
        </p:txBody>
      </p:sp>
      <p:sp>
        <p:nvSpPr>
          <p:cNvPr id="5" name="页脚占位符 4"/>
          <p:cNvSpPr>
            <a:spLocks noGrp="1"/>
          </p:cNvSpPr>
          <p:nvPr>
            <p:ph type="ftr" sz="quarter" idx="11"/>
          </p:nvPr>
        </p:nvSpPr>
        <p:spPr/>
        <p:txBody>
          <a:bodyPr/>
          <a:p>
            <a:pPr lvl="0" eaLnBrk="1" fontAlgn="base" hangingPunct="1"/>
            <a:endParaRPr lang="zh-CN" altLang="en-US" strike="noStrike" noProof="1" dirty="0"/>
          </a:p>
        </p:txBody>
      </p:sp>
      <p:sp>
        <p:nvSpPr>
          <p:cNvPr id="6" name="灯片编号占位符 5"/>
          <p:cNvSpPr>
            <a:spLocks noGrp="1"/>
          </p:cNvSpPr>
          <p:nvPr>
            <p:ph type="sldNum" sz="quarter" idx="12"/>
          </p:nvPr>
        </p:nvSpPr>
        <p:spPr/>
        <p:txBody>
          <a:bodyPr/>
          <a:p>
            <a:pPr lvl="0" eaLnBrk="1" fontAlgn="base" hangingPunct="1"/>
            <a:fld id="{9A0DB2DC-4C9A-4742-B13C-FB6460FD3503}" type="slidenum">
              <a:rPr lang="zh-CN" altLang="en-US" strike="noStrike" noProof="1" dirty="0">
                <a:latin typeface="Calibri" panose="020F0502020204030204" pitchFamily="2"/>
                <a:ea typeface="宋体" panose="02010600030101010101" pitchFamily="2" charset="-122"/>
                <a:cs typeface="+mn-ea"/>
              </a:rPr>
            </a:fld>
            <a:endParaRPr lang="zh-CN" altLang="en-US" strike="noStrike" noProof="1" dirty="0"/>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pPr fontAlgn="base"/>
            <a:r>
              <a:rPr lang="zh-CN" altLang="en-US" strike="noStrike" noProof="1" dirty="0" smtClean="0"/>
              <a:t>单击此处编辑母版标题样式</a:t>
            </a:r>
            <a:endParaRPr lang="zh-CN" altLang="en-US" strike="noStrike" noProof="1" dirty="0"/>
          </a:p>
        </p:txBody>
      </p:sp>
      <p:sp>
        <p:nvSpPr>
          <p:cNvPr id="3" name="竖排文字占位符 2"/>
          <p:cNvSpPr>
            <a:spLocks noGrp="1"/>
          </p:cNvSpPr>
          <p:nvPr>
            <p:ph type="body" orient="vert" idx="1"/>
          </p:nvPr>
        </p:nvSpPr>
        <p:spPr>
          <a:xfrm>
            <a:off x="457200" y="274638"/>
            <a:ext cx="6052930" cy="5851525"/>
          </a:xfrm>
        </p:spPr>
        <p:txBody>
          <a:bodyPr vert="eaVert"/>
          <a:lstStyle/>
          <a:p>
            <a:pPr lvl="0" fontAlgn="base"/>
            <a:r>
              <a:rPr lang="zh-CN" altLang="en-US" strike="noStrike" noProof="1" dirty="0" smtClean="0"/>
              <a:t>单击此处编辑母版文本样式</a:t>
            </a:r>
            <a:endParaRPr lang="zh-CN" altLang="en-US" strike="noStrike" noProof="1" dirty="0" smtClean="0"/>
          </a:p>
          <a:p>
            <a:pPr lvl="1" fontAlgn="base"/>
            <a:r>
              <a:rPr lang="zh-CN" altLang="en-US" strike="noStrike" noProof="1" dirty="0" smtClean="0"/>
              <a:t>第二级</a:t>
            </a:r>
            <a:endParaRPr lang="zh-CN" altLang="en-US" strike="noStrike" noProof="1" dirty="0" smtClean="0"/>
          </a:p>
          <a:p>
            <a:pPr lvl="2" fontAlgn="base"/>
            <a:r>
              <a:rPr lang="zh-CN" altLang="en-US" strike="noStrike" noProof="1" dirty="0" smtClean="0"/>
              <a:t>第三级</a:t>
            </a:r>
            <a:endParaRPr lang="zh-CN" altLang="en-US" strike="noStrike" noProof="1" dirty="0" smtClean="0"/>
          </a:p>
          <a:p>
            <a:pPr lvl="3" fontAlgn="base"/>
            <a:r>
              <a:rPr lang="zh-CN" altLang="en-US" strike="noStrike" noProof="1" dirty="0" smtClean="0"/>
              <a:t>第四级</a:t>
            </a:r>
            <a:endParaRPr lang="zh-CN" altLang="en-US" strike="noStrike" noProof="1" dirty="0" smtClean="0"/>
          </a:p>
          <a:p>
            <a:pPr lvl="4" fontAlgn="base"/>
            <a:r>
              <a:rPr lang="zh-CN" altLang="en-US" strike="noStrike" noProof="1" dirty="0" smtClean="0"/>
              <a:t>第五级</a:t>
            </a:r>
            <a:endParaRPr lang="zh-CN" altLang="en-US" strike="noStrike" noProof="1" dirty="0"/>
          </a:p>
        </p:txBody>
      </p:sp>
      <p:sp>
        <p:nvSpPr>
          <p:cNvPr id="4" name="日期占位符 3"/>
          <p:cNvSpPr>
            <a:spLocks noGrp="1"/>
          </p:cNvSpPr>
          <p:nvPr>
            <p:ph type="dt" sz="half" idx="10"/>
          </p:nvPr>
        </p:nvSpPr>
        <p:spPr/>
        <p:txBody>
          <a:bodyPr/>
          <a:p>
            <a:pPr lvl="0" eaLnBrk="1" fontAlgn="base" hangingPunct="1"/>
            <a:endParaRPr lang="zh-CN" altLang="en-US" strike="noStrike" noProof="1" dirty="0"/>
          </a:p>
        </p:txBody>
      </p:sp>
      <p:sp>
        <p:nvSpPr>
          <p:cNvPr id="5" name="页脚占位符 4"/>
          <p:cNvSpPr>
            <a:spLocks noGrp="1"/>
          </p:cNvSpPr>
          <p:nvPr>
            <p:ph type="ftr" sz="quarter" idx="11"/>
          </p:nvPr>
        </p:nvSpPr>
        <p:spPr/>
        <p:txBody>
          <a:bodyPr/>
          <a:p>
            <a:pPr lvl="0" eaLnBrk="1" fontAlgn="base" hangingPunct="1"/>
            <a:endParaRPr lang="zh-CN" altLang="en-US" strike="noStrike" noProof="1" dirty="0"/>
          </a:p>
        </p:txBody>
      </p:sp>
      <p:sp>
        <p:nvSpPr>
          <p:cNvPr id="6" name="灯片编号占位符 5"/>
          <p:cNvSpPr>
            <a:spLocks noGrp="1"/>
          </p:cNvSpPr>
          <p:nvPr>
            <p:ph type="sldNum" sz="quarter" idx="12"/>
          </p:nvPr>
        </p:nvSpPr>
        <p:spPr/>
        <p:txBody>
          <a:bodyPr/>
          <a:p>
            <a:pPr lvl="0" eaLnBrk="1" fontAlgn="base" hangingPunct="1"/>
            <a:fld id="{9A0DB2DC-4C9A-4742-B13C-FB6460FD3503}" type="slidenum">
              <a:rPr lang="zh-CN" altLang="en-US" strike="noStrike" noProof="1" dirty="0">
                <a:latin typeface="Calibri" panose="020F0502020204030204" pitchFamily="2"/>
                <a:ea typeface="宋体" panose="02010600030101010101" pitchFamily="2" charset="-122"/>
                <a:cs typeface="+mn-ea"/>
              </a:rPr>
            </a:fld>
            <a:endParaRPr lang="zh-CN" altLang="en-US" strike="noStrike" noProof="1" dirty="0"/>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pPr fontAlgn="base"/>
            <a:r>
              <a:rPr lang="zh-CN" altLang="en-US" strike="noStrike" noProof="1" dirty="0" smtClean="0"/>
              <a:t>单击此处编辑母版标题样式</a:t>
            </a:r>
            <a:endParaRPr lang="zh-CN" altLang="en-US" strike="noStrike" noProof="1" dirty="0"/>
          </a:p>
        </p:txBody>
      </p:sp>
      <p:sp>
        <p:nvSpPr>
          <p:cNvPr id="3" name="副标题 2"/>
          <p:cNvSpPr>
            <a:spLocks noGrp="1"/>
          </p:cNvSpPr>
          <p:nvPr>
            <p:ph type="subTitle" idx="1"/>
          </p:nvPr>
        </p:nvSpPr>
        <p:spPr>
          <a:xfrm>
            <a:off x="1143000" y="3602038"/>
            <a:ext cx="6858000" cy="1655762"/>
          </a:xfrm>
        </p:spPr>
        <p:txBody>
          <a:bodyPr/>
          <a:lstStyle>
            <a:lvl1pPr marL="0" indent="0" algn="ctr">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fontAlgn="base"/>
            <a:r>
              <a:rPr lang="zh-CN" altLang="en-US" strike="noStrike" noProof="1" dirty="0" smtClean="0"/>
              <a:t>单击此处编辑母版副标题样式</a:t>
            </a:r>
            <a:endParaRPr lang="zh-CN" altLang="en-US" strike="noStrike" noProof="1" dirty="0"/>
          </a:p>
        </p:txBody>
      </p:sp>
      <p:sp>
        <p:nvSpPr>
          <p:cNvPr id="4" name="日期占位符 3"/>
          <p:cNvSpPr>
            <a:spLocks noGrp="1"/>
          </p:cNvSpPr>
          <p:nvPr>
            <p:ph type="dt" sz="half" idx="10"/>
          </p:nvPr>
        </p:nvSpPr>
        <p:spPr/>
        <p:txBody>
          <a:bodyPr/>
          <a:p>
            <a:pPr lvl="0" eaLnBrk="1" fontAlgn="base" hangingPunct="1"/>
            <a:endParaRPr lang="zh-CN" altLang="en-US" strike="noStrike" noProof="1" dirty="0"/>
          </a:p>
        </p:txBody>
      </p:sp>
      <p:sp>
        <p:nvSpPr>
          <p:cNvPr id="5" name="页脚占位符 4"/>
          <p:cNvSpPr>
            <a:spLocks noGrp="1"/>
          </p:cNvSpPr>
          <p:nvPr>
            <p:ph type="ftr" sz="quarter" idx="11"/>
          </p:nvPr>
        </p:nvSpPr>
        <p:spPr/>
        <p:txBody>
          <a:bodyPr/>
          <a:p>
            <a:pPr lvl="0" eaLnBrk="1" fontAlgn="base" hangingPunct="1"/>
            <a:endParaRPr lang="zh-CN" altLang="en-US" strike="noStrike" noProof="1" dirty="0"/>
          </a:p>
        </p:txBody>
      </p:sp>
      <p:sp>
        <p:nvSpPr>
          <p:cNvPr id="6" name="灯片编号占位符 5"/>
          <p:cNvSpPr>
            <a:spLocks noGrp="1"/>
          </p:cNvSpPr>
          <p:nvPr>
            <p:ph type="sldNum" sz="quarter" idx="12"/>
          </p:nvPr>
        </p:nvSpPr>
        <p:spPr/>
        <p:txBody>
          <a:bodyPr/>
          <a:p>
            <a:pPr lvl="0" eaLnBrk="1" fontAlgn="base" hangingPunct="1"/>
            <a:fld id="{9A0DB2DC-4C9A-4742-B13C-FB6460FD3503}" type="slidenum">
              <a:rPr lang="zh-CN" altLang="en-US" strike="noStrike" noProof="1" dirty="0">
                <a:latin typeface="Calibri" panose="020F0502020204030204" pitchFamily="2"/>
                <a:ea typeface="宋体" panose="02010600030101010101" pitchFamily="2" charset="-122"/>
                <a:cs typeface="+mn-ea"/>
              </a:rPr>
            </a:fld>
            <a:endParaRPr lang="zh-CN" altLang="en-US" strike="noStrike" noProof="1" dirty="0"/>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dirty="0" smtClean="0"/>
              <a:t>单击此处编辑母版标题样式</a:t>
            </a:r>
            <a:endParaRPr lang="zh-CN" altLang="en-US" strike="noStrike" noProof="1" dirty="0"/>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lvl="0" eaLnBrk="1" fontAlgn="base" hangingPunct="1"/>
            <a:endParaRPr lang="zh-CN" altLang="en-US" strike="noStrike" noProof="1" dirty="0"/>
          </a:p>
        </p:txBody>
      </p:sp>
      <p:sp>
        <p:nvSpPr>
          <p:cNvPr id="5" name="页脚占位符 4"/>
          <p:cNvSpPr>
            <a:spLocks noGrp="1"/>
          </p:cNvSpPr>
          <p:nvPr>
            <p:ph type="ftr" sz="quarter" idx="11"/>
          </p:nvPr>
        </p:nvSpPr>
        <p:spPr/>
        <p:txBody>
          <a:bodyPr/>
          <a:p>
            <a:pPr lvl="0" eaLnBrk="1" fontAlgn="base" hangingPunct="1"/>
            <a:endParaRPr lang="zh-CN" altLang="en-US" strike="noStrike" noProof="1" dirty="0"/>
          </a:p>
        </p:txBody>
      </p:sp>
      <p:sp>
        <p:nvSpPr>
          <p:cNvPr id="6" name="灯片编号占位符 5"/>
          <p:cNvSpPr>
            <a:spLocks noGrp="1"/>
          </p:cNvSpPr>
          <p:nvPr>
            <p:ph type="sldNum" sz="quarter" idx="12"/>
          </p:nvPr>
        </p:nvSpPr>
        <p:spPr/>
        <p:txBody>
          <a:bodyPr/>
          <a:p>
            <a:pPr lvl="0" eaLnBrk="1" fontAlgn="base" hangingPunct="1"/>
            <a:fld id="{9A0DB2DC-4C9A-4742-B13C-FB6460FD3503}" type="slidenum">
              <a:rPr lang="zh-CN" altLang="en-US" strike="noStrike" noProof="1" dirty="0">
                <a:latin typeface="Calibri" panose="020F0502020204030204" pitchFamily="2"/>
                <a:ea typeface="宋体" panose="02010600030101010101" pitchFamily="2" charset="-122"/>
                <a:cs typeface="+mn-ea"/>
              </a:rPr>
            </a:fld>
            <a:endParaRPr lang="zh-CN" altLang="en-US" strike="noStrike" noProof="1"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lvl="0" eaLnBrk="1" fontAlgn="base" hangingPunct="1"/>
            <a:endParaRPr lang="zh-CN" altLang="en-US" strike="noStrike" noProof="1" dirty="0"/>
          </a:p>
        </p:txBody>
      </p:sp>
      <p:sp>
        <p:nvSpPr>
          <p:cNvPr id="3" name="页脚占位符 2"/>
          <p:cNvSpPr>
            <a:spLocks noGrp="1"/>
          </p:cNvSpPr>
          <p:nvPr>
            <p:ph type="ftr" sz="quarter" idx="11"/>
          </p:nvPr>
        </p:nvSpPr>
        <p:spPr/>
        <p:txBody>
          <a:bodyPr/>
          <a:p>
            <a:pPr lvl="0" eaLnBrk="1" fontAlgn="base" hangingPunct="1"/>
            <a:endParaRPr lang="zh-CN" altLang="en-US" strike="noStrike" noProof="1" dirty="0"/>
          </a:p>
        </p:txBody>
      </p:sp>
      <p:sp>
        <p:nvSpPr>
          <p:cNvPr id="4" name="灯片编号占位符 3"/>
          <p:cNvSpPr>
            <a:spLocks noGrp="1"/>
          </p:cNvSpPr>
          <p:nvPr>
            <p:ph type="sldNum" sz="quarter" idx="12"/>
          </p:nvPr>
        </p:nvSpPr>
        <p:spPr/>
        <p:txBody>
          <a:bodyPr/>
          <a:p>
            <a:pPr lvl="0" eaLnBrk="1" fontAlgn="base" hangingPunct="1"/>
            <a:fld id="{9A0DB2DC-4C9A-4742-B13C-FB6460FD3503}" type="slidenum">
              <a:rPr lang="zh-CN" altLang="en-US" strike="noStrike" noProof="1" dirty="0">
                <a:latin typeface="Calibri" panose="020F0502020204030204" pitchFamily="2"/>
                <a:ea typeface="宋体" panose="02010600030101010101" pitchFamily="2" charset="-122"/>
                <a:cs typeface="+mn-ea"/>
              </a:rPr>
            </a:fld>
            <a:endParaRPr lang="zh-CN" altLang="en-US" strike="noStrike" noProof="1"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lgn="l">
              <a:defRPr sz="4500"/>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623888" y="4589463"/>
            <a:ext cx="7886700" cy="1500187"/>
          </a:xfrm>
        </p:spPr>
        <p:txBody>
          <a:bodyPr/>
          <a:lstStyle>
            <a:lvl1pPr marL="0" indent="0" algn="l">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fontAlgn="base"/>
            <a:r>
              <a:rPr lang="zh-CN" altLang="en-US" strike="noStrike" noProof="1" smtClean="0"/>
              <a:t>单击此处编辑母版文本样式</a:t>
            </a:r>
            <a:endParaRPr lang="zh-CN" altLang="en-US" strike="noStrike" noProof="1" smtClean="0"/>
          </a:p>
        </p:txBody>
      </p:sp>
      <p:sp>
        <p:nvSpPr>
          <p:cNvPr id="4" name="日期占位符 3"/>
          <p:cNvSpPr>
            <a:spLocks noGrp="1"/>
          </p:cNvSpPr>
          <p:nvPr>
            <p:ph type="dt" sz="half" idx="10"/>
          </p:nvPr>
        </p:nvSpPr>
        <p:spPr/>
        <p:txBody>
          <a:bodyPr/>
          <a:p>
            <a:pPr lvl="0" eaLnBrk="1" fontAlgn="base" hangingPunct="1"/>
            <a:endParaRPr lang="zh-CN" altLang="en-US" strike="noStrike" noProof="1" dirty="0"/>
          </a:p>
        </p:txBody>
      </p:sp>
      <p:sp>
        <p:nvSpPr>
          <p:cNvPr id="5" name="页脚占位符 4"/>
          <p:cNvSpPr>
            <a:spLocks noGrp="1"/>
          </p:cNvSpPr>
          <p:nvPr>
            <p:ph type="ftr" sz="quarter" idx="11"/>
          </p:nvPr>
        </p:nvSpPr>
        <p:spPr/>
        <p:txBody>
          <a:bodyPr/>
          <a:p>
            <a:pPr lvl="0" eaLnBrk="1" fontAlgn="base" hangingPunct="1"/>
            <a:endParaRPr lang="zh-CN" altLang="en-US" strike="noStrike" noProof="1" dirty="0"/>
          </a:p>
        </p:txBody>
      </p:sp>
      <p:sp>
        <p:nvSpPr>
          <p:cNvPr id="6" name="灯片编号占位符 5"/>
          <p:cNvSpPr>
            <a:spLocks noGrp="1"/>
          </p:cNvSpPr>
          <p:nvPr>
            <p:ph type="sldNum" sz="quarter" idx="12"/>
          </p:nvPr>
        </p:nvSpPr>
        <p:spPr/>
        <p:txBody>
          <a:bodyPr/>
          <a:p>
            <a:pPr lvl="0" eaLnBrk="1" fontAlgn="base" hangingPunct="1"/>
            <a:fld id="{9A0DB2DC-4C9A-4742-B13C-FB6460FD3503}" type="slidenum">
              <a:rPr lang="zh-CN" altLang="en-US" strike="noStrike" noProof="1" dirty="0">
                <a:latin typeface="Calibri" panose="020F0502020204030204" pitchFamily="2"/>
                <a:ea typeface="宋体" panose="02010600030101010101" pitchFamily="2" charset="-122"/>
                <a:cs typeface="+mn-ea"/>
              </a:rPr>
            </a:fld>
            <a:endParaRPr lang="zh-CN" altLang="en-US" strike="noStrike" noProof="1" dirty="0"/>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dirty="0" smtClean="0"/>
              <a:t>单击此处编辑母版标题样式</a:t>
            </a:r>
            <a:endParaRPr lang="zh-CN" altLang="en-US" strike="noStrike" noProof="1" dirty="0"/>
          </a:p>
        </p:txBody>
      </p:sp>
      <p:sp>
        <p:nvSpPr>
          <p:cNvPr id="3" name="内容占位符 2"/>
          <p:cNvSpPr>
            <a:spLocks noGrp="1"/>
          </p:cNvSpPr>
          <p:nvPr>
            <p:ph sz="half" idx="1"/>
          </p:nvPr>
        </p:nvSpPr>
        <p:spPr>
          <a:xfrm>
            <a:off x="457200" y="1600200"/>
            <a:ext cx="4032504" cy="4525963"/>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654296" y="1600200"/>
            <a:ext cx="4032504" cy="4525963"/>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p>
            <a:pPr lvl="0" eaLnBrk="1" fontAlgn="base" hangingPunct="1"/>
            <a:endParaRPr lang="zh-CN" altLang="en-US" strike="noStrike" noProof="1" dirty="0"/>
          </a:p>
        </p:txBody>
      </p:sp>
      <p:sp>
        <p:nvSpPr>
          <p:cNvPr id="6" name="页脚占位符 5"/>
          <p:cNvSpPr>
            <a:spLocks noGrp="1"/>
          </p:cNvSpPr>
          <p:nvPr>
            <p:ph type="ftr" sz="quarter" idx="11"/>
          </p:nvPr>
        </p:nvSpPr>
        <p:spPr/>
        <p:txBody>
          <a:bodyPr/>
          <a:p>
            <a:pPr lvl="0" eaLnBrk="1" fontAlgn="base" hangingPunct="1"/>
            <a:endParaRPr lang="zh-CN" altLang="en-US" strike="noStrike" noProof="1" dirty="0"/>
          </a:p>
        </p:txBody>
      </p:sp>
      <p:sp>
        <p:nvSpPr>
          <p:cNvPr id="7" name="灯片编号占位符 6"/>
          <p:cNvSpPr>
            <a:spLocks noGrp="1"/>
          </p:cNvSpPr>
          <p:nvPr>
            <p:ph type="sldNum" sz="quarter" idx="12"/>
          </p:nvPr>
        </p:nvSpPr>
        <p:spPr/>
        <p:txBody>
          <a:bodyPr/>
          <a:p>
            <a:pPr lvl="0" eaLnBrk="1" fontAlgn="base" hangingPunct="1"/>
            <a:fld id="{9A0DB2DC-4C9A-4742-B13C-FB6460FD3503}" type="slidenum">
              <a:rPr lang="zh-CN" altLang="en-US" strike="noStrike" noProof="1" dirty="0">
                <a:latin typeface="Calibri" panose="020F0502020204030204" pitchFamily="2"/>
                <a:ea typeface="宋体" panose="02010600030101010101" pitchFamily="2" charset="-122"/>
                <a:cs typeface="+mn-ea"/>
              </a:rPr>
            </a:fld>
            <a:endParaRPr lang="zh-CN" altLang="en-US" strike="noStrike" noProof="1" dirty="0"/>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6"/>
            <a:ext cx="7886700" cy="970222"/>
          </a:xfrm>
        </p:spPr>
        <p:txBody>
          <a:bodyPr/>
          <a:lstStyle>
            <a:lvl1pPr algn="ctr">
              <a:defRPr/>
            </a:lvl1pPr>
          </a:lstStyle>
          <a:p>
            <a:pPr fontAlgn="base"/>
            <a:r>
              <a:rPr lang="zh-CN" altLang="en-US" strike="noStrike" noProof="1" dirty="0" smtClean="0"/>
              <a:t>单击此处编辑母版标题样式</a:t>
            </a:r>
            <a:endParaRPr lang="zh-CN" altLang="en-US" strike="noStrike" noProof="1" dirty="0"/>
          </a:p>
        </p:txBody>
      </p:sp>
      <p:sp>
        <p:nvSpPr>
          <p:cNvPr id="3" name="文本占位符 2"/>
          <p:cNvSpPr>
            <a:spLocks noGrp="1"/>
          </p:cNvSpPr>
          <p:nvPr>
            <p:ph type="body" idx="1"/>
          </p:nvPr>
        </p:nvSpPr>
        <p:spPr>
          <a:xfrm>
            <a:off x="944793" y="1567346"/>
            <a:ext cx="3526380" cy="710095"/>
          </a:xfrm>
        </p:spPr>
        <p:txBody>
          <a:bodyPr anchor="ctr" anchorCtr="0">
            <a:normAutofit/>
          </a:bodyPr>
          <a:lstStyle>
            <a:lvl1pPr marL="0" indent="0">
              <a:buNone/>
              <a:defRPr sz="21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base"/>
            <a:r>
              <a:rPr lang="zh-CN" altLang="en-US" strike="noStrike" noProof="1" dirty="0" smtClean="0"/>
              <a:t>单击此处编辑母版文本样式</a:t>
            </a:r>
            <a:endParaRPr lang="zh-CN" altLang="en-US" strike="noStrike" noProof="1" dirty="0" smtClean="0"/>
          </a:p>
        </p:txBody>
      </p:sp>
      <p:sp>
        <p:nvSpPr>
          <p:cNvPr id="4" name="内容占位符 3"/>
          <p:cNvSpPr>
            <a:spLocks noGrp="1"/>
          </p:cNvSpPr>
          <p:nvPr>
            <p:ph sz="half" idx="2"/>
          </p:nvPr>
        </p:nvSpPr>
        <p:spPr>
          <a:xfrm>
            <a:off x="944793" y="2338388"/>
            <a:ext cx="3526380" cy="3785964"/>
          </a:xfrm>
        </p:spPr>
        <p:txBody>
          <a:bodyPr>
            <a:normAutofit/>
          </a:bodyPr>
          <a:lstStyle>
            <a:lvl1pPr>
              <a:defRPr sz="1800"/>
            </a:lvl1pPr>
            <a:lvl2pPr>
              <a:defRPr sz="1500"/>
            </a:lvl2pPr>
            <a:lvl3pPr>
              <a:defRPr sz="1350"/>
            </a:lvl3pPr>
            <a:lvl4pPr>
              <a:defRPr sz="1200"/>
            </a:lvl4pPr>
            <a:lvl5pPr>
              <a:defRPr sz="1200"/>
            </a:lvl5pPr>
          </a:lstStyle>
          <a:p>
            <a:pPr lvl="0" fontAlgn="base"/>
            <a:r>
              <a:rPr lang="zh-CN" altLang="en-US" strike="noStrike" noProof="1" dirty="0" smtClean="0"/>
              <a:t>单击此处编辑母版文本样式</a:t>
            </a:r>
            <a:endParaRPr lang="zh-CN" altLang="en-US" strike="noStrike" noProof="1" dirty="0" smtClean="0"/>
          </a:p>
          <a:p>
            <a:pPr lvl="1" fontAlgn="base"/>
            <a:r>
              <a:rPr lang="zh-CN" altLang="en-US" strike="noStrike" noProof="1" dirty="0" smtClean="0"/>
              <a:t>第二级</a:t>
            </a:r>
            <a:endParaRPr lang="zh-CN" altLang="en-US" strike="noStrike" noProof="1" dirty="0" smtClean="0"/>
          </a:p>
          <a:p>
            <a:pPr lvl="2" fontAlgn="base"/>
            <a:r>
              <a:rPr lang="zh-CN" altLang="en-US" sz="1350" strike="noStrike" noProof="1" dirty="0" smtClean="0"/>
              <a:t>第三级</a:t>
            </a:r>
            <a:endParaRPr lang="zh-CN" altLang="en-US" strike="noStrike" noProof="1" dirty="0" smtClean="0"/>
          </a:p>
          <a:p>
            <a:pPr lvl="3" fontAlgn="base"/>
            <a:r>
              <a:rPr lang="zh-CN" altLang="en-US" strike="noStrike" noProof="1" dirty="0" smtClean="0"/>
              <a:t>第四级</a:t>
            </a:r>
            <a:endParaRPr lang="zh-CN" altLang="en-US" strike="noStrike" noProof="1" dirty="0" smtClean="0"/>
          </a:p>
          <a:p>
            <a:pPr lvl="4" fontAlgn="base"/>
            <a:r>
              <a:rPr lang="zh-CN" altLang="en-US" strike="noStrike" noProof="1" dirty="0" smtClean="0"/>
              <a:t>第五级</a:t>
            </a:r>
            <a:endParaRPr lang="zh-CN" altLang="en-US" strike="noStrike" noProof="1" dirty="0"/>
          </a:p>
        </p:txBody>
      </p:sp>
      <p:sp>
        <p:nvSpPr>
          <p:cNvPr id="5" name="文本占位符 4"/>
          <p:cNvSpPr>
            <a:spLocks noGrp="1"/>
          </p:cNvSpPr>
          <p:nvPr>
            <p:ph type="body" sz="quarter" idx="3"/>
          </p:nvPr>
        </p:nvSpPr>
        <p:spPr>
          <a:xfrm>
            <a:off x="4717212" y="1567346"/>
            <a:ext cx="3526381" cy="710095"/>
          </a:xfrm>
        </p:spPr>
        <p:txBody>
          <a:bodyPr vert="horz" lIns="91440" tIns="45720" rIns="91440" bIns="45720" rtlCol="0" anchor="ctr" anchorCtr="0">
            <a:normAutofit/>
          </a:bodyPr>
          <a:lstStyle>
            <a:lvl1pPr marL="171450" indent="-171450">
              <a:buNone/>
              <a:defRPr lang="zh-CN" altLang="en-US" b="0" smtClean="0"/>
            </a:lvl1pPr>
          </a:lstStyle>
          <a:p>
            <a:pPr marL="0" lvl="0" indent="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4717212" y="2357460"/>
            <a:ext cx="3526381" cy="3766892"/>
          </a:xfrm>
        </p:spPr>
        <p:txBody>
          <a:bodyPr>
            <a:normAutofit/>
          </a:bodyPr>
          <a:lstStyle>
            <a:lvl1pPr>
              <a:defRPr sz="1800"/>
            </a:lvl1pPr>
            <a:lvl2pPr>
              <a:defRPr sz="1500"/>
            </a:lvl2pPr>
            <a:lvl3pPr>
              <a:defRPr sz="1350"/>
            </a:lvl3pPr>
            <a:lvl4pPr>
              <a:defRPr sz="1200"/>
            </a:lvl4pPr>
            <a:lvl5pPr>
              <a:defRPr sz="1200"/>
            </a:lvl5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z="1350"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p:txBody>
          <a:bodyPr/>
          <a:p>
            <a:pPr lvl="0" eaLnBrk="1" fontAlgn="base" hangingPunct="1"/>
            <a:endParaRPr lang="zh-CN" altLang="en-US" strike="noStrike" noProof="1" dirty="0"/>
          </a:p>
        </p:txBody>
      </p:sp>
      <p:sp>
        <p:nvSpPr>
          <p:cNvPr id="8" name="页脚占位符 7"/>
          <p:cNvSpPr>
            <a:spLocks noGrp="1"/>
          </p:cNvSpPr>
          <p:nvPr>
            <p:ph type="ftr" sz="quarter" idx="11"/>
          </p:nvPr>
        </p:nvSpPr>
        <p:spPr/>
        <p:txBody>
          <a:bodyPr/>
          <a:p>
            <a:pPr lvl="0" eaLnBrk="1" fontAlgn="base" hangingPunct="1"/>
            <a:endParaRPr lang="zh-CN" altLang="en-US" strike="noStrike" noProof="1" dirty="0"/>
          </a:p>
        </p:txBody>
      </p:sp>
      <p:sp>
        <p:nvSpPr>
          <p:cNvPr id="9" name="灯片编号占位符 8"/>
          <p:cNvSpPr>
            <a:spLocks noGrp="1"/>
          </p:cNvSpPr>
          <p:nvPr>
            <p:ph type="sldNum" sz="quarter" idx="12"/>
          </p:nvPr>
        </p:nvSpPr>
        <p:spPr/>
        <p:txBody>
          <a:bodyPr/>
          <a:p>
            <a:pPr lvl="0" eaLnBrk="1" fontAlgn="base" hangingPunct="1"/>
            <a:fld id="{9A0DB2DC-4C9A-4742-B13C-FB6460FD3503}" type="slidenum">
              <a:rPr lang="zh-CN" altLang="en-US" strike="noStrike" noProof="1" dirty="0">
                <a:latin typeface="Calibri" panose="020F0502020204030204" pitchFamily="2"/>
                <a:ea typeface="宋体" panose="02010600030101010101" pitchFamily="2" charset="-122"/>
                <a:cs typeface="+mn-ea"/>
              </a:rPr>
            </a:fld>
            <a:endParaRPr lang="zh-CN" altLang="en-US" strike="noStrike" noProof="1" dirty="0"/>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dirty="0" smtClean="0"/>
              <a:t>单击此处编辑母版标题样式</a:t>
            </a:r>
            <a:endParaRPr lang="zh-CN" altLang="en-US" strike="noStrike" noProof="1" dirty="0"/>
          </a:p>
        </p:txBody>
      </p:sp>
      <p:sp>
        <p:nvSpPr>
          <p:cNvPr id="3" name="日期占位符 2"/>
          <p:cNvSpPr>
            <a:spLocks noGrp="1"/>
          </p:cNvSpPr>
          <p:nvPr>
            <p:ph type="dt" sz="half" idx="10"/>
          </p:nvPr>
        </p:nvSpPr>
        <p:spPr/>
        <p:txBody>
          <a:bodyPr/>
          <a:p>
            <a:pPr lvl="0" eaLnBrk="1" fontAlgn="base" hangingPunct="1"/>
            <a:endParaRPr lang="zh-CN" altLang="en-US" strike="noStrike" noProof="1" dirty="0"/>
          </a:p>
        </p:txBody>
      </p:sp>
      <p:sp>
        <p:nvSpPr>
          <p:cNvPr id="4" name="页脚占位符 3"/>
          <p:cNvSpPr>
            <a:spLocks noGrp="1"/>
          </p:cNvSpPr>
          <p:nvPr>
            <p:ph type="ftr" sz="quarter" idx="11"/>
          </p:nvPr>
        </p:nvSpPr>
        <p:spPr/>
        <p:txBody>
          <a:bodyPr/>
          <a:p>
            <a:pPr lvl="0" eaLnBrk="1" fontAlgn="base" hangingPunct="1"/>
            <a:endParaRPr lang="zh-CN" altLang="en-US" strike="noStrike" noProof="1" dirty="0"/>
          </a:p>
        </p:txBody>
      </p:sp>
      <p:sp>
        <p:nvSpPr>
          <p:cNvPr id="5" name="灯片编号占位符 4"/>
          <p:cNvSpPr>
            <a:spLocks noGrp="1"/>
          </p:cNvSpPr>
          <p:nvPr>
            <p:ph type="sldNum" sz="quarter" idx="12"/>
          </p:nvPr>
        </p:nvSpPr>
        <p:spPr/>
        <p:txBody>
          <a:bodyPr/>
          <a:p>
            <a:pPr lvl="0" eaLnBrk="1" fontAlgn="base" hangingPunct="1"/>
            <a:fld id="{9A0DB2DC-4C9A-4742-B13C-FB6460FD3503}" type="slidenum">
              <a:rPr lang="zh-CN" altLang="en-US" strike="noStrike" noProof="1" dirty="0">
                <a:latin typeface="Calibri" panose="020F0502020204030204" pitchFamily="2"/>
                <a:ea typeface="宋体" panose="02010600030101010101" pitchFamily="2" charset="-122"/>
                <a:cs typeface="+mn-ea"/>
              </a:rPr>
            </a:fld>
            <a:endParaRPr lang="zh-CN" altLang="en-US" strike="noStrike" noProof="1" dirty="0"/>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lvl="0" eaLnBrk="1" fontAlgn="base" hangingPunct="1"/>
            <a:endParaRPr lang="zh-CN" altLang="en-US" strike="noStrike" noProof="1" dirty="0"/>
          </a:p>
        </p:txBody>
      </p:sp>
      <p:sp>
        <p:nvSpPr>
          <p:cNvPr id="3" name="页脚占位符 2"/>
          <p:cNvSpPr>
            <a:spLocks noGrp="1"/>
          </p:cNvSpPr>
          <p:nvPr>
            <p:ph type="ftr" sz="quarter" idx="11"/>
          </p:nvPr>
        </p:nvSpPr>
        <p:spPr/>
        <p:txBody>
          <a:bodyPr/>
          <a:p>
            <a:pPr lvl="0" eaLnBrk="1" fontAlgn="base" hangingPunct="1"/>
            <a:endParaRPr lang="zh-CN" altLang="en-US" strike="noStrike" noProof="1" dirty="0"/>
          </a:p>
        </p:txBody>
      </p:sp>
      <p:sp>
        <p:nvSpPr>
          <p:cNvPr id="4" name="灯片编号占位符 3"/>
          <p:cNvSpPr>
            <a:spLocks noGrp="1"/>
          </p:cNvSpPr>
          <p:nvPr>
            <p:ph type="sldNum" sz="quarter" idx="12"/>
          </p:nvPr>
        </p:nvSpPr>
        <p:spPr/>
        <p:txBody>
          <a:bodyPr/>
          <a:p>
            <a:pPr lvl="0" eaLnBrk="1" fontAlgn="base" hangingPunct="1"/>
            <a:fld id="{9A0DB2DC-4C9A-4742-B13C-FB6460FD3503}" type="slidenum">
              <a:rPr lang="zh-CN" altLang="en-US" strike="noStrike" noProof="1" dirty="0">
                <a:latin typeface="Calibri" panose="020F0502020204030204" pitchFamily="2"/>
                <a:ea typeface="宋体" panose="02010600030101010101" pitchFamily="2" charset="-122"/>
                <a:cs typeface="+mn-ea"/>
              </a:rPr>
            </a:fld>
            <a:endParaRPr lang="zh-CN" altLang="en-US" strike="noStrike" noProof="1" dirty="0"/>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lvl="0" eaLnBrk="1" fontAlgn="base" hangingPunct="1"/>
            <a:endParaRPr lang="zh-CN" altLang="en-US" strike="noStrike" noProof="1" dirty="0"/>
          </a:p>
        </p:txBody>
      </p:sp>
      <p:sp>
        <p:nvSpPr>
          <p:cNvPr id="6" name="页脚占位符 5"/>
          <p:cNvSpPr>
            <a:spLocks noGrp="1"/>
          </p:cNvSpPr>
          <p:nvPr>
            <p:ph type="ftr" sz="quarter" idx="11"/>
          </p:nvPr>
        </p:nvSpPr>
        <p:spPr/>
        <p:txBody>
          <a:bodyPr/>
          <a:p>
            <a:pPr lvl="0" eaLnBrk="1" fontAlgn="base" hangingPunct="1"/>
            <a:endParaRPr lang="zh-CN" altLang="en-US" strike="noStrike" noProof="1" dirty="0"/>
          </a:p>
        </p:txBody>
      </p:sp>
      <p:sp>
        <p:nvSpPr>
          <p:cNvPr id="7" name="灯片编号占位符 6"/>
          <p:cNvSpPr>
            <a:spLocks noGrp="1"/>
          </p:cNvSpPr>
          <p:nvPr>
            <p:ph type="sldNum" sz="quarter" idx="12"/>
          </p:nvPr>
        </p:nvSpPr>
        <p:spPr/>
        <p:txBody>
          <a:bodyPr/>
          <a:p>
            <a:pPr lvl="0" eaLnBrk="1" fontAlgn="base" hangingPunct="1"/>
            <a:fld id="{9A0DB2DC-4C9A-4742-B13C-FB6460FD3503}" type="slidenum">
              <a:rPr lang="zh-CN" altLang="en-US" strike="noStrike" noProof="1" dirty="0">
                <a:latin typeface="Calibri" panose="020F0502020204030204" pitchFamily="2"/>
                <a:ea typeface="宋体" panose="02010600030101010101" pitchFamily="2" charset="-122"/>
                <a:cs typeface="+mn-ea"/>
              </a:rPr>
            </a:fld>
            <a:endParaRPr lang="zh-CN" altLang="en-US" strike="noStrike" noProof="1" dirty="0"/>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3195638" cy="1600200"/>
          </a:xfrm>
        </p:spPr>
        <p:txBody>
          <a:bodyPr anchor="t" anchorCtr="0">
            <a:normAutofit/>
          </a:bodyPr>
          <a:lstStyle>
            <a:lvl1pPr>
              <a:defRPr sz="3000"/>
            </a:lvl1pPr>
          </a:lstStyle>
          <a:p>
            <a:pPr fontAlgn="base"/>
            <a:r>
              <a:rPr lang="zh-CN" altLang="en-US" strike="noStrike" noProof="1" dirty="0" smtClean="0"/>
              <a:t>单击此处编辑母版标题样式</a:t>
            </a:r>
            <a:endParaRPr lang="zh-CN" altLang="en-US" strike="noStrike" noProof="1" dirty="0"/>
          </a:p>
        </p:txBody>
      </p:sp>
      <p:sp>
        <p:nvSpPr>
          <p:cNvPr id="3" name="图片占位符 2"/>
          <p:cNvSpPr>
            <a:spLocks noGrp="1"/>
          </p:cNvSpPr>
          <p:nvPr>
            <p:ph type="pic" idx="1"/>
          </p:nvPr>
        </p:nvSpPr>
        <p:spPr>
          <a:xfrm>
            <a:off x="4038600" y="457201"/>
            <a:ext cx="4477941" cy="540385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fontAlgn="base"/>
            <a:endParaRPr lang="zh-CN" altLang="en-US" strike="noStrike" noProof="1"/>
          </a:p>
        </p:txBody>
      </p:sp>
      <p:sp>
        <p:nvSpPr>
          <p:cNvPr id="4" name="文本占位符 3"/>
          <p:cNvSpPr>
            <a:spLocks noGrp="1"/>
          </p:cNvSpPr>
          <p:nvPr>
            <p:ph type="body" sz="half" idx="2"/>
          </p:nvPr>
        </p:nvSpPr>
        <p:spPr>
          <a:xfrm>
            <a:off x="629841" y="2057400"/>
            <a:ext cx="3195638" cy="3811588"/>
          </a:xfrm>
        </p:spPr>
        <p:txBody>
          <a:bodyPr>
            <a:normAutofit/>
          </a:bodyPr>
          <a:lstStyle>
            <a:lvl1pPr marL="0" indent="0">
              <a:buNone/>
              <a:defRPr sz="15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zh-CN" altLang="en-US" strike="noStrike" noProof="1" dirty="0" smtClean="0"/>
              <a:t>单击此处编辑母版文本样式</a:t>
            </a:r>
            <a:endParaRPr lang="zh-CN" altLang="en-US" strike="noStrike" noProof="1" dirty="0" smtClean="0"/>
          </a:p>
        </p:txBody>
      </p:sp>
      <p:sp>
        <p:nvSpPr>
          <p:cNvPr id="5" name="日期占位符 4"/>
          <p:cNvSpPr>
            <a:spLocks noGrp="1"/>
          </p:cNvSpPr>
          <p:nvPr>
            <p:ph type="dt" sz="half" idx="10"/>
          </p:nvPr>
        </p:nvSpPr>
        <p:spPr/>
        <p:txBody>
          <a:bodyPr/>
          <a:p>
            <a:pPr lvl="0" eaLnBrk="1" fontAlgn="base" hangingPunct="1"/>
            <a:endParaRPr lang="zh-CN" altLang="en-US" strike="noStrike" noProof="1" dirty="0"/>
          </a:p>
        </p:txBody>
      </p:sp>
      <p:sp>
        <p:nvSpPr>
          <p:cNvPr id="6" name="页脚占位符 5"/>
          <p:cNvSpPr>
            <a:spLocks noGrp="1"/>
          </p:cNvSpPr>
          <p:nvPr>
            <p:ph type="ftr" sz="quarter" idx="11"/>
          </p:nvPr>
        </p:nvSpPr>
        <p:spPr/>
        <p:txBody>
          <a:bodyPr/>
          <a:p>
            <a:pPr lvl="0" eaLnBrk="1" fontAlgn="base" hangingPunct="1"/>
            <a:endParaRPr lang="zh-CN" altLang="en-US" strike="noStrike" noProof="1" dirty="0"/>
          </a:p>
        </p:txBody>
      </p:sp>
      <p:sp>
        <p:nvSpPr>
          <p:cNvPr id="7" name="灯片编号占位符 6"/>
          <p:cNvSpPr>
            <a:spLocks noGrp="1"/>
          </p:cNvSpPr>
          <p:nvPr>
            <p:ph type="sldNum" sz="quarter" idx="12"/>
          </p:nvPr>
        </p:nvSpPr>
        <p:spPr/>
        <p:txBody>
          <a:bodyPr/>
          <a:p>
            <a:pPr lvl="0" eaLnBrk="1" fontAlgn="base" hangingPunct="1"/>
            <a:fld id="{9A0DB2DC-4C9A-4742-B13C-FB6460FD3503}" type="slidenum">
              <a:rPr lang="zh-CN" altLang="en-US" strike="noStrike" noProof="1" dirty="0">
                <a:latin typeface="Calibri" panose="020F0502020204030204" pitchFamily="2"/>
                <a:ea typeface="宋体" panose="02010600030101010101" pitchFamily="2" charset="-122"/>
                <a:cs typeface="+mn-ea"/>
              </a:rPr>
            </a:fld>
            <a:endParaRPr lang="zh-CN" altLang="en-US" strike="noStrike" noProof="1" dirty="0"/>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lvl="0" eaLnBrk="1" fontAlgn="base" hangingPunct="1"/>
            <a:endParaRPr lang="zh-CN" altLang="en-US" strike="noStrike" noProof="1" dirty="0"/>
          </a:p>
        </p:txBody>
      </p:sp>
      <p:sp>
        <p:nvSpPr>
          <p:cNvPr id="5" name="页脚占位符 4"/>
          <p:cNvSpPr>
            <a:spLocks noGrp="1"/>
          </p:cNvSpPr>
          <p:nvPr>
            <p:ph type="ftr" sz="quarter" idx="11"/>
          </p:nvPr>
        </p:nvSpPr>
        <p:spPr/>
        <p:txBody>
          <a:bodyPr/>
          <a:p>
            <a:pPr lvl="0" eaLnBrk="1" fontAlgn="base" hangingPunct="1"/>
            <a:endParaRPr lang="zh-CN" altLang="en-US" strike="noStrike" noProof="1" dirty="0"/>
          </a:p>
        </p:txBody>
      </p:sp>
      <p:sp>
        <p:nvSpPr>
          <p:cNvPr id="6" name="灯片编号占位符 5"/>
          <p:cNvSpPr>
            <a:spLocks noGrp="1"/>
          </p:cNvSpPr>
          <p:nvPr>
            <p:ph type="sldNum" sz="quarter" idx="12"/>
          </p:nvPr>
        </p:nvSpPr>
        <p:spPr/>
        <p:txBody>
          <a:bodyPr/>
          <a:p>
            <a:pPr lvl="0" eaLnBrk="1" fontAlgn="base" hangingPunct="1"/>
            <a:fld id="{9A0DB2DC-4C9A-4742-B13C-FB6460FD3503}" type="slidenum">
              <a:rPr lang="zh-CN" altLang="en-US" strike="noStrike" noProof="1" dirty="0">
                <a:latin typeface="Calibri" panose="020F0502020204030204" pitchFamily="2"/>
                <a:ea typeface="宋体" panose="02010600030101010101" pitchFamily="2" charset="-122"/>
                <a:cs typeface="+mn-ea"/>
              </a:rPr>
            </a:fld>
            <a:endParaRPr lang="zh-CN" altLang="en-US" strike="noStrike" noProof="1" dirty="0"/>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pPr fontAlgn="base"/>
            <a:r>
              <a:rPr lang="zh-CN" altLang="en-US" strike="noStrike" noProof="1" dirty="0" smtClean="0"/>
              <a:t>单击此处编辑母版标题样式</a:t>
            </a:r>
            <a:endParaRPr lang="zh-CN" altLang="en-US" strike="noStrike" noProof="1" dirty="0"/>
          </a:p>
        </p:txBody>
      </p:sp>
      <p:sp>
        <p:nvSpPr>
          <p:cNvPr id="3" name="竖排文字占位符 2"/>
          <p:cNvSpPr>
            <a:spLocks noGrp="1"/>
          </p:cNvSpPr>
          <p:nvPr>
            <p:ph type="body" orient="vert" idx="1"/>
          </p:nvPr>
        </p:nvSpPr>
        <p:spPr>
          <a:xfrm>
            <a:off x="457200" y="274638"/>
            <a:ext cx="6052930" cy="5851525"/>
          </a:xfrm>
        </p:spPr>
        <p:txBody>
          <a:bodyPr vert="eaVert"/>
          <a:lstStyle/>
          <a:p>
            <a:pPr lvl="0" fontAlgn="base"/>
            <a:r>
              <a:rPr lang="zh-CN" altLang="en-US" strike="noStrike" noProof="1" dirty="0" smtClean="0"/>
              <a:t>单击此处编辑母版文本样式</a:t>
            </a:r>
            <a:endParaRPr lang="zh-CN" altLang="en-US" strike="noStrike" noProof="1" dirty="0" smtClean="0"/>
          </a:p>
          <a:p>
            <a:pPr lvl="1" fontAlgn="base"/>
            <a:r>
              <a:rPr lang="zh-CN" altLang="en-US" strike="noStrike" noProof="1" dirty="0" smtClean="0"/>
              <a:t>第二级</a:t>
            </a:r>
            <a:endParaRPr lang="zh-CN" altLang="en-US" strike="noStrike" noProof="1" dirty="0" smtClean="0"/>
          </a:p>
          <a:p>
            <a:pPr lvl="2" fontAlgn="base"/>
            <a:r>
              <a:rPr lang="zh-CN" altLang="en-US" strike="noStrike" noProof="1" dirty="0" smtClean="0"/>
              <a:t>第三级</a:t>
            </a:r>
            <a:endParaRPr lang="zh-CN" altLang="en-US" strike="noStrike" noProof="1" dirty="0" smtClean="0"/>
          </a:p>
          <a:p>
            <a:pPr lvl="3" fontAlgn="base"/>
            <a:r>
              <a:rPr lang="zh-CN" altLang="en-US" strike="noStrike" noProof="1" dirty="0" smtClean="0"/>
              <a:t>第四级</a:t>
            </a:r>
            <a:endParaRPr lang="zh-CN" altLang="en-US" strike="noStrike" noProof="1" dirty="0" smtClean="0"/>
          </a:p>
          <a:p>
            <a:pPr lvl="4" fontAlgn="base"/>
            <a:r>
              <a:rPr lang="zh-CN" altLang="en-US" strike="noStrike" noProof="1" dirty="0" smtClean="0"/>
              <a:t>第五级</a:t>
            </a:r>
            <a:endParaRPr lang="zh-CN" altLang="en-US" strike="noStrike" noProof="1" dirty="0"/>
          </a:p>
        </p:txBody>
      </p:sp>
      <p:sp>
        <p:nvSpPr>
          <p:cNvPr id="4" name="日期占位符 3"/>
          <p:cNvSpPr>
            <a:spLocks noGrp="1"/>
          </p:cNvSpPr>
          <p:nvPr>
            <p:ph type="dt" sz="half" idx="10"/>
          </p:nvPr>
        </p:nvSpPr>
        <p:spPr/>
        <p:txBody>
          <a:bodyPr/>
          <a:p>
            <a:pPr lvl="0" eaLnBrk="1" fontAlgn="base" hangingPunct="1"/>
            <a:endParaRPr lang="zh-CN" altLang="en-US" strike="noStrike" noProof="1" dirty="0"/>
          </a:p>
        </p:txBody>
      </p:sp>
      <p:sp>
        <p:nvSpPr>
          <p:cNvPr id="5" name="页脚占位符 4"/>
          <p:cNvSpPr>
            <a:spLocks noGrp="1"/>
          </p:cNvSpPr>
          <p:nvPr>
            <p:ph type="ftr" sz="quarter" idx="11"/>
          </p:nvPr>
        </p:nvSpPr>
        <p:spPr/>
        <p:txBody>
          <a:bodyPr/>
          <a:p>
            <a:pPr lvl="0" eaLnBrk="1" fontAlgn="base" hangingPunct="1"/>
            <a:endParaRPr lang="zh-CN" altLang="en-US" strike="noStrike" noProof="1" dirty="0"/>
          </a:p>
        </p:txBody>
      </p:sp>
      <p:sp>
        <p:nvSpPr>
          <p:cNvPr id="6" name="灯片编号占位符 5"/>
          <p:cNvSpPr>
            <a:spLocks noGrp="1"/>
          </p:cNvSpPr>
          <p:nvPr>
            <p:ph type="sldNum" sz="quarter" idx="12"/>
          </p:nvPr>
        </p:nvSpPr>
        <p:spPr/>
        <p:txBody>
          <a:bodyPr/>
          <a:p>
            <a:pPr lvl="0" eaLnBrk="1" fontAlgn="base" hangingPunct="1"/>
            <a:fld id="{9A0DB2DC-4C9A-4742-B13C-FB6460FD3503}" type="slidenum">
              <a:rPr lang="zh-CN" altLang="en-US" strike="noStrike" noProof="1" dirty="0">
                <a:latin typeface="Calibri" panose="020F0502020204030204" pitchFamily="2"/>
                <a:ea typeface="宋体" panose="02010600030101010101" pitchFamily="2" charset="-122"/>
                <a:cs typeface="+mn-ea"/>
              </a:rPr>
            </a:fld>
            <a:endParaRPr lang="zh-CN" altLang="en-US" strike="noStrike" noProof="1" dirty="0"/>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pPr fontAlgn="base"/>
            <a:r>
              <a:rPr lang="zh-CN" altLang="en-US" strike="noStrike" noProof="1" dirty="0" smtClean="0"/>
              <a:t>单击此处编辑母版标题样式</a:t>
            </a:r>
            <a:endParaRPr lang="zh-CN" altLang="en-US" strike="noStrike" noProof="1" dirty="0"/>
          </a:p>
        </p:txBody>
      </p:sp>
      <p:sp>
        <p:nvSpPr>
          <p:cNvPr id="3" name="副标题 2"/>
          <p:cNvSpPr>
            <a:spLocks noGrp="1"/>
          </p:cNvSpPr>
          <p:nvPr>
            <p:ph type="subTitle" idx="1"/>
          </p:nvPr>
        </p:nvSpPr>
        <p:spPr>
          <a:xfrm>
            <a:off x="1143000" y="3602038"/>
            <a:ext cx="6858000" cy="1655762"/>
          </a:xfrm>
        </p:spPr>
        <p:txBody>
          <a:bodyPr/>
          <a:lstStyle>
            <a:lvl1pPr marL="0" indent="0" algn="ctr">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fontAlgn="base"/>
            <a:r>
              <a:rPr lang="zh-CN" altLang="en-US" strike="noStrike" noProof="1" dirty="0" smtClean="0"/>
              <a:t>单击此处编辑母版副标题样式</a:t>
            </a:r>
            <a:endParaRPr lang="zh-CN" altLang="en-US" strike="noStrike" noProof="1" dirty="0"/>
          </a:p>
        </p:txBody>
      </p:sp>
      <p:sp>
        <p:nvSpPr>
          <p:cNvPr id="4" name="日期占位符 3"/>
          <p:cNvSpPr>
            <a:spLocks noGrp="1"/>
          </p:cNvSpPr>
          <p:nvPr>
            <p:ph type="dt" sz="half" idx="10"/>
          </p:nvPr>
        </p:nvSpPr>
        <p:spPr/>
        <p:txBody>
          <a:bodyPr/>
          <a:p>
            <a:pPr lvl="0" eaLnBrk="1" fontAlgn="base" hangingPunct="1"/>
            <a:endParaRPr lang="zh-CN" altLang="en-US" strike="noStrike" noProof="1" dirty="0"/>
          </a:p>
        </p:txBody>
      </p:sp>
      <p:sp>
        <p:nvSpPr>
          <p:cNvPr id="5" name="页脚占位符 4"/>
          <p:cNvSpPr>
            <a:spLocks noGrp="1"/>
          </p:cNvSpPr>
          <p:nvPr>
            <p:ph type="ftr" sz="quarter" idx="11"/>
          </p:nvPr>
        </p:nvSpPr>
        <p:spPr/>
        <p:txBody>
          <a:bodyPr/>
          <a:p>
            <a:pPr lvl="0" eaLnBrk="1" fontAlgn="base" hangingPunct="1"/>
            <a:endParaRPr lang="zh-CN" altLang="en-US" strike="noStrike" noProof="1" dirty="0"/>
          </a:p>
        </p:txBody>
      </p:sp>
      <p:sp>
        <p:nvSpPr>
          <p:cNvPr id="6" name="灯片编号占位符 5"/>
          <p:cNvSpPr>
            <a:spLocks noGrp="1"/>
          </p:cNvSpPr>
          <p:nvPr>
            <p:ph type="sldNum" sz="quarter" idx="12"/>
          </p:nvPr>
        </p:nvSpPr>
        <p:spPr/>
        <p:txBody>
          <a:bodyPr/>
          <a:p>
            <a:pPr lvl="0" eaLnBrk="1" fontAlgn="base" hangingPunct="1"/>
            <a:fld id="{9A0DB2DC-4C9A-4742-B13C-FB6460FD3503}" type="slidenum">
              <a:rPr lang="zh-CN" altLang="en-US" strike="noStrike" noProof="1" dirty="0">
                <a:latin typeface="Calibri" panose="020F0502020204030204" pitchFamily="2"/>
                <a:ea typeface="宋体" panose="02010600030101010101" pitchFamily="2" charset="-122"/>
                <a:cs typeface="+mn-ea"/>
              </a:rPr>
            </a:fld>
            <a:endParaRPr lang="zh-CN" altLang="en-US" strike="noStrike" noProof="1"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lvl="0" eaLnBrk="1" fontAlgn="base" hangingPunct="1"/>
            <a:endParaRPr lang="zh-CN" altLang="en-US" strike="noStrike" noProof="1" dirty="0"/>
          </a:p>
        </p:txBody>
      </p:sp>
      <p:sp>
        <p:nvSpPr>
          <p:cNvPr id="6" name="页脚占位符 5"/>
          <p:cNvSpPr>
            <a:spLocks noGrp="1"/>
          </p:cNvSpPr>
          <p:nvPr>
            <p:ph type="ftr" sz="quarter" idx="11"/>
          </p:nvPr>
        </p:nvSpPr>
        <p:spPr/>
        <p:txBody>
          <a:bodyPr/>
          <a:p>
            <a:pPr lvl="0" eaLnBrk="1" fontAlgn="base" hangingPunct="1"/>
            <a:endParaRPr lang="zh-CN" altLang="en-US" strike="noStrike" noProof="1" dirty="0"/>
          </a:p>
        </p:txBody>
      </p:sp>
      <p:sp>
        <p:nvSpPr>
          <p:cNvPr id="7" name="灯片编号占位符 6"/>
          <p:cNvSpPr>
            <a:spLocks noGrp="1"/>
          </p:cNvSpPr>
          <p:nvPr>
            <p:ph type="sldNum" sz="quarter" idx="12"/>
          </p:nvPr>
        </p:nvSpPr>
        <p:spPr/>
        <p:txBody>
          <a:bodyPr/>
          <a:p>
            <a:pPr lvl="0" eaLnBrk="1" fontAlgn="base" hangingPunct="1"/>
            <a:fld id="{9A0DB2DC-4C9A-4742-B13C-FB6460FD3503}" type="slidenum">
              <a:rPr lang="zh-CN" altLang="en-US" strike="noStrike" noProof="1" dirty="0">
                <a:latin typeface="Calibri" panose="020F0502020204030204" pitchFamily="2"/>
                <a:ea typeface="宋体" panose="02010600030101010101" pitchFamily="2" charset="-122"/>
                <a:cs typeface="+mn-ea"/>
              </a:rPr>
            </a:fld>
            <a:endParaRPr lang="zh-CN" altLang="en-US" strike="noStrike" noProof="1" dirty="0"/>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dirty="0" smtClean="0"/>
              <a:t>单击此处编辑母版标题样式</a:t>
            </a:r>
            <a:endParaRPr lang="zh-CN" altLang="en-US" strike="noStrike" noProof="1" dirty="0"/>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lvl="0" eaLnBrk="1" fontAlgn="base" hangingPunct="1"/>
            <a:endParaRPr lang="zh-CN" altLang="en-US" strike="noStrike" noProof="1" dirty="0"/>
          </a:p>
        </p:txBody>
      </p:sp>
      <p:sp>
        <p:nvSpPr>
          <p:cNvPr id="5" name="页脚占位符 4"/>
          <p:cNvSpPr>
            <a:spLocks noGrp="1"/>
          </p:cNvSpPr>
          <p:nvPr>
            <p:ph type="ftr" sz="quarter" idx="11"/>
          </p:nvPr>
        </p:nvSpPr>
        <p:spPr/>
        <p:txBody>
          <a:bodyPr/>
          <a:p>
            <a:pPr lvl="0" eaLnBrk="1" fontAlgn="base" hangingPunct="1"/>
            <a:endParaRPr lang="zh-CN" altLang="en-US" strike="noStrike" noProof="1" dirty="0"/>
          </a:p>
        </p:txBody>
      </p:sp>
      <p:sp>
        <p:nvSpPr>
          <p:cNvPr id="6" name="灯片编号占位符 5"/>
          <p:cNvSpPr>
            <a:spLocks noGrp="1"/>
          </p:cNvSpPr>
          <p:nvPr>
            <p:ph type="sldNum" sz="quarter" idx="12"/>
          </p:nvPr>
        </p:nvSpPr>
        <p:spPr/>
        <p:txBody>
          <a:bodyPr/>
          <a:p>
            <a:pPr lvl="0" eaLnBrk="1" fontAlgn="base" hangingPunct="1"/>
            <a:fld id="{9A0DB2DC-4C9A-4742-B13C-FB6460FD3503}" type="slidenum">
              <a:rPr lang="zh-CN" altLang="en-US" strike="noStrike" noProof="1" dirty="0">
                <a:latin typeface="Calibri" panose="020F0502020204030204" pitchFamily="2"/>
                <a:ea typeface="宋体" panose="02010600030101010101" pitchFamily="2" charset="-122"/>
                <a:cs typeface="+mn-ea"/>
              </a:rPr>
            </a:fld>
            <a:endParaRPr lang="zh-CN" altLang="en-US" strike="noStrike" noProof="1" dirty="0"/>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lgn="l">
              <a:defRPr sz="4500"/>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623888" y="4589463"/>
            <a:ext cx="7886700" cy="1500187"/>
          </a:xfrm>
        </p:spPr>
        <p:txBody>
          <a:bodyPr/>
          <a:lstStyle>
            <a:lvl1pPr marL="0" indent="0" algn="l">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fontAlgn="base"/>
            <a:r>
              <a:rPr lang="zh-CN" altLang="en-US" strike="noStrike" noProof="1" smtClean="0"/>
              <a:t>单击此处编辑母版文本样式</a:t>
            </a:r>
            <a:endParaRPr lang="zh-CN" altLang="en-US" strike="noStrike" noProof="1" smtClean="0"/>
          </a:p>
        </p:txBody>
      </p:sp>
      <p:sp>
        <p:nvSpPr>
          <p:cNvPr id="4" name="日期占位符 3"/>
          <p:cNvSpPr>
            <a:spLocks noGrp="1"/>
          </p:cNvSpPr>
          <p:nvPr>
            <p:ph type="dt" sz="half" idx="10"/>
          </p:nvPr>
        </p:nvSpPr>
        <p:spPr/>
        <p:txBody>
          <a:bodyPr/>
          <a:p>
            <a:pPr lvl="0" eaLnBrk="1" fontAlgn="base" hangingPunct="1"/>
            <a:endParaRPr lang="zh-CN" altLang="en-US" strike="noStrike" noProof="1" dirty="0"/>
          </a:p>
        </p:txBody>
      </p:sp>
      <p:sp>
        <p:nvSpPr>
          <p:cNvPr id="5" name="页脚占位符 4"/>
          <p:cNvSpPr>
            <a:spLocks noGrp="1"/>
          </p:cNvSpPr>
          <p:nvPr>
            <p:ph type="ftr" sz="quarter" idx="11"/>
          </p:nvPr>
        </p:nvSpPr>
        <p:spPr/>
        <p:txBody>
          <a:bodyPr/>
          <a:p>
            <a:pPr lvl="0" eaLnBrk="1" fontAlgn="base" hangingPunct="1"/>
            <a:endParaRPr lang="zh-CN" altLang="en-US" strike="noStrike" noProof="1" dirty="0"/>
          </a:p>
        </p:txBody>
      </p:sp>
      <p:sp>
        <p:nvSpPr>
          <p:cNvPr id="6" name="灯片编号占位符 5"/>
          <p:cNvSpPr>
            <a:spLocks noGrp="1"/>
          </p:cNvSpPr>
          <p:nvPr>
            <p:ph type="sldNum" sz="quarter" idx="12"/>
          </p:nvPr>
        </p:nvSpPr>
        <p:spPr/>
        <p:txBody>
          <a:bodyPr/>
          <a:p>
            <a:pPr lvl="0" eaLnBrk="1" fontAlgn="base" hangingPunct="1"/>
            <a:fld id="{9A0DB2DC-4C9A-4742-B13C-FB6460FD3503}" type="slidenum">
              <a:rPr lang="zh-CN" altLang="en-US" strike="noStrike" noProof="1" dirty="0">
                <a:latin typeface="Calibri" panose="020F0502020204030204" pitchFamily="2"/>
                <a:ea typeface="宋体" panose="02010600030101010101" pitchFamily="2" charset="-122"/>
                <a:cs typeface="+mn-ea"/>
              </a:rPr>
            </a:fld>
            <a:endParaRPr lang="zh-CN" altLang="en-US" strike="noStrike" noProof="1" dirty="0"/>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dirty="0" smtClean="0"/>
              <a:t>单击此处编辑母版标题样式</a:t>
            </a:r>
            <a:endParaRPr lang="zh-CN" altLang="en-US" strike="noStrike" noProof="1" dirty="0"/>
          </a:p>
        </p:txBody>
      </p:sp>
      <p:sp>
        <p:nvSpPr>
          <p:cNvPr id="3" name="内容占位符 2"/>
          <p:cNvSpPr>
            <a:spLocks noGrp="1"/>
          </p:cNvSpPr>
          <p:nvPr>
            <p:ph sz="half" idx="1"/>
          </p:nvPr>
        </p:nvSpPr>
        <p:spPr>
          <a:xfrm>
            <a:off x="457200" y="1600200"/>
            <a:ext cx="4032504" cy="4525963"/>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654296" y="1600200"/>
            <a:ext cx="4032504" cy="4525963"/>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p>
            <a:pPr lvl="0" eaLnBrk="1" fontAlgn="base" hangingPunct="1"/>
            <a:endParaRPr lang="zh-CN" altLang="en-US" strike="noStrike" noProof="1" dirty="0"/>
          </a:p>
        </p:txBody>
      </p:sp>
      <p:sp>
        <p:nvSpPr>
          <p:cNvPr id="6" name="页脚占位符 5"/>
          <p:cNvSpPr>
            <a:spLocks noGrp="1"/>
          </p:cNvSpPr>
          <p:nvPr>
            <p:ph type="ftr" sz="quarter" idx="11"/>
          </p:nvPr>
        </p:nvSpPr>
        <p:spPr/>
        <p:txBody>
          <a:bodyPr/>
          <a:p>
            <a:pPr lvl="0" eaLnBrk="1" fontAlgn="base" hangingPunct="1"/>
            <a:endParaRPr lang="zh-CN" altLang="en-US" strike="noStrike" noProof="1" dirty="0"/>
          </a:p>
        </p:txBody>
      </p:sp>
      <p:sp>
        <p:nvSpPr>
          <p:cNvPr id="7" name="灯片编号占位符 6"/>
          <p:cNvSpPr>
            <a:spLocks noGrp="1"/>
          </p:cNvSpPr>
          <p:nvPr>
            <p:ph type="sldNum" sz="quarter" idx="12"/>
          </p:nvPr>
        </p:nvSpPr>
        <p:spPr/>
        <p:txBody>
          <a:bodyPr/>
          <a:p>
            <a:pPr lvl="0" eaLnBrk="1" fontAlgn="base" hangingPunct="1"/>
            <a:fld id="{9A0DB2DC-4C9A-4742-B13C-FB6460FD3503}" type="slidenum">
              <a:rPr lang="zh-CN" altLang="en-US" strike="noStrike" noProof="1" dirty="0">
                <a:latin typeface="Calibri" panose="020F0502020204030204" pitchFamily="2"/>
                <a:ea typeface="宋体" panose="02010600030101010101" pitchFamily="2" charset="-122"/>
                <a:cs typeface="+mn-ea"/>
              </a:rPr>
            </a:fld>
            <a:endParaRPr lang="zh-CN" altLang="en-US" strike="noStrike" noProof="1" dirty="0"/>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6"/>
            <a:ext cx="7886700" cy="970222"/>
          </a:xfrm>
        </p:spPr>
        <p:txBody>
          <a:bodyPr/>
          <a:lstStyle>
            <a:lvl1pPr algn="ctr">
              <a:defRPr/>
            </a:lvl1pPr>
          </a:lstStyle>
          <a:p>
            <a:pPr fontAlgn="base"/>
            <a:r>
              <a:rPr lang="zh-CN" altLang="en-US" strike="noStrike" noProof="1" dirty="0" smtClean="0"/>
              <a:t>单击此处编辑母版标题样式</a:t>
            </a:r>
            <a:endParaRPr lang="zh-CN" altLang="en-US" strike="noStrike" noProof="1" dirty="0"/>
          </a:p>
        </p:txBody>
      </p:sp>
      <p:sp>
        <p:nvSpPr>
          <p:cNvPr id="3" name="文本占位符 2"/>
          <p:cNvSpPr>
            <a:spLocks noGrp="1"/>
          </p:cNvSpPr>
          <p:nvPr>
            <p:ph type="body" idx="1"/>
          </p:nvPr>
        </p:nvSpPr>
        <p:spPr>
          <a:xfrm>
            <a:off x="944793" y="1567346"/>
            <a:ext cx="3526380" cy="710095"/>
          </a:xfrm>
        </p:spPr>
        <p:txBody>
          <a:bodyPr anchor="ctr" anchorCtr="0">
            <a:normAutofit/>
          </a:bodyPr>
          <a:lstStyle>
            <a:lvl1pPr marL="0" indent="0">
              <a:buNone/>
              <a:defRPr sz="21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base"/>
            <a:r>
              <a:rPr lang="zh-CN" altLang="en-US" strike="noStrike" noProof="1" dirty="0" smtClean="0"/>
              <a:t>单击此处编辑母版文本样式</a:t>
            </a:r>
            <a:endParaRPr lang="zh-CN" altLang="en-US" strike="noStrike" noProof="1" dirty="0" smtClean="0"/>
          </a:p>
        </p:txBody>
      </p:sp>
      <p:sp>
        <p:nvSpPr>
          <p:cNvPr id="4" name="内容占位符 3"/>
          <p:cNvSpPr>
            <a:spLocks noGrp="1"/>
          </p:cNvSpPr>
          <p:nvPr>
            <p:ph sz="half" idx="2"/>
          </p:nvPr>
        </p:nvSpPr>
        <p:spPr>
          <a:xfrm>
            <a:off x="944793" y="2338388"/>
            <a:ext cx="3526380" cy="3785964"/>
          </a:xfrm>
        </p:spPr>
        <p:txBody>
          <a:bodyPr>
            <a:normAutofit/>
          </a:bodyPr>
          <a:lstStyle>
            <a:lvl1pPr>
              <a:defRPr sz="1800"/>
            </a:lvl1pPr>
            <a:lvl2pPr>
              <a:defRPr sz="1500"/>
            </a:lvl2pPr>
            <a:lvl3pPr>
              <a:defRPr sz="1350"/>
            </a:lvl3pPr>
            <a:lvl4pPr>
              <a:defRPr sz="1200"/>
            </a:lvl4pPr>
            <a:lvl5pPr>
              <a:defRPr sz="1200"/>
            </a:lvl5pPr>
          </a:lstStyle>
          <a:p>
            <a:pPr lvl="0" fontAlgn="base"/>
            <a:r>
              <a:rPr lang="zh-CN" altLang="en-US" strike="noStrike" noProof="1" dirty="0" smtClean="0"/>
              <a:t>单击此处编辑母版文本样式</a:t>
            </a:r>
            <a:endParaRPr lang="zh-CN" altLang="en-US" strike="noStrike" noProof="1" dirty="0" smtClean="0"/>
          </a:p>
          <a:p>
            <a:pPr lvl="1" fontAlgn="base"/>
            <a:r>
              <a:rPr lang="zh-CN" altLang="en-US" strike="noStrike" noProof="1" dirty="0" smtClean="0"/>
              <a:t>第二级</a:t>
            </a:r>
            <a:endParaRPr lang="zh-CN" altLang="en-US" strike="noStrike" noProof="1" dirty="0" smtClean="0"/>
          </a:p>
          <a:p>
            <a:pPr lvl="2" fontAlgn="base"/>
            <a:r>
              <a:rPr lang="zh-CN" altLang="en-US" sz="1350" strike="noStrike" noProof="1" dirty="0" smtClean="0"/>
              <a:t>第三级</a:t>
            </a:r>
            <a:endParaRPr lang="zh-CN" altLang="en-US" strike="noStrike" noProof="1" dirty="0" smtClean="0"/>
          </a:p>
          <a:p>
            <a:pPr lvl="3" fontAlgn="base"/>
            <a:r>
              <a:rPr lang="zh-CN" altLang="en-US" strike="noStrike" noProof="1" dirty="0" smtClean="0"/>
              <a:t>第四级</a:t>
            </a:r>
            <a:endParaRPr lang="zh-CN" altLang="en-US" strike="noStrike" noProof="1" dirty="0" smtClean="0"/>
          </a:p>
          <a:p>
            <a:pPr lvl="4" fontAlgn="base"/>
            <a:r>
              <a:rPr lang="zh-CN" altLang="en-US" strike="noStrike" noProof="1" dirty="0" smtClean="0"/>
              <a:t>第五级</a:t>
            </a:r>
            <a:endParaRPr lang="zh-CN" altLang="en-US" strike="noStrike" noProof="1" dirty="0"/>
          </a:p>
        </p:txBody>
      </p:sp>
      <p:sp>
        <p:nvSpPr>
          <p:cNvPr id="5" name="文本占位符 4"/>
          <p:cNvSpPr>
            <a:spLocks noGrp="1"/>
          </p:cNvSpPr>
          <p:nvPr>
            <p:ph type="body" sz="quarter" idx="3"/>
          </p:nvPr>
        </p:nvSpPr>
        <p:spPr>
          <a:xfrm>
            <a:off x="4717212" y="1567346"/>
            <a:ext cx="3526381" cy="710095"/>
          </a:xfrm>
        </p:spPr>
        <p:txBody>
          <a:bodyPr vert="horz" lIns="91440" tIns="45720" rIns="91440" bIns="45720" rtlCol="0" anchor="ctr" anchorCtr="0">
            <a:normAutofit/>
          </a:bodyPr>
          <a:lstStyle>
            <a:lvl1pPr marL="171450" indent="-171450">
              <a:buNone/>
              <a:defRPr lang="zh-CN" altLang="en-US" b="0" smtClean="0"/>
            </a:lvl1pPr>
          </a:lstStyle>
          <a:p>
            <a:pPr marL="0" lvl="0" indent="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4717212" y="2357460"/>
            <a:ext cx="3526381" cy="3766892"/>
          </a:xfrm>
        </p:spPr>
        <p:txBody>
          <a:bodyPr>
            <a:normAutofit/>
          </a:bodyPr>
          <a:lstStyle>
            <a:lvl1pPr>
              <a:defRPr sz="1800"/>
            </a:lvl1pPr>
            <a:lvl2pPr>
              <a:defRPr sz="1500"/>
            </a:lvl2pPr>
            <a:lvl3pPr>
              <a:defRPr sz="1350"/>
            </a:lvl3pPr>
            <a:lvl4pPr>
              <a:defRPr sz="1200"/>
            </a:lvl4pPr>
            <a:lvl5pPr>
              <a:defRPr sz="1200"/>
            </a:lvl5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z="1350"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p:txBody>
          <a:bodyPr/>
          <a:p>
            <a:pPr lvl="0" eaLnBrk="1" fontAlgn="base" hangingPunct="1"/>
            <a:endParaRPr lang="zh-CN" altLang="en-US" strike="noStrike" noProof="1" dirty="0"/>
          </a:p>
        </p:txBody>
      </p:sp>
      <p:sp>
        <p:nvSpPr>
          <p:cNvPr id="8" name="页脚占位符 7"/>
          <p:cNvSpPr>
            <a:spLocks noGrp="1"/>
          </p:cNvSpPr>
          <p:nvPr>
            <p:ph type="ftr" sz="quarter" idx="11"/>
          </p:nvPr>
        </p:nvSpPr>
        <p:spPr/>
        <p:txBody>
          <a:bodyPr/>
          <a:p>
            <a:pPr lvl="0" eaLnBrk="1" fontAlgn="base" hangingPunct="1"/>
            <a:endParaRPr lang="zh-CN" altLang="en-US" strike="noStrike" noProof="1" dirty="0"/>
          </a:p>
        </p:txBody>
      </p:sp>
      <p:sp>
        <p:nvSpPr>
          <p:cNvPr id="9" name="灯片编号占位符 8"/>
          <p:cNvSpPr>
            <a:spLocks noGrp="1"/>
          </p:cNvSpPr>
          <p:nvPr>
            <p:ph type="sldNum" sz="quarter" idx="12"/>
          </p:nvPr>
        </p:nvSpPr>
        <p:spPr/>
        <p:txBody>
          <a:bodyPr/>
          <a:p>
            <a:pPr lvl="0" eaLnBrk="1" fontAlgn="base" hangingPunct="1"/>
            <a:fld id="{9A0DB2DC-4C9A-4742-B13C-FB6460FD3503}" type="slidenum">
              <a:rPr lang="zh-CN" altLang="en-US" strike="noStrike" noProof="1" dirty="0">
                <a:latin typeface="Calibri" panose="020F0502020204030204" pitchFamily="2"/>
                <a:ea typeface="宋体" panose="02010600030101010101" pitchFamily="2" charset="-122"/>
                <a:cs typeface="+mn-ea"/>
              </a:rPr>
            </a:fld>
            <a:endParaRPr lang="zh-CN" altLang="en-US" strike="noStrike" noProof="1" dirty="0"/>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dirty="0" smtClean="0"/>
              <a:t>单击此处编辑母版标题样式</a:t>
            </a:r>
            <a:endParaRPr lang="zh-CN" altLang="en-US" strike="noStrike" noProof="1" dirty="0"/>
          </a:p>
        </p:txBody>
      </p:sp>
      <p:sp>
        <p:nvSpPr>
          <p:cNvPr id="3" name="日期占位符 2"/>
          <p:cNvSpPr>
            <a:spLocks noGrp="1"/>
          </p:cNvSpPr>
          <p:nvPr>
            <p:ph type="dt" sz="half" idx="10"/>
          </p:nvPr>
        </p:nvSpPr>
        <p:spPr/>
        <p:txBody>
          <a:bodyPr/>
          <a:p>
            <a:pPr lvl="0" eaLnBrk="1" fontAlgn="base" hangingPunct="1"/>
            <a:endParaRPr lang="zh-CN" altLang="en-US" strike="noStrike" noProof="1" dirty="0"/>
          </a:p>
        </p:txBody>
      </p:sp>
      <p:sp>
        <p:nvSpPr>
          <p:cNvPr id="4" name="页脚占位符 3"/>
          <p:cNvSpPr>
            <a:spLocks noGrp="1"/>
          </p:cNvSpPr>
          <p:nvPr>
            <p:ph type="ftr" sz="quarter" idx="11"/>
          </p:nvPr>
        </p:nvSpPr>
        <p:spPr/>
        <p:txBody>
          <a:bodyPr/>
          <a:p>
            <a:pPr lvl="0" eaLnBrk="1" fontAlgn="base" hangingPunct="1"/>
            <a:endParaRPr lang="zh-CN" altLang="en-US" strike="noStrike" noProof="1" dirty="0"/>
          </a:p>
        </p:txBody>
      </p:sp>
      <p:sp>
        <p:nvSpPr>
          <p:cNvPr id="5" name="灯片编号占位符 4"/>
          <p:cNvSpPr>
            <a:spLocks noGrp="1"/>
          </p:cNvSpPr>
          <p:nvPr>
            <p:ph type="sldNum" sz="quarter" idx="12"/>
          </p:nvPr>
        </p:nvSpPr>
        <p:spPr/>
        <p:txBody>
          <a:bodyPr/>
          <a:p>
            <a:pPr lvl="0" eaLnBrk="1" fontAlgn="base" hangingPunct="1"/>
            <a:fld id="{9A0DB2DC-4C9A-4742-B13C-FB6460FD3503}" type="slidenum">
              <a:rPr lang="zh-CN" altLang="en-US" strike="noStrike" noProof="1" dirty="0">
                <a:latin typeface="Calibri" panose="020F0502020204030204" pitchFamily="2"/>
                <a:ea typeface="宋体" panose="02010600030101010101" pitchFamily="2" charset="-122"/>
                <a:cs typeface="+mn-ea"/>
              </a:rPr>
            </a:fld>
            <a:endParaRPr lang="zh-CN" altLang="en-US" strike="noStrike" noProof="1" dirty="0"/>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lvl="0" eaLnBrk="1" fontAlgn="base" hangingPunct="1"/>
            <a:endParaRPr lang="zh-CN" altLang="en-US" strike="noStrike" noProof="1" dirty="0"/>
          </a:p>
        </p:txBody>
      </p:sp>
      <p:sp>
        <p:nvSpPr>
          <p:cNvPr id="3" name="页脚占位符 2"/>
          <p:cNvSpPr>
            <a:spLocks noGrp="1"/>
          </p:cNvSpPr>
          <p:nvPr>
            <p:ph type="ftr" sz="quarter" idx="11"/>
          </p:nvPr>
        </p:nvSpPr>
        <p:spPr/>
        <p:txBody>
          <a:bodyPr/>
          <a:p>
            <a:pPr lvl="0" eaLnBrk="1" fontAlgn="base" hangingPunct="1"/>
            <a:endParaRPr lang="zh-CN" altLang="en-US" strike="noStrike" noProof="1" dirty="0"/>
          </a:p>
        </p:txBody>
      </p:sp>
      <p:sp>
        <p:nvSpPr>
          <p:cNvPr id="4" name="灯片编号占位符 3"/>
          <p:cNvSpPr>
            <a:spLocks noGrp="1"/>
          </p:cNvSpPr>
          <p:nvPr>
            <p:ph type="sldNum" sz="quarter" idx="12"/>
          </p:nvPr>
        </p:nvSpPr>
        <p:spPr/>
        <p:txBody>
          <a:bodyPr/>
          <a:p>
            <a:pPr lvl="0" eaLnBrk="1" fontAlgn="base" hangingPunct="1"/>
            <a:fld id="{9A0DB2DC-4C9A-4742-B13C-FB6460FD3503}" type="slidenum">
              <a:rPr lang="zh-CN" altLang="en-US" strike="noStrike" noProof="1" dirty="0">
                <a:latin typeface="Calibri" panose="020F0502020204030204" pitchFamily="2"/>
                <a:ea typeface="宋体" panose="02010600030101010101" pitchFamily="2" charset="-122"/>
                <a:cs typeface="+mn-ea"/>
              </a:rPr>
            </a:fld>
            <a:endParaRPr lang="zh-CN" altLang="en-US" strike="noStrike" noProof="1" dirty="0"/>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lvl="0" eaLnBrk="1" fontAlgn="base" hangingPunct="1"/>
            <a:endParaRPr lang="zh-CN" altLang="en-US" strike="noStrike" noProof="1" dirty="0"/>
          </a:p>
        </p:txBody>
      </p:sp>
      <p:sp>
        <p:nvSpPr>
          <p:cNvPr id="6" name="页脚占位符 5"/>
          <p:cNvSpPr>
            <a:spLocks noGrp="1"/>
          </p:cNvSpPr>
          <p:nvPr>
            <p:ph type="ftr" sz="quarter" idx="11"/>
          </p:nvPr>
        </p:nvSpPr>
        <p:spPr/>
        <p:txBody>
          <a:bodyPr/>
          <a:p>
            <a:pPr lvl="0" eaLnBrk="1" fontAlgn="base" hangingPunct="1"/>
            <a:endParaRPr lang="zh-CN" altLang="en-US" strike="noStrike" noProof="1" dirty="0"/>
          </a:p>
        </p:txBody>
      </p:sp>
      <p:sp>
        <p:nvSpPr>
          <p:cNvPr id="7" name="灯片编号占位符 6"/>
          <p:cNvSpPr>
            <a:spLocks noGrp="1"/>
          </p:cNvSpPr>
          <p:nvPr>
            <p:ph type="sldNum" sz="quarter" idx="12"/>
          </p:nvPr>
        </p:nvSpPr>
        <p:spPr/>
        <p:txBody>
          <a:bodyPr/>
          <a:p>
            <a:pPr lvl="0" eaLnBrk="1" fontAlgn="base" hangingPunct="1"/>
            <a:fld id="{9A0DB2DC-4C9A-4742-B13C-FB6460FD3503}" type="slidenum">
              <a:rPr lang="zh-CN" altLang="en-US" strike="noStrike" noProof="1" dirty="0">
                <a:latin typeface="Calibri" panose="020F0502020204030204" pitchFamily="2"/>
                <a:ea typeface="宋体" panose="02010600030101010101" pitchFamily="2" charset="-122"/>
                <a:cs typeface="+mn-ea"/>
              </a:rPr>
            </a:fld>
            <a:endParaRPr lang="zh-CN" altLang="en-US" strike="noStrike" noProof="1" dirty="0"/>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3195638" cy="1600200"/>
          </a:xfrm>
        </p:spPr>
        <p:txBody>
          <a:bodyPr anchor="t" anchorCtr="0">
            <a:normAutofit/>
          </a:bodyPr>
          <a:lstStyle>
            <a:lvl1pPr>
              <a:defRPr sz="3000"/>
            </a:lvl1pPr>
          </a:lstStyle>
          <a:p>
            <a:pPr fontAlgn="base"/>
            <a:r>
              <a:rPr lang="zh-CN" altLang="en-US" strike="noStrike" noProof="1" dirty="0" smtClean="0"/>
              <a:t>单击此处编辑母版标题样式</a:t>
            </a:r>
            <a:endParaRPr lang="zh-CN" altLang="en-US" strike="noStrike" noProof="1" dirty="0"/>
          </a:p>
        </p:txBody>
      </p:sp>
      <p:sp>
        <p:nvSpPr>
          <p:cNvPr id="3" name="图片占位符 2"/>
          <p:cNvSpPr>
            <a:spLocks noGrp="1"/>
          </p:cNvSpPr>
          <p:nvPr>
            <p:ph type="pic" idx="1"/>
          </p:nvPr>
        </p:nvSpPr>
        <p:spPr>
          <a:xfrm>
            <a:off x="4038600" y="457201"/>
            <a:ext cx="4477941" cy="540385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fontAlgn="base"/>
            <a:endParaRPr lang="zh-CN" altLang="en-US" strike="noStrike" noProof="1"/>
          </a:p>
        </p:txBody>
      </p:sp>
      <p:sp>
        <p:nvSpPr>
          <p:cNvPr id="4" name="文本占位符 3"/>
          <p:cNvSpPr>
            <a:spLocks noGrp="1"/>
          </p:cNvSpPr>
          <p:nvPr>
            <p:ph type="body" sz="half" idx="2"/>
          </p:nvPr>
        </p:nvSpPr>
        <p:spPr>
          <a:xfrm>
            <a:off x="629841" y="2057400"/>
            <a:ext cx="3195638" cy="3811588"/>
          </a:xfrm>
        </p:spPr>
        <p:txBody>
          <a:bodyPr>
            <a:normAutofit/>
          </a:bodyPr>
          <a:lstStyle>
            <a:lvl1pPr marL="0" indent="0">
              <a:buNone/>
              <a:defRPr sz="15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zh-CN" altLang="en-US" strike="noStrike" noProof="1" dirty="0" smtClean="0"/>
              <a:t>单击此处编辑母版文本样式</a:t>
            </a:r>
            <a:endParaRPr lang="zh-CN" altLang="en-US" strike="noStrike" noProof="1" dirty="0" smtClean="0"/>
          </a:p>
        </p:txBody>
      </p:sp>
      <p:sp>
        <p:nvSpPr>
          <p:cNvPr id="5" name="日期占位符 4"/>
          <p:cNvSpPr>
            <a:spLocks noGrp="1"/>
          </p:cNvSpPr>
          <p:nvPr>
            <p:ph type="dt" sz="half" idx="10"/>
          </p:nvPr>
        </p:nvSpPr>
        <p:spPr/>
        <p:txBody>
          <a:bodyPr/>
          <a:p>
            <a:pPr lvl="0" eaLnBrk="1" fontAlgn="base" hangingPunct="1"/>
            <a:endParaRPr lang="zh-CN" altLang="en-US" strike="noStrike" noProof="1" dirty="0"/>
          </a:p>
        </p:txBody>
      </p:sp>
      <p:sp>
        <p:nvSpPr>
          <p:cNvPr id="6" name="页脚占位符 5"/>
          <p:cNvSpPr>
            <a:spLocks noGrp="1"/>
          </p:cNvSpPr>
          <p:nvPr>
            <p:ph type="ftr" sz="quarter" idx="11"/>
          </p:nvPr>
        </p:nvSpPr>
        <p:spPr/>
        <p:txBody>
          <a:bodyPr/>
          <a:p>
            <a:pPr lvl="0" eaLnBrk="1" fontAlgn="base" hangingPunct="1"/>
            <a:endParaRPr lang="zh-CN" altLang="en-US" strike="noStrike" noProof="1" dirty="0"/>
          </a:p>
        </p:txBody>
      </p:sp>
      <p:sp>
        <p:nvSpPr>
          <p:cNvPr id="7" name="灯片编号占位符 6"/>
          <p:cNvSpPr>
            <a:spLocks noGrp="1"/>
          </p:cNvSpPr>
          <p:nvPr>
            <p:ph type="sldNum" sz="quarter" idx="12"/>
          </p:nvPr>
        </p:nvSpPr>
        <p:spPr/>
        <p:txBody>
          <a:bodyPr/>
          <a:p>
            <a:pPr lvl="0" eaLnBrk="1" fontAlgn="base" hangingPunct="1"/>
            <a:fld id="{9A0DB2DC-4C9A-4742-B13C-FB6460FD3503}" type="slidenum">
              <a:rPr lang="zh-CN" altLang="en-US" strike="noStrike" noProof="1" dirty="0">
                <a:latin typeface="Calibri" panose="020F0502020204030204" pitchFamily="2"/>
                <a:ea typeface="宋体" panose="02010600030101010101" pitchFamily="2" charset="-122"/>
                <a:cs typeface="+mn-ea"/>
              </a:rPr>
            </a:fld>
            <a:endParaRPr lang="zh-CN" altLang="en-US" strike="noStrike" noProof="1" dirty="0"/>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lvl="0" eaLnBrk="1" fontAlgn="base" hangingPunct="1"/>
            <a:endParaRPr lang="zh-CN" altLang="en-US" strike="noStrike" noProof="1" dirty="0"/>
          </a:p>
        </p:txBody>
      </p:sp>
      <p:sp>
        <p:nvSpPr>
          <p:cNvPr id="5" name="页脚占位符 4"/>
          <p:cNvSpPr>
            <a:spLocks noGrp="1"/>
          </p:cNvSpPr>
          <p:nvPr>
            <p:ph type="ftr" sz="quarter" idx="11"/>
          </p:nvPr>
        </p:nvSpPr>
        <p:spPr/>
        <p:txBody>
          <a:bodyPr/>
          <a:p>
            <a:pPr lvl="0" eaLnBrk="1" fontAlgn="base" hangingPunct="1"/>
            <a:endParaRPr lang="zh-CN" altLang="en-US" strike="noStrike" noProof="1" dirty="0"/>
          </a:p>
        </p:txBody>
      </p:sp>
      <p:sp>
        <p:nvSpPr>
          <p:cNvPr id="6" name="灯片编号占位符 5"/>
          <p:cNvSpPr>
            <a:spLocks noGrp="1"/>
          </p:cNvSpPr>
          <p:nvPr>
            <p:ph type="sldNum" sz="quarter" idx="12"/>
          </p:nvPr>
        </p:nvSpPr>
        <p:spPr/>
        <p:txBody>
          <a:bodyPr/>
          <a:p>
            <a:pPr lvl="0" eaLnBrk="1" fontAlgn="base" hangingPunct="1"/>
            <a:fld id="{9A0DB2DC-4C9A-4742-B13C-FB6460FD3503}" type="slidenum">
              <a:rPr lang="zh-CN" altLang="en-US" strike="noStrike" noProof="1" dirty="0">
                <a:latin typeface="Calibri" panose="020F0502020204030204" pitchFamily="2"/>
                <a:ea typeface="宋体" panose="02010600030101010101" pitchFamily="2" charset="-122"/>
                <a:cs typeface="+mn-ea"/>
              </a:rPr>
            </a:fld>
            <a:endParaRPr lang="zh-CN" altLang="en-US" strike="noStrike" noProof="1" dirty="0"/>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pPr fontAlgn="base"/>
            <a:r>
              <a:rPr lang="zh-CN" altLang="en-US" strike="noStrike" noProof="1" dirty="0" smtClean="0"/>
              <a:t>单击此处编辑母版标题样式</a:t>
            </a:r>
            <a:endParaRPr lang="zh-CN" altLang="en-US" strike="noStrike" noProof="1" dirty="0"/>
          </a:p>
        </p:txBody>
      </p:sp>
      <p:sp>
        <p:nvSpPr>
          <p:cNvPr id="3" name="竖排文字占位符 2"/>
          <p:cNvSpPr>
            <a:spLocks noGrp="1"/>
          </p:cNvSpPr>
          <p:nvPr>
            <p:ph type="body" orient="vert" idx="1"/>
          </p:nvPr>
        </p:nvSpPr>
        <p:spPr>
          <a:xfrm>
            <a:off x="457200" y="274638"/>
            <a:ext cx="6052930" cy="5851525"/>
          </a:xfrm>
        </p:spPr>
        <p:txBody>
          <a:bodyPr vert="eaVert"/>
          <a:lstStyle/>
          <a:p>
            <a:pPr lvl="0" fontAlgn="base"/>
            <a:r>
              <a:rPr lang="zh-CN" altLang="en-US" strike="noStrike" noProof="1" dirty="0" smtClean="0"/>
              <a:t>单击此处编辑母版文本样式</a:t>
            </a:r>
            <a:endParaRPr lang="zh-CN" altLang="en-US" strike="noStrike" noProof="1" dirty="0" smtClean="0"/>
          </a:p>
          <a:p>
            <a:pPr lvl="1" fontAlgn="base"/>
            <a:r>
              <a:rPr lang="zh-CN" altLang="en-US" strike="noStrike" noProof="1" dirty="0" smtClean="0"/>
              <a:t>第二级</a:t>
            </a:r>
            <a:endParaRPr lang="zh-CN" altLang="en-US" strike="noStrike" noProof="1" dirty="0" smtClean="0"/>
          </a:p>
          <a:p>
            <a:pPr lvl="2" fontAlgn="base"/>
            <a:r>
              <a:rPr lang="zh-CN" altLang="en-US" strike="noStrike" noProof="1" dirty="0" smtClean="0"/>
              <a:t>第三级</a:t>
            </a:r>
            <a:endParaRPr lang="zh-CN" altLang="en-US" strike="noStrike" noProof="1" dirty="0" smtClean="0"/>
          </a:p>
          <a:p>
            <a:pPr lvl="3" fontAlgn="base"/>
            <a:r>
              <a:rPr lang="zh-CN" altLang="en-US" strike="noStrike" noProof="1" dirty="0" smtClean="0"/>
              <a:t>第四级</a:t>
            </a:r>
            <a:endParaRPr lang="zh-CN" altLang="en-US" strike="noStrike" noProof="1" dirty="0" smtClean="0"/>
          </a:p>
          <a:p>
            <a:pPr lvl="4" fontAlgn="base"/>
            <a:r>
              <a:rPr lang="zh-CN" altLang="en-US" strike="noStrike" noProof="1" dirty="0" smtClean="0"/>
              <a:t>第五级</a:t>
            </a:r>
            <a:endParaRPr lang="zh-CN" altLang="en-US" strike="noStrike" noProof="1" dirty="0"/>
          </a:p>
        </p:txBody>
      </p:sp>
      <p:sp>
        <p:nvSpPr>
          <p:cNvPr id="4" name="日期占位符 3"/>
          <p:cNvSpPr>
            <a:spLocks noGrp="1"/>
          </p:cNvSpPr>
          <p:nvPr>
            <p:ph type="dt" sz="half" idx="10"/>
          </p:nvPr>
        </p:nvSpPr>
        <p:spPr/>
        <p:txBody>
          <a:bodyPr/>
          <a:p>
            <a:pPr lvl="0" eaLnBrk="1" fontAlgn="base" hangingPunct="1"/>
            <a:endParaRPr lang="zh-CN" altLang="en-US" strike="noStrike" noProof="1" dirty="0"/>
          </a:p>
        </p:txBody>
      </p:sp>
      <p:sp>
        <p:nvSpPr>
          <p:cNvPr id="5" name="页脚占位符 4"/>
          <p:cNvSpPr>
            <a:spLocks noGrp="1"/>
          </p:cNvSpPr>
          <p:nvPr>
            <p:ph type="ftr" sz="quarter" idx="11"/>
          </p:nvPr>
        </p:nvSpPr>
        <p:spPr/>
        <p:txBody>
          <a:bodyPr/>
          <a:p>
            <a:pPr lvl="0" eaLnBrk="1" fontAlgn="base" hangingPunct="1"/>
            <a:endParaRPr lang="zh-CN" altLang="en-US" strike="noStrike" noProof="1" dirty="0"/>
          </a:p>
        </p:txBody>
      </p:sp>
      <p:sp>
        <p:nvSpPr>
          <p:cNvPr id="6" name="灯片编号占位符 5"/>
          <p:cNvSpPr>
            <a:spLocks noGrp="1"/>
          </p:cNvSpPr>
          <p:nvPr>
            <p:ph type="sldNum" sz="quarter" idx="12"/>
          </p:nvPr>
        </p:nvSpPr>
        <p:spPr/>
        <p:txBody>
          <a:bodyPr/>
          <a:p>
            <a:pPr lvl="0" eaLnBrk="1" fontAlgn="base" hangingPunct="1"/>
            <a:fld id="{9A0DB2DC-4C9A-4742-B13C-FB6460FD3503}" type="slidenum">
              <a:rPr lang="zh-CN" altLang="en-US" strike="noStrike" noProof="1" dirty="0">
                <a:latin typeface="Calibri" panose="020F0502020204030204" pitchFamily="2"/>
                <a:ea typeface="宋体" panose="02010600030101010101" pitchFamily="2" charset="-122"/>
                <a:cs typeface="+mn-ea"/>
              </a:rPr>
            </a:fld>
            <a:endParaRPr lang="zh-CN" altLang="en-US" strike="noStrike" noProof="1"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3195638" cy="1600200"/>
          </a:xfrm>
        </p:spPr>
        <p:txBody>
          <a:bodyPr anchor="t" anchorCtr="0">
            <a:normAutofit/>
          </a:bodyPr>
          <a:lstStyle>
            <a:lvl1pPr>
              <a:defRPr sz="3000"/>
            </a:lvl1pPr>
          </a:lstStyle>
          <a:p>
            <a:pPr fontAlgn="base"/>
            <a:r>
              <a:rPr lang="zh-CN" altLang="en-US" strike="noStrike" noProof="1" dirty="0" smtClean="0"/>
              <a:t>单击此处编辑母版标题样式</a:t>
            </a:r>
            <a:endParaRPr lang="zh-CN" altLang="en-US" strike="noStrike" noProof="1" dirty="0"/>
          </a:p>
        </p:txBody>
      </p:sp>
      <p:sp>
        <p:nvSpPr>
          <p:cNvPr id="3" name="图片占位符 2"/>
          <p:cNvSpPr>
            <a:spLocks noGrp="1"/>
          </p:cNvSpPr>
          <p:nvPr>
            <p:ph type="pic" idx="1"/>
          </p:nvPr>
        </p:nvSpPr>
        <p:spPr>
          <a:xfrm>
            <a:off x="4038600" y="457201"/>
            <a:ext cx="4477941" cy="540385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fontAlgn="base"/>
            <a:endParaRPr lang="zh-CN" altLang="en-US" strike="noStrike" noProof="1"/>
          </a:p>
        </p:txBody>
      </p:sp>
      <p:sp>
        <p:nvSpPr>
          <p:cNvPr id="4" name="文本占位符 3"/>
          <p:cNvSpPr>
            <a:spLocks noGrp="1"/>
          </p:cNvSpPr>
          <p:nvPr>
            <p:ph type="body" sz="half" idx="2"/>
          </p:nvPr>
        </p:nvSpPr>
        <p:spPr>
          <a:xfrm>
            <a:off x="629841" y="2057400"/>
            <a:ext cx="3195638" cy="3811588"/>
          </a:xfrm>
        </p:spPr>
        <p:txBody>
          <a:bodyPr>
            <a:normAutofit/>
          </a:bodyPr>
          <a:lstStyle>
            <a:lvl1pPr marL="0" indent="0">
              <a:buNone/>
              <a:defRPr sz="15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zh-CN" altLang="en-US" strike="noStrike" noProof="1" dirty="0" smtClean="0"/>
              <a:t>单击此处编辑母版文本样式</a:t>
            </a:r>
            <a:endParaRPr lang="zh-CN" altLang="en-US" strike="noStrike" noProof="1" dirty="0" smtClean="0"/>
          </a:p>
        </p:txBody>
      </p:sp>
      <p:sp>
        <p:nvSpPr>
          <p:cNvPr id="5" name="日期占位符 4"/>
          <p:cNvSpPr>
            <a:spLocks noGrp="1"/>
          </p:cNvSpPr>
          <p:nvPr>
            <p:ph type="dt" sz="half" idx="10"/>
          </p:nvPr>
        </p:nvSpPr>
        <p:spPr/>
        <p:txBody>
          <a:bodyPr/>
          <a:p>
            <a:pPr lvl="0" eaLnBrk="1" fontAlgn="base" hangingPunct="1"/>
            <a:endParaRPr lang="zh-CN" altLang="en-US" strike="noStrike" noProof="1" dirty="0"/>
          </a:p>
        </p:txBody>
      </p:sp>
      <p:sp>
        <p:nvSpPr>
          <p:cNvPr id="6" name="页脚占位符 5"/>
          <p:cNvSpPr>
            <a:spLocks noGrp="1"/>
          </p:cNvSpPr>
          <p:nvPr>
            <p:ph type="ftr" sz="quarter" idx="11"/>
          </p:nvPr>
        </p:nvSpPr>
        <p:spPr/>
        <p:txBody>
          <a:bodyPr/>
          <a:p>
            <a:pPr lvl="0" eaLnBrk="1" fontAlgn="base" hangingPunct="1"/>
            <a:endParaRPr lang="zh-CN" altLang="en-US" strike="noStrike" noProof="1" dirty="0"/>
          </a:p>
        </p:txBody>
      </p:sp>
      <p:sp>
        <p:nvSpPr>
          <p:cNvPr id="7" name="灯片编号占位符 6"/>
          <p:cNvSpPr>
            <a:spLocks noGrp="1"/>
          </p:cNvSpPr>
          <p:nvPr>
            <p:ph type="sldNum" sz="quarter" idx="12"/>
          </p:nvPr>
        </p:nvSpPr>
        <p:spPr/>
        <p:txBody>
          <a:bodyPr/>
          <a:p>
            <a:pPr lvl="0" eaLnBrk="1" fontAlgn="base" hangingPunct="1"/>
            <a:fld id="{9A0DB2DC-4C9A-4742-B13C-FB6460FD3503}" type="slidenum">
              <a:rPr lang="zh-CN" altLang="en-US" strike="noStrike" noProof="1" dirty="0">
                <a:latin typeface="Calibri" panose="020F0502020204030204" pitchFamily="2"/>
                <a:ea typeface="宋体" panose="02010600030101010101" pitchFamily="2" charset="-122"/>
                <a:cs typeface="+mn-ea"/>
              </a:rPr>
            </a:fld>
            <a:endParaRPr lang="zh-CN" altLang="en-US" strike="noStrike" noProof="1"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1.jpeg"/><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3" Type="http://schemas.openxmlformats.org/officeDocument/2006/relationships/theme" Target="../theme/theme2.xml"/><Relationship Id="rId12" Type="http://schemas.openxmlformats.org/officeDocument/2006/relationships/image" Target="../media/image1.jpeg"/><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2.xml"/><Relationship Id="rId8" Type="http://schemas.openxmlformats.org/officeDocument/2006/relationships/slideLayout" Target="../slideLayouts/slideLayout31.xml"/><Relationship Id="rId7" Type="http://schemas.openxmlformats.org/officeDocument/2006/relationships/slideLayout" Target="../slideLayouts/slideLayout30.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3" Type="http://schemas.openxmlformats.org/officeDocument/2006/relationships/slideLayout" Target="../slideLayouts/slideLayout26.xml"/><Relationship Id="rId2" Type="http://schemas.openxmlformats.org/officeDocument/2006/relationships/slideLayout" Target="../slideLayouts/slideLayout25.xml"/><Relationship Id="rId13" Type="http://schemas.openxmlformats.org/officeDocument/2006/relationships/theme" Target="../theme/theme3.xml"/><Relationship Id="rId12" Type="http://schemas.openxmlformats.org/officeDocument/2006/relationships/image" Target="../media/image1.jpeg"/><Relationship Id="rId11" Type="http://schemas.openxmlformats.org/officeDocument/2006/relationships/slideLayout" Target="../slideLayouts/slideLayout34.xml"/><Relationship Id="rId10" Type="http://schemas.openxmlformats.org/officeDocument/2006/relationships/slideLayout" Target="../slideLayouts/slideLayout33.xml"/><Relationship Id="rId1"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3.xml"/><Relationship Id="rId8" Type="http://schemas.openxmlformats.org/officeDocument/2006/relationships/slideLayout" Target="../slideLayouts/slideLayout42.xml"/><Relationship Id="rId7" Type="http://schemas.openxmlformats.org/officeDocument/2006/relationships/slideLayout" Target="../slideLayouts/slideLayout41.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 Id="rId3" Type="http://schemas.openxmlformats.org/officeDocument/2006/relationships/slideLayout" Target="../slideLayouts/slideLayout37.xml"/><Relationship Id="rId2" Type="http://schemas.openxmlformats.org/officeDocument/2006/relationships/slideLayout" Target="../slideLayouts/slideLayout36.xml"/><Relationship Id="rId13" Type="http://schemas.openxmlformats.org/officeDocument/2006/relationships/theme" Target="../theme/theme4.xml"/><Relationship Id="rId12" Type="http://schemas.openxmlformats.org/officeDocument/2006/relationships/image" Target="../media/image1.jpeg"/><Relationship Id="rId11" Type="http://schemas.openxmlformats.org/officeDocument/2006/relationships/slideLayout" Target="../slideLayouts/slideLayout45.xml"/><Relationship Id="rId10" Type="http://schemas.openxmlformats.org/officeDocument/2006/relationships/slideLayout" Target="../slideLayouts/slideLayout44.xml"/><Relationship Id="rId1"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54.xml"/><Relationship Id="rId8" Type="http://schemas.openxmlformats.org/officeDocument/2006/relationships/slideLayout" Target="../slideLayouts/slideLayout53.xml"/><Relationship Id="rId7" Type="http://schemas.openxmlformats.org/officeDocument/2006/relationships/slideLayout" Target="../slideLayouts/slideLayout52.xml"/><Relationship Id="rId6" Type="http://schemas.openxmlformats.org/officeDocument/2006/relationships/slideLayout" Target="../slideLayouts/slideLayout51.xml"/><Relationship Id="rId5" Type="http://schemas.openxmlformats.org/officeDocument/2006/relationships/slideLayout" Target="../slideLayouts/slideLayout50.xml"/><Relationship Id="rId4" Type="http://schemas.openxmlformats.org/officeDocument/2006/relationships/slideLayout" Target="../slideLayouts/slideLayout49.xml"/><Relationship Id="rId3" Type="http://schemas.openxmlformats.org/officeDocument/2006/relationships/slideLayout" Target="../slideLayouts/slideLayout48.xml"/><Relationship Id="rId2" Type="http://schemas.openxmlformats.org/officeDocument/2006/relationships/slideLayout" Target="../slideLayouts/slideLayout47.xml"/><Relationship Id="rId13" Type="http://schemas.openxmlformats.org/officeDocument/2006/relationships/theme" Target="../theme/theme5.xml"/><Relationship Id="rId12" Type="http://schemas.openxmlformats.org/officeDocument/2006/relationships/image" Target="../media/image1.jpeg"/><Relationship Id="rId11" Type="http://schemas.openxmlformats.org/officeDocument/2006/relationships/slideLayout" Target="../slideLayouts/slideLayout56.xml"/><Relationship Id="rId10" Type="http://schemas.openxmlformats.org/officeDocument/2006/relationships/slideLayout" Target="../slideLayouts/slideLayout55.xml"/><Relationship Id="rId1"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65.xml"/><Relationship Id="rId8" Type="http://schemas.openxmlformats.org/officeDocument/2006/relationships/slideLayout" Target="../slideLayouts/slideLayout64.xml"/><Relationship Id="rId7" Type="http://schemas.openxmlformats.org/officeDocument/2006/relationships/slideLayout" Target="../slideLayouts/slideLayout63.xml"/><Relationship Id="rId6" Type="http://schemas.openxmlformats.org/officeDocument/2006/relationships/slideLayout" Target="../slideLayouts/slideLayout62.xml"/><Relationship Id="rId5" Type="http://schemas.openxmlformats.org/officeDocument/2006/relationships/slideLayout" Target="../slideLayouts/slideLayout61.xml"/><Relationship Id="rId4" Type="http://schemas.openxmlformats.org/officeDocument/2006/relationships/slideLayout" Target="../slideLayouts/slideLayout60.xml"/><Relationship Id="rId3" Type="http://schemas.openxmlformats.org/officeDocument/2006/relationships/slideLayout" Target="../slideLayouts/slideLayout59.xml"/><Relationship Id="rId2" Type="http://schemas.openxmlformats.org/officeDocument/2006/relationships/slideLayout" Target="../slideLayouts/slideLayout58.xml"/><Relationship Id="rId13" Type="http://schemas.openxmlformats.org/officeDocument/2006/relationships/theme" Target="../theme/theme6.xml"/><Relationship Id="rId12" Type="http://schemas.openxmlformats.org/officeDocument/2006/relationships/image" Target="../media/image1.jpeg"/><Relationship Id="rId11" Type="http://schemas.openxmlformats.org/officeDocument/2006/relationships/slideLayout" Target="../slideLayouts/slideLayout67.xml"/><Relationship Id="rId10" Type="http://schemas.openxmlformats.org/officeDocument/2006/relationships/slideLayout" Target="../slideLayouts/slideLayout66.xml"/><Relationship Id="rId1" Type="http://schemas.openxmlformats.org/officeDocument/2006/relationships/slideLayout" Target="../slideLayouts/slideLayout57.xml"/></Relationships>
</file>

<file path=ppt/slideMasters/_rels/slideMaster7.xml.rels><?xml version="1.0" encoding="UTF-8" standalone="yes"?>
<Relationships xmlns="http://schemas.openxmlformats.org/package/2006/relationships"><Relationship Id="rId9" Type="http://schemas.openxmlformats.org/officeDocument/2006/relationships/slideLayout" Target="../slideLayouts/slideLayout76.xml"/><Relationship Id="rId8" Type="http://schemas.openxmlformats.org/officeDocument/2006/relationships/slideLayout" Target="../slideLayouts/slideLayout75.xml"/><Relationship Id="rId7" Type="http://schemas.openxmlformats.org/officeDocument/2006/relationships/slideLayout" Target="../slideLayouts/slideLayout74.xml"/><Relationship Id="rId6" Type="http://schemas.openxmlformats.org/officeDocument/2006/relationships/slideLayout" Target="../slideLayouts/slideLayout73.xml"/><Relationship Id="rId5" Type="http://schemas.openxmlformats.org/officeDocument/2006/relationships/slideLayout" Target="../slideLayouts/slideLayout72.xml"/><Relationship Id="rId4" Type="http://schemas.openxmlformats.org/officeDocument/2006/relationships/slideLayout" Target="../slideLayouts/slideLayout71.xml"/><Relationship Id="rId3" Type="http://schemas.openxmlformats.org/officeDocument/2006/relationships/slideLayout" Target="../slideLayouts/slideLayout70.xml"/><Relationship Id="rId2" Type="http://schemas.openxmlformats.org/officeDocument/2006/relationships/slideLayout" Target="../slideLayouts/slideLayout69.xml"/><Relationship Id="rId13" Type="http://schemas.openxmlformats.org/officeDocument/2006/relationships/theme" Target="../theme/theme7.xml"/><Relationship Id="rId12" Type="http://schemas.openxmlformats.org/officeDocument/2006/relationships/image" Target="../media/image1.jpeg"/><Relationship Id="rId11" Type="http://schemas.openxmlformats.org/officeDocument/2006/relationships/slideLayout" Target="../slideLayouts/slideLayout78.xml"/><Relationship Id="rId10" Type="http://schemas.openxmlformats.org/officeDocument/2006/relationships/slideLayout" Target="../slideLayouts/slideLayout77.xml"/><Relationship Id="rId1" Type="http://schemas.openxmlformats.org/officeDocument/2006/relationships/slideLayout" Target="../slideLayouts/slideLayout68.xml"/></Relationships>
</file>

<file path=ppt/slideMasters/_rels/slideMaster8.xml.rels><?xml version="1.0" encoding="UTF-8" standalone="yes"?>
<Relationships xmlns="http://schemas.openxmlformats.org/package/2006/relationships"><Relationship Id="rId9" Type="http://schemas.openxmlformats.org/officeDocument/2006/relationships/slideLayout" Target="../slideLayouts/slideLayout87.xml"/><Relationship Id="rId8" Type="http://schemas.openxmlformats.org/officeDocument/2006/relationships/slideLayout" Target="../slideLayouts/slideLayout86.xml"/><Relationship Id="rId7" Type="http://schemas.openxmlformats.org/officeDocument/2006/relationships/slideLayout" Target="../slideLayouts/slideLayout85.xml"/><Relationship Id="rId6" Type="http://schemas.openxmlformats.org/officeDocument/2006/relationships/slideLayout" Target="../slideLayouts/slideLayout84.xml"/><Relationship Id="rId5" Type="http://schemas.openxmlformats.org/officeDocument/2006/relationships/slideLayout" Target="../slideLayouts/slideLayout83.xml"/><Relationship Id="rId4" Type="http://schemas.openxmlformats.org/officeDocument/2006/relationships/slideLayout" Target="../slideLayouts/slideLayout82.xml"/><Relationship Id="rId3" Type="http://schemas.openxmlformats.org/officeDocument/2006/relationships/slideLayout" Target="../slideLayouts/slideLayout81.xml"/><Relationship Id="rId2" Type="http://schemas.openxmlformats.org/officeDocument/2006/relationships/slideLayout" Target="../slideLayouts/slideLayout80.xml"/><Relationship Id="rId13" Type="http://schemas.openxmlformats.org/officeDocument/2006/relationships/theme" Target="../theme/theme8.xml"/><Relationship Id="rId12" Type="http://schemas.openxmlformats.org/officeDocument/2006/relationships/image" Target="../media/image1.jpeg"/><Relationship Id="rId11" Type="http://schemas.openxmlformats.org/officeDocument/2006/relationships/slideLayout" Target="../slideLayouts/slideLayout89.xml"/><Relationship Id="rId10" Type="http://schemas.openxmlformats.org/officeDocument/2006/relationships/slideLayout" Target="../slideLayouts/slideLayout88.xml"/><Relationship Id="rId1"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3"/>
          <a:stretch>
            <a:fillRect/>
          </a:stretch>
        </a:blipFill>
        <a:effectLst/>
      </p:bgPr>
    </p:bg>
    <p:spTree>
      <p:nvGrpSpPr>
        <p:cNvPr id="1" name=""/>
        <p:cNvGrpSpPr/>
        <p:nvPr/>
      </p:nvGrpSpPr>
      <p:grpSpPr/>
      <p:sp>
        <p:nvSpPr>
          <p:cNvPr id="1026" name="标题占位符 1"/>
          <p:cNvSpPr>
            <a:spLocks noGrp="1"/>
          </p:cNvSpPr>
          <p:nvPr>
            <p:ph type="title"/>
          </p:nvPr>
        </p:nvSpPr>
        <p:spPr>
          <a:xfrm>
            <a:off x="457200" y="274638"/>
            <a:ext cx="8229600" cy="1143000"/>
          </a:xfrm>
          <a:prstGeom prst="rect">
            <a:avLst/>
          </a:prstGeom>
          <a:noFill/>
          <a:ln w="9525">
            <a:noFill/>
          </a:ln>
        </p:spPr>
        <p:txBody>
          <a:bodyPr anchor="ctr"/>
          <a:p>
            <a:pPr lvl="0"/>
            <a:r>
              <a:rPr lang="zh-CN" altLang="en-US"/>
              <a:t>单击此处编辑母版标题样式</a:t>
            </a:r>
            <a:endParaRPr lang="zh-CN" altLang="en-US"/>
          </a:p>
        </p:txBody>
      </p:sp>
      <p:sp>
        <p:nvSpPr>
          <p:cNvPr id="1027" name="文本占位符 2"/>
          <p:cNvSpPr>
            <a:spLocks noGrp="1"/>
          </p:cNvSpPr>
          <p:nvPr>
            <p:ph type="body"/>
          </p:nvPr>
        </p:nvSpPr>
        <p:spPr>
          <a:xfrm>
            <a:off x="457200" y="1600200"/>
            <a:ext cx="8229600" cy="4525963"/>
          </a:xfrm>
          <a:prstGeom prst="rect">
            <a:avLst/>
          </a:prstGeom>
          <a:noFill/>
          <a:ln w="9525">
            <a:noFill/>
          </a:ln>
        </p:spPr>
        <p:txBody>
          <a:bodyPr anchor="t"/>
          <a:p>
            <a:pPr lvl="0"/>
            <a:r>
              <a:rPr lang="zh-CN" altLang="en-US"/>
              <a:t>单击此处编辑母版文本样式</a:t>
            </a:r>
            <a:endParaRPr lang="zh-CN" altLang="en-US"/>
          </a:p>
          <a:p>
            <a:pPr lvl="1" indent="-285750"/>
            <a:r>
              <a:rPr lang="zh-CN" altLang="en-US"/>
              <a:t>第二级</a:t>
            </a:r>
            <a:endParaRPr lang="zh-CN" altLang="en-US"/>
          </a:p>
          <a:p>
            <a:pPr lvl="2" indent="-228600"/>
            <a:r>
              <a:rPr lang="zh-CN" altLang="en-US"/>
              <a:t>第三级</a:t>
            </a:r>
            <a:endParaRPr lang="zh-CN" altLang="en-US"/>
          </a:p>
          <a:p>
            <a:pPr lvl="3" indent="-228600"/>
            <a:r>
              <a:rPr lang="zh-CN" altLang="en-US"/>
              <a:t>第四级</a:t>
            </a:r>
            <a:endParaRPr lang="zh-CN" altLang="en-US"/>
          </a:p>
          <a:p>
            <a:pPr lvl="4" indent="-228600"/>
            <a:r>
              <a:rPr lang="zh-CN" altLang="en-US"/>
              <a:t>第五级</a:t>
            </a:r>
            <a:endParaRPr lang="zh-CN" altLang="en-US"/>
          </a:p>
        </p:txBody>
      </p:sp>
      <p:sp>
        <p:nvSpPr>
          <p:cNvPr id="1028" name="日期占位符 3"/>
          <p:cNvSpPr>
            <a:spLocks noGrp="1"/>
          </p:cNvSpPr>
          <p:nvPr>
            <p:ph type="dt" sz="half" idx="2"/>
          </p:nvPr>
        </p:nvSpPr>
        <p:spPr>
          <a:xfrm>
            <a:off x="457200" y="6356350"/>
            <a:ext cx="2133600" cy="365125"/>
          </a:xfrm>
          <a:prstGeom prst="rect">
            <a:avLst/>
          </a:prstGeom>
          <a:noFill/>
          <a:ln w="9525">
            <a:noFill/>
            <a:miter/>
          </a:ln>
        </p:spPr>
        <p:txBody>
          <a:bodyPr anchor="ctr"/>
          <a:lstStyle>
            <a:lvl1pPr>
              <a:defRPr sz="1200">
                <a:solidFill>
                  <a:srgbClr val="898989"/>
                </a:solidFill>
                <a:latin typeface="Calibri" panose="020F0502020204030204" pitchFamily="2"/>
              </a:defRPr>
            </a:lvl1pPr>
          </a:lstStyle>
          <a:p>
            <a:pPr lvl="0" eaLnBrk="1" fontAlgn="base" hangingPunct="1"/>
            <a:endParaRPr lang="zh-CN" altLang="en-US" strike="noStrike" noProof="1" dirty="0"/>
          </a:p>
        </p:txBody>
      </p:sp>
      <p:sp>
        <p:nvSpPr>
          <p:cNvPr id="1029" name="页脚占位符 4"/>
          <p:cNvSpPr>
            <a:spLocks noGrp="1"/>
          </p:cNvSpPr>
          <p:nvPr>
            <p:ph type="ftr" sz="quarter" idx="3"/>
          </p:nvPr>
        </p:nvSpPr>
        <p:spPr>
          <a:xfrm>
            <a:off x="3124200" y="6356350"/>
            <a:ext cx="2895600" cy="365125"/>
          </a:xfrm>
          <a:prstGeom prst="rect">
            <a:avLst/>
          </a:prstGeom>
          <a:noFill/>
          <a:ln w="9525">
            <a:noFill/>
            <a:miter/>
          </a:ln>
        </p:spPr>
        <p:txBody>
          <a:bodyPr anchor="ctr"/>
          <a:lstStyle>
            <a:lvl1pPr algn="ctr">
              <a:defRPr sz="1200">
                <a:solidFill>
                  <a:srgbClr val="898989"/>
                </a:solidFill>
                <a:latin typeface="Calibri" panose="020F0502020204030204" pitchFamily="2"/>
              </a:defRPr>
            </a:lvl1pPr>
          </a:lstStyle>
          <a:p>
            <a:pPr lvl="0" eaLnBrk="1" fontAlgn="base" hangingPunct="1"/>
            <a:endParaRPr lang="zh-CN" altLang="en-US" strike="noStrike" noProof="1" dirty="0"/>
          </a:p>
        </p:txBody>
      </p:sp>
      <p:sp>
        <p:nvSpPr>
          <p:cNvPr id="1030" name="灯片编号占位符 5"/>
          <p:cNvSpPr>
            <a:spLocks noGrp="1"/>
          </p:cNvSpPr>
          <p:nvPr>
            <p:ph type="sldNum" sz="quarter" idx="4"/>
          </p:nvPr>
        </p:nvSpPr>
        <p:spPr>
          <a:xfrm>
            <a:off x="6553200" y="6356350"/>
            <a:ext cx="2133600" cy="365125"/>
          </a:xfrm>
          <a:prstGeom prst="rect">
            <a:avLst/>
          </a:prstGeom>
          <a:noFill/>
          <a:ln w="9525">
            <a:noFill/>
            <a:miter/>
          </a:ln>
        </p:spPr>
        <p:txBody>
          <a:bodyPr anchor="ctr"/>
          <a:lstStyle>
            <a:lvl1pPr algn="r">
              <a:defRPr sz="1200">
                <a:solidFill>
                  <a:srgbClr val="898989"/>
                </a:solidFill>
                <a:latin typeface="Calibri" panose="020F0502020204030204" pitchFamily="2"/>
              </a:defRPr>
            </a:lvl1pPr>
          </a:lstStyle>
          <a:p>
            <a:pPr lvl="0" eaLnBrk="1" fontAlgn="base" hangingPunct="1"/>
            <a:fld id="{9A0DB2DC-4C9A-4742-B13C-FB6460FD3503}" type="slidenum">
              <a:rPr lang="zh-CN" altLang="en-US" strike="noStrike" noProof="1" dirty="0">
                <a:latin typeface="Calibri" panose="020F0502020204030204" pitchFamily="2"/>
                <a:ea typeface="宋体" panose="02010600030101010101" pitchFamily="2" charset="-122"/>
                <a:cs typeface="+mn-ea"/>
              </a:rPr>
            </a:fld>
            <a:endParaRPr lang="zh-CN" altLang="en-US" strike="noStrike" noProof="1"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marL="0" lvl="0" indent="0" algn="ctr" defTabSz="914400" eaLnBrk="0" fontAlgn="base" latinLnBrk="0" hangingPunct="0">
        <a:spcBef>
          <a:spcPct val="0"/>
        </a:spcBef>
        <a:spcAft>
          <a:spcPct val="0"/>
        </a:spcAft>
        <a:buClr>
          <a:srgbClr val="000000"/>
        </a:buClr>
        <a:buNone/>
        <a:defRPr sz="4400" b="0" i="0" u="none" kern="1200" baseline="0">
          <a:solidFill>
            <a:schemeClr val="tx1"/>
          </a:solidFill>
          <a:latin typeface="+mj-lt"/>
          <a:ea typeface="+mj-ea"/>
          <a:cs typeface="+mj-cs"/>
        </a:defRPr>
      </a:lvl1pPr>
    </p:titleStyle>
    <p:bodyStyle>
      <a:lvl1pPr marL="342900" lvl="0" indent="-342900" algn="l" defTabSz="914400" eaLnBrk="0" fontAlgn="base" latinLnBrk="0" hangingPunct="0">
        <a:spcBef>
          <a:spcPct val="20000"/>
        </a:spcBef>
        <a:spcAft>
          <a:spcPct val="0"/>
        </a:spcAft>
        <a:buFont typeface="Arial" panose="020B0604020202020204" pitchFamily="34" charset="0"/>
        <a:buChar char="•"/>
        <a:defRPr sz="3200" b="0" i="0" u="none" kern="1200" baseline="0">
          <a:solidFill>
            <a:schemeClr val="tx1"/>
          </a:solidFill>
          <a:latin typeface="+mn-lt"/>
          <a:ea typeface="+mn-ea"/>
          <a:cs typeface="+mn-cs"/>
        </a:defRPr>
      </a:lvl1pPr>
      <a:lvl2pPr marL="742950" lvl="1" indent="-285750" algn="l" defTabSz="914400" eaLnBrk="0" fontAlgn="base" latinLnBrk="0" hangingPunct="0">
        <a:spcBef>
          <a:spcPct val="20000"/>
        </a:spcBef>
        <a:spcAft>
          <a:spcPct val="0"/>
        </a:spcAft>
        <a:buFont typeface="Arial" panose="020B0604020202020204" pitchFamily="34" charset="0"/>
        <a:buChar char="–"/>
        <a:defRPr sz="2800" b="0" i="0" u="none" kern="1200" baseline="0">
          <a:solidFill>
            <a:schemeClr val="tx1"/>
          </a:solidFill>
          <a:latin typeface="+mn-lt"/>
          <a:ea typeface="+mn-ea"/>
          <a:cs typeface="+mn-cs"/>
        </a:defRPr>
      </a:lvl2pPr>
      <a:lvl3pPr marL="1143000" lvl="2" indent="-228600" algn="l" defTabSz="914400" eaLnBrk="0" fontAlgn="base" latinLnBrk="0" hangingPunct="0">
        <a:spcBef>
          <a:spcPct val="20000"/>
        </a:spcBef>
        <a:spcAft>
          <a:spcPct val="0"/>
        </a:spcAft>
        <a:buFont typeface="Arial" panose="020B0604020202020204" pitchFamily="34" charset="0"/>
        <a:buChar char="•"/>
        <a:defRPr sz="2400" b="0" i="0" u="none" kern="1200" baseline="0">
          <a:solidFill>
            <a:schemeClr val="tx1"/>
          </a:solidFill>
          <a:latin typeface="+mn-lt"/>
          <a:ea typeface="+mn-ea"/>
          <a:cs typeface="+mn-cs"/>
        </a:defRPr>
      </a:lvl3pPr>
      <a:lvl4pPr marL="1600200" lvl="3" indent="-228600" algn="l" defTabSz="914400" eaLnBrk="0" fontAlgn="base" latinLnBrk="0" hangingPunct="0">
        <a:spcBef>
          <a:spcPct val="20000"/>
        </a:spcBef>
        <a:spcAft>
          <a:spcPct val="0"/>
        </a:spcAft>
        <a:buFont typeface="Arial" panose="020B0604020202020204" pitchFamily="34" charset="0"/>
        <a:buChar char="–"/>
        <a:defRPr sz="2000" b="0" i="0" u="none" kern="1200" baseline="0">
          <a:solidFill>
            <a:schemeClr val="tx1"/>
          </a:solidFill>
          <a:latin typeface="+mn-lt"/>
          <a:ea typeface="+mn-ea"/>
          <a:cs typeface="+mn-cs"/>
        </a:defRPr>
      </a:lvl4pPr>
      <a:lvl5pPr marL="2057400" lvl="4" indent="-228600" algn="l" defTabSz="914400" eaLnBrk="0" fontAlgn="base" latinLnBrk="0" hangingPunct="0">
        <a:spcBef>
          <a:spcPct val="20000"/>
        </a:spcBef>
        <a:spcAft>
          <a:spcPct val="0"/>
        </a:spcAft>
        <a:buFont typeface="Arial" panose="020B0604020202020204" pitchFamily="34" charset="0"/>
        <a:buChar char="»"/>
        <a:defRPr sz="2000" b="0" i="0" u="none" kern="1200" baseline="0">
          <a:solidFill>
            <a:schemeClr val="tx1"/>
          </a:solidFill>
          <a:latin typeface="+mn-lt"/>
          <a:ea typeface="+mn-ea"/>
          <a:cs typeface="+mn-cs"/>
        </a:defRPr>
      </a:lvl5pPr>
      <a:lvl6pPr marL="2514600" lvl="5" indent="-228600" algn="l" defTabSz="914400" eaLnBrk="0" fontAlgn="base" latinLnBrk="0" hangingPunct="0">
        <a:spcBef>
          <a:spcPct val="20000"/>
        </a:spcBef>
        <a:spcAft>
          <a:spcPct val="0"/>
        </a:spcAft>
        <a:buFont typeface="Arial" panose="020B0604020202020204" pitchFamily="34" charset="0"/>
        <a:buChar char="»"/>
        <a:defRPr sz="2000" b="0" i="0" u="none" kern="1200" baseline="0">
          <a:solidFill>
            <a:schemeClr val="tx1"/>
          </a:solidFill>
          <a:latin typeface="+mn-lt"/>
          <a:ea typeface="+mn-ea"/>
          <a:cs typeface="+mn-cs"/>
        </a:defRPr>
      </a:lvl6pPr>
      <a:lvl7pPr marL="2971800" lvl="6" indent="-228600" algn="l" defTabSz="914400" eaLnBrk="0" fontAlgn="base" latinLnBrk="0" hangingPunct="0">
        <a:spcBef>
          <a:spcPct val="20000"/>
        </a:spcBef>
        <a:spcAft>
          <a:spcPct val="0"/>
        </a:spcAft>
        <a:buFont typeface="Arial" panose="020B0604020202020204" pitchFamily="34" charset="0"/>
        <a:buChar char="»"/>
        <a:defRPr sz="2000" b="0" i="0" u="none" kern="1200" baseline="0">
          <a:solidFill>
            <a:schemeClr val="tx1"/>
          </a:solidFill>
          <a:latin typeface="+mn-lt"/>
          <a:ea typeface="+mn-ea"/>
          <a:cs typeface="+mn-cs"/>
        </a:defRPr>
      </a:lvl7pPr>
      <a:lvl8pPr marL="3429000" lvl="7" indent="-228600" algn="l" defTabSz="914400" eaLnBrk="0" fontAlgn="base" latinLnBrk="0" hangingPunct="0">
        <a:spcBef>
          <a:spcPct val="20000"/>
        </a:spcBef>
        <a:spcAft>
          <a:spcPct val="0"/>
        </a:spcAft>
        <a:buFont typeface="Arial" panose="020B0604020202020204" pitchFamily="34" charset="0"/>
        <a:buChar char="»"/>
        <a:defRPr sz="2000" b="0" i="0" u="none" kern="1200" baseline="0">
          <a:solidFill>
            <a:schemeClr val="tx1"/>
          </a:solidFill>
          <a:latin typeface="+mn-lt"/>
          <a:ea typeface="+mn-ea"/>
          <a:cs typeface="+mn-cs"/>
        </a:defRPr>
      </a:lvl8pPr>
      <a:lvl9pPr marL="3886200" lvl="8" indent="-228600" algn="l" defTabSz="914400" eaLnBrk="0" fontAlgn="base" latinLnBrk="0" hangingPunct="0">
        <a:spcBef>
          <a:spcPct val="20000"/>
        </a:spcBef>
        <a:spcAft>
          <a:spcPct val="0"/>
        </a:spcAft>
        <a:buFont typeface="Arial" panose="020B0604020202020204" pitchFamily="34" charset="0"/>
        <a:buChar char="»"/>
        <a:defRPr sz="2000" b="0" i="0" u="none" kern="1200" baseline="0">
          <a:solidFill>
            <a:schemeClr val="tx1"/>
          </a:solidFill>
          <a:latin typeface="+mn-lt"/>
          <a:ea typeface="+mn-ea"/>
          <a:cs typeface="+mn-cs"/>
        </a:defRPr>
      </a:lvl9pPr>
    </p:bodyStyle>
    <p:otherStyle>
      <a:lvl1pPr marL="0" lvl="0" indent="0" algn="l" defTabSz="914400" eaLnBrk="0" fontAlgn="base" latinLnBrk="0" hangingPunct="0">
        <a:spcBef>
          <a:spcPct val="0"/>
        </a:spcBef>
        <a:spcAft>
          <a:spcPct val="0"/>
        </a:spcAft>
        <a:buFont typeface="Arial" panose="020B0604020202020204" pitchFamily="34" charset="0"/>
        <a:buNone/>
        <a:defRPr sz="2800" b="0" i="0" u="none" kern="1200" baseline="0">
          <a:solidFill>
            <a:schemeClr val="tx1"/>
          </a:solidFill>
          <a:latin typeface="+mn-lt"/>
          <a:ea typeface="+mn-ea"/>
          <a:cs typeface="+mn-cs"/>
        </a:defRPr>
      </a:lvl1pPr>
      <a:lvl2pPr marL="457200" lvl="1" indent="0" algn="l" defTabSz="914400" eaLnBrk="1" fontAlgn="base" latinLnBrk="0" hangingPunct="1">
        <a:spcBef>
          <a:spcPct val="0"/>
        </a:spcBef>
        <a:spcAft>
          <a:spcPct val="0"/>
        </a:spcAft>
        <a:buFont typeface="Arial" panose="020B0604020202020204" pitchFamily="34" charset="0"/>
        <a:buNone/>
        <a:defRPr sz="2800" b="0" i="0" u="none" kern="1200" baseline="0">
          <a:solidFill>
            <a:schemeClr val="tx1"/>
          </a:solidFill>
          <a:latin typeface="+mn-lt"/>
          <a:ea typeface="+mn-ea"/>
          <a:cs typeface="+mn-cs"/>
        </a:defRPr>
      </a:lvl2pPr>
      <a:lvl3pPr marL="914400" lvl="2" indent="0" algn="l" defTabSz="914400" eaLnBrk="1" fontAlgn="base" latinLnBrk="0" hangingPunct="1">
        <a:spcBef>
          <a:spcPct val="0"/>
        </a:spcBef>
        <a:spcAft>
          <a:spcPct val="0"/>
        </a:spcAft>
        <a:buFont typeface="Arial" panose="020B0604020202020204" pitchFamily="34" charset="0"/>
        <a:buNone/>
        <a:defRPr sz="2800" b="0" i="0" u="none" kern="1200" baseline="0">
          <a:solidFill>
            <a:schemeClr val="tx1"/>
          </a:solidFill>
          <a:latin typeface="+mn-lt"/>
          <a:ea typeface="+mn-ea"/>
          <a:cs typeface="+mn-cs"/>
        </a:defRPr>
      </a:lvl3pPr>
      <a:lvl4pPr marL="1371600" lvl="3" indent="0" algn="l" defTabSz="914400" eaLnBrk="1" fontAlgn="base" latinLnBrk="0" hangingPunct="1">
        <a:spcBef>
          <a:spcPct val="0"/>
        </a:spcBef>
        <a:spcAft>
          <a:spcPct val="0"/>
        </a:spcAft>
        <a:buFont typeface="Arial" panose="020B0604020202020204" pitchFamily="34" charset="0"/>
        <a:buNone/>
        <a:defRPr sz="2800" b="0" i="0" u="none" kern="1200" baseline="0">
          <a:solidFill>
            <a:schemeClr val="tx1"/>
          </a:solidFill>
          <a:latin typeface="+mn-lt"/>
          <a:ea typeface="+mn-ea"/>
          <a:cs typeface="+mn-cs"/>
        </a:defRPr>
      </a:lvl4pPr>
      <a:lvl5pPr marL="1828800" lvl="4" indent="0" algn="l" defTabSz="914400" eaLnBrk="1" fontAlgn="base" latinLnBrk="0" hangingPunct="1">
        <a:spcBef>
          <a:spcPct val="0"/>
        </a:spcBef>
        <a:spcAft>
          <a:spcPct val="0"/>
        </a:spcAft>
        <a:buFont typeface="Arial" panose="020B0604020202020204" pitchFamily="34" charset="0"/>
        <a:buNone/>
        <a:defRPr sz="2800" b="0" i="0" u="none" kern="1200" baseline="0">
          <a:solidFill>
            <a:schemeClr val="tx1"/>
          </a:solidFill>
          <a:latin typeface="+mn-lt"/>
          <a:ea typeface="+mn-ea"/>
          <a:cs typeface="+mn-cs"/>
        </a:defRPr>
      </a:lvl5pPr>
      <a:lvl6pPr marL="2286000" lvl="5" indent="0" algn="l" defTabSz="914400" eaLnBrk="1" fontAlgn="base" latinLnBrk="0" hangingPunct="1">
        <a:spcBef>
          <a:spcPct val="0"/>
        </a:spcBef>
        <a:spcAft>
          <a:spcPct val="0"/>
        </a:spcAft>
        <a:buFont typeface="Arial" panose="020B0604020202020204" pitchFamily="34" charset="0"/>
        <a:buNone/>
        <a:defRPr sz="2800" b="0" i="0" u="none" kern="1200" baseline="0">
          <a:solidFill>
            <a:schemeClr val="tx1"/>
          </a:solidFill>
          <a:latin typeface="+mn-lt"/>
          <a:ea typeface="+mn-ea"/>
          <a:cs typeface="+mn-cs"/>
        </a:defRPr>
      </a:lvl6pPr>
      <a:lvl7pPr marL="2743200" lvl="6" indent="0" algn="l" defTabSz="914400" eaLnBrk="1" fontAlgn="base" latinLnBrk="0" hangingPunct="1">
        <a:spcBef>
          <a:spcPct val="0"/>
        </a:spcBef>
        <a:spcAft>
          <a:spcPct val="0"/>
        </a:spcAft>
        <a:buFont typeface="Arial" panose="020B0604020202020204" pitchFamily="34" charset="0"/>
        <a:buNone/>
        <a:defRPr sz="2800" b="0" i="0" u="none" kern="1200" baseline="0">
          <a:solidFill>
            <a:schemeClr val="tx1"/>
          </a:solidFill>
          <a:latin typeface="+mn-lt"/>
          <a:ea typeface="+mn-ea"/>
          <a:cs typeface="+mn-cs"/>
        </a:defRPr>
      </a:lvl7pPr>
      <a:lvl8pPr marL="3200400" lvl="7" indent="0" algn="l" defTabSz="914400" eaLnBrk="1" fontAlgn="base" latinLnBrk="0" hangingPunct="1">
        <a:spcBef>
          <a:spcPct val="0"/>
        </a:spcBef>
        <a:spcAft>
          <a:spcPct val="0"/>
        </a:spcAft>
        <a:buFont typeface="Arial" panose="020B0604020202020204" pitchFamily="34" charset="0"/>
        <a:buNone/>
        <a:defRPr sz="2800" b="0" i="0" u="none" kern="1200" baseline="0">
          <a:solidFill>
            <a:schemeClr val="tx1"/>
          </a:solidFill>
          <a:latin typeface="+mn-lt"/>
          <a:ea typeface="+mn-ea"/>
          <a:cs typeface="+mn-cs"/>
        </a:defRPr>
      </a:lvl8pPr>
      <a:lvl9pPr marL="3657600" lvl="8" indent="0" algn="l" defTabSz="914400" eaLnBrk="1" fontAlgn="base" latinLnBrk="0" hangingPunct="1">
        <a:spcBef>
          <a:spcPct val="0"/>
        </a:spcBef>
        <a:spcAft>
          <a:spcPct val="0"/>
        </a:spcAft>
        <a:buFont typeface="Arial" panose="020B0604020202020204" pitchFamily="34" charset="0"/>
        <a:buNone/>
        <a:defRPr sz="2800" b="0" i="0" u="none" kern="1200" baseline="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p:sp>
        <p:nvSpPr>
          <p:cNvPr id="2050" name="标题占位符 1"/>
          <p:cNvSpPr>
            <a:spLocks noGrp="1"/>
          </p:cNvSpPr>
          <p:nvPr>
            <p:ph type="title"/>
          </p:nvPr>
        </p:nvSpPr>
        <p:spPr>
          <a:xfrm>
            <a:off x="457200" y="274638"/>
            <a:ext cx="8229600" cy="1143000"/>
          </a:xfrm>
          <a:prstGeom prst="rect">
            <a:avLst/>
          </a:prstGeom>
          <a:noFill/>
          <a:ln w="9525">
            <a:noFill/>
          </a:ln>
        </p:spPr>
        <p:txBody>
          <a:bodyPr anchor="ctr"/>
          <a:p>
            <a:pPr lvl="0"/>
            <a:r>
              <a:rPr lang="zh-CN" altLang="en-US"/>
              <a:t>单击此处编辑母版标题样式</a:t>
            </a:r>
            <a:endParaRPr lang="zh-CN" altLang="en-US"/>
          </a:p>
        </p:txBody>
      </p:sp>
      <p:sp>
        <p:nvSpPr>
          <p:cNvPr id="2051" name="文本占位符 2"/>
          <p:cNvSpPr>
            <a:spLocks noGrp="1"/>
          </p:cNvSpPr>
          <p:nvPr>
            <p:ph type="body"/>
          </p:nvPr>
        </p:nvSpPr>
        <p:spPr>
          <a:xfrm>
            <a:off x="457200" y="1600200"/>
            <a:ext cx="8229600" cy="4525963"/>
          </a:xfrm>
          <a:prstGeom prst="rect">
            <a:avLst/>
          </a:prstGeom>
          <a:noFill/>
          <a:ln w="9525">
            <a:noFill/>
          </a:ln>
        </p:spPr>
        <p:txBody>
          <a:bodyPr anchor="t"/>
          <a:p>
            <a:pPr lvl="0"/>
            <a:r>
              <a:rPr lang="zh-CN" altLang="en-US"/>
              <a:t>单击此处编辑母版文本样式</a:t>
            </a:r>
            <a:endParaRPr lang="zh-CN" altLang="en-US"/>
          </a:p>
          <a:p>
            <a:pPr lvl="1" indent="-285750"/>
            <a:r>
              <a:rPr lang="zh-CN" altLang="en-US"/>
              <a:t>第二级</a:t>
            </a:r>
            <a:endParaRPr lang="zh-CN" altLang="en-US"/>
          </a:p>
          <a:p>
            <a:pPr lvl="2" indent="-228600"/>
            <a:r>
              <a:rPr lang="zh-CN" altLang="en-US"/>
              <a:t>第三级</a:t>
            </a:r>
            <a:endParaRPr lang="zh-CN" altLang="en-US"/>
          </a:p>
          <a:p>
            <a:pPr lvl="3" indent="-228600"/>
            <a:r>
              <a:rPr lang="zh-CN" altLang="en-US"/>
              <a:t>第四级</a:t>
            </a:r>
            <a:endParaRPr lang="zh-CN" altLang="en-US"/>
          </a:p>
          <a:p>
            <a:pPr lvl="4" indent="-228600"/>
            <a:r>
              <a:rPr lang="zh-CN" altLang="en-US"/>
              <a:t>第五级</a:t>
            </a:r>
            <a:endParaRPr lang="zh-CN" altLang="en-US"/>
          </a:p>
        </p:txBody>
      </p:sp>
      <p:sp>
        <p:nvSpPr>
          <p:cNvPr id="2052" name="日期占位符 3"/>
          <p:cNvSpPr>
            <a:spLocks noGrp="1"/>
          </p:cNvSpPr>
          <p:nvPr>
            <p:ph type="dt" sz="half" idx="2"/>
          </p:nvPr>
        </p:nvSpPr>
        <p:spPr>
          <a:xfrm>
            <a:off x="457200" y="6356350"/>
            <a:ext cx="2133600" cy="365125"/>
          </a:xfrm>
          <a:prstGeom prst="rect">
            <a:avLst/>
          </a:prstGeom>
          <a:noFill/>
          <a:ln w="9525">
            <a:noFill/>
            <a:miter/>
          </a:ln>
        </p:spPr>
        <p:txBody>
          <a:bodyPr anchor="ctr"/>
          <a:lstStyle>
            <a:lvl1pPr>
              <a:defRPr sz="1200">
                <a:solidFill>
                  <a:srgbClr val="898989"/>
                </a:solidFill>
                <a:latin typeface="Calibri" panose="020F0502020204030204" pitchFamily="2"/>
              </a:defRPr>
            </a:lvl1pPr>
          </a:lstStyle>
          <a:p>
            <a:pPr lvl="0" eaLnBrk="1" fontAlgn="base" hangingPunct="1"/>
            <a:endParaRPr lang="zh-CN" altLang="en-US" strike="noStrike" noProof="1" dirty="0"/>
          </a:p>
        </p:txBody>
      </p:sp>
      <p:sp>
        <p:nvSpPr>
          <p:cNvPr id="2053" name="页脚占位符 4"/>
          <p:cNvSpPr>
            <a:spLocks noGrp="1"/>
          </p:cNvSpPr>
          <p:nvPr>
            <p:ph type="ftr" sz="quarter" idx="3"/>
          </p:nvPr>
        </p:nvSpPr>
        <p:spPr>
          <a:xfrm>
            <a:off x="3124200" y="6356350"/>
            <a:ext cx="2895600" cy="365125"/>
          </a:xfrm>
          <a:prstGeom prst="rect">
            <a:avLst/>
          </a:prstGeom>
          <a:noFill/>
          <a:ln w="9525">
            <a:noFill/>
            <a:miter/>
          </a:ln>
        </p:spPr>
        <p:txBody>
          <a:bodyPr anchor="ctr"/>
          <a:lstStyle>
            <a:lvl1pPr algn="ctr">
              <a:defRPr sz="1200">
                <a:solidFill>
                  <a:srgbClr val="898989"/>
                </a:solidFill>
                <a:latin typeface="Calibri" panose="020F0502020204030204" pitchFamily="2"/>
              </a:defRPr>
            </a:lvl1pPr>
          </a:lstStyle>
          <a:p>
            <a:pPr lvl="0" eaLnBrk="1" fontAlgn="base" hangingPunct="1"/>
            <a:endParaRPr lang="zh-CN" altLang="en-US" strike="noStrike" noProof="1" dirty="0"/>
          </a:p>
        </p:txBody>
      </p:sp>
      <p:sp>
        <p:nvSpPr>
          <p:cNvPr id="2054" name="灯片编号占位符 5"/>
          <p:cNvSpPr>
            <a:spLocks noGrp="1"/>
          </p:cNvSpPr>
          <p:nvPr>
            <p:ph type="sldNum" sz="quarter" idx="4"/>
          </p:nvPr>
        </p:nvSpPr>
        <p:spPr>
          <a:xfrm>
            <a:off x="6553200" y="6356350"/>
            <a:ext cx="2133600" cy="365125"/>
          </a:xfrm>
          <a:prstGeom prst="rect">
            <a:avLst/>
          </a:prstGeom>
          <a:noFill/>
          <a:ln w="9525">
            <a:noFill/>
            <a:miter/>
          </a:ln>
        </p:spPr>
        <p:txBody>
          <a:bodyPr anchor="ctr"/>
          <a:lstStyle>
            <a:lvl1pPr algn="r">
              <a:defRPr sz="1200">
                <a:solidFill>
                  <a:srgbClr val="898989"/>
                </a:solidFill>
                <a:latin typeface="Calibri" panose="020F0502020204030204" pitchFamily="2"/>
              </a:defRPr>
            </a:lvl1pPr>
          </a:lstStyle>
          <a:p>
            <a:pPr lvl="0" eaLnBrk="1" fontAlgn="base" hangingPunct="1"/>
            <a:fld id="{9A0DB2DC-4C9A-4742-B13C-FB6460FD3503}" type="slidenum">
              <a:rPr lang="zh-CN" altLang="en-US" strike="noStrike" noProof="1" dirty="0">
                <a:latin typeface="Calibri" panose="020F0502020204030204" pitchFamily="2"/>
                <a:ea typeface="宋体" panose="02010600030101010101" pitchFamily="2" charset="-122"/>
                <a:cs typeface="+mn-ea"/>
              </a:rPr>
            </a:fld>
            <a:endParaRPr lang="zh-CN" altLang="en-US" strike="noStrike" noProof="1" dirty="0"/>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sldNum="0" hdr="0" ftr="0" dt="0"/>
  <p:txStyles>
    <p:titleStyle>
      <a:lvl1pPr marL="0" lvl="0" indent="0" algn="ctr" defTabSz="914400" eaLnBrk="0" fontAlgn="base" latinLnBrk="0" hangingPunct="0">
        <a:spcBef>
          <a:spcPct val="0"/>
        </a:spcBef>
        <a:spcAft>
          <a:spcPct val="0"/>
        </a:spcAft>
        <a:buClr>
          <a:srgbClr val="000000"/>
        </a:buClr>
        <a:buNone/>
        <a:defRPr sz="4400" b="0" i="0" u="none" kern="1200" baseline="0">
          <a:solidFill>
            <a:schemeClr val="tx1"/>
          </a:solidFill>
          <a:latin typeface="+mj-lt"/>
          <a:ea typeface="+mj-ea"/>
          <a:cs typeface="+mj-cs"/>
        </a:defRPr>
      </a:lvl1pPr>
    </p:titleStyle>
    <p:bodyStyle>
      <a:lvl1pPr marL="342900" lvl="0" indent="-342900" algn="l" defTabSz="914400" eaLnBrk="0" fontAlgn="base" latinLnBrk="0" hangingPunct="0">
        <a:spcBef>
          <a:spcPct val="20000"/>
        </a:spcBef>
        <a:spcAft>
          <a:spcPct val="0"/>
        </a:spcAft>
        <a:buFont typeface="Arial" panose="020B0604020202020204" pitchFamily="34" charset="0"/>
        <a:buChar char="•"/>
        <a:defRPr sz="3200" b="0" i="0" u="none" kern="1200" baseline="0">
          <a:solidFill>
            <a:schemeClr val="tx1"/>
          </a:solidFill>
          <a:latin typeface="+mn-lt"/>
          <a:ea typeface="+mn-ea"/>
          <a:cs typeface="+mn-cs"/>
        </a:defRPr>
      </a:lvl1pPr>
      <a:lvl2pPr marL="742950" lvl="1" indent="-285750" algn="l" defTabSz="914400" eaLnBrk="0" fontAlgn="base" latinLnBrk="0" hangingPunct="0">
        <a:spcBef>
          <a:spcPct val="20000"/>
        </a:spcBef>
        <a:spcAft>
          <a:spcPct val="0"/>
        </a:spcAft>
        <a:buFont typeface="Arial" panose="020B0604020202020204" pitchFamily="34" charset="0"/>
        <a:buChar char="–"/>
        <a:defRPr sz="2800" b="0" i="0" u="none" kern="1200" baseline="0">
          <a:solidFill>
            <a:schemeClr val="tx1"/>
          </a:solidFill>
          <a:latin typeface="+mn-lt"/>
          <a:ea typeface="+mn-ea"/>
          <a:cs typeface="+mn-cs"/>
        </a:defRPr>
      </a:lvl2pPr>
      <a:lvl3pPr marL="1143000" lvl="2" indent="-228600" algn="l" defTabSz="914400" eaLnBrk="0" fontAlgn="base" latinLnBrk="0" hangingPunct="0">
        <a:spcBef>
          <a:spcPct val="20000"/>
        </a:spcBef>
        <a:spcAft>
          <a:spcPct val="0"/>
        </a:spcAft>
        <a:buFont typeface="Arial" panose="020B0604020202020204" pitchFamily="34" charset="0"/>
        <a:buChar char="•"/>
        <a:defRPr sz="2400" b="0" i="0" u="none" kern="1200" baseline="0">
          <a:solidFill>
            <a:schemeClr val="tx1"/>
          </a:solidFill>
          <a:latin typeface="+mn-lt"/>
          <a:ea typeface="+mn-ea"/>
          <a:cs typeface="+mn-cs"/>
        </a:defRPr>
      </a:lvl3pPr>
      <a:lvl4pPr marL="1600200" lvl="3" indent="-228600" algn="l" defTabSz="914400" eaLnBrk="0" fontAlgn="base" latinLnBrk="0" hangingPunct="0">
        <a:spcBef>
          <a:spcPct val="20000"/>
        </a:spcBef>
        <a:spcAft>
          <a:spcPct val="0"/>
        </a:spcAft>
        <a:buFont typeface="Arial" panose="020B0604020202020204" pitchFamily="34" charset="0"/>
        <a:buChar char="–"/>
        <a:defRPr sz="2000" b="0" i="0" u="none" kern="1200" baseline="0">
          <a:solidFill>
            <a:schemeClr val="tx1"/>
          </a:solidFill>
          <a:latin typeface="+mn-lt"/>
          <a:ea typeface="+mn-ea"/>
          <a:cs typeface="+mn-cs"/>
        </a:defRPr>
      </a:lvl4pPr>
      <a:lvl5pPr marL="2057400" lvl="4" indent="-228600" algn="l" defTabSz="914400" eaLnBrk="0" fontAlgn="base" latinLnBrk="0" hangingPunct="0">
        <a:spcBef>
          <a:spcPct val="20000"/>
        </a:spcBef>
        <a:spcAft>
          <a:spcPct val="0"/>
        </a:spcAft>
        <a:buFont typeface="Arial" panose="020B0604020202020204" pitchFamily="34" charset="0"/>
        <a:buChar char="»"/>
        <a:defRPr sz="2000" b="0" i="0" u="none" kern="1200" baseline="0">
          <a:solidFill>
            <a:schemeClr val="tx1"/>
          </a:solidFill>
          <a:latin typeface="+mn-lt"/>
          <a:ea typeface="+mn-ea"/>
          <a:cs typeface="+mn-cs"/>
        </a:defRPr>
      </a:lvl5pPr>
      <a:lvl6pPr marL="2514600" lvl="5" indent="-228600" algn="l" defTabSz="914400" eaLnBrk="0" fontAlgn="base" latinLnBrk="0" hangingPunct="0">
        <a:spcBef>
          <a:spcPct val="20000"/>
        </a:spcBef>
        <a:spcAft>
          <a:spcPct val="0"/>
        </a:spcAft>
        <a:buFont typeface="Arial" panose="020B0604020202020204" pitchFamily="34" charset="0"/>
        <a:buChar char="»"/>
        <a:defRPr sz="2000" b="0" i="0" u="none" kern="1200" baseline="0">
          <a:solidFill>
            <a:schemeClr val="tx1"/>
          </a:solidFill>
          <a:latin typeface="+mn-lt"/>
          <a:ea typeface="+mn-ea"/>
          <a:cs typeface="+mn-cs"/>
        </a:defRPr>
      </a:lvl6pPr>
      <a:lvl7pPr marL="2971800" lvl="6" indent="-228600" algn="l" defTabSz="914400" eaLnBrk="0" fontAlgn="base" latinLnBrk="0" hangingPunct="0">
        <a:spcBef>
          <a:spcPct val="20000"/>
        </a:spcBef>
        <a:spcAft>
          <a:spcPct val="0"/>
        </a:spcAft>
        <a:buFont typeface="Arial" panose="020B0604020202020204" pitchFamily="34" charset="0"/>
        <a:buChar char="»"/>
        <a:defRPr sz="2000" b="0" i="0" u="none" kern="1200" baseline="0">
          <a:solidFill>
            <a:schemeClr val="tx1"/>
          </a:solidFill>
          <a:latin typeface="+mn-lt"/>
          <a:ea typeface="+mn-ea"/>
          <a:cs typeface="+mn-cs"/>
        </a:defRPr>
      </a:lvl7pPr>
      <a:lvl8pPr marL="3429000" lvl="7" indent="-228600" algn="l" defTabSz="914400" eaLnBrk="0" fontAlgn="base" latinLnBrk="0" hangingPunct="0">
        <a:spcBef>
          <a:spcPct val="20000"/>
        </a:spcBef>
        <a:spcAft>
          <a:spcPct val="0"/>
        </a:spcAft>
        <a:buFont typeface="Arial" panose="020B0604020202020204" pitchFamily="34" charset="0"/>
        <a:buChar char="»"/>
        <a:defRPr sz="2000" b="0" i="0" u="none" kern="1200" baseline="0">
          <a:solidFill>
            <a:schemeClr val="tx1"/>
          </a:solidFill>
          <a:latin typeface="+mn-lt"/>
          <a:ea typeface="+mn-ea"/>
          <a:cs typeface="+mn-cs"/>
        </a:defRPr>
      </a:lvl8pPr>
      <a:lvl9pPr marL="3886200" lvl="8" indent="-228600" algn="l" defTabSz="914400" eaLnBrk="0" fontAlgn="base" latinLnBrk="0" hangingPunct="0">
        <a:spcBef>
          <a:spcPct val="20000"/>
        </a:spcBef>
        <a:spcAft>
          <a:spcPct val="0"/>
        </a:spcAft>
        <a:buFont typeface="Arial" panose="020B0604020202020204" pitchFamily="34" charset="0"/>
        <a:buChar char="»"/>
        <a:defRPr sz="2000" b="0" i="0" u="none" kern="1200" baseline="0">
          <a:solidFill>
            <a:schemeClr val="tx1"/>
          </a:solidFill>
          <a:latin typeface="+mn-lt"/>
          <a:ea typeface="+mn-ea"/>
          <a:cs typeface="+mn-cs"/>
        </a:defRPr>
      </a:lvl9pPr>
    </p:bodyStyle>
    <p:otherStyle>
      <a:lvl1pPr marL="0" lvl="0" indent="0" algn="l" defTabSz="914400" eaLnBrk="0" fontAlgn="base" latinLnBrk="0" hangingPunct="0">
        <a:spcBef>
          <a:spcPct val="0"/>
        </a:spcBef>
        <a:spcAft>
          <a:spcPct val="0"/>
        </a:spcAft>
        <a:buFont typeface="Arial" panose="020B0604020202020204" pitchFamily="34" charset="0"/>
        <a:buNone/>
        <a:defRPr sz="2800" b="0" i="0" u="none" kern="1200" baseline="0">
          <a:solidFill>
            <a:schemeClr val="tx1"/>
          </a:solidFill>
          <a:latin typeface="+mn-lt"/>
          <a:ea typeface="+mn-ea"/>
          <a:cs typeface="+mn-cs"/>
        </a:defRPr>
      </a:lvl1pPr>
      <a:lvl2pPr marL="457200" lvl="1" indent="0" algn="l" defTabSz="914400" eaLnBrk="1" fontAlgn="base" latinLnBrk="0" hangingPunct="1">
        <a:spcBef>
          <a:spcPct val="0"/>
        </a:spcBef>
        <a:spcAft>
          <a:spcPct val="0"/>
        </a:spcAft>
        <a:buFont typeface="Arial" panose="020B0604020202020204" pitchFamily="34" charset="0"/>
        <a:buNone/>
        <a:defRPr sz="2800" b="0" i="0" u="none" kern="1200" baseline="0">
          <a:solidFill>
            <a:schemeClr val="tx1"/>
          </a:solidFill>
          <a:latin typeface="+mn-lt"/>
          <a:ea typeface="+mn-ea"/>
          <a:cs typeface="+mn-cs"/>
        </a:defRPr>
      </a:lvl2pPr>
      <a:lvl3pPr marL="914400" lvl="2" indent="0" algn="l" defTabSz="914400" eaLnBrk="1" fontAlgn="base" latinLnBrk="0" hangingPunct="1">
        <a:spcBef>
          <a:spcPct val="0"/>
        </a:spcBef>
        <a:spcAft>
          <a:spcPct val="0"/>
        </a:spcAft>
        <a:buFont typeface="Arial" panose="020B0604020202020204" pitchFamily="34" charset="0"/>
        <a:buNone/>
        <a:defRPr sz="2800" b="0" i="0" u="none" kern="1200" baseline="0">
          <a:solidFill>
            <a:schemeClr val="tx1"/>
          </a:solidFill>
          <a:latin typeface="+mn-lt"/>
          <a:ea typeface="+mn-ea"/>
          <a:cs typeface="+mn-cs"/>
        </a:defRPr>
      </a:lvl3pPr>
      <a:lvl4pPr marL="1371600" lvl="3" indent="0" algn="l" defTabSz="914400" eaLnBrk="1" fontAlgn="base" latinLnBrk="0" hangingPunct="1">
        <a:spcBef>
          <a:spcPct val="0"/>
        </a:spcBef>
        <a:spcAft>
          <a:spcPct val="0"/>
        </a:spcAft>
        <a:buFont typeface="Arial" panose="020B0604020202020204" pitchFamily="34" charset="0"/>
        <a:buNone/>
        <a:defRPr sz="2800" b="0" i="0" u="none" kern="1200" baseline="0">
          <a:solidFill>
            <a:schemeClr val="tx1"/>
          </a:solidFill>
          <a:latin typeface="+mn-lt"/>
          <a:ea typeface="+mn-ea"/>
          <a:cs typeface="+mn-cs"/>
        </a:defRPr>
      </a:lvl4pPr>
      <a:lvl5pPr marL="1828800" lvl="4" indent="0" algn="l" defTabSz="914400" eaLnBrk="1" fontAlgn="base" latinLnBrk="0" hangingPunct="1">
        <a:spcBef>
          <a:spcPct val="0"/>
        </a:spcBef>
        <a:spcAft>
          <a:spcPct val="0"/>
        </a:spcAft>
        <a:buFont typeface="Arial" panose="020B0604020202020204" pitchFamily="34" charset="0"/>
        <a:buNone/>
        <a:defRPr sz="2800" b="0" i="0" u="none" kern="1200" baseline="0">
          <a:solidFill>
            <a:schemeClr val="tx1"/>
          </a:solidFill>
          <a:latin typeface="+mn-lt"/>
          <a:ea typeface="+mn-ea"/>
          <a:cs typeface="+mn-cs"/>
        </a:defRPr>
      </a:lvl5pPr>
      <a:lvl6pPr marL="2286000" lvl="5" indent="0" algn="l" defTabSz="914400" eaLnBrk="1" fontAlgn="base" latinLnBrk="0" hangingPunct="1">
        <a:spcBef>
          <a:spcPct val="0"/>
        </a:spcBef>
        <a:spcAft>
          <a:spcPct val="0"/>
        </a:spcAft>
        <a:buFont typeface="Arial" panose="020B0604020202020204" pitchFamily="34" charset="0"/>
        <a:buNone/>
        <a:defRPr sz="2800" b="0" i="0" u="none" kern="1200" baseline="0">
          <a:solidFill>
            <a:schemeClr val="tx1"/>
          </a:solidFill>
          <a:latin typeface="+mn-lt"/>
          <a:ea typeface="+mn-ea"/>
          <a:cs typeface="+mn-cs"/>
        </a:defRPr>
      </a:lvl6pPr>
      <a:lvl7pPr marL="2743200" lvl="6" indent="0" algn="l" defTabSz="914400" eaLnBrk="1" fontAlgn="base" latinLnBrk="0" hangingPunct="1">
        <a:spcBef>
          <a:spcPct val="0"/>
        </a:spcBef>
        <a:spcAft>
          <a:spcPct val="0"/>
        </a:spcAft>
        <a:buFont typeface="Arial" panose="020B0604020202020204" pitchFamily="34" charset="0"/>
        <a:buNone/>
        <a:defRPr sz="2800" b="0" i="0" u="none" kern="1200" baseline="0">
          <a:solidFill>
            <a:schemeClr val="tx1"/>
          </a:solidFill>
          <a:latin typeface="+mn-lt"/>
          <a:ea typeface="+mn-ea"/>
          <a:cs typeface="+mn-cs"/>
        </a:defRPr>
      </a:lvl7pPr>
      <a:lvl8pPr marL="3200400" lvl="7" indent="0" algn="l" defTabSz="914400" eaLnBrk="1" fontAlgn="base" latinLnBrk="0" hangingPunct="1">
        <a:spcBef>
          <a:spcPct val="0"/>
        </a:spcBef>
        <a:spcAft>
          <a:spcPct val="0"/>
        </a:spcAft>
        <a:buFont typeface="Arial" panose="020B0604020202020204" pitchFamily="34" charset="0"/>
        <a:buNone/>
        <a:defRPr sz="2800" b="0" i="0" u="none" kern="1200" baseline="0">
          <a:solidFill>
            <a:schemeClr val="tx1"/>
          </a:solidFill>
          <a:latin typeface="+mn-lt"/>
          <a:ea typeface="+mn-ea"/>
          <a:cs typeface="+mn-cs"/>
        </a:defRPr>
      </a:lvl8pPr>
      <a:lvl9pPr marL="3657600" lvl="8" indent="0" algn="l" defTabSz="914400" eaLnBrk="1" fontAlgn="base" latinLnBrk="0" hangingPunct="1">
        <a:spcBef>
          <a:spcPct val="0"/>
        </a:spcBef>
        <a:spcAft>
          <a:spcPct val="0"/>
        </a:spcAft>
        <a:buFont typeface="Arial" panose="020B0604020202020204" pitchFamily="34" charset="0"/>
        <a:buNone/>
        <a:defRPr sz="2800" b="0" i="0" u="none" kern="1200" baseline="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p:sp>
        <p:nvSpPr>
          <p:cNvPr id="3074" name="标题占位符 1"/>
          <p:cNvSpPr>
            <a:spLocks noGrp="1"/>
          </p:cNvSpPr>
          <p:nvPr>
            <p:ph type="title"/>
          </p:nvPr>
        </p:nvSpPr>
        <p:spPr>
          <a:xfrm>
            <a:off x="457200" y="274638"/>
            <a:ext cx="8229600" cy="1143000"/>
          </a:xfrm>
          <a:prstGeom prst="rect">
            <a:avLst/>
          </a:prstGeom>
          <a:noFill/>
          <a:ln w="9525">
            <a:noFill/>
          </a:ln>
        </p:spPr>
        <p:txBody>
          <a:bodyPr anchor="ctr"/>
          <a:p>
            <a:pPr lvl="0"/>
            <a:r>
              <a:rPr lang="zh-CN" altLang="en-US"/>
              <a:t>单击此处编辑母版标题样式</a:t>
            </a:r>
            <a:endParaRPr lang="zh-CN" altLang="en-US"/>
          </a:p>
        </p:txBody>
      </p:sp>
      <p:sp>
        <p:nvSpPr>
          <p:cNvPr id="3075" name="文本占位符 2"/>
          <p:cNvSpPr>
            <a:spLocks noGrp="1"/>
          </p:cNvSpPr>
          <p:nvPr>
            <p:ph type="body"/>
          </p:nvPr>
        </p:nvSpPr>
        <p:spPr>
          <a:xfrm>
            <a:off x="457200" y="1600200"/>
            <a:ext cx="8229600" cy="4525963"/>
          </a:xfrm>
          <a:prstGeom prst="rect">
            <a:avLst/>
          </a:prstGeom>
          <a:noFill/>
          <a:ln w="9525">
            <a:noFill/>
          </a:ln>
        </p:spPr>
        <p:txBody>
          <a:bodyPr anchor="t"/>
          <a:p>
            <a:pPr lvl="0"/>
            <a:r>
              <a:rPr lang="zh-CN" altLang="en-US"/>
              <a:t>单击此处编辑母版文本样式</a:t>
            </a:r>
            <a:endParaRPr lang="zh-CN" altLang="en-US"/>
          </a:p>
          <a:p>
            <a:pPr lvl="1" indent="-285750"/>
            <a:r>
              <a:rPr lang="zh-CN" altLang="en-US"/>
              <a:t>第二级</a:t>
            </a:r>
            <a:endParaRPr lang="zh-CN" altLang="en-US"/>
          </a:p>
          <a:p>
            <a:pPr lvl="2" indent="-228600"/>
            <a:r>
              <a:rPr lang="zh-CN" altLang="en-US"/>
              <a:t>第三级</a:t>
            </a:r>
            <a:endParaRPr lang="zh-CN" altLang="en-US"/>
          </a:p>
          <a:p>
            <a:pPr lvl="3" indent="-228600"/>
            <a:r>
              <a:rPr lang="zh-CN" altLang="en-US"/>
              <a:t>第四级</a:t>
            </a:r>
            <a:endParaRPr lang="zh-CN" altLang="en-US"/>
          </a:p>
          <a:p>
            <a:pPr lvl="4" indent="-228600"/>
            <a:r>
              <a:rPr lang="zh-CN" altLang="en-US"/>
              <a:t>第五级</a:t>
            </a:r>
            <a:endParaRPr lang="zh-CN" altLang="en-US"/>
          </a:p>
        </p:txBody>
      </p:sp>
      <p:sp>
        <p:nvSpPr>
          <p:cNvPr id="3076" name="日期占位符 3"/>
          <p:cNvSpPr>
            <a:spLocks noGrp="1"/>
          </p:cNvSpPr>
          <p:nvPr>
            <p:ph type="dt" sz="half" idx="2"/>
          </p:nvPr>
        </p:nvSpPr>
        <p:spPr>
          <a:xfrm>
            <a:off x="457200" y="6356350"/>
            <a:ext cx="2133600" cy="365125"/>
          </a:xfrm>
          <a:prstGeom prst="rect">
            <a:avLst/>
          </a:prstGeom>
          <a:noFill/>
          <a:ln w="9525">
            <a:noFill/>
            <a:miter/>
          </a:ln>
        </p:spPr>
        <p:txBody>
          <a:bodyPr anchor="ctr"/>
          <a:lstStyle>
            <a:lvl1pPr>
              <a:defRPr sz="1200">
                <a:solidFill>
                  <a:srgbClr val="898989"/>
                </a:solidFill>
                <a:latin typeface="Calibri" panose="020F0502020204030204" pitchFamily="2"/>
              </a:defRPr>
            </a:lvl1pPr>
          </a:lstStyle>
          <a:p>
            <a:pPr lvl="0" eaLnBrk="1" fontAlgn="base" hangingPunct="1"/>
            <a:endParaRPr lang="zh-CN" altLang="en-US" strike="noStrike" noProof="1" dirty="0"/>
          </a:p>
        </p:txBody>
      </p:sp>
      <p:sp>
        <p:nvSpPr>
          <p:cNvPr id="3077" name="页脚占位符 4"/>
          <p:cNvSpPr>
            <a:spLocks noGrp="1"/>
          </p:cNvSpPr>
          <p:nvPr>
            <p:ph type="ftr" sz="quarter" idx="3"/>
          </p:nvPr>
        </p:nvSpPr>
        <p:spPr>
          <a:xfrm>
            <a:off x="3124200" y="6356350"/>
            <a:ext cx="2895600" cy="365125"/>
          </a:xfrm>
          <a:prstGeom prst="rect">
            <a:avLst/>
          </a:prstGeom>
          <a:noFill/>
          <a:ln w="9525">
            <a:noFill/>
            <a:miter/>
          </a:ln>
        </p:spPr>
        <p:txBody>
          <a:bodyPr anchor="ctr"/>
          <a:lstStyle>
            <a:lvl1pPr algn="ctr">
              <a:defRPr sz="1200">
                <a:solidFill>
                  <a:srgbClr val="898989"/>
                </a:solidFill>
                <a:latin typeface="Calibri" panose="020F0502020204030204" pitchFamily="2"/>
              </a:defRPr>
            </a:lvl1pPr>
          </a:lstStyle>
          <a:p>
            <a:pPr lvl="0" eaLnBrk="1" fontAlgn="base" hangingPunct="1"/>
            <a:endParaRPr lang="zh-CN" altLang="en-US" strike="noStrike" noProof="1" dirty="0"/>
          </a:p>
        </p:txBody>
      </p:sp>
      <p:sp>
        <p:nvSpPr>
          <p:cNvPr id="3078" name="灯片编号占位符 5"/>
          <p:cNvSpPr>
            <a:spLocks noGrp="1"/>
          </p:cNvSpPr>
          <p:nvPr>
            <p:ph type="sldNum" sz="quarter" idx="4"/>
          </p:nvPr>
        </p:nvSpPr>
        <p:spPr>
          <a:xfrm>
            <a:off x="6553200" y="6356350"/>
            <a:ext cx="2133600" cy="365125"/>
          </a:xfrm>
          <a:prstGeom prst="rect">
            <a:avLst/>
          </a:prstGeom>
          <a:noFill/>
          <a:ln w="9525">
            <a:noFill/>
            <a:miter/>
          </a:ln>
        </p:spPr>
        <p:txBody>
          <a:bodyPr anchor="ctr"/>
          <a:lstStyle>
            <a:lvl1pPr algn="r">
              <a:defRPr sz="1200">
                <a:solidFill>
                  <a:srgbClr val="898989"/>
                </a:solidFill>
                <a:latin typeface="Calibri" panose="020F0502020204030204" pitchFamily="2"/>
              </a:defRPr>
            </a:lvl1pPr>
          </a:lstStyle>
          <a:p>
            <a:pPr lvl="0" eaLnBrk="1" fontAlgn="base" hangingPunct="1"/>
            <a:fld id="{9A0DB2DC-4C9A-4742-B13C-FB6460FD3503}" type="slidenum">
              <a:rPr lang="zh-CN" altLang="en-US" strike="noStrike" noProof="1" dirty="0">
                <a:latin typeface="Calibri" panose="020F0502020204030204" pitchFamily="2"/>
                <a:ea typeface="宋体" panose="02010600030101010101" pitchFamily="2" charset="-122"/>
                <a:cs typeface="+mn-ea"/>
              </a:rPr>
            </a:fld>
            <a:endParaRPr lang="zh-CN" altLang="en-US" strike="noStrike" noProof="1" dirty="0"/>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sldNum="0" hdr="0" ftr="0" dt="0"/>
  <p:txStyles>
    <p:titleStyle>
      <a:lvl1pPr marL="0" lvl="0" indent="0" algn="ctr" defTabSz="914400" eaLnBrk="0" fontAlgn="base" latinLnBrk="0" hangingPunct="0">
        <a:spcBef>
          <a:spcPct val="0"/>
        </a:spcBef>
        <a:spcAft>
          <a:spcPct val="0"/>
        </a:spcAft>
        <a:buClr>
          <a:srgbClr val="000000"/>
        </a:buClr>
        <a:buNone/>
        <a:defRPr sz="4400" b="0" i="0" u="none" kern="1200" baseline="0">
          <a:solidFill>
            <a:schemeClr val="tx1"/>
          </a:solidFill>
          <a:latin typeface="+mj-lt"/>
          <a:ea typeface="+mj-ea"/>
          <a:cs typeface="+mj-cs"/>
        </a:defRPr>
      </a:lvl1pPr>
    </p:titleStyle>
    <p:bodyStyle>
      <a:lvl1pPr marL="342900" lvl="0" indent="-342900" algn="l" defTabSz="914400" eaLnBrk="0" fontAlgn="base" latinLnBrk="0" hangingPunct="0">
        <a:spcBef>
          <a:spcPct val="20000"/>
        </a:spcBef>
        <a:spcAft>
          <a:spcPct val="0"/>
        </a:spcAft>
        <a:buFont typeface="Arial" panose="020B0604020202020204" pitchFamily="34" charset="0"/>
        <a:buChar char="•"/>
        <a:defRPr sz="3200" b="0" i="0" u="none" kern="1200" baseline="0">
          <a:solidFill>
            <a:schemeClr val="tx1"/>
          </a:solidFill>
          <a:latin typeface="+mn-lt"/>
          <a:ea typeface="+mn-ea"/>
          <a:cs typeface="+mn-cs"/>
        </a:defRPr>
      </a:lvl1pPr>
      <a:lvl2pPr marL="742950" lvl="1" indent="-285750" algn="l" defTabSz="914400" eaLnBrk="0" fontAlgn="base" latinLnBrk="0" hangingPunct="0">
        <a:spcBef>
          <a:spcPct val="20000"/>
        </a:spcBef>
        <a:spcAft>
          <a:spcPct val="0"/>
        </a:spcAft>
        <a:buFont typeface="Arial" panose="020B0604020202020204" pitchFamily="34" charset="0"/>
        <a:buChar char="–"/>
        <a:defRPr sz="2800" b="0" i="0" u="none" kern="1200" baseline="0">
          <a:solidFill>
            <a:schemeClr val="tx1"/>
          </a:solidFill>
          <a:latin typeface="+mn-lt"/>
          <a:ea typeface="+mn-ea"/>
          <a:cs typeface="+mn-cs"/>
        </a:defRPr>
      </a:lvl2pPr>
      <a:lvl3pPr marL="1143000" lvl="2" indent="-228600" algn="l" defTabSz="914400" eaLnBrk="0" fontAlgn="base" latinLnBrk="0" hangingPunct="0">
        <a:spcBef>
          <a:spcPct val="20000"/>
        </a:spcBef>
        <a:spcAft>
          <a:spcPct val="0"/>
        </a:spcAft>
        <a:buFont typeface="Arial" panose="020B0604020202020204" pitchFamily="34" charset="0"/>
        <a:buChar char="•"/>
        <a:defRPr sz="2400" b="0" i="0" u="none" kern="1200" baseline="0">
          <a:solidFill>
            <a:schemeClr val="tx1"/>
          </a:solidFill>
          <a:latin typeface="+mn-lt"/>
          <a:ea typeface="+mn-ea"/>
          <a:cs typeface="+mn-cs"/>
        </a:defRPr>
      </a:lvl3pPr>
      <a:lvl4pPr marL="1600200" lvl="3" indent="-228600" algn="l" defTabSz="914400" eaLnBrk="0" fontAlgn="base" latinLnBrk="0" hangingPunct="0">
        <a:spcBef>
          <a:spcPct val="20000"/>
        </a:spcBef>
        <a:spcAft>
          <a:spcPct val="0"/>
        </a:spcAft>
        <a:buFont typeface="Arial" panose="020B0604020202020204" pitchFamily="34" charset="0"/>
        <a:buChar char="–"/>
        <a:defRPr sz="2000" b="0" i="0" u="none" kern="1200" baseline="0">
          <a:solidFill>
            <a:schemeClr val="tx1"/>
          </a:solidFill>
          <a:latin typeface="+mn-lt"/>
          <a:ea typeface="+mn-ea"/>
          <a:cs typeface="+mn-cs"/>
        </a:defRPr>
      </a:lvl4pPr>
      <a:lvl5pPr marL="2057400" lvl="4" indent="-228600" algn="l" defTabSz="914400" eaLnBrk="0" fontAlgn="base" latinLnBrk="0" hangingPunct="0">
        <a:spcBef>
          <a:spcPct val="20000"/>
        </a:spcBef>
        <a:spcAft>
          <a:spcPct val="0"/>
        </a:spcAft>
        <a:buFont typeface="Arial" panose="020B0604020202020204" pitchFamily="34" charset="0"/>
        <a:buChar char="»"/>
        <a:defRPr sz="2000" b="0" i="0" u="none" kern="1200" baseline="0">
          <a:solidFill>
            <a:schemeClr val="tx1"/>
          </a:solidFill>
          <a:latin typeface="+mn-lt"/>
          <a:ea typeface="+mn-ea"/>
          <a:cs typeface="+mn-cs"/>
        </a:defRPr>
      </a:lvl5pPr>
      <a:lvl6pPr marL="2514600" lvl="5" indent="-228600" algn="l" defTabSz="914400" eaLnBrk="0" fontAlgn="base" latinLnBrk="0" hangingPunct="0">
        <a:spcBef>
          <a:spcPct val="20000"/>
        </a:spcBef>
        <a:spcAft>
          <a:spcPct val="0"/>
        </a:spcAft>
        <a:buFont typeface="Arial" panose="020B0604020202020204" pitchFamily="34" charset="0"/>
        <a:buChar char="»"/>
        <a:defRPr sz="2000" b="0" i="0" u="none" kern="1200" baseline="0">
          <a:solidFill>
            <a:schemeClr val="tx1"/>
          </a:solidFill>
          <a:latin typeface="+mn-lt"/>
          <a:ea typeface="+mn-ea"/>
          <a:cs typeface="+mn-cs"/>
        </a:defRPr>
      </a:lvl6pPr>
      <a:lvl7pPr marL="2971800" lvl="6" indent="-228600" algn="l" defTabSz="914400" eaLnBrk="0" fontAlgn="base" latinLnBrk="0" hangingPunct="0">
        <a:spcBef>
          <a:spcPct val="20000"/>
        </a:spcBef>
        <a:spcAft>
          <a:spcPct val="0"/>
        </a:spcAft>
        <a:buFont typeface="Arial" panose="020B0604020202020204" pitchFamily="34" charset="0"/>
        <a:buChar char="»"/>
        <a:defRPr sz="2000" b="0" i="0" u="none" kern="1200" baseline="0">
          <a:solidFill>
            <a:schemeClr val="tx1"/>
          </a:solidFill>
          <a:latin typeface="+mn-lt"/>
          <a:ea typeface="+mn-ea"/>
          <a:cs typeface="+mn-cs"/>
        </a:defRPr>
      </a:lvl7pPr>
      <a:lvl8pPr marL="3429000" lvl="7" indent="-228600" algn="l" defTabSz="914400" eaLnBrk="0" fontAlgn="base" latinLnBrk="0" hangingPunct="0">
        <a:spcBef>
          <a:spcPct val="20000"/>
        </a:spcBef>
        <a:spcAft>
          <a:spcPct val="0"/>
        </a:spcAft>
        <a:buFont typeface="Arial" panose="020B0604020202020204" pitchFamily="34" charset="0"/>
        <a:buChar char="»"/>
        <a:defRPr sz="2000" b="0" i="0" u="none" kern="1200" baseline="0">
          <a:solidFill>
            <a:schemeClr val="tx1"/>
          </a:solidFill>
          <a:latin typeface="+mn-lt"/>
          <a:ea typeface="+mn-ea"/>
          <a:cs typeface="+mn-cs"/>
        </a:defRPr>
      </a:lvl8pPr>
      <a:lvl9pPr marL="3886200" lvl="8" indent="-228600" algn="l" defTabSz="914400" eaLnBrk="0" fontAlgn="base" latinLnBrk="0" hangingPunct="0">
        <a:spcBef>
          <a:spcPct val="20000"/>
        </a:spcBef>
        <a:spcAft>
          <a:spcPct val="0"/>
        </a:spcAft>
        <a:buFont typeface="Arial" panose="020B0604020202020204" pitchFamily="34" charset="0"/>
        <a:buChar char="»"/>
        <a:defRPr sz="2000" b="0" i="0" u="none" kern="1200" baseline="0">
          <a:solidFill>
            <a:schemeClr val="tx1"/>
          </a:solidFill>
          <a:latin typeface="+mn-lt"/>
          <a:ea typeface="+mn-ea"/>
          <a:cs typeface="+mn-cs"/>
        </a:defRPr>
      </a:lvl9pPr>
    </p:bodyStyle>
    <p:otherStyle>
      <a:lvl1pPr marL="0" lvl="0" indent="0" algn="l" defTabSz="914400" eaLnBrk="0" fontAlgn="base" latinLnBrk="0" hangingPunct="0">
        <a:spcBef>
          <a:spcPct val="0"/>
        </a:spcBef>
        <a:spcAft>
          <a:spcPct val="0"/>
        </a:spcAft>
        <a:buFont typeface="Arial" panose="020B0604020202020204" pitchFamily="34" charset="0"/>
        <a:buNone/>
        <a:defRPr sz="2800" b="0" i="0" u="none" kern="1200" baseline="0">
          <a:solidFill>
            <a:schemeClr val="tx1"/>
          </a:solidFill>
          <a:latin typeface="+mn-lt"/>
          <a:ea typeface="+mn-ea"/>
          <a:cs typeface="+mn-cs"/>
        </a:defRPr>
      </a:lvl1pPr>
      <a:lvl2pPr marL="457200" lvl="1" indent="0" algn="l" defTabSz="914400" eaLnBrk="1" fontAlgn="base" latinLnBrk="0" hangingPunct="1">
        <a:spcBef>
          <a:spcPct val="0"/>
        </a:spcBef>
        <a:spcAft>
          <a:spcPct val="0"/>
        </a:spcAft>
        <a:buFont typeface="Arial" panose="020B0604020202020204" pitchFamily="34" charset="0"/>
        <a:buNone/>
        <a:defRPr sz="2800" b="0" i="0" u="none" kern="1200" baseline="0">
          <a:solidFill>
            <a:schemeClr val="tx1"/>
          </a:solidFill>
          <a:latin typeface="+mn-lt"/>
          <a:ea typeface="+mn-ea"/>
          <a:cs typeface="+mn-cs"/>
        </a:defRPr>
      </a:lvl2pPr>
      <a:lvl3pPr marL="914400" lvl="2" indent="0" algn="l" defTabSz="914400" eaLnBrk="1" fontAlgn="base" latinLnBrk="0" hangingPunct="1">
        <a:spcBef>
          <a:spcPct val="0"/>
        </a:spcBef>
        <a:spcAft>
          <a:spcPct val="0"/>
        </a:spcAft>
        <a:buFont typeface="Arial" panose="020B0604020202020204" pitchFamily="34" charset="0"/>
        <a:buNone/>
        <a:defRPr sz="2800" b="0" i="0" u="none" kern="1200" baseline="0">
          <a:solidFill>
            <a:schemeClr val="tx1"/>
          </a:solidFill>
          <a:latin typeface="+mn-lt"/>
          <a:ea typeface="+mn-ea"/>
          <a:cs typeface="+mn-cs"/>
        </a:defRPr>
      </a:lvl3pPr>
      <a:lvl4pPr marL="1371600" lvl="3" indent="0" algn="l" defTabSz="914400" eaLnBrk="1" fontAlgn="base" latinLnBrk="0" hangingPunct="1">
        <a:spcBef>
          <a:spcPct val="0"/>
        </a:spcBef>
        <a:spcAft>
          <a:spcPct val="0"/>
        </a:spcAft>
        <a:buFont typeface="Arial" panose="020B0604020202020204" pitchFamily="34" charset="0"/>
        <a:buNone/>
        <a:defRPr sz="2800" b="0" i="0" u="none" kern="1200" baseline="0">
          <a:solidFill>
            <a:schemeClr val="tx1"/>
          </a:solidFill>
          <a:latin typeface="+mn-lt"/>
          <a:ea typeface="+mn-ea"/>
          <a:cs typeface="+mn-cs"/>
        </a:defRPr>
      </a:lvl4pPr>
      <a:lvl5pPr marL="1828800" lvl="4" indent="0" algn="l" defTabSz="914400" eaLnBrk="1" fontAlgn="base" latinLnBrk="0" hangingPunct="1">
        <a:spcBef>
          <a:spcPct val="0"/>
        </a:spcBef>
        <a:spcAft>
          <a:spcPct val="0"/>
        </a:spcAft>
        <a:buFont typeface="Arial" panose="020B0604020202020204" pitchFamily="34" charset="0"/>
        <a:buNone/>
        <a:defRPr sz="2800" b="0" i="0" u="none" kern="1200" baseline="0">
          <a:solidFill>
            <a:schemeClr val="tx1"/>
          </a:solidFill>
          <a:latin typeface="+mn-lt"/>
          <a:ea typeface="+mn-ea"/>
          <a:cs typeface="+mn-cs"/>
        </a:defRPr>
      </a:lvl5pPr>
      <a:lvl6pPr marL="2286000" lvl="5" indent="0" algn="l" defTabSz="914400" eaLnBrk="1" fontAlgn="base" latinLnBrk="0" hangingPunct="1">
        <a:spcBef>
          <a:spcPct val="0"/>
        </a:spcBef>
        <a:spcAft>
          <a:spcPct val="0"/>
        </a:spcAft>
        <a:buFont typeface="Arial" panose="020B0604020202020204" pitchFamily="34" charset="0"/>
        <a:buNone/>
        <a:defRPr sz="2800" b="0" i="0" u="none" kern="1200" baseline="0">
          <a:solidFill>
            <a:schemeClr val="tx1"/>
          </a:solidFill>
          <a:latin typeface="+mn-lt"/>
          <a:ea typeface="+mn-ea"/>
          <a:cs typeface="+mn-cs"/>
        </a:defRPr>
      </a:lvl6pPr>
      <a:lvl7pPr marL="2743200" lvl="6" indent="0" algn="l" defTabSz="914400" eaLnBrk="1" fontAlgn="base" latinLnBrk="0" hangingPunct="1">
        <a:spcBef>
          <a:spcPct val="0"/>
        </a:spcBef>
        <a:spcAft>
          <a:spcPct val="0"/>
        </a:spcAft>
        <a:buFont typeface="Arial" panose="020B0604020202020204" pitchFamily="34" charset="0"/>
        <a:buNone/>
        <a:defRPr sz="2800" b="0" i="0" u="none" kern="1200" baseline="0">
          <a:solidFill>
            <a:schemeClr val="tx1"/>
          </a:solidFill>
          <a:latin typeface="+mn-lt"/>
          <a:ea typeface="+mn-ea"/>
          <a:cs typeface="+mn-cs"/>
        </a:defRPr>
      </a:lvl7pPr>
      <a:lvl8pPr marL="3200400" lvl="7" indent="0" algn="l" defTabSz="914400" eaLnBrk="1" fontAlgn="base" latinLnBrk="0" hangingPunct="1">
        <a:spcBef>
          <a:spcPct val="0"/>
        </a:spcBef>
        <a:spcAft>
          <a:spcPct val="0"/>
        </a:spcAft>
        <a:buFont typeface="Arial" panose="020B0604020202020204" pitchFamily="34" charset="0"/>
        <a:buNone/>
        <a:defRPr sz="2800" b="0" i="0" u="none" kern="1200" baseline="0">
          <a:solidFill>
            <a:schemeClr val="tx1"/>
          </a:solidFill>
          <a:latin typeface="+mn-lt"/>
          <a:ea typeface="+mn-ea"/>
          <a:cs typeface="+mn-cs"/>
        </a:defRPr>
      </a:lvl8pPr>
      <a:lvl9pPr marL="3657600" lvl="8" indent="0" algn="l" defTabSz="914400" eaLnBrk="1" fontAlgn="base" latinLnBrk="0" hangingPunct="1">
        <a:spcBef>
          <a:spcPct val="0"/>
        </a:spcBef>
        <a:spcAft>
          <a:spcPct val="0"/>
        </a:spcAft>
        <a:buFont typeface="Arial" panose="020B0604020202020204" pitchFamily="34" charset="0"/>
        <a:buNone/>
        <a:defRPr sz="2800" b="0" i="0" u="none" kern="1200" baseline="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p:sp>
        <p:nvSpPr>
          <p:cNvPr id="6146" name="标题占位符 1"/>
          <p:cNvSpPr>
            <a:spLocks noGrp="1"/>
          </p:cNvSpPr>
          <p:nvPr>
            <p:ph type="title"/>
          </p:nvPr>
        </p:nvSpPr>
        <p:spPr>
          <a:xfrm>
            <a:off x="457200" y="274638"/>
            <a:ext cx="8229600" cy="1143000"/>
          </a:xfrm>
          <a:prstGeom prst="rect">
            <a:avLst/>
          </a:prstGeom>
          <a:noFill/>
          <a:ln w="9525">
            <a:noFill/>
          </a:ln>
        </p:spPr>
        <p:txBody>
          <a:bodyPr anchor="ctr"/>
          <a:p>
            <a:pPr lvl="0"/>
            <a:r>
              <a:rPr lang="zh-CN" altLang="en-US"/>
              <a:t>单击此处编辑母版标题样式</a:t>
            </a:r>
            <a:endParaRPr lang="zh-CN" altLang="en-US"/>
          </a:p>
        </p:txBody>
      </p:sp>
      <p:sp>
        <p:nvSpPr>
          <p:cNvPr id="6147" name="文本占位符 2"/>
          <p:cNvSpPr>
            <a:spLocks noGrp="1"/>
          </p:cNvSpPr>
          <p:nvPr>
            <p:ph type="body"/>
          </p:nvPr>
        </p:nvSpPr>
        <p:spPr>
          <a:xfrm>
            <a:off x="457200" y="1600200"/>
            <a:ext cx="8229600" cy="4525963"/>
          </a:xfrm>
          <a:prstGeom prst="rect">
            <a:avLst/>
          </a:prstGeom>
          <a:noFill/>
          <a:ln w="9525">
            <a:noFill/>
          </a:ln>
        </p:spPr>
        <p:txBody>
          <a:bodyPr anchor="t"/>
          <a:p>
            <a:pPr lvl="0"/>
            <a:r>
              <a:rPr lang="zh-CN" altLang="en-US"/>
              <a:t>单击此处编辑母版文本样式</a:t>
            </a:r>
            <a:endParaRPr lang="zh-CN" altLang="en-US"/>
          </a:p>
          <a:p>
            <a:pPr lvl="1" indent="-285750"/>
            <a:r>
              <a:rPr lang="zh-CN" altLang="en-US"/>
              <a:t>第二级</a:t>
            </a:r>
            <a:endParaRPr lang="zh-CN" altLang="en-US"/>
          </a:p>
          <a:p>
            <a:pPr lvl="2" indent="-228600"/>
            <a:r>
              <a:rPr lang="zh-CN" altLang="en-US"/>
              <a:t>第三级</a:t>
            </a:r>
            <a:endParaRPr lang="zh-CN" altLang="en-US"/>
          </a:p>
          <a:p>
            <a:pPr lvl="3" indent="-228600"/>
            <a:r>
              <a:rPr lang="zh-CN" altLang="en-US"/>
              <a:t>第四级</a:t>
            </a:r>
            <a:endParaRPr lang="zh-CN" altLang="en-US"/>
          </a:p>
          <a:p>
            <a:pPr lvl="4" indent="-228600"/>
            <a:r>
              <a:rPr lang="zh-CN" altLang="en-US"/>
              <a:t>第五级</a:t>
            </a:r>
            <a:endParaRPr lang="zh-CN" altLang="en-US"/>
          </a:p>
        </p:txBody>
      </p:sp>
      <p:sp>
        <p:nvSpPr>
          <p:cNvPr id="6148" name="日期占位符 3"/>
          <p:cNvSpPr>
            <a:spLocks noGrp="1"/>
          </p:cNvSpPr>
          <p:nvPr>
            <p:ph type="dt" sz="half" idx="2"/>
          </p:nvPr>
        </p:nvSpPr>
        <p:spPr>
          <a:xfrm>
            <a:off x="457200" y="6356350"/>
            <a:ext cx="2133600" cy="365125"/>
          </a:xfrm>
          <a:prstGeom prst="rect">
            <a:avLst/>
          </a:prstGeom>
          <a:noFill/>
          <a:ln w="9525">
            <a:noFill/>
            <a:miter/>
          </a:ln>
        </p:spPr>
        <p:txBody>
          <a:bodyPr anchor="ctr"/>
          <a:lstStyle>
            <a:lvl1pPr>
              <a:defRPr sz="1200">
                <a:solidFill>
                  <a:srgbClr val="898989"/>
                </a:solidFill>
                <a:latin typeface="Calibri" panose="020F0502020204030204" pitchFamily="2"/>
              </a:defRPr>
            </a:lvl1pPr>
          </a:lstStyle>
          <a:p>
            <a:pPr lvl="0" eaLnBrk="1" fontAlgn="base" hangingPunct="1"/>
            <a:endParaRPr lang="zh-CN" altLang="en-US" strike="noStrike" noProof="1" dirty="0"/>
          </a:p>
        </p:txBody>
      </p:sp>
      <p:sp>
        <p:nvSpPr>
          <p:cNvPr id="6149" name="页脚占位符 4"/>
          <p:cNvSpPr>
            <a:spLocks noGrp="1"/>
          </p:cNvSpPr>
          <p:nvPr>
            <p:ph type="ftr" sz="quarter" idx="3"/>
          </p:nvPr>
        </p:nvSpPr>
        <p:spPr>
          <a:xfrm>
            <a:off x="3124200" y="6356350"/>
            <a:ext cx="2895600" cy="365125"/>
          </a:xfrm>
          <a:prstGeom prst="rect">
            <a:avLst/>
          </a:prstGeom>
          <a:noFill/>
          <a:ln w="9525">
            <a:noFill/>
            <a:miter/>
          </a:ln>
        </p:spPr>
        <p:txBody>
          <a:bodyPr anchor="ctr"/>
          <a:lstStyle>
            <a:lvl1pPr algn="ctr">
              <a:defRPr sz="1200">
                <a:solidFill>
                  <a:srgbClr val="898989"/>
                </a:solidFill>
                <a:latin typeface="Calibri" panose="020F0502020204030204" pitchFamily="2"/>
              </a:defRPr>
            </a:lvl1pPr>
          </a:lstStyle>
          <a:p>
            <a:pPr lvl="0" eaLnBrk="1" fontAlgn="base" hangingPunct="1"/>
            <a:endParaRPr lang="zh-CN" altLang="en-US" strike="noStrike" noProof="1" dirty="0"/>
          </a:p>
        </p:txBody>
      </p:sp>
      <p:sp>
        <p:nvSpPr>
          <p:cNvPr id="6150" name="灯片编号占位符 5"/>
          <p:cNvSpPr>
            <a:spLocks noGrp="1"/>
          </p:cNvSpPr>
          <p:nvPr>
            <p:ph type="sldNum" sz="quarter" idx="4"/>
          </p:nvPr>
        </p:nvSpPr>
        <p:spPr>
          <a:xfrm>
            <a:off x="6553200" y="6356350"/>
            <a:ext cx="2133600" cy="365125"/>
          </a:xfrm>
          <a:prstGeom prst="rect">
            <a:avLst/>
          </a:prstGeom>
          <a:noFill/>
          <a:ln w="9525">
            <a:noFill/>
            <a:miter/>
          </a:ln>
        </p:spPr>
        <p:txBody>
          <a:bodyPr anchor="ctr"/>
          <a:lstStyle>
            <a:lvl1pPr algn="r">
              <a:defRPr sz="1200">
                <a:solidFill>
                  <a:srgbClr val="898989"/>
                </a:solidFill>
                <a:latin typeface="Calibri" panose="020F0502020204030204" pitchFamily="2"/>
              </a:defRPr>
            </a:lvl1pPr>
          </a:lstStyle>
          <a:p>
            <a:pPr lvl="0" eaLnBrk="1" fontAlgn="base" hangingPunct="1"/>
            <a:fld id="{9A0DB2DC-4C9A-4742-B13C-FB6460FD3503}" type="slidenum">
              <a:rPr lang="zh-CN" altLang="en-US" strike="noStrike" noProof="1" dirty="0">
                <a:latin typeface="Calibri" panose="020F0502020204030204" pitchFamily="2"/>
                <a:ea typeface="宋体" panose="02010600030101010101" pitchFamily="2" charset="-122"/>
                <a:cs typeface="+mn-ea"/>
              </a:rPr>
            </a:fld>
            <a:endParaRPr lang="zh-CN" altLang="en-US" strike="noStrike" noProof="1" dirty="0"/>
          </a:p>
        </p:txBody>
      </p:sp>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sldNum="0" hdr="0" ftr="0" dt="0"/>
  <p:txStyles>
    <p:titleStyle>
      <a:lvl1pPr marL="0" lvl="0" indent="0" algn="ctr" defTabSz="914400" eaLnBrk="0" fontAlgn="base" latinLnBrk="0" hangingPunct="0">
        <a:spcBef>
          <a:spcPct val="0"/>
        </a:spcBef>
        <a:spcAft>
          <a:spcPct val="0"/>
        </a:spcAft>
        <a:buClr>
          <a:srgbClr val="000000"/>
        </a:buClr>
        <a:buNone/>
        <a:defRPr sz="4400" b="0" i="0" u="none" kern="1200" baseline="0">
          <a:solidFill>
            <a:schemeClr val="tx1"/>
          </a:solidFill>
          <a:latin typeface="+mj-lt"/>
          <a:ea typeface="+mj-ea"/>
          <a:cs typeface="+mj-cs"/>
        </a:defRPr>
      </a:lvl1pPr>
    </p:titleStyle>
    <p:bodyStyle>
      <a:lvl1pPr marL="342900" lvl="0" indent="-342900" algn="l" defTabSz="914400" eaLnBrk="0" fontAlgn="base" latinLnBrk="0" hangingPunct="0">
        <a:spcBef>
          <a:spcPct val="20000"/>
        </a:spcBef>
        <a:spcAft>
          <a:spcPct val="0"/>
        </a:spcAft>
        <a:buFont typeface="Arial" panose="020B0604020202020204" pitchFamily="34" charset="0"/>
        <a:buChar char="•"/>
        <a:defRPr sz="3200" b="0" i="0" u="none" kern="1200" baseline="0">
          <a:solidFill>
            <a:schemeClr val="tx1"/>
          </a:solidFill>
          <a:latin typeface="+mn-lt"/>
          <a:ea typeface="+mn-ea"/>
          <a:cs typeface="+mn-cs"/>
        </a:defRPr>
      </a:lvl1pPr>
      <a:lvl2pPr marL="742950" lvl="1" indent="-285750" algn="l" defTabSz="914400" eaLnBrk="0" fontAlgn="base" latinLnBrk="0" hangingPunct="0">
        <a:spcBef>
          <a:spcPct val="20000"/>
        </a:spcBef>
        <a:spcAft>
          <a:spcPct val="0"/>
        </a:spcAft>
        <a:buFont typeface="Arial" panose="020B0604020202020204" pitchFamily="34" charset="0"/>
        <a:buChar char="–"/>
        <a:defRPr sz="2800" b="0" i="0" u="none" kern="1200" baseline="0">
          <a:solidFill>
            <a:schemeClr val="tx1"/>
          </a:solidFill>
          <a:latin typeface="+mn-lt"/>
          <a:ea typeface="+mn-ea"/>
          <a:cs typeface="+mn-cs"/>
        </a:defRPr>
      </a:lvl2pPr>
      <a:lvl3pPr marL="1143000" lvl="2" indent="-228600" algn="l" defTabSz="914400" eaLnBrk="0" fontAlgn="base" latinLnBrk="0" hangingPunct="0">
        <a:spcBef>
          <a:spcPct val="20000"/>
        </a:spcBef>
        <a:spcAft>
          <a:spcPct val="0"/>
        </a:spcAft>
        <a:buFont typeface="Arial" panose="020B0604020202020204" pitchFamily="34" charset="0"/>
        <a:buChar char="•"/>
        <a:defRPr sz="2400" b="0" i="0" u="none" kern="1200" baseline="0">
          <a:solidFill>
            <a:schemeClr val="tx1"/>
          </a:solidFill>
          <a:latin typeface="+mn-lt"/>
          <a:ea typeface="+mn-ea"/>
          <a:cs typeface="+mn-cs"/>
        </a:defRPr>
      </a:lvl3pPr>
      <a:lvl4pPr marL="1600200" lvl="3" indent="-228600" algn="l" defTabSz="914400" eaLnBrk="0" fontAlgn="base" latinLnBrk="0" hangingPunct="0">
        <a:spcBef>
          <a:spcPct val="20000"/>
        </a:spcBef>
        <a:spcAft>
          <a:spcPct val="0"/>
        </a:spcAft>
        <a:buFont typeface="Arial" panose="020B0604020202020204" pitchFamily="34" charset="0"/>
        <a:buChar char="–"/>
        <a:defRPr sz="2000" b="0" i="0" u="none" kern="1200" baseline="0">
          <a:solidFill>
            <a:schemeClr val="tx1"/>
          </a:solidFill>
          <a:latin typeface="+mn-lt"/>
          <a:ea typeface="+mn-ea"/>
          <a:cs typeface="+mn-cs"/>
        </a:defRPr>
      </a:lvl4pPr>
      <a:lvl5pPr marL="2057400" lvl="4" indent="-228600" algn="l" defTabSz="914400" eaLnBrk="0" fontAlgn="base" latinLnBrk="0" hangingPunct="0">
        <a:spcBef>
          <a:spcPct val="20000"/>
        </a:spcBef>
        <a:spcAft>
          <a:spcPct val="0"/>
        </a:spcAft>
        <a:buFont typeface="Arial" panose="020B0604020202020204" pitchFamily="34" charset="0"/>
        <a:buChar char="»"/>
        <a:defRPr sz="2000" b="0" i="0" u="none" kern="1200" baseline="0">
          <a:solidFill>
            <a:schemeClr val="tx1"/>
          </a:solidFill>
          <a:latin typeface="+mn-lt"/>
          <a:ea typeface="+mn-ea"/>
          <a:cs typeface="+mn-cs"/>
        </a:defRPr>
      </a:lvl5pPr>
      <a:lvl6pPr marL="2514600" lvl="5" indent="-228600" algn="l" defTabSz="914400" eaLnBrk="0" fontAlgn="base" latinLnBrk="0" hangingPunct="0">
        <a:spcBef>
          <a:spcPct val="20000"/>
        </a:spcBef>
        <a:spcAft>
          <a:spcPct val="0"/>
        </a:spcAft>
        <a:buFont typeface="Arial" panose="020B0604020202020204" pitchFamily="34" charset="0"/>
        <a:buChar char="»"/>
        <a:defRPr sz="2000" b="0" i="0" u="none" kern="1200" baseline="0">
          <a:solidFill>
            <a:schemeClr val="tx1"/>
          </a:solidFill>
          <a:latin typeface="+mn-lt"/>
          <a:ea typeface="+mn-ea"/>
          <a:cs typeface="+mn-cs"/>
        </a:defRPr>
      </a:lvl6pPr>
      <a:lvl7pPr marL="2971800" lvl="6" indent="-228600" algn="l" defTabSz="914400" eaLnBrk="0" fontAlgn="base" latinLnBrk="0" hangingPunct="0">
        <a:spcBef>
          <a:spcPct val="20000"/>
        </a:spcBef>
        <a:spcAft>
          <a:spcPct val="0"/>
        </a:spcAft>
        <a:buFont typeface="Arial" panose="020B0604020202020204" pitchFamily="34" charset="0"/>
        <a:buChar char="»"/>
        <a:defRPr sz="2000" b="0" i="0" u="none" kern="1200" baseline="0">
          <a:solidFill>
            <a:schemeClr val="tx1"/>
          </a:solidFill>
          <a:latin typeface="+mn-lt"/>
          <a:ea typeface="+mn-ea"/>
          <a:cs typeface="+mn-cs"/>
        </a:defRPr>
      </a:lvl7pPr>
      <a:lvl8pPr marL="3429000" lvl="7" indent="-228600" algn="l" defTabSz="914400" eaLnBrk="0" fontAlgn="base" latinLnBrk="0" hangingPunct="0">
        <a:spcBef>
          <a:spcPct val="20000"/>
        </a:spcBef>
        <a:spcAft>
          <a:spcPct val="0"/>
        </a:spcAft>
        <a:buFont typeface="Arial" panose="020B0604020202020204" pitchFamily="34" charset="0"/>
        <a:buChar char="»"/>
        <a:defRPr sz="2000" b="0" i="0" u="none" kern="1200" baseline="0">
          <a:solidFill>
            <a:schemeClr val="tx1"/>
          </a:solidFill>
          <a:latin typeface="+mn-lt"/>
          <a:ea typeface="+mn-ea"/>
          <a:cs typeface="+mn-cs"/>
        </a:defRPr>
      </a:lvl8pPr>
      <a:lvl9pPr marL="3886200" lvl="8" indent="-228600" algn="l" defTabSz="914400" eaLnBrk="0" fontAlgn="base" latinLnBrk="0" hangingPunct="0">
        <a:spcBef>
          <a:spcPct val="20000"/>
        </a:spcBef>
        <a:spcAft>
          <a:spcPct val="0"/>
        </a:spcAft>
        <a:buFont typeface="Arial" panose="020B0604020202020204" pitchFamily="34" charset="0"/>
        <a:buChar char="»"/>
        <a:defRPr sz="2000" b="0" i="0" u="none" kern="1200" baseline="0">
          <a:solidFill>
            <a:schemeClr val="tx1"/>
          </a:solidFill>
          <a:latin typeface="+mn-lt"/>
          <a:ea typeface="+mn-ea"/>
          <a:cs typeface="+mn-cs"/>
        </a:defRPr>
      </a:lvl9pPr>
    </p:bodyStyle>
    <p:otherStyle>
      <a:lvl1pPr marL="0" lvl="0" indent="0" algn="l" defTabSz="914400" eaLnBrk="0" fontAlgn="base" latinLnBrk="0" hangingPunct="0">
        <a:spcBef>
          <a:spcPct val="0"/>
        </a:spcBef>
        <a:spcAft>
          <a:spcPct val="0"/>
        </a:spcAft>
        <a:buFont typeface="Arial" panose="020B0604020202020204" pitchFamily="34" charset="0"/>
        <a:buNone/>
        <a:defRPr sz="2800" b="0" i="0" u="none" kern="1200" baseline="0">
          <a:solidFill>
            <a:schemeClr val="tx1"/>
          </a:solidFill>
          <a:latin typeface="+mn-lt"/>
          <a:ea typeface="+mn-ea"/>
          <a:cs typeface="+mn-cs"/>
        </a:defRPr>
      </a:lvl1pPr>
      <a:lvl2pPr marL="457200" lvl="1" indent="0" algn="l" defTabSz="914400" eaLnBrk="1" fontAlgn="base" latinLnBrk="0" hangingPunct="1">
        <a:spcBef>
          <a:spcPct val="0"/>
        </a:spcBef>
        <a:spcAft>
          <a:spcPct val="0"/>
        </a:spcAft>
        <a:buFont typeface="Arial" panose="020B0604020202020204" pitchFamily="34" charset="0"/>
        <a:buNone/>
        <a:defRPr sz="2800" b="0" i="0" u="none" kern="1200" baseline="0">
          <a:solidFill>
            <a:schemeClr val="tx1"/>
          </a:solidFill>
          <a:latin typeface="+mn-lt"/>
          <a:ea typeface="+mn-ea"/>
          <a:cs typeface="+mn-cs"/>
        </a:defRPr>
      </a:lvl2pPr>
      <a:lvl3pPr marL="914400" lvl="2" indent="0" algn="l" defTabSz="914400" eaLnBrk="1" fontAlgn="base" latinLnBrk="0" hangingPunct="1">
        <a:spcBef>
          <a:spcPct val="0"/>
        </a:spcBef>
        <a:spcAft>
          <a:spcPct val="0"/>
        </a:spcAft>
        <a:buFont typeface="Arial" panose="020B0604020202020204" pitchFamily="34" charset="0"/>
        <a:buNone/>
        <a:defRPr sz="2800" b="0" i="0" u="none" kern="1200" baseline="0">
          <a:solidFill>
            <a:schemeClr val="tx1"/>
          </a:solidFill>
          <a:latin typeface="+mn-lt"/>
          <a:ea typeface="+mn-ea"/>
          <a:cs typeface="+mn-cs"/>
        </a:defRPr>
      </a:lvl3pPr>
      <a:lvl4pPr marL="1371600" lvl="3" indent="0" algn="l" defTabSz="914400" eaLnBrk="1" fontAlgn="base" latinLnBrk="0" hangingPunct="1">
        <a:spcBef>
          <a:spcPct val="0"/>
        </a:spcBef>
        <a:spcAft>
          <a:spcPct val="0"/>
        </a:spcAft>
        <a:buFont typeface="Arial" panose="020B0604020202020204" pitchFamily="34" charset="0"/>
        <a:buNone/>
        <a:defRPr sz="2800" b="0" i="0" u="none" kern="1200" baseline="0">
          <a:solidFill>
            <a:schemeClr val="tx1"/>
          </a:solidFill>
          <a:latin typeface="+mn-lt"/>
          <a:ea typeface="+mn-ea"/>
          <a:cs typeface="+mn-cs"/>
        </a:defRPr>
      </a:lvl4pPr>
      <a:lvl5pPr marL="1828800" lvl="4" indent="0" algn="l" defTabSz="914400" eaLnBrk="1" fontAlgn="base" latinLnBrk="0" hangingPunct="1">
        <a:spcBef>
          <a:spcPct val="0"/>
        </a:spcBef>
        <a:spcAft>
          <a:spcPct val="0"/>
        </a:spcAft>
        <a:buFont typeface="Arial" panose="020B0604020202020204" pitchFamily="34" charset="0"/>
        <a:buNone/>
        <a:defRPr sz="2800" b="0" i="0" u="none" kern="1200" baseline="0">
          <a:solidFill>
            <a:schemeClr val="tx1"/>
          </a:solidFill>
          <a:latin typeface="+mn-lt"/>
          <a:ea typeface="+mn-ea"/>
          <a:cs typeface="+mn-cs"/>
        </a:defRPr>
      </a:lvl5pPr>
      <a:lvl6pPr marL="2286000" lvl="5" indent="0" algn="l" defTabSz="914400" eaLnBrk="1" fontAlgn="base" latinLnBrk="0" hangingPunct="1">
        <a:spcBef>
          <a:spcPct val="0"/>
        </a:spcBef>
        <a:spcAft>
          <a:spcPct val="0"/>
        </a:spcAft>
        <a:buFont typeface="Arial" panose="020B0604020202020204" pitchFamily="34" charset="0"/>
        <a:buNone/>
        <a:defRPr sz="2800" b="0" i="0" u="none" kern="1200" baseline="0">
          <a:solidFill>
            <a:schemeClr val="tx1"/>
          </a:solidFill>
          <a:latin typeface="+mn-lt"/>
          <a:ea typeface="+mn-ea"/>
          <a:cs typeface="+mn-cs"/>
        </a:defRPr>
      </a:lvl6pPr>
      <a:lvl7pPr marL="2743200" lvl="6" indent="0" algn="l" defTabSz="914400" eaLnBrk="1" fontAlgn="base" latinLnBrk="0" hangingPunct="1">
        <a:spcBef>
          <a:spcPct val="0"/>
        </a:spcBef>
        <a:spcAft>
          <a:spcPct val="0"/>
        </a:spcAft>
        <a:buFont typeface="Arial" panose="020B0604020202020204" pitchFamily="34" charset="0"/>
        <a:buNone/>
        <a:defRPr sz="2800" b="0" i="0" u="none" kern="1200" baseline="0">
          <a:solidFill>
            <a:schemeClr val="tx1"/>
          </a:solidFill>
          <a:latin typeface="+mn-lt"/>
          <a:ea typeface="+mn-ea"/>
          <a:cs typeface="+mn-cs"/>
        </a:defRPr>
      </a:lvl7pPr>
      <a:lvl8pPr marL="3200400" lvl="7" indent="0" algn="l" defTabSz="914400" eaLnBrk="1" fontAlgn="base" latinLnBrk="0" hangingPunct="1">
        <a:spcBef>
          <a:spcPct val="0"/>
        </a:spcBef>
        <a:spcAft>
          <a:spcPct val="0"/>
        </a:spcAft>
        <a:buFont typeface="Arial" panose="020B0604020202020204" pitchFamily="34" charset="0"/>
        <a:buNone/>
        <a:defRPr sz="2800" b="0" i="0" u="none" kern="1200" baseline="0">
          <a:solidFill>
            <a:schemeClr val="tx1"/>
          </a:solidFill>
          <a:latin typeface="+mn-lt"/>
          <a:ea typeface="+mn-ea"/>
          <a:cs typeface="+mn-cs"/>
        </a:defRPr>
      </a:lvl8pPr>
      <a:lvl9pPr marL="3657600" lvl="8" indent="0" algn="l" defTabSz="914400" eaLnBrk="1" fontAlgn="base" latinLnBrk="0" hangingPunct="1">
        <a:spcBef>
          <a:spcPct val="0"/>
        </a:spcBef>
        <a:spcAft>
          <a:spcPct val="0"/>
        </a:spcAft>
        <a:buFont typeface="Arial" panose="020B0604020202020204" pitchFamily="34" charset="0"/>
        <a:buNone/>
        <a:defRPr sz="2800" b="0" i="0" u="none" kern="1200" baseline="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p:sp>
        <p:nvSpPr>
          <p:cNvPr id="7170" name="标题占位符 1"/>
          <p:cNvSpPr>
            <a:spLocks noGrp="1"/>
          </p:cNvSpPr>
          <p:nvPr>
            <p:ph type="title"/>
          </p:nvPr>
        </p:nvSpPr>
        <p:spPr>
          <a:xfrm>
            <a:off x="457200" y="274638"/>
            <a:ext cx="8229600" cy="1143000"/>
          </a:xfrm>
          <a:prstGeom prst="rect">
            <a:avLst/>
          </a:prstGeom>
          <a:noFill/>
          <a:ln w="9525">
            <a:noFill/>
          </a:ln>
        </p:spPr>
        <p:txBody>
          <a:bodyPr anchor="ctr"/>
          <a:p>
            <a:pPr lvl="0"/>
            <a:r>
              <a:rPr lang="zh-CN" altLang="en-US"/>
              <a:t>单击此处编辑母版标题样式</a:t>
            </a:r>
            <a:endParaRPr lang="zh-CN" altLang="en-US"/>
          </a:p>
        </p:txBody>
      </p:sp>
      <p:sp>
        <p:nvSpPr>
          <p:cNvPr id="7171" name="文本占位符 2"/>
          <p:cNvSpPr>
            <a:spLocks noGrp="1"/>
          </p:cNvSpPr>
          <p:nvPr>
            <p:ph type="body"/>
          </p:nvPr>
        </p:nvSpPr>
        <p:spPr>
          <a:xfrm>
            <a:off x="457200" y="1600200"/>
            <a:ext cx="8229600" cy="4525963"/>
          </a:xfrm>
          <a:prstGeom prst="rect">
            <a:avLst/>
          </a:prstGeom>
          <a:noFill/>
          <a:ln w="9525">
            <a:noFill/>
          </a:ln>
        </p:spPr>
        <p:txBody>
          <a:bodyPr anchor="t"/>
          <a:p>
            <a:pPr lvl="0"/>
            <a:r>
              <a:rPr lang="zh-CN" altLang="en-US"/>
              <a:t>单击此处编辑母版文本样式</a:t>
            </a:r>
            <a:endParaRPr lang="zh-CN" altLang="en-US"/>
          </a:p>
          <a:p>
            <a:pPr lvl="1" indent="-285750"/>
            <a:r>
              <a:rPr lang="zh-CN" altLang="en-US"/>
              <a:t>第二级</a:t>
            </a:r>
            <a:endParaRPr lang="zh-CN" altLang="en-US"/>
          </a:p>
          <a:p>
            <a:pPr lvl="2" indent="-228600"/>
            <a:r>
              <a:rPr lang="zh-CN" altLang="en-US"/>
              <a:t>第三级</a:t>
            </a:r>
            <a:endParaRPr lang="zh-CN" altLang="en-US"/>
          </a:p>
          <a:p>
            <a:pPr lvl="3" indent="-228600"/>
            <a:r>
              <a:rPr lang="zh-CN" altLang="en-US"/>
              <a:t>第四级</a:t>
            </a:r>
            <a:endParaRPr lang="zh-CN" altLang="en-US"/>
          </a:p>
          <a:p>
            <a:pPr lvl="4" indent="-228600"/>
            <a:r>
              <a:rPr lang="zh-CN" altLang="en-US"/>
              <a:t>第五级</a:t>
            </a:r>
            <a:endParaRPr lang="zh-CN" altLang="en-US"/>
          </a:p>
        </p:txBody>
      </p:sp>
      <p:sp>
        <p:nvSpPr>
          <p:cNvPr id="7172" name="日期占位符 3"/>
          <p:cNvSpPr>
            <a:spLocks noGrp="1"/>
          </p:cNvSpPr>
          <p:nvPr>
            <p:ph type="dt" sz="half" idx="2"/>
          </p:nvPr>
        </p:nvSpPr>
        <p:spPr>
          <a:xfrm>
            <a:off x="457200" y="6356350"/>
            <a:ext cx="2133600" cy="365125"/>
          </a:xfrm>
          <a:prstGeom prst="rect">
            <a:avLst/>
          </a:prstGeom>
          <a:noFill/>
          <a:ln w="9525">
            <a:noFill/>
            <a:miter/>
          </a:ln>
        </p:spPr>
        <p:txBody>
          <a:bodyPr anchor="ctr"/>
          <a:lstStyle>
            <a:lvl1pPr>
              <a:defRPr sz="1200">
                <a:solidFill>
                  <a:srgbClr val="898989"/>
                </a:solidFill>
                <a:latin typeface="Calibri" panose="020F0502020204030204" pitchFamily="2"/>
              </a:defRPr>
            </a:lvl1pPr>
          </a:lstStyle>
          <a:p>
            <a:pPr lvl="0" eaLnBrk="1" fontAlgn="base" hangingPunct="1"/>
            <a:endParaRPr lang="zh-CN" altLang="en-US" strike="noStrike" noProof="1" dirty="0"/>
          </a:p>
        </p:txBody>
      </p:sp>
      <p:sp>
        <p:nvSpPr>
          <p:cNvPr id="7173" name="页脚占位符 4"/>
          <p:cNvSpPr>
            <a:spLocks noGrp="1"/>
          </p:cNvSpPr>
          <p:nvPr>
            <p:ph type="ftr" sz="quarter" idx="3"/>
          </p:nvPr>
        </p:nvSpPr>
        <p:spPr>
          <a:xfrm>
            <a:off x="3124200" y="6356350"/>
            <a:ext cx="2895600" cy="365125"/>
          </a:xfrm>
          <a:prstGeom prst="rect">
            <a:avLst/>
          </a:prstGeom>
          <a:noFill/>
          <a:ln w="9525">
            <a:noFill/>
            <a:miter/>
          </a:ln>
        </p:spPr>
        <p:txBody>
          <a:bodyPr anchor="ctr"/>
          <a:lstStyle>
            <a:lvl1pPr algn="ctr">
              <a:defRPr sz="1200">
                <a:solidFill>
                  <a:srgbClr val="898989"/>
                </a:solidFill>
                <a:latin typeface="Calibri" panose="020F0502020204030204" pitchFamily="2"/>
              </a:defRPr>
            </a:lvl1pPr>
          </a:lstStyle>
          <a:p>
            <a:pPr lvl="0" eaLnBrk="1" fontAlgn="base" hangingPunct="1"/>
            <a:endParaRPr lang="zh-CN" altLang="en-US" strike="noStrike" noProof="1" dirty="0"/>
          </a:p>
        </p:txBody>
      </p:sp>
      <p:sp>
        <p:nvSpPr>
          <p:cNvPr id="7174" name="灯片编号占位符 5"/>
          <p:cNvSpPr>
            <a:spLocks noGrp="1"/>
          </p:cNvSpPr>
          <p:nvPr>
            <p:ph type="sldNum" sz="quarter" idx="4"/>
          </p:nvPr>
        </p:nvSpPr>
        <p:spPr>
          <a:xfrm>
            <a:off x="6553200" y="6356350"/>
            <a:ext cx="2133600" cy="365125"/>
          </a:xfrm>
          <a:prstGeom prst="rect">
            <a:avLst/>
          </a:prstGeom>
          <a:noFill/>
          <a:ln w="9525">
            <a:noFill/>
            <a:miter/>
          </a:ln>
        </p:spPr>
        <p:txBody>
          <a:bodyPr anchor="ctr"/>
          <a:lstStyle>
            <a:lvl1pPr algn="r">
              <a:defRPr sz="1200">
                <a:solidFill>
                  <a:srgbClr val="898989"/>
                </a:solidFill>
                <a:latin typeface="Calibri" panose="020F0502020204030204" pitchFamily="2"/>
              </a:defRPr>
            </a:lvl1pPr>
          </a:lstStyle>
          <a:p>
            <a:pPr lvl="0" eaLnBrk="1" fontAlgn="base" hangingPunct="1"/>
            <a:fld id="{9A0DB2DC-4C9A-4742-B13C-FB6460FD3503}" type="slidenum">
              <a:rPr lang="zh-CN" altLang="en-US" strike="noStrike" noProof="1" dirty="0">
                <a:latin typeface="Calibri" panose="020F0502020204030204" pitchFamily="2"/>
                <a:ea typeface="宋体" panose="02010600030101010101" pitchFamily="2" charset="-122"/>
                <a:cs typeface="+mn-ea"/>
              </a:rPr>
            </a:fld>
            <a:endParaRPr lang="zh-CN" altLang="en-US" strike="noStrike" noProof="1" dirty="0"/>
          </a:p>
        </p:txBody>
      </p:sp>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hf sldNum="0" hdr="0" ftr="0" dt="0"/>
  <p:txStyles>
    <p:titleStyle>
      <a:lvl1pPr marL="0" lvl="0" indent="0" algn="ctr" defTabSz="914400" eaLnBrk="0" fontAlgn="base" latinLnBrk="0" hangingPunct="0">
        <a:spcBef>
          <a:spcPct val="0"/>
        </a:spcBef>
        <a:spcAft>
          <a:spcPct val="0"/>
        </a:spcAft>
        <a:buClr>
          <a:srgbClr val="000000"/>
        </a:buClr>
        <a:buNone/>
        <a:defRPr sz="4400" b="0" i="0" u="none" kern="1200" baseline="0">
          <a:solidFill>
            <a:schemeClr val="tx1"/>
          </a:solidFill>
          <a:latin typeface="+mj-lt"/>
          <a:ea typeface="+mj-ea"/>
          <a:cs typeface="+mj-cs"/>
        </a:defRPr>
      </a:lvl1pPr>
    </p:titleStyle>
    <p:bodyStyle>
      <a:lvl1pPr marL="342900" lvl="0" indent="-342900" algn="l" defTabSz="914400" eaLnBrk="0" fontAlgn="base" latinLnBrk="0" hangingPunct="0">
        <a:spcBef>
          <a:spcPct val="20000"/>
        </a:spcBef>
        <a:spcAft>
          <a:spcPct val="0"/>
        </a:spcAft>
        <a:buFont typeface="Arial" panose="020B0604020202020204" pitchFamily="34" charset="0"/>
        <a:buChar char="•"/>
        <a:defRPr sz="3200" b="0" i="0" u="none" kern="1200" baseline="0">
          <a:solidFill>
            <a:schemeClr val="tx1"/>
          </a:solidFill>
          <a:latin typeface="+mn-lt"/>
          <a:ea typeface="+mn-ea"/>
          <a:cs typeface="+mn-cs"/>
        </a:defRPr>
      </a:lvl1pPr>
      <a:lvl2pPr marL="742950" lvl="1" indent="-285750" algn="l" defTabSz="914400" eaLnBrk="0" fontAlgn="base" latinLnBrk="0" hangingPunct="0">
        <a:spcBef>
          <a:spcPct val="20000"/>
        </a:spcBef>
        <a:spcAft>
          <a:spcPct val="0"/>
        </a:spcAft>
        <a:buFont typeface="Arial" panose="020B0604020202020204" pitchFamily="34" charset="0"/>
        <a:buChar char="–"/>
        <a:defRPr sz="2800" b="0" i="0" u="none" kern="1200" baseline="0">
          <a:solidFill>
            <a:schemeClr val="tx1"/>
          </a:solidFill>
          <a:latin typeface="+mn-lt"/>
          <a:ea typeface="+mn-ea"/>
          <a:cs typeface="+mn-cs"/>
        </a:defRPr>
      </a:lvl2pPr>
      <a:lvl3pPr marL="1143000" lvl="2" indent="-228600" algn="l" defTabSz="914400" eaLnBrk="0" fontAlgn="base" latinLnBrk="0" hangingPunct="0">
        <a:spcBef>
          <a:spcPct val="20000"/>
        </a:spcBef>
        <a:spcAft>
          <a:spcPct val="0"/>
        </a:spcAft>
        <a:buFont typeface="Arial" panose="020B0604020202020204" pitchFamily="34" charset="0"/>
        <a:buChar char="•"/>
        <a:defRPr sz="2400" b="0" i="0" u="none" kern="1200" baseline="0">
          <a:solidFill>
            <a:schemeClr val="tx1"/>
          </a:solidFill>
          <a:latin typeface="+mn-lt"/>
          <a:ea typeface="+mn-ea"/>
          <a:cs typeface="+mn-cs"/>
        </a:defRPr>
      </a:lvl3pPr>
      <a:lvl4pPr marL="1600200" lvl="3" indent="-228600" algn="l" defTabSz="914400" eaLnBrk="0" fontAlgn="base" latinLnBrk="0" hangingPunct="0">
        <a:spcBef>
          <a:spcPct val="20000"/>
        </a:spcBef>
        <a:spcAft>
          <a:spcPct val="0"/>
        </a:spcAft>
        <a:buFont typeface="Arial" panose="020B0604020202020204" pitchFamily="34" charset="0"/>
        <a:buChar char="–"/>
        <a:defRPr sz="2000" b="0" i="0" u="none" kern="1200" baseline="0">
          <a:solidFill>
            <a:schemeClr val="tx1"/>
          </a:solidFill>
          <a:latin typeface="+mn-lt"/>
          <a:ea typeface="+mn-ea"/>
          <a:cs typeface="+mn-cs"/>
        </a:defRPr>
      </a:lvl4pPr>
      <a:lvl5pPr marL="2057400" lvl="4" indent="-228600" algn="l" defTabSz="914400" eaLnBrk="0" fontAlgn="base" latinLnBrk="0" hangingPunct="0">
        <a:spcBef>
          <a:spcPct val="20000"/>
        </a:spcBef>
        <a:spcAft>
          <a:spcPct val="0"/>
        </a:spcAft>
        <a:buFont typeface="Arial" panose="020B0604020202020204" pitchFamily="34" charset="0"/>
        <a:buChar char="»"/>
        <a:defRPr sz="2000" b="0" i="0" u="none" kern="1200" baseline="0">
          <a:solidFill>
            <a:schemeClr val="tx1"/>
          </a:solidFill>
          <a:latin typeface="+mn-lt"/>
          <a:ea typeface="+mn-ea"/>
          <a:cs typeface="+mn-cs"/>
        </a:defRPr>
      </a:lvl5pPr>
      <a:lvl6pPr marL="2514600" lvl="5" indent="-228600" algn="l" defTabSz="914400" eaLnBrk="0" fontAlgn="base" latinLnBrk="0" hangingPunct="0">
        <a:spcBef>
          <a:spcPct val="20000"/>
        </a:spcBef>
        <a:spcAft>
          <a:spcPct val="0"/>
        </a:spcAft>
        <a:buFont typeface="Arial" panose="020B0604020202020204" pitchFamily="34" charset="0"/>
        <a:buChar char="»"/>
        <a:defRPr sz="2000" b="0" i="0" u="none" kern="1200" baseline="0">
          <a:solidFill>
            <a:schemeClr val="tx1"/>
          </a:solidFill>
          <a:latin typeface="+mn-lt"/>
          <a:ea typeface="+mn-ea"/>
          <a:cs typeface="+mn-cs"/>
        </a:defRPr>
      </a:lvl6pPr>
      <a:lvl7pPr marL="2971800" lvl="6" indent="-228600" algn="l" defTabSz="914400" eaLnBrk="0" fontAlgn="base" latinLnBrk="0" hangingPunct="0">
        <a:spcBef>
          <a:spcPct val="20000"/>
        </a:spcBef>
        <a:spcAft>
          <a:spcPct val="0"/>
        </a:spcAft>
        <a:buFont typeface="Arial" panose="020B0604020202020204" pitchFamily="34" charset="0"/>
        <a:buChar char="»"/>
        <a:defRPr sz="2000" b="0" i="0" u="none" kern="1200" baseline="0">
          <a:solidFill>
            <a:schemeClr val="tx1"/>
          </a:solidFill>
          <a:latin typeface="+mn-lt"/>
          <a:ea typeface="+mn-ea"/>
          <a:cs typeface="+mn-cs"/>
        </a:defRPr>
      </a:lvl7pPr>
      <a:lvl8pPr marL="3429000" lvl="7" indent="-228600" algn="l" defTabSz="914400" eaLnBrk="0" fontAlgn="base" latinLnBrk="0" hangingPunct="0">
        <a:spcBef>
          <a:spcPct val="20000"/>
        </a:spcBef>
        <a:spcAft>
          <a:spcPct val="0"/>
        </a:spcAft>
        <a:buFont typeface="Arial" panose="020B0604020202020204" pitchFamily="34" charset="0"/>
        <a:buChar char="»"/>
        <a:defRPr sz="2000" b="0" i="0" u="none" kern="1200" baseline="0">
          <a:solidFill>
            <a:schemeClr val="tx1"/>
          </a:solidFill>
          <a:latin typeface="+mn-lt"/>
          <a:ea typeface="+mn-ea"/>
          <a:cs typeface="+mn-cs"/>
        </a:defRPr>
      </a:lvl8pPr>
      <a:lvl9pPr marL="3886200" lvl="8" indent="-228600" algn="l" defTabSz="914400" eaLnBrk="0" fontAlgn="base" latinLnBrk="0" hangingPunct="0">
        <a:spcBef>
          <a:spcPct val="20000"/>
        </a:spcBef>
        <a:spcAft>
          <a:spcPct val="0"/>
        </a:spcAft>
        <a:buFont typeface="Arial" panose="020B0604020202020204" pitchFamily="34" charset="0"/>
        <a:buChar char="»"/>
        <a:defRPr sz="2000" b="0" i="0" u="none" kern="1200" baseline="0">
          <a:solidFill>
            <a:schemeClr val="tx1"/>
          </a:solidFill>
          <a:latin typeface="+mn-lt"/>
          <a:ea typeface="+mn-ea"/>
          <a:cs typeface="+mn-cs"/>
        </a:defRPr>
      </a:lvl9pPr>
    </p:bodyStyle>
    <p:otherStyle>
      <a:lvl1pPr marL="0" lvl="0" indent="0" algn="l" defTabSz="914400" eaLnBrk="0" fontAlgn="base" latinLnBrk="0" hangingPunct="0">
        <a:spcBef>
          <a:spcPct val="0"/>
        </a:spcBef>
        <a:spcAft>
          <a:spcPct val="0"/>
        </a:spcAft>
        <a:buFont typeface="Arial" panose="020B0604020202020204" pitchFamily="34" charset="0"/>
        <a:buNone/>
        <a:defRPr sz="2800" b="0" i="0" u="none" kern="1200" baseline="0">
          <a:solidFill>
            <a:schemeClr val="tx1"/>
          </a:solidFill>
          <a:latin typeface="+mn-lt"/>
          <a:ea typeface="+mn-ea"/>
          <a:cs typeface="+mn-cs"/>
        </a:defRPr>
      </a:lvl1pPr>
      <a:lvl2pPr marL="457200" lvl="1" indent="0" algn="l" defTabSz="914400" eaLnBrk="1" fontAlgn="base" latinLnBrk="0" hangingPunct="1">
        <a:spcBef>
          <a:spcPct val="0"/>
        </a:spcBef>
        <a:spcAft>
          <a:spcPct val="0"/>
        </a:spcAft>
        <a:buFont typeface="Arial" panose="020B0604020202020204" pitchFamily="34" charset="0"/>
        <a:buNone/>
        <a:defRPr sz="2800" b="0" i="0" u="none" kern="1200" baseline="0">
          <a:solidFill>
            <a:schemeClr val="tx1"/>
          </a:solidFill>
          <a:latin typeface="+mn-lt"/>
          <a:ea typeface="+mn-ea"/>
          <a:cs typeface="+mn-cs"/>
        </a:defRPr>
      </a:lvl2pPr>
      <a:lvl3pPr marL="914400" lvl="2" indent="0" algn="l" defTabSz="914400" eaLnBrk="1" fontAlgn="base" latinLnBrk="0" hangingPunct="1">
        <a:spcBef>
          <a:spcPct val="0"/>
        </a:spcBef>
        <a:spcAft>
          <a:spcPct val="0"/>
        </a:spcAft>
        <a:buFont typeface="Arial" panose="020B0604020202020204" pitchFamily="34" charset="0"/>
        <a:buNone/>
        <a:defRPr sz="2800" b="0" i="0" u="none" kern="1200" baseline="0">
          <a:solidFill>
            <a:schemeClr val="tx1"/>
          </a:solidFill>
          <a:latin typeface="+mn-lt"/>
          <a:ea typeface="+mn-ea"/>
          <a:cs typeface="+mn-cs"/>
        </a:defRPr>
      </a:lvl3pPr>
      <a:lvl4pPr marL="1371600" lvl="3" indent="0" algn="l" defTabSz="914400" eaLnBrk="1" fontAlgn="base" latinLnBrk="0" hangingPunct="1">
        <a:spcBef>
          <a:spcPct val="0"/>
        </a:spcBef>
        <a:spcAft>
          <a:spcPct val="0"/>
        </a:spcAft>
        <a:buFont typeface="Arial" panose="020B0604020202020204" pitchFamily="34" charset="0"/>
        <a:buNone/>
        <a:defRPr sz="2800" b="0" i="0" u="none" kern="1200" baseline="0">
          <a:solidFill>
            <a:schemeClr val="tx1"/>
          </a:solidFill>
          <a:latin typeface="+mn-lt"/>
          <a:ea typeface="+mn-ea"/>
          <a:cs typeface="+mn-cs"/>
        </a:defRPr>
      </a:lvl4pPr>
      <a:lvl5pPr marL="1828800" lvl="4" indent="0" algn="l" defTabSz="914400" eaLnBrk="1" fontAlgn="base" latinLnBrk="0" hangingPunct="1">
        <a:spcBef>
          <a:spcPct val="0"/>
        </a:spcBef>
        <a:spcAft>
          <a:spcPct val="0"/>
        </a:spcAft>
        <a:buFont typeface="Arial" panose="020B0604020202020204" pitchFamily="34" charset="0"/>
        <a:buNone/>
        <a:defRPr sz="2800" b="0" i="0" u="none" kern="1200" baseline="0">
          <a:solidFill>
            <a:schemeClr val="tx1"/>
          </a:solidFill>
          <a:latin typeface="+mn-lt"/>
          <a:ea typeface="+mn-ea"/>
          <a:cs typeface="+mn-cs"/>
        </a:defRPr>
      </a:lvl5pPr>
      <a:lvl6pPr marL="2286000" lvl="5" indent="0" algn="l" defTabSz="914400" eaLnBrk="1" fontAlgn="base" latinLnBrk="0" hangingPunct="1">
        <a:spcBef>
          <a:spcPct val="0"/>
        </a:spcBef>
        <a:spcAft>
          <a:spcPct val="0"/>
        </a:spcAft>
        <a:buFont typeface="Arial" panose="020B0604020202020204" pitchFamily="34" charset="0"/>
        <a:buNone/>
        <a:defRPr sz="2800" b="0" i="0" u="none" kern="1200" baseline="0">
          <a:solidFill>
            <a:schemeClr val="tx1"/>
          </a:solidFill>
          <a:latin typeface="+mn-lt"/>
          <a:ea typeface="+mn-ea"/>
          <a:cs typeface="+mn-cs"/>
        </a:defRPr>
      </a:lvl6pPr>
      <a:lvl7pPr marL="2743200" lvl="6" indent="0" algn="l" defTabSz="914400" eaLnBrk="1" fontAlgn="base" latinLnBrk="0" hangingPunct="1">
        <a:spcBef>
          <a:spcPct val="0"/>
        </a:spcBef>
        <a:spcAft>
          <a:spcPct val="0"/>
        </a:spcAft>
        <a:buFont typeface="Arial" panose="020B0604020202020204" pitchFamily="34" charset="0"/>
        <a:buNone/>
        <a:defRPr sz="2800" b="0" i="0" u="none" kern="1200" baseline="0">
          <a:solidFill>
            <a:schemeClr val="tx1"/>
          </a:solidFill>
          <a:latin typeface="+mn-lt"/>
          <a:ea typeface="+mn-ea"/>
          <a:cs typeface="+mn-cs"/>
        </a:defRPr>
      </a:lvl7pPr>
      <a:lvl8pPr marL="3200400" lvl="7" indent="0" algn="l" defTabSz="914400" eaLnBrk="1" fontAlgn="base" latinLnBrk="0" hangingPunct="1">
        <a:spcBef>
          <a:spcPct val="0"/>
        </a:spcBef>
        <a:spcAft>
          <a:spcPct val="0"/>
        </a:spcAft>
        <a:buFont typeface="Arial" panose="020B0604020202020204" pitchFamily="34" charset="0"/>
        <a:buNone/>
        <a:defRPr sz="2800" b="0" i="0" u="none" kern="1200" baseline="0">
          <a:solidFill>
            <a:schemeClr val="tx1"/>
          </a:solidFill>
          <a:latin typeface="+mn-lt"/>
          <a:ea typeface="+mn-ea"/>
          <a:cs typeface="+mn-cs"/>
        </a:defRPr>
      </a:lvl8pPr>
      <a:lvl9pPr marL="3657600" lvl="8" indent="0" algn="l" defTabSz="914400" eaLnBrk="1" fontAlgn="base" latinLnBrk="0" hangingPunct="1">
        <a:spcBef>
          <a:spcPct val="0"/>
        </a:spcBef>
        <a:spcAft>
          <a:spcPct val="0"/>
        </a:spcAft>
        <a:buFont typeface="Arial" panose="020B0604020202020204" pitchFamily="34" charset="0"/>
        <a:buNone/>
        <a:defRPr sz="2800" b="0" i="0" u="none" kern="1200" baseline="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p:sp>
        <p:nvSpPr>
          <p:cNvPr id="8194" name="标题占位符 1"/>
          <p:cNvSpPr>
            <a:spLocks noGrp="1"/>
          </p:cNvSpPr>
          <p:nvPr>
            <p:ph type="title"/>
          </p:nvPr>
        </p:nvSpPr>
        <p:spPr>
          <a:xfrm>
            <a:off x="457200" y="274638"/>
            <a:ext cx="8229600" cy="1143000"/>
          </a:xfrm>
          <a:prstGeom prst="rect">
            <a:avLst/>
          </a:prstGeom>
          <a:noFill/>
          <a:ln w="9525">
            <a:noFill/>
          </a:ln>
        </p:spPr>
        <p:txBody>
          <a:bodyPr anchor="ctr"/>
          <a:p>
            <a:pPr lvl="0"/>
            <a:r>
              <a:rPr lang="zh-CN" altLang="en-US"/>
              <a:t>单击此处编辑母版标题样式</a:t>
            </a:r>
            <a:endParaRPr lang="zh-CN" altLang="en-US"/>
          </a:p>
        </p:txBody>
      </p:sp>
      <p:sp>
        <p:nvSpPr>
          <p:cNvPr id="8195" name="文本占位符 2"/>
          <p:cNvSpPr>
            <a:spLocks noGrp="1"/>
          </p:cNvSpPr>
          <p:nvPr>
            <p:ph type="body"/>
          </p:nvPr>
        </p:nvSpPr>
        <p:spPr>
          <a:xfrm>
            <a:off x="457200" y="1600200"/>
            <a:ext cx="8229600" cy="4525963"/>
          </a:xfrm>
          <a:prstGeom prst="rect">
            <a:avLst/>
          </a:prstGeom>
          <a:noFill/>
          <a:ln w="9525">
            <a:noFill/>
          </a:ln>
        </p:spPr>
        <p:txBody>
          <a:bodyPr anchor="t"/>
          <a:p>
            <a:pPr lvl="0"/>
            <a:r>
              <a:rPr lang="zh-CN" altLang="en-US"/>
              <a:t>单击此处编辑母版文本样式</a:t>
            </a:r>
            <a:endParaRPr lang="zh-CN" altLang="en-US"/>
          </a:p>
          <a:p>
            <a:pPr lvl="1" indent="-285750"/>
            <a:r>
              <a:rPr lang="zh-CN" altLang="en-US"/>
              <a:t>第二级</a:t>
            </a:r>
            <a:endParaRPr lang="zh-CN" altLang="en-US"/>
          </a:p>
          <a:p>
            <a:pPr lvl="2" indent="-228600"/>
            <a:r>
              <a:rPr lang="zh-CN" altLang="en-US"/>
              <a:t>第三级</a:t>
            </a:r>
            <a:endParaRPr lang="zh-CN" altLang="en-US"/>
          </a:p>
          <a:p>
            <a:pPr lvl="3" indent="-228600"/>
            <a:r>
              <a:rPr lang="zh-CN" altLang="en-US"/>
              <a:t>第四级</a:t>
            </a:r>
            <a:endParaRPr lang="zh-CN" altLang="en-US"/>
          </a:p>
          <a:p>
            <a:pPr lvl="4" indent="-228600"/>
            <a:r>
              <a:rPr lang="zh-CN" altLang="en-US"/>
              <a:t>第五级</a:t>
            </a:r>
            <a:endParaRPr lang="zh-CN" altLang="en-US"/>
          </a:p>
        </p:txBody>
      </p:sp>
      <p:sp>
        <p:nvSpPr>
          <p:cNvPr id="8196" name="日期占位符 3"/>
          <p:cNvSpPr>
            <a:spLocks noGrp="1"/>
          </p:cNvSpPr>
          <p:nvPr>
            <p:ph type="dt" sz="half" idx="2"/>
          </p:nvPr>
        </p:nvSpPr>
        <p:spPr>
          <a:xfrm>
            <a:off x="457200" y="6356350"/>
            <a:ext cx="2133600" cy="365125"/>
          </a:xfrm>
          <a:prstGeom prst="rect">
            <a:avLst/>
          </a:prstGeom>
          <a:noFill/>
          <a:ln w="9525">
            <a:noFill/>
            <a:miter/>
          </a:ln>
        </p:spPr>
        <p:txBody>
          <a:bodyPr anchor="ctr"/>
          <a:lstStyle>
            <a:lvl1pPr>
              <a:defRPr sz="1200">
                <a:solidFill>
                  <a:srgbClr val="898989"/>
                </a:solidFill>
                <a:latin typeface="Calibri" panose="020F0502020204030204" pitchFamily="2"/>
              </a:defRPr>
            </a:lvl1pPr>
          </a:lstStyle>
          <a:p>
            <a:pPr lvl="0" eaLnBrk="1" fontAlgn="base" hangingPunct="1"/>
            <a:endParaRPr lang="zh-CN" altLang="en-US" strike="noStrike" noProof="1" dirty="0"/>
          </a:p>
        </p:txBody>
      </p:sp>
      <p:sp>
        <p:nvSpPr>
          <p:cNvPr id="8197" name="页脚占位符 4"/>
          <p:cNvSpPr>
            <a:spLocks noGrp="1"/>
          </p:cNvSpPr>
          <p:nvPr>
            <p:ph type="ftr" sz="quarter" idx="3"/>
          </p:nvPr>
        </p:nvSpPr>
        <p:spPr>
          <a:xfrm>
            <a:off x="3124200" y="6356350"/>
            <a:ext cx="2895600" cy="365125"/>
          </a:xfrm>
          <a:prstGeom prst="rect">
            <a:avLst/>
          </a:prstGeom>
          <a:noFill/>
          <a:ln w="9525">
            <a:noFill/>
            <a:miter/>
          </a:ln>
        </p:spPr>
        <p:txBody>
          <a:bodyPr anchor="ctr"/>
          <a:lstStyle>
            <a:lvl1pPr algn="ctr">
              <a:defRPr sz="1200">
                <a:solidFill>
                  <a:srgbClr val="898989"/>
                </a:solidFill>
                <a:latin typeface="Calibri" panose="020F0502020204030204" pitchFamily="2"/>
              </a:defRPr>
            </a:lvl1pPr>
          </a:lstStyle>
          <a:p>
            <a:pPr lvl="0" eaLnBrk="1" fontAlgn="base" hangingPunct="1"/>
            <a:endParaRPr lang="zh-CN" altLang="en-US" strike="noStrike" noProof="1" dirty="0"/>
          </a:p>
        </p:txBody>
      </p:sp>
      <p:sp>
        <p:nvSpPr>
          <p:cNvPr id="8198" name="灯片编号占位符 5"/>
          <p:cNvSpPr>
            <a:spLocks noGrp="1"/>
          </p:cNvSpPr>
          <p:nvPr>
            <p:ph type="sldNum" sz="quarter" idx="4"/>
          </p:nvPr>
        </p:nvSpPr>
        <p:spPr>
          <a:xfrm>
            <a:off x="6553200" y="6356350"/>
            <a:ext cx="2133600" cy="365125"/>
          </a:xfrm>
          <a:prstGeom prst="rect">
            <a:avLst/>
          </a:prstGeom>
          <a:noFill/>
          <a:ln w="9525">
            <a:noFill/>
            <a:miter/>
          </a:ln>
        </p:spPr>
        <p:txBody>
          <a:bodyPr anchor="ctr"/>
          <a:lstStyle>
            <a:lvl1pPr algn="r">
              <a:defRPr sz="1200">
                <a:solidFill>
                  <a:srgbClr val="898989"/>
                </a:solidFill>
                <a:latin typeface="Calibri" panose="020F0502020204030204" pitchFamily="2"/>
              </a:defRPr>
            </a:lvl1pPr>
          </a:lstStyle>
          <a:p>
            <a:pPr lvl="0" eaLnBrk="1" fontAlgn="base" hangingPunct="1"/>
            <a:fld id="{9A0DB2DC-4C9A-4742-B13C-FB6460FD3503}" type="slidenum">
              <a:rPr lang="zh-CN" altLang="en-US" strike="noStrike" noProof="1" dirty="0">
                <a:latin typeface="Calibri" panose="020F0502020204030204" pitchFamily="2"/>
                <a:ea typeface="宋体" panose="02010600030101010101" pitchFamily="2" charset="-122"/>
                <a:cs typeface="+mn-ea"/>
              </a:rPr>
            </a:fld>
            <a:endParaRPr lang="zh-CN" altLang="en-US" strike="noStrike" noProof="1" dirty="0"/>
          </a:p>
        </p:txBody>
      </p:sp>
    </p:spTree>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hf sldNum="0" hdr="0" ftr="0" dt="0"/>
  <p:txStyles>
    <p:titleStyle>
      <a:lvl1pPr marL="0" lvl="0" indent="0" algn="ctr" defTabSz="914400" eaLnBrk="0" fontAlgn="base" latinLnBrk="0" hangingPunct="0">
        <a:spcBef>
          <a:spcPct val="0"/>
        </a:spcBef>
        <a:spcAft>
          <a:spcPct val="0"/>
        </a:spcAft>
        <a:buClr>
          <a:srgbClr val="000000"/>
        </a:buClr>
        <a:buNone/>
        <a:defRPr sz="4400" b="0" i="0" u="none" kern="1200" baseline="0">
          <a:solidFill>
            <a:schemeClr val="tx1"/>
          </a:solidFill>
          <a:latin typeface="+mj-lt"/>
          <a:ea typeface="+mj-ea"/>
          <a:cs typeface="+mj-cs"/>
        </a:defRPr>
      </a:lvl1pPr>
    </p:titleStyle>
    <p:bodyStyle>
      <a:lvl1pPr marL="342900" lvl="0" indent="-342900" algn="l" defTabSz="914400" eaLnBrk="0" fontAlgn="base" latinLnBrk="0" hangingPunct="0">
        <a:spcBef>
          <a:spcPct val="20000"/>
        </a:spcBef>
        <a:spcAft>
          <a:spcPct val="0"/>
        </a:spcAft>
        <a:buFont typeface="Arial" panose="020B0604020202020204" pitchFamily="34" charset="0"/>
        <a:buChar char="•"/>
        <a:defRPr sz="3200" b="0" i="0" u="none" kern="1200" baseline="0">
          <a:solidFill>
            <a:schemeClr val="tx1"/>
          </a:solidFill>
          <a:latin typeface="+mn-lt"/>
          <a:ea typeface="+mn-ea"/>
          <a:cs typeface="+mn-cs"/>
        </a:defRPr>
      </a:lvl1pPr>
      <a:lvl2pPr marL="742950" lvl="1" indent="-285750" algn="l" defTabSz="914400" eaLnBrk="0" fontAlgn="base" latinLnBrk="0" hangingPunct="0">
        <a:spcBef>
          <a:spcPct val="20000"/>
        </a:spcBef>
        <a:spcAft>
          <a:spcPct val="0"/>
        </a:spcAft>
        <a:buFont typeface="Arial" panose="020B0604020202020204" pitchFamily="34" charset="0"/>
        <a:buChar char="–"/>
        <a:defRPr sz="2800" b="0" i="0" u="none" kern="1200" baseline="0">
          <a:solidFill>
            <a:schemeClr val="tx1"/>
          </a:solidFill>
          <a:latin typeface="+mn-lt"/>
          <a:ea typeface="+mn-ea"/>
          <a:cs typeface="+mn-cs"/>
        </a:defRPr>
      </a:lvl2pPr>
      <a:lvl3pPr marL="1143000" lvl="2" indent="-228600" algn="l" defTabSz="914400" eaLnBrk="0" fontAlgn="base" latinLnBrk="0" hangingPunct="0">
        <a:spcBef>
          <a:spcPct val="20000"/>
        </a:spcBef>
        <a:spcAft>
          <a:spcPct val="0"/>
        </a:spcAft>
        <a:buFont typeface="Arial" panose="020B0604020202020204" pitchFamily="34" charset="0"/>
        <a:buChar char="•"/>
        <a:defRPr sz="2400" b="0" i="0" u="none" kern="1200" baseline="0">
          <a:solidFill>
            <a:schemeClr val="tx1"/>
          </a:solidFill>
          <a:latin typeface="+mn-lt"/>
          <a:ea typeface="+mn-ea"/>
          <a:cs typeface="+mn-cs"/>
        </a:defRPr>
      </a:lvl3pPr>
      <a:lvl4pPr marL="1600200" lvl="3" indent="-228600" algn="l" defTabSz="914400" eaLnBrk="0" fontAlgn="base" latinLnBrk="0" hangingPunct="0">
        <a:spcBef>
          <a:spcPct val="20000"/>
        </a:spcBef>
        <a:spcAft>
          <a:spcPct val="0"/>
        </a:spcAft>
        <a:buFont typeface="Arial" panose="020B0604020202020204" pitchFamily="34" charset="0"/>
        <a:buChar char="–"/>
        <a:defRPr sz="2000" b="0" i="0" u="none" kern="1200" baseline="0">
          <a:solidFill>
            <a:schemeClr val="tx1"/>
          </a:solidFill>
          <a:latin typeface="+mn-lt"/>
          <a:ea typeface="+mn-ea"/>
          <a:cs typeface="+mn-cs"/>
        </a:defRPr>
      </a:lvl4pPr>
      <a:lvl5pPr marL="2057400" lvl="4" indent="-228600" algn="l" defTabSz="914400" eaLnBrk="0" fontAlgn="base" latinLnBrk="0" hangingPunct="0">
        <a:spcBef>
          <a:spcPct val="20000"/>
        </a:spcBef>
        <a:spcAft>
          <a:spcPct val="0"/>
        </a:spcAft>
        <a:buFont typeface="Arial" panose="020B0604020202020204" pitchFamily="34" charset="0"/>
        <a:buChar char="»"/>
        <a:defRPr sz="2000" b="0" i="0" u="none" kern="1200" baseline="0">
          <a:solidFill>
            <a:schemeClr val="tx1"/>
          </a:solidFill>
          <a:latin typeface="+mn-lt"/>
          <a:ea typeface="+mn-ea"/>
          <a:cs typeface="+mn-cs"/>
        </a:defRPr>
      </a:lvl5pPr>
      <a:lvl6pPr marL="2514600" lvl="5" indent="-228600" algn="l" defTabSz="914400" eaLnBrk="0" fontAlgn="base" latinLnBrk="0" hangingPunct="0">
        <a:spcBef>
          <a:spcPct val="20000"/>
        </a:spcBef>
        <a:spcAft>
          <a:spcPct val="0"/>
        </a:spcAft>
        <a:buFont typeface="Arial" panose="020B0604020202020204" pitchFamily="34" charset="0"/>
        <a:buChar char="»"/>
        <a:defRPr sz="2000" b="0" i="0" u="none" kern="1200" baseline="0">
          <a:solidFill>
            <a:schemeClr val="tx1"/>
          </a:solidFill>
          <a:latin typeface="+mn-lt"/>
          <a:ea typeface="+mn-ea"/>
          <a:cs typeface="+mn-cs"/>
        </a:defRPr>
      </a:lvl6pPr>
      <a:lvl7pPr marL="2971800" lvl="6" indent="-228600" algn="l" defTabSz="914400" eaLnBrk="0" fontAlgn="base" latinLnBrk="0" hangingPunct="0">
        <a:spcBef>
          <a:spcPct val="20000"/>
        </a:spcBef>
        <a:spcAft>
          <a:spcPct val="0"/>
        </a:spcAft>
        <a:buFont typeface="Arial" panose="020B0604020202020204" pitchFamily="34" charset="0"/>
        <a:buChar char="»"/>
        <a:defRPr sz="2000" b="0" i="0" u="none" kern="1200" baseline="0">
          <a:solidFill>
            <a:schemeClr val="tx1"/>
          </a:solidFill>
          <a:latin typeface="+mn-lt"/>
          <a:ea typeface="+mn-ea"/>
          <a:cs typeface="+mn-cs"/>
        </a:defRPr>
      </a:lvl7pPr>
      <a:lvl8pPr marL="3429000" lvl="7" indent="-228600" algn="l" defTabSz="914400" eaLnBrk="0" fontAlgn="base" latinLnBrk="0" hangingPunct="0">
        <a:spcBef>
          <a:spcPct val="20000"/>
        </a:spcBef>
        <a:spcAft>
          <a:spcPct val="0"/>
        </a:spcAft>
        <a:buFont typeface="Arial" panose="020B0604020202020204" pitchFamily="34" charset="0"/>
        <a:buChar char="»"/>
        <a:defRPr sz="2000" b="0" i="0" u="none" kern="1200" baseline="0">
          <a:solidFill>
            <a:schemeClr val="tx1"/>
          </a:solidFill>
          <a:latin typeface="+mn-lt"/>
          <a:ea typeface="+mn-ea"/>
          <a:cs typeface="+mn-cs"/>
        </a:defRPr>
      </a:lvl8pPr>
      <a:lvl9pPr marL="3886200" lvl="8" indent="-228600" algn="l" defTabSz="914400" eaLnBrk="0" fontAlgn="base" latinLnBrk="0" hangingPunct="0">
        <a:spcBef>
          <a:spcPct val="20000"/>
        </a:spcBef>
        <a:spcAft>
          <a:spcPct val="0"/>
        </a:spcAft>
        <a:buFont typeface="Arial" panose="020B0604020202020204" pitchFamily="34" charset="0"/>
        <a:buChar char="»"/>
        <a:defRPr sz="2000" b="0" i="0" u="none" kern="1200" baseline="0">
          <a:solidFill>
            <a:schemeClr val="tx1"/>
          </a:solidFill>
          <a:latin typeface="+mn-lt"/>
          <a:ea typeface="+mn-ea"/>
          <a:cs typeface="+mn-cs"/>
        </a:defRPr>
      </a:lvl9pPr>
    </p:bodyStyle>
    <p:otherStyle>
      <a:lvl1pPr marL="0" lvl="0" indent="0" algn="l" defTabSz="914400" eaLnBrk="0" fontAlgn="base" latinLnBrk="0" hangingPunct="0">
        <a:spcBef>
          <a:spcPct val="0"/>
        </a:spcBef>
        <a:spcAft>
          <a:spcPct val="0"/>
        </a:spcAft>
        <a:buFont typeface="Arial" panose="020B0604020202020204" pitchFamily="34" charset="0"/>
        <a:buNone/>
        <a:defRPr sz="2800" b="0" i="0" u="none" kern="1200" baseline="0">
          <a:solidFill>
            <a:schemeClr val="tx1"/>
          </a:solidFill>
          <a:latin typeface="+mn-lt"/>
          <a:ea typeface="+mn-ea"/>
          <a:cs typeface="+mn-cs"/>
        </a:defRPr>
      </a:lvl1pPr>
      <a:lvl2pPr marL="457200" lvl="1" indent="0" algn="l" defTabSz="914400" eaLnBrk="1" fontAlgn="base" latinLnBrk="0" hangingPunct="1">
        <a:spcBef>
          <a:spcPct val="0"/>
        </a:spcBef>
        <a:spcAft>
          <a:spcPct val="0"/>
        </a:spcAft>
        <a:buFont typeface="Arial" panose="020B0604020202020204" pitchFamily="34" charset="0"/>
        <a:buNone/>
        <a:defRPr sz="2800" b="0" i="0" u="none" kern="1200" baseline="0">
          <a:solidFill>
            <a:schemeClr val="tx1"/>
          </a:solidFill>
          <a:latin typeface="+mn-lt"/>
          <a:ea typeface="+mn-ea"/>
          <a:cs typeface="+mn-cs"/>
        </a:defRPr>
      </a:lvl2pPr>
      <a:lvl3pPr marL="914400" lvl="2" indent="0" algn="l" defTabSz="914400" eaLnBrk="1" fontAlgn="base" latinLnBrk="0" hangingPunct="1">
        <a:spcBef>
          <a:spcPct val="0"/>
        </a:spcBef>
        <a:spcAft>
          <a:spcPct val="0"/>
        </a:spcAft>
        <a:buFont typeface="Arial" panose="020B0604020202020204" pitchFamily="34" charset="0"/>
        <a:buNone/>
        <a:defRPr sz="2800" b="0" i="0" u="none" kern="1200" baseline="0">
          <a:solidFill>
            <a:schemeClr val="tx1"/>
          </a:solidFill>
          <a:latin typeface="+mn-lt"/>
          <a:ea typeface="+mn-ea"/>
          <a:cs typeface="+mn-cs"/>
        </a:defRPr>
      </a:lvl3pPr>
      <a:lvl4pPr marL="1371600" lvl="3" indent="0" algn="l" defTabSz="914400" eaLnBrk="1" fontAlgn="base" latinLnBrk="0" hangingPunct="1">
        <a:spcBef>
          <a:spcPct val="0"/>
        </a:spcBef>
        <a:spcAft>
          <a:spcPct val="0"/>
        </a:spcAft>
        <a:buFont typeface="Arial" panose="020B0604020202020204" pitchFamily="34" charset="0"/>
        <a:buNone/>
        <a:defRPr sz="2800" b="0" i="0" u="none" kern="1200" baseline="0">
          <a:solidFill>
            <a:schemeClr val="tx1"/>
          </a:solidFill>
          <a:latin typeface="+mn-lt"/>
          <a:ea typeface="+mn-ea"/>
          <a:cs typeface="+mn-cs"/>
        </a:defRPr>
      </a:lvl4pPr>
      <a:lvl5pPr marL="1828800" lvl="4" indent="0" algn="l" defTabSz="914400" eaLnBrk="1" fontAlgn="base" latinLnBrk="0" hangingPunct="1">
        <a:spcBef>
          <a:spcPct val="0"/>
        </a:spcBef>
        <a:spcAft>
          <a:spcPct val="0"/>
        </a:spcAft>
        <a:buFont typeface="Arial" panose="020B0604020202020204" pitchFamily="34" charset="0"/>
        <a:buNone/>
        <a:defRPr sz="2800" b="0" i="0" u="none" kern="1200" baseline="0">
          <a:solidFill>
            <a:schemeClr val="tx1"/>
          </a:solidFill>
          <a:latin typeface="+mn-lt"/>
          <a:ea typeface="+mn-ea"/>
          <a:cs typeface="+mn-cs"/>
        </a:defRPr>
      </a:lvl5pPr>
      <a:lvl6pPr marL="2286000" lvl="5" indent="0" algn="l" defTabSz="914400" eaLnBrk="1" fontAlgn="base" latinLnBrk="0" hangingPunct="1">
        <a:spcBef>
          <a:spcPct val="0"/>
        </a:spcBef>
        <a:spcAft>
          <a:spcPct val="0"/>
        </a:spcAft>
        <a:buFont typeface="Arial" panose="020B0604020202020204" pitchFamily="34" charset="0"/>
        <a:buNone/>
        <a:defRPr sz="2800" b="0" i="0" u="none" kern="1200" baseline="0">
          <a:solidFill>
            <a:schemeClr val="tx1"/>
          </a:solidFill>
          <a:latin typeface="+mn-lt"/>
          <a:ea typeface="+mn-ea"/>
          <a:cs typeface="+mn-cs"/>
        </a:defRPr>
      </a:lvl6pPr>
      <a:lvl7pPr marL="2743200" lvl="6" indent="0" algn="l" defTabSz="914400" eaLnBrk="1" fontAlgn="base" latinLnBrk="0" hangingPunct="1">
        <a:spcBef>
          <a:spcPct val="0"/>
        </a:spcBef>
        <a:spcAft>
          <a:spcPct val="0"/>
        </a:spcAft>
        <a:buFont typeface="Arial" panose="020B0604020202020204" pitchFamily="34" charset="0"/>
        <a:buNone/>
        <a:defRPr sz="2800" b="0" i="0" u="none" kern="1200" baseline="0">
          <a:solidFill>
            <a:schemeClr val="tx1"/>
          </a:solidFill>
          <a:latin typeface="+mn-lt"/>
          <a:ea typeface="+mn-ea"/>
          <a:cs typeface="+mn-cs"/>
        </a:defRPr>
      </a:lvl7pPr>
      <a:lvl8pPr marL="3200400" lvl="7" indent="0" algn="l" defTabSz="914400" eaLnBrk="1" fontAlgn="base" latinLnBrk="0" hangingPunct="1">
        <a:spcBef>
          <a:spcPct val="0"/>
        </a:spcBef>
        <a:spcAft>
          <a:spcPct val="0"/>
        </a:spcAft>
        <a:buFont typeface="Arial" panose="020B0604020202020204" pitchFamily="34" charset="0"/>
        <a:buNone/>
        <a:defRPr sz="2800" b="0" i="0" u="none" kern="1200" baseline="0">
          <a:solidFill>
            <a:schemeClr val="tx1"/>
          </a:solidFill>
          <a:latin typeface="+mn-lt"/>
          <a:ea typeface="+mn-ea"/>
          <a:cs typeface="+mn-cs"/>
        </a:defRPr>
      </a:lvl8pPr>
      <a:lvl9pPr marL="3657600" lvl="8" indent="0" algn="l" defTabSz="914400" eaLnBrk="1" fontAlgn="base" latinLnBrk="0" hangingPunct="1">
        <a:spcBef>
          <a:spcPct val="0"/>
        </a:spcBef>
        <a:spcAft>
          <a:spcPct val="0"/>
        </a:spcAft>
        <a:buFont typeface="Arial" panose="020B0604020202020204" pitchFamily="34" charset="0"/>
        <a:buNone/>
        <a:defRPr sz="2800" b="0" i="0" u="none" kern="1200" baseline="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p:sp>
        <p:nvSpPr>
          <p:cNvPr id="9218" name="标题占位符 1"/>
          <p:cNvSpPr>
            <a:spLocks noGrp="1"/>
          </p:cNvSpPr>
          <p:nvPr>
            <p:ph type="title"/>
          </p:nvPr>
        </p:nvSpPr>
        <p:spPr>
          <a:xfrm>
            <a:off x="457200" y="274638"/>
            <a:ext cx="8229600" cy="1143000"/>
          </a:xfrm>
          <a:prstGeom prst="rect">
            <a:avLst/>
          </a:prstGeom>
          <a:noFill/>
          <a:ln w="9525">
            <a:noFill/>
          </a:ln>
        </p:spPr>
        <p:txBody>
          <a:bodyPr anchor="ctr"/>
          <a:p>
            <a:pPr lvl="0"/>
            <a:r>
              <a:rPr lang="zh-CN" altLang="en-US"/>
              <a:t>单击此处编辑母版标题样式</a:t>
            </a:r>
            <a:endParaRPr lang="zh-CN" altLang="en-US"/>
          </a:p>
        </p:txBody>
      </p:sp>
      <p:sp>
        <p:nvSpPr>
          <p:cNvPr id="9219" name="文本占位符 2"/>
          <p:cNvSpPr>
            <a:spLocks noGrp="1"/>
          </p:cNvSpPr>
          <p:nvPr>
            <p:ph type="body"/>
          </p:nvPr>
        </p:nvSpPr>
        <p:spPr>
          <a:xfrm>
            <a:off x="457200" y="1600200"/>
            <a:ext cx="8229600" cy="4525963"/>
          </a:xfrm>
          <a:prstGeom prst="rect">
            <a:avLst/>
          </a:prstGeom>
          <a:noFill/>
          <a:ln w="9525">
            <a:noFill/>
          </a:ln>
        </p:spPr>
        <p:txBody>
          <a:bodyPr anchor="t"/>
          <a:p>
            <a:pPr lvl="0"/>
            <a:r>
              <a:rPr lang="zh-CN" altLang="en-US"/>
              <a:t>单击此处编辑母版文本样式</a:t>
            </a:r>
            <a:endParaRPr lang="zh-CN" altLang="en-US"/>
          </a:p>
          <a:p>
            <a:pPr lvl="1" indent="-285750"/>
            <a:r>
              <a:rPr lang="zh-CN" altLang="en-US"/>
              <a:t>第二级</a:t>
            </a:r>
            <a:endParaRPr lang="zh-CN" altLang="en-US"/>
          </a:p>
          <a:p>
            <a:pPr lvl="2" indent="-228600"/>
            <a:r>
              <a:rPr lang="zh-CN" altLang="en-US"/>
              <a:t>第三级</a:t>
            </a:r>
            <a:endParaRPr lang="zh-CN" altLang="en-US"/>
          </a:p>
          <a:p>
            <a:pPr lvl="3" indent="-228600"/>
            <a:r>
              <a:rPr lang="zh-CN" altLang="en-US"/>
              <a:t>第四级</a:t>
            </a:r>
            <a:endParaRPr lang="zh-CN" altLang="en-US"/>
          </a:p>
          <a:p>
            <a:pPr lvl="4" indent="-228600"/>
            <a:r>
              <a:rPr lang="zh-CN" altLang="en-US"/>
              <a:t>第五级</a:t>
            </a:r>
            <a:endParaRPr lang="zh-CN" altLang="en-US"/>
          </a:p>
        </p:txBody>
      </p:sp>
      <p:sp>
        <p:nvSpPr>
          <p:cNvPr id="9220" name="日期占位符 3"/>
          <p:cNvSpPr>
            <a:spLocks noGrp="1"/>
          </p:cNvSpPr>
          <p:nvPr>
            <p:ph type="dt" sz="half" idx="2"/>
          </p:nvPr>
        </p:nvSpPr>
        <p:spPr>
          <a:xfrm>
            <a:off x="457200" y="6356350"/>
            <a:ext cx="2133600" cy="365125"/>
          </a:xfrm>
          <a:prstGeom prst="rect">
            <a:avLst/>
          </a:prstGeom>
          <a:noFill/>
          <a:ln w="9525">
            <a:noFill/>
            <a:miter/>
          </a:ln>
        </p:spPr>
        <p:txBody>
          <a:bodyPr anchor="ctr"/>
          <a:lstStyle>
            <a:lvl1pPr>
              <a:defRPr sz="1200">
                <a:solidFill>
                  <a:srgbClr val="898989"/>
                </a:solidFill>
                <a:latin typeface="Calibri" panose="020F0502020204030204" pitchFamily="2"/>
              </a:defRPr>
            </a:lvl1pPr>
          </a:lstStyle>
          <a:p>
            <a:pPr lvl="0" eaLnBrk="1" fontAlgn="base" hangingPunct="1"/>
            <a:endParaRPr lang="zh-CN" altLang="en-US" strike="noStrike" noProof="1" dirty="0"/>
          </a:p>
        </p:txBody>
      </p:sp>
      <p:sp>
        <p:nvSpPr>
          <p:cNvPr id="9221" name="页脚占位符 4"/>
          <p:cNvSpPr>
            <a:spLocks noGrp="1"/>
          </p:cNvSpPr>
          <p:nvPr>
            <p:ph type="ftr" sz="quarter" idx="3"/>
          </p:nvPr>
        </p:nvSpPr>
        <p:spPr>
          <a:xfrm>
            <a:off x="3124200" y="6356350"/>
            <a:ext cx="2895600" cy="365125"/>
          </a:xfrm>
          <a:prstGeom prst="rect">
            <a:avLst/>
          </a:prstGeom>
          <a:noFill/>
          <a:ln w="9525">
            <a:noFill/>
            <a:miter/>
          </a:ln>
        </p:spPr>
        <p:txBody>
          <a:bodyPr anchor="ctr"/>
          <a:lstStyle>
            <a:lvl1pPr algn="ctr">
              <a:defRPr sz="1200">
                <a:solidFill>
                  <a:srgbClr val="898989"/>
                </a:solidFill>
                <a:latin typeface="Calibri" panose="020F0502020204030204" pitchFamily="2"/>
              </a:defRPr>
            </a:lvl1pPr>
          </a:lstStyle>
          <a:p>
            <a:pPr lvl="0" eaLnBrk="1" fontAlgn="base" hangingPunct="1"/>
            <a:endParaRPr lang="zh-CN" altLang="en-US" strike="noStrike" noProof="1" dirty="0"/>
          </a:p>
        </p:txBody>
      </p:sp>
      <p:sp>
        <p:nvSpPr>
          <p:cNvPr id="9222" name="灯片编号占位符 5"/>
          <p:cNvSpPr>
            <a:spLocks noGrp="1"/>
          </p:cNvSpPr>
          <p:nvPr>
            <p:ph type="sldNum" sz="quarter" idx="4"/>
          </p:nvPr>
        </p:nvSpPr>
        <p:spPr>
          <a:xfrm>
            <a:off x="6553200" y="6356350"/>
            <a:ext cx="2133600" cy="365125"/>
          </a:xfrm>
          <a:prstGeom prst="rect">
            <a:avLst/>
          </a:prstGeom>
          <a:noFill/>
          <a:ln w="9525">
            <a:noFill/>
            <a:miter/>
          </a:ln>
        </p:spPr>
        <p:txBody>
          <a:bodyPr anchor="ctr"/>
          <a:lstStyle>
            <a:lvl1pPr algn="r">
              <a:defRPr sz="1200">
                <a:solidFill>
                  <a:srgbClr val="898989"/>
                </a:solidFill>
                <a:latin typeface="Calibri" panose="020F0502020204030204" pitchFamily="2"/>
              </a:defRPr>
            </a:lvl1pPr>
          </a:lstStyle>
          <a:p>
            <a:pPr lvl="0" eaLnBrk="1" fontAlgn="base" hangingPunct="1"/>
            <a:fld id="{9A0DB2DC-4C9A-4742-B13C-FB6460FD3503}" type="slidenum">
              <a:rPr lang="zh-CN" altLang="en-US" strike="noStrike" noProof="1" dirty="0">
                <a:latin typeface="Calibri" panose="020F0502020204030204" pitchFamily="2"/>
                <a:ea typeface="宋体" panose="02010600030101010101" pitchFamily="2" charset="-122"/>
                <a:cs typeface="+mn-ea"/>
              </a:rPr>
            </a:fld>
            <a:endParaRPr lang="zh-CN" altLang="en-US" strike="noStrike" noProof="1" dirty="0"/>
          </a:p>
        </p:txBody>
      </p:sp>
    </p:spTree>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hf sldNum="0" hdr="0" ftr="0" dt="0"/>
  <p:txStyles>
    <p:titleStyle>
      <a:lvl1pPr marL="0" lvl="0" indent="0" algn="ctr" defTabSz="914400" eaLnBrk="0" fontAlgn="base" latinLnBrk="0" hangingPunct="0">
        <a:spcBef>
          <a:spcPct val="0"/>
        </a:spcBef>
        <a:spcAft>
          <a:spcPct val="0"/>
        </a:spcAft>
        <a:buClr>
          <a:srgbClr val="000000"/>
        </a:buClr>
        <a:buNone/>
        <a:defRPr sz="4400" b="0" i="0" u="none" kern="1200" baseline="0">
          <a:solidFill>
            <a:schemeClr val="tx1"/>
          </a:solidFill>
          <a:latin typeface="+mj-lt"/>
          <a:ea typeface="+mj-ea"/>
          <a:cs typeface="+mj-cs"/>
        </a:defRPr>
      </a:lvl1pPr>
    </p:titleStyle>
    <p:bodyStyle>
      <a:lvl1pPr marL="342900" lvl="0" indent="-342900" algn="l" defTabSz="914400" eaLnBrk="0" fontAlgn="base" latinLnBrk="0" hangingPunct="0">
        <a:spcBef>
          <a:spcPct val="20000"/>
        </a:spcBef>
        <a:spcAft>
          <a:spcPct val="0"/>
        </a:spcAft>
        <a:buFont typeface="Arial" panose="020B0604020202020204" pitchFamily="34" charset="0"/>
        <a:buChar char="•"/>
        <a:defRPr sz="3200" b="0" i="0" u="none" kern="1200" baseline="0">
          <a:solidFill>
            <a:schemeClr val="tx1"/>
          </a:solidFill>
          <a:latin typeface="+mn-lt"/>
          <a:ea typeface="+mn-ea"/>
          <a:cs typeface="+mn-cs"/>
        </a:defRPr>
      </a:lvl1pPr>
      <a:lvl2pPr marL="742950" lvl="1" indent="-285750" algn="l" defTabSz="914400" eaLnBrk="0" fontAlgn="base" latinLnBrk="0" hangingPunct="0">
        <a:spcBef>
          <a:spcPct val="20000"/>
        </a:spcBef>
        <a:spcAft>
          <a:spcPct val="0"/>
        </a:spcAft>
        <a:buFont typeface="Arial" panose="020B0604020202020204" pitchFamily="34" charset="0"/>
        <a:buChar char="–"/>
        <a:defRPr sz="2800" b="0" i="0" u="none" kern="1200" baseline="0">
          <a:solidFill>
            <a:schemeClr val="tx1"/>
          </a:solidFill>
          <a:latin typeface="+mn-lt"/>
          <a:ea typeface="+mn-ea"/>
          <a:cs typeface="+mn-cs"/>
        </a:defRPr>
      </a:lvl2pPr>
      <a:lvl3pPr marL="1143000" lvl="2" indent="-228600" algn="l" defTabSz="914400" eaLnBrk="0" fontAlgn="base" latinLnBrk="0" hangingPunct="0">
        <a:spcBef>
          <a:spcPct val="20000"/>
        </a:spcBef>
        <a:spcAft>
          <a:spcPct val="0"/>
        </a:spcAft>
        <a:buFont typeface="Arial" panose="020B0604020202020204" pitchFamily="34" charset="0"/>
        <a:buChar char="•"/>
        <a:defRPr sz="2400" b="0" i="0" u="none" kern="1200" baseline="0">
          <a:solidFill>
            <a:schemeClr val="tx1"/>
          </a:solidFill>
          <a:latin typeface="+mn-lt"/>
          <a:ea typeface="+mn-ea"/>
          <a:cs typeface="+mn-cs"/>
        </a:defRPr>
      </a:lvl3pPr>
      <a:lvl4pPr marL="1600200" lvl="3" indent="-228600" algn="l" defTabSz="914400" eaLnBrk="0" fontAlgn="base" latinLnBrk="0" hangingPunct="0">
        <a:spcBef>
          <a:spcPct val="20000"/>
        </a:spcBef>
        <a:spcAft>
          <a:spcPct val="0"/>
        </a:spcAft>
        <a:buFont typeface="Arial" panose="020B0604020202020204" pitchFamily="34" charset="0"/>
        <a:buChar char="–"/>
        <a:defRPr sz="2000" b="0" i="0" u="none" kern="1200" baseline="0">
          <a:solidFill>
            <a:schemeClr val="tx1"/>
          </a:solidFill>
          <a:latin typeface="+mn-lt"/>
          <a:ea typeface="+mn-ea"/>
          <a:cs typeface="+mn-cs"/>
        </a:defRPr>
      </a:lvl4pPr>
      <a:lvl5pPr marL="2057400" lvl="4" indent="-228600" algn="l" defTabSz="914400" eaLnBrk="0" fontAlgn="base" latinLnBrk="0" hangingPunct="0">
        <a:spcBef>
          <a:spcPct val="20000"/>
        </a:spcBef>
        <a:spcAft>
          <a:spcPct val="0"/>
        </a:spcAft>
        <a:buFont typeface="Arial" panose="020B0604020202020204" pitchFamily="34" charset="0"/>
        <a:buChar char="»"/>
        <a:defRPr sz="2000" b="0" i="0" u="none" kern="1200" baseline="0">
          <a:solidFill>
            <a:schemeClr val="tx1"/>
          </a:solidFill>
          <a:latin typeface="+mn-lt"/>
          <a:ea typeface="+mn-ea"/>
          <a:cs typeface="+mn-cs"/>
        </a:defRPr>
      </a:lvl5pPr>
      <a:lvl6pPr marL="2514600" lvl="5" indent="-228600" algn="l" defTabSz="914400" eaLnBrk="0" fontAlgn="base" latinLnBrk="0" hangingPunct="0">
        <a:spcBef>
          <a:spcPct val="20000"/>
        </a:spcBef>
        <a:spcAft>
          <a:spcPct val="0"/>
        </a:spcAft>
        <a:buFont typeface="Arial" panose="020B0604020202020204" pitchFamily="34" charset="0"/>
        <a:buChar char="»"/>
        <a:defRPr sz="2000" b="0" i="0" u="none" kern="1200" baseline="0">
          <a:solidFill>
            <a:schemeClr val="tx1"/>
          </a:solidFill>
          <a:latin typeface="+mn-lt"/>
          <a:ea typeface="+mn-ea"/>
          <a:cs typeface="+mn-cs"/>
        </a:defRPr>
      </a:lvl6pPr>
      <a:lvl7pPr marL="2971800" lvl="6" indent="-228600" algn="l" defTabSz="914400" eaLnBrk="0" fontAlgn="base" latinLnBrk="0" hangingPunct="0">
        <a:spcBef>
          <a:spcPct val="20000"/>
        </a:spcBef>
        <a:spcAft>
          <a:spcPct val="0"/>
        </a:spcAft>
        <a:buFont typeface="Arial" panose="020B0604020202020204" pitchFamily="34" charset="0"/>
        <a:buChar char="»"/>
        <a:defRPr sz="2000" b="0" i="0" u="none" kern="1200" baseline="0">
          <a:solidFill>
            <a:schemeClr val="tx1"/>
          </a:solidFill>
          <a:latin typeface="+mn-lt"/>
          <a:ea typeface="+mn-ea"/>
          <a:cs typeface="+mn-cs"/>
        </a:defRPr>
      </a:lvl7pPr>
      <a:lvl8pPr marL="3429000" lvl="7" indent="-228600" algn="l" defTabSz="914400" eaLnBrk="0" fontAlgn="base" latinLnBrk="0" hangingPunct="0">
        <a:spcBef>
          <a:spcPct val="20000"/>
        </a:spcBef>
        <a:spcAft>
          <a:spcPct val="0"/>
        </a:spcAft>
        <a:buFont typeface="Arial" panose="020B0604020202020204" pitchFamily="34" charset="0"/>
        <a:buChar char="»"/>
        <a:defRPr sz="2000" b="0" i="0" u="none" kern="1200" baseline="0">
          <a:solidFill>
            <a:schemeClr val="tx1"/>
          </a:solidFill>
          <a:latin typeface="+mn-lt"/>
          <a:ea typeface="+mn-ea"/>
          <a:cs typeface="+mn-cs"/>
        </a:defRPr>
      </a:lvl8pPr>
      <a:lvl9pPr marL="3886200" lvl="8" indent="-228600" algn="l" defTabSz="914400" eaLnBrk="0" fontAlgn="base" latinLnBrk="0" hangingPunct="0">
        <a:spcBef>
          <a:spcPct val="20000"/>
        </a:spcBef>
        <a:spcAft>
          <a:spcPct val="0"/>
        </a:spcAft>
        <a:buFont typeface="Arial" panose="020B0604020202020204" pitchFamily="34" charset="0"/>
        <a:buChar char="»"/>
        <a:defRPr sz="2000" b="0" i="0" u="none" kern="1200" baseline="0">
          <a:solidFill>
            <a:schemeClr val="tx1"/>
          </a:solidFill>
          <a:latin typeface="+mn-lt"/>
          <a:ea typeface="+mn-ea"/>
          <a:cs typeface="+mn-cs"/>
        </a:defRPr>
      </a:lvl9pPr>
    </p:bodyStyle>
    <p:otherStyle>
      <a:lvl1pPr marL="0" lvl="0" indent="0" algn="l" defTabSz="914400" eaLnBrk="0" fontAlgn="base" latinLnBrk="0" hangingPunct="0">
        <a:spcBef>
          <a:spcPct val="0"/>
        </a:spcBef>
        <a:spcAft>
          <a:spcPct val="0"/>
        </a:spcAft>
        <a:buFont typeface="Arial" panose="020B0604020202020204" pitchFamily="34" charset="0"/>
        <a:buNone/>
        <a:defRPr sz="2800" b="0" i="0" u="none" kern="1200" baseline="0">
          <a:solidFill>
            <a:schemeClr val="tx1"/>
          </a:solidFill>
          <a:latin typeface="+mn-lt"/>
          <a:ea typeface="+mn-ea"/>
          <a:cs typeface="+mn-cs"/>
        </a:defRPr>
      </a:lvl1pPr>
      <a:lvl2pPr marL="457200" lvl="1" indent="0" algn="l" defTabSz="914400" eaLnBrk="1" fontAlgn="base" latinLnBrk="0" hangingPunct="1">
        <a:spcBef>
          <a:spcPct val="0"/>
        </a:spcBef>
        <a:spcAft>
          <a:spcPct val="0"/>
        </a:spcAft>
        <a:buFont typeface="Arial" panose="020B0604020202020204" pitchFamily="34" charset="0"/>
        <a:buNone/>
        <a:defRPr sz="2800" b="0" i="0" u="none" kern="1200" baseline="0">
          <a:solidFill>
            <a:schemeClr val="tx1"/>
          </a:solidFill>
          <a:latin typeface="+mn-lt"/>
          <a:ea typeface="+mn-ea"/>
          <a:cs typeface="+mn-cs"/>
        </a:defRPr>
      </a:lvl2pPr>
      <a:lvl3pPr marL="914400" lvl="2" indent="0" algn="l" defTabSz="914400" eaLnBrk="1" fontAlgn="base" latinLnBrk="0" hangingPunct="1">
        <a:spcBef>
          <a:spcPct val="0"/>
        </a:spcBef>
        <a:spcAft>
          <a:spcPct val="0"/>
        </a:spcAft>
        <a:buFont typeface="Arial" panose="020B0604020202020204" pitchFamily="34" charset="0"/>
        <a:buNone/>
        <a:defRPr sz="2800" b="0" i="0" u="none" kern="1200" baseline="0">
          <a:solidFill>
            <a:schemeClr val="tx1"/>
          </a:solidFill>
          <a:latin typeface="+mn-lt"/>
          <a:ea typeface="+mn-ea"/>
          <a:cs typeface="+mn-cs"/>
        </a:defRPr>
      </a:lvl3pPr>
      <a:lvl4pPr marL="1371600" lvl="3" indent="0" algn="l" defTabSz="914400" eaLnBrk="1" fontAlgn="base" latinLnBrk="0" hangingPunct="1">
        <a:spcBef>
          <a:spcPct val="0"/>
        </a:spcBef>
        <a:spcAft>
          <a:spcPct val="0"/>
        </a:spcAft>
        <a:buFont typeface="Arial" panose="020B0604020202020204" pitchFamily="34" charset="0"/>
        <a:buNone/>
        <a:defRPr sz="2800" b="0" i="0" u="none" kern="1200" baseline="0">
          <a:solidFill>
            <a:schemeClr val="tx1"/>
          </a:solidFill>
          <a:latin typeface="+mn-lt"/>
          <a:ea typeface="+mn-ea"/>
          <a:cs typeface="+mn-cs"/>
        </a:defRPr>
      </a:lvl4pPr>
      <a:lvl5pPr marL="1828800" lvl="4" indent="0" algn="l" defTabSz="914400" eaLnBrk="1" fontAlgn="base" latinLnBrk="0" hangingPunct="1">
        <a:spcBef>
          <a:spcPct val="0"/>
        </a:spcBef>
        <a:spcAft>
          <a:spcPct val="0"/>
        </a:spcAft>
        <a:buFont typeface="Arial" panose="020B0604020202020204" pitchFamily="34" charset="0"/>
        <a:buNone/>
        <a:defRPr sz="2800" b="0" i="0" u="none" kern="1200" baseline="0">
          <a:solidFill>
            <a:schemeClr val="tx1"/>
          </a:solidFill>
          <a:latin typeface="+mn-lt"/>
          <a:ea typeface="+mn-ea"/>
          <a:cs typeface="+mn-cs"/>
        </a:defRPr>
      </a:lvl5pPr>
      <a:lvl6pPr marL="2286000" lvl="5" indent="0" algn="l" defTabSz="914400" eaLnBrk="1" fontAlgn="base" latinLnBrk="0" hangingPunct="1">
        <a:spcBef>
          <a:spcPct val="0"/>
        </a:spcBef>
        <a:spcAft>
          <a:spcPct val="0"/>
        </a:spcAft>
        <a:buFont typeface="Arial" panose="020B0604020202020204" pitchFamily="34" charset="0"/>
        <a:buNone/>
        <a:defRPr sz="2800" b="0" i="0" u="none" kern="1200" baseline="0">
          <a:solidFill>
            <a:schemeClr val="tx1"/>
          </a:solidFill>
          <a:latin typeface="+mn-lt"/>
          <a:ea typeface="+mn-ea"/>
          <a:cs typeface="+mn-cs"/>
        </a:defRPr>
      </a:lvl6pPr>
      <a:lvl7pPr marL="2743200" lvl="6" indent="0" algn="l" defTabSz="914400" eaLnBrk="1" fontAlgn="base" latinLnBrk="0" hangingPunct="1">
        <a:spcBef>
          <a:spcPct val="0"/>
        </a:spcBef>
        <a:spcAft>
          <a:spcPct val="0"/>
        </a:spcAft>
        <a:buFont typeface="Arial" panose="020B0604020202020204" pitchFamily="34" charset="0"/>
        <a:buNone/>
        <a:defRPr sz="2800" b="0" i="0" u="none" kern="1200" baseline="0">
          <a:solidFill>
            <a:schemeClr val="tx1"/>
          </a:solidFill>
          <a:latin typeface="+mn-lt"/>
          <a:ea typeface="+mn-ea"/>
          <a:cs typeface="+mn-cs"/>
        </a:defRPr>
      </a:lvl7pPr>
      <a:lvl8pPr marL="3200400" lvl="7" indent="0" algn="l" defTabSz="914400" eaLnBrk="1" fontAlgn="base" latinLnBrk="0" hangingPunct="1">
        <a:spcBef>
          <a:spcPct val="0"/>
        </a:spcBef>
        <a:spcAft>
          <a:spcPct val="0"/>
        </a:spcAft>
        <a:buFont typeface="Arial" panose="020B0604020202020204" pitchFamily="34" charset="0"/>
        <a:buNone/>
        <a:defRPr sz="2800" b="0" i="0" u="none" kern="1200" baseline="0">
          <a:solidFill>
            <a:schemeClr val="tx1"/>
          </a:solidFill>
          <a:latin typeface="+mn-lt"/>
          <a:ea typeface="+mn-ea"/>
          <a:cs typeface="+mn-cs"/>
        </a:defRPr>
      </a:lvl8pPr>
      <a:lvl9pPr marL="3657600" lvl="8" indent="0" algn="l" defTabSz="914400" eaLnBrk="1" fontAlgn="base" latinLnBrk="0" hangingPunct="1">
        <a:spcBef>
          <a:spcPct val="0"/>
        </a:spcBef>
        <a:spcAft>
          <a:spcPct val="0"/>
        </a:spcAft>
        <a:buFont typeface="Arial" panose="020B0604020202020204" pitchFamily="34" charset="0"/>
        <a:buNone/>
        <a:defRPr sz="2800" b="0" i="0" u="none" kern="1200" baseline="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p:sp>
        <p:nvSpPr>
          <p:cNvPr id="10242" name="标题占位符 1"/>
          <p:cNvSpPr>
            <a:spLocks noGrp="1"/>
          </p:cNvSpPr>
          <p:nvPr>
            <p:ph type="title"/>
          </p:nvPr>
        </p:nvSpPr>
        <p:spPr>
          <a:xfrm>
            <a:off x="457200" y="274638"/>
            <a:ext cx="8229600" cy="1143000"/>
          </a:xfrm>
          <a:prstGeom prst="rect">
            <a:avLst/>
          </a:prstGeom>
          <a:noFill/>
          <a:ln w="9525">
            <a:noFill/>
          </a:ln>
        </p:spPr>
        <p:txBody>
          <a:bodyPr anchor="ctr"/>
          <a:p>
            <a:pPr lvl="0"/>
            <a:r>
              <a:rPr lang="zh-CN" altLang="en-US"/>
              <a:t>单击此处编辑母版标题样式</a:t>
            </a:r>
            <a:endParaRPr lang="zh-CN" altLang="en-US"/>
          </a:p>
        </p:txBody>
      </p:sp>
      <p:sp>
        <p:nvSpPr>
          <p:cNvPr id="10243" name="文本占位符 2"/>
          <p:cNvSpPr>
            <a:spLocks noGrp="1"/>
          </p:cNvSpPr>
          <p:nvPr>
            <p:ph type="body"/>
          </p:nvPr>
        </p:nvSpPr>
        <p:spPr>
          <a:xfrm>
            <a:off x="457200" y="1600200"/>
            <a:ext cx="8229600" cy="4525963"/>
          </a:xfrm>
          <a:prstGeom prst="rect">
            <a:avLst/>
          </a:prstGeom>
          <a:noFill/>
          <a:ln w="9525">
            <a:noFill/>
          </a:ln>
        </p:spPr>
        <p:txBody>
          <a:bodyPr anchor="t"/>
          <a:p>
            <a:pPr lvl="0"/>
            <a:r>
              <a:rPr lang="zh-CN" altLang="en-US"/>
              <a:t>单击此处编辑母版文本样式</a:t>
            </a:r>
            <a:endParaRPr lang="zh-CN" altLang="en-US"/>
          </a:p>
          <a:p>
            <a:pPr lvl="1" indent="-285750"/>
            <a:r>
              <a:rPr lang="zh-CN" altLang="en-US"/>
              <a:t>第二级</a:t>
            </a:r>
            <a:endParaRPr lang="zh-CN" altLang="en-US"/>
          </a:p>
          <a:p>
            <a:pPr lvl="2" indent="-228600"/>
            <a:r>
              <a:rPr lang="zh-CN" altLang="en-US"/>
              <a:t>第三级</a:t>
            </a:r>
            <a:endParaRPr lang="zh-CN" altLang="en-US"/>
          </a:p>
          <a:p>
            <a:pPr lvl="3" indent="-228600"/>
            <a:r>
              <a:rPr lang="zh-CN" altLang="en-US"/>
              <a:t>第四级</a:t>
            </a:r>
            <a:endParaRPr lang="zh-CN" altLang="en-US"/>
          </a:p>
          <a:p>
            <a:pPr lvl="4" indent="-228600"/>
            <a:r>
              <a:rPr lang="zh-CN" altLang="en-US"/>
              <a:t>第五级</a:t>
            </a:r>
            <a:endParaRPr lang="zh-CN" altLang="en-US"/>
          </a:p>
        </p:txBody>
      </p:sp>
      <p:sp>
        <p:nvSpPr>
          <p:cNvPr id="10244" name="日期占位符 3"/>
          <p:cNvSpPr>
            <a:spLocks noGrp="1"/>
          </p:cNvSpPr>
          <p:nvPr>
            <p:ph type="dt" sz="half" idx="2"/>
          </p:nvPr>
        </p:nvSpPr>
        <p:spPr>
          <a:xfrm>
            <a:off x="457200" y="6356350"/>
            <a:ext cx="2133600" cy="365125"/>
          </a:xfrm>
          <a:prstGeom prst="rect">
            <a:avLst/>
          </a:prstGeom>
          <a:noFill/>
          <a:ln w="9525">
            <a:noFill/>
            <a:miter/>
          </a:ln>
        </p:spPr>
        <p:txBody>
          <a:bodyPr anchor="ctr"/>
          <a:lstStyle>
            <a:lvl1pPr>
              <a:defRPr sz="1200">
                <a:solidFill>
                  <a:srgbClr val="898989"/>
                </a:solidFill>
                <a:latin typeface="Calibri" panose="020F0502020204030204" pitchFamily="2"/>
              </a:defRPr>
            </a:lvl1pPr>
          </a:lstStyle>
          <a:p>
            <a:pPr lvl="0" eaLnBrk="1" fontAlgn="base" hangingPunct="1"/>
            <a:endParaRPr lang="zh-CN" altLang="en-US" strike="noStrike" noProof="1" dirty="0"/>
          </a:p>
        </p:txBody>
      </p:sp>
      <p:sp>
        <p:nvSpPr>
          <p:cNvPr id="10245" name="页脚占位符 4"/>
          <p:cNvSpPr>
            <a:spLocks noGrp="1"/>
          </p:cNvSpPr>
          <p:nvPr>
            <p:ph type="ftr" sz="quarter" idx="3"/>
          </p:nvPr>
        </p:nvSpPr>
        <p:spPr>
          <a:xfrm>
            <a:off x="3124200" y="6356350"/>
            <a:ext cx="2895600" cy="365125"/>
          </a:xfrm>
          <a:prstGeom prst="rect">
            <a:avLst/>
          </a:prstGeom>
          <a:noFill/>
          <a:ln w="9525">
            <a:noFill/>
            <a:miter/>
          </a:ln>
        </p:spPr>
        <p:txBody>
          <a:bodyPr anchor="ctr"/>
          <a:lstStyle>
            <a:lvl1pPr algn="ctr">
              <a:defRPr sz="1200">
                <a:solidFill>
                  <a:srgbClr val="898989"/>
                </a:solidFill>
                <a:latin typeface="Calibri" panose="020F0502020204030204" pitchFamily="2"/>
              </a:defRPr>
            </a:lvl1pPr>
          </a:lstStyle>
          <a:p>
            <a:pPr lvl="0" eaLnBrk="1" fontAlgn="base" hangingPunct="1"/>
            <a:endParaRPr lang="zh-CN" altLang="en-US" strike="noStrike" noProof="1" dirty="0"/>
          </a:p>
        </p:txBody>
      </p:sp>
      <p:sp>
        <p:nvSpPr>
          <p:cNvPr id="10246" name="灯片编号占位符 5"/>
          <p:cNvSpPr>
            <a:spLocks noGrp="1"/>
          </p:cNvSpPr>
          <p:nvPr>
            <p:ph type="sldNum" sz="quarter" idx="4"/>
          </p:nvPr>
        </p:nvSpPr>
        <p:spPr>
          <a:xfrm>
            <a:off x="6553200" y="6356350"/>
            <a:ext cx="2133600" cy="365125"/>
          </a:xfrm>
          <a:prstGeom prst="rect">
            <a:avLst/>
          </a:prstGeom>
          <a:noFill/>
          <a:ln w="9525">
            <a:noFill/>
            <a:miter/>
          </a:ln>
        </p:spPr>
        <p:txBody>
          <a:bodyPr anchor="ctr"/>
          <a:lstStyle>
            <a:lvl1pPr algn="r">
              <a:defRPr sz="1200">
                <a:solidFill>
                  <a:srgbClr val="898989"/>
                </a:solidFill>
                <a:latin typeface="Calibri" panose="020F0502020204030204" pitchFamily="2"/>
              </a:defRPr>
            </a:lvl1pPr>
          </a:lstStyle>
          <a:p>
            <a:pPr lvl="0" eaLnBrk="1" fontAlgn="base" hangingPunct="1"/>
            <a:fld id="{9A0DB2DC-4C9A-4742-B13C-FB6460FD3503}" type="slidenum">
              <a:rPr lang="zh-CN" altLang="en-US" strike="noStrike" noProof="1" dirty="0">
                <a:latin typeface="Calibri" panose="020F0502020204030204" pitchFamily="2"/>
                <a:ea typeface="宋体" panose="02010600030101010101" pitchFamily="2" charset="-122"/>
                <a:cs typeface="+mn-ea"/>
              </a:rPr>
            </a:fld>
            <a:endParaRPr lang="zh-CN" altLang="en-US" strike="noStrike" noProof="1" dirty="0"/>
          </a:p>
        </p:txBody>
      </p:sp>
    </p:spTree>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hf sldNum="0" hdr="0" ftr="0" dt="0"/>
  <p:txStyles>
    <p:titleStyle>
      <a:lvl1pPr marL="0" lvl="0" indent="0" algn="ctr" defTabSz="914400" eaLnBrk="0" fontAlgn="base" latinLnBrk="0" hangingPunct="0">
        <a:spcBef>
          <a:spcPct val="0"/>
        </a:spcBef>
        <a:spcAft>
          <a:spcPct val="0"/>
        </a:spcAft>
        <a:buClr>
          <a:srgbClr val="000000"/>
        </a:buClr>
        <a:buNone/>
        <a:defRPr sz="4400" b="0" i="0" u="none" kern="1200" baseline="0">
          <a:solidFill>
            <a:schemeClr val="tx1"/>
          </a:solidFill>
          <a:latin typeface="+mj-lt"/>
          <a:ea typeface="+mj-ea"/>
          <a:cs typeface="+mj-cs"/>
        </a:defRPr>
      </a:lvl1pPr>
    </p:titleStyle>
    <p:bodyStyle>
      <a:lvl1pPr marL="342900" lvl="0" indent="-342900" algn="l" defTabSz="914400" eaLnBrk="0" fontAlgn="base" latinLnBrk="0" hangingPunct="0">
        <a:spcBef>
          <a:spcPct val="20000"/>
        </a:spcBef>
        <a:spcAft>
          <a:spcPct val="0"/>
        </a:spcAft>
        <a:buFont typeface="Arial" panose="020B0604020202020204" pitchFamily="34" charset="0"/>
        <a:buChar char="•"/>
        <a:defRPr sz="3200" b="0" i="0" u="none" kern="1200" baseline="0">
          <a:solidFill>
            <a:schemeClr val="tx1"/>
          </a:solidFill>
          <a:latin typeface="+mn-lt"/>
          <a:ea typeface="+mn-ea"/>
          <a:cs typeface="+mn-cs"/>
        </a:defRPr>
      </a:lvl1pPr>
      <a:lvl2pPr marL="742950" lvl="1" indent="-285750" algn="l" defTabSz="914400" eaLnBrk="0" fontAlgn="base" latinLnBrk="0" hangingPunct="0">
        <a:spcBef>
          <a:spcPct val="20000"/>
        </a:spcBef>
        <a:spcAft>
          <a:spcPct val="0"/>
        </a:spcAft>
        <a:buFont typeface="Arial" panose="020B0604020202020204" pitchFamily="34" charset="0"/>
        <a:buChar char="–"/>
        <a:defRPr sz="2800" b="0" i="0" u="none" kern="1200" baseline="0">
          <a:solidFill>
            <a:schemeClr val="tx1"/>
          </a:solidFill>
          <a:latin typeface="+mn-lt"/>
          <a:ea typeface="+mn-ea"/>
          <a:cs typeface="+mn-cs"/>
        </a:defRPr>
      </a:lvl2pPr>
      <a:lvl3pPr marL="1143000" lvl="2" indent="-228600" algn="l" defTabSz="914400" eaLnBrk="0" fontAlgn="base" latinLnBrk="0" hangingPunct="0">
        <a:spcBef>
          <a:spcPct val="20000"/>
        </a:spcBef>
        <a:spcAft>
          <a:spcPct val="0"/>
        </a:spcAft>
        <a:buFont typeface="Arial" panose="020B0604020202020204" pitchFamily="34" charset="0"/>
        <a:buChar char="•"/>
        <a:defRPr sz="2400" b="0" i="0" u="none" kern="1200" baseline="0">
          <a:solidFill>
            <a:schemeClr val="tx1"/>
          </a:solidFill>
          <a:latin typeface="+mn-lt"/>
          <a:ea typeface="+mn-ea"/>
          <a:cs typeface="+mn-cs"/>
        </a:defRPr>
      </a:lvl3pPr>
      <a:lvl4pPr marL="1600200" lvl="3" indent="-228600" algn="l" defTabSz="914400" eaLnBrk="0" fontAlgn="base" latinLnBrk="0" hangingPunct="0">
        <a:spcBef>
          <a:spcPct val="20000"/>
        </a:spcBef>
        <a:spcAft>
          <a:spcPct val="0"/>
        </a:spcAft>
        <a:buFont typeface="Arial" panose="020B0604020202020204" pitchFamily="34" charset="0"/>
        <a:buChar char="–"/>
        <a:defRPr sz="2000" b="0" i="0" u="none" kern="1200" baseline="0">
          <a:solidFill>
            <a:schemeClr val="tx1"/>
          </a:solidFill>
          <a:latin typeface="+mn-lt"/>
          <a:ea typeface="+mn-ea"/>
          <a:cs typeface="+mn-cs"/>
        </a:defRPr>
      </a:lvl4pPr>
      <a:lvl5pPr marL="2057400" lvl="4" indent="-228600" algn="l" defTabSz="914400" eaLnBrk="0" fontAlgn="base" latinLnBrk="0" hangingPunct="0">
        <a:spcBef>
          <a:spcPct val="20000"/>
        </a:spcBef>
        <a:spcAft>
          <a:spcPct val="0"/>
        </a:spcAft>
        <a:buFont typeface="Arial" panose="020B0604020202020204" pitchFamily="34" charset="0"/>
        <a:buChar char="»"/>
        <a:defRPr sz="2000" b="0" i="0" u="none" kern="1200" baseline="0">
          <a:solidFill>
            <a:schemeClr val="tx1"/>
          </a:solidFill>
          <a:latin typeface="+mn-lt"/>
          <a:ea typeface="+mn-ea"/>
          <a:cs typeface="+mn-cs"/>
        </a:defRPr>
      </a:lvl5pPr>
      <a:lvl6pPr marL="2514600" lvl="5" indent="-228600" algn="l" defTabSz="914400" eaLnBrk="0" fontAlgn="base" latinLnBrk="0" hangingPunct="0">
        <a:spcBef>
          <a:spcPct val="20000"/>
        </a:spcBef>
        <a:spcAft>
          <a:spcPct val="0"/>
        </a:spcAft>
        <a:buFont typeface="Arial" panose="020B0604020202020204" pitchFamily="34" charset="0"/>
        <a:buChar char="»"/>
        <a:defRPr sz="2000" b="0" i="0" u="none" kern="1200" baseline="0">
          <a:solidFill>
            <a:schemeClr val="tx1"/>
          </a:solidFill>
          <a:latin typeface="+mn-lt"/>
          <a:ea typeface="+mn-ea"/>
          <a:cs typeface="+mn-cs"/>
        </a:defRPr>
      </a:lvl6pPr>
      <a:lvl7pPr marL="2971800" lvl="6" indent="-228600" algn="l" defTabSz="914400" eaLnBrk="0" fontAlgn="base" latinLnBrk="0" hangingPunct="0">
        <a:spcBef>
          <a:spcPct val="20000"/>
        </a:spcBef>
        <a:spcAft>
          <a:spcPct val="0"/>
        </a:spcAft>
        <a:buFont typeface="Arial" panose="020B0604020202020204" pitchFamily="34" charset="0"/>
        <a:buChar char="»"/>
        <a:defRPr sz="2000" b="0" i="0" u="none" kern="1200" baseline="0">
          <a:solidFill>
            <a:schemeClr val="tx1"/>
          </a:solidFill>
          <a:latin typeface="+mn-lt"/>
          <a:ea typeface="+mn-ea"/>
          <a:cs typeface="+mn-cs"/>
        </a:defRPr>
      </a:lvl7pPr>
      <a:lvl8pPr marL="3429000" lvl="7" indent="-228600" algn="l" defTabSz="914400" eaLnBrk="0" fontAlgn="base" latinLnBrk="0" hangingPunct="0">
        <a:spcBef>
          <a:spcPct val="20000"/>
        </a:spcBef>
        <a:spcAft>
          <a:spcPct val="0"/>
        </a:spcAft>
        <a:buFont typeface="Arial" panose="020B0604020202020204" pitchFamily="34" charset="0"/>
        <a:buChar char="»"/>
        <a:defRPr sz="2000" b="0" i="0" u="none" kern="1200" baseline="0">
          <a:solidFill>
            <a:schemeClr val="tx1"/>
          </a:solidFill>
          <a:latin typeface="+mn-lt"/>
          <a:ea typeface="+mn-ea"/>
          <a:cs typeface="+mn-cs"/>
        </a:defRPr>
      </a:lvl8pPr>
      <a:lvl9pPr marL="3886200" lvl="8" indent="-228600" algn="l" defTabSz="914400" eaLnBrk="0" fontAlgn="base" latinLnBrk="0" hangingPunct="0">
        <a:spcBef>
          <a:spcPct val="20000"/>
        </a:spcBef>
        <a:spcAft>
          <a:spcPct val="0"/>
        </a:spcAft>
        <a:buFont typeface="Arial" panose="020B0604020202020204" pitchFamily="34" charset="0"/>
        <a:buChar char="»"/>
        <a:defRPr sz="2000" b="0" i="0" u="none" kern="1200" baseline="0">
          <a:solidFill>
            <a:schemeClr val="tx1"/>
          </a:solidFill>
          <a:latin typeface="+mn-lt"/>
          <a:ea typeface="+mn-ea"/>
          <a:cs typeface="+mn-cs"/>
        </a:defRPr>
      </a:lvl9pPr>
    </p:bodyStyle>
    <p:otherStyle>
      <a:lvl1pPr marL="0" lvl="0" indent="0" algn="l" defTabSz="914400" eaLnBrk="0" fontAlgn="base" latinLnBrk="0" hangingPunct="0">
        <a:spcBef>
          <a:spcPct val="0"/>
        </a:spcBef>
        <a:spcAft>
          <a:spcPct val="0"/>
        </a:spcAft>
        <a:buFont typeface="Arial" panose="020B0604020202020204" pitchFamily="34" charset="0"/>
        <a:buNone/>
        <a:defRPr sz="2800" b="0" i="0" u="none" kern="1200" baseline="0">
          <a:solidFill>
            <a:schemeClr val="tx1"/>
          </a:solidFill>
          <a:latin typeface="+mn-lt"/>
          <a:ea typeface="+mn-ea"/>
          <a:cs typeface="+mn-cs"/>
        </a:defRPr>
      </a:lvl1pPr>
      <a:lvl2pPr marL="457200" lvl="1" indent="0" algn="l" defTabSz="914400" eaLnBrk="1" fontAlgn="base" latinLnBrk="0" hangingPunct="1">
        <a:spcBef>
          <a:spcPct val="0"/>
        </a:spcBef>
        <a:spcAft>
          <a:spcPct val="0"/>
        </a:spcAft>
        <a:buFont typeface="Arial" panose="020B0604020202020204" pitchFamily="34" charset="0"/>
        <a:buNone/>
        <a:defRPr sz="2800" b="0" i="0" u="none" kern="1200" baseline="0">
          <a:solidFill>
            <a:schemeClr val="tx1"/>
          </a:solidFill>
          <a:latin typeface="+mn-lt"/>
          <a:ea typeface="+mn-ea"/>
          <a:cs typeface="+mn-cs"/>
        </a:defRPr>
      </a:lvl2pPr>
      <a:lvl3pPr marL="914400" lvl="2" indent="0" algn="l" defTabSz="914400" eaLnBrk="1" fontAlgn="base" latinLnBrk="0" hangingPunct="1">
        <a:spcBef>
          <a:spcPct val="0"/>
        </a:spcBef>
        <a:spcAft>
          <a:spcPct val="0"/>
        </a:spcAft>
        <a:buFont typeface="Arial" panose="020B0604020202020204" pitchFamily="34" charset="0"/>
        <a:buNone/>
        <a:defRPr sz="2800" b="0" i="0" u="none" kern="1200" baseline="0">
          <a:solidFill>
            <a:schemeClr val="tx1"/>
          </a:solidFill>
          <a:latin typeface="+mn-lt"/>
          <a:ea typeface="+mn-ea"/>
          <a:cs typeface="+mn-cs"/>
        </a:defRPr>
      </a:lvl3pPr>
      <a:lvl4pPr marL="1371600" lvl="3" indent="0" algn="l" defTabSz="914400" eaLnBrk="1" fontAlgn="base" latinLnBrk="0" hangingPunct="1">
        <a:spcBef>
          <a:spcPct val="0"/>
        </a:spcBef>
        <a:spcAft>
          <a:spcPct val="0"/>
        </a:spcAft>
        <a:buFont typeface="Arial" panose="020B0604020202020204" pitchFamily="34" charset="0"/>
        <a:buNone/>
        <a:defRPr sz="2800" b="0" i="0" u="none" kern="1200" baseline="0">
          <a:solidFill>
            <a:schemeClr val="tx1"/>
          </a:solidFill>
          <a:latin typeface="+mn-lt"/>
          <a:ea typeface="+mn-ea"/>
          <a:cs typeface="+mn-cs"/>
        </a:defRPr>
      </a:lvl4pPr>
      <a:lvl5pPr marL="1828800" lvl="4" indent="0" algn="l" defTabSz="914400" eaLnBrk="1" fontAlgn="base" latinLnBrk="0" hangingPunct="1">
        <a:spcBef>
          <a:spcPct val="0"/>
        </a:spcBef>
        <a:spcAft>
          <a:spcPct val="0"/>
        </a:spcAft>
        <a:buFont typeface="Arial" panose="020B0604020202020204" pitchFamily="34" charset="0"/>
        <a:buNone/>
        <a:defRPr sz="2800" b="0" i="0" u="none" kern="1200" baseline="0">
          <a:solidFill>
            <a:schemeClr val="tx1"/>
          </a:solidFill>
          <a:latin typeface="+mn-lt"/>
          <a:ea typeface="+mn-ea"/>
          <a:cs typeface="+mn-cs"/>
        </a:defRPr>
      </a:lvl5pPr>
      <a:lvl6pPr marL="2286000" lvl="5" indent="0" algn="l" defTabSz="914400" eaLnBrk="1" fontAlgn="base" latinLnBrk="0" hangingPunct="1">
        <a:spcBef>
          <a:spcPct val="0"/>
        </a:spcBef>
        <a:spcAft>
          <a:spcPct val="0"/>
        </a:spcAft>
        <a:buFont typeface="Arial" panose="020B0604020202020204" pitchFamily="34" charset="0"/>
        <a:buNone/>
        <a:defRPr sz="2800" b="0" i="0" u="none" kern="1200" baseline="0">
          <a:solidFill>
            <a:schemeClr val="tx1"/>
          </a:solidFill>
          <a:latin typeface="+mn-lt"/>
          <a:ea typeface="+mn-ea"/>
          <a:cs typeface="+mn-cs"/>
        </a:defRPr>
      </a:lvl6pPr>
      <a:lvl7pPr marL="2743200" lvl="6" indent="0" algn="l" defTabSz="914400" eaLnBrk="1" fontAlgn="base" latinLnBrk="0" hangingPunct="1">
        <a:spcBef>
          <a:spcPct val="0"/>
        </a:spcBef>
        <a:spcAft>
          <a:spcPct val="0"/>
        </a:spcAft>
        <a:buFont typeface="Arial" panose="020B0604020202020204" pitchFamily="34" charset="0"/>
        <a:buNone/>
        <a:defRPr sz="2800" b="0" i="0" u="none" kern="1200" baseline="0">
          <a:solidFill>
            <a:schemeClr val="tx1"/>
          </a:solidFill>
          <a:latin typeface="+mn-lt"/>
          <a:ea typeface="+mn-ea"/>
          <a:cs typeface="+mn-cs"/>
        </a:defRPr>
      </a:lvl7pPr>
      <a:lvl8pPr marL="3200400" lvl="7" indent="0" algn="l" defTabSz="914400" eaLnBrk="1" fontAlgn="base" latinLnBrk="0" hangingPunct="1">
        <a:spcBef>
          <a:spcPct val="0"/>
        </a:spcBef>
        <a:spcAft>
          <a:spcPct val="0"/>
        </a:spcAft>
        <a:buFont typeface="Arial" panose="020B0604020202020204" pitchFamily="34" charset="0"/>
        <a:buNone/>
        <a:defRPr sz="2800" b="0" i="0" u="none" kern="1200" baseline="0">
          <a:solidFill>
            <a:schemeClr val="tx1"/>
          </a:solidFill>
          <a:latin typeface="+mn-lt"/>
          <a:ea typeface="+mn-ea"/>
          <a:cs typeface="+mn-cs"/>
        </a:defRPr>
      </a:lvl8pPr>
      <a:lvl9pPr marL="3657600" lvl="8" indent="0" algn="l" defTabSz="914400" eaLnBrk="1" fontAlgn="base" latinLnBrk="0" hangingPunct="1">
        <a:spcBef>
          <a:spcPct val="0"/>
        </a:spcBef>
        <a:spcAft>
          <a:spcPct val="0"/>
        </a:spcAft>
        <a:buFont typeface="Arial" panose="020B0604020202020204" pitchFamily="34" charset="0"/>
        <a:buNone/>
        <a:defRPr sz="2800" b="0" i="0" u="none" kern="1200" baseline="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vmlDrawing" Target="../drawings/vmlDrawing1.vml"/><Relationship Id="rId3" Type="http://schemas.openxmlformats.org/officeDocument/2006/relationships/slideLayout" Target="../slideLayouts/slideLayout41.xml"/><Relationship Id="rId2" Type="http://schemas.openxmlformats.org/officeDocument/2006/relationships/image" Target="../media/image2.wmf"/><Relationship Id="rId1" Type="http://schemas.openxmlformats.org/officeDocument/2006/relationships/oleObject" Target="../embeddings/oleObject1.bin"/></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0.xml"/><Relationship Id="rId1" Type="http://schemas.openxmlformats.org/officeDocument/2006/relationships/image" Target="../media/image4.jpeg"/></Relationships>
</file>

<file path=ppt/slides/_rels/slide24.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vmlDrawing" Target="../drawings/vmlDrawing3.vml"/><Relationship Id="rId3" Type="http://schemas.openxmlformats.org/officeDocument/2006/relationships/slideLayout" Target="../slideLayouts/slideLayout30.xml"/><Relationship Id="rId2" Type="http://schemas.openxmlformats.org/officeDocument/2006/relationships/image" Target="../media/image5.wmf"/><Relationship Id="rId1" Type="http://schemas.openxmlformats.org/officeDocument/2006/relationships/oleObject" Target="../embeddings/oleObject3.bin"/></Relationships>
</file>

<file path=ppt/slides/_rels/slide25.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vmlDrawing" Target="../drawings/vmlDrawing4.vml"/><Relationship Id="rId3" Type="http://schemas.openxmlformats.org/officeDocument/2006/relationships/slideLayout" Target="../slideLayouts/slideLayout30.xml"/><Relationship Id="rId2" Type="http://schemas.openxmlformats.org/officeDocument/2006/relationships/image" Target="../media/image6.wmf"/><Relationship Id="rId1" Type="http://schemas.openxmlformats.org/officeDocument/2006/relationships/oleObject" Target="../embeddings/oleObject4.bin"/></Relationships>
</file>

<file path=ppt/slides/_rels/slide26.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vmlDrawing" Target="../drawings/vmlDrawing5.vml"/><Relationship Id="rId3" Type="http://schemas.openxmlformats.org/officeDocument/2006/relationships/slideLayout" Target="../slideLayouts/slideLayout30.xml"/><Relationship Id="rId2" Type="http://schemas.openxmlformats.org/officeDocument/2006/relationships/image" Target="../media/image7.wmf"/><Relationship Id="rId1" Type="http://schemas.openxmlformats.org/officeDocument/2006/relationships/oleObject" Target="../embeddings/oleObject5.bin"/></Relationships>
</file>

<file path=ppt/slides/_rels/slide27.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30.xml"/><Relationship Id="rId3" Type="http://schemas.openxmlformats.org/officeDocument/2006/relationships/image" Target="../media/image10.bmp"/><Relationship Id="rId2" Type="http://schemas.openxmlformats.org/officeDocument/2006/relationships/image" Target="../media/image9.jpeg"/><Relationship Id="rId1"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0.xml"/><Relationship Id="rId1" Type="http://schemas.openxmlformats.org/officeDocument/2006/relationships/image" Target="../media/image11.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0.xml"/><Relationship Id="rId1" Type="http://schemas.openxmlformats.org/officeDocument/2006/relationships/image" Target="../media/image1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1.xml"/></Relationships>
</file>

<file path=ppt/slides/_rels/slide30.xml.rels><?xml version="1.0" encoding="UTF-8" standalone="yes"?>
<Relationships xmlns="http://schemas.openxmlformats.org/package/2006/relationships"><Relationship Id="rId4" Type="http://schemas.openxmlformats.org/officeDocument/2006/relationships/vmlDrawing" Target="../drawings/vmlDrawing6.vml"/><Relationship Id="rId3" Type="http://schemas.openxmlformats.org/officeDocument/2006/relationships/slideLayout" Target="../slideLayouts/slideLayout30.xml"/><Relationship Id="rId2" Type="http://schemas.openxmlformats.org/officeDocument/2006/relationships/image" Target="../media/image13.wmf"/><Relationship Id="rId1" Type="http://schemas.openxmlformats.org/officeDocument/2006/relationships/oleObject" Target="../embeddings/oleObject6.bin"/></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0.xml"/><Relationship Id="rId1" Type="http://schemas.openxmlformats.org/officeDocument/2006/relationships/image" Target="../media/image14.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6.xml.rels><?xml version="1.0" encoding="UTF-8" standalone="yes"?>
<Relationships xmlns="http://schemas.openxmlformats.org/package/2006/relationships"><Relationship Id="rId5" Type="http://schemas.openxmlformats.org/officeDocument/2006/relationships/notesSlide" Target="../notesSlides/notesSlide16.xml"/><Relationship Id="rId4" Type="http://schemas.openxmlformats.org/officeDocument/2006/relationships/slideLayout" Target="../slideLayouts/slideLayout52.xml"/><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s>
</file>

<file path=ppt/slides/_rels/slide37.xml.rels><?xml version="1.0" encoding="UTF-8" standalone="yes"?>
<Relationships xmlns="http://schemas.openxmlformats.org/package/2006/relationships"><Relationship Id="rId5" Type="http://schemas.openxmlformats.org/officeDocument/2006/relationships/notesSlide" Target="../notesSlides/notesSlide17.xml"/><Relationship Id="rId4" Type="http://schemas.openxmlformats.org/officeDocument/2006/relationships/slideLayout" Target="../slideLayouts/slideLayout52.xml"/><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s>
</file>

<file path=ppt/slides/_rels/slide38.xml.rels><?xml version="1.0" encoding="UTF-8" standalone="yes"?>
<Relationships xmlns="http://schemas.openxmlformats.org/package/2006/relationships"><Relationship Id="rId4" Type="http://schemas.openxmlformats.org/officeDocument/2006/relationships/slideLayout" Target="../slideLayouts/slideLayout52.xml"/><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s>
</file>

<file path=ppt/slides/_rels/slide39.xml.rels><?xml version="1.0" encoding="UTF-8" standalone="yes"?>
<Relationships xmlns="http://schemas.openxmlformats.org/package/2006/relationships"><Relationship Id="rId5" Type="http://schemas.openxmlformats.org/officeDocument/2006/relationships/notesSlide" Target="../notesSlides/notesSlide18.xml"/><Relationship Id="rId4" Type="http://schemas.openxmlformats.org/officeDocument/2006/relationships/slideLayout" Target="../slideLayouts/slideLayout52.xml"/><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png"/></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vmlDrawing" Target="../drawings/vmlDrawing2.vml"/><Relationship Id="rId3" Type="http://schemas.openxmlformats.org/officeDocument/2006/relationships/slideLayout" Target="../slideLayouts/slideLayout7.xml"/><Relationship Id="rId2" Type="http://schemas.openxmlformats.org/officeDocument/2006/relationships/image" Target="../media/image3.wmf"/><Relationship Id="rId1" Type="http://schemas.openxmlformats.org/officeDocument/2006/relationships/oleObject" Target="../embeddings/oleObject2.bin"/></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52.xml"/><Relationship Id="rId1" Type="http://schemas.openxmlformats.org/officeDocument/2006/relationships/image" Target="../media/image27.emf"/></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52.xml"/><Relationship Id="rId1" Type="http://schemas.openxmlformats.org/officeDocument/2006/relationships/image" Target="../media/image28.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63.xml"/><Relationship Id="rId1" Type="http://schemas.openxmlformats.org/officeDocument/2006/relationships/image" Target="../media/image29.bmp"/></Relationships>
</file>

<file path=ppt/slides/_rels/slide46.xml.rels><?xml version="1.0" encoding="UTF-8" standalone="yes"?>
<Relationships xmlns="http://schemas.openxmlformats.org/package/2006/relationships"><Relationship Id="rId5" Type="http://schemas.openxmlformats.org/officeDocument/2006/relationships/notesSlide" Target="../notesSlides/notesSlide22.xml"/><Relationship Id="rId4" Type="http://schemas.openxmlformats.org/officeDocument/2006/relationships/vmlDrawing" Target="../drawings/vmlDrawing7.vml"/><Relationship Id="rId3" Type="http://schemas.openxmlformats.org/officeDocument/2006/relationships/slideLayout" Target="../slideLayouts/slideLayout52.xml"/><Relationship Id="rId2" Type="http://schemas.openxmlformats.org/officeDocument/2006/relationships/image" Target="../media/image30.wmf"/><Relationship Id="rId1" Type="http://schemas.openxmlformats.org/officeDocument/2006/relationships/oleObject" Target="../embeddings/oleObject7.bin"/></Relationships>
</file>

<file path=ppt/slides/_rels/slide47.xml.rels><?xml version="1.0" encoding="UTF-8" standalone="yes"?>
<Relationships xmlns="http://schemas.openxmlformats.org/package/2006/relationships"><Relationship Id="rId7" Type="http://schemas.openxmlformats.org/officeDocument/2006/relationships/notesSlide" Target="../notesSlides/notesSlide23.xml"/><Relationship Id="rId6" Type="http://schemas.openxmlformats.org/officeDocument/2006/relationships/vmlDrawing" Target="../drawings/vmlDrawing8.vml"/><Relationship Id="rId5" Type="http://schemas.openxmlformats.org/officeDocument/2006/relationships/slideLayout" Target="../slideLayouts/slideLayout63.xml"/><Relationship Id="rId4" Type="http://schemas.openxmlformats.org/officeDocument/2006/relationships/image" Target="../media/image32.wmf"/><Relationship Id="rId3" Type="http://schemas.openxmlformats.org/officeDocument/2006/relationships/oleObject" Target="../embeddings/oleObject9.bin"/><Relationship Id="rId2" Type="http://schemas.openxmlformats.org/officeDocument/2006/relationships/image" Target="../media/image31.wmf"/><Relationship Id="rId1" Type="http://schemas.openxmlformats.org/officeDocument/2006/relationships/oleObject" Target="../embeddings/oleObject8.bin"/></Relationships>
</file>

<file path=ppt/slides/_rels/slide48.xml.rels><?xml version="1.0" encoding="UTF-8" standalone="yes"?>
<Relationships xmlns="http://schemas.openxmlformats.org/package/2006/relationships"><Relationship Id="rId5" Type="http://schemas.openxmlformats.org/officeDocument/2006/relationships/notesSlide" Target="../notesSlides/notesSlide24.xml"/><Relationship Id="rId4" Type="http://schemas.openxmlformats.org/officeDocument/2006/relationships/vmlDrawing" Target="../drawings/vmlDrawing9.vml"/><Relationship Id="rId3" Type="http://schemas.openxmlformats.org/officeDocument/2006/relationships/slideLayout" Target="../slideLayouts/slideLayout63.xml"/><Relationship Id="rId2" Type="http://schemas.openxmlformats.org/officeDocument/2006/relationships/image" Target="../media/image33.wmf"/><Relationship Id="rId1" Type="http://schemas.openxmlformats.org/officeDocument/2006/relationships/oleObject" Target="../embeddings/oleObject10.bin"/></Relationships>
</file>

<file path=ppt/slides/_rels/slide49.xml.rels><?xml version="1.0" encoding="UTF-8" standalone="yes"?>
<Relationships xmlns="http://schemas.openxmlformats.org/package/2006/relationships"><Relationship Id="rId7" Type="http://schemas.openxmlformats.org/officeDocument/2006/relationships/notesSlide" Target="../notesSlides/notesSlide25.xml"/><Relationship Id="rId6" Type="http://schemas.openxmlformats.org/officeDocument/2006/relationships/vmlDrawing" Target="../drawings/vmlDrawing10.vml"/><Relationship Id="rId5" Type="http://schemas.openxmlformats.org/officeDocument/2006/relationships/slideLayout" Target="../slideLayouts/slideLayout63.xml"/><Relationship Id="rId4" Type="http://schemas.openxmlformats.org/officeDocument/2006/relationships/image" Target="../media/image35.wmf"/><Relationship Id="rId3" Type="http://schemas.openxmlformats.org/officeDocument/2006/relationships/oleObject" Target="../embeddings/oleObject12.bin"/><Relationship Id="rId2" Type="http://schemas.openxmlformats.org/officeDocument/2006/relationships/image" Target="../media/image34.wmf"/><Relationship Id="rId1" Type="http://schemas.openxmlformats.org/officeDocument/2006/relationships/oleObject" Target="../embeddings/oleObject11.bin"/></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3.xml"/></Relationships>
</file>

<file path=ppt/slides/_rels/slide51.xml.rels><?xml version="1.0" encoding="UTF-8" standalone="yes"?>
<Relationships xmlns="http://schemas.openxmlformats.org/package/2006/relationships"><Relationship Id="rId5" Type="http://schemas.openxmlformats.org/officeDocument/2006/relationships/notesSlide" Target="../notesSlides/notesSlide27.xml"/><Relationship Id="rId4" Type="http://schemas.openxmlformats.org/officeDocument/2006/relationships/vmlDrawing" Target="../drawings/vmlDrawing11.vml"/><Relationship Id="rId3" Type="http://schemas.openxmlformats.org/officeDocument/2006/relationships/slideLayout" Target="../slideLayouts/slideLayout63.xml"/><Relationship Id="rId2" Type="http://schemas.openxmlformats.org/officeDocument/2006/relationships/image" Target="../media/image36.wmf"/><Relationship Id="rId1" Type="http://schemas.openxmlformats.org/officeDocument/2006/relationships/oleObject" Target="../embeddings/oleObject13.bin"/></Relationships>
</file>

<file path=ppt/slides/_rels/slide52.xml.rels><?xml version="1.0" encoding="UTF-8" standalone="yes"?>
<Relationships xmlns="http://schemas.openxmlformats.org/package/2006/relationships"><Relationship Id="rId5" Type="http://schemas.openxmlformats.org/officeDocument/2006/relationships/notesSlide" Target="../notesSlides/notesSlide28.xml"/><Relationship Id="rId4" Type="http://schemas.openxmlformats.org/officeDocument/2006/relationships/vmlDrawing" Target="../drawings/vmlDrawing12.vml"/><Relationship Id="rId3" Type="http://schemas.openxmlformats.org/officeDocument/2006/relationships/slideLayout" Target="../slideLayouts/slideLayout63.xml"/><Relationship Id="rId2" Type="http://schemas.openxmlformats.org/officeDocument/2006/relationships/image" Target="../media/image37.wmf"/><Relationship Id="rId1" Type="http://schemas.openxmlformats.org/officeDocument/2006/relationships/oleObject" Target="../embeddings/oleObject14.bin"/></Relationships>
</file>

<file path=ppt/slides/_rels/slide53.xml.rels><?xml version="1.0" encoding="UTF-8" standalone="yes"?>
<Relationships xmlns="http://schemas.openxmlformats.org/package/2006/relationships"><Relationship Id="rId5" Type="http://schemas.openxmlformats.org/officeDocument/2006/relationships/notesSlide" Target="../notesSlides/notesSlide29.xml"/><Relationship Id="rId4" Type="http://schemas.openxmlformats.org/officeDocument/2006/relationships/vmlDrawing" Target="../drawings/vmlDrawing13.vml"/><Relationship Id="rId3" Type="http://schemas.openxmlformats.org/officeDocument/2006/relationships/slideLayout" Target="../slideLayouts/slideLayout63.xml"/><Relationship Id="rId2" Type="http://schemas.openxmlformats.org/officeDocument/2006/relationships/image" Target="../media/image38.wmf"/><Relationship Id="rId1" Type="http://schemas.openxmlformats.org/officeDocument/2006/relationships/oleObject" Target="../embeddings/oleObject15.bin"/></Relationships>
</file>

<file path=ppt/slides/_rels/slide54.xml.rels><?xml version="1.0" encoding="UTF-8" standalone="yes"?>
<Relationships xmlns="http://schemas.openxmlformats.org/package/2006/relationships"><Relationship Id="rId7" Type="http://schemas.openxmlformats.org/officeDocument/2006/relationships/notesSlide" Target="../notesSlides/notesSlide30.xml"/><Relationship Id="rId6" Type="http://schemas.openxmlformats.org/officeDocument/2006/relationships/vmlDrawing" Target="../drawings/vmlDrawing14.vml"/><Relationship Id="rId5" Type="http://schemas.openxmlformats.org/officeDocument/2006/relationships/slideLayout" Target="../slideLayouts/slideLayout63.xml"/><Relationship Id="rId4" Type="http://schemas.openxmlformats.org/officeDocument/2006/relationships/image" Target="../media/image40.wmf"/><Relationship Id="rId3" Type="http://schemas.openxmlformats.org/officeDocument/2006/relationships/oleObject" Target="../embeddings/oleObject17.bin"/><Relationship Id="rId2" Type="http://schemas.openxmlformats.org/officeDocument/2006/relationships/image" Target="../media/image39.wmf"/><Relationship Id="rId1" Type="http://schemas.openxmlformats.org/officeDocument/2006/relationships/oleObject" Target="../embeddings/oleObject16.bin"/></Relationships>
</file>

<file path=ppt/slides/_rels/slide55.xml.rels><?xml version="1.0" encoding="UTF-8" standalone="yes"?>
<Relationships xmlns="http://schemas.openxmlformats.org/package/2006/relationships"><Relationship Id="rId6" Type="http://schemas.openxmlformats.org/officeDocument/2006/relationships/vmlDrawing" Target="../drawings/vmlDrawing15.vml"/><Relationship Id="rId5" Type="http://schemas.openxmlformats.org/officeDocument/2006/relationships/slideLayout" Target="../slideLayouts/slideLayout63.xml"/><Relationship Id="rId4" Type="http://schemas.openxmlformats.org/officeDocument/2006/relationships/image" Target="../media/image42.wmf"/><Relationship Id="rId3" Type="http://schemas.openxmlformats.org/officeDocument/2006/relationships/oleObject" Target="../embeddings/oleObject19.bin"/><Relationship Id="rId2" Type="http://schemas.openxmlformats.org/officeDocument/2006/relationships/image" Target="../media/image41.wmf"/><Relationship Id="rId1" Type="http://schemas.openxmlformats.org/officeDocument/2006/relationships/oleObject" Target="../embeddings/oleObject18.bin"/></Relationships>
</file>

<file path=ppt/slides/_rels/slide56.xml.rels><?xml version="1.0" encoding="UTF-8" standalone="yes"?>
<Relationships xmlns="http://schemas.openxmlformats.org/package/2006/relationships"><Relationship Id="rId5" Type="http://schemas.openxmlformats.org/officeDocument/2006/relationships/notesSlide" Target="../notesSlides/notesSlide31.xml"/><Relationship Id="rId4" Type="http://schemas.openxmlformats.org/officeDocument/2006/relationships/vmlDrawing" Target="../drawings/vmlDrawing16.vml"/><Relationship Id="rId3" Type="http://schemas.openxmlformats.org/officeDocument/2006/relationships/slideLayout" Target="../slideLayouts/slideLayout85.xml"/><Relationship Id="rId2" Type="http://schemas.openxmlformats.org/officeDocument/2006/relationships/image" Target="../media/image43.wmf"/><Relationship Id="rId1" Type="http://schemas.openxmlformats.org/officeDocument/2006/relationships/oleObject" Target="../embeddings/oleObject20.bin"/></Relationships>
</file>

<file path=ppt/slides/_rels/slide57.xml.rels><?xml version="1.0" encoding="UTF-8" standalone="yes"?>
<Relationships xmlns="http://schemas.openxmlformats.org/package/2006/relationships"><Relationship Id="rId4" Type="http://schemas.openxmlformats.org/officeDocument/2006/relationships/slideLayout" Target="../slideLayouts/slideLayout74.xml"/><Relationship Id="rId3" Type="http://schemas.openxmlformats.org/officeDocument/2006/relationships/image" Target="../media/image46.jpeg"/><Relationship Id="rId2" Type="http://schemas.openxmlformats.org/officeDocument/2006/relationships/image" Target="../media/image45.emf"/><Relationship Id="rId1" Type="http://schemas.openxmlformats.org/officeDocument/2006/relationships/image" Target="../media/image44.png"/></Relationships>
</file>

<file path=ppt/slides/_rels/slide58.xml.rels><?xml version="1.0" encoding="UTF-8" standalone="yes"?>
<Relationships xmlns="http://schemas.openxmlformats.org/package/2006/relationships"><Relationship Id="rId4" Type="http://schemas.openxmlformats.org/officeDocument/2006/relationships/notesSlide" Target="../notesSlides/notesSlide32.xml"/><Relationship Id="rId3" Type="http://schemas.openxmlformats.org/officeDocument/2006/relationships/slideLayout" Target="../slideLayouts/slideLayout74.xml"/><Relationship Id="rId2" Type="http://schemas.openxmlformats.org/officeDocument/2006/relationships/image" Target="../media/image48.jpeg"/><Relationship Id="rId1" Type="http://schemas.openxmlformats.org/officeDocument/2006/relationships/image" Target="../media/image47.jpe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4.xml"/><Relationship Id="rId1" Type="http://schemas.openxmlformats.org/officeDocument/2006/relationships/image" Target="../media/image49.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6" Type="http://schemas.openxmlformats.org/officeDocument/2006/relationships/notesSlide" Target="../notesSlides/notesSlide34.xml"/><Relationship Id="rId5" Type="http://schemas.openxmlformats.org/officeDocument/2006/relationships/slideLayout" Target="../slideLayouts/slideLayout74.xml"/><Relationship Id="rId4" Type="http://schemas.openxmlformats.org/officeDocument/2006/relationships/image" Target="../media/image53.emf"/><Relationship Id="rId3" Type="http://schemas.openxmlformats.org/officeDocument/2006/relationships/image" Target="../media/image52.emf"/><Relationship Id="rId2" Type="http://schemas.openxmlformats.org/officeDocument/2006/relationships/image" Target="../media/image51.emf"/><Relationship Id="rId1" Type="http://schemas.openxmlformats.org/officeDocument/2006/relationships/image" Target="../media/image50.emf"/></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74.xml"/><Relationship Id="rId2" Type="http://schemas.openxmlformats.org/officeDocument/2006/relationships/image" Target="../media/image55.png"/><Relationship Id="rId1" Type="http://schemas.openxmlformats.org/officeDocument/2006/relationships/image" Target="../media/image54.emf"/></Relationships>
</file>

<file path=ppt/slides/_rels/slide62.xml.rels><?xml version="1.0" encoding="UTF-8" standalone="yes"?>
<Relationships xmlns="http://schemas.openxmlformats.org/package/2006/relationships"><Relationship Id="rId7" Type="http://schemas.openxmlformats.org/officeDocument/2006/relationships/notesSlide" Target="../notesSlides/notesSlide35.xml"/><Relationship Id="rId6" Type="http://schemas.openxmlformats.org/officeDocument/2006/relationships/vmlDrawing" Target="../drawings/vmlDrawing17.vml"/><Relationship Id="rId5" Type="http://schemas.openxmlformats.org/officeDocument/2006/relationships/slideLayout" Target="../slideLayouts/slideLayout74.xml"/><Relationship Id="rId4" Type="http://schemas.openxmlformats.org/officeDocument/2006/relationships/image" Target="../media/image57.wmf"/><Relationship Id="rId3" Type="http://schemas.openxmlformats.org/officeDocument/2006/relationships/oleObject" Target="../embeddings/oleObject22.bin"/><Relationship Id="rId2" Type="http://schemas.openxmlformats.org/officeDocument/2006/relationships/image" Target="../media/image56.wmf"/><Relationship Id="rId1" Type="http://schemas.openxmlformats.org/officeDocument/2006/relationships/oleObject" Target="../embeddings/oleObject21.bin"/></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4.xml"/><Relationship Id="rId1" Type="http://schemas.openxmlformats.org/officeDocument/2006/relationships/image" Target="../media/image58.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4.xml"/><Relationship Id="rId1" Type="http://schemas.openxmlformats.org/officeDocument/2006/relationships/image" Target="../media/image59.jpeg"/></Relationships>
</file>

<file path=ppt/slides/_rels/slide65.xml.rels><?xml version="1.0" encoding="UTF-8" standalone="yes"?>
<Relationships xmlns="http://schemas.openxmlformats.org/package/2006/relationships"><Relationship Id="rId4" Type="http://schemas.openxmlformats.org/officeDocument/2006/relationships/slideLayout" Target="../slideLayouts/slideLayout74.xml"/><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image" Target="../media/image60.png"/></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74.xml"/><Relationship Id="rId1" Type="http://schemas.openxmlformats.org/officeDocument/2006/relationships/image" Target="../media/image63.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4.xml"/><Relationship Id="rId1" Type="http://schemas.openxmlformats.org/officeDocument/2006/relationships/image" Target="../media/image64.png"/></Relationships>
</file>

<file path=ppt/slides/_rels/slide68.xml.rels><?xml version="1.0" encoding="UTF-8" standalone="yes"?>
<Relationships xmlns="http://schemas.openxmlformats.org/package/2006/relationships"><Relationship Id="rId2" Type="http://schemas.openxmlformats.org/officeDocument/2006/relationships/slideLayout" Target="../slideLayouts/slideLayout74.xml"/><Relationship Id="rId1" Type="http://schemas.openxmlformats.org/officeDocument/2006/relationships/image" Target="../media/image65.jpeg"/></Relationships>
</file>

<file path=ppt/slides/_rels/slide69.xml.rels><?xml version="1.0" encoding="UTF-8" standalone="yes"?>
<Relationships xmlns="http://schemas.openxmlformats.org/package/2006/relationships"><Relationship Id="rId4" Type="http://schemas.openxmlformats.org/officeDocument/2006/relationships/notesSlide" Target="../notesSlides/notesSlide39.xml"/><Relationship Id="rId3" Type="http://schemas.openxmlformats.org/officeDocument/2006/relationships/slideLayout" Target="../slideLayouts/slideLayout74.xml"/><Relationship Id="rId2" Type="http://schemas.openxmlformats.org/officeDocument/2006/relationships/image" Target="../media/image67.png"/><Relationship Id="rId1" Type="http://schemas.openxmlformats.org/officeDocument/2006/relationships/image" Target="../media/image6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5" Type="http://schemas.openxmlformats.org/officeDocument/2006/relationships/notesSlide" Target="../notesSlides/notesSlide40.xml"/><Relationship Id="rId4" Type="http://schemas.openxmlformats.org/officeDocument/2006/relationships/vmlDrawing" Target="../drawings/vmlDrawing18.vml"/><Relationship Id="rId3" Type="http://schemas.openxmlformats.org/officeDocument/2006/relationships/slideLayout" Target="../slideLayouts/slideLayout74.xml"/><Relationship Id="rId2" Type="http://schemas.openxmlformats.org/officeDocument/2006/relationships/image" Target="../media/image68.wmf"/><Relationship Id="rId1" Type="http://schemas.openxmlformats.org/officeDocument/2006/relationships/oleObject" Target="../embeddings/oleObject23.bin"/></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image" Target="../media/image70.jpeg"/><Relationship Id="rId1" Type="http://schemas.openxmlformats.org/officeDocument/2006/relationships/image" Target="../media/image6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289" name="Text Box 2"/>
          <p:cNvSpPr txBox="1"/>
          <p:nvPr/>
        </p:nvSpPr>
        <p:spPr>
          <a:xfrm>
            <a:off x="1062038" y="1217613"/>
            <a:ext cx="7038975" cy="365125"/>
          </a:xfrm>
          <a:prstGeom prst="rect">
            <a:avLst/>
          </a:prstGeom>
          <a:noFill/>
          <a:ln w="9525">
            <a:noFill/>
          </a:ln>
        </p:spPr>
        <p:txBody>
          <a:bodyPr anchor="ctr">
            <a:spAutoFit/>
          </a:bodyPr>
          <a:p>
            <a:pPr lvl="0"/>
            <a:endParaRPr lang="zh-CN" altLang="en-US" sz="1800" dirty="0">
              <a:latin typeface="Arial" panose="020B0604020202020204" pitchFamily="34" charset="0"/>
              <a:ea typeface="宋体" panose="02010600030101010101" pitchFamily="2" charset="-122"/>
            </a:endParaRPr>
          </a:p>
        </p:txBody>
      </p:sp>
      <p:grpSp>
        <p:nvGrpSpPr>
          <p:cNvPr id="12290" name="组合 12290"/>
          <p:cNvGrpSpPr/>
          <p:nvPr/>
        </p:nvGrpSpPr>
        <p:grpSpPr>
          <a:xfrm>
            <a:off x="0" y="2060575"/>
            <a:ext cx="9154160" cy="1828800"/>
            <a:chOff x="0" y="0"/>
            <a:chExt cx="14415" cy="2880"/>
          </a:xfrm>
        </p:grpSpPr>
        <p:sp>
          <p:nvSpPr>
            <p:cNvPr id="12291" name="Rectangle 1"/>
            <p:cNvSpPr/>
            <p:nvPr/>
          </p:nvSpPr>
          <p:spPr>
            <a:xfrm>
              <a:off x="0" y="0"/>
              <a:ext cx="14415" cy="2880"/>
            </a:xfrm>
            <a:prstGeom prst="rect">
              <a:avLst/>
            </a:prstGeom>
            <a:solidFill>
              <a:srgbClr val="008000"/>
            </a:solidFill>
            <a:ln w="9525" cap="flat" cmpd="sng">
              <a:solidFill>
                <a:srgbClr val="9BBB59"/>
              </a:solidFill>
              <a:prstDash val="solid"/>
              <a:miter/>
              <a:headEnd type="none" w="med" len="med"/>
              <a:tailEnd type="none" w="med" len="med"/>
            </a:ln>
          </p:spPr>
          <p:txBody>
            <a:bodyPr anchor="ctr"/>
            <a:p>
              <a:pPr lvl="0" algn="ctr"/>
              <a:endParaRPr lang="zh-CN" altLang="en-US" sz="1800" dirty="0">
                <a:solidFill>
                  <a:srgbClr val="FFFFFF"/>
                </a:solidFill>
                <a:latin typeface="Calibri" panose="020F0502020204030204" pitchFamily="2"/>
                <a:ea typeface="宋体" panose="02010600030101010101" pitchFamily="2" charset="-122"/>
                <a:sym typeface="Calibri" panose="020F0502020204030204" pitchFamily="2"/>
              </a:endParaRPr>
            </a:p>
          </p:txBody>
        </p:sp>
        <p:sp>
          <p:nvSpPr>
            <p:cNvPr id="12292" name="Straight Connector 4"/>
            <p:cNvSpPr/>
            <p:nvPr/>
          </p:nvSpPr>
          <p:spPr>
            <a:xfrm>
              <a:off x="840" y="120"/>
              <a:ext cx="13560" cy="3"/>
            </a:xfrm>
            <a:prstGeom prst="line">
              <a:avLst/>
            </a:prstGeom>
            <a:ln w="9525" cap="flat" cmpd="sng">
              <a:solidFill>
                <a:schemeClr val="bg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2293" name="Straight Connector 5"/>
            <p:cNvSpPr/>
            <p:nvPr/>
          </p:nvSpPr>
          <p:spPr>
            <a:xfrm>
              <a:off x="15" y="2760"/>
              <a:ext cx="14398" cy="0"/>
            </a:xfrm>
            <a:prstGeom prst="line">
              <a:avLst/>
            </a:prstGeom>
            <a:ln w="9525" cap="flat" cmpd="sng">
              <a:solidFill>
                <a:schemeClr val="bg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2294" name="Title 1"/>
            <p:cNvSpPr/>
            <p:nvPr/>
          </p:nvSpPr>
          <p:spPr>
            <a:xfrm>
              <a:off x="323" y="328"/>
              <a:ext cx="14077" cy="1830"/>
            </a:xfrm>
            <a:prstGeom prst="rect">
              <a:avLst/>
            </a:prstGeom>
            <a:solidFill>
              <a:srgbClr val="008000"/>
            </a:solidFill>
            <a:ln w="9525">
              <a:noFill/>
            </a:ln>
          </p:spPr>
          <p:txBody>
            <a:bodyPr anchor="t"/>
            <a:p>
              <a:pPr lvl="0" algn="ctr"/>
              <a:r>
                <a:rPr sz="4800" b="1" dirty="0">
                  <a:solidFill>
                    <a:srgbClr val="F8F8F8"/>
                  </a:solidFill>
                  <a:latin typeface="Calibri" panose="020F0502020204030204" pitchFamily="2"/>
                  <a:ea typeface="宋体" panose="02010600030101010101" pitchFamily="2" charset="-122"/>
                  <a:sym typeface="Calibri" panose="020F0502020204030204" pitchFamily="2"/>
                </a:rPr>
                <a:t>新能源汽车电子暨汽车充电装置EMC检测技术</a:t>
              </a:r>
              <a:endParaRPr lang="zh-CN" altLang="en-US" sz="4800" b="1" dirty="0">
                <a:solidFill>
                  <a:srgbClr val="F8F8F8"/>
                </a:solidFill>
                <a:latin typeface="Calibri" panose="020F0502020204030204" pitchFamily="2"/>
                <a:ea typeface="宋体" panose="02010600030101010101" pitchFamily="2" charset="-122"/>
                <a:sym typeface="Calibri" panose="020F0502020204030204" pitchFamily="2"/>
              </a:endParaRPr>
            </a:p>
          </p:txBody>
        </p:sp>
      </p:grpSp>
      <p:sp>
        <p:nvSpPr>
          <p:cNvPr id="12295" name="TextBox 2"/>
          <p:cNvSpPr txBox="1"/>
          <p:nvPr/>
        </p:nvSpPr>
        <p:spPr>
          <a:xfrm>
            <a:off x="468313" y="4508500"/>
            <a:ext cx="8072437" cy="1455420"/>
          </a:xfrm>
          <a:prstGeom prst="rect">
            <a:avLst/>
          </a:prstGeom>
          <a:noFill/>
          <a:ln w="9525">
            <a:noFill/>
          </a:ln>
        </p:spPr>
        <p:txBody>
          <a:bodyPr anchor="t">
            <a:spAutoFit/>
          </a:bodyPr>
          <a:p>
            <a:pPr lvl="0" algn="ctr">
              <a:spcBef>
                <a:spcPts val="1000"/>
              </a:spcBef>
            </a:pPr>
            <a:r>
              <a:rPr lang="zh-CN" altLang="en-US" sz="2400" b="1" dirty="0">
                <a:solidFill>
                  <a:srgbClr val="010A0B"/>
                </a:solidFill>
                <a:latin typeface="Arial" panose="020B0604020202020204" pitchFamily="34" charset="0"/>
                <a:ea typeface="Arial" panose="020B0604020202020204" pitchFamily="34" charset="0"/>
              </a:rPr>
              <a:t>涂辛雅  高工</a:t>
            </a:r>
            <a:r>
              <a:rPr lang="zh-CN" altLang="en-US" sz="2400" dirty="0">
                <a:solidFill>
                  <a:srgbClr val="010A0B"/>
                </a:solidFill>
                <a:latin typeface="Arial" panose="020B0604020202020204" pitchFamily="34" charset="0"/>
                <a:ea typeface="Arial" panose="020B0604020202020204" pitchFamily="34" charset="0"/>
              </a:rPr>
              <a:t>  </a:t>
            </a:r>
            <a:r>
              <a:rPr lang="zh-CN" altLang="en-US" sz="2400" b="1" dirty="0">
                <a:solidFill>
                  <a:srgbClr val="010A0B"/>
                </a:solidFill>
                <a:latin typeface="Arial" panose="020B0604020202020204" pitchFamily="34" charset="0"/>
                <a:ea typeface="Arial" panose="020B0604020202020204" pitchFamily="34" charset="0"/>
              </a:rPr>
              <a:t> </a:t>
            </a:r>
            <a:endParaRPr lang="zh-CN" altLang="en-US" sz="2400" b="1" dirty="0">
              <a:solidFill>
                <a:srgbClr val="010A0B"/>
              </a:solidFill>
              <a:latin typeface="Arial" panose="020B0604020202020204" pitchFamily="34" charset="0"/>
              <a:ea typeface="Arial" panose="020B0604020202020204" pitchFamily="34" charset="0"/>
            </a:endParaRPr>
          </a:p>
          <a:p>
            <a:pPr lvl="0" algn="ctr">
              <a:spcBef>
                <a:spcPts val="1000"/>
              </a:spcBef>
            </a:pPr>
            <a:r>
              <a:rPr lang="zh-CN" altLang="en-US" sz="2400" dirty="0">
                <a:solidFill>
                  <a:srgbClr val="010A0B"/>
                </a:solidFill>
                <a:latin typeface="Arial" panose="020B0604020202020204" pitchFamily="34" charset="0"/>
                <a:ea typeface="Arial" panose="020B0604020202020204" pitchFamily="34" charset="0"/>
              </a:rPr>
              <a:t>EMC&amp;电子测量研究所</a:t>
            </a:r>
            <a:endParaRPr lang="zh-CN" altLang="en-US" sz="2400" dirty="0">
              <a:solidFill>
                <a:srgbClr val="010A0B"/>
              </a:solidFill>
              <a:latin typeface="Arial" panose="020B0604020202020204" pitchFamily="34" charset="0"/>
              <a:ea typeface="Arial" panose="020B0604020202020204" pitchFamily="34" charset="0"/>
            </a:endParaRPr>
          </a:p>
          <a:p>
            <a:pPr lvl="0" algn="ctr">
              <a:spcBef>
                <a:spcPts val="1000"/>
              </a:spcBef>
            </a:pPr>
            <a:r>
              <a:rPr lang="zh-CN" altLang="en-US" sz="2400" b="1" dirty="0">
                <a:solidFill>
                  <a:srgbClr val="010A0B"/>
                </a:solidFill>
                <a:latin typeface="Arial" panose="020B0604020202020204" pitchFamily="34" charset="0"/>
                <a:ea typeface="Arial" panose="020B0604020202020204" pitchFamily="34" charset="0"/>
              </a:rPr>
              <a:t>杭州远方电磁兼容技术有限公司</a:t>
            </a:r>
            <a:endParaRPr lang="zh-CN" altLang="en-US" sz="2400" b="1" dirty="0">
              <a:solidFill>
                <a:srgbClr val="010A0B"/>
              </a:solidFill>
              <a:latin typeface="Arial" panose="020B0604020202020204" pitchFamily="34" charset="0"/>
              <a:ea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3" name="Text Box 2"/>
          <p:cNvSpPr txBox="1"/>
          <p:nvPr/>
        </p:nvSpPr>
        <p:spPr>
          <a:xfrm>
            <a:off x="1062038" y="1217613"/>
            <a:ext cx="7038975" cy="365125"/>
          </a:xfrm>
          <a:prstGeom prst="rect">
            <a:avLst/>
          </a:prstGeom>
          <a:noFill/>
          <a:ln w="9525">
            <a:noFill/>
          </a:ln>
        </p:spPr>
        <p:txBody>
          <a:bodyPr anchor="ctr">
            <a:spAutoFit/>
          </a:bodyPr>
          <a:p>
            <a:pPr lvl="0" eaLnBrk="0" hangingPunct="0"/>
            <a:endParaRPr lang="zh-CN" altLang="en-US" sz="1800" dirty="0">
              <a:latin typeface="Arial" panose="020B0604020202020204" pitchFamily="34" charset="0"/>
              <a:ea typeface="宋体" panose="02010600030101010101" pitchFamily="2" charset="-122"/>
            </a:endParaRPr>
          </a:p>
        </p:txBody>
      </p:sp>
      <p:sp>
        <p:nvSpPr>
          <p:cNvPr id="23554" name="AutoShape 4"/>
          <p:cNvSpPr/>
          <p:nvPr/>
        </p:nvSpPr>
        <p:spPr>
          <a:xfrm>
            <a:off x="612775" y="1485900"/>
            <a:ext cx="7920038" cy="4679950"/>
          </a:xfrm>
          <a:prstGeom prst="roundRect">
            <a:avLst>
              <a:gd name="adj" fmla="val 4782"/>
            </a:avLst>
          </a:prstGeom>
          <a:noFill/>
          <a:ln w="9525">
            <a:noFill/>
          </a:ln>
        </p:spPr>
        <p:txBody>
          <a:bodyPr anchor="ctr"/>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Char char="n"/>
              <a:tabLst>
                <a:tab pos="136525" algn="l"/>
              </a:tabLst>
            </a:pPr>
            <a:endParaRPr lang="zh-CN" altLang="en-US" sz="16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p:txBody>
      </p:sp>
      <p:sp>
        <p:nvSpPr>
          <p:cNvPr id="23555" name="AutoShape 3"/>
          <p:cNvSpPr/>
          <p:nvPr/>
        </p:nvSpPr>
        <p:spPr>
          <a:xfrm>
            <a:off x="971550" y="981075"/>
            <a:ext cx="5182870" cy="752475"/>
          </a:xfrm>
          <a:prstGeom prst="roundRect">
            <a:avLst>
              <a:gd name="adj" fmla="val 16667"/>
            </a:avLst>
          </a:prstGeom>
          <a:gradFill rotWithShape="1">
            <a:gsLst>
              <a:gs pos="0">
                <a:srgbClr val="6EFF01">
                  <a:alpha val="100000"/>
                </a:srgbClr>
              </a:gs>
              <a:gs pos="89999">
                <a:srgbClr val="0F5000">
                  <a:alpha val="100000"/>
                </a:srgbClr>
              </a:gs>
              <a:gs pos="100000">
                <a:srgbClr val="0F5000">
                  <a:alpha val="100000"/>
                </a:srgbClr>
              </a:gs>
            </a:gsLst>
            <a:lin ang="2700000" scaled="1"/>
            <a:tileRect/>
          </a:gradFill>
          <a:ln w="9525">
            <a:noFill/>
          </a:ln>
        </p:spPr>
        <p:txBody>
          <a:bodyPr anchor="ctr"/>
          <a:p>
            <a:pPr lvl="0" algn="ctr" eaLnBrk="0" fontAlgn="ctr" hangingPunct="0">
              <a:buClr>
                <a:srgbClr val="FF0000"/>
              </a:buClr>
              <a:buSzPct val="70000"/>
            </a:pPr>
            <a:r>
              <a:rPr lang="zh-CN" altLang="en-US" b="1" dirty="0">
                <a:solidFill>
                  <a:schemeClr val="bg1"/>
                </a:solidFill>
                <a:latin typeface="微软雅黑" panose="020B0503020204020204" pitchFamily="2" charset="-122"/>
                <a:ea typeface="微软雅黑" panose="020B0503020204020204" pitchFamily="2" charset="-122"/>
                <a:sym typeface="微软雅黑" panose="020B0503020204020204" pitchFamily="2" charset="-122"/>
              </a:rPr>
              <a:t>汽车充电装置EMI测试分类</a:t>
            </a:r>
            <a:endParaRPr lang="zh-CN" altLang="en-US" b="1" dirty="0">
              <a:solidFill>
                <a:schemeClr val="bg1"/>
              </a:solidFill>
              <a:latin typeface="微软雅黑" panose="020B0503020204020204" pitchFamily="2" charset="-122"/>
              <a:ea typeface="微软雅黑" panose="020B0503020204020204" pitchFamily="2" charset="-122"/>
              <a:sym typeface="微软雅黑" panose="020B0503020204020204" pitchFamily="2" charset="-122"/>
            </a:endParaRPr>
          </a:p>
        </p:txBody>
      </p:sp>
      <p:sp>
        <p:nvSpPr>
          <p:cNvPr id="23556" name="AutoShape 4"/>
          <p:cNvSpPr/>
          <p:nvPr/>
        </p:nvSpPr>
        <p:spPr>
          <a:xfrm>
            <a:off x="739775" y="1612900"/>
            <a:ext cx="7920038" cy="4679950"/>
          </a:xfrm>
          <a:prstGeom prst="roundRect">
            <a:avLst>
              <a:gd name="adj" fmla="val 4782"/>
            </a:avLst>
          </a:prstGeom>
          <a:noFill/>
          <a:ln w="9525">
            <a:noFill/>
          </a:ln>
        </p:spPr>
        <p:txBody>
          <a:bodyPr wrap="square" anchor="ctr"/>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Char char="n"/>
              <a:tabLst>
                <a:tab pos="136525" algn="l"/>
              </a:tabLst>
            </a:pPr>
            <a:endParaRPr lang="zh-CN" altLang="en-US" sz="16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p:txBody>
      </p:sp>
      <p:sp>
        <p:nvSpPr>
          <p:cNvPr id="23557" name="Rectangle 6"/>
          <p:cNvSpPr/>
          <p:nvPr/>
        </p:nvSpPr>
        <p:spPr>
          <a:xfrm>
            <a:off x="4140200" y="2276475"/>
            <a:ext cx="1368425" cy="576263"/>
          </a:xfrm>
          <a:prstGeom prst="rect">
            <a:avLst/>
          </a:prstGeom>
          <a:solidFill>
            <a:srgbClr val="339933"/>
          </a:solidFill>
          <a:ln w="9525" cap="flat" cmpd="sng">
            <a:solidFill>
              <a:schemeClr val="tx1"/>
            </a:solidFill>
            <a:prstDash val="solid"/>
            <a:miter/>
            <a:headEnd type="none" w="med" len="med"/>
            <a:tailEnd type="none" w="med" len="med"/>
          </a:ln>
        </p:spPr>
        <p:txBody>
          <a:bodyPr wrap="none" anchor="ctr"/>
          <a:p>
            <a:pPr lvl="0" algn="ctr" eaLnBrk="0" hangingPunct="0"/>
            <a:r>
              <a:rPr lang="zh-CN" altLang="en-US" sz="2000" dirty="0">
                <a:solidFill>
                  <a:schemeClr val="bg1"/>
                </a:solidFill>
                <a:latin typeface="Arial" panose="020B0604020202020204" pitchFamily="34" charset="0"/>
                <a:ea typeface="宋体" panose="02010600030101010101" pitchFamily="2" charset="-122"/>
              </a:rPr>
              <a:t>发射</a:t>
            </a:r>
            <a:endParaRPr lang="zh-CN" altLang="en-US" sz="2000" dirty="0">
              <a:solidFill>
                <a:schemeClr val="bg1"/>
              </a:solidFill>
              <a:latin typeface="Arial" panose="020B0604020202020204" pitchFamily="34" charset="0"/>
              <a:ea typeface="宋体" panose="02010600030101010101" pitchFamily="2" charset="-122"/>
            </a:endParaRPr>
          </a:p>
        </p:txBody>
      </p:sp>
      <p:sp>
        <p:nvSpPr>
          <p:cNvPr id="23558" name="Rectangle 7"/>
          <p:cNvSpPr/>
          <p:nvPr/>
        </p:nvSpPr>
        <p:spPr>
          <a:xfrm>
            <a:off x="1511300" y="3429000"/>
            <a:ext cx="1620838" cy="577850"/>
          </a:xfrm>
          <a:prstGeom prst="rect">
            <a:avLst/>
          </a:prstGeom>
          <a:solidFill>
            <a:srgbClr val="339933"/>
          </a:solidFill>
          <a:ln w="9525" cap="flat" cmpd="sng">
            <a:solidFill>
              <a:schemeClr val="tx1"/>
            </a:solidFill>
            <a:prstDash val="solid"/>
            <a:miter/>
            <a:headEnd type="none" w="med" len="med"/>
            <a:tailEnd type="none" w="med" len="med"/>
          </a:ln>
        </p:spPr>
        <p:txBody>
          <a:bodyPr wrap="none" anchor="ctr"/>
          <a:p>
            <a:pPr lvl="0" algn="ctr" eaLnBrk="0" hangingPunct="0"/>
            <a:r>
              <a:rPr lang="zh-CN" altLang="en-US" sz="2000" dirty="0">
                <a:solidFill>
                  <a:schemeClr val="bg1"/>
                </a:solidFill>
                <a:latin typeface="Arial" panose="020B0604020202020204" pitchFamily="34" charset="0"/>
                <a:ea typeface="宋体" panose="02010600030101010101" pitchFamily="2" charset="-122"/>
              </a:rPr>
              <a:t>射频传导发射</a:t>
            </a:r>
            <a:endParaRPr lang="zh-CN" altLang="en-US" sz="2000" dirty="0">
              <a:solidFill>
                <a:schemeClr val="bg1"/>
              </a:solidFill>
              <a:latin typeface="Arial" panose="020B0604020202020204" pitchFamily="34" charset="0"/>
              <a:ea typeface="宋体" panose="02010600030101010101" pitchFamily="2" charset="-122"/>
            </a:endParaRPr>
          </a:p>
        </p:txBody>
      </p:sp>
      <p:sp>
        <p:nvSpPr>
          <p:cNvPr id="23559" name="Rectangle 8"/>
          <p:cNvSpPr/>
          <p:nvPr/>
        </p:nvSpPr>
        <p:spPr>
          <a:xfrm>
            <a:off x="3924300" y="3429000"/>
            <a:ext cx="1822450" cy="576263"/>
          </a:xfrm>
          <a:prstGeom prst="rect">
            <a:avLst/>
          </a:prstGeom>
          <a:solidFill>
            <a:srgbClr val="339933"/>
          </a:solidFill>
          <a:ln w="9525" cap="flat" cmpd="sng">
            <a:solidFill>
              <a:schemeClr val="tx1"/>
            </a:solidFill>
            <a:prstDash val="solid"/>
            <a:miter/>
            <a:headEnd type="none" w="med" len="med"/>
            <a:tailEnd type="none" w="med" len="med"/>
          </a:ln>
        </p:spPr>
        <p:txBody>
          <a:bodyPr wrap="none" anchor="ctr"/>
          <a:p>
            <a:pPr lvl="0" algn="ctr" eaLnBrk="0" hangingPunct="0"/>
            <a:r>
              <a:rPr lang="zh-CN" altLang="en-US" sz="2000" dirty="0">
                <a:solidFill>
                  <a:schemeClr val="bg1"/>
                </a:solidFill>
                <a:latin typeface="Arial" panose="020B0604020202020204" pitchFamily="34" charset="0"/>
                <a:ea typeface="宋体" panose="02010600030101010101" pitchFamily="2" charset="-122"/>
                <a:sym typeface="Arial" panose="020B0604020202020204" pitchFamily="34" charset="0"/>
              </a:rPr>
              <a:t>射频辐射发射</a:t>
            </a:r>
            <a:endParaRPr lang="zh-CN" altLang="en-US" sz="2000" dirty="0">
              <a:solidFill>
                <a:schemeClr val="bg1"/>
              </a:solidFill>
              <a:latin typeface="Arial" panose="020B0604020202020204" pitchFamily="34" charset="0"/>
              <a:ea typeface="宋体" panose="02010600030101010101" pitchFamily="2" charset="-122"/>
              <a:sym typeface="Arial" panose="020B0604020202020204" pitchFamily="34" charset="0"/>
            </a:endParaRPr>
          </a:p>
        </p:txBody>
      </p:sp>
      <p:sp>
        <p:nvSpPr>
          <p:cNvPr id="23560" name="Rectangle 9"/>
          <p:cNvSpPr/>
          <p:nvPr/>
        </p:nvSpPr>
        <p:spPr>
          <a:xfrm>
            <a:off x="900113" y="4724400"/>
            <a:ext cx="1077912" cy="577850"/>
          </a:xfrm>
          <a:prstGeom prst="rect">
            <a:avLst/>
          </a:prstGeom>
          <a:solidFill>
            <a:srgbClr val="339933"/>
          </a:solidFill>
          <a:ln w="9525" cap="flat" cmpd="sng">
            <a:solidFill>
              <a:schemeClr val="tx1"/>
            </a:solidFill>
            <a:prstDash val="solid"/>
            <a:miter/>
            <a:headEnd type="none" w="med" len="med"/>
            <a:tailEnd type="none" w="med" len="med"/>
          </a:ln>
        </p:spPr>
        <p:txBody>
          <a:bodyPr wrap="none" anchor="ctr"/>
          <a:p>
            <a:pPr lvl="0" algn="ctr" eaLnBrk="0" hangingPunct="0"/>
            <a:r>
              <a:rPr lang="zh-CN" altLang="en-US" sz="2000" dirty="0">
                <a:solidFill>
                  <a:schemeClr val="bg1"/>
                </a:solidFill>
                <a:latin typeface="Arial" panose="020B0604020202020204" pitchFamily="34" charset="0"/>
                <a:ea typeface="宋体" panose="02010600030101010101" pitchFamily="2" charset="-122"/>
                <a:sym typeface="Arial" panose="020B0604020202020204" pitchFamily="34" charset="0"/>
              </a:rPr>
              <a:t>电压法</a:t>
            </a:r>
            <a:endParaRPr lang="zh-CN" altLang="en-US" sz="2000" dirty="0">
              <a:solidFill>
                <a:schemeClr val="bg1"/>
              </a:solidFill>
              <a:latin typeface="Arial" panose="020B0604020202020204" pitchFamily="34" charset="0"/>
              <a:ea typeface="宋体" panose="02010600030101010101" pitchFamily="2" charset="-122"/>
              <a:sym typeface="Arial" panose="020B0604020202020204" pitchFamily="34" charset="0"/>
            </a:endParaRPr>
          </a:p>
        </p:txBody>
      </p:sp>
      <p:sp>
        <p:nvSpPr>
          <p:cNvPr id="23561" name="Rectangle 10"/>
          <p:cNvSpPr/>
          <p:nvPr/>
        </p:nvSpPr>
        <p:spPr>
          <a:xfrm>
            <a:off x="1981200" y="4725988"/>
            <a:ext cx="1079500" cy="577850"/>
          </a:xfrm>
          <a:prstGeom prst="rect">
            <a:avLst/>
          </a:prstGeom>
          <a:solidFill>
            <a:srgbClr val="339933"/>
          </a:solidFill>
          <a:ln w="9525" cap="flat" cmpd="sng">
            <a:solidFill>
              <a:schemeClr val="tx1"/>
            </a:solidFill>
            <a:prstDash val="solid"/>
            <a:miter/>
            <a:headEnd type="none" w="med" len="med"/>
            <a:tailEnd type="none" w="med" len="med"/>
          </a:ln>
        </p:spPr>
        <p:txBody>
          <a:bodyPr wrap="none" anchor="ctr"/>
          <a:p>
            <a:pPr lvl="0" algn="ctr" eaLnBrk="0" hangingPunct="0"/>
            <a:r>
              <a:rPr lang="zh-CN" altLang="en-US" sz="2000" dirty="0">
                <a:solidFill>
                  <a:schemeClr val="bg1"/>
                </a:solidFill>
                <a:latin typeface="Arial" panose="020B0604020202020204" pitchFamily="34" charset="0"/>
                <a:ea typeface="宋体" panose="02010600030101010101" pitchFamily="2" charset="-122"/>
                <a:sym typeface="Arial" panose="020B0604020202020204" pitchFamily="34" charset="0"/>
              </a:rPr>
              <a:t>电流法</a:t>
            </a:r>
            <a:endParaRPr lang="zh-CN" altLang="en-US" sz="2000" dirty="0">
              <a:solidFill>
                <a:schemeClr val="bg1"/>
              </a:solidFill>
              <a:latin typeface="Arial" panose="020B0604020202020204" pitchFamily="34" charset="0"/>
              <a:ea typeface="宋体" panose="02010600030101010101" pitchFamily="2" charset="-122"/>
              <a:sym typeface="Arial" panose="020B0604020202020204" pitchFamily="34" charset="0"/>
            </a:endParaRPr>
          </a:p>
        </p:txBody>
      </p:sp>
      <p:sp>
        <p:nvSpPr>
          <p:cNvPr id="23562" name="Rectangle 11"/>
          <p:cNvSpPr/>
          <p:nvPr/>
        </p:nvSpPr>
        <p:spPr>
          <a:xfrm>
            <a:off x="3348038" y="4725988"/>
            <a:ext cx="1008062" cy="574675"/>
          </a:xfrm>
          <a:prstGeom prst="rect">
            <a:avLst/>
          </a:prstGeom>
          <a:solidFill>
            <a:srgbClr val="FF0000"/>
          </a:solidFill>
          <a:ln w="9525" cap="flat" cmpd="sng">
            <a:solidFill>
              <a:schemeClr val="tx1"/>
            </a:solidFill>
            <a:prstDash val="solid"/>
            <a:miter/>
            <a:headEnd type="none" w="med" len="med"/>
            <a:tailEnd type="none" w="med" len="med"/>
          </a:ln>
        </p:spPr>
        <p:txBody>
          <a:bodyPr wrap="none" anchor="ctr"/>
          <a:p>
            <a:pPr lvl="0" algn="ctr" eaLnBrk="0" hangingPunct="0"/>
            <a:r>
              <a:rPr lang="zh-CN" altLang="en-US" sz="2000" dirty="0">
                <a:solidFill>
                  <a:schemeClr val="bg1"/>
                </a:solidFill>
                <a:latin typeface="Arial" panose="020B0604020202020204" pitchFamily="34" charset="0"/>
                <a:ea typeface="宋体" panose="02010600030101010101" pitchFamily="2" charset="-122"/>
                <a:sym typeface="Arial" panose="020B0604020202020204" pitchFamily="34" charset="0"/>
              </a:rPr>
              <a:t>天线法</a:t>
            </a:r>
            <a:endParaRPr lang="zh-CN" altLang="en-US" sz="2000" dirty="0">
              <a:solidFill>
                <a:schemeClr val="bg1"/>
              </a:solidFill>
              <a:latin typeface="Arial" panose="020B0604020202020204" pitchFamily="34" charset="0"/>
              <a:ea typeface="宋体" panose="02010600030101010101" pitchFamily="2" charset="-122"/>
              <a:sym typeface="Arial" panose="020B0604020202020204" pitchFamily="34" charset="0"/>
            </a:endParaRPr>
          </a:p>
        </p:txBody>
      </p:sp>
      <p:sp>
        <p:nvSpPr>
          <p:cNvPr id="23563" name="Rectangle 12"/>
          <p:cNvSpPr/>
          <p:nvPr/>
        </p:nvSpPr>
        <p:spPr>
          <a:xfrm>
            <a:off x="4356100" y="4725988"/>
            <a:ext cx="1152525" cy="574675"/>
          </a:xfrm>
          <a:prstGeom prst="rect">
            <a:avLst/>
          </a:prstGeom>
          <a:solidFill>
            <a:srgbClr val="339933"/>
          </a:solidFill>
          <a:ln w="9525" cap="flat" cmpd="sng">
            <a:solidFill>
              <a:schemeClr val="tx1"/>
            </a:solidFill>
            <a:prstDash val="solid"/>
            <a:miter/>
            <a:headEnd type="none" w="med" len="med"/>
            <a:tailEnd type="none" w="med" len="med"/>
          </a:ln>
        </p:spPr>
        <p:txBody>
          <a:bodyPr wrap="none" anchor="ctr"/>
          <a:p>
            <a:pPr lvl="0" algn="ctr" eaLnBrk="0" hangingPunct="0"/>
            <a:r>
              <a:rPr lang="zh-CN" altLang="en-US" sz="2000" dirty="0">
                <a:solidFill>
                  <a:schemeClr val="bg1"/>
                </a:solidFill>
                <a:latin typeface="Arial" panose="020B0604020202020204" pitchFamily="34" charset="0"/>
                <a:ea typeface="宋体" panose="02010600030101010101" pitchFamily="2" charset="-122"/>
                <a:sym typeface="Arial" panose="020B0604020202020204" pitchFamily="34" charset="0"/>
              </a:rPr>
              <a:t>TEM小室</a:t>
            </a:r>
            <a:endParaRPr lang="zh-CN" altLang="en-US" sz="2000" dirty="0">
              <a:solidFill>
                <a:schemeClr val="bg1"/>
              </a:solidFill>
              <a:latin typeface="Arial" panose="020B0604020202020204" pitchFamily="34" charset="0"/>
              <a:ea typeface="宋体" panose="02010600030101010101" pitchFamily="2" charset="-122"/>
              <a:sym typeface="Arial" panose="020B0604020202020204" pitchFamily="34" charset="0"/>
            </a:endParaRPr>
          </a:p>
        </p:txBody>
      </p:sp>
      <p:sp>
        <p:nvSpPr>
          <p:cNvPr id="23565" name="箭头 769"/>
          <p:cNvSpPr/>
          <p:nvPr/>
        </p:nvSpPr>
        <p:spPr>
          <a:xfrm>
            <a:off x="3779838" y="4508500"/>
            <a:ext cx="1587" cy="215900"/>
          </a:xfrm>
          <a:prstGeom prst="line">
            <a:avLst/>
          </a:prstGeom>
          <a:ln w="9525" cap="flat" cmpd="sng">
            <a:solidFill>
              <a:schemeClr val="tx1"/>
            </a:solidFill>
            <a:prstDash val="solid"/>
            <a:round/>
            <a:headEnd type="none" w="med" len="med"/>
            <a:tailEnd type="triangle" w="med" len="med"/>
          </a:ln>
        </p:spPr>
        <p:txBody>
          <a:bodyPr anchor="t"/>
          <a:p>
            <a:pPr lvl="0" eaLnBrk="0" hangingPunct="0"/>
            <a:endParaRPr lang="zh-CN" altLang="en-US">
              <a:latin typeface="Arial" panose="020B0604020202020204" pitchFamily="34" charset="0"/>
              <a:ea typeface="宋体" panose="02010600030101010101" pitchFamily="2" charset="-122"/>
            </a:endParaRPr>
          </a:p>
        </p:txBody>
      </p:sp>
      <p:sp>
        <p:nvSpPr>
          <p:cNvPr id="23566" name="箭头 769"/>
          <p:cNvSpPr/>
          <p:nvPr/>
        </p:nvSpPr>
        <p:spPr>
          <a:xfrm>
            <a:off x="1403350" y="4437063"/>
            <a:ext cx="1588" cy="287337"/>
          </a:xfrm>
          <a:prstGeom prst="line">
            <a:avLst/>
          </a:prstGeom>
          <a:ln w="9525" cap="flat" cmpd="sng">
            <a:solidFill>
              <a:schemeClr val="tx1"/>
            </a:solidFill>
            <a:prstDash val="solid"/>
            <a:round/>
            <a:headEnd type="none" w="med" len="med"/>
            <a:tailEnd type="triangle" w="med" len="med"/>
          </a:ln>
        </p:spPr>
        <p:txBody>
          <a:bodyPr anchor="t"/>
          <a:p>
            <a:pPr lvl="0" eaLnBrk="0" hangingPunct="0"/>
            <a:endParaRPr lang="zh-CN" altLang="en-US">
              <a:latin typeface="Arial" panose="020B0604020202020204" pitchFamily="34" charset="0"/>
              <a:ea typeface="宋体" panose="02010600030101010101" pitchFamily="2" charset="-122"/>
            </a:endParaRPr>
          </a:p>
        </p:txBody>
      </p:sp>
      <p:sp>
        <p:nvSpPr>
          <p:cNvPr id="23567" name="箭头 769"/>
          <p:cNvSpPr/>
          <p:nvPr/>
        </p:nvSpPr>
        <p:spPr>
          <a:xfrm>
            <a:off x="4860925" y="4508500"/>
            <a:ext cx="0" cy="215900"/>
          </a:xfrm>
          <a:prstGeom prst="line">
            <a:avLst/>
          </a:prstGeom>
          <a:ln w="9525" cap="flat" cmpd="sng">
            <a:solidFill>
              <a:schemeClr val="tx1"/>
            </a:solidFill>
            <a:prstDash val="solid"/>
            <a:round/>
            <a:headEnd type="none" w="med" len="med"/>
            <a:tailEnd type="triangle" w="med" len="med"/>
          </a:ln>
        </p:spPr>
        <p:txBody>
          <a:bodyPr anchor="t"/>
          <a:p>
            <a:pPr lvl="0" eaLnBrk="0" hangingPunct="0"/>
            <a:endParaRPr lang="zh-CN" altLang="en-US">
              <a:latin typeface="Arial" panose="020B0604020202020204" pitchFamily="34" charset="0"/>
              <a:ea typeface="宋体" panose="02010600030101010101" pitchFamily="2" charset="-122"/>
            </a:endParaRPr>
          </a:p>
        </p:txBody>
      </p:sp>
      <p:sp>
        <p:nvSpPr>
          <p:cNvPr id="23568" name="箭头 769"/>
          <p:cNvSpPr/>
          <p:nvPr/>
        </p:nvSpPr>
        <p:spPr>
          <a:xfrm>
            <a:off x="2420938" y="3141663"/>
            <a:ext cx="1587" cy="288925"/>
          </a:xfrm>
          <a:prstGeom prst="line">
            <a:avLst/>
          </a:prstGeom>
          <a:ln w="9525" cap="flat" cmpd="sng">
            <a:solidFill>
              <a:schemeClr val="tx1"/>
            </a:solidFill>
            <a:prstDash val="solid"/>
            <a:round/>
            <a:headEnd type="none" w="med" len="med"/>
            <a:tailEnd type="triangle" w="med" len="med"/>
          </a:ln>
        </p:spPr>
        <p:txBody>
          <a:bodyPr anchor="t"/>
          <a:p>
            <a:pPr lvl="0" eaLnBrk="0" hangingPunct="0"/>
            <a:endParaRPr lang="zh-CN" altLang="en-US">
              <a:latin typeface="Arial" panose="020B0604020202020204" pitchFamily="34" charset="0"/>
              <a:ea typeface="宋体" panose="02010600030101010101" pitchFamily="2" charset="-122"/>
            </a:endParaRPr>
          </a:p>
        </p:txBody>
      </p:sp>
      <p:sp>
        <p:nvSpPr>
          <p:cNvPr id="23569" name="Line 20"/>
          <p:cNvSpPr/>
          <p:nvPr/>
        </p:nvSpPr>
        <p:spPr>
          <a:xfrm>
            <a:off x="3781425" y="4508500"/>
            <a:ext cx="2159000" cy="1588"/>
          </a:xfrm>
          <a:prstGeom prst="line">
            <a:avLst/>
          </a:prstGeom>
          <a:ln w="9525" cap="flat" cmpd="sng">
            <a:solidFill>
              <a:schemeClr val="tx1"/>
            </a:solidFill>
            <a:prstDash val="solid"/>
            <a:round/>
            <a:headEnd type="none" w="med" len="med"/>
            <a:tailEnd type="none" w="med" len="med"/>
          </a:ln>
        </p:spPr>
        <p:txBody>
          <a:bodyPr anchor="t"/>
          <a:p>
            <a:pPr lvl="0" eaLnBrk="0" hangingPunct="0"/>
            <a:endParaRPr lang="zh-CN" altLang="en-US">
              <a:latin typeface="Arial" panose="020B0604020202020204" pitchFamily="34" charset="0"/>
              <a:ea typeface="宋体" panose="02010600030101010101" pitchFamily="2" charset="-122"/>
            </a:endParaRPr>
          </a:p>
        </p:txBody>
      </p:sp>
      <p:sp>
        <p:nvSpPr>
          <p:cNvPr id="23570" name="Line 21"/>
          <p:cNvSpPr/>
          <p:nvPr/>
        </p:nvSpPr>
        <p:spPr>
          <a:xfrm flipV="1">
            <a:off x="2411730" y="3140075"/>
            <a:ext cx="2449195" cy="1905"/>
          </a:xfrm>
          <a:prstGeom prst="line">
            <a:avLst/>
          </a:prstGeom>
          <a:ln w="9525" cap="flat" cmpd="sng">
            <a:solidFill>
              <a:schemeClr val="tx1"/>
            </a:solidFill>
            <a:prstDash val="solid"/>
            <a:round/>
            <a:headEnd type="none" w="med" len="med"/>
            <a:tailEnd type="none" w="med" len="med"/>
          </a:ln>
        </p:spPr>
        <p:txBody>
          <a:bodyPr anchor="t"/>
          <a:p>
            <a:pPr lvl="0" eaLnBrk="0" hangingPunct="0"/>
            <a:endParaRPr lang="zh-CN" altLang="en-US">
              <a:latin typeface="Arial" panose="020B0604020202020204" pitchFamily="34" charset="0"/>
              <a:ea typeface="宋体" panose="02010600030101010101" pitchFamily="2" charset="-122"/>
            </a:endParaRPr>
          </a:p>
        </p:txBody>
      </p:sp>
      <p:sp>
        <p:nvSpPr>
          <p:cNvPr id="23571" name="Line 23"/>
          <p:cNvSpPr/>
          <p:nvPr/>
        </p:nvSpPr>
        <p:spPr>
          <a:xfrm>
            <a:off x="4860925" y="4005263"/>
            <a:ext cx="0" cy="503237"/>
          </a:xfrm>
          <a:prstGeom prst="line">
            <a:avLst/>
          </a:prstGeom>
          <a:ln w="9525" cap="flat" cmpd="sng">
            <a:solidFill>
              <a:schemeClr val="tx1"/>
            </a:solidFill>
            <a:prstDash val="solid"/>
            <a:round/>
            <a:headEnd type="none" w="med" len="med"/>
            <a:tailEnd type="none" w="med" len="med"/>
          </a:ln>
        </p:spPr>
        <p:txBody>
          <a:bodyPr anchor="t"/>
          <a:p>
            <a:pPr lvl="0" eaLnBrk="0" hangingPunct="0"/>
            <a:endParaRPr lang="zh-CN" altLang="en-US">
              <a:latin typeface="Arial" panose="020B0604020202020204" pitchFamily="34" charset="0"/>
              <a:ea typeface="宋体" panose="02010600030101010101" pitchFamily="2" charset="-122"/>
            </a:endParaRPr>
          </a:p>
        </p:txBody>
      </p:sp>
      <p:sp>
        <p:nvSpPr>
          <p:cNvPr id="23572" name="Line 24"/>
          <p:cNvSpPr/>
          <p:nvPr/>
        </p:nvSpPr>
        <p:spPr>
          <a:xfrm>
            <a:off x="4860925" y="2852738"/>
            <a:ext cx="0" cy="287337"/>
          </a:xfrm>
          <a:prstGeom prst="line">
            <a:avLst/>
          </a:prstGeom>
          <a:ln w="9525" cap="flat" cmpd="sng">
            <a:solidFill>
              <a:schemeClr val="tx1"/>
            </a:solidFill>
            <a:prstDash val="solid"/>
            <a:round/>
            <a:headEnd type="none" w="med" len="med"/>
            <a:tailEnd type="none" w="med" len="med"/>
          </a:ln>
        </p:spPr>
        <p:txBody>
          <a:bodyPr anchor="t"/>
          <a:p>
            <a:pPr lvl="0" eaLnBrk="0" hangingPunct="0"/>
            <a:endParaRPr lang="zh-CN" altLang="en-US">
              <a:latin typeface="Arial" panose="020B0604020202020204" pitchFamily="34" charset="0"/>
              <a:ea typeface="宋体" panose="02010600030101010101" pitchFamily="2" charset="-122"/>
            </a:endParaRPr>
          </a:p>
        </p:txBody>
      </p:sp>
      <p:sp>
        <p:nvSpPr>
          <p:cNvPr id="23573" name="箭头 516"/>
          <p:cNvSpPr/>
          <p:nvPr/>
        </p:nvSpPr>
        <p:spPr>
          <a:xfrm>
            <a:off x="2411413" y="4005263"/>
            <a:ext cx="1587" cy="720725"/>
          </a:xfrm>
          <a:prstGeom prst="line">
            <a:avLst/>
          </a:prstGeom>
          <a:ln w="9525" cap="flat" cmpd="sng">
            <a:solidFill>
              <a:schemeClr val="tx1"/>
            </a:solidFill>
            <a:prstDash val="solid"/>
            <a:round/>
            <a:headEnd type="none" w="med" len="med"/>
            <a:tailEnd type="triangle" w="med" len="med"/>
          </a:ln>
        </p:spPr>
        <p:txBody>
          <a:bodyPr anchor="t"/>
          <a:p>
            <a:pPr lvl="0" eaLnBrk="0" hangingPunct="0"/>
            <a:endParaRPr lang="zh-CN" altLang="en-US">
              <a:latin typeface="Arial" panose="020B0604020202020204" pitchFamily="34" charset="0"/>
              <a:ea typeface="宋体" panose="02010600030101010101" pitchFamily="2" charset="-122"/>
            </a:endParaRPr>
          </a:p>
        </p:txBody>
      </p:sp>
      <p:sp>
        <p:nvSpPr>
          <p:cNvPr id="23574" name="直接连接符 22550"/>
          <p:cNvSpPr/>
          <p:nvPr/>
        </p:nvSpPr>
        <p:spPr>
          <a:xfrm>
            <a:off x="1403350" y="4437063"/>
            <a:ext cx="1588" cy="1587"/>
          </a:xfrm>
          <a:prstGeom prst="line">
            <a:avLst/>
          </a:prstGeom>
          <a:ln w="9525" cap="flat" cmpd="sng">
            <a:solidFill>
              <a:schemeClr val="tx1"/>
            </a:solidFill>
            <a:prstDash val="solid"/>
            <a:round/>
            <a:headEnd type="none" w="med" len="med"/>
            <a:tailEnd type="none" w="med" len="med"/>
          </a:ln>
        </p:spPr>
        <p:txBody>
          <a:bodyPr anchor="t"/>
          <a:p>
            <a:pPr lvl="0" eaLnBrk="0" hangingPunct="0"/>
            <a:endParaRPr lang="zh-CN" altLang="en-US">
              <a:latin typeface="Arial" panose="020B0604020202020204" pitchFamily="34" charset="0"/>
              <a:ea typeface="宋体" panose="02010600030101010101" pitchFamily="2" charset="-122"/>
            </a:endParaRPr>
          </a:p>
        </p:txBody>
      </p:sp>
      <p:sp>
        <p:nvSpPr>
          <p:cNvPr id="23575" name="直接连接符 22551"/>
          <p:cNvSpPr/>
          <p:nvPr/>
        </p:nvSpPr>
        <p:spPr>
          <a:xfrm>
            <a:off x="1403350" y="4437063"/>
            <a:ext cx="1008063" cy="1587"/>
          </a:xfrm>
          <a:prstGeom prst="line">
            <a:avLst/>
          </a:prstGeom>
          <a:ln w="9525" cap="flat" cmpd="sng">
            <a:solidFill>
              <a:schemeClr val="tx1"/>
            </a:solidFill>
            <a:prstDash val="solid"/>
            <a:round/>
            <a:headEnd type="none" w="med" len="med"/>
            <a:tailEnd type="none" w="med" len="med"/>
          </a:ln>
        </p:spPr>
        <p:txBody>
          <a:bodyPr anchor="t"/>
          <a:p>
            <a:pPr lvl="0" eaLnBrk="0" hangingPunct="0"/>
            <a:endParaRPr lang="zh-CN" altLang="en-US">
              <a:latin typeface="Arial" panose="020B0604020202020204" pitchFamily="34" charset="0"/>
              <a:ea typeface="宋体" panose="02010600030101010101" pitchFamily="2" charset="-122"/>
            </a:endParaRPr>
          </a:p>
        </p:txBody>
      </p:sp>
      <p:sp>
        <p:nvSpPr>
          <p:cNvPr id="23576" name="箭头 524"/>
          <p:cNvSpPr/>
          <p:nvPr/>
        </p:nvSpPr>
        <p:spPr>
          <a:xfrm>
            <a:off x="4860925" y="3140075"/>
            <a:ext cx="0" cy="288925"/>
          </a:xfrm>
          <a:prstGeom prst="line">
            <a:avLst/>
          </a:prstGeom>
          <a:ln w="9525" cap="flat" cmpd="sng">
            <a:solidFill>
              <a:schemeClr val="tx1"/>
            </a:solidFill>
            <a:prstDash val="solid"/>
            <a:round/>
            <a:headEnd type="none" w="med" len="med"/>
            <a:tailEnd type="triangle" w="med" len="med"/>
          </a:ln>
        </p:spPr>
        <p:txBody>
          <a:bodyPr anchor="t"/>
          <a:p>
            <a:pPr lvl="0" eaLnBrk="0" hangingPunct="0"/>
            <a:endParaRPr lang="zh-CN" altLang="en-US">
              <a:latin typeface="Arial" panose="020B0604020202020204" pitchFamily="34" charset="0"/>
              <a:ea typeface="宋体" panose="02010600030101010101" pitchFamily="2" charset="-122"/>
            </a:endParaRPr>
          </a:p>
        </p:txBody>
      </p:sp>
      <p:sp>
        <p:nvSpPr>
          <p:cNvPr id="23577" name="矩形 22553"/>
          <p:cNvSpPr/>
          <p:nvPr/>
        </p:nvSpPr>
        <p:spPr>
          <a:xfrm>
            <a:off x="5435600" y="4725988"/>
            <a:ext cx="1081088" cy="576262"/>
          </a:xfrm>
          <a:prstGeom prst="rect">
            <a:avLst/>
          </a:prstGeom>
          <a:solidFill>
            <a:srgbClr val="339933"/>
          </a:solidFill>
          <a:ln w="9525" cap="flat" cmpd="sng">
            <a:solidFill>
              <a:schemeClr val="tx1"/>
            </a:solidFill>
            <a:prstDash val="solid"/>
            <a:miter/>
            <a:headEnd type="none" w="med" len="med"/>
            <a:tailEnd type="none" w="med" len="med"/>
          </a:ln>
        </p:spPr>
        <p:txBody>
          <a:bodyPr wrap="none" anchor="ctr"/>
          <a:p>
            <a:pPr lvl="0" algn="ctr" eaLnBrk="0" hangingPunct="0"/>
            <a:r>
              <a:rPr lang="zh-CN" altLang="en-US" sz="2000" dirty="0">
                <a:solidFill>
                  <a:schemeClr val="bg1"/>
                </a:solidFill>
                <a:latin typeface="Arial" panose="020B0604020202020204" pitchFamily="34" charset="0"/>
                <a:ea typeface="宋体" panose="02010600030101010101" pitchFamily="2" charset="-122"/>
                <a:sym typeface="Arial" panose="020B0604020202020204" pitchFamily="34" charset="0"/>
              </a:rPr>
              <a:t>带状线法</a:t>
            </a:r>
            <a:endParaRPr lang="zh-CN" altLang="en-US" sz="2000" dirty="0">
              <a:solidFill>
                <a:schemeClr val="bg1"/>
              </a:solidFill>
              <a:latin typeface="Arial" panose="020B0604020202020204" pitchFamily="34" charset="0"/>
              <a:ea typeface="宋体" panose="02010600030101010101" pitchFamily="2" charset="-122"/>
              <a:sym typeface="Arial" panose="020B0604020202020204" pitchFamily="34" charset="0"/>
            </a:endParaRPr>
          </a:p>
        </p:txBody>
      </p:sp>
      <p:sp>
        <p:nvSpPr>
          <p:cNvPr id="23578" name="箭头 537"/>
          <p:cNvSpPr/>
          <p:nvPr/>
        </p:nvSpPr>
        <p:spPr>
          <a:xfrm>
            <a:off x="5940425" y="4508500"/>
            <a:ext cx="0" cy="215900"/>
          </a:xfrm>
          <a:prstGeom prst="line">
            <a:avLst/>
          </a:prstGeom>
          <a:ln w="9525" cap="flat" cmpd="sng">
            <a:solidFill>
              <a:schemeClr val="tx1"/>
            </a:solidFill>
            <a:prstDash val="solid"/>
            <a:round/>
            <a:headEnd type="none" w="med" len="med"/>
            <a:tailEnd type="triangle" w="med" len="med"/>
          </a:ln>
        </p:spPr>
        <p:txBody>
          <a:bodyPr anchor="t"/>
          <a:p>
            <a:pPr lvl="0" eaLnBrk="0" hangingPunct="0"/>
            <a:endParaRPr lang="zh-CN" altLang="en-US">
              <a:latin typeface="Arial" panose="020B0604020202020204" pitchFamily="34" charset="0"/>
              <a:ea typeface="宋体" panose="02010600030101010101" pitchFamily="2" charset="-122"/>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4577" name="AutoShape 4"/>
          <p:cNvSpPr/>
          <p:nvPr/>
        </p:nvSpPr>
        <p:spPr>
          <a:xfrm>
            <a:off x="-35560" y="1089025"/>
            <a:ext cx="7920038" cy="4679950"/>
          </a:xfrm>
          <a:prstGeom prst="roundRect">
            <a:avLst>
              <a:gd name="adj" fmla="val 4782"/>
            </a:avLst>
          </a:prstGeom>
          <a:noFill/>
          <a:ln w="9525">
            <a:noFill/>
          </a:ln>
        </p:spPr>
        <p:txBody>
          <a:bodyPr anchor="ctr"/>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Char char="n"/>
              <a:tabLst>
                <a:tab pos="136525" algn="l"/>
              </a:tabLst>
            </a:pPr>
            <a:endParaRPr lang="zh-CN" altLang="en-US" sz="16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p:txBody>
      </p:sp>
      <p:sp>
        <p:nvSpPr>
          <p:cNvPr id="24578" name="AutoShape 3"/>
          <p:cNvSpPr/>
          <p:nvPr/>
        </p:nvSpPr>
        <p:spPr>
          <a:xfrm>
            <a:off x="971550" y="1052830"/>
            <a:ext cx="5348605" cy="574675"/>
          </a:xfrm>
          <a:prstGeom prst="roundRect">
            <a:avLst>
              <a:gd name="adj" fmla="val 16667"/>
            </a:avLst>
          </a:prstGeom>
          <a:gradFill rotWithShape="1">
            <a:gsLst>
              <a:gs pos="0">
                <a:srgbClr val="6EFF01">
                  <a:alpha val="100000"/>
                </a:srgbClr>
              </a:gs>
              <a:gs pos="89999">
                <a:srgbClr val="0F5000">
                  <a:alpha val="100000"/>
                </a:srgbClr>
              </a:gs>
              <a:gs pos="100000">
                <a:srgbClr val="0F5000">
                  <a:alpha val="100000"/>
                </a:srgbClr>
              </a:gs>
            </a:gsLst>
            <a:lin ang="2700000" scaled="1"/>
            <a:tileRect/>
          </a:gradFill>
          <a:ln w="9525">
            <a:noFill/>
          </a:ln>
        </p:spPr>
        <p:txBody>
          <a:bodyPr anchor="ctr"/>
          <a:p>
            <a:pPr lvl="0" algn="ctr" eaLnBrk="0" fontAlgn="ctr" hangingPunct="0">
              <a:buClr>
                <a:srgbClr val="FF0000"/>
              </a:buClr>
              <a:buSzPct val="70000"/>
            </a:pPr>
            <a:r>
              <a:rPr lang="zh-CN" altLang="en-US" b="1" dirty="0">
                <a:solidFill>
                  <a:schemeClr val="bg1"/>
                </a:solidFill>
                <a:latin typeface="微软雅黑" panose="020B0503020204020204" pitchFamily="2" charset="-122"/>
                <a:ea typeface="微软雅黑" panose="020B0503020204020204" pitchFamily="2" charset="-122"/>
                <a:sym typeface="微软雅黑" panose="020B0503020204020204" pitchFamily="2" charset="-122"/>
              </a:rPr>
              <a:t>汽车充电装置EMS测试分类</a:t>
            </a:r>
            <a:endParaRPr lang="zh-CN" altLang="en-US" b="1" dirty="0">
              <a:solidFill>
                <a:schemeClr val="bg1"/>
              </a:solidFill>
              <a:latin typeface="微软雅黑" panose="020B0503020204020204" pitchFamily="2" charset="-122"/>
              <a:ea typeface="微软雅黑" panose="020B0503020204020204" pitchFamily="2" charset="-122"/>
              <a:sym typeface="微软雅黑" panose="020B0503020204020204" pitchFamily="2" charset="-122"/>
            </a:endParaRPr>
          </a:p>
        </p:txBody>
      </p:sp>
      <p:sp>
        <p:nvSpPr>
          <p:cNvPr id="24579" name="Rectangle 6"/>
          <p:cNvSpPr/>
          <p:nvPr/>
        </p:nvSpPr>
        <p:spPr>
          <a:xfrm>
            <a:off x="3835718" y="2265680"/>
            <a:ext cx="1676400" cy="574675"/>
          </a:xfrm>
          <a:prstGeom prst="rect">
            <a:avLst/>
          </a:prstGeom>
          <a:solidFill>
            <a:srgbClr val="339933"/>
          </a:solidFill>
          <a:ln w="9525" cap="flat" cmpd="sng">
            <a:solidFill>
              <a:schemeClr val="tx1"/>
            </a:solidFill>
            <a:prstDash val="solid"/>
            <a:miter/>
            <a:headEnd type="none" w="med" len="med"/>
            <a:tailEnd type="none" w="med" len="med"/>
          </a:ln>
        </p:spPr>
        <p:txBody>
          <a:bodyPr wrap="none" anchor="ctr"/>
          <a:p>
            <a:pPr lvl="0" algn="ctr" eaLnBrk="0" hangingPunct="0"/>
            <a:r>
              <a:rPr lang="zh-CN" altLang="en-US" sz="2000" dirty="0">
                <a:solidFill>
                  <a:schemeClr val="bg1"/>
                </a:solidFill>
                <a:latin typeface="Arial" panose="020B0604020202020204" pitchFamily="34" charset="0"/>
                <a:ea typeface="宋体" panose="02010600030101010101" pitchFamily="2" charset="-122"/>
              </a:rPr>
              <a:t>抗扰度</a:t>
            </a:r>
            <a:endParaRPr lang="zh-CN" altLang="en-US" dirty="0">
              <a:latin typeface="Arial" panose="020B0604020202020204" pitchFamily="34" charset="0"/>
              <a:ea typeface="宋体" panose="02010600030101010101" pitchFamily="2" charset="-122"/>
            </a:endParaRPr>
          </a:p>
        </p:txBody>
      </p:sp>
      <p:sp>
        <p:nvSpPr>
          <p:cNvPr id="24581" name="Rectangle 8"/>
          <p:cNvSpPr/>
          <p:nvPr/>
        </p:nvSpPr>
        <p:spPr>
          <a:xfrm>
            <a:off x="2324418" y="3418205"/>
            <a:ext cx="1511300" cy="576263"/>
          </a:xfrm>
          <a:prstGeom prst="rect">
            <a:avLst/>
          </a:prstGeom>
          <a:solidFill>
            <a:srgbClr val="339933"/>
          </a:solidFill>
          <a:ln w="9525" cap="flat" cmpd="sng">
            <a:solidFill>
              <a:schemeClr val="tx1"/>
            </a:solidFill>
            <a:prstDash val="solid"/>
            <a:miter/>
            <a:headEnd type="none" w="med" len="med"/>
            <a:tailEnd type="none" w="med" len="med"/>
          </a:ln>
        </p:spPr>
        <p:txBody>
          <a:bodyPr wrap="none" anchor="ctr"/>
          <a:p>
            <a:pPr lvl="0" algn="ctr" eaLnBrk="0" hangingPunct="0"/>
            <a:r>
              <a:rPr lang="zh-CN" altLang="en-US" sz="2000" dirty="0">
                <a:solidFill>
                  <a:schemeClr val="bg1"/>
                </a:solidFill>
                <a:latin typeface="Arial" panose="020B0604020202020204" pitchFamily="34" charset="0"/>
                <a:ea typeface="宋体" panose="02010600030101010101" pitchFamily="2" charset="-122"/>
                <a:sym typeface="Arial" panose="020B0604020202020204" pitchFamily="34" charset="0"/>
              </a:rPr>
              <a:t>连续波辐射</a:t>
            </a:r>
            <a:endParaRPr lang="zh-CN" altLang="en-US" sz="2000" dirty="0">
              <a:solidFill>
                <a:schemeClr val="bg1"/>
              </a:solidFill>
              <a:latin typeface="Arial" panose="020B0604020202020204" pitchFamily="34" charset="0"/>
              <a:ea typeface="宋体" panose="02010600030101010101" pitchFamily="2" charset="-122"/>
              <a:sym typeface="Arial" panose="020B0604020202020204" pitchFamily="34" charset="0"/>
            </a:endParaRPr>
          </a:p>
        </p:txBody>
      </p:sp>
      <p:sp>
        <p:nvSpPr>
          <p:cNvPr id="24585" name="Line 21"/>
          <p:cNvSpPr/>
          <p:nvPr/>
        </p:nvSpPr>
        <p:spPr>
          <a:xfrm flipV="1">
            <a:off x="1348105" y="3127375"/>
            <a:ext cx="6647815" cy="1905"/>
          </a:xfrm>
          <a:prstGeom prst="line">
            <a:avLst/>
          </a:prstGeom>
          <a:ln w="9525" cap="flat" cmpd="sng">
            <a:solidFill>
              <a:schemeClr val="tx1"/>
            </a:solidFill>
            <a:prstDash val="solid"/>
            <a:round/>
            <a:headEnd type="none" w="med" len="med"/>
            <a:tailEnd type="none" w="med" len="med"/>
          </a:ln>
        </p:spPr>
        <p:txBody>
          <a:bodyPr anchor="t"/>
          <a:p>
            <a:pPr lvl="0" eaLnBrk="0" hangingPunct="0"/>
            <a:endParaRPr lang="zh-CN" altLang="en-US">
              <a:latin typeface="Arial" panose="020B0604020202020204" pitchFamily="34" charset="0"/>
              <a:ea typeface="宋体" panose="02010600030101010101" pitchFamily="2" charset="-122"/>
            </a:endParaRPr>
          </a:p>
        </p:txBody>
      </p:sp>
      <p:sp>
        <p:nvSpPr>
          <p:cNvPr id="24586" name="Line 24"/>
          <p:cNvSpPr/>
          <p:nvPr/>
        </p:nvSpPr>
        <p:spPr>
          <a:xfrm>
            <a:off x="4700905" y="2841943"/>
            <a:ext cx="0" cy="287337"/>
          </a:xfrm>
          <a:prstGeom prst="line">
            <a:avLst/>
          </a:prstGeom>
          <a:ln w="9525" cap="flat" cmpd="sng">
            <a:solidFill>
              <a:schemeClr val="tx1"/>
            </a:solidFill>
            <a:prstDash val="solid"/>
            <a:round/>
            <a:headEnd type="none" w="med" len="med"/>
            <a:tailEnd type="none" w="med" len="med"/>
          </a:ln>
        </p:spPr>
        <p:txBody>
          <a:bodyPr anchor="t"/>
          <a:p>
            <a:pPr lvl="0" eaLnBrk="0" hangingPunct="0"/>
            <a:endParaRPr lang="zh-CN" altLang="en-US">
              <a:latin typeface="Arial" panose="020B0604020202020204" pitchFamily="34" charset="0"/>
              <a:ea typeface="宋体" panose="02010600030101010101" pitchFamily="2" charset="-122"/>
            </a:endParaRPr>
          </a:p>
        </p:txBody>
      </p:sp>
      <p:sp>
        <p:nvSpPr>
          <p:cNvPr id="24588" name="直接连接符 23564"/>
          <p:cNvSpPr/>
          <p:nvPr/>
        </p:nvSpPr>
        <p:spPr>
          <a:xfrm>
            <a:off x="1243330" y="4426268"/>
            <a:ext cx="1588" cy="1587"/>
          </a:xfrm>
          <a:prstGeom prst="line">
            <a:avLst/>
          </a:prstGeom>
          <a:ln w="9525" cap="flat" cmpd="sng">
            <a:solidFill>
              <a:schemeClr val="tx1"/>
            </a:solidFill>
            <a:prstDash val="solid"/>
            <a:round/>
            <a:headEnd type="none" w="med" len="med"/>
            <a:tailEnd type="none" w="med" len="med"/>
          </a:ln>
        </p:spPr>
        <p:txBody>
          <a:bodyPr anchor="t"/>
          <a:p>
            <a:pPr lvl="0" eaLnBrk="0" hangingPunct="0"/>
            <a:endParaRPr lang="zh-CN" altLang="en-US">
              <a:latin typeface="Arial" panose="020B0604020202020204" pitchFamily="34" charset="0"/>
              <a:ea typeface="宋体" panose="02010600030101010101" pitchFamily="2" charset="-122"/>
            </a:endParaRPr>
          </a:p>
        </p:txBody>
      </p:sp>
      <p:sp>
        <p:nvSpPr>
          <p:cNvPr id="24589" name="箭头 524"/>
          <p:cNvSpPr/>
          <p:nvPr/>
        </p:nvSpPr>
        <p:spPr>
          <a:xfrm>
            <a:off x="3332480" y="3129280"/>
            <a:ext cx="0" cy="288925"/>
          </a:xfrm>
          <a:prstGeom prst="line">
            <a:avLst/>
          </a:prstGeom>
          <a:ln w="9525" cap="flat" cmpd="sng">
            <a:solidFill>
              <a:schemeClr val="tx1"/>
            </a:solidFill>
            <a:prstDash val="solid"/>
            <a:round/>
            <a:headEnd type="none" w="med" len="med"/>
            <a:tailEnd type="triangle" w="med" len="med"/>
          </a:ln>
        </p:spPr>
        <p:txBody>
          <a:bodyPr anchor="t"/>
          <a:p>
            <a:pPr lvl="0" eaLnBrk="0" hangingPunct="0"/>
            <a:endParaRPr lang="zh-CN" altLang="en-US">
              <a:latin typeface="Arial" panose="020B0604020202020204" pitchFamily="34" charset="0"/>
              <a:ea typeface="宋体" panose="02010600030101010101" pitchFamily="2" charset="-122"/>
            </a:endParaRPr>
          </a:p>
        </p:txBody>
      </p:sp>
      <p:sp>
        <p:nvSpPr>
          <p:cNvPr id="24591" name="Rectangle 11"/>
          <p:cNvSpPr/>
          <p:nvPr/>
        </p:nvSpPr>
        <p:spPr>
          <a:xfrm>
            <a:off x="1491615" y="5075555"/>
            <a:ext cx="1336040" cy="574675"/>
          </a:xfrm>
          <a:prstGeom prst="rect">
            <a:avLst/>
          </a:prstGeom>
          <a:solidFill>
            <a:srgbClr val="FF0000"/>
          </a:solidFill>
          <a:ln w="9525" cap="flat" cmpd="sng">
            <a:solidFill>
              <a:schemeClr val="tx1"/>
            </a:solidFill>
            <a:prstDash val="solid"/>
            <a:miter/>
            <a:headEnd type="none" w="med" len="med"/>
            <a:tailEnd type="none" w="med" len="med"/>
          </a:ln>
        </p:spPr>
        <p:txBody>
          <a:bodyPr wrap="none" anchor="ctr"/>
          <a:p>
            <a:pPr lvl="0" algn="ctr" eaLnBrk="0" hangingPunct="0"/>
            <a:r>
              <a:rPr lang="zh-CN" altLang="en-US" sz="2000" dirty="0">
                <a:solidFill>
                  <a:schemeClr val="bg1"/>
                </a:solidFill>
                <a:latin typeface="Arial" panose="020B0604020202020204" pitchFamily="34" charset="0"/>
                <a:ea typeface="宋体" panose="02010600030101010101" pitchFamily="2" charset="-122"/>
                <a:sym typeface="Arial" panose="020B0604020202020204" pitchFamily="34" charset="0"/>
              </a:rPr>
              <a:t>天线法</a:t>
            </a:r>
            <a:endParaRPr lang="zh-CN" altLang="en-US" sz="2000" dirty="0">
              <a:solidFill>
                <a:schemeClr val="bg1"/>
              </a:solidFill>
              <a:latin typeface="Arial" panose="020B0604020202020204" pitchFamily="34" charset="0"/>
              <a:ea typeface="宋体" panose="02010600030101010101" pitchFamily="2" charset="-122"/>
              <a:sym typeface="Arial" panose="020B0604020202020204" pitchFamily="34" charset="0"/>
            </a:endParaRPr>
          </a:p>
        </p:txBody>
      </p:sp>
      <p:sp>
        <p:nvSpPr>
          <p:cNvPr id="24592" name="Rectangle 12"/>
          <p:cNvSpPr/>
          <p:nvPr/>
        </p:nvSpPr>
        <p:spPr>
          <a:xfrm>
            <a:off x="2611755" y="5075555"/>
            <a:ext cx="1081088" cy="574675"/>
          </a:xfrm>
          <a:prstGeom prst="rect">
            <a:avLst/>
          </a:prstGeom>
          <a:solidFill>
            <a:srgbClr val="339933"/>
          </a:solidFill>
          <a:ln w="9525" cap="flat" cmpd="sng">
            <a:solidFill>
              <a:schemeClr val="tx1"/>
            </a:solidFill>
            <a:prstDash val="solid"/>
            <a:miter/>
            <a:headEnd type="none" w="med" len="med"/>
            <a:tailEnd type="none" w="med" len="med"/>
          </a:ln>
        </p:spPr>
        <p:txBody>
          <a:bodyPr wrap="none" anchor="ctr"/>
          <a:p>
            <a:pPr lvl="0" algn="ctr" eaLnBrk="0" hangingPunct="0"/>
            <a:r>
              <a:rPr lang="zh-CN" altLang="en-US" sz="2000" dirty="0">
                <a:solidFill>
                  <a:schemeClr val="bg1"/>
                </a:solidFill>
                <a:latin typeface="Arial" panose="020B0604020202020204" pitchFamily="34" charset="0"/>
                <a:ea typeface="宋体" panose="02010600030101010101" pitchFamily="2" charset="-122"/>
                <a:sym typeface="Arial" panose="020B0604020202020204" pitchFamily="34" charset="0"/>
              </a:rPr>
              <a:t>TEM小室</a:t>
            </a:r>
            <a:endParaRPr lang="zh-CN" altLang="en-US" sz="2000" dirty="0">
              <a:solidFill>
                <a:schemeClr val="bg1"/>
              </a:solidFill>
              <a:latin typeface="Arial" panose="020B0604020202020204" pitchFamily="34" charset="0"/>
              <a:ea typeface="宋体" panose="02010600030101010101" pitchFamily="2" charset="-122"/>
              <a:sym typeface="Arial" panose="020B0604020202020204" pitchFamily="34" charset="0"/>
            </a:endParaRPr>
          </a:p>
        </p:txBody>
      </p:sp>
      <p:sp>
        <p:nvSpPr>
          <p:cNvPr id="24593" name="箭头 769"/>
          <p:cNvSpPr/>
          <p:nvPr/>
        </p:nvSpPr>
        <p:spPr>
          <a:xfrm>
            <a:off x="2251393" y="4858068"/>
            <a:ext cx="1587" cy="215900"/>
          </a:xfrm>
          <a:prstGeom prst="line">
            <a:avLst/>
          </a:prstGeom>
          <a:ln w="9525" cap="flat" cmpd="sng">
            <a:solidFill>
              <a:schemeClr val="tx1"/>
            </a:solidFill>
            <a:prstDash val="solid"/>
            <a:round/>
            <a:headEnd type="none" w="med" len="med"/>
            <a:tailEnd type="triangle" w="med" len="med"/>
          </a:ln>
        </p:spPr>
        <p:txBody>
          <a:bodyPr anchor="t"/>
          <a:p>
            <a:pPr lvl="0" eaLnBrk="0" hangingPunct="0"/>
            <a:endParaRPr lang="zh-CN" altLang="en-US">
              <a:latin typeface="Arial" panose="020B0604020202020204" pitchFamily="34" charset="0"/>
              <a:ea typeface="宋体" panose="02010600030101010101" pitchFamily="2" charset="-122"/>
            </a:endParaRPr>
          </a:p>
        </p:txBody>
      </p:sp>
      <p:sp>
        <p:nvSpPr>
          <p:cNvPr id="24594" name="箭头 769"/>
          <p:cNvSpPr/>
          <p:nvPr/>
        </p:nvSpPr>
        <p:spPr>
          <a:xfrm>
            <a:off x="3116580" y="4858068"/>
            <a:ext cx="0" cy="215900"/>
          </a:xfrm>
          <a:prstGeom prst="line">
            <a:avLst/>
          </a:prstGeom>
          <a:ln w="9525" cap="flat" cmpd="sng">
            <a:solidFill>
              <a:schemeClr val="tx1"/>
            </a:solidFill>
            <a:prstDash val="solid"/>
            <a:round/>
            <a:headEnd type="none" w="med" len="med"/>
            <a:tailEnd type="triangle" w="med" len="med"/>
          </a:ln>
        </p:spPr>
        <p:txBody>
          <a:bodyPr anchor="t"/>
          <a:p>
            <a:pPr lvl="0" eaLnBrk="0" hangingPunct="0"/>
            <a:endParaRPr lang="zh-CN" altLang="en-US">
              <a:latin typeface="Arial" panose="020B0604020202020204" pitchFamily="34" charset="0"/>
              <a:ea typeface="宋体" panose="02010600030101010101" pitchFamily="2" charset="-122"/>
            </a:endParaRPr>
          </a:p>
        </p:txBody>
      </p:sp>
      <p:sp>
        <p:nvSpPr>
          <p:cNvPr id="24595" name="Line 20"/>
          <p:cNvSpPr/>
          <p:nvPr/>
        </p:nvSpPr>
        <p:spPr>
          <a:xfrm>
            <a:off x="2252980" y="4858385"/>
            <a:ext cx="1943100" cy="635"/>
          </a:xfrm>
          <a:prstGeom prst="line">
            <a:avLst/>
          </a:prstGeom>
          <a:ln w="9525" cap="flat" cmpd="sng">
            <a:solidFill>
              <a:schemeClr val="tx1"/>
            </a:solidFill>
            <a:prstDash val="solid"/>
            <a:round/>
            <a:headEnd type="none" w="med" len="med"/>
            <a:tailEnd type="none" w="med" len="med"/>
          </a:ln>
        </p:spPr>
        <p:txBody>
          <a:bodyPr anchor="t"/>
          <a:p>
            <a:pPr lvl="0" eaLnBrk="0" hangingPunct="0"/>
            <a:endParaRPr lang="zh-CN" altLang="en-US">
              <a:latin typeface="Arial" panose="020B0604020202020204" pitchFamily="34" charset="0"/>
              <a:ea typeface="宋体" panose="02010600030101010101" pitchFamily="2" charset="-122"/>
            </a:endParaRPr>
          </a:p>
        </p:txBody>
      </p:sp>
      <p:sp>
        <p:nvSpPr>
          <p:cNvPr id="24596" name="矩形 23572"/>
          <p:cNvSpPr/>
          <p:nvPr/>
        </p:nvSpPr>
        <p:spPr>
          <a:xfrm>
            <a:off x="3693160" y="5073650"/>
            <a:ext cx="1081088" cy="574675"/>
          </a:xfrm>
          <a:prstGeom prst="rect">
            <a:avLst/>
          </a:prstGeom>
          <a:solidFill>
            <a:srgbClr val="339933"/>
          </a:solidFill>
          <a:ln w="9525" cap="flat" cmpd="sng">
            <a:solidFill>
              <a:schemeClr val="tx1"/>
            </a:solidFill>
            <a:prstDash val="solid"/>
            <a:miter/>
            <a:headEnd type="none" w="med" len="med"/>
            <a:tailEnd type="none" w="med" len="med"/>
          </a:ln>
        </p:spPr>
        <p:txBody>
          <a:bodyPr wrap="none" anchor="ctr"/>
          <a:p>
            <a:pPr lvl="0" algn="ctr" eaLnBrk="0" hangingPunct="0"/>
            <a:r>
              <a:rPr lang="zh-CN" altLang="en-US" sz="2000" dirty="0">
                <a:solidFill>
                  <a:schemeClr val="bg1"/>
                </a:solidFill>
                <a:latin typeface="Arial" panose="020B0604020202020204" pitchFamily="34" charset="0"/>
                <a:ea typeface="宋体" panose="02010600030101010101" pitchFamily="2" charset="-122"/>
                <a:sym typeface="Arial" panose="020B0604020202020204" pitchFamily="34" charset="0"/>
              </a:rPr>
              <a:t>带状线法</a:t>
            </a:r>
            <a:endParaRPr lang="zh-CN" altLang="en-US" sz="2000" dirty="0">
              <a:solidFill>
                <a:schemeClr val="bg1"/>
              </a:solidFill>
              <a:latin typeface="Arial" panose="020B0604020202020204" pitchFamily="34" charset="0"/>
              <a:ea typeface="宋体" panose="02010600030101010101" pitchFamily="2" charset="-122"/>
              <a:sym typeface="Arial" panose="020B0604020202020204" pitchFamily="34" charset="0"/>
            </a:endParaRPr>
          </a:p>
        </p:txBody>
      </p:sp>
      <p:sp>
        <p:nvSpPr>
          <p:cNvPr id="24597" name="箭头 537"/>
          <p:cNvSpPr/>
          <p:nvPr/>
        </p:nvSpPr>
        <p:spPr>
          <a:xfrm>
            <a:off x="4196080" y="4858068"/>
            <a:ext cx="0" cy="215900"/>
          </a:xfrm>
          <a:prstGeom prst="line">
            <a:avLst/>
          </a:prstGeom>
          <a:ln w="9525" cap="flat" cmpd="sng">
            <a:solidFill>
              <a:schemeClr val="tx1"/>
            </a:solidFill>
            <a:prstDash val="solid"/>
            <a:round/>
            <a:headEnd type="none" w="med" len="med"/>
            <a:tailEnd type="triangle" w="med" len="med"/>
          </a:ln>
        </p:spPr>
        <p:txBody>
          <a:bodyPr anchor="t"/>
          <a:p>
            <a:pPr lvl="0" eaLnBrk="0" hangingPunct="0"/>
            <a:endParaRPr lang="zh-CN" altLang="en-US">
              <a:latin typeface="Arial" panose="020B0604020202020204" pitchFamily="34" charset="0"/>
              <a:ea typeface="宋体" panose="02010600030101010101" pitchFamily="2" charset="-122"/>
            </a:endParaRPr>
          </a:p>
        </p:txBody>
      </p:sp>
      <p:sp>
        <p:nvSpPr>
          <p:cNvPr id="24598" name="箭头 583"/>
          <p:cNvSpPr/>
          <p:nvPr/>
        </p:nvSpPr>
        <p:spPr>
          <a:xfrm>
            <a:off x="3116580" y="3994468"/>
            <a:ext cx="0" cy="863600"/>
          </a:xfrm>
          <a:prstGeom prst="line">
            <a:avLst/>
          </a:prstGeom>
          <a:ln w="9525" cap="flat" cmpd="sng">
            <a:solidFill>
              <a:schemeClr val="tx1"/>
            </a:solidFill>
            <a:prstDash val="solid"/>
            <a:round/>
            <a:headEnd type="none" w="med" len="med"/>
            <a:tailEnd type="triangle" w="med" len="med"/>
          </a:ln>
        </p:spPr>
        <p:txBody>
          <a:bodyPr anchor="t"/>
          <a:p>
            <a:pPr lvl="0" eaLnBrk="0" hangingPunct="0"/>
            <a:endParaRPr lang="zh-CN" altLang="en-US">
              <a:latin typeface="Arial" panose="020B0604020202020204" pitchFamily="34" charset="0"/>
              <a:ea typeface="宋体" panose="02010600030101010101" pitchFamily="2" charset="-122"/>
            </a:endParaRPr>
          </a:p>
        </p:txBody>
      </p:sp>
      <p:sp>
        <p:nvSpPr>
          <p:cNvPr id="24601" name="矩形 23577"/>
          <p:cNvSpPr/>
          <p:nvPr/>
        </p:nvSpPr>
        <p:spPr>
          <a:xfrm>
            <a:off x="5131118" y="5077460"/>
            <a:ext cx="1296987" cy="574675"/>
          </a:xfrm>
          <a:prstGeom prst="rect">
            <a:avLst/>
          </a:prstGeom>
          <a:solidFill>
            <a:srgbClr val="339933"/>
          </a:solidFill>
          <a:ln w="9525" cap="flat" cmpd="sng">
            <a:solidFill>
              <a:schemeClr val="tx1"/>
            </a:solidFill>
            <a:prstDash val="solid"/>
            <a:miter/>
            <a:headEnd type="none" w="med" len="med"/>
            <a:tailEnd type="none" w="med" len="med"/>
          </a:ln>
        </p:spPr>
        <p:txBody>
          <a:bodyPr wrap="none" anchor="ctr"/>
          <a:p>
            <a:pPr lvl="0" algn="ctr" eaLnBrk="0" hangingPunct="0"/>
            <a:r>
              <a:rPr lang="zh-CN" altLang="en-US" sz="2000" b="1" dirty="0">
                <a:solidFill>
                  <a:schemeClr val="bg1"/>
                </a:solidFill>
                <a:latin typeface="Arial" panose="020B0604020202020204" pitchFamily="34" charset="0"/>
                <a:ea typeface="宋体" panose="02010600030101010101" pitchFamily="2" charset="-122"/>
                <a:sym typeface="Arial" panose="020B0604020202020204" pitchFamily="34" charset="0"/>
              </a:rPr>
              <a:t>静电放电</a:t>
            </a:r>
            <a:endParaRPr lang="zh-CN" altLang="en-US" sz="2000" b="1" dirty="0">
              <a:solidFill>
                <a:schemeClr val="bg1"/>
              </a:solidFill>
              <a:latin typeface="Arial" panose="020B0604020202020204" pitchFamily="34" charset="0"/>
              <a:ea typeface="宋体" panose="02010600030101010101" pitchFamily="2" charset="-122"/>
              <a:sym typeface="Arial" panose="020B0604020202020204" pitchFamily="34" charset="0"/>
            </a:endParaRPr>
          </a:p>
        </p:txBody>
      </p:sp>
      <p:sp>
        <p:nvSpPr>
          <p:cNvPr id="24602" name="箭头 590"/>
          <p:cNvSpPr/>
          <p:nvPr/>
        </p:nvSpPr>
        <p:spPr>
          <a:xfrm>
            <a:off x="7996555" y="3129280"/>
            <a:ext cx="635" cy="1731010"/>
          </a:xfrm>
          <a:prstGeom prst="line">
            <a:avLst/>
          </a:prstGeom>
          <a:ln w="9525" cap="flat" cmpd="sng">
            <a:solidFill>
              <a:schemeClr val="tx1"/>
            </a:solidFill>
            <a:prstDash val="solid"/>
            <a:round/>
            <a:headEnd type="none" w="med" len="med"/>
            <a:tailEnd type="triangle" w="med" len="med"/>
          </a:ln>
        </p:spPr>
        <p:txBody>
          <a:bodyPr anchor="t"/>
          <a:p>
            <a:pPr lvl="0" eaLnBrk="0" hangingPunct="0"/>
            <a:endParaRPr lang="zh-CN" altLang="en-US">
              <a:latin typeface="Arial" panose="020B0604020202020204" pitchFamily="34" charset="0"/>
              <a:ea typeface="宋体" panose="02010600030101010101" pitchFamily="2" charset="-122"/>
            </a:endParaRPr>
          </a:p>
        </p:txBody>
      </p:sp>
      <p:sp>
        <p:nvSpPr>
          <p:cNvPr id="3" name="箭头 769"/>
          <p:cNvSpPr/>
          <p:nvPr/>
        </p:nvSpPr>
        <p:spPr>
          <a:xfrm>
            <a:off x="5836603" y="4858068"/>
            <a:ext cx="1587" cy="215900"/>
          </a:xfrm>
          <a:prstGeom prst="line">
            <a:avLst/>
          </a:prstGeom>
          <a:ln w="9525" cap="flat" cmpd="sng">
            <a:solidFill>
              <a:schemeClr val="tx1"/>
            </a:solidFill>
            <a:prstDash val="solid"/>
            <a:round/>
            <a:headEnd type="none" w="med" len="med"/>
            <a:tailEnd type="triangle" w="med" len="med"/>
          </a:ln>
        </p:spPr>
        <p:txBody>
          <a:bodyPr anchor="t"/>
          <a:p>
            <a:pPr lvl="0" eaLnBrk="0" hangingPunct="0"/>
            <a:endParaRPr lang="zh-CN" altLang="en-US">
              <a:latin typeface="Arial" panose="020B0604020202020204" pitchFamily="34" charset="0"/>
              <a:ea typeface="宋体" panose="02010600030101010101" pitchFamily="2" charset="-122"/>
            </a:endParaRPr>
          </a:p>
        </p:txBody>
      </p:sp>
      <p:sp>
        <p:nvSpPr>
          <p:cNvPr id="4" name="箭头 769"/>
          <p:cNvSpPr/>
          <p:nvPr/>
        </p:nvSpPr>
        <p:spPr>
          <a:xfrm>
            <a:off x="6917690" y="4858068"/>
            <a:ext cx="0" cy="215900"/>
          </a:xfrm>
          <a:prstGeom prst="line">
            <a:avLst/>
          </a:prstGeom>
          <a:ln w="9525" cap="flat" cmpd="sng">
            <a:solidFill>
              <a:schemeClr val="tx1"/>
            </a:solidFill>
            <a:prstDash val="solid"/>
            <a:round/>
            <a:headEnd type="none" w="med" len="med"/>
            <a:tailEnd type="triangle" w="med" len="med"/>
          </a:ln>
        </p:spPr>
        <p:txBody>
          <a:bodyPr anchor="t"/>
          <a:p>
            <a:pPr lvl="0" eaLnBrk="0" hangingPunct="0"/>
            <a:endParaRPr lang="zh-CN" altLang="en-US">
              <a:latin typeface="Arial" panose="020B0604020202020204" pitchFamily="34" charset="0"/>
              <a:ea typeface="宋体" panose="02010600030101010101" pitchFamily="2" charset="-122"/>
            </a:endParaRPr>
          </a:p>
        </p:txBody>
      </p:sp>
      <p:sp>
        <p:nvSpPr>
          <p:cNvPr id="5" name="Line 20"/>
          <p:cNvSpPr/>
          <p:nvPr/>
        </p:nvSpPr>
        <p:spPr>
          <a:xfrm>
            <a:off x="5838190" y="4858068"/>
            <a:ext cx="2159000" cy="1587"/>
          </a:xfrm>
          <a:prstGeom prst="line">
            <a:avLst/>
          </a:prstGeom>
          <a:ln w="9525" cap="flat" cmpd="sng">
            <a:solidFill>
              <a:schemeClr val="tx1"/>
            </a:solidFill>
            <a:prstDash val="solid"/>
            <a:round/>
            <a:headEnd type="none" w="med" len="med"/>
            <a:tailEnd type="none" w="med" len="med"/>
          </a:ln>
        </p:spPr>
        <p:txBody>
          <a:bodyPr anchor="t"/>
          <a:p>
            <a:pPr lvl="0" eaLnBrk="0" hangingPunct="0"/>
            <a:endParaRPr lang="zh-CN" altLang="en-US">
              <a:latin typeface="Arial" panose="020B0604020202020204" pitchFamily="34" charset="0"/>
              <a:ea typeface="宋体" panose="02010600030101010101" pitchFamily="2" charset="-122"/>
            </a:endParaRPr>
          </a:p>
        </p:txBody>
      </p:sp>
      <p:sp>
        <p:nvSpPr>
          <p:cNvPr id="6" name="箭头 537"/>
          <p:cNvSpPr/>
          <p:nvPr/>
        </p:nvSpPr>
        <p:spPr>
          <a:xfrm>
            <a:off x="7997190" y="4858068"/>
            <a:ext cx="0" cy="215900"/>
          </a:xfrm>
          <a:prstGeom prst="line">
            <a:avLst/>
          </a:prstGeom>
          <a:ln w="9525" cap="flat" cmpd="sng">
            <a:solidFill>
              <a:schemeClr val="tx1"/>
            </a:solidFill>
            <a:prstDash val="solid"/>
            <a:round/>
            <a:headEnd type="none" w="med" len="med"/>
            <a:tailEnd type="triangle" w="med" len="med"/>
          </a:ln>
        </p:spPr>
        <p:txBody>
          <a:bodyPr anchor="t"/>
          <a:p>
            <a:pPr lvl="0" eaLnBrk="0" hangingPunct="0"/>
            <a:endParaRPr lang="zh-CN" altLang="en-US">
              <a:latin typeface="Arial" panose="020B0604020202020204" pitchFamily="34" charset="0"/>
              <a:ea typeface="宋体" panose="02010600030101010101" pitchFamily="2" charset="-122"/>
            </a:endParaRPr>
          </a:p>
        </p:txBody>
      </p:sp>
      <p:sp>
        <p:nvSpPr>
          <p:cNvPr id="9" name="Rectangle 8"/>
          <p:cNvSpPr/>
          <p:nvPr/>
        </p:nvSpPr>
        <p:spPr>
          <a:xfrm>
            <a:off x="6319838" y="5073650"/>
            <a:ext cx="1511300" cy="576263"/>
          </a:xfrm>
          <a:prstGeom prst="rect">
            <a:avLst/>
          </a:prstGeom>
          <a:solidFill>
            <a:srgbClr val="339933"/>
          </a:solidFill>
          <a:ln w="9525" cap="flat" cmpd="sng">
            <a:solidFill>
              <a:schemeClr val="tx1"/>
            </a:solidFill>
            <a:prstDash val="solid"/>
            <a:miter/>
            <a:headEnd type="none" w="med" len="med"/>
            <a:tailEnd type="none" w="med" len="med"/>
          </a:ln>
        </p:spPr>
        <p:txBody>
          <a:bodyPr wrap="none" anchor="ctr"/>
          <a:p>
            <a:pPr lvl="0" algn="ctr" eaLnBrk="0" hangingPunct="0"/>
            <a:r>
              <a:rPr lang="zh-CN" altLang="zh-CN" sz="2000" dirty="0">
                <a:solidFill>
                  <a:schemeClr val="bg1"/>
                </a:solidFill>
                <a:latin typeface="Arial" panose="020B0604020202020204" pitchFamily="34" charset="0"/>
                <a:ea typeface="宋体" panose="02010600030101010101" pitchFamily="2" charset="-122"/>
                <a:sym typeface="Arial" panose="020B0604020202020204" pitchFamily="34" charset="0"/>
              </a:rPr>
              <a:t>瞬变脉冲群</a:t>
            </a:r>
            <a:endParaRPr lang="zh-CN" altLang="zh-CN" sz="2000" dirty="0">
              <a:solidFill>
                <a:schemeClr val="bg1"/>
              </a:solidFill>
              <a:latin typeface="Arial" panose="020B0604020202020204" pitchFamily="34" charset="0"/>
              <a:ea typeface="宋体" panose="02010600030101010101" pitchFamily="2" charset="-122"/>
              <a:sym typeface="Arial" panose="020B0604020202020204" pitchFamily="34" charset="0"/>
            </a:endParaRPr>
          </a:p>
        </p:txBody>
      </p:sp>
      <p:sp>
        <p:nvSpPr>
          <p:cNvPr id="10" name="矩形 23577"/>
          <p:cNvSpPr/>
          <p:nvPr/>
        </p:nvSpPr>
        <p:spPr>
          <a:xfrm>
            <a:off x="7831138" y="5076825"/>
            <a:ext cx="1296987" cy="574675"/>
          </a:xfrm>
          <a:prstGeom prst="rect">
            <a:avLst/>
          </a:prstGeom>
          <a:solidFill>
            <a:srgbClr val="339933"/>
          </a:solidFill>
          <a:ln w="9525" cap="flat" cmpd="sng">
            <a:solidFill>
              <a:schemeClr val="tx1"/>
            </a:solidFill>
            <a:prstDash val="solid"/>
            <a:miter/>
            <a:headEnd type="none" w="med" len="med"/>
            <a:tailEnd type="none" w="med" len="med"/>
          </a:ln>
        </p:spPr>
        <p:txBody>
          <a:bodyPr wrap="none" anchor="ctr"/>
          <a:p>
            <a:pPr lvl="0" algn="ctr" eaLnBrk="0" hangingPunct="0"/>
            <a:r>
              <a:rPr lang="zh-CN" altLang="en-US" sz="2000" b="1" dirty="0">
                <a:solidFill>
                  <a:schemeClr val="bg1"/>
                </a:solidFill>
                <a:latin typeface="Arial" panose="020B0604020202020204" pitchFamily="34" charset="0"/>
                <a:ea typeface="宋体" panose="02010600030101010101" pitchFamily="2" charset="-122"/>
                <a:sym typeface="Arial" panose="020B0604020202020204" pitchFamily="34" charset="0"/>
              </a:rPr>
              <a:t>浪涌冲击</a:t>
            </a:r>
            <a:endParaRPr lang="zh-CN" altLang="en-US" sz="2000" b="1" dirty="0">
              <a:solidFill>
                <a:schemeClr val="bg1"/>
              </a:solidFill>
              <a:latin typeface="Arial" panose="020B0604020202020204" pitchFamily="34" charset="0"/>
              <a:ea typeface="宋体" panose="02010600030101010101" pitchFamily="2" charset="-122"/>
              <a:sym typeface="Arial" panose="020B0604020202020204" pitchFamily="34" charset="0"/>
            </a:endParaRPr>
          </a:p>
        </p:txBody>
      </p:sp>
      <p:sp>
        <p:nvSpPr>
          <p:cNvPr id="2" name="Rectangle 8"/>
          <p:cNvSpPr/>
          <p:nvPr/>
        </p:nvSpPr>
        <p:spPr>
          <a:xfrm>
            <a:off x="625793" y="3418205"/>
            <a:ext cx="1511300" cy="576263"/>
          </a:xfrm>
          <a:prstGeom prst="rect">
            <a:avLst/>
          </a:prstGeom>
          <a:solidFill>
            <a:srgbClr val="339933"/>
          </a:solidFill>
          <a:ln w="9525" cap="flat" cmpd="sng">
            <a:solidFill>
              <a:schemeClr val="tx1"/>
            </a:solidFill>
            <a:prstDash val="solid"/>
            <a:miter/>
            <a:headEnd type="none" w="med" len="med"/>
            <a:tailEnd type="none" w="med" len="med"/>
          </a:ln>
        </p:spPr>
        <p:txBody>
          <a:bodyPr wrap="none" anchor="ctr"/>
          <a:p>
            <a:pPr lvl="0" algn="ctr" eaLnBrk="0" hangingPunct="0"/>
            <a:r>
              <a:rPr lang="zh-CN" altLang="en-US" sz="2000" dirty="0">
                <a:solidFill>
                  <a:schemeClr val="bg1"/>
                </a:solidFill>
                <a:latin typeface="Arial" panose="020B0604020202020204" pitchFamily="34" charset="0"/>
                <a:ea typeface="宋体" panose="02010600030101010101" pitchFamily="2" charset="-122"/>
                <a:sym typeface="Arial" panose="020B0604020202020204" pitchFamily="34" charset="0"/>
              </a:rPr>
              <a:t>连续波传导</a:t>
            </a:r>
            <a:endParaRPr lang="zh-CN" altLang="en-US" sz="2000" dirty="0">
              <a:solidFill>
                <a:schemeClr val="bg1"/>
              </a:solidFill>
              <a:latin typeface="Arial" panose="020B0604020202020204" pitchFamily="34" charset="0"/>
              <a:ea typeface="宋体" panose="02010600030101010101" pitchFamily="2" charset="-122"/>
              <a:sym typeface="Arial" panose="020B0604020202020204" pitchFamily="34" charset="0"/>
            </a:endParaRPr>
          </a:p>
        </p:txBody>
      </p:sp>
      <p:sp>
        <p:nvSpPr>
          <p:cNvPr id="11" name="箭头 524"/>
          <p:cNvSpPr/>
          <p:nvPr/>
        </p:nvSpPr>
        <p:spPr>
          <a:xfrm>
            <a:off x="1348105" y="3129280"/>
            <a:ext cx="0" cy="288925"/>
          </a:xfrm>
          <a:prstGeom prst="line">
            <a:avLst/>
          </a:prstGeom>
          <a:ln w="9525" cap="flat" cmpd="sng">
            <a:solidFill>
              <a:schemeClr val="tx1"/>
            </a:solidFill>
            <a:prstDash val="solid"/>
            <a:round/>
            <a:headEnd type="none" w="med" len="med"/>
            <a:tailEnd type="triangle" w="med" len="med"/>
          </a:ln>
        </p:spPr>
        <p:txBody>
          <a:bodyPr anchor="t"/>
          <a:p>
            <a:pPr lvl="0" eaLnBrk="0" hangingPunct="0"/>
            <a:endParaRPr lang="zh-CN" altLang="en-US">
              <a:latin typeface="Arial" panose="020B0604020202020204" pitchFamily="34" charset="0"/>
              <a:ea typeface="宋体" panose="02010600030101010101" pitchFamily="2" charset="-122"/>
            </a:endParaRPr>
          </a:p>
        </p:txBody>
      </p:sp>
      <p:sp>
        <p:nvSpPr>
          <p:cNvPr id="12" name="Rectangle 8"/>
          <p:cNvSpPr/>
          <p:nvPr/>
        </p:nvSpPr>
        <p:spPr>
          <a:xfrm>
            <a:off x="3816033" y="3418205"/>
            <a:ext cx="1511300" cy="576263"/>
          </a:xfrm>
          <a:prstGeom prst="rect">
            <a:avLst/>
          </a:prstGeom>
          <a:solidFill>
            <a:srgbClr val="339933"/>
          </a:solidFill>
          <a:ln w="9525" cap="flat" cmpd="sng">
            <a:solidFill>
              <a:schemeClr val="tx1"/>
            </a:solidFill>
            <a:prstDash val="solid"/>
            <a:miter/>
            <a:headEnd type="none" w="med" len="med"/>
            <a:tailEnd type="none" w="med" len="med"/>
          </a:ln>
        </p:spPr>
        <p:txBody>
          <a:bodyPr wrap="none" anchor="ctr"/>
          <a:p>
            <a:pPr lvl="0" algn="ctr" eaLnBrk="0" hangingPunct="0"/>
            <a:r>
              <a:rPr lang="zh-CN" altLang="en-US" sz="2000" dirty="0">
                <a:solidFill>
                  <a:schemeClr val="bg1"/>
                </a:solidFill>
                <a:latin typeface="Arial" panose="020B0604020202020204" pitchFamily="34" charset="0"/>
                <a:ea typeface="宋体" panose="02010600030101010101" pitchFamily="2" charset="-122"/>
                <a:sym typeface="Arial" panose="020B0604020202020204" pitchFamily="34" charset="0"/>
              </a:rPr>
              <a:t>工频磁场</a:t>
            </a:r>
            <a:endParaRPr lang="zh-CN" altLang="en-US" sz="2000" dirty="0">
              <a:solidFill>
                <a:schemeClr val="bg1"/>
              </a:solidFill>
              <a:latin typeface="Arial" panose="020B0604020202020204" pitchFamily="34" charset="0"/>
              <a:ea typeface="宋体" panose="02010600030101010101" pitchFamily="2" charset="-122"/>
              <a:sym typeface="Arial" panose="020B0604020202020204" pitchFamily="34" charset="0"/>
            </a:endParaRPr>
          </a:p>
        </p:txBody>
      </p:sp>
      <p:sp>
        <p:nvSpPr>
          <p:cNvPr id="13" name="Rectangle 8"/>
          <p:cNvSpPr/>
          <p:nvPr/>
        </p:nvSpPr>
        <p:spPr>
          <a:xfrm>
            <a:off x="5338128" y="3418205"/>
            <a:ext cx="1511300" cy="576263"/>
          </a:xfrm>
          <a:prstGeom prst="rect">
            <a:avLst/>
          </a:prstGeom>
          <a:solidFill>
            <a:srgbClr val="339933"/>
          </a:solidFill>
          <a:ln w="9525" cap="flat" cmpd="sng">
            <a:solidFill>
              <a:schemeClr val="tx1"/>
            </a:solidFill>
            <a:prstDash val="solid"/>
            <a:miter/>
            <a:headEnd type="none" w="med" len="med"/>
            <a:tailEnd type="none" w="med" len="med"/>
          </a:ln>
        </p:spPr>
        <p:txBody>
          <a:bodyPr wrap="none" anchor="ctr"/>
          <a:p>
            <a:pPr lvl="0" algn="ctr" eaLnBrk="0" hangingPunct="0"/>
            <a:r>
              <a:rPr lang="zh-CN" altLang="en-US" sz="2000" dirty="0">
                <a:solidFill>
                  <a:schemeClr val="bg1"/>
                </a:solidFill>
                <a:latin typeface="Arial" panose="020B0604020202020204" pitchFamily="34" charset="0"/>
                <a:ea typeface="宋体" panose="02010600030101010101" pitchFamily="2" charset="-122"/>
                <a:sym typeface="Arial" panose="020B0604020202020204" pitchFamily="34" charset="0"/>
              </a:rPr>
              <a:t>电压跌落</a:t>
            </a:r>
            <a:endParaRPr lang="zh-CN" altLang="en-US" sz="2000" dirty="0">
              <a:solidFill>
                <a:schemeClr val="bg1"/>
              </a:solidFill>
              <a:latin typeface="Arial" panose="020B0604020202020204" pitchFamily="34" charset="0"/>
              <a:ea typeface="宋体" panose="02010600030101010101" pitchFamily="2" charset="-122"/>
              <a:sym typeface="Arial" panose="020B0604020202020204" pitchFamily="34" charset="0"/>
            </a:endParaRPr>
          </a:p>
        </p:txBody>
      </p:sp>
      <p:sp>
        <p:nvSpPr>
          <p:cNvPr id="14" name="Rectangle 8"/>
          <p:cNvSpPr/>
          <p:nvPr/>
        </p:nvSpPr>
        <p:spPr>
          <a:xfrm>
            <a:off x="6849745" y="3418205"/>
            <a:ext cx="949960" cy="576580"/>
          </a:xfrm>
          <a:prstGeom prst="rect">
            <a:avLst/>
          </a:prstGeom>
          <a:solidFill>
            <a:srgbClr val="339933"/>
          </a:solidFill>
          <a:ln w="9525" cap="flat" cmpd="sng">
            <a:solidFill>
              <a:schemeClr val="tx1"/>
            </a:solidFill>
            <a:prstDash val="solid"/>
            <a:miter/>
            <a:headEnd type="none" w="med" len="med"/>
            <a:tailEnd type="none" w="med" len="med"/>
          </a:ln>
        </p:spPr>
        <p:txBody>
          <a:bodyPr wrap="none" anchor="ctr"/>
          <a:p>
            <a:pPr lvl="0" algn="ctr" eaLnBrk="0" hangingPunct="0"/>
            <a:r>
              <a:rPr lang="zh-CN" altLang="en-US" sz="2000" dirty="0">
                <a:solidFill>
                  <a:schemeClr val="bg1"/>
                </a:solidFill>
                <a:latin typeface="Arial" panose="020B0604020202020204" pitchFamily="34" charset="0"/>
                <a:ea typeface="宋体" panose="02010600030101010101" pitchFamily="2" charset="-122"/>
                <a:sym typeface="Arial" panose="020B0604020202020204" pitchFamily="34" charset="0"/>
              </a:rPr>
              <a:t>振荡波</a:t>
            </a:r>
            <a:endParaRPr lang="zh-CN" altLang="en-US" sz="2000" dirty="0">
              <a:solidFill>
                <a:schemeClr val="bg1"/>
              </a:solidFill>
              <a:latin typeface="Arial" panose="020B0604020202020204" pitchFamily="34" charset="0"/>
              <a:ea typeface="宋体" panose="02010600030101010101" pitchFamily="2" charset="-122"/>
              <a:sym typeface="Arial" panose="020B060402020202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7649" name="Text Box 2"/>
          <p:cNvSpPr txBox="1"/>
          <p:nvPr/>
        </p:nvSpPr>
        <p:spPr>
          <a:xfrm>
            <a:off x="1062038" y="1217613"/>
            <a:ext cx="7038975" cy="365125"/>
          </a:xfrm>
          <a:prstGeom prst="rect">
            <a:avLst/>
          </a:prstGeom>
          <a:noFill/>
          <a:ln w="9525">
            <a:noFill/>
          </a:ln>
        </p:spPr>
        <p:txBody>
          <a:bodyPr anchor="ctr">
            <a:spAutoFit/>
          </a:bodyPr>
          <a:p>
            <a:pPr lvl="0"/>
            <a:endParaRPr lang="zh-CN" altLang="en-US" sz="1800" dirty="0">
              <a:latin typeface="Arial" panose="020B0604020202020204" pitchFamily="34" charset="0"/>
              <a:ea typeface="宋体" panose="02010600030101010101" pitchFamily="2" charset="-122"/>
            </a:endParaRPr>
          </a:p>
        </p:txBody>
      </p:sp>
      <p:sp>
        <p:nvSpPr>
          <p:cNvPr id="27650" name="AutoShape 4"/>
          <p:cNvSpPr/>
          <p:nvPr/>
        </p:nvSpPr>
        <p:spPr>
          <a:xfrm>
            <a:off x="614363" y="1485900"/>
            <a:ext cx="7920037" cy="4752975"/>
          </a:xfrm>
          <a:prstGeom prst="roundRect">
            <a:avLst>
              <a:gd name="adj" fmla="val 4782"/>
            </a:avLst>
          </a:prstGeom>
          <a:noFill/>
          <a:ln w="9525">
            <a:noFill/>
          </a:ln>
        </p:spPr>
        <p:txBody>
          <a:bodyPr anchor="ctr"/>
          <a:p>
            <a:pPr marL="0" lvl="2" indent="914400" defTabSz="0" eaLnBrk="0" fontAlgn="ctr" hangingPunct="0">
              <a:lnSpc>
                <a:spcPct val="170000"/>
              </a:lnSpc>
              <a:buClr>
                <a:srgbClr val="FF0000"/>
              </a:buClr>
              <a:buSzPct val="70000"/>
              <a:buFont typeface="Wingdings" panose="05000000000000000000" pitchFamily="2" charset="2"/>
              <a:buChar char="n"/>
              <a:tabLst>
                <a:tab pos="136525" algn="l"/>
              </a:tabLst>
            </a:pPr>
            <a:endParaRPr lang="zh-CN" altLang="en-US" sz="1600" dirty="0">
              <a:latin typeface="宋体" panose="02010600030101010101" pitchFamily="2" charset="-122"/>
              <a:ea typeface="宋体" panose="02010600030101010101" pitchFamily="2" charset="-122"/>
              <a:sym typeface="Arial" panose="020B0604020202020204" pitchFamily="34" charset="0"/>
            </a:endParaRPr>
          </a:p>
        </p:txBody>
      </p:sp>
      <p:sp>
        <p:nvSpPr>
          <p:cNvPr id="27651" name="AutoShape 3"/>
          <p:cNvSpPr/>
          <p:nvPr/>
        </p:nvSpPr>
        <p:spPr>
          <a:xfrm>
            <a:off x="971550" y="908050"/>
            <a:ext cx="5044440" cy="682625"/>
          </a:xfrm>
          <a:prstGeom prst="roundRect">
            <a:avLst>
              <a:gd name="adj" fmla="val 16667"/>
            </a:avLst>
          </a:prstGeom>
          <a:gradFill rotWithShape="1">
            <a:gsLst>
              <a:gs pos="0">
                <a:srgbClr val="6EFF01">
                  <a:alpha val="100000"/>
                </a:srgbClr>
              </a:gs>
              <a:gs pos="89999">
                <a:srgbClr val="0F5000">
                  <a:alpha val="100000"/>
                </a:srgbClr>
              </a:gs>
              <a:gs pos="100000">
                <a:srgbClr val="0F5000">
                  <a:alpha val="100000"/>
                </a:srgbClr>
              </a:gs>
            </a:gsLst>
            <a:lin ang="2700000" scaled="1"/>
            <a:tileRect/>
          </a:gradFill>
          <a:ln w="9525">
            <a:noFill/>
          </a:ln>
        </p:spPr>
        <p:txBody>
          <a:bodyPr anchor="ctr"/>
          <a:p>
            <a:pPr lvl="0" algn="ctr" eaLnBrk="0" fontAlgn="ctr" hangingPunct="0">
              <a:buClr>
                <a:srgbClr val="FF0000"/>
              </a:buClr>
              <a:buSzPct val="70000"/>
            </a:pPr>
            <a:r>
              <a:rPr lang="zh-CN" altLang="en-US" b="1" dirty="0">
                <a:solidFill>
                  <a:schemeClr val="bg1"/>
                </a:solidFill>
                <a:latin typeface="微软雅黑" panose="020B0503020204020204" pitchFamily="2" charset="-122"/>
                <a:ea typeface="微软雅黑" panose="020B0503020204020204" pitchFamily="2" charset="-122"/>
                <a:sym typeface="微软雅黑" panose="020B0503020204020204" pitchFamily="2" charset="-122"/>
              </a:rPr>
              <a:t>新能源汽车电子EMC测试标准</a:t>
            </a:r>
            <a:endParaRPr lang="zh-CN" altLang="en-US" b="1" dirty="0">
              <a:solidFill>
                <a:schemeClr val="bg1"/>
              </a:solidFill>
              <a:latin typeface="微软雅黑" panose="020B0503020204020204" pitchFamily="2" charset="-122"/>
              <a:ea typeface="微软雅黑" panose="020B0503020204020204" pitchFamily="2" charset="-122"/>
              <a:sym typeface="微软雅黑" panose="020B0503020204020204" pitchFamily="2" charset="-122"/>
            </a:endParaRPr>
          </a:p>
        </p:txBody>
      </p:sp>
      <p:graphicFrame>
        <p:nvGraphicFramePr>
          <p:cNvPr id="26629" name="表格 26628"/>
          <p:cNvGraphicFramePr/>
          <p:nvPr/>
        </p:nvGraphicFramePr>
        <p:xfrm>
          <a:off x="1044575" y="1773238"/>
          <a:ext cx="7242175" cy="4248150"/>
        </p:xfrm>
        <a:graphic>
          <a:graphicData uri="http://schemas.openxmlformats.org/drawingml/2006/table">
            <a:tbl>
              <a:tblPr/>
              <a:tblGrid>
                <a:gridCol w="1959610"/>
                <a:gridCol w="5282565"/>
              </a:tblGrid>
              <a:tr h="317500">
                <a:tc>
                  <a:txBody>
                    <a:bodyPr wrap="square"/>
                    <a:lstStyle>
                      <a:lvl1pPr marL="342900" lvl="0" indent="-342900" algn="l" defTabSz="914400" eaLnBrk="0" fontAlgn="base" latinLnBrk="0" hangingPunct="0">
                        <a:spcBef>
                          <a:spcPct val="20000"/>
                        </a:spcBef>
                        <a:spcAft>
                          <a:spcPct val="0"/>
                        </a:spcAft>
                        <a:buFont typeface="Arial" panose="020B0604020202020204" pitchFamily="34" charset="0"/>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spcBef>
                          <a:spcPct val="20000"/>
                        </a:spcBef>
                        <a:buNone/>
                      </a:pPr>
                      <a:r>
                        <a:rPr lang="zh-CN" altLang="en-US" sz="1400" b="1" dirty="0">
                          <a:solidFill>
                            <a:srgbClr val="FFFFFF"/>
                          </a:solidFill>
                          <a:latin typeface="Calibri" panose="020F0502020204030204" pitchFamily="2"/>
                        </a:rPr>
                        <a:t>标准号</a:t>
                      </a:r>
                      <a:endParaRPr lang="zh-CN" altLang="en-US" sz="1400" b="1" dirty="0">
                        <a:solidFill>
                          <a:srgbClr val="FFFFFF"/>
                        </a:solidFill>
                        <a:latin typeface="Calibri" panose="020F0502020204030204" pitchFamily="2"/>
                      </a:endParaRPr>
                    </a:p>
                  </a:txBody>
                  <a:tcPr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lnTlToBr>
                      <a:noFill/>
                    </a:lnTlToBr>
                    <a:lnBlToTr>
                      <a:noFill/>
                    </a:lnBlToTr>
                    <a:solidFill>
                      <a:srgbClr val="9BBB59">
                        <a:alpha val="100000"/>
                      </a:srgbClr>
                    </a:solidFill>
                  </a:tcPr>
                </a:tc>
                <a:tc>
                  <a:txBody>
                    <a:bodyPr wrap="square"/>
                    <a:lstStyle>
                      <a:lvl1pPr marL="342900" lvl="0" indent="-342900" algn="l" defTabSz="914400" eaLnBrk="0" fontAlgn="base" latinLnBrk="0" hangingPunct="0">
                        <a:spcBef>
                          <a:spcPct val="20000"/>
                        </a:spcBef>
                        <a:spcAft>
                          <a:spcPct val="0"/>
                        </a:spcAft>
                        <a:buFont typeface="Arial" panose="020B0604020202020204" pitchFamily="34" charset="0"/>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spcBef>
                          <a:spcPct val="20000"/>
                        </a:spcBef>
                        <a:buNone/>
                      </a:pPr>
                      <a:r>
                        <a:rPr lang="zh-CN" altLang="en-US" sz="1400" b="1" dirty="0">
                          <a:solidFill>
                            <a:srgbClr val="FFFFFF"/>
                          </a:solidFill>
                          <a:latin typeface="Calibri" panose="020F0502020204030204" pitchFamily="2"/>
                        </a:rPr>
                        <a:t>标准名称</a:t>
                      </a:r>
                      <a:endParaRPr lang="zh-CN" altLang="en-US" sz="1400" b="1" dirty="0">
                        <a:solidFill>
                          <a:srgbClr val="FFFFFF"/>
                        </a:solidFill>
                        <a:latin typeface="Calibri" panose="020F0502020204030204" pitchFamily="2"/>
                      </a:endParaRPr>
                    </a:p>
                  </a:txBody>
                  <a:tcPr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lnTlToBr>
                      <a:noFill/>
                    </a:lnTlToBr>
                    <a:lnBlToTr>
                      <a:noFill/>
                    </a:lnBlToTr>
                    <a:solidFill>
                      <a:srgbClr val="9BBB59">
                        <a:alpha val="100000"/>
                      </a:srgbClr>
                    </a:solidFill>
                  </a:tcPr>
                </a:tc>
              </a:tr>
              <a:tr h="717550">
                <a:tc>
                  <a:txBody>
                    <a:bodyPr wrap="square"/>
                    <a:lstStyle>
                      <a:lvl1pPr marL="342900" lvl="0" indent="-342900" algn="l" defTabSz="914400" eaLnBrk="0" fontAlgn="base" latinLnBrk="0" hangingPunct="0">
                        <a:spcBef>
                          <a:spcPct val="20000"/>
                        </a:spcBef>
                        <a:spcAft>
                          <a:spcPct val="0"/>
                        </a:spcAft>
                        <a:buFont typeface="Arial" panose="020B0604020202020204" pitchFamily="34" charset="0"/>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spcBef>
                          <a:spcPct val="20000"/>
                        </a:spcBef>
                        <a:buNone/>
                      </a:pPr>
                      <a:r>
                        <a:rPr lang="zh-CN" altLang="en-US" sz="1400" dirty="0">
                          <a:latin typeface="+mj-lt"/>
                        </a:rPr>
                        <a:t>CISPR 25</a:t>
                      </a:r>
                      <a:endParaRPr lang="zh-CN" altLang="en-US" sz="1400" dirty="0">
                        <a:latin typeface="+mj-lt"/>
                      </a:endParaRPr>
                    </a:p>
                    <a:p>
                      <a:pPr marL="0" lvl="0" indent="0" algn="ctr">
                        <a:spcBef>
                          <a:spcPct val="20000"/>
                        </a:spcBef>
                        <a:buNone/>
                      </a:pPr>
                      <a:r>
                        <a:rPr lang="zh-CN" altLang="en-US" sz="1400" dirty="0">
                          <a:latin typeface="+mj-lt"/>
                        </a:rPr>
                        <a:t>GB/T 18655</a:t>
                      </a:r>
                      <a:endParaRPr lang="zh-CN" altLang="en-US" sz="1400" dirty="0">
                        <a:latin typeface="+mj-lt"/>
                      </a:endParaRPr>
                    </a:p>
                  </a:txBody>
                  <a:tcPr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lnTlToBr>
                      <a:noFill/>
                    </a:lnTlToBr>
                    <a:lnBlToTr>
                      <a:noFill/>
                    </a:lnBlToTr>
                    <a:solidFill>
                      <a:srgbClr val="DEE7D1">
                        <a:alpha val="100000"/>
                      </a:srgbClr>
                    </a:solidFill>
                  </a:tcPr>
                </a:tc>
                <a:tc>
                  <a:txBody>
                    <a:bodyPr wrap="square"/>
                    <a:lstStyle>
                      <a:lvl1pPr marL="342900" lvl="0" indent="-342900" algn="l" defTabSz="914400" eaLnBrk="0" fontAlgn="base" latinLnBrk="0" hangingPunct="0">
                        <a:spcBef>
                          <a:spcPct val="20000"/>
                        </a:spcBef>
                        <a:spcAft>
                          <a:spcPct val="0"/>
                        </a:spcAft>
                        <a:buFont typeface="Arial" panose="020B0604020202020204" pitchFamily="34" charset="0"/>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lnSpc>
                          <a:spcPct val="140000"/>
                        </a:lnSpc>
                        <a:spcBef>
                          <a:spcPct val="20000"/>
                        </a:spcBef>
                        <a:buNone/>
                      </a:pPr>
                      <a:r>
                        <a:rPr lang="zh-CN" altLang="en-US" sz="1400" dirty="0">
                          <a:latin typeface="+mj-lt"/>
                        </a:rPr>
                        <a:t>车辆、船和内燃机 无线电骚扰特性 用于保护车载接收机的限值和测量方法</a:t>
                      </a:r>
                      <a:endParaRPr lang="zh-CN" altLang="en-US" sz="1400" dirty="0">
                        <a:latin typeface="+mj-lt"/>
                      </a:endParaRPr>
                    </a:p>
                  </a:txBody>
                  <a:tcPr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lnTlToBr>
                      <a:noFill/>
                    </a:lnTlToBr>
                    <a:lnBlToTr>
                      <a:noFill/>
                    </a:lnBlToTr>
                    <a:solidFill>
                      <a:srgbClr val="DEE7D1">
                        <a:alpha val="100000"/>
                      </a:srgbClr>
                    </a:solidFill>
                  </a:tcPr>
                </a:tc>
              </a:tr>
              <a:tr h="717550">
                <a:tc>
                  <a:txBody>
                    <a:bodyPr/>
                    <a:p>
                      <a:pPr marL="0" algn="ctr">
                        <a:spcBef>
                          <a:spcPct val="20000"/>
                        </a:spcBef>
                        <a:buNone/>
                      </a:pPr>
                      <a:r>
                        <a:rPr lang="zh-CN" altLang="en-US" sz="1400" b="0" u="none" dirty="0">
                          <a:latin typeface="+mj-lt"/>
                          <a:ea typeface="宋体" panose="02010600030101010101" pitchFamily="2" charset="-122"/>
                        </a:rPr>
                        <a:t>IEC 61000-3-2</a:t>
                      </a:r>
                      <a:endParaRPr lang="zh-CN" altLang="en-US" sz="1400" b="0" u="none" dirty="0">
                        <a:latin typeface="+mj-lt"/>
                        <a:ea typeface="宋体" panose="02010600030101010101" pitchFamily="2" charset="-122"/>
                      </a:endParaRPr>
                    </a:p>
                    <a:p>
                      <a:pPr marL="0" algn="ctr">
                        <a:spcBef>
                          <a:spcPct val="20000"/>
                        </a:spcBef>
                        <a:buNone/>
                      </a:pPr>
                      <a:r>
                        <a:rPr lang="zh-CN" altLang="en-US" sz="1400" b="0" u="none" dirty="0">
                          <a:latin typeface="+mj-lt"/>
                          <a:ea typeface="宋体" panose="02010600030101010101" pitchFamily="2" charset="-122"/>
                        </a:rPr>
                        <a:t> GB 17625.1</a:t>
                      </a:r>
                      <a:endParaRPr lang="zh-CN" altLang="en-US" sz="1400" b="0" u="none" dirty="0">
                        <a:latin typeface="+mj-lt"/>
                        <a:ea typeface="宋体" panose="02010600030101010101" pitchFamily="2" charset="-122"/>
                      </a:endParaRPr>
                    </a:p>
                  </a:txBody>
                  <a:tcPr marL="0" marR="0" marT="0" marB="0"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lnTlToBr>
                      <a:noFill/>
                    </a:lnTlToBr>
                    <a:lnBlToTr>
                      <a:noFill/>
                    </a:lnBlToTr>
                    <a:solidFill>
                      <a:srgbClr val="DEE7D1">
                        <a:alpha val="100000"/>
                      </a:srgbClr>
                    </a:solidFill>
                  </a:tcPr>
                </a:tc>
                <a:tc>
                  <a:txBody>
                    <a:bodyPr/>
                    <a:p>
                      <a:pPr marL="0" algn="ctr">
                        <a:spcBef>
                          <a:spcPct val="20000"/>
                        </a:spcBef>
                        <a:buNone/>
                      </a:pPr>
                      <a:r>
                        <a:rPr lang="zh-CN" altLang="en-US" sz="1400" b="0" u="none" dirty="0">
                          <a:latin typeface="+mj-lt"/>
                          <a:ea typeface="宋体" panose="02010600030101010101" pitchFamily="2" charset="-122"/>
                        </a:rPr>
                        <a:t>电磁兼容 限值 谐波电流发射限值（设备每相输入电流≤16A）</a:t>
                      </a:r>
                      <a:endParaRPr lang="zh-CN" altLang="en-US" sz="1400" b="0" u="none" dirty="0">
                        <a:latin typeface="+mj-lt"/>
                        <a:ea typeface="宋体" panose="02010600030101010101" pitchFamily="2" charset="-122"/>
                      </a:endParaRPr>
                    </a:p>
                  </a:txBody>
                  <a:tcPr marL="0" marR="0" marT="0" marB="0"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lnTlToBr>
                      <a:noFill/>
                    </a:lnTlToBr>
                    <a:lnBlToTr>
                      <a:noFill/>
                    </a:lnBlToTr>
                    <a:solidFill>
                      <a:srgbClr val="DEE7D1">
                        <a:alpha val="100000"/>
                      </a:srgbClr>
                    </a:solidFill>
                  </a:tcPr>
                </a:tc>
              </a:tr>
              <a:tr h="717550">
                <a:tc>
                  <a:txBody>
                    <a:bodyPr wrap="square"/>
                    <a:lstStyle>
                      <a:lvl1pPr marL="342900" lvl="0" indent="-342900" algn="l" defTabSz="914400" eaLnBrk="0" fontAlgn="base" latinLnBrk="0" hangingPunct="0">
                        <a:spcBef>
                          <a:spcPct val="20000"/>
                        </a:spcBef>
                        <a:spcAft>
                          <a:spcPct val="0"/>
                        </a:spcAft>
                        <a:buFont typeface="Arial" panose="020B0604020202020204" pitchFamily="34" charset="0"/>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algn="ctr">
                        <a:buNone/>
                      </a:pPr>
                      <a:r>
                        <a:rPr lang="zh-CN" altLang="en-US" sz="1400" b="0" u="none" dirty="0">
                          <a:latin typeface="+mj-lt"/>
                        </a:rPr>
                        <a:t>IEC 61000-3-12</a:t>
                      </a:r>
                      <a:endParaRPr lang="zh-CN" altLang="en-US" sz="1400" b="0" u="none" dirty="0">
                        <a:latin typeface="+mj-lt"/>
                      </a:endParaRPr>
                    </a:p>
                  </a:txBody>
                  <a:tcPr marL="0" marR="0" marT="0" marB="0"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lnTlToBr>
                      <a:noFill/>
                    </a:lnTlToBr>
                    <a:lnBlToTr>
                      <a:noFill/>
                    </a:lnBlToTr>
                    <a:solidFill>
                      <a:srgbClr val="DEE7D1">
                        <a:alpha val="100000"/>
                      </a:srgbClr>
                    </a:solidFill>
                  </a:tcPr>
                </a:tc>
                <a:tc>
                  <a:txBody>
                    <a:bodyPr wrap="square"/>
                    <a:lstStyle>
                      <a:lvl1pPr marL="342900" lvl="0" indent="-342900" algn="l" defTabSz="914400" eaLnBrk="0" fontAlgn="base" latinLnBrk="0" hangingPunct="0">
                        <a:spcBef>
                          <a:spcPct val="20000"/>
                        </a:spcBef>
                        <a:spcAft>
                          <a:spcPct val="0"/>
                        </a:spcAft>
                        <a:buFont typeface="Arial" panose="020B0604020202020204" pitchFamily="34" charset="0"/>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algn="ctr">
                        <a:buNone/>
                      </a:pPr>
                      <a:r>
                        <a:rPr lang="zh-CN" altLang="en-US" sz="1400" b="0" u="none" dirty="0">
                          <a:latin typeface="+mj-lt"/>
                        </a:rPr>
                        <a:t>电磁兼容 限值 谐波电流发射限值（设备每相输入电流&gt;16A并且≤75A）</a:t>
                      </a:r>
                      <a:endParaRPr lang="zh-CN" altLang="en-US" sz="1400" b="0" u="none" dirty="0">
                        <a:latin typeface="+mj-lt"/>
                      </a:endParaRPr>
                    </a:p>
                  </a:txBody>
                  <a:tcPr marL="0" marR="0" marT="0" marB="0"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lnTlToBr>
                      <a:noFill/>
                    </a:lnTlToBr>
                    <a:lnBlToTr>
                      <a:noFill/>
                    </a:lnBlToTr>
                    <a:solidFill>
                      <a:srgbClr val="DEE7D1">
                        <a:alpha val="100000"/>
                      </a:srgbClr>
                    </a:solidFill>
                  </a:tcPr>
                </a:tc>
              </a:tr>
              <a:tr h="888365">
                <a:tc>
                  <a:txBody>
                    <a:bodyPr wrap="square"/>
                    <a:lstStyle>
                      <a:lvl1pPr marL="342900" lvl="0" indent="-342900" algn="l" defTabSz="914400" eaLnBrk="0" fontAlgn="base" latinLnBrk="0" hangingPunct="0">
                        <a:spcBef>
                          <a:spcPct val="20000"/>
                        </a:spcBef>
                        <a:spcAft>
                          <a:spcPct val="0"/>
                        </a:spcAft>
                        <a:buFont typeface="Arial" panose="020B0604020202020204" pitchFamily="34" charset="0"/>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algn="ctr">
                        <a:buNone/>
                      </a:pPr>
                      <a:r>
                        <a:rPr lang="zh-CN" altLang="en-US" sz="1400" b="0" u="none" dirty="0">
                          <a:latin typeface="+mj-lt"/>
                        </a:rPr>
                        <a:t>IEC 61000-3-3 </a:t>
                      </a:r>
                      <a:endParaRPr lang="zh-CN" altLang="en-US" sz="1400" b="0" u="none" dirty="0">
                        <a:latin typeface="+mj-lt"/>
                      </a:endParaRPr>
                    </a:p>
                    <a:p>
                      <a:pPr marL="0" algn="ctr">
                        <a:buNone/>
                      </a:pPr>
                      <a:r>
                        <a:rPr lang="zh-CN" altLang="en-US" sz="1400" b="0" u="none" dirty="0">
                          <a:latin typeface="+mj-lt"/>
                        </a:rPr>
                        <a:t>GB 17625.2 </a:t>
                      </a:r>
                      <a:endParaRPr lang="zh-CN" altLang="en-US" sz="1400" b="0" u="none" dirty="0">
                        <a:latin typeface="+mj-lt"/>
                      </a:endParaRPr>
                    </a:p>
                  </a:txBody>
                  <a:tcPr marL="0" marR="0" marT="0" marB="0"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lnTlToBr>
                      <a:noFill/>
                    </a:lnTlToBr>
                    <a:lnBlToTr>
                      <a:noFill/>
                    </a:lnBlToTr>
                    <a:solidFill>
                      <a:srgbClr val="DEE7D1">
                        <a:alpha val="100000"/>
                      </a:srgbClr>
                    </a:solidFill>
                  </a:tcPr>
                </a:tc>
                <a:tc>
                  <a:txBody>
                    <a:bodyPr wrap="square"/>
                    <a:lstStyle>
                      <a:lvl1pPr marL="342900" lvl="0" indent="-342900" algn="l" defTabSz="914400" eaLnBrk="0" fontAlgn="base" latinLnBrk="0" hangingPunct="0">
                        <a:spcBef>
                          <a:spcPct val="20000"/>
                        </a:spcBef>
                        <a:spcAft>
                          <a:spcPct val="0"/>
                        </a:spcAft>
                        <a:buFont typeface="Arial" panose="020B0604020202020204" pitchFamily="34" charset="0"/>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algn="ctr">
                        <a:buNone/>
                      </a:pPr>
                      <a:r>
                        <a:rPr lang="zh-CN" altLang="en-US" sz="1400" b="0" u="none" dirty="0">
                          <a:latin typeface="+mj-lt"/>
                        </a:rPr>
                        <a:t>电磁兼容 限值 对每相额定电流≤16A且无条件接入的设备在公用低压供电系统中产生的电压变化、电压波动和闪烁的限制</a:t>
                      </a:r>
                      <a:endParaRPr lang="zh-CN" altLang="en-US" sz="1400" b="0" u="none" dirty="0">
                        <a:latin typeface="+mj-lt"/>
                      </a:endParaRPr>
                    </a:p>
                  </a:txBody>
                  <a:tcPr marL="0" marR="0" marT="0" marB="0"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lnTlToBr>
                      <a:noFill/>
                    </a:lnTlToBr>
                    <a:lnBlToTr>
                      <a:noFill/>
                    </a:lnBlToTr>
                    <a:solidFill>
                      <a:srgbClr val="DEE7D1">
                        <a:alpha val="100000"/>
                      </a:srgbClr>
                    </a:solidFill>
                  </a:tcPr>
                </a:tc>
              </a:tr>
              <a:tr h="889000">
                <a:tc>
                  <a:txBody>
                    <a:bodyPr wrap="square"/>
                    <a:lstStyle>
                      <a:lvl1pPr marL="342900" lvl="0" indent="-342900" algn="l" defTabSz="914400" eaLnBrk="0" fontAlgn="base" latinLnBrk="0" hangingPunct="0">
                        <a:spcBef>
                          <a:spcPct val="20000"/>
                        </a:spcBef>
                        <a:spcAft>
                          <a:spcPct val="0"/>
                        </a:spcAft>
                        <a:buFont typeface="Arial" panose="020B0604020202020204" pitchFamily="34" charset="0"/>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algn="ctr">
                        <a:buNone/>
                      </a:pPr>
                      <a:r>
                        <a:rPr lang="zh-CN" altLang="en-US" sz="1400" b="0" u="none" dirty="0">
                          <a:latin typeface="+mj-lt"/>
                        </a:rPr>
                        <a:t>IEC 61000-3-11</a:t>
                      </a:r>
                      <a:endParaRPr lang="zh-CN" altLang="en-US" sz="1400" b="0" u="none" dirty="0">
                        <a:latin typeface="+mj-lt"/>
                      </a:endParaRPr>
                    </a:p>
                  </a:txBody>
                  <a:tcPr marL="0" marR="0" marT="0" marB="0"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EE7D1">
                        <a:alpha val="100000"/>
                      </a:srgbClr>
                    </a:solidFill>
                  </a:tcPr>
                </a:tc>
                <a:tc>
                  <a:txBody>
                    <a:bodyPr wrap="square"/>
                    <a:lstStyle>
                      <a:lvl1pPr marL="342900" lvl="0" indent="-342900" algn="l" defTabSz="914400" eaLnBrk="0" fontAlgn="base" latinLnBrk="0" hangingPunct="0">
                        <a:spcBef>
                          <a:spcPct val="20000"/>
                        </a:spcBef>
                        <a:spcAft>
                          <a:spcPct val="0"/>
                        </a:spcAft>
                        <a:buFont typeface="Arial" panose="020B0604020202020204" pitchFamily="34" charset="0"/>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algn="ctr">
                        <a:buNone/>
                      </a:pPr>
                      <a:r>
                        <a:rPr lang="zh-CN" altLang="en-US" sz="1400" b="0" u="none" dirty="0">
                          <a:latin typeface="+mj-lt"/>
                        </a:rPr>
                        <a:t>电磁兼容 限值 对每相额定电流&gt;16A并且≤75A且无条件接入的设备在公用低压供电系统中产生的电压变化、电压波动和闪烁的限制</a:t>
                      </a:r>
                      <a:endParaRPr lang="zh-CN" altLang="en-US" sz="1400" b="0" u="none" dirty="0">
                        <a:latin typeface="+mj-lt"/>
                      </a:endParaRPr>
                    </a:p>
                  </a:txBody>
                  <a:tcPr marL="0" marR="0" marT="0" marB="0"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EE7D1">
                        <a:alpha val="100000"/>
                      </a:srgbClr>
                    </a:solidFill>
                  </a:tcPr>
                </a:tc>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8673" name="Text Box 2"/>
          <p:cNvSpPr txBox="1"/>
          <p:nvPr/>
        </p:nvSpPr>
        <p:spPr>
          <a:xfrm>
            <a:off x="1062038" y="1217613"/>
            <a:ext cx="7038975" cy="365125"/>
          </a:xfrm>
          <a:prstGeom prst="rect">
            <a:avLst/>
          </a:prstGeom>
          <a:noFill/>
          <a:ln w="9525">
            <a:noFill/>
          </a:ln>
        </p:spPr>
        <p:txBody>
          <a:bodyPr anchor="ctr">
            <a:spAutoFit/>
          </a:bodyPr>
          <a:p>
            <a:pPr lvl="0"/>
            <a:endParaRPr lang="zh-CN" altLang="en-US" sz="1800" dirty="0">
              <a:latin typeface="Arial" panose="020B0604020202020204" pitchFamily="34" charset="0"/>
              <a:ea typeface="宋体" panose="02010600030101010101" pitchFamily="2" charset="-122"/>
            </a:endParaRPr>
          </a:p>
        </p:txBody>
      </p:sp>
      <p:sp>
        <p:nvSpPr>
          <p:cNvPr id="28674" name="AutoShape 4"/>
          <p:cNvSpPr/>
          <p:nvPr/>
        </p:nvSpPr>
        <p:spPr>
          <a:xfrm>
            <a:off x="614363" y="1485900"/>
            <a:ext cx="7920037" cy="4752975"/>
          </a:xfrm>
          <a:prstGeom prst="roundRect">
            <a:avLst>
              <a:gd name="adj" fmla="val 4782"/>
            </a:avLst>
          </a:prstGeom>
          <a:noFill/>
          <a:ln w="9525">
            <a:noFill/>
          </a:ln>
        </p:spPr>
        <p:txBody>
          <a:bodyPr anchor="ctr"/>
          <a:p>
            <a:pPr marL="0" lvl="2" indent="914400" defTabSz="0" eaLnBrk="0" fontAlgn="ctr" hangingPunct="0">
              <a:lnSpc>
                <a:spcPct val="170000"/>
              </a:lnSpc>
              <a:buClr>
                <a:srgbClr val="FF0000"/>
              </a:buClr>
              <a:buSzPct val="70000"/>
              <a:buFont typeface="Wingdings" panose="05000000000000000000" pitchFamily="2" charset="2"/>
              <a:buChar char="n"/>
              <a:tabLst>
                <a:tab pos="136525" algn="l"/>
              </a:tabLst>
            </a:pPr>
            <a:endParaRPr lang="zh-CN" altLang="en-US" sz="1600" dirty="0">
              <a:latin typeface="宋体" panose="02010600030101010101" pitchFamily="2" charset="-122"/>
              <a:ea typeface="宋体" panose="02010600030101010101" pitchFamily="2" charset="-122"/>
              <a:sym typeface="Arial" panose="020B0604020202020204" pitchFamily="34" charset="0"/>
            </a:endParaRPr>
          </a:p>
        </p:txBody>
      </p:sp>
      <p:sp>
        <p:nvSpPr>
          <p:cNvPr id="28675" name="AutoShape 3"/>
          <p:cNvSpPr/>
          <p:nvPr/>
        </p:nvSpPr>
        <p:spPr>
          <a:xfrm>
            <a:off x="971550" y="908050"/>
            <a:ext cx="5298440" cy="682625"/>
          </a:xfrm>
          <a:prstGeom prst="roundRect">
            <a:avLst>
              <a:gd name="adj" fmla="val 16667"/>
            </a:avLst>
          </a:prstGeom>
          <a:gradFill rotWithShape="1">
            <a:gsLst>
              <a:gs pos="0">
                <a:srgbClr val="6EFF01">
                  <a:alpha val="100000"/>
                </a:srgbClr>
              </a:gs>
              <a:gs pos="89999">
                <a:srgbClr val="0F5000">
                  <a:alpha val="100000"/>
                </a:srgbClr>
              </a:gs>
              <a:gs pos="100000">
                <a:srgbClr val="0F5000">
                  <a:alpha val="100000"/>
                </a:srgbClr>
              </a:gs>
            </a:gsLst>
            <a:lin ang="2700000" scaled="1"/>
            <a:tileRect/>
          </a:gradFill>
          <a:ln w="9525">
            <a:noFill/>
          </a:ln>
        </p:spPr>
        <p:txBody>
          <a:bodyPr anchor="ctr"/>
          <a:p>
            <a:pPr lvl="0" algn="ctr" eaLnBrk="0" fontAlgn="ctr" hangingPunct="0">
              <a:buClr>
                <a:srgbClr val="FF0000"/>
              </a:buClr>
              <a:buSzPct val="70000"/>
            </a:pPr>
            <a:r>
              <a:rPr lang="zh-CN" altLang="en-US" b="1" dirty="0">
                <a:solidFill>
                  <a:schemeClr val="bg1"/>
                </a:solidFill>
                <a:latin typeface="微软雅黑" panose="020B0503020204020204" pitchFamily="2" charset="-122"/>
                <a:ea typeface="微软雅黑" panose="020B0503020204020204" pitchFamily="2" charset="-122"/>
                <a:sym typeface="微软雅黑" panose="020B0503020204020204" pitchFamily="2" charset="-122"/>
              </a:rPr>
              <a:t>新能源汽车电子EMC测试标准</a:t>
            </a:r>
            <a:endParaRPr lang="zh-CN" altLang="en-US" b="1" dirty="0">
              <a:solidFill>
                <a:schemeClr val="bg1"/>
              </a:solidFill>
              <a:latin typeface="微软雅黑" panose="020B0503020204020204" pitchFamily="2" charset="-122"/>
              <a:ea typeface="微软雅黑" panose="020B0503020204020204" pitchFamily="2" charset="-122"/>
              <a:sym typeface="微软雅黑" panose="020B0503020204020204" pitchFamily="2" charset="-122"/>
            </a:endParaRPr>
          </a:p>
        </p:txBody>
      </p:sp>
      <p:graphicFrame>
        <p:nvGraphicFramePr>
          <p:cNvPr id="26629" name="表格 26628"/>
          <p:cNvGraphicFramePr/>
          <p:nvPr/>
        </p:nvGraphicFramePr>
        <p:xfrm>
          <a:off x="971550" y="1700213"/>
          <a:ext cx="7262813" cy="4248150"/>
        </p:xfrm>
        <a:graphic>
          <a:graphicData uri="http://schemas.openxmlformats.org/drawingml/2006/table">
            <a:tbl>
              <a:tblPr/>
              <a:tblGrid>
                <a:gridCol w="1980565"/>
                <a:gridCol w="5282565"/>
              </a:tblGrid>
              <a:tr h="317500">
                <a:tc>
                  <a:txBody>
                    <a:bodyPr wrap="square"/>
                    <a:lstStyle>
                      <a:lvl1pPr marL="342900" lvl="0" indent="-342900" algn="l" defTabSz="914400" eaLnBrk="0" fontAlgn="base" latinLnBrk="0" hangingPunct="0">
                        <a:spcBef>
                          <a:spcPct val="20000"/>
                        </a:spcBef>
                        <a:spcAft>
                          <a:spcPct val="0"/>
                        </a:spcAft>
                        <a:buFont typeface="Arial" panose="020B0604020202020204" pitchFamily="34" charset="0"/>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spcBef>
                          <a:spcPct val="20000"/>
                        </a:spcBef>
                        <a:buNone/>
                      </a:pPr>
                      <a:r>
                        <a:rPr lang="zh-CN" altLang="en-US" sz="1400" b="1" dirty="0">
                          <a:solidFill>
                            <a:srgbClr val="FFFFFF"/>
                          </a:solidFill>
                          <a:latin typeface="Calibri" panose="020F0502020204030204" pitchFamily="2"/>
                        </a:rPr>
                        <a:t>标准号</a:t>
                      </a:r>
                      <a:endParaRPr lang="zh-CN" altLang="en-US" sz="1400" b="1" dirty="0">
                        <a:solidFill>
                          <a:srgbClr val="FFFFFF"/>
                        </a:solidFill>
                        <a:latin typeface="Calibri" panose="020F0502020204030204" pitchFamily="2"/>
                      </a:endParaRPr>
                    </a:p>
                  </a:txBody>
                  <a:tcPr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lnTlToBr>
                      <a:noFill/>
                    </a:lnTlToBr>
                    <a:lnBlToTr>
                      <a:noFill/>
                    </a:lnBlToTr>
                    <a:solidFill>
                      <a:srgbClr val="9BBB59">
                        <a:alpha val="100000"/>
                      </a:srgbClr>
                    </a:solidFill>
                  </a:tcPr>
                </a:tc>
                <a:tc>
                  <a:txBody>
                    <a:bodyPr wrap="square"/>
                    <a:lstStyle>
                      <a:lvl1pPr marL="342900" lvl="0" indent="-342900" algn="l" defTabSz="914400" eaLnBrk="0" fontAlgn="base" latinLnBrk="0" hangingPunct="0">
                        <a:spcBef>
                          <a:spcPct val="20000"/>
                        </a:spcBef>
                        <a:spcAft>
                          <a:spcPct val="0"/>
                        </a:spcAft>
                        <a:buFont typeface="Arial" panose="020B0604020202020204" pitchFamily="34" charset="0"/>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spcBef>
                          <a:spcPct val="20000"/>
                        </a:spcBef>
                        <a:buNone/>
                      </a:pPr>
                      <a:r>
                        <a:rPr lang="zh-CN" altLang="en-US" sz="1400" b="1" dirty="0">
                          <a:solidFill>
                            <a:srgbClr val="FFFFFF"/>
                          </a:solidFill>
                          <a:latin typeface="Calibri" panose="020F0502020204030204" pitchFamily="2"/>
                        </a:rPr>
                        <a:t>标准名称</a:t>
                      </a:r>
                      <a:endParaRPr lang="zh-CN" altLang="en-US" sz="1400" b="1" dirty="0">
                        <a:solidFill>
                          <a:srgbClr val="FFFFFF"/>
                        </a:solidFill>
                        <a:latin typeface="Calibri" panose="020F0502020204030204" pitchFamily="2"/>
                      </a:endParaRPr>
                    </a:p>
                  </a:txBody>
                  <a:tcPr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lnTlToBr>
                      <a:noFill/>
                    </a:lnTlToBr>
                    <a:lnBlToTr>
                      <a:noFill/>
                    </a:lnBlToTr>
                    <a:solidFill>
                      <a:srgbClr val="9BBB59">
                        <a:alpha val="100000"/>
                      </a:srgbClr>
                    </a:solidFill>
                  </a:tcPr>
                </a:tc>
              </a:tr>
              <a:tr h="717550">
                <a:tc>
                  <a:txBody>
                    <a:bodyPr wrap="square"/>
                    <a:lstStyle>
                      <a:lvl1pPr marL="342900" lvl="0" indent="-342900" algn="l" defTabSz="914400" eaLnBrk="0" fontAlgn="base" latinLnBrk="0" hangingPunct="0">
                        <a:spcBef>
                          <a:spcPct val="20000"/>
                        </a:spcBef>
                        <a:spcAft>
                          <a:spcPct val="0"/>
                        </a:spcAft>
                        <a:buFont typeface="Arial" panose="020B0604020202020204" pitchFamily="34" charset="0"/>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indent="0" algn="ctr">
                        <a:buNone/>
                      </a:pPr>
                      <a:r>
                        <a:rPr lang="en-US" altLang="zh-CN" sz="1400" b="0" u="none">
                          <a:latin typeface="+mn-lt"/>
                          <a:ea typeface="宋体" panose="02010600030101010101" pitchFamily="2" charset="-122"/>
                          <a:cs typeface="宋体" panose="02010600030101010101" pitchFamily="2" charset="-122"/>
                        </a:rPr>
                        <a:t>ISO11452-2/-4</a:t>
                      </a:r>
                      <a:endParaRPr lang="en-US" altLang="zh-CN" sz="1400" b="0" u="none">
                        <a:latin typeface="+mn-lt"/>
                        <a:ea typeface="宋体" panose="02010600030101010101" pitchFamily="2" charset="-122"/>
                        <a:cs typeface="宋体" panose="02010600030101010101" pitchFamily="2" charset="-122"/>
                      </a:endParaRPr>
                    </a:p>
                  </a:txBody>
                  <a:tcPr marL="0" marR="0" marT="0" marB="0"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lnTlToBr>
                      <a:noFill/>
                    </a:lnTlToBr>
                    <a:lnBlToTr>
                      <a:noFill/>
                    </a:lnBlToTr>
                    <a:solidFill>
                      <a:srgbClr val="DEE7D1">
                        <a:alpha val="100000"/>
                      </a:srgbClr>
                    </a:solidFill>
                  </a:tcPr>
                </a:tc>
                <a:tc>
                  <a:txBody>
                    <a:bodyPr wrap="square"/>
                    <a:lstStyle>
                      <a:lvl1pPr marL="342900" lvl="0" indent="-342900" algn="l" defTabSz="914400" eaLnBrk="0" fontAlgn="base" latinLnBrk="0" hangingPunct="0">
                        <a:spcBef>
                          <a:spcPct val="20000"/>
                        </a:spcBef>
                        <a:spcAft>
                          <a:spcPct val="0"/>
                        </a:spcAft>
                        <a:buFont typeface="Arial" panose="020B0604020202020204" pitchFamily="34" charset="0"/>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indent="0" algn="ctr">
                        <a:buNone/>
                      </a:pPr>
                      <a:r>
                        <a:rPr lang="zh-CN" altLang="en-US" sz="1400" b="0" u="none">
                          <a:latin typeface="+mn-lt"/>
                          <a:ea typeface="宋体" panose="02010600030101010101" pitchFamily="2" charset="-122"/>
                          <a:cs typeface="宋体" panose="02010600030101010101" pitchFamily="2" charset="-122"/>
                        </a:rPr>
                        <a:t>道路车辆 电气</a:t>
                      </a:r>
                      <a:r>
                        <a:rPr lang="en-US" altLang="zh-CN" sz="1400" b="0" u="none">
                          <a:latin typeface="+mn-lt"/>
                          <a:ea typeface="宋体" panose="02010600030101010101" pitchFamily="2" charset="-122"/>
                          <a:cs typeface="宋体" panose="02010600030101010101" pitchFamily="2" charset="-122"/>
                        </a:rPr>
                        <a:t>/</a:t>
                      </a:r>
                      <a:r>
                        <a:rPr lang="zh-CN" altLang="en-US" sz="1400" b="0" u="none">
                          <a:latin typeface="+mn-lt"/>
                          <a:ea typeface="宋体" panose="02010600030101010101" pitchFamily="2" charset="-122"/>
                          <a:cs typeface="宋体" panose="02010600030101010101" pitchFamily="2" charset="-122"/>
                        </a:rPr>
                        <a:t>电子部件对窄带辐射电磁能的抗扰性试验方法</a:t>
                      </a:r>
                      <a:endParaRPr lang="zh-CN" altLang="en-US" sz="1400" b="0" u="none">
                        <a:latin typeface="+mn-lt"/>
                        <a:ea typeface="宋体" panose="02010600030101010101" pitchFamily="2" charset="-122"/>
                        <a:cs typeface="宋体" panose="02010600030101010101" pitchFamily="2" charset="-122"/>
                      </a:endParaRPr>
                    </a:p>
                  </a:txBody>
                  <a:tcPr marL="0" marR="0" marT="0" marB="0"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lnTlToBr>
                      <a:noFill/>
                    </a:lnTlToBr>
                    <a:lnBlToTr>
                      <a:noFill/>
                    </a:lnBlToTr>
                    <a:solidFill>
                      <a:srgbClr val="DEE7D1">
                        <a:alpha val="100000"/>
                      </a:srgbClr>
                    </a:solidFill>
                  </a:tcPr>
                </a:tc>
              </a:tr>
              <a:tr h="717550">
                <a:tc>
                  <a:txBody>
                    <a:bodyPr/>
                    <a:p>
                      <a:pPr marL="0" indent="0" algn="ctr">
                        <a:buNone/>
                      </a:pPr>
                      <a:r>
                        <a:rPr lang="en-US" altLang="zh-CN" sz="1400" b="0" u="none">
                          <a:ea typeface="宋体" panose="02010600030101010101" pitchFamily="2" charset="-122"/>
                          <a:cs typeface="宋体" panose="02010600030101010101" pitchFamily="2" charset="-122"/>
                        </a:rPr>
                        <a:t>GB/T 17619</a:t>
                      </a:r>
                      <a:endParaRPr lang="en-US" altLang="zh-CN" sz="1400" b="0" u="none">
                        <a:ea typeface="宋体" panose="02010600030101010101" pitchFamily="2" charset="-122"/>
                        <a:cs typeface="宋体" panose="02010600030101010101" pitchFamily="2" charset="-122"/>
                      </a:endParaRPr>
                    </a:p>
                  </a:txBody>
                  <a:tcPr marL="0" marR="0" marT="0" marB="0"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lnTlToBr>
                      <a:noFill/>
                    </a:lnTlToBr>
                    <a:lnBlToTr>
                      <a:noFill/>
                    </a:lnBlToTr>
                    <a:solidFill>
                      <a:srgbClr val="DEE7D1">
                        <a:alpha val="100000"/>
                      </a:srgbClr>
                    </a:solidFill>
                  </a:tcPr>
                </a:tc>
                <a:tc>
                  <a:txBody>
                    <a:bodyPr/>
                    <a:p>
                      <a:pPr marL="0" indent="0" algn="ctr">
                        <a:buNone/>
                      </a:pPr>
                      <a:r>
                        <a:rPr lang="zh-CN" altLang="en-US" sz="1400" b="0" u="none">
                          <a:ea typeface="宋体" panose="02010600030101010101" pitchFamily="2" charset="-122"/>
                          <a:cs typeface="宋体" panose="02010600030101010101" pitchFamily="2" charset="-122"/>
                        </a:rPr>
                        <a:t>机动车电子电器组件的电磁辐射抗扰性限值和测量方法</a:t>
                      </a:r>
                      <a:endParaRPr lang="zh-CN" altLang="en-US" sz="1400" b="0" u="none">
                        <a:ea typeface="宋体" panose="02010600030101010101" pitchFamily="2" charset="-122"/>
                        <a:cs typeface="宋体" panose="02010600030101010101" pitchFamily="2" charset="-122"/>
                      </a:endParaRPr>
                    </a:p>
                  </a:txBody>
                  <a:tcPr marL="0" marR="0" marT="0" marB="0"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lnTlToBr>
                      <a:noFill/>
                    </a:lnTlToBr>
                    <a:lnBlToTr>
                      <a:noFill/>
                    </a:lnBlToTr>
                    <a:solidFill>
                      <a:srgbClr val="DEE7D1">
                        <a:alpha val="100000"/>
                      </a:srgbClr>
                    </a:solidFill>
                  </a:tcPr>
                </a:tc>
              </a:tr>
              <a:tr h="717550">
                <a:tc>
                  <a:txBody>
                    <a:bodyPr wrap="square"/>
                    <a:lstStyle>
                      <a:lvl1pPr marL="342900" lvl="0" indent="-342900" algn="l" defTabSz="914400" eaLnBrk="0" fontAlgn="base" latinLnBrk="0" hangingPunct="0">
                        <a:spcBef>
                          <a:spcPct val="20000"/>
                        </a:spcBef>
                        <a:spcAft>
                          <a:spcPct val="0"/>
                        </a:spcAft>
                        <a:buFont typeface="Arial" panose="020B0604020202020204" pitchFamily="34" charset="0"/>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indent="0" algn="ctr">
                        <a:buNone/>
                      </a:pPr>
                      <a:r>
                        <a:rPr lang="en-US" altLang="zh-CN" sz="1400" b="0" u="none">
                          <a:latin typeface="+mn-lt"/>
                          <a:ea typeface="宋体" panose="02010600030101010101" pitchFamily="2" charset="-122"/>
                          <a:cs typeface="宋体" panose="02010600030101010101" pitchFamily="2" charset="-122"/>
                        </a:rPr>
                        <a:t>ISO7637-1/-2/-3</a:t>
                      </a:r>
                      <a:endParaRPr lang="en-US" altLang="zh-CN" sz="1400" b="0" u="none">
                        <a:latin typeface="+mn-lt"/>
                        <a:ea typeface="宋体" panose="02010600030101010101" pitchFamily="2" charset="-122"/>
                        <a:cs typeface="宋体" panose="02010600030101010101" pitchFamily="2" charset="-122"/>
                      </a:endParaRPr>
                    </a:p>
                    <a:p>
                      <a:pPr marL="0" indent="0" algn="ctr">
                        <a:buNone/>
                      </a:pPr>
                      <a:r>
                        <a:rPr lang="en-US" altLang="zh-CN" sz="1400" b="0" u="none">
                          <a:latin typeface="+mn-lt"/>
                          <a:ea typeface="宋体" panose="02010600030101010101" pitchFamily="2" charset="-122"/>
                          <a:cs typeface="宋体" panose="02010600030101010101" pitchFamily="2" charset="-122"/>
                        </a:rPr>
                        <a:t>GB/T 21437.1/.2/.3</a:t>
                      </a:r>
                      <a:endParaRPr lang="en-US" altLang="zh-CN" sz="1400" b="0" u="none">
                        <a:latin typeface="+mn-lt"/>
                        <a:ea typeface="宋体" panose="02010600030101010101" pitchFamily="2" charset="-122"/>
                        <a:cs typeface="宋体" panose="02010600030101010101" pitchFamily="2" charset="-122"/>
                      </a:endParaRPr>
                    </a:p>
                  </a:txBody>
                  <a:tcPr marL="0" marR="0" marT="0" marB="0"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lnTlToBr>
                      <a:noFill/>
                    </a:lnTlToBr>
                    <a:lnBlToTr>
                      <a:noFill/>
                    </a:lnBlToTr>
                    <a:solidFill>
                      <a:srgbClr val="DEE7D1">
                        <a:alpha val="100000"/>
                      </a:srgbClr>
                    </a:solidFill>
                  </a:tcPr>
                </a:tc>
                <a:tc>
                  <a:txBody>
                    <a:bodyPr wrap="square"/>
                    <a:lstStyle>
                      <a:lvl1pPr marL="342900" lvl="0" indent="-342900" algn="l" defTabSz="914400" eaLnBrk="0" fontAlgn="base" latinLnBrk="0" hangingPunct="0">
                        <a:spcBef>
                          <a:spcPct val="20000"/>
                        </a:spcBef>
                        <a:spcAft>
                          <a:spcPct val="0"/>
                        </a:spcAft>
                        <a:buFont typeface="Arial" panose="020B0604020202020204" pitchFamily="34" charset="0"/>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indent="0" algn="ctr">
                        <a:buNone/>
                      </a:pPr>
                      <a:r>
                        <a:rPr lang="zh-CN" altLang="en-US" sz="1400" b="0" u="none">
                          <a:latin typeface="+mn-lt"/>
                          <a:ea typeface="宋体" panose="02010600030101010101" pitchFamily="2" charset="-122"/>
                          <a:cs typeface="宋体" panose="02010600030101010101" pitchFamily="2" charset="-122"/>
                        </a:rPr>
                        <a:t>道路车辆 由传导和耦合引起的电骚扰</a:t>
                      </a:r>
                      <a:endParaRPr lang="zh-CN" altLang="en-US" sz="1400" b="0" u="none">
                        <a:latin typeface="+mn-lt"/>
                        <a:ea typeface="宋体" panose="02010600030101010101" pitchFamily="2" charset="-122"/>
                        <a:cs typeface="宋体" panose="02010600030101010101" pitchFamily="2" charset="-122"/>
                      </a:endParaRPr>
                    </a:p>
                  </a:txBody>
                  <a:tcPr marL="0" marR="0" marT="0" marB="0"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lnTlToBr>
                      <a:noFill/>
                    </a:lnTlToBr>
                    <a:lnBlToTr>
                      <a:noFill/>
                    </a:lnBlToTr>
                    <a:solidFill>
                      <a:srgbClr val="DEE7D1">
                        <a:alpha val="100000"/>
                      </a:srgbClr>
                    </a:solidFill>
                  </a:tcPr>
                </a:tc>
              </a:tr>
              <a:tr h="888365">
                <a:tc>
                  <a:txBody>
                    <a:bodyPr wrap="square"/>
                    <a:lstStyle>
                      <a:lvl1pPr marL="342900" lvl="0" indent="-342900" algn="l" defTabSz="914400" eaLnBrk="0" fontAlgn="base" latinLnBrk="0" hangingPunct="0">
                        <a:spcBef>
                          <a:spcPct val="20000"/>
                        </a:spcBef>
                        <a:spcAft>
                          <a:spcPct val="0"/>
                        </a:spcAft>
                        <a:buFont typeface="Arial" panose="020B0604020202020204" pitchFamily="34" charset="0"/>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indent="0" algn="ctr">
                        <a:buNone/>
                      </a:pPr>
                      <a:r>
                        <a:rPr lang="en-US" altLang="zh-CN" sz="1400" b="0" u="none">
                          <a:latin typeface="+mn-lt"/>
                          <a:ea typeface="宋体" panose="02010600030101010101" pitchFamily="2" charset="-122"/>
                          <a:cs typeface="宋体" panose="02010600030101010101" pitchFamily="2" charset="-122"/>
                        </a:rPr>
                        <a:t>ISO16750-2</a:t>
                      </a:r>
                      <a:endParaRPr lang="en-US" altLang="zh-CN" sz="1400" b="0" u="none">
                        <a:latin typeface="+mn-lt"/>
                        <a:ea typeface="宋体" panose="02010600030101010101" pitchFamily="2" charset="-122"/>
                        <a:cs typeface="宋体" panose="02010600030101010101" pitchFamily="2" charset="-122"/>
                      </a:endParaRPr>
                    </a:p>
                    <a:p>
                      <a:pPr marL="0" indent="0" algn="ctr">
                        <a:buNone/>
                      </a:pPr>
                      <a:r>
                        <a:rPr lang="en-US" altLang="zh-CN" sz="1400" b="0" u="none">
                          <a:latin typeface="+mn-lt"/>
                          <a:ea typeface="宋体" panose="02010600030101010101" pitchFamily="2" charset="-122"/>
                          <a:cs typeface="宋体" panose="02010600030101010101" pitchFamily="2" charset="-122"/>
                        </a:rPr>
                        <a:t>GB/T 28046.2</a:t>
                      </a:r>
                      <a:endParaRPr lang="en-US" altLang="zh-CN" sz="1400" b="0" u="none">
                        <a:latin typeface="+mn-lt"/>
                        <a:ea typeface="宋体" panose="02010600030101010101" pitchFamily="2" charset="-122"/>
                        <a:cs typeface="宋体" panose="02010600030101010101" pitchFamily="2" charset="-122"/>
                      </a:endParaRPr>
                    </a:p>
                  </a:txBody>
                  <a:tcPr marL="0" marR="0" marT="0" marB="0"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lnTlToBr>
                      <a:noFill/>
                    </a:lnTlToBr>
                    <a:lnBlToTr>
                      <a:noFill/>
                    </a:lnBlToTr>
                    <a:solidFill>
                      <a:srgbClr val="DEE7D1">
                        <a:alpha val="100000"/>
                      </a:srgbClr>
                    </a:solidFill>
                  </a:tcPr>
                </a:tc>
                <a:tc>
                  <a:txBody>
                    <a:bodyPr wrap="square"/>
                    <a:lstStyle>
                      <a:lvl1pPr marL="342900" lvl="0" indent="-342900" algn="l" defTabSz="914400" eaLnBrk="0" fontAlgn="base" latinLnBrk="0" hangingPunct="0">
                        <a:spcBef>
                          <a:spcPct val="20000"/>
                        </a:spcBef>
                        <a:spcAft>
                          <a:spcPct val="0"/>
                        </a:spcAft>
                        <a:buFont typeface="Arial" panose="020B0604020202020204" pitchFamily="34" charset="0"/>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indent="0" algn="ctr">
                        <a:buNone/>
                      </a:pPr>
                      <a:r>
                        <a:rPr lang="zh-CN" altLang="en-US" sz="1400" b="0" u="none">
                          <a:latin typeface="+mn-lt"/>
                          <a:ea typeface="宋体" panose="02010600030101010101" pitchFamily="2" charset="-122"/>
                          <a:cs typeface="宋体" panose="02010600030101010101" pitchFamily="2" charset="-122"/>
                        </a:rPr>
                        <a:t>道路车辆 电气及电子设备的环境条件和试验 第</a:t>
                      </a:r>
                      <a:r>
                        <a:rPr lang="en-US" altLang="zh-CN" sz="1400" b="0" u="none">
                          <a:latin typeface="+mn-lt"/>
                          <a:ea typeface="宋体" panose="02010600030101010101" pitchFamily="2" charset="-122"/>
                          <a:cs typeface="宋体" panose="02010600030101010101" pitchFamily="2" charset="-122"/>
                        </a:rPr>
                        <a:t>2</a:t>
                      </a:r>
                      <a:r>
                        <a:rPr lang="zh-CN" altLang="en-US" sz="1400" b="0" u="none">
                          <a:latin typeface="+mn-lt"/>
                          <a:ea typeface="宋体" panose="02010600030101010101" pitchFamily="2" charset="-122"/>
                          <a:cs typeface="宋体" panose="02010600030101010101" pitchFamily="2" charset="-122"/>
                        </a:rPr>
                        <a:t>部分 电气负荷</a:t>
                      </a:r>
                      <a:r>
                        <a:rPr lang="en-US" altLang="zh-CN" sz="1400" b="0" u="none">
                          <a:latin typeface="+mn-lt"/>
                          <a:ea typeface="宋体" panose="02010600030101010101" pitchFamily="2" charset="-122"/>
                          <a:cs typeface="宋体" panose="02010600030101010101" pitchFamily="2" charset="-122"/>
                        </a:rPr>
                        <a:t>2</a:t>
                      </a:r>
                      <a:r>
                        <a:rPr lang="zh-CN" altLang="en-US" sz="1400" b="0" u="none">
                          <a:latin typeface="+mn-lt"/>
                          <a:ea typeface="宋体" panose="02010600030101010101" pitchFamily="2" charset="-122"/>
                          <a:cs typeface="宋体" panose="02010600030101010101" pitchFamily="2" charset="-122"/>
                        </a:rPr>
                        <a:t>部分 电气负荷</a:t>
                      </a:r>
                      <a:endParaRPr lang="zh-CN" altLang="en-US" sz="1400" b="0" u="none">
                        <a:latin typeface="+mn-lt"/>
                        <a:ea typeface="宋体" panose="02010600030101010101" pitchFamily="2" charset="-122"/>
                        <a:cs typeface="宋体" panose="02010600030101010101" pitchFamily="2" charset="-122"/>
                      </a:endParaRPr>
                    </a:p>
                  </a:txBody>
                  <a:tcPr marL="0" marR="0" marT="0" marB="0"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lnTlToBr>
                      <a:noFill/>
                    </a:lnTlToBr>
                    <a:lnBlToTr>
                      <a:noFill/>
                    </a:lnBlToTr>
                    <a:solidFill>
                      <a:srgbClr val="DEE7D1">
                        <a:alpha val="100000"/>
                      </a:srgbClr>
                    </a:solidFill>
                  </a:tcPr>
                </a:tc>
              </a:tr>
              <a:tr h="889000">
                <a:tc>
                  <a:txBody>
                    <a:bodyPr wrap="square"/>
                    <a:lstStyle>
                      <a:lvl1pPr marL="342900" lvl="0" indent="-342900" algn="l" defTabSz="914400" eaLnBrk="0" fontAlgn="base" latinLnBrk="0" hangingPunct="0">
                        <a:spcBef>
                          <a:spcPct val="20000"/>
                        </a:spcBef>
                        <a:spcAft>
                          <a:spcPct val="0"/>
                        </a:spcAft>
                        <a:buFont typeface="Arial" panose="020B0604020202020204" pitchFamily="34" charset="0"/>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indent="0" algn="ctr">
                        <a:buNone/>
                      </a:pPr>
                      <a:r>
                        <a:rPr lang="en-US" altLang="zh-CN" sz="1400" b="0" u="none">
                          <a:latin typeface="+mn-lt"/>
                          <a:ea typeface="宋体" panose="02010600030101010101" pitchFamily="2" charset="-122"/>
                          <a:cs typeface="宋体" panose="02010600030101010101" pitchFamily="2" charset="-122"/>
                        </a:rPr>
                        <a:t>ISO21848</a:t>
                      </a:r>
                      <a:endParaRPr lang="en-US" altLang="zh-CN" sz="1400" b="0" u="none">
                        <a:latin typeface="+mn-lt"/>
                        <a:ea typeface="宋体" panose="02010600030101010101" pitchFamily="2" charset="-122"/>
                        <a:cs typeface="宋体" panose="02010600030101010101" pitchFamily="2" charset="-122"/>
                      </a:endParaRPr>
                    </a:p>
                  </a:txBody>
                  <a:tcPr marL="0" marR="0" marT="0" marB="0"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EE7D1">
                        <a:alpha val="100000"/>
                      </a:srgbClr>
                    </a:solidFill>
                  </a:tcPr>
                </a:tc>
                <a:tc>
                  <a:txBody>
                    <a:bodyPr wrap="square"/>
                    <a:lstStyle>
                      <a:lvl1pPr marL="342900" lvl="0" indent="-342900" algn="l" defTabSz="914400" eaLnBrk="0" fontAlgn="base" latinLnBrk="0" hangingPunct="0">
                        <a:spcBef>
                          <a:spcPct val="20000"/>
                        </a:spcBef>
                        <a:spcAft>
                          <a:spcPct val="0"/>
                        </a:spcAft>
                        <a:buFont typeface="Arial" panose="020B0604020202020204" pitchFamily="34" charset="0"/>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indent="0" algn="ctr">
                        <a:buNone/>
                      </a:pPr>
                      <a:r>
                        <a:rPr lang="zh-CN" altLang="en-US" sz="1400" b="0" u="none">
                          <a:latin typeface="+mn-lt"/>
                          <a:ea typeface="宋体" panose="02010600030101010101" pitchFamily="2" charset="-122"/>
                          <a:cs typeface="宋体" panose="02010600030101010101" pitchFamily="2" charset="-122"/>
                        </a:rPr>
                        <a:t>道路车辆 </a:t>
                      </a:r>
                      <a:r>
                        <a:rPr lang="en-US" altLang="zh-CN" sz="1400" b="0" u="none">
                          <a:latin typeface="+mn-lt"/>
                          <a:ea typeface="宋体" panose="02010600030101010101" pitchFamily="2" charset="-122"/>
                          <a:cs typeface="宋体" panose="02010600030101010101" pitchFamily="2" charset="-122"/>
                        </a:rPr>
                        <a:t>42V</a:t>
                      </a:r>
                      <a:r>
                        <a:rPr lang="zh-CN" altLang="en-US" sz="1400" b="0" u="none">
                          <a:latin typeface="+mn-lt"/>
                          <a:ea typeface="宋体" panose="02010600030101010101" pitchFamily="2" charset="-122"/>
                          <a:cs typeface="宋体" panose="02010600030101010101" pitchFamily="2" charset="-122"/>
                        </a:rPr>
                        <a:t>供电电压的电气和电子设备 电气负荷</a:t>
                      </a:r>
                      <a:r>
                        <a:rPr lang="en-US" altLang="zh-CN" sz="1400" b="0" u="none">
                          <a:latin typeface="+mn-lt"/>
                          <a:ea typeface="宋体" panose="02010600030101010101" pitchFamily="2" charset="-122"/>
                          <a:cs typeface="宋体" panose="02010600030101010101" pitchFamily="2" charset="-122"/>
                        </a:rPr>
                        <a:t>42V</a:t>
                      </a:r>
                      <a:r>
                        <a:rPr lang="zh-CN" altLang="en-US" sz="1400" b="0" u="none">
                          <a:latin typeface="+mn-lt"/>
                          <a:ea typeface="宋体" panose="02010600030101010101" pitchFamily="2" charset="-122"/>
                          <a:cs typeface="宋体" panose="02010600030101010101" pitchFamily="2" charset="-122"/>
                        </a:rPr>
                        <a:t>供电电压的电气和电子设备 电气负荷</a:t>
                      </a:r>
                      <a:endParaRPr lang="zh-CN" altLang="en-US" sz="1400" b="0" u="none">
                        <a:latin typeface="+mn-lt"/>
                        <a:ea typeface="宋体" panose="02010600030101010101" pitchFamily="2" charset="-122"/>
                        <a:cs typeface="宋体" panose="02010600030101010101" pitchFamily="2" charset="-122"/>
                      </a:endParaRPr>
                    </a:p>
                  </a:txBody>
                  <a:tcPr marL="0" marR="0" marT="0" marB="0"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EE7D1">
                        <a:alpha val="100000"/>
                      </a:srgbClr>
                    </a:solidFill>
                  </a:tcPr>
                </a:tc>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9697" name="Text Box 2"/>
          <p:cNvSpPr txBox="1"/>
          <p:nvPr/>
        </p:nvSpPr>
        <p:spPr>
          <a:xfrm>
            <a:off x="1062038" y="1217613"/>
            <a:ext cx="7038975" cy="365125"/>
          </a:xfrm>
          <a:prstGeom prst="rect">
            <a:avLst/>
          </a:prstGeom>
          <a:noFill/>
          <a:ln w="9525">
            <a:noFill/>
          </a:ln>
        </p:spPr>
        <p:txBody>
          <a:bodyPr anchor="ctr">
            <a:spAutoFit/>
          </a:bodyPr>
          <a:p>
            <a:pPr lvl="0"/>
            <a:endParaRPr lang="zh-CN" altLang="en-US" sz="1800" dirty="0">
              <a:latin typeface="Arial" panose="020B0604020202020204" pitchFamily="34" charset="0"/>
              <a:ea typeface="宋体" panose="02010600030101010101" pitchFamily="2" charset="-122"/>
            </a:endParaRPr>
          </a:p>
        </p:txBody>
      </p:sp>
      <p:sp>
        <p:nvSpPr>
          <p:cNvPr id="29698" name="AutoShape 4"/>
          <p:cNvSpPr/>
          <p:nvPr/>
        </p:nvSpPr>
        <p:spPr>
          <a:xfrm>
            <a:off x="614363" y="1485900"/>
            <a:ext cx="7920037" cy="4752975"/>
          </a:xfrm>
          <a:prstGeom prst="roundRect">
            <a:avLst>
              <a:gd name="adj" fmla="val 4782"/>
            </a:avLst>
          </a:prstGeom>
          <a:noFill/>
          <a:ln w="9525">
            <a:noFill/>
          </a:ln>
        </p:spPr>
        <p:txBody>
          <a:bodyPr anchor="ctr"/>
          <a:p>
            <a:pPr marL="0" lvl="2" indent="914400" defTabSz="0" eaLnBrk="0" fontAlgn="ctr" hangingPunct="0">
              <a:lnSpc>
                <a:spcPct val="170000"/>
              </a:lnSpc>
              <a:buClr>
                <a:srgbClr val="FF0000"/>
              </a:buClr>
              <a:buSzPct val="70000"/>
              <a:buFont typeface="Wingdings" panose="05000000000000000000" pitchFamily="2" charset="2"/>
              <a:buChar char="n"/>
              <a:tabLst>
                <a:tab pos="136525" algn="l"/>
              </a:tabLst>
            </a:pPr>
            <a:endParaRPr lang="zh-CN" altLang="en-US" sz="1600" dirty="0">
              <a:latin typeface="宋体" panose="02010600030101010101" pitchFamily="2" charset="-122"/>
              <a:ea typeface="宋体" panose="02010600030101010101" pitchFamily="2" charset="-122"/>
              <a:sym typeface="Arial" panose="020B0604020202020204" pitchFamily="34" charset="0"/>
            </a:endParaRPr>
          </a:p>
        </p:txBody>
      </p:sp>
      <p:sp>
        <p:nvSpPr>
          <p:cNvPr id="29699" name="AutoShape 3"/>
          <p:cNvSpPr/>
          <p:nvPr/>
        </p:nvSpPr>
        <p:spPr>
          <a:xfrm>
            <a:off x="971550" y="908050"/>
            <a:ext cx="4981575" cy="682625"/>
          </a:xfrm>
          <a:prstGeom prst="roundRect">
            <a:avLst>
              <a:gd name="adj" fmla="val 16667"/>
            </a:avLst>
          </a:prstGeom>
          <a:gradFill rotWithShape="1">
            <a:gsLst>
              <a:gs pos="0">
                <a:srgbClr val="6EFF01">
                  <a:alpha val="100000"/>
                </a:srgbClr>
              </a:gs>
              <a:gs pos="89999">
                <a:srgbClr val="0F5000">
                  <a:alpha val="100000"/>
                </a:srgbClr>
              </a:gs>
              <a:gs pos="100000">
                <a:srgbClr val="0F5000">
                  <a:alpha val="100000"/>
                </a:srgbClr>
              </a:gs>
            </a:gsLst>
            <a:lin ang="2700000" scaled="1"/>
            <a:tileRect/>
          </a:gradFill>
          <a:ln w="9525">
            <a:noFill/>
          </a:ln>
        </p:spPr>
        <p:txBody>
          <a:bodyPr anchor="ctr"/>
          <a:p>
            <a:pPr lvl="0" algn="ctr" eaLnBrk="0" fontAlgn="ctr" hangingPunct="0">
              <a:buClr>
                <a:srgbClr val="FF0000"/>
              </a:buClr>
              <a:buSzPct val="70000"/>
            </a:pPr>
            <a:r>
              <a:rPr lang="zh-CN" altLang="en-US" b="1" dirty="0">
                <a:solidFill>
                  <a:schemeClr val="bg1"/>
                </a:solidFill>
                <a:latin typeface="微软雅黑" panose="020B0503020204020204" pitchFamily="2" charset="-122"/>
                <a:ea typeface="微软雅黑" panose="020B0503020204020204" pitchFamily="2" charset="-122"/>
                <a:sym typeface="微软雅黑" panose="020B0503020204020204" pitchFamily="2" charset="-122"/>
              </a:rPr>
              <a:t>新能源汽车电子EMC测试标准</a:t>
            </a:r>
            <a:endParaRPr lang="zh-CN" altLang="en-US" b="1" dirty="0">
              <a:solidFill>
                <a:schemeClr val="bg1"/>
              </a:solidFill>
              <a:latin typeface="微软雅黑" panose="020B0503020204020204" pitchFamily="2" charset="-122"/>
              <a:ea typeface="微软雅黑" panose="020B0503020204020204" pitchFamily="2" charset="-122"/>
              <a:sym typeface="微软雅黑" panose="020B0503020204020204" pitchFamily="2" charset="-122"/>
            </a:endParaRPr>
          </a:p>
        </p:txBody>
      </p:sp>
      <p:graphicFrame>
        <p:nvGraphicFramePr>
          <p:cNvPr id="26629" name="表格 26628"/>
          <p:cNvGraphicFramePr/>
          <p:nvPr/>
        </p:nvGraphicFramePr>
        <p:xfrm>
          <a:off x="1044575" y="1773238"/>
          <a:ext cx="7242175" cy="4248150"/>
        </p:xfrm>
        <a:graphic>
          <a:graphicData uri="http://schemas.openxmlformats.org/drawingml/2006/table">
            <a:tbl>
              <a:tblPr/>
              <a:tblGrid>
                <a:gridCol w="1959610"/>
                <a:gridCol w="5282565"/>
              </a:tblGrid>
              <a:tr h="317500">
                <a:tc>
                  <a:txBody>
                    <a:bodyPr wrap="square"/>
                    <a:lstStyle>
                      <a:lvl1pPr marL="342900" lvl="0" indent="-342900" algn="l" defTabSz="914400" eaLnBrk="0" fontAlgn="base" latinLnBrk="0" hangingPunct="0">
                        <a:spcBef>
                          <a:spcPct val="20000"/>
                        </a:spcBef>
                        <a:spcAft>
                          <a:spcPct val="0"/>
                        </a:spcAft>
                        <a:buFont typeface="Arial" panose="020B0604020202020204" pitchFamily="34" charset="0"/>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spcBef>
                          <a:spcPct val="20000"/>
                        </a:spcBef>
                        <a:buNone/>
                      </a:pPr>
                      <a:r>
                        <a:rPr lang="zh-CN" altLang="en-US" sz="1400" b="1" dirty="0">
                          <a:solidFill>
                            <a:srgbClr val="FFFFFF"/>
                          </a:solidFill>
                          <a:latin typeface="Calibri" panose="020F0502020204030204" pitchFamily="2"/>
                        </a:rPr>
                        <a:t>标准号</a:t>
                      </a:r>
                      <a:endParaRPr lang="zh-CN" altLang="en-US" sz="1400" b="1" dirty="0">
                        <a:solidFill>
                          <a:srgbClr val="FFFFFF"/>
                        </a:solidFill>
                        <a:latin typeface="Calibri" panose="020F0502020204030204" pitchFamily="2"/>
                      </a:endParaRPr>
                    </a:p>
                  </a:txBody>
                  <a:tcPr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lnTlToBr>
                      <a:noFill/>
                    </a:lnTlToBr>
                    <a:lnBlToTr>
                      <a:noFill/>
                    </a:lnBlToTr>
                    <a:solidFill>
                      <a:srgbClr val="9BBB59">
                        <a:alpha val="100000"/>
                      </a:srgbClr>
                    </a:solidFill>
                  </a:tcPr>
                </a:tc>
                <a:tc>
                  <a:txBody>
                    <a:bodyPr wrap="square"/>
                    <a:lstStyle>
                      <a:lvl1pPr marL="342900" lvl="0" indent="-342900" algn="l" defTabSz="914400" eaLnBrk="0" fontAlgn="base" latinLnBrk="0" hangingPunct="0">
                        <a:spcBef>
                          <a:spcPct val="20000"/>
                        </a:spcBef>
                        <a:spcAft>
                          <a:spcPct val="0"/>
                        </a:spcAft>
                        <a:buFont typeface="Arial" panose="020B0604020202020204" pitchFamily="34" charset="0"/>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spcBef>
                          <a:spcPct val="20000"/>
                        </a:spcBef>
                        <a:buNone/>
                      </a:pPr>
                      <a:r>
                        <a:rPr lang="zh-CN" altLang="en-US" sz="1400" b="1" dirty="0">
                          <a:solidFill>
                            <a:srgbClr val="FFFFFF"/>
                          </a:solidFill>
                          <a:latin typeface="Calibri" panose="020F0502020204030204" pitchFamily="2"/>
                        </a:rPr>
                        <a:t>标准名称</a:t>
                      </a:r>
                      <a:endParaRPr lang="zh-CN" altLang="en-US" sz="1400" b="1" dirty="0">
                        <a:solidFill>
                          <a:srgbClr val="FFFFFF"/>
                        </a:solidFill>
                        <a:latin typeface="Calibri" panose="020F0502020204030204" pitchFamily="2"/>
                      </a:endParaRPr>
                    </a:p>
                  </a:txBody>
                  <a:tcPr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lnTlToBr>
                      <a:noFill/>
                    </a:lnTlToBr>
                    <a:lnBlToTr>
                      <a:noFill/>
                    </a:lnBlToTr>
                    <a:solidFill>
                      <a:srgbClr val="9BBB59">
                        <a:alpha val="100000"/>
                      </a:srgbClr>
                    </a:solidFill>
                  </a:tcPr>
                </a:tc>
              </a:tr>
              <a:tr h="717550">
                <a:tc>
                  <a:txBody>
                    <a:bodyPr wrap="square"/>
                    <a:lstStyle>
                      <a:lvl1pPr marL="342900" lvl="0" indent="-342900" algn="l" defTabSz="914400" eaLnBrk="0" fontAlgn="base" latinLnBrk="0" hangingPunct="0">
                        <a:spcBef>
                          <a:spcPct val="20000"/>
                        </a:spcBef>
                        <a:spcAft>
                          <a:spcPct val="0"/>
                        </a:spcAft>
                        <a:buFont typeface="Arial" panose="020B0604020202020204" pitchFamily="34" charset="0"/>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indent="0" algn="ctr">
                        <a:buNone/>
                      </a:pPr>
                      <a:r>
                        <a:rPr lang="en-US" altLang="zh-CN" sz="1400" b="0" u="none">
                          <a:latin typeface="+mj-lt"/>
                          <a:ea typeface="宋体" panose="02010600030101010101" pitchFamily="2" charset="-122"/>
                          <a:cs typeface="宋体" panose="02010600030101010101" pitchFamily="2" charset="-122"/>
                        </a:rPr>
                        <a:t>ISO10605 </a:t>
                      </a:r>
                      <a:endParaRPr lang="en-US" altLang="zh-CN" sz="1400" b="0" u="none">
                        <a:latin typeface="+mj-lt"/>
                        <a:ea typeface="宋体" panose="02010600030101010101" pitchFamily="2" charset="-122"/>
                        <a:cs typeface="宋体" panose="02010600030101010101" pitchFamily="2" charset="-122"/>
                      </a:endParaRPr>
                    </a:p>
                    <a:p>
                      <a:pPr marL="0" indent="0" algn="ctr">
                        <a:buNone/>
                      </a:pPr>
                      <a:r>
                        <a:rPr lang="en-US" altLang="zh-CN" sz="1400" b="0" u="none">
                          <a:latin typeface="+mj-lt"/>
                          <a:ea typeface="宋体" panose="02010600030101010101" pitchFamily="2" charset="-122"/>
                          <a:cs typeface="宋体" panose="02010600030101010101" pitchFamily="2" charset="-122"/>
                        </a:rPr>
                        <a:t>GB/T 19951</a:t>
                      </a:r>
                      <a:endParaRPr lang="en-US" altLang="zh-CN" sz="1400" b="0" u="none">
                        <a:latin typeface="+mj-lt"/>
                        <a:ea typeface="宋体" panose="02010600030101010101" pitchFamily="2" charset="-122"/>
                        <a:cs typeface="宋体" panose="02010600030101010101" pitchFamily="2" charset="-122"/>
                      </a:endParaRPr>
                    </a:p>
                  </a:txBody>
                  <a:tcPr marL="0" marR="0" marT="0" marB="0"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lnTlToBr>
                      <a:noFill/>
                    </a:lnTlToBr>
                    <a:lnBlToTr>
                      <a:noFill/>
                    </a:lnBlToTr>
                    <a:solidFill>
                      <a:srgbClr val="DEE7D1">
                        <a:alpha val="100000"/>
                      </a:srgbClr>
                    </a:solidFill>
                  </a:tcPr>
                </a:tc>
                <a:tc>
                  <a:txBody>
                    <a:bodyPr wrap="square"/>
                    <a:lstStyle>
                      <a:lvl1pPr marL="342900" lvl="0" indent="-342900" algn="l" defTabSz="914400" eaLnBrk="0" fontAlgn="base" latinLnBrk="0" hangingPunct="0">
                        <a:spcBef>
                          <a:spcPct val="20000"/>
                        </a:spcBef>
                        <a:spcAft>
                          <a:spcPct val="0"/>
                        </a:spcAft>
                        <a:buFont typeface="Arial" panose="020B0604020202020204" pitchFamily="34" charset="0"/>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indent="0" algn="ctr">
                        <a:buNone/>
                      </a:pPr>
                      <a:r>
                        <a:rPr lang="zh-CN" altLang="en-US" sz="1400" b="0" u="none">
                          <a:latin typeface="+mj-lt"/>
                          <a:ea typeface="宋体" panose="02010600030101010101" pitchFamily="2" charset="-122"/>
                          <a:cs typeface="宋体" panose="02010600030101010101" pitchFamily="2" charset="-122"/>
                        </a:rPr>
                        <a:t>道路车辆 静电放电产生的电骚扰试验方法</a:t>
                      </a:r>
                      <a:endParaRPr lang="zh-CN" altLang="en-US" sz="1400" b="0" u="none">
                        <a:latin typeface="+mj-lt"/>
                        <a:ea typeface="宋体" panose="02010600030101010101" pitchFamily="2" charset="-122"/>
                        <a:cs typeface="宋体" panose="02010600030101010101" pitchFamily="2" charset="-122"/>
                      </a:endParaRPr>
                    </a:p>
                  </a:txBody>
                  <a:tcPr marL="0" marR="0" marT="0" marB="0"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lnTlToBr>
                      <a:noFill/>
                    </a:lnTlToBr>
                    <a:lnBlToTr>
                      <a:noFill/>
                    </a:lnBlToTr>
                    <a:solidFill>
                      <a:srgbClr val="DEE7D1">
                        <a:alpha val="100000"/>
                      </a:srgbClr>
                    </a:solidFill>
                  </a:tcPr>
                </a:tc>
              </a:tr>
              <a:tr h="717550">
                <a:tc>
                  <a:txBody>
                    <a:bodyPr/>
                    <a:p>
                      <a:pPr marL="0" indent="0" algn="ctr">
                        <a:buNone/>
                      </a:pPr>
                      <a:r>
                        <a:rPr lang="en-US" altLang="zh-CN" sz="1400" b="0" u="none">
                          <a:latin typeface="+mj-lt"/>
                          <a:ea typeface="宋体" panose="02010600030101010101" pitchFamily="2" charset="-122"/>
                          <a:cs typeface="宋体" panose="02010600030101010101" pitchFamily="2" charset="-122"/>
                        </a:rPr>
                        <a:t>IEC61000-4-4 GB17626.4</a:t>
                      </a:r>
                      <a:endParaRPr lang="en-US" altLang="zh-CN" sz="1400" b="0" u="none">
                        <a:latin typeface="+mj-lt"/>
                        <a:ea typeface="宋体" panose="02010600030101010101" pitchFamily="2" charset="-122"/>
                        <a:cs typeface="宋体" panose="02010600030101010101" pitchFamily="2" charset="-122"/>
                      </a:endParaRPr>
                    </a:p>
                  </a:txBody>
                  <a:tcPr marL="0" marR="0" marT="0" marB="0"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lnTlToBr>
                      <a:noFill/>
                    </a:lnTlToBr>
                    <a:lnBlToTr>
                      <a:noFill/>
                    </a:lnBlToTr>
                    <a:solidFill>
                      <a:srgbClr val="DEE7D1">
                        <a:alpha val="100000"/>
                      </a:srgbClr>
                    </a:solidFill>
                  </a:tcPr>
                </a:tc>
                <a:tc>
                  <a:txBody>
                    <a:bodyPr/>
                    <a:p>
                      <a:pPr marL="0" indent="0" algn="ctr">
                        <a:buNone/>
                      </a:pPr>
                      <a:r>
                        <a:rPr lang="zh-CN" altLang="en-US" sz="1400" b="0" u="none">
                          <a:latin typeface="+mj-lt"/>
                          <a:ea typeface="宋体" panose="02010600030101010101" pitchFamily="2" charset="-122"/>
                          <a:cs typeface="宋体" panose="02010600030101010101" pitchFamily="2" charset="-122"/>
                        </a:rPr>
                        <a:t>电磁兼容 试验和测量技术 电快速瞬变脉冲群抗扰度试验</a:t>
                      </a:r>
                      <a:endParaRPr lang="zh-CN" altLang="en-US" sz="1400" b="0" u="none">
                        <a:latin typeface="+mj-lt"/>
                        <a:ea typeface="宋体" panose="02010600030101010101" pitchFamily="2" charset="-122"/>
                        <a:cs typeface="宋体" panose="02010600030101010101" pitchFamily="2" charset="-122"/>
                      </a:endParaRPr>
                    </a:p>
                  </a:txBody>
                  <a:tcPr marL="0" marR="0" marT="0" marB="0"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lnTlToBr>
                      <a:noFill/>
                    </a:lnTlToBr>
                    <a:lnBlToTr>
                      <a:noFill/>
                    </a:lnBlToTr>
                    <a:solidFill>
                      <a:srgbClr val="DEE7D1">
                        <a:alpha val="100000"/>
                      </a:srgbClr>
                    </a:solidFill>
                  </a:tcPr>
                </a:tc>
              </a:tr>
              <a:tr h="717550">
                <a:tc>
                  <a:txBody>
                    <a:bodyPr wrap="square"/>
                    <a:lstStyle>
                      <a:lvl1pPr marL="342900" lvl="0" indent="-342900" algn="l" defTabSz="914400" eaLnBrk="0" fontAlgn="base" latinLnBrk="0" hangingPunct="0">
                        <a:spcBef>
                          <a:spcPct val="20000"/>
                        </a:spcBef>
                        <a:spcAft>
                          <a:spcPct val="0"/>
                        </a:spcAft>
                        <a:buFont typeface="Arial" panose="020B0604020202020204" pitchFamily="34" charset="0"/>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indent="0" algn="ctr">
                        <a:buNone/>
                      </a:pPr>
                      <a:r>
                        <a:rPr lang="en-US" altLang="zh-CN" sz="1400" b="0" u="none">
                          <a:latin typeface="+mj-lt"/>
                          <a:ea typeface="宋体" panose="02010600030101010101" pitchFamily="2" charset="-122"/>
                          <a:cs typeface="宋体" panose="02010600030101010101" pitchFamily="2" charset="-122"/>
                        </a:rPr>
                        <a:t>IEC61000-4-5 GB17626.5</a:t>
                      </a:r>
                      <a:endParaRPr lang="en-US" altLang="zh-CN" sz="1400" b="0" u="none">
                        <a:latin typeface="+mj-lt"/>
                        <a:ea typeface="宋体" panose="02010600030101010101" pitchFamily="2" charset="-122"/>
                        <a:cs typeface="宋体" panose="02010600030101010101" pitchFamily="2" charset="-122"/>
                      </a:endParaRPr>
                    </a:p>
                  </a:txBody>
                  <a:tcPr marL="0" marR="0" marT="0" marB="0"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lnTlToBr>
                      <a:noFill/>
                    </a:lnTlToBr>
                    <a:lnBlToTr>
                      <a:noFill/>
                    </a:lnBlToTr>
                    <a:solidFill>
                      <a:srgbClr val="DEE7D1">
                        <a:alpha val="100000"/>
                      </a:srgbClr>
                    </a:solidFill>
                  </a:tcPr>
                </a:tc>
                <a:tc>
                  <a:txBody>
                    <a:bodyPr wrap="square"/>
                    <a:lstStyle>
                      <a:lvl1pPr marL="342900" lvl="0" indent="-342900" algn="l" defTabSz="914400" eaLnBrk="0" fontAlgn="base" latinLnBrk="0" hangingPunct="0">
                        <a:spcBef>
                          <a:spcPct val="20000"/>
                        </a:spcBef>
                        <a:spcAft>
                          <a:spcPct val="0"/>
                        </a:spcAft>
                        <a:buFont typeface="Arial" panose="020B0604020202020204" pitchFamily="34" charset="0"/>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indent="0" algn="ctr">
                        <a:buNone/>
                      </a:pPr>
                      <a:r>
                        <a:rPr lang="zh-CN" altLang="en-US" sz="1400" b="0" u="none">
                          <a:latin typeface="+mj-lt"/>
                          <a:ea typeface="宋体" panose="02010600030101010101" pitchFamily="2" charset="-122"/>
                          <a:cs typeface="宋体" panose="02010600030101010101" pitchFamily="2" charset="-122"/>
                        </a:rPr>
                        <a:t>电磁兼容 试验和测量技术 浪涌（冲击）抗扰度试验</a:t>
                      </a:r>
                      <a:endParaRPr lang="zh-CN" altLang="en-US" sz="1400" b="0" u="none">
                        <a:latin typeface="+mj-lt"/>
                        <a:ea typeface="宋体" panose="02010600030101010101" pitchFamily="2" charset="-122"/>
                        <a:cs typeface="宋体" panose="02010600030101010101" pitchFamily="2" charset="-122"/>
                      </a:endParaRPr>
                    </a:p>
                  </a:txBody>
                  <a:tcPr marL="0" marR="0" marT="0" marB="0"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lnTlToBr>
                      <a:noFill/>
                    </a:lnTlToBr>
                    <a:lnBlToTr>
                      <a:noFill/>
                    </a:lnBlToTr>
                    <a:solidFill>
                      <a:srgbClr val="DEE7D1">
                        <a:alpha val="100000"/>
                      </a:srgbClr>
                    </a:solidFill>
                  </a:tcPr>
                </a:tc>
              </a:tr>
              <a:tr h="888365">
                <a:tc>
                  <a:txBody>
                    <a:bodyPr wrap="square"/>
                    <a:lstStyle>
                      <a:lvl1pPr marL="342900" lvl="0" indent="-342900" algn="l" defTabSz="914400" eaLnBrk="0" fontAlgn="base" latinLnBrk="0" hangingPunct="0">
                        <a:spcBef>
                          <a:spcPct val="20000"/>
                        </a:spcBef>
                        <a:spcAft>
                          <a:spcPct val="0"/>
                        </a:spcAft>
                        <a:buFont typeface="Arial" panose="020B0604020202020204" pitchFamily="34" charset="0"/>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indent="0" algn="ctr">
                        <a:buNone/>
                      </a:pPr>
                      <a:r>
                        <a:rPr lang="en-US" altLang="zh-CN" sz="1400" b="0" u="none">
                          <a:latin typeface="+mj-lt"/>
                          <a:ea typeface="宋体" panose="02010600030101010101" pitchFamily="2" charset="-122"/>
                          <a:cs typeface="宋体" panose="02010600030101010101" pitchFamily="2" charset="-122"/>
                        </a:rPr>
                        <a:t>ECE-R 10/04</a:t>
                      </a:r>
                      <a:endParaRPr lang="en-US" altLang="zh-CN" sz="1400" b="0" u="none">
                        <a:latin typeface="+mj-lt"/>
                        <a:ea typeface="宋体" panose="02010600030101010101" pitchFamily="2" charset="-122"/>
                        <a:cs typeface="宋体" panose="02010600030101010101" pitchFamily="2" charset="-122"/>
                      </a:endParaRPr>
                    </a:p>
                  </a:txBody>
                  <a:tcPr marL="0" marR="0" marT="0" marB="0"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lnTlToBr>
                      <a:noFill/>
                    </a:lnTlToBr>
                    <a:lnBlToTr>
                      <a:noFill/>
                    </a:lnBlToTr>
                    <a:solidFill>
                      <a:srgbClr val="DEE7D1">
                        <a:alpha val="100000"/>
                      </a:srgbClr>
                    </a:solidFill>
                  </a:tcPr>
                </a:tc>
                <a:tc>
                  <a:txBody>
                    <a:bodyPr wrap="square"/>
                    <a:lstStyle>
                      <a:lvl1pPr marL="342900" lvl="0" indent="-342900" algn="l" defTabSz="914400" eaLnBrk="0" fontAlgn="base" latinLnBrk="0" hangingPunct="0">
                        <a:spcBef>
                          <a:spcPct val="20000"/>
                        </a:spcBef>
                        <a:spcAft>
                          <a:spcPct val="0"/>
                        </a:spcAft>
                        <a:buFont typeface="Arial" panose="020B0604020202020204" pitchFamily="34" charset="0"/>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indent="0" algn="ctr">
                        <a:buNone/>
                      </a:pPr>
                      <a:r>
                        <a:rPr lang="en-US" altLang="zh-CN" sz="1400" b="0" u="none">
                          <a:latin typeface="+mj-lt"/>
                          <a:ea typeface="宋体" panose="02010600030101010101" pitchFamily="2" charset="-122"/>
                          <a:cs typeface="宋体" panose="02010600030101010101" pitchFamily="2" charset="-122"/>
                        </a:rPr>
                        <a:t>Uniform provisions concerning the approval of vehicles with regard to electromanetic compaitbility</a:t>
                      </a:r>
                      <a:endParaRPr lang="en-US" altLang="zh-CN" sz="1400" b="0" u="none">
                        <a:latin typeface="+mj-lt"/>
                        <a:ea typeface="宋体" panose="02010600030101010101" pitchFamily="2" charset="-122"/>
                        <a:cs typeface="宋体" panose="02010600030101010101" pitchFamily="2" charset="-122"/>
                      </a:endParaRPr>
                    </a:p>
                  </a:txBody>
                  <a:tcPr marL="0" marR="0" marT="0" marB="0"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lnTlToBr>
                      <a:noFill/>
                    </a:lnTlToBr>
                    <a:lnBlToTr>
                      <a:noFill/>
                    </a:lnBlToTr>
                    <a:solidFill>
                      <a:srgbClr val="DEE7D1">
                        <a:alpha val="100000"/>
                      </a:srgbClr>
                    </a:solidFill>
                  </a:tcPr>
                </a:tc>
              </a:tr>
              <a:tr h="889000">
                <a:tc>
                  <a:txBody>
                    <a:bodyPr wrap="square"/>
                    <a:lstStyle>
                      <a:lvl1pPr marL="342900" lvl="0" indent="-342900" algn="l" defTabSz="914400" eaLnBrk="0" fontAlgn="base" latinLnBrk="0" hangingPunct="0">
                        <a:spcBef>
                          <a:spcPct val="20000"/>
                        </a:spcBef>
                        <a:spcAft>
                          <a:spcPct val="0"/>
                        </a:spcAft>
                        <a:buFont typeface="Arial" panose="020B0604020202020204" pitchFamily="34" charset="0"/>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indent="0" algn="ctr">
                        <a:buNone/>
                      </a:pPr>
                      <a:r>
                        <a:rPr lang="en-US" altLang="zh-CN" sz="1400" b="0" u="none">
                          <a:latin typeface="+mj-lt"/>
                          <a:ea typeface="宋体" panose="02010600030101010101" pitchFamily="2" charset="-122"/>
                          <a:cs typeface="宋体" panose="02010600030101010101" pitchFamily="2" charset="-122"/>
                        </a:rPr>
                        <a:t>2004/104/EC</a:t>
                      </a:r>
                      <a:endParaRPr lang="en-US" altLang="zh-CN" sz="1400" b="0" u="none">
                        <a:latin typeface="+mj-lt"/>
                        <a:ea typeface="宋体" panose="02010600030101010101" pitchFamily="2" charset="-122"/>
                        <a:cs typeface="宋体" panose="02010600030101010101" pitchFamily="2" charset="-122"/>
                      </a:endParaRPr>
                    </a:p>
                  </a:txBody>
                  <a:tcPr marL="0" marR="0" marT="0" marB="0"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EE7D1">
                        <a:alpha val="100000"/>
                      </a:srgbClr>
                    </a:solidFill>
                  </a:tcPr>
                </a:tc>
                <a:tc>
                  <a:txBody>
                    <a:bodyPr wrap="square"/>
                    <a:lstStyle>
                      <a:lvl1pPr marL="342900" lvl="0" indent="-342900" algn="l" defTabSz="914400" eaLnBrk="0" fontAlgn="base" latinLnBrk="0" hangingPunct="0">
                        <a:spcBef>
                          <a:spcPct val="20000"/>
                        </a:spcBef>
                        <a:spcAft>
                          <a:spcPct val="0"/>
                        </a:spcAft>
                        <a:buFont typeface="Arial" panose="020B0604020202020204" pitchFamily="34" charset="0"/>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indent="0" algn="ctr">
                        <a:buNone/>
                      </a:pPr>
                      <a:r>
                        <a:rPr lang="zh-CN" altLang="en-US" sz="1400" b="0" u="none">
                          <a:latin typeface="+mj-lt"/>
                          <a:ea typeface="宋体" panose="02010600030101010101" pitchFamily="2" charset="-122"/>
                          <a:cs typeface="宋体" panose="02010600030101010101" pitchFamily="2" charset="-122"/>
                        </a:rPr>
                        <a:t>欧盟机动车电磁兼容性指令</a:t>
                      </a:r>
                      <a:endParaRPr lang="zh-CN" altLang="en-US" sz="1400" b="0" u="none">
                        <a:latin typeface="+mj-lt"/>
                        <a:ea typeface="宋体" panose="02010600030101010101" pitchFamily="2" charset="-122"/>
                        <a:cs typeface="宋体" panose="02010600030101010101" pitchFamily="2" charset="-122"/>
                      </a:endParaRPr>
                    </a:p>
                  </a:txBody>
                  <a:tcPr marL="0" marR="0" marT="0" marB="0"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EE7D1">
                        <a:alpha val="100000"/>
                      </a:srgbClr>
                    </a:solidFill>
                  </a:tcPr>
                </a:tc>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1745" name="Text Box 2"/>
          <p:cNvSpPr txBox="1"/>
          <p:nvPr/>
        </p:nvSpPr>
        <p:spPr>
          <a:xfrm>
            <a:off x="1062038" y="1217613"/>
            <a:ext cx="7038975" cy="365125"/>
          </a:xfrm>
          <a:prstGeom prst="rect">
            <a:avLst/>
          </a:prstGeom>
          <a:noFill/>
          <a:ln w="9525">
            <a:noFill/>
          </a:ln>
        </p:spPr>
        <p:txBody>
          <a:bodyPr anchor="ctr">
            <a:spAutoFit/>
          </a:bodyPr>
          <a:p>
            <a:pPr lvl="0"/>
            <a:endParaRPr lang="zh-CN" altLang="en-US" sz="1800" dirty="0">
              <a:latin typeface="Arial" panose="020B0604020202020204" pitchFamily="34" charset="0"/>
              <a:ea typeface="宋体" panose="02010600030101010101" pitchFamily="2" charset="-122"/>
            </a:endParaRPr>
          </a:p>
        </p:txBody>
      </p:sp>
      <p:sp>
        <p:nvSpPr>
          <p:cNvPr id="31746" name="AutoShape 4"/>
          <p:cNvSpPr/>
          <p:nvPr/>
        </p:nvSpPr>
        <p:spPr>
          <a:xfrm>
            <a:off x="614363" y="1485900"/>
            <a:ext cx="7920037" cy="4752975"/>
          </a:xfrm>
          <a:prstGeom prst="roundRect">
            <a:avLst>
              <a:gd name="adj" fmla="val 4782"/>
            </a:avLst>
          </a:prstGeom>
          <a:noFill/>
          <a:ln w="9525">
            <a:noFill/>
          </a:ln>
        </p:spPr>
        <p:txBody>
          <a:bodyPr anchor="ctr"/>
          <a:p>
            <a:pPr marL="0" lvl="2" indent="914400" defTabSz="0" eaLnBrk="0" fontAlgn="ctr" hangingPunct="0">
              <a:lnSpc>
                <a:spcPct val="170000"/>
              </a:lnSpc>
              <a:buClr>
                <a:srgbClr val="FF0000"/>
              </a:buClr>
              <a:buSzPct val="70000"/>
              <a:buFont typeface="Wingdings" panose="05000000000000000000" pitchFamily="2" charset="2"/>
              <a:buChar char="n"/>
              <a:tabLst>
                <a:tab pos="136525" algn="l"/>
              </a:tabLst>
            </a:pPr>
            <a:endParaRPr lang="zh-CN" altLang="en-US" sz="1600" dirty="0">
              <a:latin typeface="宋体" panose="02010600030101010101" pitchFamily="2" charset="-122"/>
              <a:ea typeface="宋体" panose="02010600030101010101" pitchFamily="2" charset="-122"/>
              <a:sym typeface="Arial" panose="020B0604020202020204" pitchFamily="34" charset="0"/>
            </a:endParaRPr>
          </a:p>
        </p:txBody>
      </p:sp>
      <p:sp>
        <p:nvSpPr>
          <p:cNvPr id="31747" name="AutoShape 3"/>
          <p:cNvSpPr/>
          <p:nvPr/>
        </p:nvSpPr>
        <p:spPr>
          <a:xfrm>
            <a:off x="971550" y="908050"/>
            <a:ext cx="4537075" cy="682625"/>
          </a:xfrm>
          <a:prstGeom prst="roundRect">
            <a:avLst>
              <a:gd name="adj" fmla="val 16667"/>
            </a:avLst>
          </a:prstGeom>
          <a:gradFill rotWithShape="1">
            <a:gsLst>
              <a:gs pos="0">
                <a:srgbClr val="6EFF01">
                  <a:alpha val="100000"/>
                </a:srgbClr>
              </a:gs>
              <a:gs pos="89999">
                <a:srgbClr val="0F5000">
                  <a:alpha val="100000"/>
                </a:srgbClr>
              </a:gs>
              <a:gs pos="100000">
                <a:srgbClr val="0F5000">
                  <a:alpha val="100000"/>
                </a:srgbClr>
              </a:gs>
            </a:gsLst>
            <a:lin ang="2700000" scaled="1"/>
            <a:tileRect/>
          </a:gradFill>
          <a:ln w="9525">
            <a:noFill/>
          </a:ln>
        </p:spPr>
        <p:txBody>
          <a:bodyPr anchor="ctr"/>
          <a:p>
            <a:pPr lvl="0" algn="ctr" eaLnBrk="0" fontAlgn="ctr" hangingPunct="0">
              <a:buClr>
                <a:srgbClr val="FF0000"/>
              </a:buClr>
              <a:buSzPct val="70000"/>
            </a:pPr>
            <a:r>
              <a:rPr lang="zh-CN" altLang="en-US" b="1" dirty="0">
                <a:solidFill>
                  <a:schemeClr val="bg1"/>
                </a:solidFill>
                <a:latin typeface="微软雅黑" panose="020B0503020204020204" pitchFamily="2" charset="-122"/>
                <a:ea typeface="微软雅黑" panose="020B0503020204020204" pitchFamily="2" charset="-122"/>
                <a:sym typeface="微软雅黑" panose="020B0503020204020204" pitchFamily="2" charset="-122"/>
              </a:rPr>
              <a:t>充电桩设备EMC测试标准</a:t>
            </a:r>
            <a:endParaRPr lang="zh-CN" altLang="en-US" b="1" dirty="0">
              <a:solidFill>
                <a:schemeClr val="bg1"/>
              </a:solidFill>
              <a:latin typeface="微软雅黑" panose="020B0503020204020204" pitchFamily="2" charset="-122"/>
              <a:ea typeface="微软雅黑" panose="020B0503020204020204" pitchFamily="2" charset="-122"/>
              <a:sym typeface="微软雅黑" panose="020B0503020204020204" pitchFamily="2" charset="-122"/>
            </a:endParaRPr>
          </a:p>
        </p:txBody>
      </p:sp>
      <p:graphicFrame>
        <p:nvGraphicFramePr>
          <p:cNvPr id="26629" name="表格 26628"/>
          <p:cNvGraphicFramePr/>
          <p:nvPr/>
        </p:nvGraphicFramePr>
        <p:xfrm>
          <a:off x="1044575" y="1773238"/>
          <a:ext cx="7242175" cy="4248150"/>
        </p:xfrm>
        <a:graphic>
          <a:graphicData uri="http://schemas.openxmlformats.org/drawingml/2006/table">
            <a:tbl>
              <a:tblPr/>
              <a:tblGrid>
                <a:gridCol w="1959610"/>
                <a:gridCol w="5282565"/>
              </a:tblGrid>
              <a:tr h="317500">
                <a:tc>
                  <a:txBody>
                    <a:bodyPr wrap="square"/>
                    <a:lstStyle>
                      <a:lvl1pPr marL="342900" lvl="0" indent="-342900" algn="l" defTabSz="914400" eaLnBrk="0" fontAlgn="base" latinLnBrk="0" hangingPunct="0">
                        <a:spcBef>
                          <a:spcPct val="20000"/>
                        </a:spcBef>
                        <a:spcAft>
                          <a:spcPct val="0"/>
                        </a:spcAft>
                        <a:buFont typeface="Arial" panose="020B0604020202020204" pitchFamily="34" charset="0"/>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spcBef>
                          <a:spcPct val="20000"/>
                        </a:spcBef>
                        <a:buNone/>
                      </a:pPr>
                      <a:r>
                        <a:rPr lang="zh-CN" altLang="en-US" sz="1400" b="1" dirty="0">
                          <a:solidFill>
                            <a:srgbClr val="FFFFFF"/>
                          </a:solidFill>
                          <a:latin typeface="Calibri" panose="020F0502020204030204" pitchFamily="2"/>
                        </a:rPr>
                        <a:t>标准号</a:t>
                      </a:r>
                      <a:endParaRPr lang="zh-CN" altLang="en-US" sz="1400" b="1" dirty="0">
                        <a:solidFill>
                          <a:srgbClr val="FFFFFF"/>
                        </a:solidFill>
                        <a:latin typeface="Calibri" panose="020F0502020204030204" pitchFamily="2"/>
                      </a:endParaRPr>
                    </a:p>
                  </a:txBody>
                  <a:tcPr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lnTlToBr>
                      <a:noFill/>
                    </a:lnTlToBr>
                    <a:lnBlToTr>
                      <a:noFill/>
                    </a:lnBlToTr>
                    <a:solidFill>
                      <a:srgbClr val="9BBB59">
                        <a:alpha val="100000"/>
                      </a:srgbClr>
                    </a:solidFill>
                  </a:tcPr>
                </a:tc>
                <a:tc>
                  <a:txBody>
                    <a:bodyPr wrap="square"/>
                    <a:lstStyle>
                      <a:lvl1pPr marL="342900" lvl="0" indent="-342900" algn="l" defTabSz="914400" eaLnBrk="0" fontAlgn="base" latinLnBrk="0" hangingPunct="0">
                        <a:spcBef>
                          <a:spcPct val="20000"/>
                        </a:spcBef>
                        <a:spcAft>
                          <a:spcPct val="0"/>
                        </a:spcAft>
                        <a:buFont typeface="Arial" panose="020B0604020202020204" pitchFamily="34" charset="0"/>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spcBef>
                          <a:spcPct val="20000"/>
                        </a:spcBef>
                        <a:buNone/>
                      </a:pPr>
                      <a:r>
                        <a:rPr lang="zh-CN" altLang="en-US" sz="1400" b="1" dirty="0">
                          <a:solidFill>
                            <a:srgbClr val="FFFFFF"/>
                          </a:solidFill>
                          <a:latin typeface="Calibri" panose="020F0502020204030204" pitchFamily="2"/>
                        </a:rPr>
                        <a:t>标准名称</a:t>
                      </a:r>
                      <a:endParaRPr lang="zh-CN" altLang="en-US" sz="1400" b="1" dirty="0">
                        <a:solidFill>
                          <a:srgbClr val="FFFFFF"/>
                        </a:solidFill>
                        <a:latin typeface="Calibri" panose="020F0502020204030204" pitchFamily="2"/>
                      </a:endParaRPr>
                    </a:p>
                  </a:txBody>
                  <a:tcPr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lnTlToBr>
                      <a:noFill/>
                    </a:lnTlToBr>
                    <a:lnBlToTr>
                      <a:noFill/>
                    </a:lnBlToTr>
                    <a:solidFill>
                      <a:srgbClr val="9BBB59">
                        <a:alpha val="100000"/>
                      </a:srgbClr>
                    </a:solidFill>
                  </a:tcPr>
                </a:tc>
              </a:tr>
              <a:tr h="717550">
                <a:tc>
                  <a:txBody>
                    <a:bodyPr wrap="square"/>
                    <a:lstStyle>
                      <a:lvl1pPr marL="342900" lvl="0" indent="-342900" algn="l" defTabSz="914400" eaLnBrk="0" fontAlgn="base" latinLnBrk="0" hangingPunct="0">
                        <a:spcBef>
                          <a:spcPct val="20000"/>
                        </a:spcBef>
                        <a:spcAft>
                          <a:spcPct val="0"/>
                        </a:spcAft>
                        <a:buFont typeface="Arial" panose="020B0604020202020204" pitchFamily="34" charset="0"/>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indent="0" algn="ctr">
                        <a:buNone/>
                      </a:pPr>
                      <a:r>
                        <a:rPr lang="en-US" altLang="zh-CN" sz="1400" b="0" u="none">
                          <a:latin typeface="+mj-lt"/>
                          <a:ea typeface="宋体" panose="02010600030101010101" pitchFamily="2" charset="-122"/>
                          <a:cs typeface="宋体" panose="02010600030101010101" pitchFamily="2" charset="-122"/>
                        </a:rPr>
                        <a:t>Q/GDW 485-2010</a:t>
                      </a:r>
                      <a:endParaRPr lang="en-US" altLang="zh-CN" sz="1400" b="0" u="none">
                        <a:latin typeface="+mj-lt"/>
                        <a:ea typeface="宋体" panose="02010600030101010101" pitchFamily="2" charset="-122"/>
                        <a:cs typeface="宋体" panose="02010600030101010101" pitchFamily="2" charset="-122"/>
                      </a:endParaRPr>
                    </a:p>
                  </a:txBody>
                  <a:tcPr marL="0" marR="0" marT="0" marB="1"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lnTlToBr>
                      <a:noFill/>
                    </a:lnTlToBr>
                    <a:lnBlToTr>
                      <a:noFill/>
                    </a:lnBlToTr>
                    <a:solidFill>
                      <a:srgbClr val="DEE7D1">
                        <a:alpha val="100000"/>
                      </a:srgbClr>
                    </a:solidFill>
                  </a:tcPr>
                </a:tc>
                <a:tc>
                  <a:txBody>
                    <a:bodyPr wrap="square"/>
                    <a:lstStyle>
                      <a:lvl1pPr marL="342900" lvl="0" indent="-342900" algn="l" defTabSz="914400" eaLnBrk="0" fontAlgn="base" latinLnBrk="0" hangingPunct="0">
                        <a:spcBef>
                          <a:spcPct val="20000"/>
                        </a:spcBef>
                        <a:spcAft>
                          <a:spcPct val="0"/>
                        </a:spcAft>
                        <a:buFont typeface="Arial" panose="020B0604020202020204" pitchFamily="34" charset="0"/>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indent="0" algn="ctr">
                        <a:buNone/>
                      </a:pPr>
                      <a:r>
                        <a:rPr lang="zh-CN" altLang="en-US" sz="1400" b="0" u="none">
                          <a:latin typeface="+mj-lt"/>
                          <a:ea typeface="宋体" panose="02010600030101010101" pitchFamily="2" charset="-122"/>
                          <a:cs typeface="宋体" panose="02010600030101010101" pitchFamily="2" charset="-122"/>
                        </a:rPr>
                        <a:t>电动汽车交流充电桩技术条件</a:t>
                      </a:r>
                      <a:endParaRPr lang="zh-CN" altLang="en-US" sz="1400" b="0" u="none">
                        <a:latin typeface="+mj-lt"/>
                        <a:ea typeface="Times New Roman" panose="02020603050405020304" pitchFamily="2" charset="0"/>
                        <a:cs typeface="Times New Roman" panose="02020603050405020304" pitchFamily="2" charset="0"/>
                      </a:endParaRPr>
                    </a:p>
                  </a:txBody>
                  <a:tcPr marL="0" marR="0" marT="0" marB="1"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lnTlToBr>
                      <a:noFill/>
                    </a:lnTlToBr>
                    <a:lnBlToTr>
                      <a:noFill/>
                    </a:lnBlToTr>
                    <a:solidFill>
                      <a:srgbClr val="DEE7D1">
                        <a:alpha val="100000"/>
                      </a:srgbClr>
                    </a:solidFill>
                  </a:tcPr>
                </a:tc>
              </a:tr>
              <a:tr h="717550">
                <a:tc>
                  <a:txBody>
                    <a:bodyPr/>
                    <a:p>
                      <a:pPr marL="0" indent="0" algn="ctr">
                        <a:buNone/>
                      </a:pPr>
                      <a:r>
                        <a:rPr lang="en-US" altLang="zh-CN" sz="1400" b="0" u="none">
                          <a:latin typeface="+mj-lt"/>
                          <a:ea typeface="Times New Roman" panose="02020603050405020304" pitchFamily="2" charset="0"/>
                          <a:cs typeface="Times New Roman" panose="02020603050405020304" pitchFamily="2" charset="0"/>
                        </a:rPr>
                        <a:t>CISPR1</a:t>
                      </a:r>
                      <a:r>
                        <a:rPr lang="en-US" altLang="zh-CN" sz="1400" b="0" u="none">
                          <a:latin typeface="+mj-lt"/>
                          <a:ea typeface="宋体" panose="02010600030101010101" pitchFamily="2" charset="-122"/>
                          <a:cs typeface="宋体" panose="02010600030101010101" pitchFamily="2" charset="-122"/>
                        </a:rPr>
                        <a:t>1</a:t>
                      </a:r>
                      <a:r>
                        <a:rPr lang="zh-CN" altLang="en-US" sz="1400" b="0" u="none">
                          <a:latin typeface="+mj-lt"/>
                          <a:ea typeface="宋体" panose="02010600030101010101" pitchFamily="2" charset="-122"/>
                          <a:cs typeface="宋体" panose="02010600030101010101" pitchFamily="2" charset="-122"/>
                        </a:rPr>
                        <a:t>、</a:t>
                      </a:r>
                      <a:r>
                        <a:rPr lang="en-US" altLang="zh-CN" sz="1400" b="0" u="none">
                          <a:latin typeface="+mj-lt"/>
                          <a:ea typeface="Times New Roman" panose="02020603050405020304" pitchFamily="2" charset="0"/>
                          <a:cs typeface="Times New Roman" panose="02020603050405020304" pitchFamily="2" charset="0"/>
                        </a:rPr>
                        <a:t>EN 5501</a:t>
                      </a:r>
                      <a:r>
                        <a:rPr lang="en-US" altLang="zh-CN" sz="1400" b="0" u="none">
                          <a:latin typeface="+mj-lt"/>
                          <a:ea typeface="宋体" panose="02010600030101010101" pitchFamily="2" charset="-122"/>
                          <a:cs typeface="宋体" panose="02010600030101010101" pitchFamily="2" charset="-122"/>
                        </a:rPr>
                        <a:t>1</a:t>
                      </a:r>
                      <a:endParaRPr lang="en-US" altLang="zh-CN" sz="1400" b="0" u="none">
                        <a:latin typeface="+mj-lt"/>
                        <a:ea typeface="宋体" panose="02010600030101010101" pitchFamily="2" charset="-122"/>
                        <a:cs typeface="宋体" panose="02010600030101010101" pitchFamily="2" charset="-122"/>
                      </a:endParaRPr>
                    </a:p>
                    <a:p>
                      <a:pPr marL="0" indent="0" algn="ctr">
                        <a:buNone/>
                      </a:pPr>
                      <a:r>
                        <a:rPr lang="en-US" altLang="zh-CN" sz="1400" b="0" u="none">
                          <a:latin typeface="+mj-lt"/>
                          <a:ea typeface="Times New Roman" panose="02020603050405020304" pitchFamily="2" charset="0"/>
                          <a:cs typeface="Times New Roman" panose="02020603050405020304" pitchFamily="2" charset="0"/>
                        </a:rPr>
                        <a:t>GB </a:t>
                      </a:r>
                      <a:r>
                        <a:rPr lang="en-US" altLang="zh-CN" sz="1400" b="0" u="none">
                          <a:latin typeface="+mj-lt"/>
                          <a:ea typeface="宋体" panose="02010600030101010101" pitchFamily="2" charset="-122"/>
                          <a:cs typeface="宋体" panose="02010600030101010101" pitchFamily="2" charset="-122"/>
                        </a:rPr>
                        <a:t>4824</a:t>
                      </a:r>
                      <a:endParaRPr lang="en-US" altLang="zh-CN" sz="1400" b="0" u="none">
                        <a:latin typeface="+mj-lt"/>
                        <a:ea typeface="Times New Roman" panose="02020603050405020304" pitchFamily="2" charset="0"/>
                        <a:cs typeface="Times New Roman" panose="02020603050405020304" pitchFamily="2" charset="0"/>
                      </a:endParaRPr>
                    </a:p>
                  </a:txBody>
                  <a:tcPr marL="0" marR="0" marT="0" marB="1"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lnTlToBr>
                      <a:noFill/>
                    </a:lnTlToBr>
                    <a:lnBlToTr>
                      <a:noFill/>
                    </a:lnBlToTr>
                    <a:solidFill>
                      <a:srgbClr val="DEE7D1">
                        <a:alpha val="100000"/>
                      </a:srgbClr>
                    </a:solidFill>
                  </a:tcPr>
                </a:tc>
                <a:tc>
                  <a:txBody>
                    <a:bodyPr/>
                    <a:p>
                      <a:pPr marL="0" indent="0" algn="ctr">
                        <a:buNone/>
                      </a:pPr>
                      <a:r>
                        <a:rPr lang="zh-CN" altLang="en-US" sz="1400" b="0" u="none">
                          <a:latin typeface="+mj-lt"/>
                          <a:ea typeface="宋体" panose="02010600030101010101" pitchFamily="2" charset="-122"/>
                          <a:cs typeface="宋体" panose="02010600030101010101" pitchFamily="2" charset="-122"/>
                        </a:rPr>
                        <a:t>工业、科学和医疗（</a:t>
                      </a:r>
                      <a:r>
                        <a:rPr lang="en-US" altLang="zh-CN" sz="1400" b="0" u="none">
                          <a:latin typeface="+mj-lt"/>
                          <a:ea typeface="宋体" panose="02010600030101010101" pitchFamily="2" charset="-122"/>
                          <a:cs typeface="宋体" panose="02010600030101010101" pitchFamily="2" charset="-122"/>
                        </a:rPr>
                        <a:t>ISM</a:t>
                      </a:r>
                      <a:r>
                        <a:rPr lang="zh-CN" altLang="en-US" sz="1400" b="0" u="none">
                          <a:latin typeface="+mj-lt"/>
                          <a:ea typeface="宋体" panose="02010600030101010101" pitchFamily="2" charset="-122"/>
                          <a:cs typeface="宋体" panose="02010600030101010101" pitchFamily="2" charset="-122"/>
                        </a:rPr>
                        <a:t>）射频设备电磁骚扰特性 限值和测量方法</a:t>
                      </a:r>
                      <a:endParaRPr lang="zh-CN" altLang="en-US" sz="1400" b="0" u="none">
                        <a:latin typeface="+mj-lt"/>
                        <a:ea typeface="Times New Roman" panose="02020603050405020304" pitchFamily="2" charset="0"/>
                        <a:cs typeface="Times New Roman" panose="02020603050405020304" pitchFamily="2" charset="0"/>
                      </a:endParaRPr>
                    </a:p>
                  </a:txBody>
                  <a:tcPr marL="0" marR="0" marT="0" marB="1"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lnTlToBr>
                      <a:noFill/>
                    </a:lnTlToBr>
                    <a:lnBlToTr>
                      <a:noFill/>
                    </a:lnBlToTr>
                    <a:solidFill>
                      <a:srgbClr val="DEE7D1">
                        <a:alpha val="100000"/>
                      </a:srgbClr>
                    </a:solidFill>
                  </a:tcPr>
                </a:tc>
              </a:tr>
              <a:tr h="717550">
                <a:tc>
                  <a:txBody>
                    <a:bodyPr wrap="square"/>
                    <a:lstStyle>
                      <a:lvl1pPr marL="342900" lvl="0" indent="-342900" algn="l" defTabSz="914400" eaLnBrk="0" fontAlgn="base" latinLnBrk="0" hangingPunct="0">
                        <a:spcBef>
                          <a:spcPct val="20000"/>
                        </a:spcBef>
                        <a:spcAft>
                          <a:spcPct val="0"/>
                        </a:spcAft>
                        <a:buFont typeface="Arial" panose="020B0604020202020204" pitchFamily="34" charset="0"/>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indent="0" algn="ctr">
                        <a:buNone/>
                      </a:pPr>
                      <a:r>
                        <a:rPr lang="en-US" altLang="zh-CN" sz="1400" b="0" u="none">
                          <a:latin typeface="+mj-lt"/>
                          <a:ea typeface="宋体" panose="02010600030101010101" pitchFamily="2" charset="-122"/>
                          <a:cs typeface="宋体" panose="02010600030101010101" pitchFamily="2" charset="-122"/>
                        </a:rPr>
                        <a:t>CISPR 22</a:t>
                      </a:r>
                      <a:endParaRPr lang="en-US" altLang="zh-CN" sz="1400" b="0" u="none">
                        <a:latin typeface="+mj-lt"/>
                        <a:ea typeface="宋体" panose="02010600030101010101" pitchFamily="2" charset="-122"/>
                        <a:cs typeface="宋体" panose="02010600030101010101" pitchFamily="2" charset="-122"/>
                      </a:endParaRPr>
                    </a:p>
                    <a:p>
                      <a:pPr marL="0" indent="0" algn="ctr">
                        <a:buNone/>
                      </a:pPr>
                      <a:r>
                        <a:rPr lang="en-US" altLang="zh-CN" sz="1400" b="0" u="none">
                          <a:latin typeface="+mj-lt"/>
                          <a:ea typeface="宋体" panose="02010600030101010101" pitchFamily="2" charset="-122"/>
                          <a:cs typeface="宋体" panose="02010600030101010101" pitchFamily="2" charset="-122"/>
                        </a:rPr>
                        <a:t>GB9254</a:t>
                      </a:r>
                      <a:endParaRPr lang="en-US" altLang="zh-CN" sz="1400" b="0" u="none">
                        <a:latin typeface="+mj-lt"/>
                        <a:ea typeface="宋体" panose="02010600030101010101" pitchFamily="2" charset="-122"/>
                        <a:cs typeface="宋体" panose="02010600030101010101" pitchFamily="2" charset="-122"/>
                      </a:endParaRPr>
                    </a:p>
                  </a:txBody>
                  <a:tcPr marL="0" marR="0" marT="0" marB="1"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lnTlToBr>
                      <a:noFill/>
                    </a:lnTlToBr>
                    <a:lnBlToTr>
                      <a:noFill/>
                    </a:lnBlToTr>
                    <a:solidFill>
                      <a:srgbClr val="DEE7D1">
                        <a:alpha val="100000"/>
                      </a:srgbClr>
                    </a:solidFill>
                  </a:tcPr>
                </a:tc>
                <a:tc>
                  <a:txBody>
                    <a:bodyPr wrap="square"/>
                    <a:lstStyle>
                      <a:lvl1pPr marL="342900" lvl="0" indent="-342900" algn="l" defTabSz="914400" eaLnBrk="0" fontAlgn="base" latinLnBrk="0" hangingPunct="0">
                        <a:spcBef>
                          <a:spcPct val="20000"/>
                        </a:spcBef>
                        <a:spcAft>
                          <a:spcPct val="0"/>
                        </a:spcAft>
                        <a:buFont typeface="Arial" panose="020B0604020202020204" pitchFamily="34" charset="0"/>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indent="0" algn="ctr">
                        <a:buNone/>
                      </a:pPr>
                      <a:r>
                        <a:rPr lang="zh-CN" altLang="en-US" sz="1400" b="0" u="none">
                          <a:latin typeface="+mj-lt"/>
                          <a:ea typeface="宋体" panose="02010600030101010101" pitchFamily="2" charset="-122"/>
                          <a:cs typeface="宋体" panose="02010600030101010101" pitchFamily="2" charset="-122"/>
                        </a:rPr>
                        <a:t>信息技术设备的无线电骚扰限值和测量方法</a:t>
                      </a:r>
                      <a:endParaRPr lang="zh-CN" altLang="en-US" sz="1400" b="0" u="none">
                        <a:latin typeface="+mj-lt"/>
                        <a:ea typeface="宋体" panose="02010600030101010101" pitchFamily="2" charset="-122"/>
                        <a:cs typeface="宋体" panose="02010600030101010101" pitchFamily="2" charset="-122"/>
                      </a:endParaRPr>
                    </a:p>
                  </a:txBody>
                  <a:tcPr marL="0" marR="0" marT="0" marB="1"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lnTlToBr>
                      <a:noFill/>
                    </a:lnTlToBr>
                    <a:lnBlToTr>
                      <a:noFill/>
                    </a:lnBlToTr>
                    <a:solidFill>
                      <a:srgbClr val="DEE7D1">
                        <a:alpha val="100000"/>
                      </a:srgbClr>
                    </a:solidFill>
                  </a:tcPr>
                </a:tc>
              </a:tr>
              <a:tr h="888365">
                <a:tc>
                  <a:txBody>
                    <a:bodyPr wrap="square"/>
                    <a:lstStyle>
                      <a:lvl1pPr marL="342900" lvl="0" indent="-342900" algn="l" defTabSz="914400" eaLnBrk="0" fontAlgn="base" latinLnBrk="0" hangingPunct="0">
                        <a:spcBef>
                          <a:spcPct val="20000"/>
                        </a:spcBef>
                        <a:spcAft>
                          <a:spcPct val="0"/>
                        </a:spcAft>
                        <a:buFont typeface="Arial" panose="020B0604020202020204" pitchFamily="34" charset="0"/>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indent="0" algn="ctr">
                        <a:buNone/>
                      </a:pPr>
                      <a:r>
                        <a:rPr lang="en-US" altLang="zh-CN" sz="1400" b="0" u="none">
                          <a:latin typeface="+mj-lt"/>
                          <a:ea typeface="宋体" panose="02010600030101010101" pitchFamily="2" charset="-122"/>
                          <a:cs typeface="宋体" panose="02010600030101010101" pitchFamily="2" charset="-122"/>
                        </a:rPr>
                        <a:t>IEC61000-6-3</a:t>
                      </a:r>
                      <a:endParaRPr lang="en-US" altLang="zh-CN" sz="1400" b="0" u="none">
                        <a:latin typeface="+mj-lt"/>
                        <a:ea typeface="宋体" panose="02010600030101010101" pitchFamily="2" charset="-122"/>
                        <a:cs typeface="宋体" panose="02010600030101010101" pitchFamily="2" charset="-122"/>
                      </a:endParaRPr>
                    </a:p>
                    <a:p>
                      <a:pPr marL="0" indent="0" algn="ctr">
                        <a:buNone/>
                      </a:pPr>
                      <a:r>
                        <a:rPr lang="en-US" altLang="zh-CN" sz="1400" b="0" u="none">
                          <a:latin typeface="+mj-lt"/>
                          <a:ea typeface="宋体" panose="02010600030101010101" pitchFamily="2" charset="-122"/>
                          <a:cs typeface="宋体" panose="02010600030101010101" pitchFamily="2" charset="-122"/>
                        </a:rPr>
                        <a:t>GB17799.3</a:t>
                      </a:r>
                      <a:endParaRPr lang="en-US" altLang="zh-CN" sz="1400" b="0" u="none">
                        <a:latin typeface="+mj-lt"/>
                        <a:ea typeface="宋体" panose="02010600030101010101" pitchFamily="2" charset="-122"/>
                        <a:cs typeface="宋体" panose="02010600030101010101" pitchFamily="2" charset="-122"/>
                      </a:endParaRPr>
                    </a:p>
                  </a:txBody>
                  <a:tcPr marL="0" marR="0" marT="0" marB="1"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lnTlToBr>
                      <a:noFill/>
                    </a:lnTlToBr>
                    <a:lnBlToTr>
                      <a:noFill/>
                    </a:lnBlToTr>
                    <a:solidFill>
                      <a:srgbClr val="DEE7D1">
                        <a:alpha val="100000"/>
                      </a:srgbClr>
                    </a:solidFill>
                  </a:tcPr>
                </a:tc>
                <a:tc>
                  <a:txBody>
                    <a:bodyPr wrap="square"/>
                    <a:lstStyle>
                      <a:lvl1pPr marL="342900" lvl="0" indent="-342900" algn="l" defTabSz="914400" eaLnBrk="0" fontAlgn="base" latinLnBrk="0" hangingPunct="0">
                        <a:spcBef>
                          <a:spcPct val="20000"/>
                        </a:spcBef>
                        <a:spcAft>
                          <a:spcPct val="0"/>
                        </a:spcAft>
                        <a:buFont typeface="Arial" panose="020B0604020202020204" pitchFamily="34" charset="0"/>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indent="0" algn="ctr">
                        <a:buNone/>
                      </a:pPr>
                      <a:r>
                        <a:rPr lang="zh-CN" altLang="en-US" sz="1400" b="0" u="none">
                          <a:latin typeface="+mj-lt"/>
                          <a:ea typeface="宋体" panose="02010600030101010101" pitchFamily="2" charset="-122"/>
                          <a:cs typeface="宋体" panose="02010600030101010101" pitchFamily="2" charset="-122"/>
                        </a:rPr>
                        <a:t>电磁兼容 通用标准 居住、商业和轻工业环境中的发射</a:t>
                      </a:r>
                      <a:endParaRPr lang="zh-CN" altLang="en-US" sz="1400" b="0" u="none">
                        <a:latin typeface="+mj-lt"/>
                        <a:ea typeface="宋体" panose="02010600030101010101" pitchFamily="2" charset="-122"/>
                        <a:cs typeface="宋体" panose="02010600030101010101" pitchFamily="2" charset="-122"/>
                      </a:endParaRPr>
                    </a:p>
                  </a:txBody>
                  <a:tcPr marL="0" marR="0" marT="0" marB="1"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lnTlToBr>
                      <a:noFill/>
                    </a:lnTlToBr>
                    <a:lnBlToTr>
                      <a:noFill/>
                    </a:lnBlToTr>
                    <a:solidFill>
                      <a:srgbClr val="DEE7D1">
                        <a:alpha val="100000"/>
                      </a:srgbClr>
                    </a:solidFill>
                  </a:tcPr>
                </a:tc>
              </a:tr>
              <a:tr h="889000">
                <a:tc>
                  <a:txBody>
                    <a:bodyPr wrap="square"/>
                    <a:lstStyle>
                      <a:lvl1pPr marL="342900" lvl="0" indent="-342900" algn="l" defTabSz="914400" eaLnBrk="0" fontAlgn="base" latinLnBrk="0" hangingPunct="0">
                        <a:spcBef>
                          <a:spcPct val="20000"/>
                        </a:spcBef>
                        <a:spcAft>
                          <a:spcPct val="0"/>
                        </a:spcAft>
                        <a:buFont typeface="Arial" panose="020B0604020202020204" pitchFamily="34" charset="0"/>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indent="0" algn="ctr">
                        <a:buNone/>
                      </a:pPr>
                      <a:r>
                        <a:rPr lang="en-US" altLang="zh-CN" sz="1400" b="0" u="none">
                          <a:latin typeface="+mj-lt"/>
                          <a:ea typeface="宋体" panose="02010600030101010101" pitchFamily="2" charset="-122"/>
                          <a:cs typeface="宋体" panose="02010600030101010101" pitchFamily="2" charset="-122"/>
                        </a:rPr>
                        <a:t>IEC61000-6-4</a:t>
                      </a:r>
                      <a:endParaRPr lang="en-US" altLang="zh-CN" sz="1400" b="0" u="none">
                        <a:latin typeface="+mj-lt"/>
                        <a:ea typeface="宋体" panose="02010600030101010101" pitchFamily="2" charset="-122"/>
                        <a:cs typeface="宋体" panose="02010600030101010101" pitchFamily="2" charset="-122"/>
                      </a:endParaRPr>
                    </a:p>
                    <a:p>
                      <a:pPr marL="0" indent="0" algn="ctr">
                        <a:buNone/>
                      </a:pPr>
                      <a:r>
                        <a:rPr lang="en-US" altLang="zh-CN" sz="1400" b="0" u="none">
                          <a:latin typeface="+mj-lt"/>
                          <a:ea typeface="宋体" panose="02010600030101010101" pitchFamily="2" charset="-122"/>
                          <a:cs typeface="宋体" panose="02010600030101010101" pitchFamily="2" charset="-122"/>
                        </a:rPr>
                        <a:t>GB17799.4</a:t>
                      </a:r>
                      <a:endParaRPr lang="en-US" altLang="zh-CN" sz="1400" b="0" u="none">
                        <a:latin typeface="+mj-lt"/>
                        <a:ea typeface="宋体" panose="02010600030101010101" pitchFamily="2" charset="-122"/>
                        <a:cs typeface="宋体" panose="02010600030101010101" pitchFamily="2" charset="-122"/>
                      </a:endParaRPr>
                    </a:p>
                  </a:txBody>
                  <a:tcPr marL="0" marR="0" marT="0" marB="1"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EE7D1">
                        <a:alpha val="100000"/>
                      </a:srgbClr>
                    </a:solidFill>
                  </a:tcPr>
                </a:tc>
                <a:tc>
                  <a:txBody>
                    <a:bodyPr wrap="square"/>
                    <a:lstStyle>
                      <a:lvl1pPr marL="342900" lvl="0" indent="-342900" algn="l" defTabSz="914400" eaLnBrk="0" fontAlgn="base" latinLnBrk="0" hangingPunct="0">
                        <a:spcBef>
                          <a:spcPct val="20000"/>
                        </a:spcBef>
                        <a:spcAft>
                          <a:spcPct val="0"/>
                        </a:spcAft>
                        <a:buFont typeface="Arial" panose="020B0604020202020204" pitchFamily="34" charset="0"/>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indent="0" algn="ctr">
                        <a:buNone/>
                      </a:pPr>
                      <a:r>
                        <a:rPr lang="zh-CN" altLang="en-US" sz="1400" b="0" u="none">
                          <a:latin typeface="+mj-lt"/>
                          <a:ea typeface="宋体" panose="02010600030101010101" pitchFamily="2" charset="-122"/>
                          <a:cs typeface="宋体" panose="02010600030101010101" pitchFamily="2" charset="-122"/>
                        </a:rPr>
                        <a:t>电磁兼容 通用标准 工业环境中的发射</a:t>
                      </a:r>
                      <a:endParaRPr lang="zh-CN" altLang="en-US" sz="1400" b="0" u="none">
                        <a:latin typeface="+mj-lt"/>
                        <a:ea typeface="宋体" panose="02010600030101010101" pitchFamily="2" charset="-122"/>
                        <a:cs typeface="宋体" panose="02010600030101010101" pitchFamily="2" charset="-122"/>
                      </a:endParaRPr>
                    </a:p>
                  </a:txBody>
                  <a:tcPr marL="0" marR="0" marT="0" marB="1"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EE7D1">
                        <a:alpha val="100000"/>
                      </a:srgbClr>
                    </a:solidFill>
                  </a:tcPr>
                </a:tc>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1745" name="Text Box 2"/>
          <p:cNvSpPr txBox="1"/>
          <p:nvPr/>
        </p:nvSpPr>
        <p:spPr>
          <a:xfrm>
            <a:off x="1062038" y="1217613"/>
            <a:ext cx="7038975" cy="365125"/>
          </a:xfrm>
          <a:prstGeom prst="rect">
            <a:avLst/>
          </a:prstGeom>
          <a:noFill/>
          <a:ln w="9525">
            <a:noFill/>
          </a:ln>
        </p:spPr>
        <p:txBody>
          <a:bodyPr anchor="ctr">
            <a:spAutoFit/>
          </a:bodyPr>
          <a:p>
            <a:pPr lvl="0"/>
            <a:endParaRPr lang="zh-CN" altLang="en-US" sz="1800" dirty="0">
              <a:latin typeface="Arial" panose="020B0604020202020204" pitchFamily="34" charset="0"/>
              <a:ea typeface="宋体" panose="02010600030101010101" pitchFamily="2" charset="-122"/>
            </a:endParaRPr>
          </a:p>
        </p:txBody>
      </p:sp>
      <p:sp>
        <p:nvSpPr>
          <p:cNvPr id="31746" name="AutoShape 4"/>
          <p:cNvSpPr/>
          <p:nvPr/>
        </p:nvSpPr>
        <p:spPr>
          <a:xfrm>
            <a:off x="614363" y="1485900"/>
            <a:ext cx="7920037" cy="4752975"/>
          </a:xfrm>
          <a:prstGeom prst="roundRect">
            <a:avLst>
              <a:gd name="adj" fmla="val 4782"/>
            </a:avLst>
          </a:prstGeom>
          <a:noFill/>
          <a:ln w="9525">
            <a:noFill/>
          </a:ln>
        </p:spPr>
        <p:txBody>
          <a:bodyPr anchor="ctr"/>
          <a:p>
            <a:pPr marL="0" lvl="2" indent="914400" defTabSz="0" eaLnBrk="0" fontAlgn="ctr" hangingPunct="0">
              <a:lnSpc>
                <a:spcPct val="170000"/>
              </a:lnSpc>
              <a:buClr>
                <a:srgbClr val="FF0000"/>
              </a:buClr>
              <a:buSzPct val="70000"/>
              <a:buFont typeface="Wingdings" panose="05000000000000000000" pitchFamily="2" charset="2"/>
              <a:buChar char="n"/>
              <a:tabLst>
                <a:tab pos="136525" algn="l"/>
              </a:tabLst>
            </a:pPr>
            <a:endParaRPr lang="zh-CN" altLang="en-US" sz="1600" dirty="0">
              <a:latin typeface="宋体" panose="02010600030101010101" pitchFamily="2" charset="-122"/>
              <a:ea typeface="宋体" panose="02010600030101010101" pitchFamily="2" charset="-122"/>
              <a:sym typeface="Arial" panose="020B0604020202020204" pitchFamily="34" charset="0"/>
            </a:endParaRPr>
          </a:p>
        </p:txBody>
      </p:sp>
      <p:sp>
        <p:nvSpPr>
          <p:cNvPr id="31747" name="AutoShape 3"/>
          <p:cNvSpPr/>
          <p:nvPr/>
        </p:nvSpPr>
        <p:spPr>
          <a:xfrm>
            <a:off x="971550" y="908050"/>
            <a:ext cx="4537075" cy="682625"/>
          </a:xfrm>
          <a:prstGeom prst="roundRect">
            <a:avLst>
              <a:gd name="adj" fmla="val 16667"/>
            </a:avLst>
          </a:prstGeom>
          <a:gradFill rotWithShape="1">
            <a:gsLst>
              <a:gs pos="0">
                <a:srgbClr val="6EFF01">
                  <a:alpha val="100000"/>
                </a:srgbClr>
              </a:gs>
              <a:gs pos="89999">
                <a:srgbClr val="0F5000">
                  <a:alpha val="100000"/>
                </a:srgbClr>
              </a:gs>
              <a:gs pos="100000">
                <a:srgbClr val="0F5000">
                  <a:alpha val="100000"/>
                </a:srgbClr>
              </a:gs>
            </a:gsLst>
            <a:lin ang="2700000" scaled="1"/>
            <a:tileRect/>
          </a:gradFill>
          <a:ln w="9525">
            <a:noFill/>
          </a:ln>
        </p:spPr>
        <p:txBody>
          <a:bodyPr anchor="ctr"/>
          <a:p>
            <a:pPr lvl="0" algn="ctr" eaLnBrk="0" fontAlgn="ctr" hangingPunct="0">
              <a:buClr>
                <a:srgbClr val="FF0000"/>
              </a:buClr>
              <a:buSzPct val="70000"/>
            </a:pPr>
            <a:r>
              <a:rPr lang="zh-CN" altLang="en-US" b="1" dirty="0">
                <a:solidFill>
                  <a:schemeClr val="bg1"/>
                </a:solidFill>
                <a:latin typeface="微软雅黑" panose="020B0503020204020204" pitchFamily="2" charset="-122"/>
                <a:ea typeface="微软雅黑" panose="020B0503020204020204" pitchFamily="2" charset="-122"/>
                <a:sym typeface="微软雅黑" panose="020B0503020204020204" pitchFamily="2" charset="-122"/>
              </a:rPr>
              <a:t>充电桩设备EMC测试标准</a:t>
            </a:r>
            <a:endParaRPr lang="zh-CN" altLang="en-US" b="1" dirty="0">
              <a:solidFill>
                <a:schemeClr val="bg1"/>
              </a:solidFill>
              <a:latin typeface="微软雅黑" panose="020B0503020204020204" pitchFamily="2" charset="-122"/>
              <a:ea typeface="微软雅黑" panose="020B0503020204020204" pitchFamily="2" charset="-122"/>
              <a:sym typeface="微软雅黑" panose="020B0503020204020204" pitchFamily="2" charset="-122"/>
            </a:endParaRPr>
          </a:p>
        </p:txBody>
      </p:sp>
      <p:graphicFrame>
        <p:nvGraphicFramePr>
          <p:cNvPr id="26629" name="表格 26628"/>
          <p:cNvGraphicFramePr/>
          <p:nvPr/>
        </p:nvGraphicFramePr>
        <p:xfrm>
          <a:off x="1044575" y="1773238"/>
          <a:ext cx="7242175" cy="4248150"/>
        </p:xfrm>
        <a:graphic>
          <a:graphicData uri="http://schemas.openxmlformats.org/drawingml/2006/table">
            <a:tbl>
              <a:tblPr/>
              <a:tblGrid>
                <a:gridCol w="1959610"/>
                <a:gridCol w="5282565"/>
              </a:tblGrid>
              <a:tr h="317500">
                <a:tc>
                  <a:txBody>
                    <a:bodyPr wrap="square"/>
                    <a:lstStyle>
                      <a:lvl1pPr marL="342900" lvl="0" indent="-342900" algn="l" defTabSz="914400" eaLnBrk="0" fontAlgn="base" latinLnBrk="0" hangingPunct="0">
                        <a:spcBef>
                          <a:spcPct val="20000"/>
                        </a:spcBef>
                        <a:spcAft>
                          <a:spcPct val="0"/>
                        </a:spcAft>
                        <a:buFont typeface="Arial" panose="020B0604020202020204" pitchFamily="34" charset="0"/>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spcBef>
                          <a:spcPct val="20000"/>
                        </a:spcBef>
                        <a:buNone/>
                      </a:pPr>
                      <a:r>
                        <a:rPr lang="zh-CN" altLang="en-US" sz="1400" b="1" dirty="0">
                          <a:solidFill>
                            <a:srgbClr val="FFFFFF"/>
                          </a:solidFill>
                          <a:latin typeface="Calibri" panose="020F0502020204030204" pitchFamily="2"/>
                        </a:rPr>
                        <a:t>标准号</a:t>
                      </a:r>
                      <a:endParaRPr lang="zh-CN" altLang="en-US" sz="1400" b="1" dirty="0">
                        <a:solidFill>
                          <a:srgbClr val="FFFFFF"/>
                        </a:solidFill>
                        <a:latin typeface="Calibri" panose="020F0502020204030204" pitchFamily="2"/>
                      </a:endParaRPr>
                    </a:p>
                  </a:txBody>
                  <a:tcPr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lnTlToBr>
                      <a:noFill/>
                    </a:lnTlToBr>
                    <a:lnBlToTr>
                      <a:noFill/>
                    </a:lnBlToTr>
                    <a:solidFill>
                      <a:srgbClr val="9BBB59">
                        <a:alpha val="100000"/>
                      </a:srgbClr>
                    </a:solidFill>
                  </a:tcPr>
                </a:tc>
                <a:tc>
                  <a:txBody>
                    <a:bodyPr wrap="square"/>
                    <a:lstStyle>
                      <a:lvl1pPr marL="342900" lvl="0" indent="-342900" algn="l" defTabSz="914400" eaLnBrk="0" fontAlgn="base" latinLnBrk="0" hangingPunct="0">
                        <a:spcBef>
                          <a:spcPct val="20000"/>
                        </a:spcBef>
                        <a:spcAft>
                          <a:spcPct val="0"/>
                        </a:spcAft>
                        <a:buFont typeface="Arial" panose="020B0604020202020204" pitchFamily="34" charset="0"/>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spcBef>
                          <a:spcPct val="20000"/>
                        </a:spcBef>
                        <a:buNone/>
                      </a:pPr>
                      <a:r>
                        <a:rPr lang="zh-CN" altLang="en-US" sz="1400" b="1" dirty="0">
                          <a:solidFill>
                            <a:srgbClr val="FFFFFF"/>
                          </a:solidFill>
                          <a:latin typeface="Calibri" panose="020F0502020204030204" pitchFamily="2"/>
                        </a:rPr>
                        <a:t>标准名称</a:t>
                      </a:r>
                      <a:endParaRPr lang="zh-CN" altLang="en-US" sz="1400" b="1" dirty="0">
                        <a:solidFill>
                          <a:srgbClr val="FFFFFF"/>
                        </a:solidFill>
                        <a:latin typeface="Calibri" panose="020F0502020204030204" pitchFamily="2"/>
                      </a:endParaRPr>
                    </a:p>
                  </a:txBody>
                  <a:tcPr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lnTlToBr>
                      <a:noFill/>
                    </a:lnTlToBr>
                    <a:lnBlToTr>
                      <a:noFill/>
                    </a:lnBlToTr>
                    <a:solidFill>
                      <a:srgbClr val="9BBB59">
                        <a:alpha val="100000"/>
                      </a:srgbClr>
                    </a:solidFill>
                  </a:tcPr>
                </a:tc>
              </a:tr>
              <a:tr h="717550">
                <a:tc>
                  <a:txBody>
                    <a:bodyPr wrap="square"/>
                    <a:lstStyle>
                      <a:lvl1pPr marL="342900" lvl="0" indent="-342900" algn="l" defTabSz="914400" eaLnBrk="0" fontAlgn="base" latinLnBrk="0" hangingPunct="0">
                        <a:spcBef>
                          <a:spcPct val="20000"/>
                        </a:spcBef>
                        <a:spcAft>
                          <a:spcPct val="0"/>
                        </a:spcAft>
                        <a:buFont typeface="Arial" panose="020B0604020202020204" pitchFamily="34" charset="0"/>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indent="0" algn="ctr">
                        <a:buNone/>
                      </a:pPr>
                      <a:r>
                        <a:rPr lang="en-US" altLang="zh-CN" sz="1400" b="0" u="none">
                          <a:latin typeface="+mj-lt"/>
                          <a:ea typeface="宋体" panose="02010600030101010101" pitchFamily="2" charset="-122"/>
                          <a:cs typeface="宋体" panose="02010600030101010101" pitchFamily="2" charset="-122"/>
                        </a:rPr>
                        <a:t>GB7251.1</a:t>
                      </a:r>
                      <a:endParaRPr lang="en-US" altLang="zh-CN" sz="1400" b="0" u="none">
                        <a:latin typeface="+mj-lt"/>
                        <a:ea typeface="宋体" panose="02010600030101010101" pitchFamily="2" charset="-122"/>
                        <a:cs typeface="宋体" panose="02010600030101010101" pitchFamily="2" charset="-122"/>
                      </a:endParaRPr>
                    </a:p>
                  </a:txBody>
                  <a:tcPr marL="0" marR="0" marT="0" marB="1"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lnTlToBr>
                      <a:noFill/>
                    </a:lnTlToBr>
                    <a:lnBlToTr>
                      <a:noFill/>
                    </a:lnBlToTr>
                    <a:solidFill>
                      <a:srgbClr val="DEE7D1">
                        <a:alpha val="100000"/>
                      </a:srgbClr>
                    </a:solidFill>
                  </a:tcPr>
                </a:tc>
                <a:tc>
                  <a:txBody>
                    <a:bodyPr wrap="square"/>
                    <a:lstStyle>
                      <a:lvl1pPr marL="342900" lvl="0" indent="-342900" algn="l" defTabSz="914400" eaLnBrk="0" fontAlgn="base" latinLnBrk="0" hangingPunct="0">
                        <a:spcBef>
                          <a:spcPct val="20000"/>
                        </a:spcBef>
                        <a:spcAft>
                          <a:spcPct val="0"/>
                        </a:spcAft>
                        <a:buFont typeface="Arial" panose="020B0604020202020204" pitchFamily="34" charset="0"/>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indent="0" algn="ctr">
                        <a:buNone/>
                      </a:pPr>
                      <a:r>
                        <a:rPr lang="zh-CN" altLang="en-US" sz="1400" b="0" u="none">
                          <a:latin typeface="+mj-lt"/>
                          <a:cs typeface="Times New Roman" panose="02020603050405020304" pitchFamily="2" charset="0"/>
                        </a:rPr>
                        <a:t>低压成套开关设备和控制设备第一部分：总则</a:t>
                      </a:r>
                      <a:endParaRPr lang="zh-CN" altLang="en-US" sz="1400" b="0" u="none">
                        <a:latin typeface="+mj-lt"/>
                        <a:cs typeface="Times New Roman" panose="02020603050405020304" pitchFamily="2" charset="0"/>
                      </a:endParaRPr>
                    </a:p>
                  </a:txBody>
                  <a:tcPr marL="0" marR="0" marT="0" marB="1"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lnTlToBr>
                      <a:noFill/>
                    </a:lnTlToBr>
                    <a:lnBlToTr>
                      <a:noFill/>
                    </a:lnBlToTr>
                    <a:solidFill>
                      <a:srgbClr val="DEE7D1">
                        <a:alpha val="100000"/>
                      </a:srgbClr>
                    </a:solidFill>
                  </a:tcPr>
                </a:tc>
              </a:tr>
              <a:tr h="717550">
                <a:tc>
                  <a:txBody>
                    <a:bodyPr/>
                    <a:p>
                      <a:pPr marL="0" algn="ctr">
                        <a:spcBef>
                          <a:spcPct val="20000"/>
                        </a:spcBef>
                        <a:buNone/>
                      </a:pPr>
                      <a:r>
                        <a:rPr lang="zh-CN" altLang="en-US" sz="1400" b="0" u="none" dirty="0">
                          <a:latin typeface="+mj-lt"/>
                          <a:ea typeface="宋体" panose="02010600030101010101" pitchFamily="2" charset="-122"/>
                        </a:rPr>
                        <a:t>IEC 61000-3-2</a:t>
                      </a:r>
                      <a:endParaRPr lang="zh-CN" altLang="en-US" sz="1400" b="0" u="none" dirty="0">
                        <a:latin typeface="+mj-lt"/>
                        <a:ea typeface="宋体" panose="02010600030101010101" pitchFamily="2" charset="-122"/>
                      </a:endParaRPr>
                    </a:p>
                    <a:p>
                      <a:pPr marL="0" algn="ctr">
                        <a:spcBef>
                          <a:spcPct val="20000"/>
                        </a:spcBef>
                        <a:buNone/>
                      </a:pPr>
                      <a:r>
                        <a:rPr lang="zh-CN" altLang="en-US" sz="1400" b="0" u="none" dirty="0">
                          <a:latin typeface="+mj-lt"/>
                          <a:ea typeface="宋体" panose="02010600030101010101" pitchFamily="2" charset="-122"/>
                        </a:rPr>
                        <a:t> GB 17625.1</a:t>
                      </a:r>
                      <a:endParaRPr lang="zh-CN" altLang="en-US" sz="1400" b="0" u="none" dirty="0">
                        <a:latin typeface="+mj-lt"/>
                        <a:ea typeface="宋体" panose="02010600030101010101" pitchFamily="2" charset="-122"/>
                      </a:endParaRPr>
                    </a:p>
                  </a:txBody>
                  <a:tcPr marL="0" marR="0" marT="0" marB="0"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lnTlToBr>
                      <a:noFill/>
                    </a:lnTlToBr>
                    <a:lnBlToTr>
                      <a:noFill/>
                    </a:lnBlToTr>
                    <a:solidFill>
                      <a:srgbClr val="DEE7D1">
                        <a:alpha val="100000"/>
                      </a:srgbClr>
                    </a:solidFill>
                  </a:tcPr>
                </a:tc>
                <a:tc>
                  <a:txBody>
                    <a:bodyPr/>
                    <a:p>
                      <a:pPr marL="0" algn="ctr">
                        <a:spcBef>
                          <a:spcPct val="20000"/>
                        </a:spcBef>
                        <a:buNone/>
                      </a:pPr>
                      <a:r>
                        <a:rPr lang="zh-CN" altLang="en-US" sz="1400" b="0" u="none" dirty="0">
                          <a:latin typeface="+mj-lt"/>
                          <a:ea typeface="宋体" panose="02010600030101010101" pitchFamily="2" charset="-122"/>
                        </a:rPr>
                        <a:t>电磁兼容 限值 谐波电流发射限值（设备每相输入电流≤16A）</a:t>
                      </a:r>
                      <a:endParaRPr lang="zh-CN" altLang="en-US" sz="1400" b="0" u="none" dirty="0">
                        <a:latin typeface="+mj-lt"/>
                        <a:ea typeface="宋体" panose="02010600030101010101" pitchFamily="2" charset="-122"/>
                      </a:endParaRPr>
                    </a:p>
                  </a:txBody>
                  <a:tcPr marL="0" marR="0" marT="0" marB="0"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lnTlToBr>
                      <a:noFill/>
                    </a:lnTlToBr>
                    <a:lnBlToTr>
                      <a:noFill/>
                    </a:lnBlToTr>
                    <a:solidFill>
                      <a:srgbClr val="DEE7D1">
                        <a:alpha val="100000"/>
                      </a:srgbClr>
                    </a:solidFill>
                  </a:tcPr>
                </a:tc>
              </a:tr>
              <a:tr h="717550">
                <a:tc>
                  <a:txBody>
                    <a:bodyPr wrap="square"/>
                    <a:lstStyle>
                      <a:lvl1pPr marL="342900" lvl="0" indent="-342900" algn="l" defTabSz="914400" eaLnBrk="0" fontAlgn="base" latinLnBrk="0" hangingPunct="0">
                        <a:spcBef>
                          <a:spcPct val="20000"/>
                        </a:spcBef>
                        <a:spcAft>
                          <a:spcPct val="0"/>
                        </a:spcAft>
                        <a:buFont typeface="Arial" panose="020B0604020202020204" pitchFamily="34" charset="0"/>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algn="ctr">
                        <a:buNone/>
                      </a:pPr>
                      <a:r>
                        <a:rPr lang="zh-CN" altLang="en-US" sz="1400" b="0" u="none" dirty="0">
                          <a:latin typeface="+mj-lt"/>
                        </a:rPr>
                        <a:t>IEC 61000-3-12</a:t>
                      </a:r>
                      <a:endParaRPr lang="zh-CN" altLang="en-US" sz="1400" b="0" u="none" dirty="0">
                        <a:latin typeface="+mj-lt"/>
                      </a:endParaRPr>
                    </a:p>
                  </a:txBody>
                  <a:tcPr marL="0" marR="0" marT="0" marB="0"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lnTlToBr>
                      <a:noFill/>
                    </a:lnTlToBr>
                    <a:lnBlToTr>
                      <a:noFill/>
                    </a:lnBlToTr>
                    <a:solidFill>
                      <a:srgbClr val="DEE7D1">
                        <a:alpha val="100000"/>
                      </a:srgbClr>
                    </a:solidFill>
                  </a:tcPr>
                </a:tc>
                <a:tc>
                  <a:txBody>
                    <a:bodyPr wrap="square"/>
                    <a:lstStyle>
                      <a:lvl1pPr marL="342900" lvl="0" indent="-342900" algn="l" defTabSz="914400" eaLnBrk="0" fontAlgn="base" latinLnBrk="0" hangingPunct="0">
                        <a:spcBef>
                          <a:spcPct val="20000"/>
                        </a:spcBef>
                        <a:spcAft>
                          <a:spcPct val="0"/>
                        </a:spcAft>
                        <a:buFont typeface="Arial" panose="020B0604020202020204" pitchFamily="34" charset="0"/>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algn="ctr">
                        <a:buNone/>
                      </a:pPr>
                      <a:r>
                        <a:rPr lang="zh-CN" altLang="en-US" sz="1400" b="0" u="none" dirty="0">
                          <a:latin typeface="+mj-lt"/>
                        </a:rPr>
                        <a:t>电磁兼容 限值 谐波电流发射限值（设备每相输入电流&gt;16A并且≤75A）</a:t>
                      </a:r>
                      <a:endParaRPr lang="zh-CN" altLang="en-US" sz="1400" b="0" u="none" dirty="0">
                        <a:latin typeface="+mj-lt"/>
                      </a:endParaRPr>
                    </a:p>
                  </a:txBody>
                  <a:tcPr marL="0" marR="0" marT="0" marB="0"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lnTlToBr>
                      <a:noFill/>
                    </a:lnTlToBr>
                    <a:lnBlToTr>
                      <a:noFill/>
                    </a:lnBlToTr>
                    <a:solidFill>
                      <a:srgbClr val="DEE7D1">
                        <a:alpha val="100000"/>
                      </a:srgbClr>
                    </a:solidFill>
                  </a:tcPr>
                </a:tc>
              </a:tr>
              <a:tr h="888365">
                <a:tc>
                  <a:txBody>
                    <a:bodyPr wrap="square"/>
                    <a:lstStyle>
                      <a:lvl1pPr marL="342900" lvl="0" indent="-342900" algn="l" defTabSz="914400" eaLnBrk="0" fontAlgn="base" latinLnBrk="0" hangingPunct="0">
                        <a:spcBef>
                          <a:spcPct val="20000"/>
                        </a:spcBef>
                        <a:spcAft>
                          <a:spcPct val="0"/>
                        </a:spcAft>
                        <a:buFont typeface="Arial" panose="020B0604020202020204" pitchFamily="34" charset="0"/>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algn="ctr">
                        <a:buNone/>
                      </a:pPr>
                      <a:r>
                        <a:rPr lang="zh-CN" altLang="en-US" sz="1400" b="0" u="none" dirty="0">
                          <a:latin typeface="+mj-lt"/>
                        </a:rPr>
                        <a:t>IEC 61000-3-3 </a:t>
                      </a:r>
                      <a:endParaRPr lang="zh-CN" altLang="en-US" sz="1400" b="0" u="none" dirty="0">
                        <a:latin typeface="+mj-lt"/>
                      </a:endParaRPr>
                    </a:p>
                    <a:p>
                      <a:pPr marL="0" algn="ctr">
                        <a:buNone/>
                      </a:pPr>
                      <a:r>
                        <a:rPr lang="zh-CN" altLang="en-US" sz="1400" b="0" u="none" dirty="0">
                          <a:latin typeface="+mj-lt"/>
                        </a:rPr>
                        <a:t>GB 17625.2 </a:t>
                      </a:r>
                      <a:endParaRPr lang="zh-CN" altLang="en-US" sz="1400" b="0" u="none" dirty="0">
                        <a:latin typeface="+mj-lt"/>
                      </a:endParaRPr>
                    </a:p>
                  </a:txBody>
                  <a:tcPr marL="0" marR="0" marT="0" marB="0"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lnTlToBr>
                      <a:noFill/>
                    </a:lnTlToBr>
                    <a:lnBlToTr>
                      <a:noFill/>
                    </a:lnBlToTr>
                    <a:solidFill>
                      <a:srgbClr val="DEE7D1">
                        <a:alpha val="100000"/>
                      </a:srgbClr>
                    </a:solidFill>
                  </a:tcPr>
                </a:tc>
                <a:tc>
                  <a:txBody>
                    <a:bodyPr wrap="square"/>
                    <a:lstStyle>
                      <a:lvl1pPr marL="342900" lvl="0" indent="-342900" algn="l" defTabSz="914400" eaLnBrk="0" fontAlgn="base" latinLnBrk="0" hangingPunct="0">
                        <a:spcBef>
                          <a:spcPct val="20000"/>
                        </a:spcBef>
                        <a:spcAft>
                          <a:spcPct val="0"/>
                        </a:spcAft>
                        <a:buFont typeface="Arial" panose="020B0604020202020204" pitchFamily="34" charset="0"/>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algn="ctr">
                        <a:buNone/>
                      </a:pPr>
                      <a:r>
                        <a:rPr lang="zh-CN" altLang="en-US" sz="1400" b="0" u="none" dirty="0">
                          <a:latin typeface="+mj-lt"/>
                        </a:rPr>
                        <a:t>电磁兼容 限值 对每相额定电流≤16A且无条件接入的设备在公用低压供电系统中产生的电压变化、电压波动和闪烁的限制</a:t>
                      </a:r>
                      <a:endParaRPr lang="zh-CN" altLang="en-US" sz="1400" b="0" u="none" dirty="0">
                        <a:latin typeface="+mj-lt"/>
                      </a:endParaRPr>
                    </a:p>
                  </a:txBody>
                  <a:tcPr marL="0" marR="0" marT="0" marB="0"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lnTlToBr>
                      <a:noFill/>
                    </a:lnTlToBr>
                    <a:lnBlToTr>
                      <a:noFill/>
                    </a:lnBlToTr>
                    <a:solidFill>
                      <a:srgbClr val="DEE7D1">
                        <a:alpha val="100000"/>
                      </a:srgbClr>
                    </a:solidFill>
                  </a:tcPr>
                </a:tc>
              </a:tr>
              <a:tr h="889000">
                <a:tc>
                  <a:txBody>
                    <a:bodyPr wrap="square"/>
                    <a:lstStyle>
                      <a:lvl1pPr marL="342900" lvl="0" indent="-342900" algn="l" defTabSz="914400" eaLnBrk="0" fontAlgn="base" latinLnBrk="0" hangingPunct="0">
                        <a:spcBef>
                          <a:spcPct val="20000"/>
                        </a:spcBef>
                        <a:spcAft>
                          <a:spcPct val="0"/>
                        </a:spcAft>
                        <a:buFont typeface="Arial" panose="020B0604020202020204" pitchFamily="34" charset="0"/>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algn="ctr">
                        <a:buNone/>
                      </a:pPr>
                      <a:r>
                        <a:rPr lang="zh-CN" altLang="en-US" sz="1400" b="0" u="none" dirty="0">
                          <a:latin typeface="+mj-lt"/>
                        </a:rPr>
                        <a:t>IEC 61000-3-11</a:t>
                      </a:r>
                      <a:endParaRPr lang="zh-CN" altLang="en-US" sz="1400" b="0" u="none" dirty="0">
                        <a:latin typeface="+mj-lt"/>
                      </a:endParaRPr>
                    </a:p>
                  </a:txBody>
                  <a:tcPr marL="0" marR="0" marT="0" marB="0"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EE7D1">
                        <a:alpha val="100000"/>
                      </a:srgbClr>
                    </a:solidFill>
                  </a:tcPr>
                </a:tc>
                <a:tc>
                  <a:txBody>
                    <a:bodyPr wrap="square"/>
                    <a:lstStyle>
                      <a:lvl1pPr marL="342900" lvl="0" indent="-342900" algn="l" defTabSz="914400" eaLnBrk="0" fontAlgn="base" latinLnBrk="0" hangingPunct="0">
                        <a:spcBef>
                          <a:spcPct val="20000"/>
                        </a:spcBef>
                        <a:spcAft>
                          <a:spcPct val="0"/>
                        </a:spcAft>
                        <a:buFont typeface="Arial" panose="020B0604020202020204" pitchFamily="34" charset="0"/>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algn="ctr">
                        <a:buNone/>
                      </a:pPr>
                      <a:r>
                        <a:rPr lang="zh-CN" altLang="en-US" sz="1400" b="0" u="none" dirty="0">
                          <a:latin typeface="+mj-lt"/>
                        </a:rPr>
                        <a:t>电磁兼容 限值 对每相额定电流&gt;16A并且≤75A且无条件接入的设备在公用低压供电系统中产生的电压变化、电压波动和闪烁的限制</a:t>
                      </a:r>
                      <a:endParaRPr lang="zh-CN" altLang="en-US" sz="1400" b="0" u="none" dirty="0">
                        <a:latin typeface="+mj-lt"/>
                      </a:endParaRPr>
                    </a:p>
                  </a:txBody>
                  <a:tcPr marL="0" marR="0" marT="0" marB="0"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EE7D1">
                        <a:alpha val="100000"/>
                      </a:srgbClr>
                    </a:solidFill>
                  </a:tcPr>
                </a:tc>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2769" name="Text Box 2"/>
          <p:cNvSpPr txBox="1"/>
          <p:nvPr/>
        </p:nvSpPr>
        <p:spPr>
          <a:xfrm>
            <a:off x="1062038" y="1217613"/>
            <a:ext cx="7038975" cy="365125"/>
          </a:xfrm>
          <a:prstGeom prst="rect">
            <a:avLst/>
          </a:prstGeom>
          <a:noFill/>
          <a:ln w="9525">
            <a:noFill/>
          </a:ln>
        </p:spPr>
        <p:txBody>
          <a:bodyPr anchor="ctr">
            <a:spAutoFit/>
          </a:bodyPr>
          <a:p>
            <a:pPr lvl="0" eaLnBrk="0" hangingPunct="0"/>
            <a:endParaRPr lang="zh-CN" altLang="en-US" sz="1800" dirty="0">
              <a:latin typeface="Arial" panose="020B0604020202020204" pitchFamily="34" charset="0"/>
              <a:ea typeface="宋体" panose="02010600030101010101" pitchFamily="2" charset="-122"/>
            </a:endParaRPr>
          </a:p>
        </p:txBody>
      </p:sp>
      <p:sp>
        <p:nvSpPr>
          <p:cNvPr id="32770" name="AutoShape 4"/>
          <p:cNvSpPr/>
          <p:nvPr/>
        </p:nvSpPr>
        <p:spPr>
          <a:xfrm>
            <a:off x="614363" y="1485900"/>
            <a:ext cx="7920037" cy="4606925"/>
          </a:xfrm>
          <a:prstGeom prst="roundRect">
            <a:avLst>
              <a:gd name="adj" fmla="val 4782"/>
            </a:avLst>
          </a:prstGeom>
          <a:noFill/>
          <a:ln w="9525">
            <a:noFill/>
          </a:ln>
        </p:spPr>
        <p:txBody>
          <a:bodyPr anchor="ctr"/>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Char char="n"/>
              <a:tabLst>
                <a:tab pos="136525" algn="l"/>
              </a:tabLst>
            </a:pPr>
            <a:endParaRPr lang="zh-CN" altLang="en-US" sz="16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p:txBody>
      </p:sp>
      <p:sp>
        <p:nvSpPr>
          <p:cNvPr id="32771" name="AutoShape 3"/>
          <p:cNvSpPr/>
          <p:nvPr/>
        </p:nvSpPr>
        <p:spPr>
          <a:xfrm>
            <a:off x="971550" y="1127125"/>
            <a:ext cx="3313113" cy="606425"/>
          </a:xfrm>
          <a:prstGeom prst="roundRect">
            <a:avLst>
              <a:gd name="adj" fmla="val 16667"/>
            </a:avLst>
          </a:prstGeom>
          <a:gradFill rotWithShape="1">
            <a:gsLst>
              <a:gs pos="0">
                <a:srgbClr val="6EFF01">
                  <a:alpha val="100000"/>
                </a:srgbClr>
              </a:gs>
              <a:gs pos="89999">
                <a:srgbClr val="0F5000">
                  <a:alpha val="100000"/>
                </a:srgbClr>
              </a:gs>
              <a:gs pos="100000">
                <a:srgbClr val="0F5000">
                  <a:alpha val="100000"/>
                </a:srgbClr>
              </a:gs>
            </a:gsLst>
            <a:lin ang="2700000" scaled="1"/>
            <a:tileRect/>
          </a:gradFill>
          <a:ln w="9525">
            <a:noFill/>
          </a:ln>
        </p:spPr>
        <p:txBody>
          <a:bodyPr anchor="ctr"/>
          <a:p>
            <a:pPr lvl="0" eaLnBrk="0" fontAlgn="ctr" hangingPunct="0">
              <a:buClr>
                <a:srgbClr val="FF0000"/>
              </a:buClr>
              <a:buSzPct val="70000"/>
            </a:pPr>
            <a:r>
              <a:rPr lang="zh-CN" altLang="en-US" b="1" dirty="0">
                <a:solidFill>
                  <a:schemeClr val="bg1"/>
                </a:solidFill>
                <a:latin typeface="Arial" panose="020B0604020202020204" pitchFamily="34" charset="0"/>
                <a:ea typeface="宋体" panose="02010600030101010101" pitchFamily="2" charset="-122"/>
                <a:sym typeface="微软雅黑" panose="020B0503020204020204" pitchFamily="2" charset="-122"/>
              </a:rPr>
              <a:t>厂商汽车EMC标准</a:t>
            </a:r>
            <a:endParaRPr lang="zh-CN" altLang="en-US" b="1" dirty="0">
              <a:solidFill>
                <a:schemeClr val="bg1"/>
              </a:solidFill>
              <a:latin typeface="微软雅黑" panose="020B0503020204020204" pitchFamily="2" charset="-122"/>
              <a:ea typeface="微软雅黑" panose="020B0503020204020204" pitchFamily="2" charset="-122"/>
              <a:sym typeface="微软雅黑" panose="020B0503020204020204" pitchFamily="2" charset="-122"/>
            </a:endParaRPr>
          </a:p>
        </p:txBody>
      </p:sp>
      <p:graphicFrame>
        <p:nvGraphicFramePr>
          <p:cNvPr id="35845" name="表格 35844"/>
          <p:cNvGraphicFramePr/>
          <p:nvPr/>
        </p:nvGraphicFramePr>
        <p:xfrm>
          <a:off x="611188" y="1917700"/>
          <a:ext cx="7345363" cy="3775075"/>
        </p:xfrm>
        <a:graphic>
          <a:graphicData uri="http://schemas.openxmlformats.org/drawingml/2006/table">
            <a:tbl>
              <a:tblPr/>
              <a:tblGrid>
                <a:gridCol w="4057650"/>
                <a:gridCol w="3287713"/>
              </a:tblGrid>
              <a:tr h="534988">
                <a:tc gridSpan="2">
                  <a:txBody>
                    <a:bodyPr wrap="square"/>
                    <a:lstStyle>
                      <a:lvl1pPr marL="342900" lvl="0" indent="-342900" algn="l" defTabSz="914400" eaLnBrk="0" fontAlgn="base" latinLnBrk="0" hangingPunct="0">
                        <a:spcBef>
                          <a:spcPct val="20000"/>
                        </a:spcBef>
                        <a:spcAft>
                          <a:spcPct val="0"/>
                        </a:spcAft>
                        <a:buFont typeface="Arial" panose="020B0604020202020204" pitchFamily="34" charset="0"/>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spcBef>
                          <a:spcPct val="20000"/>
                        </a:spcBef>
                        <a:buNone/>
                      </a:pPr>
                      <a:r>
                        <a:rPr lang="zh-CN" altLang="en-US" sz="1400" b="1" dirty="0">
                          <a:solidFill>
                            <a:srgbClr val="FFFFFF"/>
                          </a:solidFill>
                          <a:latin typeface="Calibri" panose="020F0502020204030204" pitchFamily="2"/>
                          <a:sym typeface="宋体" panose="02010600030101010101" pitchFamily="2" charset="-122"/>
                        </a:rPr>
                        <a:t>汽车厂商零部件EMC标准体系</a:t>
                      </a:r>
                      <a:endParaRPr lang="zh-CN" altLang="en-US" sz="1400" b="1" dirty="0">
                        <a:solidFill>
                          <a:srgbClr val="FFFFFF"/>
                        </a:solidFill>
                        <a:latin typeface="Calibri" panose="020F0502020204030204" pitchFamily="2"/>
                        <a:sym typeface="宋体" panose="02010600030101010101" pitchFamily="2" charset="-122"/>
                      </a:endParaRPr>
                    </a:p>
                  </a:txBody>
                  <a:tcPr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lnTlToBr>
                      <a:noFill/>
                    </a:lnTlToBr>
                    <a:lnBlToTr>
                      <a:noFill/>
                    </a:lnBlToTr>
                    <a:solidFill>
                      <a:srgbClr val="9BBB59">
                        <a:alpha val="100000"/>
                      </a:srgbClr>
                    </a:solidFill>
                  </a:tcPr>
                </a:tc>
                <a:tc hMerge="1">
                  <a:tcPr>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tcPr>
                </a:tc>
              </a:tr>
              <a:tr h="487362">
                <a:tc>
                  <a:txBody>
                    <a:bodyPr wrap="square"/>
                    <a:lstStyle>
                      <a:lvl1pPr marL="342900" lvl="0" indent="-342900" algn="l" defTabSz="914400" eaLnBrk="0" fontAlgn="base" latinLnBrk="0" hangingPunct="0">
                        <a:spcBef>
                          <a:spcPct val="20000"/>
                        </a:spcBef>
                        <a:spcAft>
                          <a:spcPct val="0"/>
                        </a:spcAft>
                        <a:buFont typeface="Arial" panose="020B0604020202020204" pitchFamily="34" charset="0"/>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spcBef>
                          <a:spcPct val="20000"/>
                        </a:spcBef>
                        <a:buNone/>
                      </a:pPr>
                      <a:r>
                        <a:rPr lang="zh-CN" altLang="en-US" sz="1400" dirty="0">
                          <a:latin typeface="Calibri" panose="020F0502020204030204" pitchFamily="2"/>
                          <a:sym typeface="宋体" panose="02010600030101010101" pitchFamily="2" charset="-122"/>
                        </a:rPr>
                        <a:t>福特</a:t>
                      </a:r>
                      <a:endParaRPr lang="zh-CN" altLang="en-US" sz="1400" dirty="0">
                        <a:latin typeface="Calibri" panose="020F0502020204030204" pitchFamily="2"/>
                        <a:sym typeface="宋体" panose="02010600030101010101" pitchFamily="2" charset="-122"/>
                      </a:endParaRPr>
                    </a:p>
                  </a:txBody>
                  <a:tcPr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EE7D1">
                        <a:alpha val="100000"/>
                      </a:srgbClr>
                    </a:solidFill>
                  </a:tcPr>
                </a:tc>
                <a:tc>
                  <a:txBody>
                    <a:bodyPr wrap="square"/>
                    <a:lstStyle>
                      <a:lvl1pPr marL="342900" lvl="0" indent="-342900" algn="l" defTabSz="914400" eaLnBrk="0" fontAlgn="base" latinLnBrk="0" hangingPunct="0">
                        <a:spcBef>
                          <a:spcPct val="20000"/>
                        </a:spcBef>
                        <a:spcAft>
                          <a:spcPct val="0"/>
                        </a:spcAft>
                        <a:buFont typeface="Arial" panose="020B0604020202020204" pitchFamily="34" charset="0"/>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spcBef>
                          <a:spcPct val="20000"/>
                        </a:spcBef>
                        <a:buNone/>
                      </a:pPr>
                      <a:r>
                        <a:rPr lang="zh-CN" altLang="en-US" sz="1400" dirty="0">
                          <a:latin typeface="Calibri" panose="020F0502020204030204" pitchFamily="2"/>
                          <a:sym typeface="宋体" panose="02010600030101010101" pitchFamily="2" charset="-122"/>
                        </a:rPr>
                        <a:t>EMC-CS-2009</a:t>
                      </a:r>
                      <a:endParaRPr lang="zh-CN" altLang="en-US" sz="1400" dirty="0">
                        <a:latin typeface="Calibri" panose="020F0502020204030204" pitchFamily="2"/>
                        <a:sym typeface="宋体" panose="02010600030101010101" pitchFamily="2" charset="-122"/>
                      </a:endParaRPr>
                    </a:p>
                  </a:txBody>
                  <a:tcPr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EE7D1">
                        <a:alpha val="100000"/>
                      </a:srgbClr>
                    </a:solidFill>
                  </a:tcPr>
                </a:tc>
              </a:tr>
              <a:tr h="511175">
                <a:tc>
                  <a:txBody>
                    <a:bodyPr wrap="square"/>
                    <a:lstStyle>
                      <a:lvl1pPr marL="342900" lvl="0" indent="-342900" algn="l" defTabSz="914400" eaLnBrk="0" fontAlgn="base" latinLnBrk="0" hangingPunct="0">
                        <a:spcBef>
                          <a:spcPct val="20000"/>
                        </a:spcBef>
                        <a:spcAft>
                          <a:spcPct val="0"/>
                        </a:spcAft>
                        <a:buFont typeface="Arial" panose="020B0604020202020204" pitchFamily="34" charset="0"/>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spcBef>
                          <a:spcPct val="20000"/>
                        </a:spcBef>
                        <a:buNone/>
                      </a:pPr>
                      <a:r>
                        <a:rPr lang="zh-CN" altLang="en-US" sz="1400" dirty="0">
                          <a:latin typeface="Calibri" panose="020F0502020204030204" pitchFamily="2"/>
                          <a:sym typeface="宋体" panose="02010600030101010101" pitchFamily="2" charset="-122"/>
                        </a:rPr>
                        <a:t>克莱斯勒</a:t>
                      </a:r>
                      <a:endParaRPr lang="zh-CN" altLang="en-US" sz="1400" dirty="0">
                        <a:latin typeface="Calibri" panose="020F0502020204030204" pitchFamily="2"/>
                        <a:sym typeface="宋体" panose="02010600030101010101" pitchFamily="2" charset="-122"/>
                      </a:endParaRPr>
                    </a:p>
                  </a:txBody>
                  <a:tcPr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EE7D1">
                        <a:alpha val="100000"/>
                      </a:srgbClr>
                    </a:solidFill>
                  </a:tcPr>
                </a:tc>
                <a:tc>
                  <a:txBody>
                    <a:bodyPr wrap="square"/>
                    <a:lstStyle>
                      <a:lvl1pPr marL="342900" lvl="0" indent="-342900" algn="l" defTabSz="914400" eaLnBrk="0" fontAlgn="base" latinLnBrk="0" hangingPunct="0">
                        <a:spcBef>
                          <a:spcPct val="20000"/>
                        </a:spcBef>
                        <a:spcAft>
                          <a:spcPct val="0"/>
                        </a:spcAft>
                        <a:buFont typeface="Arial" panose="020B0604020202020204" pitchFamily="34" charset="0"/>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spcBef>
                          <a:spcPct val="20000"/>
                        </a:spcBef>
                        <a:buNone/>
                      </a:pPr>
                      <a:r>
                        <a:rPr lang="zh-CN" altLang="en-US" sz="1400" dirty="0">
                          <a:latin typeface="Calibri" panose="020F0502020204030204" pitchFamily="2"/>
                          <a:sym typeface="宋体" panose="02010600030101010101" pitchFamily="2" charset="-122"/>
                        </a:rPr>
                        <a:t>DC-11224</a:t>
                      </a:r>
                      <a:endParaRPr lang="zh-CN" altLang="en-US" sz="1400" dirty="0">
                        <a:latin typeface="Calibri" panose="020F0502020204030204" pitchFamily="2"/>
                        <a:sym typeface="宋体" panose="02010600030101010101" pitchFamily="2" charset="-122"/>
                      </a:endParaRPr>
                    </a:p>
                  </a:txBody>
                  <a:tcPr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EE7D1">
                        <a:alpha val="100000"/>
                      </a:srgbClr>
                    </a:solidFill>
                  </a:tcPr>
                </a:tc>
              </a:tr>
              <a:tr h="361950">
                <a:tc>
                  <a:txBody>
                    <a:bodyPr wrap="square"/>
                    <a:lstStyle>
                      <a:lvl1pPr marL="342900" lvl="0" indent="-342900" algn="l" defTabSz="914400" eaLnBrk="0" fontAlgn="base" latinLnBrk="0" hangingPunct="0">
                        <a:spcBef>
                          <a:spcPct val="20000"/>
                        </a:spcBef>
                        <a:spcAft>
                          <a:spcPct val="0"/>
                        </a:spcAft>
                        <a:buFont typeface="Arial" panose="020B0604020202020204" pitchFamily="34" charset="0"/>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spcBef>
                          <a:spcPct val="20000"/>
                        </a:spcBef>
                        <a:buNone/>
                      </a:pPr>
                      <a:r>
                        <a:rPr lang="zh-CN" altLang="en-US" sz="1400" dirty="0">
                          <a:latin typeface="Calibri" panose="020F0502020204030204" pitchFamily="2"/>
                          <a:sym typeface="宋体" panose="02010600030101010101" pitchFamily="2" charset="-122"/>
                        </a:rPr>
                        <a:t>通用</a:t>
                      </a:r>
                      <a:endParaRPr lang="zh-CN" altLang="en-US" sz="1400" dirty="0">
                        <a:latin typeface="Calibri" panose="020F0502020204030204" pitchFamily="2"/>
                        <a:sym typeface="宋体" panose="02010600030101010101" pitchFamily="2" charset="-122"/>
                      </a:endParaRPr>
                    </a:p>
                  </a:txBody>
                  <a:tcPr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EE7D1">
                        <a:alpha val="100000"/>
                      </a:srgbClr>
                    </a:solidFill>
                  </a:tcPr>
                </a:tc>
                <a:tc>
                  <a:txBody>
                    <a:bodyPr wrap="square"/>
                    <a:lstStyle>
                      <a:lvl1pPr marL="342900" lvl="0" indent="-342900" algn="l" defTabSz="914400" eaLnBrk="0" fontAlgn="base" latinLnBrk="0" hangingPunct="0">
                        <a:spcBef>
                          <a:spcPct val="20000"/>
                        </a:spcBef>
                        <a:spcAft>
                          <a:spcPct val="0"/>
                        </a:spcAft>
                        <a:buFont typeface="Arial" panose="020B0604020202020204" pitchFamily="34" charset="0"/>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spcBef>
                          <a:spcPct val="20000"/>
                        </a:spcBef>
                        <a:buNone/>
                      </a:pPr>
                      <a:r>
                        <a:rPr lang="zh-CN" altLang="en-US" sz="1400" dirty="0">
                          <a:latin typeface="Calibri" panose="020F0502020204030204" pitchFamily="2"/>
                          <a:sym typeface="宋体" panose="02010600030101010101" pitchFamily="2" charset="-122"/>
                        </a:rPr>
                        <a:t>GM3097</a:t>
                      </a:r>
                      <a:endParaRPr lang="zh-CN" altLang="en-US" sz="1400" dirty="0">
                        <a:latin typeface="Calibri" panose="020F0502020204030204" pitchFamily="2"/>
                        <a:sym typeface="宋体" panose="02010600030101010101" pitchFamily="2" charset="-122"/>
                      </a:endParaRPr>
                    </a:p>
                  </a:txBody>
                  <a:tcPr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EE7D1">
                        <a:alpha val="100000"/>
                      </a:srgbClr>
                    </a:solidFill>
                  </a:tcPr>
                </a:tc>
              </a:tr>
              <a:tr h="395288">
                <a:tc>
                  <a:txBody>
                    <a:bodyPr wrap="square"/>
                    <a:lstStyle>
                      <a:lvl1pPr marL="342900" lvl="0" indent="-342900" algn="l" defTabSz="914400" eaLnBrk="0" fontAlgn="base" latinLnBrk="0" hangingPunct="0">
                        <a:spcBef>
                          <a:spcPct val="20000"/>
                        </a:spcBef>
                        <a:spcAft>
                          <a:spcPct val="0"/>
                        </a:spcAft>
                        <a:buFont typeface="Arial" panose="020B0604020202020204" pitchFamily="34" charset="0"/>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spcBef>
                          <a:spcPct val="20000"/>
                        </a:spcBef>
                        <a:buNone/>
                      </a:pPr>
                      <a:r>
                        <a:rPr lang="zh-CN" altLang="en-US" sz="1400" dirty="0">
                          <a:latin typeface="Calibri" panose="020F0502020204030204" pitchFamily="2"/>
                          <a:sym typeface="宋体" panose="02010600030101010101" pitchFamily="2" charset="-122"/>
                        </a:rPr>
                        <a:t>沃尔沃</a:t>
                      </a:r>
                      <a:endParaRPr lang="zh-CN" altLang="en-US" sz="1400" dirty="0">
                        <a:latin typeface="Calibri" panose="020F0502020204030204" pitchFamily="2"/>
                        <a:sym typeface="宋体" panose="02010600030101010101" pitchFamily="2" charset="-122"/>
                      </a:endParaRPr>
                    </a:p>
                  </a:txBody>
                  <a:tcPr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CE6CE">
                        <a:alpha val="100000"/>
                      </a:srgbClr>
                    </a:solidFill>
                  </a:tcPr>
                </a:tc>
                <a:tc>
                  <a:txBody>
                    <a:bodyPr wrap="square"/>
                    <a:lstStyle>
                      <a:lvl1pPr marL="342900" lvl="0" indent="-342900" algn="l" defTabSz="914400" eaLnBrk="0" fontAlgn="base" latinLnBrk="0" hangingPunct="0">
                        <a:spcBef>
                          <a:spcPct val="20000"/>
                        </a:spcBef>
                        <a:spcAft>
                          <a:spcPct val="0"/>
                        </a:spcAft>
                        <a:buFont typeface="Arial" panose="020B0604020202020204" pitchFamily="34" charset="0"/>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spcBef>
                          <a:spcPct val="20000"/>
                        </a:spcBef>
                        <a:buNone/>
                      </a:pPr>
                      <a:r>
                        <a:rPr lang="zh-CN" altLang="en-US" sz="1400" dirty="0">
                          <a:latin typeface="Calibri" panose="020F0502020204030204" pitchFamily="2"/>
                          <a:sym typeface="宋体" panose="02010600030101010101" pitchFamily="2" charset="-122"/>
                        </a:rPr>
                        <a:t>STD515-0003</a:t>
                      </a:r>
                      <a:endParaRPr lang="zh-CN" altLang="en-US" sz="1400" dirty="0">
                        <a:latin typeface="Calibri" panose="020F0502020204030204" pitchFamily="2"/>
                        <a:sym typeface="宋体" panose="02010600030101010101" pitchFamily="2" charset="-122"/>
                      </a:endParaRPr>
                    </a:p>
                  </a:txBody>
                  <a:tcPr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CE6CE">
                        <a:alpha val="100000"/>
                      </a:srgbClr>
                    </a:solidFill>
                  </a:tcPr>
                </a:tc>
              </a:tr>
              <a:tr h="430212">
                <a:tc>
                  <a:txBody>
                    <a:bodyPr wrap="square"/>
                    <a:lstStyle>
                      <a:lvl1pPr marL="342900" lvl="0" indent="-342900" algn="l" defTabSz="914400" eaLnBrk="0" fontAlgn="base" latinLnBrk="0" hangingPunct="0">
                        <a:spcBef>
                          <a:spcPct val="20000"/>
                        </a:spcBef>
                        <a:spcAft>
                          <a:spcPct val="0"/>
                        </a:spcAft>
                        <a:buFont typeface="Arial" panose="020B0604020202020204" pitchFamily="34" charset="0"/>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spcBef>
                          <a:spcPct val="20000"/>
                        </a:spcBef>
                        <a:buNone/>
                      </a:pPr>
                      <a:r>
                        <a:rPr lang="zh-CN" altLang="en-US" sz="1400" dirty="0">
                          <a:latin typeface="Calibri" panose="020F0502020204030204" pitchFamily="2"/>
                          <a:sym typeface="宋体" panose="02010600030101010101" pitchFamily="2" charset="-122"/>
                        </a:rPr>
                        <a:t>三菱</a:t>
                      </a:r>
                      <a:endParaRPr lang="zh-CN" altLang="en-US" sz="1400" dirty="0">
                        <a:latin typeface="Calibri" panose="020F0502020204030204" pitchFamily="2"/>
                        <a:sym typeface="宋体" panose="02010600030101010101" pitchFamily="2" charset="-122"/>
                      </a:endParaRPr>
                    </a:p>
                  </a:txBody>
                  <a:tcPr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EE7D1">
                        <a:alpha val="100000"/>
                      </a:srgbClr>
                    </a:solidFill>
                  </a:tcPr>
                </a:tc>
                <a:tc>
                  <a:txBody>
                    <a:bodyPr wrap="square"/>
                    <a:lstStyle>
                      <a:lvl1pPr marL="342900" lvl="0" indent="-342900" algn="l" defTabSz="914400" eaLnBrk="0" fontAlgn="base" latinLnBrk="0" hangingPunct="0">
                        <a:spcBef>
                          <a:spcPct val="20000"/>
                        </a:spcBef>
                        <a:spcAft>
                          <a:spcPct val="0"/>
                        </a:spcAft>
                        <a:buFont typeface="Arial" panose="020B0604020202020204" pitchFamily="34" charset="0"/>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spcBef>
                          <a:spcPct val="20000"/>
                        </a:spcBef>
                        <a:buNone/>
                      </a:pPr>
                      <a:r>
                        <a:rPr lang="zh-CN" altLang="en-US" sz="1400" dirty="0">
                          <a:latin typeface="Calibri" panose="020F0502020204030204" pitchFamily="2"/>
                          <a:sym typeface="宋体" panose="02010600030101010101" pitchFamily="2" charset="-122"/>
                        </a:rPr>
                        <a:t>ES-X82010</a:t>
                      </a:r>
                      <a:endParaRPr lang="zh-CN" altLang="en-US" sz="1400" dirty="0">
                        <a:latin typeface="Calibri" panose="020F0502020204030204" pitchFamily="2"/>
                        <a:sym typeface="宋体" panose="02010600030101010101" pitchFamily="2" charset="-122"/>
                      </a:endParaRPr>
                    </a:p>
                  </a:txBody>
                  <a:tcPr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EE7D1">
                        <a:alpha val="100000"/>
                      </a:srgbClr>
                    </a:solidFill>
                  </a:tcPr>
                </a:tc>
              </a:tr>
              <a:tr h="501650">
                <a:tc>
                  <a:txBody>
                    <a:bodyPr wrap="square"/>
                    <a:lstStyle>
                      <a:lvl1pPr marL="342900" lvl="0" indent="-342900" algn="l" defTabSz="914400" eaLnBrk="0" fontAlgn="base" latinLnBrk="0" hangingPunct="0">
                        <a:spcBef>
                          <a:spcPct val="20000"/>
                        </a:spcBef>
                        <a:spcAft>
                          <a:spcPct val="0"/>
                        </a:spcAft>
                        <a:buFont typeface="Arial" panose="020B0604020202020204" pitchFamily="34" charset="0"/>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spcBef>
                          <a:spcPct val="20000"/>
                        </a:spcBef>
                        <a:buNone/>
                      </a:pPr>
                      <a:r>
                        <a:rPr lang="zh-CN" altLang="en-US" sz="1400" dirty="0">
                          <a:latin typeface="Calibri" panose="020F0502020204030204" pitchFamily="2"/>
                          <a:sym typeface="宋体" panose="02010600030101010101" pitchFamily="2" charset="-122"/>
                        </a:rPr>
                        <a:t>大众 奥迪</a:t>
                      </a:r>
                      <a:endParaRPr lang="zh-CN" altLang="en-US" sz="1400" dirty="0">
                        <a:latin typeface="Calibri" panose="020F0502020204030204" pitchFamily="2"/>
                        <a:sym typeface="宋体" panose="02010600030101010101" pitchFamily="2" charset="-122"/>
                      </a:endParaRPr>
                    </a:p>
                  </a:txBody>
                  <a:tcPr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CE6CE">
                        <a:alpha val="100000"/>
                      </a:srgbClr>
                    </a:solidFill>
                  </a:tcPr>
                </a:tc>
                <a:tc>
                  <a:txBody>
                    <a:bodyPr wrap="square"/>
                    <a:lstStyle>
                      <a:lvl1pPr marL="342900" lvl="0" indent="-342900" algn="l" defTabSz="914400" eaLnBrk="0" fontAlgn="base" latinLnBrk="0" hangingPunct="0">
                        <a:spcBef>
                          <a:spcPct val="20000"/>
                        </a:spcBef>
                        <a:spcAft>
                          <a:spcPct val="0"/>
                        </a:spcAft>
                        <a:buFont typeface="Arial" panose="020B0604020202020204" pitchFamily="34" charset="0"/>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spcBef>
                          <a:spcPct val="20000"/>
                        </a:spcBef>
                        <a:buNone/>
                      </a:pPr>
                      <a:r>
                        <a:rPr lang="zh-CN" altLang="en-US" sz="1400" dirty="0">
                          <a:latin typeface="Calibri" panose="020F0502020204030204" pitchFamily="2"/>
                          <a:sym typeface="宋体" panose="02010600030101010101" pitchFamily="2" charset="-122"/>
                        </a:rPr>
                        <a:t>TL820 66</a:t>
                      </a:r>
                      <a:endParaRPr lang="zh-CN" altLang="en-US" sz="1400" dirty="0">
                        <a:latin typeface="Calibri" panose="020F0502020204030204" pitchFamily="2"/>
                        <a:sym typeface="宋体" panose="02010600030101010101" pitchFamily="2" charset="-122"/>
                      </a:endParaRPr>
                    </a:p>
                  </a:txBody>
                  <a:tcPr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CE6CE">
                        <a:alpha val="100000"/>
                      </a:srgbClr>
                    </a:solidFill>
                  </a:tcPr>
                </a:tc>
              </a:tr>
              <a:tr h="552450">
                <a:tc>
                  <a:txBody>
                    <a:bodyPr wrap="square"/>
                    <a:lstStyle>
                      <a:lvl1pPr marL="342900" lvl="0" indent="-342900" algn="l" defTabSz="914400" eaLnBrk="0" fontAlgn="base" latinLnBrk="0" hangingPunct="0">
                        <a:spcBef>
                          <a:spcPct val="20000"/>
                        </a:spcBef>
                        <a:spcAft>
                          <a:spcPct val="0"/>
                        </a:spcAft>
                        <a:buFont typeface="Arial" panose="020B0604020202020204" pitchFamily="34" charset="0"/>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spcBef>
                          <a:spcPct val="20000"/>
                        </a:spcBef>
                        <a:buNone/>
                      </a:pPr>
                      <a:r>
                        <a:rPr lang="zh-CN" altLang="en-US" sz="1400" dirty="0">
                          <a:latin typeface="Calibri" panose="020F0502020204030204" pitchFamily="2"/>
                          <a:sym typeface="宋体" panose="02010600030101010101" pitchFamily="2" charset="-122"/>
                        </a:rPr>
                        <a:t>一汽轿车</a:t>
                      </a:r>
                      <a:endParaRPr lang="zh-CN" altLang="en-US" sz="1400" dirty="0">
                        <a:latin typeface="Calibri" panose="020F0502020204030204" pitchFamily="2"/>
                        <a:sym typeface="宋体" panose="02010600030101010101" pitchFamily="2" charset="-122"/>
                      </a:endParaRPr>
                    </a:p>
                  </a:txBody>
                  <a:tcPr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EE7D1">
                        <a:alpha val="100000"/>
                      </a:srgbClr>
                    </a:solidFill>
                  </a:tcPr>
                </a:tc>
                <a:tc>
                  <a:txBody>
                    <a:bodyPr wrap="square"/>
                    <a:lstStyle>
                      <a:lvl1pPr marL="342900" lvl="0" indent="-342900" algn="l" defTabSz="914400" eaLnBrk="0" fontAlgn="base" latinLnBrk="0" hangingPunct="0">
                        <a:spcBef>
                          <a:spcPct val="20000"/>
                        </a:spcBef>
                        <a:spcAft>
                          <a:spcPct val="0"/>
                        </a:spcAft>
                        <a:buFont typeface="Arial" panose="020B0604020202020204" pitchFamily="34" charset="0"/>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spcBef>
                          <a:spcPct val="20000"/>
                        </a:spcBef>
                        <a:buNone/>
                      </a:pPr>
                      <a:r>
                        <a:rPr lang="zh-CN" altLang="en-US" sz="1400" dirty="0">
                          <a:latin typeface="Calibri" panose="020F0502020204030204" pitchFamily="2"/>
                          <a:sym typeface="宋体" panose="02010600030101010101" pitchFamily="2" charset="-122"/>
                        </a:rPr>
                        <a:t>Q/CAF01 0300 P-19B-2009</a:t>
                      </a:r>
                      <a:endParaRPr lang="zh-CN" altLang="en-US" sz="1400" dirty="0">
                        <a:latin typeface="Calibri" panose="020F0502020204030204" pitchFamily="2"/>
                        <a:sym typeface="宋体" panose="02010600030101010101" pitchFamily="2" charset="-122"/>
                      </a:endParaRPr>
                    </a:p>
                  </a:txBody>
                  <a:tcPr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EE7D1">
                        <a:alpha val="100000"/>
                      </a:srgbClr>
                    </a:solidFill>
                  </a:tcPr>
                </a:tc>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3793" name="Text Box 2"/>
          <p:cNvSpPr txBox="1"/>
          <p:nvPr/>
        </p:nvSpPr>
        <p:spPr>
          <a:xfrm>
            <a:off x="1062038" y="1217613"/>
            <a:ext cx="7038975" cy="365125"/>
          </a:xfrm>
          <a:prstGeom prst="rect">
            <a:avLst/>
          </a:prstGeom>
          <a:noFill/>
          <a:ln w="9525">
            <a:noFill/>
          </a:ln>
        </p:spPr>
        <p:txBody>
          <a:bodyPr anchor="ctr">
            <a:spAutoFit/>
          </a:bodyPr>
          <a:p>
            <a:pPr lvl="0"/>
            <a:endParaRPr lang="zh-CN" altLang="en-US" sz="1800" dirty="0">
              <a:latin typeface="Arial" panose="020B0604020202020204" charset="-12"/>
              <a:ea typeface="宋体" panose="02010600030101010101" pitchFamily="2" charset="-122"/>
            </a:endParaRPr>
          </a:p>
        </p:txBody>
      </p:sp>
      <p:sp>
        <p:nvSpPr>
          <p:cNvPr id="33794" name="AutoShape 4"/>
          <p:cNvSpPr/>
          <p:nvPr/>
        </p:nvSpPr>
        <p:spPr>
          <a:xfrm>
            <a:off x="614363" y="1485900"/>
            <a:ext cx="7920037" cy="4606925"/>
          </a:xfrm>
          <a:prstGeom prst="roundRect">
            <a:avLst>
              <a:gd name="adj" fmla="val 4782"/>
            </a:avLst>
          </a:prstGeom>
          <a:noFill/>
          <a:ln w="9525">
            <a:noFill/>
          </a:ln>
        </p:spPr>
        <p:txBody>
          <a:bodyPr anchor="ctr"/>
          <a:p>
            <a:pPr marL="0" lvl="2" indent="914400" defTabSz="0" eaLnBrk="0" fontAlgn="ctr" hangingPunct="0">
              <a:lnSpc>
                <a:spcPct val="170000"/>
              </a:lnSpc>
              <a:buClr>
                <a:srgbClr val="FF0000"/>
              </a:buClr>
              <a:buSzPct val="70000"/>
              <a:buFont typeface="Wingdings" panose="05000000000000000000" pitchFamily="2" charset="2"/>
              <a:buChar char="n"/>
              <a:tabLst>
                <a:tab pos="136525" algn="l"/>
              </a:tabLst>
            </a:pPr>
            <a:endParaRPr lang="zh-CN" altLang="en-US" sz="1600" dirty="0">
              <a:latin typeface="宋体" panose="02010600030101010101" pitchFamily="2" charset="-122"/>
              <a:ea typeface="宋体" panose="02010600030101010101" pitchFamily="2" charset="-122"/>
              <a:sym typeface="Arial" panose="020B0604020202020204" charset="-12"/>
            </a:endParaRPr>
          </a:p>
        </p:txBody>
      </p:sp>
      <p:sp>
        <p:nvSpPr>
          <p:cNvPr id="33795" name="AutoShape 3"/>
          <p:cNvSpPr/>
          <p:nvPr/>
        </p:nvSpPr>
        <p:spPr>
          <a:xfrm>
            <a:off x="971550" y="1127125"/>
            <a:ext cx="4600575" cy="606425"/>
          </a:xfrm>
          <a:prstGeom prst="roundRect">
            <a:avLst>
              <a:gd name="adj" fmla="val 16667"/>
            </a:avLst>
          </a:prstGeom>
          <a:gradFill rotWithShape="1">
            <a:gsLst>
              <a:gs pos="0">
                <a:srgbClr val="6EFF01">
                  <a:alpha val="100000"/>
                </a:srgbClr>
              </a:gs>
              <a:gs pos="89999">
                <a:srgbClr val="0F5000">
                  <a:alpha val="100000"/>
                </a:srgbClr>
              </a:gs>
              <a:gs pos="100000">
                <a:srgbClr val="0F5000">
                  <a:alpha val="100000"/>
                </a:srgbClr>
              </a:gs>
            </a:gsLst>
            <a:lin ang="2700000" scaled="1"/>
            <a:tileRect/>
          </a:gradFill>
          <a:ln w="9525">
            <a:noFill/>
          </a:ln>
        </p:spPr>
        <p:txBody>
          <a:bodyPr anchor="ctr"/>
          <a:p>
            <a:pPr lvl="0" algn="ctr" eaLnBrk="0" fontAlgn="ctr" hangingPunct="0">
              <a:buClr>
                <a:srgbClr val="FF0000"/>
              </a:buClr>
              <a:buSzPct val="70000"/>
            </a:pPr>
            <a:r>
              <a:rPr lang="zh-CN" altLang="en-US" b="1" dirty="0">
                <a:solidFill>
                  <a:schemeClr val="bg1"/>
                </a:solidFill>
                <a:latin typeface="微软雅黑" panose="020B0503020204020204" pitchFamily="2" charset="-122"/>
                <a:ea typeface="微软雅黑" panose="020B0503020204020204" pitchFamily="2" charset="-122"/>
                <a:sym typeface="微软雅黑" panose="020B0503020204020204" pitchFamily="2" charset="-122"/>
              </a:rPr>
              <a:t>汽车电子设备EMI测试要求</a:t>
            </a:r>
            <a:endParaRPr lang="zh-CN" altLang="en-US" b="1" dirty="0">
              <a:solidFill>
                <a:schemeClr val="bg1"/>
              </a:solidFill>
              <a:latin typeface="微软雅黑" panose="020B0503020204020204" pitchFamily="2" charset="-122"/>
              <a:ea typeface="微软雅黑" panose="020B0503020204020204" pitchFamily="2" charset="-122"/>
              <a:sym typeface="微软雅黑" panose="020B0503020204020204" pitchFamily="2" charset="-122"/>
            </a:endParaRPr>
          </a:p>
        </p:txBody>
      </p:sp>
      <p:graphicFrame>
        <p:nvGraphicFramePr>
          <p:cNvPr id="29701" name="表格 29700"/>
          <p:cNvGraphicFramePr/>
          <p:nvPr/>
        </p:nvGraphicFramePr>
        <p:xfrm>
          <a:off x="539750" y="1844675"/>
          <a:ext cx="8208963" cy="4225925"/>
        </p:xfrm>
        <a:graphic>
          <a:graphicData uri="http://schemas.openxmlformats.org/drawingml/2006/table">
            <a:tbl>
              <a:tblPr/>
              <a:tblGrid>
                <a:gridCol w="2330450"/>
                <a:gridCol w="1889125"/>
                <a:gridCol w="2330450"/>
                <a:gridCol w="1659255"/>
              </a:tblGrid>
              <a:tr h="394970">
                <a:tc>
                  <a:txBody>
                    <a:bodyPr wrap="square"/>
                    <a:lstStyle>
                      <a:lvl1pPr marL="342900" lvl="0" indent="-342900" algn="l" defTabSz="914400" eaLnBrk="0" fontAlgn="base" latinLnBrk="0" hangingPunct="0">
                        <a:lnSpc>
                          <a:spcPct val="100000"/>
                        </a:lnSpc>
                        <a:spcBef>
                          <a:spcPct val="20000"/>
                        </a:spcBef>
                        <a:spcAft>
                          <a:spcPct val="0"/>
                        </a:spcAft>
                        <a:buFont typeface="Arial" panose="020B0604020202020204" charset="-12"/>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spcBef>
                          <a:spcPct val="20000"/>
                        </a:spcBef>
                        <a:buNone/>
                      </a:pPr>
                      <a:r>
                        <a:rPr lang="zh-CN" altLang="en-US" sz="1400" b="1">
                          <a:solidFill>
                            <a:srgbClr val="FFFFFF"/>
                          </a:solidFill>
                          <a:latin typeface="Calibri" panose="020F0502020204030204" pitchFamily="2"/>
                          <a:sym typeface="宋体" panose="02010600030101010101" pitchFamily="2" charset="-122"/>
                        </a:rPr>
                        <a:t>测试项目</a:t>
                      </a:r>
                      <a:endParaRPr lang="zh-CN" altLang="en-US" sz="1400" b="1">
                        <a:solidFill>
                          <a:srgbClr val="FFFFFF"/>
                        </a:solidFill>
                        <a:latin typeface="Calibri" panose="020F0502020204030204" pitchFamily="2"/>
                        <a:sym typeface="宋体" panose="02010600030101010101" pitchFamily="2" charset="-122"/>
                      </a:endParaRPr>
                    </a:p>
                  </a:txBody>
                  <a:tcPr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lnTlToBr>
                      <a:noFill/>
                    </a:lnTlToBr>
                    <a:lnBlToTr>
                      <a:noFill/>
                    </a:lnBlToTr>
                    <a:solidFill>
                      <a:srgbClr val="9BBB59">
                        <a:alpha val="100000"/>
                      </a:srgbClr>
                    </a:solidFill>
                  </a:tcPr>
                </a:tc>
                <a:tc>
                  <a:txBody>
                    <a:bodyPr wrap="square"/>
                    <a:lstStyle>
                      <a:lvl1pPr marL="342900" lvl="0" indent="-342900" algn="l" defTabSz="914400" eaLnBrk="0" fontAlgn="base" latinLnBrk="0" hangingPunct="0">
                        <a:lnSpc>
                          <a:spcPct val="100000"/>
                        </a:lnSpc>
                        <a:spcBef>
                          <a:spcPct val="20000"/>
                        </a:spcBef>
                        <a:spcAft>
                          <a:spcPct val="0"/>
                        </a:spcAft>
                        <a:buFont typeface="Arial" panose="020B0604020202020204" charset="-12"/>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spcBef>
                          <a:spcPct val="20000"/>
                        </a:spcBef>
                        <a:buNone/>
                      </a:pPr>
                      <a:r>
                        <a:rPr lang="zh-CN" altLang="en-US" sz="1400" b="1">
                          <a:solidFill>
                            <a:srgbClr val="FFFFFF"/>
                          </a:solidFill>
                          <a:latin typeface="Calibri" panose="020F0502020204030204" pitchFamily="2"/>
                          <a:sym typeface="宋体" panose="02010600030101010101" pitchFamily="2" charset="-122"/>
                        </a:rPr>
                        <a:t>测试内容</a:t>
                      </a:r>
                      <a:endParaRPr lang="zh-CN" altLang="en-US" sz="1400" b="1">
                        <a:solidFill>
                          <a:srgbClr val="FFFFFF"/>
                        </a:solidFill>
                        <a:latin typeface="Calibri" panose="020F0502020204030204" pitchFamily="2"/>
                        <a:sym typeface="宋体" panose="02010600030101010101" pitchFamily="2" charset="-122"/>
                      </a:endParaRPr>
                    </a:p>
                  </a:txBody>
                  <a:tcPr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lnTlToBr>
                      <a:noFill/>
                    </a:lnTlToBr>
                    <a:lnBlToTr>
                      <a:noFill/>
                    </a:lnBlToTr>
                    <a:solidFill>
                      <a:srgbClr val="9BBB59">
                        <a:alpha val="100000"/>
                      </a:srgbClr>
                    </a:solidFill>
                  </a:tcPr>
                </a:tc>
                <a:tc>
                  <a:txBody>
                    <a:bodyPr wrap="square"/>
                    <a:lstStyle>
                      <a:lvl1pPr marL="342900" lvl="0" indent="-342900" algn="l" defTabSz="914400" eaLnBrk="0" fontAlgn="base" latinLnBrk="0" hangingPunct="0">
                        <a:lnSpc>
                          <a:spcPct val="100000"/>
                        </a:lnSpc>
                        <a:spcBef>
                          <a:spcPct val="20000"/>
                        </a:spcBef>
                        <a:spcAft>
                          <a:spcPct val="0"/>
                        </a:spcAft>
                        <a:buFont typeface="Arial" panose="020B0604020202020204" charset="-12"/>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spcBef>
                          <a:spcPct val="20000"/>
                        </a:spcBef>
                        <a:buNone/>
                      </a:pPr>
                      <a:r>
                        <a:rPr lang="zh-CN" altLang="en-US" sz="1400" b="1">
                          <a:solidFill>
                            <a:srgbClr val="FFFFFF"/>
                          </a:solidFill>
                          <a:latin typeface="Calibri" panose="020F0502020204030204" pitchFamily="2"/>
                          <a:sym typeface="宋体" panose="02010600030101010101" pitchFamily="2" charset="-122"/>
                        </a:rPr>
                        <a:t>主要测试设备</a:t>
                      </a:r>
                      <a:endParaRPr lang="zh-CN" altLang="en-US" sz="1400" b="1">
                        <a:solidFill>
                          <a:srgbClr val="FFFFFF"/>
                        </a:solidFill>
                        <a:latin typeface="Calibri" panose="020F0502020204030204" pitchFamily="2"/>
                        <a:sym typeface="宋体" panose="02010600030101010101" pitchFamily="2" charset="-122"/>
                      </a:endParaRPr>
                    </a:p>
                  </a:txBody>
                  <a:tcPr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lnTlToBr>
                      <a:noFill/>
                    </a:lnTlToBr>
                    <a:lnBlToTr>
                      <a:noFill/>
                    </a:lnBlToTr>
                    <a:solidFill>
                      <a:srgbClr val="9BBB59">
                        <a:alpha val="100000"/>
                      </a:srgbClr>
                    </a:solidFill>
                  </a:tcPr>
                </a:tc>
                <a:tc>
                  <a:txBody>
                    <a:bodyPr wrap="square"/>
                    <a:lstStyle>
                      <a:lvl1pPr marL="342900" lvl="0" indent="-342900" algn="l" defTabSz="914400" eaLnBrk="0" fontAlgn="base" latinLnBrk="0" hangingPunct="0">
                        <a:lnSpc>
                          <a:spcPct val="100000"/>
                        </a:lnSpc>
                        <a:spcBef>
                          <a:spcPct val="20000"/>
                        </a:spcBef>
                        <a:spcAft>
                          <a:spcPct val="0"/>
                        </a:spcAft>
                        <a:buFont typeface="Arial" panose="020B0604020202020204" charset="-12"/>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spcBef>
                          <a:spcPct val="20000"/>
                        </a:spcBef>
                        <a:buNone/>
                      </a:pPr>
                      <a:r>
                        <a:rPr lang="zh-CN" altLang="en-US" sz="1400" b="1">
                          <a:solidFill>
                            <a:srgbClr val="FFFFFF"/>
                          </a:solidFill>
                          <a:latin typeface="Calibri" panose="020F0502020204030204" pitchFamily="2"/>
                          <a:sym typeface="宋体" panose="02010600030101010101" pitchFamily="2" charset="-122"/>
                        </a:rPr>
                        <a:t>测试场地</a:t>
                      </a:r>
                      <a:endParaRPr lang="zh-CN" altLang="en-US" sz="1400" b="1">
                        <a:solidFill>
                          <a:srgbClr val="FFFFFF"/>
                        </a:solidFill>
                        <a:latin typeface="Calibri" panose="020F0502020204030204" pitchFamily="2"/>
                        <a:sym typeface="宋体" panose="02010600030101010101" pitchFamily="2" charset="-122"/>
                      </a:endParaRPr>
                    </a:p>
                  </a:txBody>
                  <a:tcPr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lnTlToBr>
                      <a:noFill/>
                    </a:lnTlToBr>
                    <a:lnBlToTr>
                      <a:noFill/>
                    </a:lnBlToTr>
                    <a:solidFill>
                      <a:srgbClr val="9BBB59">
                        <a:alpha val="100000"/>
                      </a:srgbClr>
                    </a:solidFill>
                  </a:tcPr>
                </a:tc>
              </a:tr>
              <a:tr h="895985">
                <a:tc>
                  <a:txBody>
                    <a:bodyPr wrap="square"/>
                    <a:lstStyle>
                      <a:lvl1pPr marL="342900" lvl="0" indent="-342900" algn="l" defTabSz="914400" eaLnBrk="0" fontAlgn="base" latinLnBrk="0" hangingPunct="0">
                        <a:lnSpc>
                          <a:spcPct val="100000"/>
                        </a:lnSpc>
                        <a:spcBef>
                          <a:spcPct val="20000"/>
                        </a:spcBef>
                        <a:spcAft>
                          <a:spcPct val="0"/>
                        </a:spcAft>
                        <a:buFont typeface="Arial" panose="020B0604020202020204" charset="-12"/>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indent="0" algn="ctr">
                        <a:buNone/>
                      </a:pPr>
                      <a:r>
                        <a:rPr lang="zh-CN" altLang="en-US" sz="1400" b="0" u="none">
                          <a:solidFill>
                            <a:srgbClr val="000000"/>
                          </a:solidFill>
                          <a:latin typeface="+mj-lt"/>
                          <a:ea typeface="Times New Roman" panose="02020603050405020304" pitchFamily="2" charset="0"/>
                          <a:cs typeface="Times New Roman" panose="02020603050405020304" pitchFamily="2" charset="0"/>
                        </a:rPr>
                        <a:t>传导</a:t>
                      </a:r>
                      <a:r>
                        <a:rPr lang="zh-CN" altLang="en-US" sz="1400" b="0" u="none">
                          <a:solidFill>
                            <a:srgbClr val="000000"/>
                          </a:solidFill>
                          <a:latin typeface="+mj-lt"/>
                          <a:ea typeface="宋体" panose="02010600030101010101" pitchFamily="2" charset="-122"/>
                          <a:cs typeface="宋体" panose="02010600030101010101" pitchFamily="2" charset="-122"/>
                        </a:rPr>
                        <a:t>发射</a:t>
                      </a:r>
                      <a:r>
                        <a:rPr lang="en-US" altLang="zh-CN" sz="1400" b="0" u="none">
                          <a:solidFill>
                            <a:srgbClr val="000000"/>
                          </a:solidFill>
                          <a:latin typeface="+mj-lt"/>
                          <a:ea typeface="宋体" panose="02010600030101010101" pitchFamily="2" charset="-122"/>
                          <a:cs typeface="宋体" panose="02010600030101010101" pitchFamily="2" charset="-122"/>
                        </a:rPr>
                        <a:t>(</a:t>
                      </a:r>
                      <a:r>
                        <a:rPr lang="zh-CN" altLang="en-US" sz="1400" b="0" u="none">
                          <a:solidFill>
                            <a:srgbClr val="000000"/>
                          </a:solidFill>
                          <a:latin typeface="+mj-lt"/>
                          <a:ea typeface="宋体" panose="02010600030101010101" pitchFamily="2" charset="-122"/>
                          <a:cs typeface="宋体" panose="02010600030101010101" pitchFamily="2" charset="-122"/>
                        </a:rPr>
                        <a:t>连续骚扰</a:t>
                      </a:r>
                      <a:r>
                        <a:rPr lang="en-US" altLang="zh-CN" sz="1400" b="0" u="none">
                          <a:solidFill>
                            <a:srgbClr val="000000"/>
                          </a:solidFill>
                          <a:latin typeface="+mj-lt"/>
                          <a:ea typeface="宋体" panose="02010600030101010101" pitchFamily="2" charset="-122"/>
                          <a:cs typeface="宋体" panose="02010600030101010101" pitchFamily="2" charset="-122"/>
                        </a:rPr>
                        <a:t>)</a:t>
                      </a:r>
                      <a:endParaRPr lang="zh-CN" altLang="en-US" sz="1400" b="0" u="none">
                        <a:solidFill>
                          <a:srgbClr val="000000"/>
                        </a:solidFill>
                        <a:latin typeface="+mj-lt"/>
                        <a:ea typeface="Times New Roman" panose="02020603050405020304" pitchFamily="2" charset="0"/>
                        <a:cs typeface="Times New Roman" panose="02020603050405020304" pitchFamily="2" charset="0"/>
                      </a:endParaRPr>
                    </a:p>
                  </a:txBody>
                  <a:tcPr marL="0" marR="0" marT="0" marB="1"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EE7D1">
                        <a:alpha val="100000"/>
                      </a:srgbClr>
                    </a:solidFill>
                  </a:tcPr>
                </a:tc>
                <a:tc>
                  <a:txBody>
                    <a:bodyPr wrap="square"/>
                    <a:lstStyle>
                      <a:lvl1pPr marL="342900" lvl="0" indent="-342900" algn="l" defTabSz="914400" eaLnBrk="0" fontAlgn="base" latinLnBrk="0" hangingPunct="0">
                        <a:lnSpc>
                          <a:spcPct val="100000"/>
                        </a:lnSpc>
                        <a:spcBef>
                          <a:spcPct val="20000"/>
                        </a:spcBef>
                        <a:spcAft>
                          <a:spcPct val="0"/>
                        </a:spcAft>
                        <a:buFont typeface="Arial" panose="020B0604020202020204" charset="-12"/>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indent="0" algn="ctr">
                        <a:buNone/>
                      </a:pPr>
                      <a:r>
                        <a:rPr lang="en-US" altLang="zh-CN" sz="1400" b="0" u="none">
                          <a:solidFill>
                            <a:srgbClr val="000000"/>
                          </a:solidFill>
                          <a:latin typeface="+mj-lt"/>
                          <a:ea typeface="宋体" panose="02010600030101010101" pitchFamily="2" charset="-122"/>
                          <a:cs typeface="宋体" panose="02010600030101010101" pitchFamily="2" charset="-122"/>
                        </a:rPr>
                        <a:t>150</a:t>
                      </a:r>
                      <a:r>
                        <a:rPr lang="en-US" altLang="zh-CN" sz="1400" b="0" u="none">
                          <a:solidFill>
                            <a:srgbClr val="000000"/>
                          </a:solidFill>
                          <a:latin typeface="+mj-lt"/>
                          <a:ea typeface="Times New Roman" panose="02020603050405020304" pitchFamily="2" charset="0"/>
                          <a:cs typeface="Times New Roman" panose="02020603050405020304" pitchFamily="2" charset="0"/>
                        </a:rPr>
                        <a:t>kHz</a:t>
                      </a:r>
                      <a:r>
                        <a:rPr lang="zh-CN" altLang="en-US" sz="1400" b="0" u="none">
                          <a:solidFill>
                            <a:srgbClr val="000000"/>
                          </a:solidFill>
                          <a:latin typeface="+mj-lt"/>
                          <a:ea typeface="Times New Roman" panose="02020603050405020304" pitchFamily="2" charset="0"/>
                          <a:cs typeface="Times New Roman" panose="02020603050405020304" pitchFamily="2" charset="0"/>
                        </a:rPr>
                        <a:t>～</a:t>
                      </a:r>
                      <a:r>
                        <a:rPr lang="en-US" altLang="zh-CN" sz="1400" b="0" u="none">
                          <a:solidFill>
                            <a:srgbClr val="000000"/>
                          </a:solidFill>
                          <a:latin typeface="+mj-lt"/>
                          <a:ea typeface="宋体" panose="02010600030101010101" pitchFamily="2" charset="-122"/>
                          <a:cs typeface="宋体" panose="02010600030101010101" pitchFamily="2" charset="-122"/>
                        </a:rPr>
                        <a:t>108</a:t>
                      </a:r>
                      <a:r>
                        <a:rPr lang="en-US" altLang="zh-CN" sz="1400" b="0" u="none">
                          <a:solidFill>
                            <a:srgbClr val="000000"/>
                          </a:solidFill>
                          <a:latin typeface="+mj-lt"/>
                          <a:ea typeface="Times New Roman" panose="02020603050405020304" pitchFamily="2" charset="0"/>
                          <a:cs typeface="Times New Roman" panose="02020603050405020304" pitchFamily="2" charset="0"/>
                        </a:rPr>
                        <a:t>MHz</a:t>
                      </a:r>
                      <a:r>
                        <a:rPr lang="en-US" altLang="zh-CN" sz="1400" b="0" u="none">
                          <a:solidFill>
                            <a:srgbClr val="000000"/>
                          </a:solidFill>
                          <a:latin typeface="+mj-lt"/>
                          <a:ea typeface="宋体" panose="02010600030101010101" pitchFamily="2" charset="-122"/>
                          <a:cs typeface="宋体" panose="02010600030101010101" pitchFamily="2" charset="-122"/>
                        </a:rPr>
                        <a:t>,</a:t>
                      </a:r>
                      <a:endParaRPr lang="en-US" altLang="zh-CN" sz="1400" b="0" u="none">
                        <a:solidFill>
                          <a:srgbClr val="000000"/>
                        </a:solidFill>
                        <a:latin typeface="+mj-lt"/>
                        <a:ea typeface="宋体" panose="02010600030101010101" pitchFamily="2" charset="-122"/>
                        <a:cs typeface="宋体" panose="02010600030101010101" pitchFamily="2" charset="-122"/>
                      </a:endParaRPr>
                    </a:p>
                    <a:p>
                      <a:pPr marL="0" indent="0" algn="ctr">
                        <a:buNone/>
                      </a:pPr>
                      <a:r>
                        <a:rPr lang="en-US" altLang="zh-CN" sz="1400" b="0" u="none">
                          <a:solidFill>
                            <a:srgbClr val="000000"/>
                          </a:solidFill>
                          <a:latin typeface="+mj-lt"/>
                          <a:ea typeface="Times New Roman" panose="02020603050405020304" pitchFamily="2" charset="0"/>
                          <a:cs typeface="Times New Roman" panose="02020603050405020304" pitchFamily="2" charset="0"/>
                        </a:rPr>
                        <a:t>AV</a:t>
                      </a:r>
                      <a:r>
                        <a:rPr lang="en-US" altLang="zh-CN" sz="1400" b="0" u="none">
                          <a:solidFill>
                            <a:srgbClr val="000000"/>
                          </a:solidFill>
                          <a:latin typeface="+mj-lt"/>
                          <a:ea typeface="宋体" panose="02010600030101010101" pitchFamily="2" charset="-122"/>
                          <a:cs typeface="宋体" panose="02010600030101010101" pitchFamily="2" charset="-122"/>
                        </a:rPr>
                        <a:t>/</a:t>
                      </a:r>
                      <a:r>
                        <a:rPr lang="en-US" altLang="zh-CN" sz="1400" b="0" u="none">
                          <a:solidFill>
                            <a:srgbClr val="000000"/>
                          </a:solidFill>
                          <a:latin typeface="+mj-lt"/>
                          <a:ea typeface="Times New Roman" panose="02020603050405020304" pitchFamily="2" charset="0"/>
                          <a:cs typeface="Times New Roman" panose="02020603050405020304" pitchFamily="2" charset="0"/>
                        </a:rPr>
                        <a:t>QP/</a:t>
                      </a:r>
                      <a:r>
                        <a:rPr lang="en-US" altLang="zh-CN" sz="1400" b="0" u="none">
                          <a:solidFill>
                            <a:srgbClr val="000000"/>
                          </a:solidFill>
                          <a:latin typeface="+mj-lt"/>
                          <a:ea typeface="宋体" panose="02010600030101010101" pitchFamily="2" charset="-122"/>
                          <a:cs typeface="宋体" panose="02010600030101010101" pitchFamily="2" charset="-122"/>
                        </a:rPr>
                        <a:t>Peak</a:t>
                      </a:r>
                      <a:endParaRPr lang="zh-CN" altLang="en-US" sz="1400" b="0" u="none">
                        <a:solidFill>
                          <a:srgbClr val="000000"/>
                        </a:solidFill>
                        <a:latin typeface="+mj-lt"/>
                        <a:ea typeface="宋体" panose="02010600030101010101" pitchFamily="2" charset="-122"/>
                        <a:cs typeface="宋体" panose="02010600030101010101" pitchFamily="2" charset="-122"/>
                      </a:endParaRPr>
                    </a:p>
                  </a:txBody>
                  <a:tcPr marL="0" marR="0" marT="0" marB="1"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EE7D1">
                        <a:alpha val="100000"/>
                      </a:srgbClr>
                    </a:solidFill>
                  </a:tcPr>
                </a:tc>
                <a:tc>
                  <a:txBody>
                    <a:bodyPr wrap="square"/>
                    <a:lstStyle>
                      <a:lvl1pPr marL="342900" lvl="0" indent="-342900" algn="l" defTabSz="914400" eaLnBrk="0" fontAlgn="base" latinLnBrk="0" hangingPunct="0">
                        <a:lnSpc>
                          <a:spcPct val="100000"/>
                        </a:lnSpc>
                        <a:spcBef>
                          <a:spcPct val="20000"/>
                        </a:spcBef>
                        <a:spcAft>
                          <a:spcPct val="0"/>
                        </a:spcAft>
                        <a:buFont typeface="Arial" panose="020B0604020202020204" charset="-12"/>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indent="0" algn="ctr">
                        <a:buNone/>
                      </a:pPr>
                      <a:r>
                        <a:rPr lang="en-US" altLang="zh-CN" sz="1400" b="0" u="none">
                          <a:latin typeface="+mj-lt"/>
                          <a:ea typeface="Times New Roman" panose="02020603050405020304" pitchFamily="2" charset="0"/>
                          <a:cs typeface="Times New Roman" panose="02020603050405020304" pitchFamily="2" charset="0"/>
                        </a:rPr>
                        <a:t>AMI-1000</a:t>
                      </a:r>
                      <a:r>
                        <a:rPr lang="zh-CN" altLang="en-US" sz="1400" b="0" u="none">
                          <a:latin typeface="+mj-lt"/>
                          <a:ea typeface="宋体" panose="02010600030101010101" pitchFamily="2" charset="-122"/>
                          <a:cs typeface="Times New Roman" panose="02020603050405020304" pitchFamily="2" charset="0"/>
                        </a:rPr>
                        <a:t>汽车电子传导发射测试系统</a:t>
                      </a:r>
                      <a:endParaRPr lang="zh-CN" altLang="en-US" sz="1400" b="0" u="none">
                        <a:latin typeface="+mj-lt"/>
                        <a:ea typeface="宋体" panose="02010600030101010101" pitchFamily="2" charset="-122"/>
                        <a:cs typeface="Times New Roman" panose="02020603050405020304" pitchFamily="2" charset="0"/>
                      </a:endParaRPr>
                    </a:p>
                    <a:p>
                      <a:pPr marL="0" indent="0" algn="ctr">
                        <a:buNone/>
                      </a:pPr>
                      <a:r>
                        <a:rPr lang="zh-CN" altLang="en-US" sz="1400" b="0" u="none">
                          <a:latin typeface="+mj-lt"/>
                          <a:ea typeface="Times New Roman" panose="02020603050405020304" pitchFamily="2" charset="0"/>
                          <a:cs typeface="Times New Roman" panose="02020603050405020304" pitchFamily="2" charset="0"/>
                        </a:rPr>
                        <a:t>包含：接收机、人工电源网络</a:t>
                      </a:r>
                      <a:r>
                        <a:rPr lang="zh-CN" altLang="en-US" sz="1400" b="0" u="none">
                          <a:latin typeface="+mj-lt"/>
                          <a:ea typeface="宋体" panose="02010600030101010101" pitchFamily="2" charset="-122"/>
                          <a:cs typeface="宋体" panose="02010600030101010101" pitchFamily="2" charset="-122"/>
                        </a:rPr>
                        <a:t>、电流</a:t>
                      </a:r>
                      <a:r>
                        <a:rPr lang="zh-CN" altLang="en-US" sz="1400" b="0" u="none">
                          <a:latin typeface="+mj-lt"/>
                          <a:ea typeface="Times New Roman" panose="02020603050405020304" pitchFamily="2" charset="0"/>
                          <a:cs typeface="Times New Roman" panose="02020603050405020304" pitchFamily="2" charset="0"/>
                        </a:rPr>
                        <a:t>探头</a:t>
                      </a:r>
                      <a:endParaRPr lang="zh-CN" altLang="en-US" sz="1400" b="0" u="none">
                        <a:latin typeface="+mj-lt"/>
                        <a:ea typeface="Times New Roman" panose="02020603050405020304" pitchFamily="2" charset="0"/>
                        <a:cs typeface="Times New Roman" panose="02020603050405020304" pitchFamily="2" charset="0"/>
                      </a:endParaRPr>
                    </a:p>
                  </a:txBody>
                  <a:tcPr marL="0" marR="0" marT="0" marB="1"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EE7D1">
                        <a:alpha val="100000"/>
                      </a:srgbClr>
                    </a:solidFill>
                  </a:tcPr>
                </a:tc>
                <a:tc>
                  <a:txBody>
                    <a:bodyPr wrap="square"/>
                    <a:lstStyle>
                      <a:lvl1pPr marL="342900" lvl="0" indent="-342900" algn="l" defTabSz="914400" eaLnBrk="0" fontAlgn="base" latinLnBrk="0" hangingPunct="0">
                        <a:lnSpc>
                          <a:spcPct val="100000"/>
                        </a:lnSpc>
                        <a:spcBef>
                          <a:spcPct val="20000"/>
                        </a:spcBef>
                        <a:spcAft>
                          <a:spcPct val="0"/>
                        </a:spcAft>
                        <a:buFont typeface="Arial" panose="020B0604020202020204" charset="-12"/>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indent="0" algn="ctr">
                        <a:buNone/>
                      </a:pPr>
                      <a:r>
                        <a:rPr lang="zh-CN" altLang="en-US" sz="1400" b="0" u="none">
                          <a:latin typeface="+mj-lt"/>
                          <a:ea typeface="Times New Roman" panose="02020603050405020304" pitchFamily="2" charset="0"/>
                          <a:cs typeface="Times New Roman" panose="02020603050405020304" pitchFamily="2" charset="0"/>
                        </a:rPr>
                        <a:t>屏蔽室</a:t>
                      </a:r>
                      <a:endParaRPr lang="zh-CN" altLang="en-US" sz="1400" b="0" u="none">
                        <a:latin typeface="+mj-lt"/>
                        <a:ea typeface="Times New Roman" panose="02020603050405020304" pitchFamily="2" charset="0"/>
                        <a:cs typeface="Times New Roman" panose="02020603050405020304" pitchFamily="2" charset="0"/>
                      </a:endParaRPr>
                    </a:p>
                  </a:txBody>
                  <a:tcPr marL="0" marR="0" marT="0" marB="1"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EE7D1">
                        <a:alpha val="100000"/>
                      </a:srgbClr>
                    </a:solidFill>
                  </a:tcPr>
                </a:tc>
              </a:tr>
              <a:tr h="603250">
                <a:tc>
                  <a:txBody>
                    <a:bodyPr wrap="square"/>
                    <a:lstStyle>
                      <a:lvl1pPr marL="342900" lvl="0" indent="-342900" algn="l" defTabSz="914400" eaLnBrk="0" fontAlgn="base" latinLnBrk="0" hangingPunct="0">
                        <a:lnSpc>
                          <a:spcPct val="100000"/>
                        </a:lnSpc>
                        <a:spcBef>
                          <a:spcPct val="20000"/>
                        </a:spcBef>
                        <a:spcAft>
                          <a:spcPct val="0"/>
                        </a:spcAft>
                        <a:buFont typeface="Arial" panose="020B0604020202020204" charset="-12"/>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indent="0" algn="ctr">
                        <a:buNone/>
                      </a:pPr>
                      <a:r>
                        <a:rPr lang="zh-CN" altLang="en-US" sz="1400" b="0" u="none">
                          <a:solidFill>
                            <a:srgbClr val="000000"/>
                          </a:solidFill>
                          <a:latin typeface="+mj-lt"/>
                          <a:ea typeface="Times New Roman" panose="02020603050405020304" pitchFamily="2" charset="0"/>
                          <a:cs typeface="Times New Roman" panose="02020603050405020304" pitchFamily="2" charset="0"/>
                        </a:rPr>
                        <a:t>辐射</a:t>
                      </a:r>
                      <a:r>
                        <a:rPr lang="zh-CN" altLang="en-US" sz="1400" b="0" u="none">
                          <a:solidFill>
                            <a:srgbClr val="000000"/>
                          </a:solidFill>
                          <a:latin typeface="+mj-lt"/>
                          <a:ea typeface="宋体" panose="02010600030101010101" pitchFamily="2" charset="-122"/>
                          <a:cs typeface="宋体" panose="02010600030101010101" pitchFamily="2" charset="-122"/>
                        </a:rPr>
                        <a:t>发射（电场）</a:t>
                      </a:r>
                      <a:endParaRPr lang="zh-CN" altLang="en-US" sz="1400" b="0" u="none">
                        <a:solidFill>
                          <a:srgbClr val="000000"/>
                        </a:solidFill>
                        <a:latin typeface="+mj-lt"/>
                        <a:ea typeface="Times New Roman" panose="02020603050405020304" pitchFamily="2" charset="0"/>
                        <a:cs typeface="Times New Roman" panose="02020603050405020304" pitchFamily="2" charset="0"/>
                      </a:endParaRPr>
                    </a:p>
                  </a:txBody>
                  <a:tcPr marL="0" marR="0" marT="0" marB="1"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FF3EA">
                        <a:alpha val="100000"/>
                      </a:srgbClr>
                    </a:solidFill>
                  </a:tcPr>
                </a:tc>
                <a:tc>
                  <a:txBody>
                    <a:bodyPr wrap="square"/>
                    <a:lstStyle>
                      <a:lvl1pPr marL="342900" lvl="0" indent="-342900" algn="l" defTabSz="914400" eaLnBrk="0" fontAlgn="base" latinLnBrk="0" hangingPunct="0">
                        <a:lnSpc>
                          <a:spcPct val="100000"/>
                        </a:lnSpc>
                        <a:spcBef>
                          <a:spcPct val="20000"/>
                        </a:spcBef>
                        <a:spcAft>
                          <a:spcPct val="0"/>
                        </a:spcAft>
                        <a:buFont typeface="Arial" panose="020B0604020202020204" charset="-12"/>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indent="0" algn="ctr">
                        <a:buNone/>
                      </a:pPr>
                      <a:r>
                        <a:rPr lang="en-US" altLang="zh-CN" sz="1400" b="0" u="none">
                          <a:solidFill>
                            <a:srgbClr val="000000"/>
                          </a:solidFill>
                          <a:latin typeface="+mj-lt"/>
                          <a:ea typeface="宋体" panose="02010600030101010101" pitchFamily="2" charset="-122"/>
                          <a:cs typeface="宋体" panose="02010600030101010101" pitchFamily="2" charset="-122"/>
                        </a:rPr>
                        <a:t>100</a:t>
                      </a:r>
                      <a:r>
                        <a:rPr lang="en-US" altLang="zh-CN" sz="1400" b="0" u="none">
                          <a:solidFill>
                            <a:srgbClr val="000000"/>
                          </a:solidFill>
                          <a:latin typeface="+mj-lt"/>
                          <a:ea typeface="Times New Roman" panose="02020603050405020304" pitchFamily="2" charset="0"/>
                          <a:cs typeface="Times New Roman" panose="02020603050405020304" pitchFamily="2" charset="0"/>
                        </a:rPr>
                        <a:t>kHz</a:t>
                      </a:r>
                      <a:r>
                        <a:rPr lang="zh-CN" altLang="en-US" sz="1400" b="0" u="none">
                          <a:solidFill>
                            <a:srgbClr val="000000"/>
                          </a:solidFill>
                          <a:latin typeface="+mj-lt"/>
                          <a:ea typeface="Times New Roman" panose="02020603050405020304" pitchFamily="2" charset="0"/>
                          <a:cs typeface="Times New Roman" panose="02020603050405020304" pitchFamily="2" charset="0"/>
                        </a:rPr>
                        <a:t>～</a:t>
                      </a:r>
                      <a:r>
                        <a:rPr lang="en-US" altLang="zh-CN" sz="1400" b="0" u="none">
                          <a:solidFill>
                            <a:srgbClr val="000000"/>
                          </a:solidFill>
                          <a:latin typeface="+mj-lt"/>
                          <a:ea typeface="宋体" panose="02010600030101010101" pitchFamily="2" charset="-122"/>
                          <a:cs typeface="宋体" panose="02010600030101010101" pitchFamily="2" charset="-122"/>
                        </a:rPr>
                        <a:t>2.7G</a:t>
                      </a:r>
                      <a:r>
                        <a:rPr lang="en-US" altLang="zh-CN" sz="1400" b="0" u="none">
                          <a:solidFill>
                            <a:srgbClr val="000000"/>
                          </a:solidFill>
                          <a:latin typeface="+mj-lt"/>
                          <a:ea typeface="Times New Roman" panose="02020603050405020304" pitchFamily="2" charset="0"/>
                          <a:cs typeface="Times New Roman" panose="02020603050405020304" pitchFamily="2" charset="0"/>
                        </a:rPr>
                        <a:t>Hz</a:t>
                      </a:r>
                      <a:r>
                        <a:rPr lang="zh-CN" altLang="en-US" sz="1400" b="0" u="none">
                          <a:solidFill>
                            <a:srgbClr val="000000"/>
                          </a:solidFill>
                          <a:latin typeface="+mj-lt"/>
                          <a:ea typeface="宋体" panose="02010600030101010101" pitchFamily="2" charset="-122"/>
                          <a:cs typeface="宋体" panose="02010600030101010101" pitchFamily="2" charset="-122"/>
                        </a:rPr>
                        <a:t>，</a:t>
                      </a:r>
                      <a:endParaRPr lang="en-US" altLang="zh-CN" sz="1400" b="0" u="none">
                        <a:solidFill>
                          <a:srgbClr val="000000"/>
                        </a:solidFill>
                        <a:latin typeface="+mj-lt"/>
                        <a:ea typeface="宋体" panose="02010600030101010101" pitchFamily="2" charset="-122"/>
                        <a:cs typeface="宋体" panose="02010600030101010101" pitchFamily="2" charset="-122"/>
                      </a:endParaRPr>
                    </a:p>
                    <a:p>
                      <a:pPr marL="0" indent="0" algn="ctr">
                        <a:buNone/>
                      </a:pPr>
                      <a:r>
                        <a:rPr lang="en-US" altLang="zh-CN" sz="1400" b="0" u="none">
                          <a:solidFill>
                            <a:srgbClr val="000000"/>
                          </a:solidFill>
                          <a:latin typeface="+mj-lt"/>
                          <a:ea typeface="Times New Roman" panose="02020603050405020304" pitchFamily="2" charset="0"/>
                          <a:cs typeface="Times New Roman" panose="02020603050405020304" pitchFamily="2" charset="0"/>
                        </a:rPr>
                        <a:t>AV</a:t>
                      </a:r>
                      <a:r>
                        <a:rPr lang="en-US" altLang="zh-CN" sz="1400" b="0" u="none">
                          <a:solidFill>
                            <a:srgbClr val="000000"/>
                          </a:solidFill>
                          <a:latin typeface="+mj-lt"/>
                          <a:ea typeface="宋体" panose="02010600030101010101" pitchFamily="2" charset="-122"/>
                          <a:cs typeface="宋体" panose="02010600030101010101" pitchFamily="2" charset="-122"/>
                        </a:rPr>
                        <a:t>/</a:t>
                      </a:r>
                      <a:r>
                        <a:rPr lang="en-US" altLang="zh-CN" sz="1400" b="0" u="none">
                          <a:solidFill>
                            <a:srgbClr val="000000"/>
                          </a:solidFill>
                          <a:latin typeface="+mj-lt"/>
                          <a:ea typeface="Times New Roman" panose="02020603050405020304" pitchFamily="2" charset="0"/>
                          <a:cs typeface="Times New Roman" panose="02020603050405020304" pitchFamily="2" charset="0"/>
                        </a:rPr>
                        <a:t>QP/</a:t>
                      </a:r>
                      <a:r>
                        <a:rPr lang="en-US" altLang="zh-CN" sz="1400" b="0" u="none">
                          <a:solidFill>
                            <a:srgbClr val="000000"/>
                          </a:solidFill>
                          <a:latin typeface="+mj-lt"/>
                          <a:ea typeface="宋体" panose="02010600030101010101" pitchFamily="2" charset="-122"/>
                          <a:cs typeface="宋体" panose="02010600030101010101" pitchFamily="2" charset="-122"/>
                        </a:rPr>
                        <a:t>Peak</a:t>
                      </a:r>
                      <a:endParaRPr lang="zh-CN" altLang="en-US" sz="1400" b="0" u="none">
                        <a:solidFill>
                          <a:srgbClr val="000000"/>
                        </a:solidFill>
                        <a:latin typeface="+mj-lt"/>
                        <a:ea typeface="宋体" panose="02010600030101010101" pitchFamily="2" charset="-122"/>
                        <a:cs typeface="宋体" panose="02010600030101010101" pitchFamily="2" charset="-122"/>
                      </a:endParaRPr>
                    </a:p>
                  </a:txBody>
                  <a:tcPr marL="0" marR="0" marT="0" marB="1"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FF3EA">
                        <a:alpha val="100000"/>
                      </a:srgbClr>
                    </a:solidFill>
                  </a:tcPr>
                </a:tc>
                <a:tc>
                  <a:txBody>
                    <a:bodyPr wrap="square"/>
                    <a:lstStyle>
                      <a:lvl1pPr marL="342900" lvl="0" indent="-342900" algn="l" defTabSz="914400" eaLnBrk="0" fontAlgn="base" latinLnBrk="0" hangingPunct="0">
                        <a:lnSpc>
                          <a:spcPct val="100000"/>
                        </a:lnSpc>
                        <a:spcBef>
                          <a:spcPct val="20000"/>
                        </a:spcBef>
                        <a:spcAft>
                          <a:spcPct val="0"/>
                        </a:spcAft>
                        <a:buFont typeface="Arial" panose="020B0604020202020204" charset="-12"/>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indent="0" algn="ctr">
                        <a:buNone/>
                      </a:pPr>
                      <a:r>
                        <a:rPr lang="en-US" altLang="zh-CN" sz="1400">
                          <a:latin typeface="+mj-lt"/>
                          <a:ea typeface="Times New Roman" panose="02020603050405020304" pitchFamily="2" charset="0"/>
                          <a:cs typeface="Times New Roman" panose="02020603050405020304" pitchFamily="2" charset="0"/>
                          <a:sym typeface="+mn-ea"/>
                        </a:rPr>
                        <a:t>AMI-3000</a:t>
                      </a:r>
                      <a:r>
                        <a:rPr lang="zh-CN" altLang="en-US" sz="1400">
                          <a:latin typeface="+mj-lt"/>
                          <a:ea typeface="宋体" panose="02010600030101010101" pitchFamily="2" charset="-122"/>
                          <a:cs typeface="Times New Roman" panose="02020603050405020304" pitchFamily="2" charset="0"/>
                          <a:sym typeface="+mn-ea"/>
                        </a:rPr>
                        <a:t>汽车电子辐射发射测试系统</a:t>
                      </a:r>
                      <a:endParaRPr lang="zh-CN" altLang="en-US" sz="1400" b="0" u="none">
                        <a:solidFill>
                          <a:srgbClr val="000000"/>
                        </a:solidFill>
                        <a:latin typeface="+mj-lt"/>
                        <a:ea typeface="Times New Roman" panose="02020603050405020304" pitchFamily="2" charset="0"/>
                        <a:cs typeface="Times New Roman" panose="02020603050405020304" pitchFamily="2" charset="0"/>
                      </a:endParaRPr>
                    </a:p>
                    <a:p>
                      <a:pPr marL="0" indent="0" algn="ctr">
                        <a:buNone/>
                      </a:pPr>
                      <a:r>
                        <a:rPr lang="zh-CN" altLang="en-US" sz="1400" b="0" u="none">
                          <a:solidFill>
                            <a:srgbClr val="000000"/>
                          </a:solidFill>
                          <a:latin typeface="+mj-lt"/>
                          <a:ea typeface="Times New Roman" panose="02020603050405020304" pitchFamily="2" charset="0"/>
                          <a:cs typeface="Times New Roman" panose="02020603050405020304" pitchFamily="2" charset="0"/>
                        </a:rPr>
                        <a:t>包含：接收机、</a:t>
                      </a:r>
                      <a:r>
                        <a:rPr lang="zh-CN" altLang="en-US" sz="1400" b="0" u="none">
                          <a:solidFill>
                            <a:srgbClr val="000000"/>
                          </a:solidFill>
                          <a:latin typeface="+mj-lt"/>
                          <a:ea typeface="宋体" panose="02010600030101010101" pitchFamily="2" charset="-122"/>
                          <a:cs typeface="宋体" panose="02010600030101010101" pitchFamily="2" charset="-122"/>
                        </a:rPr>
                        <a:t>接收天线</a:t>
                      </a:r>
                      <a:endParaRPr lang="zh-CN" altLang="en-US" sz="1400" b="0" u="none">
                        <a:solidFill>
                          <a:srgbClr val="000000"/>
                        </a:solidFill>
                        <a:latin typeface="+mj-lt"/>
                        <a:ea typeface="Times New Roman" panose="02020603050405020304" pitchFamily="2" charset="0"/>
                        <a:cs typeface="Times New Roman" panose="02020603050405020304" pitchFamily="2" charset="0"/>
                      </a:endParaRPr>
                    </a:p>
                  </a:txBody>
                  <a:tcPr marL="0" marR="0" marT="0" marB="1"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FF3EA">
                        <a:alpha val="100000"/>
                      </a:srgbClr>
                    </a:solidFill>
                  </a:tcPr>
                </a:tc>
                <a:tc>
                  <a:txBody>
                    <a:bodyPr wrap="square"/>
                    <a:lstStyle>
                      <a:lvl1pPr marL="342900" lvl="0" indent="-342900" algn="l" defTabSz="914400" eaLnBrk="0" fontAlgn="base" latinLnBrk="0" hangingPunct="0">
                        <a:lnSpc>
                          <a:spcPct val="100000"/>
                        </a:lnSpc>
                        <a:spcBef>
                          <a:spcPct val="20000"/>
                        </a:spcBef>
                        <a:spcAft>
                          <a:spcPct val="0"/>
                        </a:spcAft>
                        <a:buFont typeface="Arial" panose="020B0604020202020204" charset="-12"/>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indent="0" algn="ctr">
                        <a:buNone/>
                      </a:pPr>
                      <a:r>
                        <a:rPr lang="zh-CN" altLang="en-US" sz="1400" b="0" u="none">
                          <a:solidFill>
                            <a:srgbClr val="000000"/>
                          </a:solidFill>
                          <a:latin typeface="+mj-lt"/>
                          <a:ea typeface="宋体" panose="02010600030101010101" pitchFamily="2" charset="-122"/>
                          <a:cs typeface="宋体" panose="02010600030101010101" pitchFamily="2" charset="-122"/>
                        </a:rPr>
                        <a:t>电波暗室</a:t>
                      </a:r>
                      <a:endParaRPr lang="zh-CN" altLang="en-US" sz="1400" b="0" u="none">
                        <a:solidFill>
                          <a:srgbClr val="000000"/>
                        </a:solidFill>
                        <a:latin typeface="+mj-lt"/>
                        <a:ea typeface="宋体" panose="02010600030101010101" pitchFamily="2" charset="-122"/>
                        <a:cs typeface="宋体" panose="02010600030101010101" pitchFamily="2" charset="-122"/>
                      </a:endParaRPr>
                    </a:p>
                  </a:txBody>
                  <a:tcPr marL="0" marR="0" marT="0" marB="1"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FF3EA">
                        <a:alpha val="100000"/>
                      </a:srgbClr>
                    </a:solidFill>
                  </a:tcPr>
                </a:tc>
              </a:tr>
              <a:tr h="603250">
                <a:tc>
                  <a:txBody>
                    <a:bodyPr wrap="square"/>
                    <a:lstStyle>
                      <a:lvl1pPr marL="342900" lvl="0" indent="-342900" algn="l" defTabSz="914400" eaLnBrk="0" fontAlgn="base" latinLnBrk="0" hangingPunct="0">
                        <a:lnSpc>
                          <a:spcPct val="100000"/>
                        </a:lnSpc>
                        <a:spcBef>
                          <a:spcPct val="20000"/>
                        </a:spcBef>
                        <a:spcAft>
                          <a:spcPct val="0"/>
                        </a:spcAft>
                        <a:buFont typeface="Arial" panose="020B0604020202020204" charset="-12"/>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indent="0" algn="ctr">
                        <a:buNone/>
                      </a:pPr>
                      <a:r>
                        <a:rPr lang="zh-CN" altLang="en-US" sz="1400" b="0" u="none">
                          <a:solidFill>
                            <a:srgbClr val="000000"/>
                          </a:solidFill>
                          <a:latin typeface="+mj-lt"/>
                          <a:ea typeface="宋体" panose="02010600030101010101" pitchFamily="2" charset="-122"/>
                          <a:cs typeface="宋体" panose="02010600030101010101" pitchFamily="2" charset="-122"/>
                        </a:rPr>
                        <a:t>瞬态传导发射</a:t>
                      </a:r>
                      <a:endParaRPr lang="zh-CN" altLang="en-US" sz="1400" b="0" u="none">
                        <a:solidFill>
                          <a:srgbClr val="000000"/>
                        </a:solidFill>
                        <a:latin typeface="+mj-lt"/>
                        <a:ea typeface="宋体" panose="02010600030101010101" pitchFamily="2" charset="-122"/>
                        <a:cs typeface="宋体" panose="02010600030101010101" pitchFamily="2" charset="-122"/>
                      </a:endParaRPr>
                    </a:p>
                  </a:txBody>
                  <a:tcPr marL="0" marR="0" marT="0" marB="1"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EE7D1">
                        <a:alpha val="100000"/>
                      </a:srgbClr>
                    </a:solidFill>
                  </a:tcPr>
                </a:tc>
                <a:tc>
                  <a:txBody>
                    <a:bodyPr wrap="square"/>
                    <a:lstStyle>
                      <a:lvl1pPr marL="342900" lvl="0" indent="-342900" algn="l" defTabSz="914400" eaLnBrk="0" fontAlgn="base" latinLnBrk="0" hangingPunct="0">
                        <a:lnSpc>
                          <a:spcPct val="100000"/>
                        </a:lnSpc>
                        <a:spcBef>
                          <a:spcPct val="20000"/>
                        </a:spcBef>
                        <a:spcAft>
                          <a:spcPct val="0"/>
                        </a:spcAft>
                        <a:buFont typeface="Arial" panose="020B0604020202020204" charset="-12"/>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indent="0" algn="ctr">
                        <a:buNone/>
                      </a:pPr>
                      <a:r>
                        <a:rPr lang="zh-CN" altLang="en-US" sz="1400" b="0" u="none">
                          <a:solidFill>
                            <a:srgbClr val="000000"/>
                          </a:solidFill>
                          <a:latin typeface="+mj-lt"/>
                          <a:ea typeface="宋体" panose="02010600030101010101" pitchFamily="2" charset="-122"/>
                          <a:cs typeface="宋体" panose="02010600030101010101" pitchFamily="2" charset="-122"/>
                        </a:rPr>
                        <a:t>依据</a:t>
                      </a:r>
                      <a:r>
                        <a:rPr lang="en-US" altLang="zh-CN" sz="1400" b="0" u="none">
                          <a:solidFill>
                            <a:srgbClr val="000000"/>
                          </a:solidFill>
                          <a:latin typeface="+mj-lt"/>
                          <a:ea typeface="Times New Roman" panose="02020603050405020304" pitchFamily="2" charset="0"/>
                          <a:cs typeface="Times New Roman" panose="02020603050405020304" pitchFamily="2" charset="0"/>
                        </a:rPr>
                        <a:t>I</a:t>
                      </a:r>
                      <a:r>
                        <a:rPr lang="en-US" altLang="zh-CN" sz="1400" b="0" u="none">
                          <a:solidFill>
                            <a:srgbClr val="000000"/>
                          </a:solidFill>
                          <a:latin typeface="+mj-lt"/>
                          <a:ea typeface="宋体" panose="02010600030101010101" pitchFamily="2" charset="-122"/>
                          <a:cs typeface="宋体" panose="02010600030101010101" pitchFamily="2" charset="-122"/>
                        </a:rPr>
                        <a:t>SO7637</a:t>
                      </a:r>
                      <a:r>
                        <a:rPr lang="en-US" altLang="zh-CN" sz="1400" b="0" u="none">
                          <a:latin typeface="+mj-lt"/>
                          <a:ea typeface="宋体" panose="02010600030101010101" pitchFamily="2" charset="-122"/>
                          <a:cs typeface="宋体" panose="02010600030101010101" pitchFamily="2" charset="-122"/>
                        </a:rPr>
                        <a:t>-2</a:t>
                      </a:r>
                      <a:r>
                        <a:rPr lang="zh-CN" altLang="en-US" sz="1400" b="0" u="none">
                          <a:latin typeface="+mj-lt"/>
                          <a:ea typeface="宋体" panose="02010600030101010101" pitchFamily="2" charset="-122"/>
                          <a:cs typeface="宋体" panose="02010600030101010101" pitchFamily="2" charset="-122"/>
                        </a:rPr>
                        <a:t>测试</a:t>
                      </a:r>
                      <a:endParaRPr lang="zh-CN" altLang="en-US" sz="1400" b="0" u="none">
                        <a:solidFill>
                          <a:srgbClr val="000000"/>
                        </a:solidFill>
                        <a:latin typeface="+mj-lt"/>
                        <a:ea typeface="宋体" panose="02010600030101010101" pitchFamily="2" charset="-122"/>
                        <a:cs typeface="宋体" panose="02010600030101010101" pitchFamily="2" charset="-122"/>
                      </a:endParaRPr>
                    </a:p>
                  </a:txBody>
                  <a:tcPr marL="0" marR="0" marT="0" marB="1"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EE7D1">
                        <a:alpha val="100000"/>
                      </a:srgbClr>
                    </a:solidFill>
                  </a:tcPr>
                </a:tc>
                <a:tc>
                  <a:txBody>
                    <a:bodyPr wrap="square"/>
                    <a:lstStyle>
                      <a:lvl1pPr marL="342900" lvl="0" indent="-342900" algn="l" defTabSz="914400" eaLnBrk="0" fontAlgn="base" latinLnBrk="0" hangingPunct="0">
                        <a:lnSpc>
                          <a:spcPct val="100000"/>
                        </a:lnSpc>
                        <a:spcBef>
                          <a:spcPct val="20000"/>
                        </a:spcBef>
                        <a:spcAft>
                          <a:spcPct val="0"/>
                        </a:spcAft>
                        <a:buFont typeface="Arial" panose="020B0604020202020204" charset="-12"/>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indent="0" algn="ctr">
                        <a:buNone/>
                      </a:pPr>
                      <a:r>
                        <a:rPr lang="zh-CN" altLang="en-US" sz="1400" b="0" u="none">
                          <a:latin typeface="+mj-lt"/>
                          <a:ea typeface="宋体" panose="02010600030101010101" pitchFamily="2" charset="-122"/>
                          <a:cs typeface="宋体" panose="02010600030101010101" pitchFamily="2" charset="-122"/>
                        </a:rPr>
                        <a:t>汽车电子瞬态传导发射测试系统</a:t>
                      </a:r>
                      <a:endParaRPr lang="zh-CN" altLang="en-US" sz="1400" b="0" u="none">
                        <a:latin typeface="+mj-lt"/>
                        <a:ea typeface="宋体" panose="02010600030101010101" pitchFamily="2" charset="-122"/>
                        <a:cs typeface="宋体" panose="02010600030101010101" pitchFamily="2" charset="-122"/>
                      </a:endParaRPr>
                    </a:p>
                  </a:txBody>
                  <a:tcPr marL="0" marR="0" marT="0" marB="1"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EE7D1">
                        <a:alpha val="100000"/>
                      </a:srgbClr>
                    </a:solidFill>
                  </a:tcPr>
                </a:tc>
                <a:tc>
                  <a:txBody>
                    <a:bodyPr wrap="square"/>
                    <a:lstStyle>
                      <a:lvl1pPr marL="342900" lvl="0" indent="-342900" algn="l" defTabSz="914400" eaLnBrk="0" fontAlgn="base" latinLnBrk="0" hangingPunct="0">
                        <a:lnSpc>
                          <a:spcPct val="100000"/>
                        </a:lnSpc>
                        <a:spcBef>
                          <a:spcPct val="20000"/>
                        </a:spcBef>
                        <a:spcAft>
                          <a:spcPct val="0"/>
                        </a:spcAft>
                        <a:buFont typeface="Arial" panose="020B0604020202020204" charset="-12"/>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indent="0" algn="ctr">
                        <a:buNone/>
                      </a:pPr>
                      <a:r>
                        <a:rPr lang="zh-CN" altLang="en-US" sz="1400" b="0" u="none">
                          <a:solidFill>
                            <a:srgbClr val="000000"/>
                          </a:solidFill>
                          <a:latin typeface="+mj-lt"/>
                          <a:ea typeface="Times New Roman" panose="02020603050405020304" pitchFamily="2" charset="0"/>
                          <a:cs typeface="Times New Roman" panose="02020603050405020304" pitchFamily="2" charset="0"/>
                        </a:rPr>
                        <a:t>无特殊要求</a:t>
                      </a:r>
                      <a:endParaRPr lang="zh-CN" altLang="en-US" sz="1400" b="0" u="none">
                        <a:solidFill>
                          <a:srgbClr val="000000"/>
                        </a:solidFill>
                        <a:latin typeface="+mj-lt"/>
                        <a:ea typeface="Times New Roman" panose="02020603050405020304" pitchFamily="2" charset="0"/>
                        <a:cs typeface="Times New Roman" panose="02020603050405020304" pitchFamily="2" charset="0"/>
                      </a:endParaRPr>
                    </a:p>
                  </a:txBody>
                  <a:tcPr marL="0" marR="0" marT="0" marB="1"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EE7D1">
                        <a:alpha val="100000"/>
                      </a:srgbClr>
                    </a:solidFill>
                  </a:tcPr>
                </a:tc>
              </a:tr>
              <a:tr h="706755">
                <a:tc>
                  <a:txBody>
                    <a:bodyPr wrap="square"/>
                    <a:lstStyle>
                      <a:lvl1pPr marL="342900" lvl="0" indent="-342900" algn="l" defTabSz="914400" eaLnBrk="0" fontAlgn="base" latinLnBrk="0" hangingPunct="0">
                        <a:lnSpc>
                          <a:spcPct val="100000"/>
                        </a:lnSpc>
                        <a:spcBef>
                          <a:spcPct val="20000"/>
                        </a:spcBef>
                        <a:spcAft>
                          <a:spcPct val="0"/>
                        </a:spcAft>
                        <a:buFont typeface="Arial" panose="020B0604020202020204" charset="-12"/>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indent="0" algn="ctr">
                        <a:buNone/>
                      </a:pPr>
                      <a:r>
                        <a:rPr lang="zh-CN" altLang="en-US" sz="1400" b="0" u="none">
                          <a:solidFill>
                            <a:srgbClr val="000000"/>
                          </a:solidFill>
                          <a:latin typeface="+mj-lt"/>
                          <a:ea typeface="Times New Roman" panose="02020603050405020304" pitchFamily="2" charset="0"/>
                          <a:cs typeface="Times New Roman" panose="02020603050405020304" pitchFamily="2" charset="0"/>
                        </a:rPr>
                        <a:t>谐波电流</a:t>
                      </a:r>
                      <a:endParaRPr lang="zh-CN" altLang="en-US" sz="1400" b="0" u="none">
                        <a:solidFill>
                          <a:srgbClr val="000000"/>
                        </a:solidFill>
                        <a:latin typeface="+mj-lt"/>
                        <a:ea typeface="Times New Roman" panose="02020603050405020304" pitchFamily="2" charset="0"/>
                        <a:cs typeface="Times New Roman" panose="02020603050405020304" pitchFamily="2" charset="0"/>
                      </a:endParaRPr>
                    </a:p>
                  </a:txBody>
                  <a:tcPr marL="0" marR="0" marT="0" marB="1"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FF3EA">
                        <a:alpha val="100000"/>
                      </a:srgbClr>
                    </a:solidFill>
                  </a:tcPr>
                </a:tc>
                <a:tc>
                  <a:txBody>
                    <a:bodyPr wrap="square"/>
                    <a:lstStyle>
                      <a:lvl1pPr marL="342900" lvl="0" indent="-342900" algn="l" defTabSz="914400" eaLnBrk="0" fontAlgn="base" latinLnBrk="0" hangingPunct="0">
                        <a:lnSpc>
                          <a:spcPct val="100000"/>
                        </a:lnSpc>
                        <a:spcBef>
                          <a:spcPct val="20000"/>
                        </a:spcBef>
                        <a:spcAft>
                          <a:spcPct val="0"/>
                        </a:spcAft>
                        <a:buFont typeface="Arial" panose="020B0604020202020204" charset="-12"/>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indent="0" algn="ctr">
                        <a:buNone/>
                      </a:pPr>
                      <a:r>
                        <a:rPr lang="zh-CN" altLang="en-US" sz="1400" b="0" u="none">
                          <a:solidFill>
                            <a:srgbClr val="000000"/>
                          </a:solidFill>
                          <a:latin typeface="+mj-lt"/>
                          <a:ea typeface="Times New Roman" panose="02020603050405020304" pitchFamily="2" charset="0"/>
                          <a:cs typeface="Times New Roman" panose="02020603050405020304" pitchFamily="2" charset="0"/>
                        </a:rPr>
                        <a:t>依据</a:t>
                      </a:r>
                      <a:r>
                        <a:rPr lang="en-US" altLang="zh-CN" sz="1400" b="0" u="none">
                          <a:solidFill>
                            <a:srgbClr val="000000"/>
                          </a:solidFill>
                          <a:latin typeface="+mj-lt"/>
                          <a:ea typeface="Times New Roman" panose="02020603050405020304" pitchFamily="2" charset="0"/>
                          <a:cs typeface="Times New Roman" panose="02020603050405020304" pitchFamily="2" charset="0"/>
                        </a:rPr>
                        <a:t>IEC61000-3-2</a:t>
                      </a:r>
                      <a:r>
                        <a:rPr lang="zh-CN" altLang="en-US" sz="1400" b="0" u="none">
                          <a:solidFill>
                            <a:srgbClr val="000000"/>
                          </a:solidFill>
                          <a:latin typeface="+mj-lt"/>
                          <a:ea typeface="宋体" panose="02010600030101010101" pitchFamily="2" charset="-122"/>
                          <a:cs typeface="宋体" panose="02010600030101010101" pitchFamily="2" charset="-122"/>
                        </a:rPr>
                        <a:t>、</a:t>
                      </a:r>
                      <a:r>
                        <a:rPr lang="en-US" altLang="zh-CN" sz="1400" b="0" u="none">
                          <a:latin typeface="+mj-lt"/>
                          <a:ea typeface="宋体" panose="02010600030101010101" pitchFamily="2" charset="-122"/>
                          <a:cs typeface="宋体" panose="02010600030101010101" pitchFamily="2" charset="-122"/>
                        </a:rPr>
                        <a:t>IEC 61000-3-12</a:t>
                      </a:r>
                      <a:r>
                        <a:rPr lang="zh-CN" altLang="en-US" sz="1400" b="0" u="none">
                          <a:latin typeface="+mj-lt"/>
                          <a:ea typeface="宋体" panose="02010600030101010101" pitchFamily="2" charset="-122"/>
                          <a:cs typeface="宋体" panose="02010600030101010101" pitchFamily="2" charset="-122"/>
                        </a:rPr>
                        <a:t>测试</a:t>
                      </a:r>
                      <a:endParaRPr lang="zh-CN" altLang="en-US" sz="1400" b="0" u="none">
                        <a:solidFill>
                          <a:srgbClr val="000000"/>
                        </a:solidFill>
                        <a:latin typeface="+mj-lt"/>
                        <a:ea typeface="Times New Roman" panose="02020603050405020304" pitchFamily="2" charset="0"/>
                        <a:cs typeface="Times New Roman" panose="02020603050405020304" pitchFamily="2" charset="0"/>
                      </a:endParaRPr>
                    </a:p>
                  </a:txBody>
                  <a:tcPr marL="0" marR="0" marT="0" marB="1"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FF3EA">
                        <a:alpha val="100000"/>
                      </a:srgbClr>
                    </a:solidFill>
                  </a:tcPr>
                </a:tc>
                <a:tc rowSpan="2">
                  <a:txBody>
                    <a:bodyPr wrap="square"/>
                    <a:lstStyle>
                      <a:lvl1pPr marL="342900" lvl="0" indent="-342900" algn="l" defTabSz="914400" eaLnBrk="0" fontAlgn="base" latinLnBrk="0" hangingPunct="0">
                        <a:lnSpc>
                          <a:spcPct val="100000"/>
                        </a:lnSpc>
                        <a:spcBef>
                          <a:spcPct val="20000"/>
                        </a:spcBef>
                        <a:spcAft>
                          <a:spcPct val="0"/>
                        </a:spcAft>
                        <a:buFont typeface="Arial" panose="020B0604020202020204" charset="-12"/>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indent="0" algn="ctr">
                        <a:buNone/>
                      </a:pPr>
                      <a:r>
                        <a:rPr lang="en-US" altLang="zh-CN" sz="1400" b="0" u="none">
                          <a:solidFill>
                            <a:srgbClr val="000000"/>
                          </a:solidFill>
                          <a:latin typeface="+mj-lt"/>
                          <a:ea typeface="Times New Roman" panose="02020603050405020304" pitchFamily="2" charset="0"/>
                          <a:cs typeface="Times New Roman" panose="02020603050405020304" pitchFamily="2" charset="0"/>
                        </a:rPr>
                        <a:t>EMI61000-3A</a:t>
                      </a:r>
                      <a:r>
                        <a:rPr lang="zh-CN" altLang="en-US" sz="1400" b="0" u="none">
                          <a:solidFill>
                            <a:srgbClr val="000000"/>
                          </a:solidFill>
                          <a:latin typeface="+mj-lt"/>
                          <a:ea typeface="宋体" panose="02010600030101010101" pitchFamily="2" charset="-122"/>
                          <a:cs typeface="Times New Roman" panose="02020603050405020304" pitchFamily="2" charset="0"/>
                        </a:rPr>
                        <a:t>谐波闪烁测试系统</a:t>
                      </a:r>
                      <a:endParaRPr lang="zh-CN" altLang="en-US" sz="1400" b="0" u="none">
                        <a:solidFill>
                          <a:srgbClr val="000000"/>
                        </a:solidFill>
                        <a:latin typeface="+mj-lt"/>
                        <a:ea typeface="宋体" panose="02010600030101010101" pitchFamily="2" charset="-122"/>
                        <a:cs typeface="Times New Roman" panose="02020603050405020304" pitchFamily="2" charset="0"/>
                      </a:endParaRPr>
                    </a:p>
                    <a:p>
                      <a:pPr marL="0" indent="0" algn="ctr">
                        <a:buNone/>
                      </a:pPr>
                      <a:r>
                        <a:rPr lang="zh-CN" altLang="en-US" sz="1400" b="0" u="none">
                          <a:solidFill>
                            <a:srgbClr val="000000"/>
                          </a:solidFill>
                          <a:latin typeface="+mj-lt"/>
                          <a:ea typeface="Times New Roman" panose="02020603050405020304" pitchFamily="2" charset="0"/>
                          <a:cs typeface="Times New Roman" panose="02020603050405020304" pitchFamily="2" charset="0"/>
                        </a:rPr>
                        <a:t>包含：纯净交流电源、谐波闪烁分析仪</a:t>
                      </a:r>
                      <a:endParaRPr lang="zh-CN" altLang="en-US" sz="1400" b="0" u="none">
                        <a:solidFill>
                          <a:srgbClr val="000000"/>
                        </a:solidFill>
                        <a:latin typeface="+mj-lt"/>
                        <a:ea typeface="Times New Roman" panose="02020603050405020304" pitchFamily="2" charset="0"/>
                        <a:cs typeface="Times New Roman" panose="02020603050405020304" pitchFamily="2" charset="0"/>
                      </a:endParaRPr>
                    </a:p>
                  </a:txBody>
                  <a:tcPr marL="0" marR="0" marT="0" marB="1"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FF3EA">
                        <a:alpha val="100000"/>
                      </a:srgbClr>
                    </a:solidFill>
                  </a:tcPr>
                </a:tc>
                <a:tc>
                  <a:txBody>
                    <a:bodyPr wrap="square"/>
                    <a:lstStyle>
                      <a:lvl1pPr marL="342900" lvl="0" indent="-342900" algn="l" defTabSz="914400" eaLnBrk="0" fontAlgn="base" latinLnBrk="0" hangingPunct="0">
                        <a:lnSpc>
                          <a:spcPct val="100000"/>
                        </a:lnSpc>
                        <a:spcBef>
                          <a:spcPct val="20000"/>
                        </a:spcBef>
                        <a:spcAft>
                          <a:spcPct val="0"/>
                        </a:spcAft>
                        <a:buFont typeface="Arial" panose="020B0604020202020204" charset="-12"/>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indent="0" algn="ctr">
                        <a:buNone/>
                      </a:pPr>
                      <a:r>
                        <a:rPr lang="zh-CN" altLang="en-US" sz="1400" b="0" u="none">
                          <a:solidFill>
                            <a:srgbClr val="000000"/>
                          </a:solidFill>
                          <a:latin typeface="+mj-lt"/>
                          <a:ea typeface="Times New Roman" panose="02020603050405020304" pitchFamily="2" charset="0"/>
                          <a:cs typeface="Times New Roman" panose="02020603050405020304" pitchFamily="2" charset="0"/>
                        </a:rPr>
                        <a:t>无特殊要求</a:t>
                      </a:r>
                      <a:endParaRPr lang="zh-CN" altLang="en-US" sz="1400" b="0" u="none">
                        <a:solidFill>
                          <a:srgbClr val="000000"/>
                        </a:solidFill>
                        <a:latin typeface="+mj-lt"/>
                        <a:ea typeface="Times New Roman" panose="02020603050405020304" pitchFamily="2" charset="0"/>
                        <a:cs typeface="Times New Roman" panose="02020603050405020304" pitchFamily="2" charset="0"/>
                      </a:endParaRPr>
                    </a:p>
                  </a:txBody>
                  <a:tcPr marL="0" marR="0" marT="0" marB="1"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FF3EA">
                        <a:alpha val="100000"/>
                      </a:srgbClr>
                    </a:solidFill>
                  </a:tcPr>
                </a:tc>
              </a:tr>
              <a:tr h="942975">
                <a:tc>
                  <a:txBody>
                    <a:bodyPr wrap="square"/>
                    <a:lstStyle>
                      <a:lvl1pPr marL="342900" lvl="0" indent="-342900" algn="l" defTabSz="914400" eaLnBrk="0" fontAlgn="base" latinLnBrk="0" hangingPunct="0">
                        <a:lnSpc>
                          <a:spcPct val="100000"/>
                        </a:lnSpc>
                        <a:spcBef>
                          <a:spcPct val="20000"/>
                        </a:spcBef>
                        <a:spcAft>
                          <a:spcPct val="0"/>
                        </a:spcAft>
                        <a:buFont typeface="Arial" panose="020B0604020202020204" charset="-12"/>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indent="0" algn="ctr">
                        <a:buNone/>
                      </a:pPr>
                      <a:r>
                        <a:rPr lang="zh-CN" altLang="en-US" sz="1400" b="0" u="none">
                          <a:solidFill>
                            <a:srgbClr val="000000"/>
                          </a:solidFill>
                          <a:latin typeface="+mj-lt"/>
                          <a:ea typeface="Times New Roman" panose="02020603050405020304" pitchFamily="2" charset="0"/>
                          <a:cs typeface="Times New Roman" panose="02020603050405020304" pitchFamily="2" charset="0"/>
                        </a:rPr>
                        <a:t>电压波动及闪烁</a:t>
                      </a:r>
                      <a:endParaRPr lang="zh-CN" altLang="en-US" sz="1400" b="0" u="none">
                        <a:solidFill>
                          <a:srgbClr val="000000"/>
                        </a:solidFill>
                        <a:latin typeface="+mj-lt"/>
                        <a:ea typeface="Times New Roman" panose="02020603050405020304" pitchFamily="2" charset="0"/>
                        <a:cs typeface="Times New Roman" panose="02020603050405020304" pitchFamily="2" charset="0"/>
                      </a:endParaRPr>
                    </a:p>
                  </a:txBody>
                  <a:tcPr marL="0" marR="0" marT="0" marB="1"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EE7D1">
                        <a:alpha val="100000"/>
                      </a:srgbClr>
                    </a:solidFill>
                  </a:tcPr>
                </a:tc>
                <a:tc>
                  <a:txBody>
                    <a:bodyPr wrap="square"/>
                    <a:lstStyle>
                      <a:lvl1pPr marL="342900" lvl="0" indent="-342900" algn="l" defTabSz="914400" eaLnBrk="0" fontAlgn="base" latinLnBrk="0" hangingPunct="0">
                        <a:lnSpc>
                          <a:spcPct val="100000"/>
                        </a:lnSpc>
                        <a:spcBef>
                          <a:spcPct val="20000"/>
                        </a:spcBef>
                        <a:spcAft>
                          <a:spcPct val="0"/>
                        </a:spcAft>
                        <a:buFont typeface="Arial" panose="020B0604020202020204" charset="-12"/>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indent="0" algn="ctr">
                        <a:buNone/>
                      </a:pPr>
                      <a:r>
                        <a:rPr lang="zh-CN" altLang="en-US" sz="1400" b="0" u="none">
                          <a:solidFill>
                            <a:srgbClr val="000000"/>
                          </a:solidFill>
                          <a:latin typeface="+mj-lt"/>
                          <a:ea typeface="Times New Roman" panose="02020603050405020304" pitchFamily="2" charset="0"/>
                          <a:cs typeface="Times New Roman" panose="02020603050405020304" pitchFamily="2" charset="0"/>
                        </a:rPr>
                        <a:t>依据</a:t>
                      </a:r>
                      <a:r>
                        <a:rPr lang="en-US" altLang="zh-CN" sz="1400" b="0" u="none">
                          <a:solidFill>
                            <a:srgbClr val="000000"/>
                          </a:solidFill>
                          <a:latin typeface="+mj-lt"/>
                          <a:ea typeface="Times New Roman" panose="02020603050405020304" pitchFamily="2" charset="0"/>
                          <a:cs typeface="Times New Roman" panose="02020603050405020304" pitchFamily="2" charset="0"/>
                        </a:rPr>
                        <a:t>IEC61000-3-3</a:t>
                      </a:r>
                      <a:r>
                        <a:rPr lang="zh-CN" altLang="en-US" sz="1400" b="0" u="none">
                          <a:solidFill>
                            <a:srgbClr val="000000"/>
                          </a:solidFill>
                          <a:latin typeface="+mj-lt"/>
                          <a:ea typeface="宋体" panose="02010600030101010101" pitchFamily="2" charset="-122"/>
                          <a:cs typeface="宋体" panose="02010600030101010101" pitchFamily="2" charset="-122"/>
                        </a:rPr>
                        <a:t>、</a:t>
                      </a:r>
                      <a:r>
                        <a:rPr lang="en-US" altLang="zh-CN" sz="1400" b="0" u="none">
                          <a:solidFill>
                            <a:srgbClr val="000000"/>
                          </a:solidFill>
                          <a:latin typeface="+mj-lt"/>
                          <a:ea typeface="Times New Roman" panose="02020603050405020304" pitchFamily="2" charset="0"/>
                          <a:cs typeface="Times New Roman" panose="02020603050405020304" pitchFamily="2" charset="0"/>
                        </a:rPr>
                        <a:t>IEC61000-3-</a:t>
                      </a:r>
                      <a:r>
                        <a:rPr lang="en-US" altLang="zh-CN" sz="1400" b="0" u="none">
                          <a:solidFill>
                            <a:srgbClr val="000000"/>
                          </a:solidFill>
                          <a:latin typeface="+mj-lt"/>
                          <a:ea typeface="宋体" panose="02010600030101010101" pitchFamily="2" charset="-122"/>
                          <a:cs typeface="宋体" panose="02010600030101010101" pitchFamily="2" charset="-122"/>
                        </a:rPr>
                        <a:t>11</a:t>
                      </a:r>
                      <a:r>
                        <a:rPr lang="zh-CN" altLang="en-US" sz="1400" b="0" u="none">
                          <a:solidFill>
                            <a:srgbClr val="000000"/>
                          </a:solidFill>
                          <a:latin typeface="+mj-lt"/>
                          <a:ea typeface="宋体" panose="02010600030101010101" pitchFamily="2" charset="-122"/>
                          <a:cs typeface="宋体" panose="02010600030101010101" pitchFamily="2" charset="-122"/>
                        </a:rPr>
                        <a:t>测试</a:t>
                      </a:r>
                      <a:endParaRPr lang="zh-CN" altLang="en-US" sz="1400" b="0" u="none">
                        <a:solidFill>
                          <a:srgbClr val="000000"/>
                        </a:solidFill>
                        <a:latin typeface="+mj-lt"/>
                        <a:ea typeface="Times New Roman" panose="02020603050405020304" pitchFamily="2" charset="0"/>
                        <a:cs typeface="Times New Roman" panose="02020603050405020304" pitchFamily="2" charset="0"/>
                      </a:endParaRPr>
                    </a:p>
                  </a:txBody>
                  <a:tcPr marL="0" marR="0" marT="0" marB="1"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EE7D1">
                        <a:alpha val="100000"/>
                      </a:srgbClr>
                    </a:solidFill>
                  </a:tcPr>
                </a:tc>
                <a:tc vMerge="1">
                  <a:tcPr marL="0" marR="0" marT="0" marB="1"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EE7D1">
                        <a:alpha val="100000"/>
                      </a:srgbClr>
                    </a:solidFill>
                  </a:tcPr>
                </a:tc>
                <a:tc>
                  <a:txBody>
                    <a:bodyPr wrap="square"/>
                    <a:lstStyle>
                      <a:lvl1pPr marL="342900" lvl="0" indent="-342900" algn="l" defTabSz="914400" eaLnBrk="0" fontAlgn="base" latinLnBrk="0" hangingPunct="0">
                        <a:lnSpc>
                          <a:spcPct val="100000"/>
                        </a:lnSpc>
                        <a:spcBef>
                          <a:spcPct val="20000"/>
                        </a:spcBef>
                        <a:spcAft>
                          <a:spcPct val="0"/>
                        </a:spcAft>
                        <a:buFont typeface="Arial" panose="020B0604020202020204" charset="-12"/>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indent="0" algn="ctr">
                        <a:buNone/>
                      </a:pPr>
                      <a:r>
                        <a:rPr lang="zh-CN" altLang="en-US" sz="1400" b="0" u="none">
                          <a:solidFill>
                            <a:srgbClr val="000000"/>
                          </a:solidFill>
                          <a:latin typeface="+mj-lt"/>
                          <a:ea typeface="Times New Roman" panose="02020603050405020304" pitchFamily="2" charset="0"/>
                          <a:cs typeface="Times New Roman" panose="02020603050405020304" pitchFamily="2" charset="0"/>
                        </a:rPr>
                        <a:t>无特殊要求</a:t>
                      </a:r>
                      <a:endParaRPr lang="zh-CN" altLang="en-US" sz="1400" b="0" u="none">
                        <a:solidFill>
                          <a:srgbClr val="000000"/>
                        </a:solidFill>
                        <a:latin typeface="+mj-lt"/>
                        <a:ea typeface="Times New Roman" panose="02020603050405020304" pitchFamily="2" charset="0"/>
                        <a:cs typeface="Times New Roman" panose="02020603050405020304" pitchFamily="2" charset="0"/>
                      </a:endParaRPr>
                    </a:p>
                  </a:txBody>
                  <a:tcPr marL="0" marR="0" marT="0" marB="1"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EE7D1">
                        <a:alpha val="100000"/>
                      </a:srgbClr>
                    </a:solidFill>
                  </a:tcPr>
                </a:tc>
              </a:tr>
            </a:tbl>
          </a:graphicData>
        </a:graphic>
      </p:graphicFrame>
      <p:sp>
        <p:nvSpPr>
          <p:cNvPr id="33833" name="AutoShape 4"/>
          <p:cNvSpPr/>
          <p:nvPr/>
        </p:nvSpPr>
        <p:spPr>
          <a:xfrm>
            <a:off x="5795963" y="908050"/>
            <a:ext cx="3673475" cy="717550"/>
          </a:xfrm>
          <a:prstGeom prst="roundRect">
            <a:avLst>
              <a:gd name="adj" fmla="val 4782"/>
            </a:avLst>
          </a:prstGeom>
          <a:noFill/>
          <a:ln w="9525">
            <a:noFill/>
          </a:ln>
        </p:spPr>
        <p:txBody>
          <a:bodyPr wrap="square" anchor="ctr"/>
          <a:p>
            <a:pPr marL="0" lvl="2" indent="914400" defTabSz="0" eaLnBrk="0" fontAlgn="ctr" hangingPunct="0">
              <a:lnSpc>
                <a:spcPct val="170000"/>
              </a:lnSpc>
              <a:buClr>
                <a:srgbClr val="FF0000"/>
              </a:buClr>
              <a:buSzPct val="70000"/>
              <a:buFont typeface="Wingdings" panose="05000000000000000000" pitchFamily="2" charset="2"/>
              <a:buNone/>
              <a:tabLst>
                <a:tab pos="136525" algn="l"/>
              </a:tabLst>
            </a:pPr>
            <a:endParaRPr lang="zh-CN" altLang="en-US" sz="2000" b="1" dirty="0">
              <a:solidFill>
                <a:schemeClr val="hlink"/>
              </a:solidFill>
              <a:latin typeface="宋体" panose="02010600030101010101" pitchFamily="2" charset="-122"/>
              <a:ea typeface="宋体" panose="02010600030101010101" pitchFamily="2" charset="-122"/>
              <a:sym typeface="Arial" panose="020B0604020202020204" charset="-12"/>
            </a:endParaRPr>
          </a:p>
          <a:p>
            <a:pPr marL="0" lvl="2" indent="914400" defTabSz="0" eaLnBrk="0" fontAlgn="ctr" hangingPunct="0">
              <a:lnSpc>
                <a:spcPct val="170000"/>
              </a:lnSpc>
              <a:buClr>
                <a:srgbClr val="FF0000"/>
              </a:buClr>
              <a:buSzPct val="70000"/>
              <a:buFont typeface="Wingdings" panose="05000000000000000000" pitchFamily="2" charset="2"/>
              <a:buNone/>
              <a:tabLst>
                <a:tab pos="136525" algn="l"/>
              </a:tabLst>
            </a:pPr>
            <a:endParaRPr lang="zh-CN" altLang="en-US" sz="1600" dirty="0">
              <a:latin typeface="宋体" panose="02010600030101010101" pitchFamily="2" charset="-122"/>
              <a:ea typeface="宋体" panose="02010600030101010101" pitchFamily="2" charset="-122"/>
              <a:sym typeface="Arial" panose="020B0604020202020204" charset="-12"/>
            </a:endParaRPr>
          </a:p>
        </p:txBody>
      </p:sp>
      <p:sp>
        <p:nvSpPr>
          <p:cNvPr id="33834" name="灯片编号占位符 1"/>
          <p:cNvSpPr/>
          <p:nvPr>
            <p:ph type="sldNum" sz="quarter" idx="12"/>
          </p:nvPr>
        </p:nvSpPr>
        <p:spPr/>
        <p:txBody>
          <a:bodyPr anchor="ctr"/>
          <a:p>
            <a:fld id="{9A0DB2DC-4C9A-4742-B13C-FB6460FD3503}" type="slidenum">
              <a:rPr lang="zh-CN" altLang="en-US" dirty="0">
                <a:solidFill>
                  <a:srgbClr val="898989"/>
                </a:solidFill>
                <a:latin typeface="Calibri" panose="020F0502020204030204" pitchFamily="2"/>
                <a:ea typeface="宋体" panose="02010600030101010101" pitchFamily="2" charset="-122"/>
              </a:rPr>
            </a:fld>
            <a:endParaRPr lang="zh-CN" altLang="en-US" dirty="0">
              <a:solidFill>
                <a:srgbClr val="898989"/>
              </a:solidFill>
              <a:latin typeface="Calibri" panose="020F0502020204030204" pitchFamily="2"/>
              <a:ea typeface="宋体" panose="02010600030101010101" pitchFamily="2" charset="-122"/>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4817" name="Text Box 2"/>
          <p:cNvSpPr txBox="1"/>
          <p:nvPr/>
        </p:nvSpPr>
        <p:spPr>
          <a:xfrm>
            <a:off x="1062038" y="1217613"/>
            <a:ext cx="7038975" cy="365125"/>
          </a:xfrm>
          <a:prstGeom prst="rect">
            <a:avLst/>
          </a:prstGeom>
          <a:noFill/>
          <a:ln w="9525">
            <a:noFill/>
          </a:ln>
        </p:spPr>
        <p:txBody>
          <a:bodyPr anchor="ctr">
            <a:spAutoFit/>
          </a:bodyPr>
          <a:p>
            <a:pPr lvl="0"/>
            <a:endParaRPr lang="zh-CN" altLang="en-US" sz="1800" dirty="0">
              <a:latin typeface="Arial" panose="020B0604020202020204" charset="-12"/>
              <a:ea typeface="宋体" panose="02010600030101010101" pitchFamily="2" charset="-122"/>
            </a:endParaRPr>
          </a:p>
        </p:txBody>
      </p:sp>
      <p:sp>
        <p:nvSpPr>
          <p:cNvPr id="34818" name="AutoShape 4"/>
          <p:cNvSpPr/>
          <p:nvPr/>
        </p:nvSpPr>
        <p:spPr>
          <a:xfrm>
            <a:off x="684213" y="1628775"/>
            <a:ext cx="7920037" cy="4608513"/>
          </a:xfrm>
          <a:prstGeom prst="roundRect">
            <a:avLst>
              <a:gd name="adj" fmla="val 4782"/>
            </a:avLst>
          </a:prstGeom>
          <a:noFill/>
          <a:ln w="9525">
            <a:noFill/>
          </a:ln>
        </p:spPr>
        <p:txBody>
          <a:bodyPr anchor="ctr"/>
          <a:p>
            <a:pPr marL="0" lvl="2" indent="914400" defTabSz="0" eaLnBrk="0" fontAlgn="ctr" hangingPunct="0">
              <a:lnSpc>
                <a:spcPct val="170000"/>
              </a:lnSpc>
              <a:buClr>
                <a:srgbClr val="FF0000"/>
              </a:buClr>
              <a:buSzPct val="70000"/>
              <a:buFont typeface="Wingdings" panose="05000000000000000000" pitchFamily="2" charset="2"/>
              <a:buChar char="n"/>
              <a:tabLst>
                <a:tab pos="136525" algn="l"/>
              </a:tabLst>
            </a:pPr>
            <a:endParaRPr lang="zh-CN" altLang="en-US" sz="1600" dirty="0">
              <a:latin typeface="宋体" panose="02010600030101010101" pitchFamily="2" charset="-122"/>
              <a:ea typeface="宋体" panose="02010600030101010101" pitchFamily="2" charset="-122"/>
              <a:sym typeface="Arial" panose="020B0604020202020204" charset="-12"/>
            </a:endParaRPr>
          </a:p>
        </p:txBody>
      </p:sp>
      <p:sp>
        <p:nvSpPr>
          <p:cNvPr id="34819" name="AutoShape 3"/>
          <p:cNvSpPr/>
          <p:nvPr/>
        </p:nvSpPr>
        <p:spPr>
          <a:xfrm>
            <a:off x="971550" y="1127125"/>
            <a:ext cx="4672013" cy="606425"/>
          </a:xfrm>
          <a:prstGeom prst="roundRect">
            <a:avLst>
              <a:gd name="adj" fmla="val 16667"/>
            </a:avLst>
          </a:prstGeom>
          <a:gradFill rotWithShape="1">
            <a:gsLst>
              <a:gs pos="0">
                <a:srgbClr val="6EFF01">
                  <a:alpha val="100000"/>
                </a:srgbClr>
              </a:gs>
              <a:gs pos="89999">
                <a:srgbClr val="0F5000">
                  <a:alpha val="100000"/>
                </a:srgbClr>
              </a:gs>
              <a:gs pos="100000">
                <a:srgbClr val="0F5000">
                  <a:alpha val="100000"/>
                </a:srgbClr>
              </a:gs>
            </a:gsLst>
            <a:lin ang="2700000" scaled="1"/>
            <a:tileRect/>
          </a:gradFill>
          <a:ln w="9525">
            <a:noFill/>
          </a:ln>
        </p:spPr>
        <p:txBody>
          <a:bodyPr anchor="ctr"/>
          <a:p>
            <a:pPr lvl="0" algn="ctr" eaLnBrk="0" fontAlgn="ctr" hangingPunct="0">
              <a:buClr>
                <a:srgbClr val="FF0000"/>
              </a:buClr>
              <a:buSzPct val="70000"/>
            </a:pPr>
            <a:r>
              <a:rPr lang="zh-CN" altLang="en-US" b="1" dirty="0">
                <a:solidFill>
                  <a:schemeClr val="bg1"/>
                </a:solidFill>
                <a:latin typeface="微软雅黑" panose="020B0503020204020204" pitchFamily="2" charset="-122"/>
                <a:ea typeface="微软雅黑" panose="020B0503020204020204" pitchFamily="2" charset="-122"/>
                <a:sym typeface="微软雅黑" panose="020B0503020204020204" pitchFamily="2" charset="-122"/>
              </a:rPr>
              <a:t>汽车电子设备EMS测试要求</a:t>
            </a:r>
            <a:endParaRPr lang="zh-CN" altLang="en-US" b="1" dirty="0">
              <a:solidFill>
                <a:schemeClr val="bg1"/>
              </a:solidFill>
              <a:latin typeface="微软雅黑" panose="020B0503020204020204" pitchFamily="2" charset="-122"/>
              <a:ea typeface="微软雅黑" panose="020B0503020204020204" pitchFamily="2" charset="-122"/>
              <a:sym typeface="微软雅黑" panose="020B0503020204020204" pitchFamily="2" charset="-122"/>
            </a:endParaRPr>
          </a:p>
        </p:txBody>
      </p:sp>
      <p:graphicFrame>
        <p:nvGraphicFramePr>
          <p:cNvPr id="30725" name="表格 30724"/>
          <p:cNvGraphicFramePr/>
          <p:nvPr/>
        </p:nvGraphicFramePr>
        <p:xfrm>
          <a:off x="827088" y="1773238"/>
          <a:ext cx="7621588" cy="4265613"/>
        </p:xfrm>
        <a:graphic>
          <a:graphicData uri="http://schemas.openxmlformats.org/drawingml/2006/table">
            <a:tbl>
              <a:tblPr/>
              <a:tblGrid>
                <a:gridCol w="2131060"/>
                <a:gridCol w="1877060"/>
                <a:gridCol w="2522855"/>
                <a:gridCol w="1090613"/>
              </a:tblGrid>
              <a:tr h="463550">
                <a:tc>
                  <a:txBody>
                    <a:bodyPr wrap="square"/>
                    <a:lstStyle>
                      <a:lvl1pPr marL="342900" lvl="0" indent="-342900" algn="l" defTabSz="914400" eaLnBrk="0" fontAlgn="base" latinLnBrk="0" hangingPunct="0">
                        <a:lnSpc>
                          <a:spcPct val="100000"/>
                        </a:lnSpc>
                        <a:spcBef>
                          <a:spcPct val="20000"/>
                        </a:spcBef>
                        <a:spcAft>
                          <a:spcPct val="0"/>
                        </a:spcAft>
                        <a:buFont typeface="Arial" panose="020B0604020202020204" charset="-12"/>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spcBef>
                          <a:spcPct val="20000"/>
                        </a:spcBef>
                        <a:buNone/>
                      </a:pPr>
                      <a:r>
                        <a:rPr lang="zh-CN" altLang="en-US" sz="1400" b="1">
                          <a:solidFill>
                            <a:srgbClr val="FFFFFF"/>
                          </a:solidFill>
                          <a:latin typeface="Calibri" panose="020F0502020204030204" pitchFamily="2"/>
                          <a:sym typeface="宋体" panose="02010600030101010101" pitchFamily="2" charset="-122"/>
                        </a:rPr>
                        <a:t>测试项目</a:t>
                      </a:r>
                      <a:endParaRPr lang="zh-CN" altLang="en-US" sz="1400" b="1">
                        <a:solidFill>
                          <a:srgbClr val="FFFFFF"/>
                        </a:solidFill>
                        <a:latin typeface="Calibri" panose="020F0502020204030204" pitchFamily="2"/>
                        <a:sym typeface="宋体" panose="02010600030101010101" pitchFamily="2" charset="-122"/>
                      </a:endParaRPr>
                    </a:p>
                  </a:txBody>
                  <a:tcPr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lnTlToBr>
                      <a:noFill/>
                    </a:lnTlToBr>
                    <a:lnBlToTr>
                      <a:noFill/>
                    </a:lnBlToTr>
                    <a:solidFill>
                      <a:srgbClr val="9BBB59">
                        <a:alpha val="100000"/>
                      </a:srgbClr>
                    </a:solidFill>
                  </a:tcPr>
                </a:tc>
                <a:tc>
                  <a:txBody>
                    <a:bodyPr wrap="square"/>
                    <a:lstStyle>
                      <a:lvl1pPr marL="342900" lvl="0" indent="-342900" algn="l" defTabSz="914400" eaLnBrk="0" fontAlgn="base" latinLnBrk="0" hangingPunct="0">
                        <a:lnSpc>
                          <a:spcPct val="100000"/>
                        </a:lnSpc>
                        <a:spcBef>
                          <a:spcPct val="20000"/>
                        </a:spcBef>
                        <a:spcAft>
                          <a:spcPct val="0"/>
                        </a:spcAft>
                        <a:buFont typeface="Arial" panose="020B0604020202020204" charset="-12"/>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spcBef>
                          <a:spcPct val="20000"/>
                        </a:spcBef>
                        <a:buNone/>
                      </a:pPr>
                      <a:r>
                        <a:rPr lang="zh-CN" altLang="en-US" sz="1400" b="1">
                          <a:solidFill>
                            <a:srgbClr val="FFFFFF"/>
                          </a:solidFill>
                          <a:latin typeface="Calibri" panose="020F0502020204030204" pitchFamily="2"/>
                          <a:sym typeface="宋体" panose="02010600030101010101" pitchFamily="2" charset="-122"/>
                        </a:rPr>
                        <a:t>测试内容</a:t>
                      </a:r>
                      <a:endParaRPr lang="zh-CN" altLang="en-US" sz="1400" b="1">
                        <a:solidFill>
                          <a:srgbClr val="FFFFFF"/>
                        </a:solidFill>
                        <a:latin typeface="Calibri" panose="020F0502020204030204" pitchFamily="2"/>
                        <a:sym typeface="宋体" panose="02010600030101010101" pitchFamily="2" charset="-122"/>
                      </a:endParaRPr>
                    </a:p>
                  </a:txBody>
                  <a:tcPr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lnTlToBr>
                      <a:noFill/>
                    </a:lnTlToBr>
                    <a:lnBlToTr>
                      <a:noFill/>
                    </a:lnBlToTr>
                    <a:solidFill>
                      <a:srgbClr val="9BBB59">
                        <a:alpha val="100000"/>
                      </a:srgbClr>
                    </a:solidFill>
                  </a:tcPr>
                </a:tc>
                <a:tc>
                  <a:txBody>
                    <a:bodyPr wrap="square"/>
                    <a:lstStyle>
                      <a:lvl1pPr marL="342900" lvl="0" indent="-342900" algn="l" defTabSz="914400" eaLnBrk="0" fontAlgn="base" latinLnBrk="0" hangingPunct="0">
                        <a:lnSpc>
                          <a:spcPct val="100000"/>
                        </a:lnSpc>
                        <a:spcBef>
                          <a:spcPct val="20000"/>
                        </a:spcBef>
                        <a:spcAft>
                          <a:spcPct val="0"/>
                        </a:spcAft>
                        <a:buFont typeface="Arial" panose="020B0604020202020204" charset="-12"/>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spcBef>
                          <a:spcPct val="20000"/>
                        </a:spcBef>
                        <a:buNone/>
                      </a:pPr>
                      <a:r>
                        <a:rPr lang="zh-CN" altLang="en-US" sz="1400" b="1">
                          <a:solidFill>
                            <a:srgbClr val="FFFFFF"/>
                          </a:solidFill>
                          <a:latin typeface="Calibri" panose="020F0502020204030204" pitchFamily="2"/>
                          <a:sym typeface="宋体" panose="02010600030101010101" pitchFamily="2" charset="-122"/>
                        </a:rPr>
                        <a:t>主要测试设备</a:t>
                      </a:r>
                      <a:endParaRPr lang="zh-CN" altLang="en-US" sz="1400" b="1">
                        <a:solidFill>
                          <a:srgbClr val="FFFFFF"/>
                        </a:solidFill>
                        <a:latin typeface="Calibri" panose="020F0502020204030204" pitchFamily="2"/>
                        <a:sym typeface="宋体" panose="02010600030101010101" pitchFamily="2" charset="-122"/>
                      </a:endParaRPr>
                    </a:p>
                  </a:txBody>
                  <a:tcPr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lnTlToBr>
                      <a:noFill/>
                    </a:lnTlToBr>
                    <a:lnBlToTr>
                      <a:noFill/>
                    </a:lnBlToTr>
                    <a:solidFill>
                      <a:srgbClr val="9BBB59">
                        <a:alpha val="100000"/>
                      </a:srgbClr>
                    </a:solidFill>
                  </a:tcPr>
                </a:tc>
                <a:tc>
                  <a:txBody>
                    <a:bodyPr wrap="square"/>
                    <a:lstStyle>
                      <a:lvl1pPr marL="342900" lvl="0" indent="-342900" algn="l" defTabSz="914400" eaLnBrk="0" fontAlgn="base" latinLnBrk="0" hangingPunct="0">
                        <a:lnSpc>
                          <a:spcPct val="100000"/>
                        </a:lnSpc>
                        <a:spcBef>
                          <a:spcPct val="20000"/>
                        </a:spcBef>
                        <a:spcAft>
                          <a:spcPct val="0"/>
                        </a:spcAft>
                        <a:buFont typeface="Arial" panose="020B0604020202020204" charset="-12"/>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spcBef>
                          <a:spcPct val="20000"/>
                        </a:spcBef>
                        <a:buNone/>
                      </a:pPr>
                      <a:r>
                        <a:rPr lang="zh-CN" altLang="en-US" sz="1400" b="1">
                          <a:solidFill>
                            <a:srgbClr val="FFFFFF"/>
                          </a:solidFill>
                          <a:latin typeface="Calibri" panose="020F0502020204030204" pitchFamily="2"/>
                          <a:sym typeface="宋体" panose="02010600030101010101" pitchFamily="2" charset="-122"/>
                        </a:rPr>
                        <a:t>测试场地</a:t>
                      </a:r>
                      <a:endParaRPr lang="zh-CN" altLang="en-US" sz="1400" b="1">
                        <a:solidFill>
                          <a:srgbClr val="FFFFFF"/>
                        </a:solidFill>
                        <a:latin typeface="Calibri" panose="020F0502020204030204" pitchFamily="2"/>
                        <a:sym typeface="宋体" panose="02010600030101010101" pitchFamily="2" charset="-122"/>
                      </a:endParaRPr>
                    </a:p>
                  </a:txBody>
                  <a:tcPr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lnTlToBr>
                      <a:noFill/>
                    </a:lnTlToBr>
                    <a:lnBlToTr>
                      <a:noFill/>
                    </a:lnBlToTr>
                    <a:solidFill>
                      <a:srgbClr val="9BBB59">
                        <a:alpha val="100000"/>
                      </a:srgbClr>
                    </a:solidFill>
                  </a:tcPr>
                </a:tc>
              </a:tr>
              <a:tr h="944563">
                <a:tc>
                  <a:txBody>
                    <a:bodyPr wrap="square"/>
                    <a:lstStyle>
                      <a:lvl1pPr marL="342900" lvl="0" indent="-342900" algn="l" defTabSz="914400" eaLnBrk="0" fontAlgn="base" latinLnBrk="0" hangingPunct="0">
                        <a:lnSpc>
                          <a:spcPct val="100000"/>
                        </a:lnSpc>
                        <a:spcBef>
                          <a:spcPct val="20000"/>
                        </a:spcBef>
                        <a:spcAft>
                          <a:spcPct val="0"/>
                        </a:spcAft>
                        <a:buFont typeface="Arial" panose="020B0604020202020204" charset="-12"/>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indent="0" algn="ctr">
                        <a:buNone/>
                      </a:pPr>
                      <a:r>
                        <a:rPr lang="zh-CN" altLang="en-US" sz="1400" b="0" u="none">
                          <a:latin typeface="+mj-lt"/>
                          <a:ea typeface="宋体" panose="02010600030101010101" pitchFamily="2" charset="-122"/>
                          <a:cs typeface="宋体" panose="02010600030101010101" pitchFamily="2" charset="-122"/>
                        </a:rPr>
                        <a:t>射频辐射抗扰度</a:t>
                      </a:r>
                      <a:r>
                        <a:rPr lang="zh-CN" altLang="en-US" sz="1400" b="0" u="none">
                          <a:solidFill>
                            <a:srgbClr val="000000"/>
                          </a:solidFill>
                          <a:latin typeface="+mj-lt"/>
                          <a:ea typeface="宋体" panose="02010600030101010101" pitchFamily="2" charset="-122"/>
                          <a:cs typeface="宋体" panose="02010600030101010101" pitchFamily="2" charset="-122"/>
                        </a:rPr>
                        <a:t>电波暗室法</a:t>
                      </a:r>
                      <a:endParaRPr lang="zh-CN" altLang="en-US" sz="1400" b="0" u="none">
                        <a:solidFill>
                          <a:srgbClr val="000000"/>
                        </a:solidFill>
                        <a:latin typeface="+mj-lt"/>
                        <a:ea typeface="宋体" panose="02010600030101010101" pitchFamily="2" charset="-122"/>
                        <a:cs typeface="宋体" panose="02010600030101010101" pitchFamily="2" charset="-122"/>
                      </a:endParaRPr>
                    </a:p>
                    <a:p>
                      <a:pPr marL="0" indent="0" algn="ctr">
                        <a:buNone/>
                      </a:pPr>
                      <a:r>
                        <a:rPr lang="zh-CN" altLang="en-US" sz="1400" b="0" u="none">
                          <a:solidFill>
                            <a:srgbClr val="000000"/>
                          </a:solidFill>
                          <a:latin typeface="+mj-lt"/>
                          <a:ea typeface="宋体" panose="02010600030101010101" pitchFamily="2" charset="-122"/>
                          <a:cs typeface="宋体" panose="02010600030101010101" pitchFamily="2" charset="-122"/>
                        </a:rPr>
                        <a:t>（</a:t>
                      </a:r>
                      <a:r>
                        <a:rPr lang="en-US" altLang="zh-CN" sz="1400" b="0" u="none">
                          <a:solidFill>
                            <a:srgbClr val="000000"/>
                          </a:solidFill>
                          <a:latin typeface="+mj-lt"/>
                          <a:ea typeface="宋体" panose="02010600030101010101" pitchFamily="2" charset="-122"/>
                          <a:cs typeface="宋体" panose="02010600030101010101" pitchFamily="2" charset="-122"/>
                        </a:rPr>
                        <a:t>ALSE</a:t>
                      </a:r>
                      <a:r>
                        <a:rPr lang="zh-CN" altLang="en-US" sz="1400" b="0" u="none">
                          <a:solidFill>
                            <a:srgbClr val="000000"/>
                          </a:solidFill>
                          <a:latin typeface="+mj-lt"/>
                          <a:ea typeface="宋体" panose="02010600030101010101" pitchFamily="2" charset="-122"/>
                          <a:cs typeface="宋体" panose="02010600030101010101" pitchFamily="2" charset="-122"/>
                        </a:rPr>
                        <a:t>）</a:t>
                      </a:r>
                      <a:endParaRPr lang="zh-CN" altLang="en-US" sz="1400" b="0" u="none">
                        <a:latin typeface="+mj-lt"/>
                        <a:ea typeface="宋体" panose="02010600030101010101" pitchFamily="2" charset="-122"/>
                        <a:cs typeface="宋体" panose="02010600030101010101" pitchFamily="2" charset="-122"/>
                      </a:endParaRPr>
                    </a:p>
                  </a:txBody>
                  <a:tcPr marL="0" marR="0" marT="0" marB="1"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EE7D1">
                        <a:alpha val="100000"/>
                      </a:srgbClr>
                    </a:solidFill>
                  </a:tcPr>
                </a:tc>
                <a:tc>
                  <a:txBody>
                    <a:bodyPr wrap="square"/>
                    <a:lstStyle>
                      <a:lvl1pPr marL="342900" lvl="0" indent="-342900" algn="l" defTabSz="914400" eaLnBrk="0" fontAlgn="base" latinLnBrk="0" hangingPunct="0">
                        <a:lnSpc>
                          <a:spcPct val="100000"/>
                        </a:lnSpc>
                        <a:spcBef>
                          <a:spcPct val="20000"/>
                        </a:spcBef>
                        <a:spcAft>
                          <a:spcPct val="0"/>
                        </a:spcAft>
                        <a:buFont typeface="Arial" panose="020B0604020202020204" charset="-12"/>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indent="0" algn="ctr">
                        <a:buNone/>
                      </a:pPr>
                      <a:r>
                        <a:rPr lang="en-US" altLang="zh-CN" sz="1400" b="0" u="none">
                          <a:solidFill>
                            <a:srgbClr val="000000"/>
                          </a:solidFill>
                          <a:latin typeface="+mj-lt"/>
                          <a:ea typeface="宋体" panose="02010600030101010101" pitchFamily="2" charset="-122"/>
                          <a:cs typeface="宋体" panose="02010600030101010101" pitchFamily="2" charset="-122"/>
                        </a:rPr>
                        <a:t>80M</a:t>
                      </a:r>
                      <a:r>
                        <a:rPr lang="en-US" altLang="zh-CN" sz="1400" b="0" u="none">
                          <a:solidFill>
                            <a:srgbClr val="000000"/>
                          </a:solidFill>
                          <a:latin typeface="+mj-lt"/>
                          <a:ea typeface="Times New Roman" panose="02020603050405020304" pitchFamily="2" charset="0"/>
                          <a:cs typeface="Times New Roman" panose="02020603050405020304" pitchFamily="2" charset="0"/>
                        </a:rPr>
                        <a:t>Hz</a:t>
                      </a:r>
                      <a:r>
                        <a:rPr lang="zh-CN" altLang="en-US" sz="1400" b="0" u="none">
                          <a:solidFill>
                            <a:srgbClr val="000000"/>
                          </a:solidFill>
                          <a:latin typeface="+mj-lt"/>
                          <a:ea typeface="Times New Roman" panose="02020603050405020304" pitchFamily="2" charset="0"/>
                          <a:cs typeface="Times New Roman" panose="02020603050405020304" pitchFamily="2" charset="0"/>
                        </a:rPr>
                        <a:t>～</a:t>
                      </a:r>
                      <a:r>
                        <a:rPr lang="en-US" altLang="zh-CN" sz="1400" b="0" u="none">
                          <a:solidFill>
                            <a:srgbClr val="000000"/>
                          </a:solidFill>
                          <a:latin typeface="+mj-lt"/>
                          <a:ea typeface="Times New Roman" panose="02020603050405020304" pitchFamily="2" charset="0"/>
                          <a:cs typeface="Times New Roman" panose="02020603050405020304" pitchFamily="2" charset="0"/>
                        </a:rPr>
                        <a:t>2.5</a:t>
                      </a:r>
                      <a:r>
                        <a:rPr lang="en-US" altLang="zh-CN" sz="1400" b="0" u="none">
                          <a:solidFill>
                            <a:srgbClr val="000000"/>
                          </a:solidFill>
                          <a:latin typeface="+mj-lt"/>
                          <a:ea typeface="宋体" panose="02010600030101010101" pitchFamily="2" charset="-122"/>
                          <a:cs typeface="宋体" panose="02010600030101010101" pitchFamily="2" charset="-122"/>
                        </a:rPr>
                        <a:t>G</a:t>
                      </a:r>
                      <a:r>
                        <a:rPr lang="en-US" altLang="zh-CN" sz="1400" b="0" u="none">
                          <a:solidFill>
                            <a:srgbClr val="000000"/>
                          </a:solidFill>
                          <a:latin typeface="+mj-lt"/>
                          <a:ea typeface="Times New Roman" panose="02020603050405020304" pitchFamily="2" charset="0"/>
                          <a:cs typeface="Times New Roman" panose="02020603050405020304" pitchFamily="2" charset="0"/>
                        </a:rPr>
                        <a:t>Hz</a:t>
                      </a:r>
                      <a:r>
                        <a:rPr lang="zh-CN" altLang="en-US" sz="1400" b="0" u="none">
                          <a:solidFill>
                            <a:srgbClr val="000000"/>
                          </a:solidFill>
                          <a:latin typeface="+mj-lt"/>
                          <a:ea typeface="宋体" panose="02010600030101010101" pitchFamily="2" charset="-122"/>
                          <a:cs typeface="宋体" panose="02010600030101010101" pitchFamily="2" charset="-122"/>
                        </a:rPr>
                        <a:t>，</a:t>
                      </a:r>
                      <a:endParaRPr lang="zh-CN" altLang="en-US" sz="1400" b="0" u="none">
                        <a:solidFill>
                          <a:srgbClr val="000000"/>
                        </a:solidFill>
                        <a:latin typeface="+mj-lt"/>
                        <a:ea typeface="宋体" panose="02010600030101010101" pitchFamily="2" charset="-122"/>
                        <a:cs typeface="宋体" panose="02010600030101010101" pitchFamily="2" charset="-122"/>
                      </a:endParaRPr>
                    </a:p>
                    <a:p>
                      <a:pPr marL="0" indent="0" algn="ctr">
                        <a:buNone/>
                      </a:pPr>
                      <a:r>
                        <a:rPr lang="en-US" altLang="zh-CN" sz="1400" b="0" u="none">
                          <a:solidFill>
                            <a:srgbClr val="000000"/>
                          </a:solidFill>
                          <a:latin typeface="+mj-lt"/>
                          <a:ea typeface="宋体" panose="02010600030101010101" pitchFamily="2" charset="-122"/>
                          <a:cs typeface="宋体" panose="02010600030101010101" pitchFamily="2" charset="-122"/>
                        </a:rPr>
                        <a:t>100V/m</a:t>
                      </a:r>
                      <a:r>
                        <a:rPr lang="zh-CN" altLang="en-US" sz="1400" b="0" u="none">
                          <a:solidFill>
                            <a:srgbClr val="000000"/>
                          </a:solidFill>
                          <a:latin typeface="+mj-lt"/>
                          <a:ea typeface="宋体" panose="02010600030101010101" pitchFamily="2" charset="-122"/>
                          <a:cs typeface="宋体" panose="02010600030101010101" pitchFamily="2" charset="-122"/>
                        </a:rPr>
                        <a:t>或自定义</a:t>
                      </a:r>
                      <a:endParaRPr lang="zh-CN" altLang="en-US" sz="1400" b="0" u="none">
                        <a:solidFill>
                          <a:srgbClr val="000000"/>
                        </a:solidFill>
                        <a:latin typeface="+mj-lt"/>
                        <a:ea typeface="宋体" panose="02010600030101010101" pitchFamily="2" charset="-122"/>
                        <a:cs typeface="宋体" panose="02010600030101010101" pitchFamily="2" charset="-122"/>
                      </a:endParaRPr>
                    </a:p>
                  </a:txBody>
                  <a:tcPr marL="0" marR="0" marT="0" marB="1"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EE7D1">
                        <a:alpha val="100000"/>
                      </a:srgbClr>
                    </a:solidFill>
                  </a:tcPr>
                </a:tc>
                <a:tc>
                  <a:txBody>
                    <a:bodyPr wrap="square"/>
                    <a:lstStyle>
                      <a:lvl1pPr marL="342900" lvl="0" indent="-342900" algn="l" defTabSz="914400" eaLnBrk="0" fontAlgn="base" latinLnBrk="0" hangingPunct="0">
                        <a:lnSpc>
                          <a:spcPct val="100000"/>
                        </a:lnSpc>
                        <a:spcBef>
                          <a:spcPct val="20000"/>
                        </a:spcBef>
                        <a:spcAft>
                          <a:spcPct val="0"/>
                        </a:spcAft>
                        <a:buFont typeface="Arial" panose="020B0604020202020204" charset="-12"/>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indent="0" algn="ctr">
                        <a:buNone/>
                      </a:pPr>
                      <a:r>
                        <a:rPr lang="en-US" altLang="zh-CN" sz="1400" b="0" u="none">
                          <a:latin typeface="+mj-lt"/>
                          <a:ea typeface="宋体" panose="02010600030101010101" pitchFamily="2" charset="-122"/>
                          <a:cs typeface="宋体" panose="02010600030101010101" pitchFamily="2" charset="-122"/>
                        </a:rPr>
                        <a:t>EMS61000-3A</a:t>
                      </a:r>
                      <a:r>
                        <a:rPr lang="zh-CN" altLang="en-US" sz="1400" b="0" u="none">
                          <a:latin typeface="+mj-lt"/>
                          <a:ea typeface="宋体" panose="02010600030101010101" pitchFamily="2" charset="-122"/>
                          <a:cs typeface="宋体" panose="02010600030101010101" pitchFamily="2" charset="-122"/>
                        </a:rPr>
                        <a:t>辐射抗扰度测试系统</a:t>
                      </a:r>
                      <a:endParaRPr lang="zh-CN" altLang="en-US" sz="1400" b="0" u="none">
                        <a:latin typeface="+mj-lt"/>
                        <a:ea typeface="宋体" panose="02010600030101010101" pitchFamily="2" charset="-122"/>
                        <a:cs typeface="宋体" panose="02010600030101010101" pitchFamily="2" charset="-122"/>
                      </a:endParaRPr>
                    </a:p>
                    <a:p>
                      <a:pPr marL="0" indent="0" algn="ctr">
                        <a:buNone/>
                      </a:pPr>
                      <a:r>
                        <a:rPr lang="zh-CN" altLang="en-US" sz="1400" b="0" u="none">
                          <a:latin typeface="+mj-lt"/>
                          <a:ea typeface="宋体" panose="02010600030101010101" pitchFamily="2" charset="-122"/>
                          <a:cs typeface="宋体" panose="02010600030101010101" pitchFamily="2" charset="-122"/>
                        </a:rPr>
                        <a:t>包含：信号源、功率放大器、发射天线、功率计、场强计等</a:t>
                      </a:r>
                      <a:endParaRPr lang="zh-CN" altLang="en-US" sz="1400" b="0" u="none">
                        <a:latin typeface="+mj-lt"/>
                        <a:ea typeface="宋体" panose="02010600030101010101" pitchFamily="2" charset="-122"/>
                        <a:cs typeface="宋体" panose="02010600030101010101" pitchFamily="2" charset="-122"/>
                      </a:endParaRPr>
                    </a:p>
                  </a:txBody>
                  <a:tcPr marL="0" marR="0" marT="0" marB="1"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EE7D1">
                        <a:alpha val="100000"/>
                      </a:srgbClr>
                    </a:solidFill>
                  </a:tcPr>
                </a:tc>
                <a:tc>
                  <a:txBody>
                    <a:bodyPr wrap="square"/>
                    <a:lstStyle>
                      <a:lvl1pPr marL="342900" lvl="0" indent="-342900" algn="l" defTabSz="914400" eaLnBrk="0" fontAlgn="base" latinLnBrk="0" hangingPunct="0">
                        <a:lnSpc>
                          <a:spcPct val="100000"/>
                        </a:lnSpc>
                        <a:spcBef>
                          <a:spcPct val="20000"/>
                        </a:spcBef>
                        <a:spcAft>
                          <a:spcPct val="0"/>
                        </a:spcAft>
                        <a:buFont typeface="Arial" panose="020B0604020202020204" charset="-12"/>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indent="0" algn="ctr">
                        <a:buNone/>
                      </a:pPr>
                      <a:r>
                        <a:rPr lang="zh-CN" altLang="en-US" sz="1400" b="0" u="none">
                          <a:latin typeface="+mj-lt"/>
                          <a:ea typeface="宋体" panose="02010600030101010101" pitchFamily="2" charset="-122"/>
                          <a:cs typeface="宋体" panose="02010600030101010101" pitchFamily="2" charset="-122"/>
                        </a:rPr>
                        <a:t>电波暗室</a:t>
                      </a:r>
                      <a:endParaRPr lang="zh-CN" altLang="en-US" sz="1400" b="0" u="none">
                        <a:latin typeface="+mj-lt"/>
                        <a:ea typeface="宋体" panose="02010600030101010101" pitchFamily="2" charset="-122"/>
                        <a:cs typeface="宋体" panose="02010600030101010101" pitchFamily="2" charset="-122"/>
                      </a:endParaRPr>
                    </a:p>
                  </a:txBody>
                  <a:tcPr marL="0" marR="0" marT="0" marB="1"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EE7D1">
                        <a:alpha val="100000"/>
                      </a:srgbClr>
                    </a:solidFill>
                  </a:tcPr>
                </a:tc>
              </a:tr>
              <a:tr h="928687">
                <a:tc>
                  <a:txBody>
                    <a:bodyPr wrap="square"/>
                    <a:lstStyle>
                      <a:lvl1pPr marL="342900" lvl="0" indent="-342900" algn="l" defTabSz="914400" eaLnBrk="0" fontAlgn="base" latinLnBrk="0" hangingPunct="0">
                        <a:lnSpc>
                          <a:spcPct val="100000"/>
                        </a:lnSpc>
                        <a:spcBef>
                          <a:spcPct val="20000"/>
                        </a:spcBef>
                        <a:spcAft>
                          <a:spcPct val="0"/>
                        </a:spcAft>
                        <a:buFont typeface="Arial" panose="020B0604020202020204" charset="-12"/>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indent="0" algn="ctr">
                        <a:buNone/>
                      </a:pPr>
                      <a:r>
                        <a:rPr lang="zh-CN" altLang="en-US" sz="1400" b="0" u="none">
                          <a:latin typeface="+mj-lt"/>
                          <a:ea typeface="宋体" panose="02010600030101010101" pitchFamily="2" charset="-122"/>
                          <a:cs typeface="宋体" panose="02010600030101010101" pitchFamily="2" charset="-122"/>
                        </a:rPr>
                        <a:t>射频辐射抗扰度</a:t>
                      </a:r>
                      <a:endParaRPr lang="zh-CN" altLang="en-US" sz="1400" b="0" u="none">
                        <a:latin typeface="+mj-lt"/>
                        <a:ea typeface="宋体" panose="02010600030101010101" pitchFamily="2" charset="-122"/>
                        <a:cs typeface="宋体" panose="02010600030101010101" pitchFamily="2" charset="-122"/>
                      </a:endParaRPr>
                    </a:p>
                    <a:p>
                      <a:pPr marL="0" indent="0" algn="ctr">
                        <a:buNone/>
                      </a:pPr>
                      <a:r>
                        <a:rPr lang="en-US" altLang="zh-CN" sz="1400" b="0" u="none">
                          <a:solidFill>
                            <a:srgbClr val="000000"/>
                          </a:solidFill>
                          <a:latin typeface="+mj-lt"/>
                          <a:ea typeface="宋体" panose="02010600030101010101" pitchFamily="2" charset="-122"/>
                          <a:cs typeface="宋体" panose="02010600030101010101" pitchFamily="2" charset="-122"/>
                        </a:rPr>
                        <a:t>TEM</a:t>
                      </a:r>
                      <a:r>
                        <a:rPr lang="zh-CN" altLang="en-US" sz="1400" b="0" u="none">
                          <a:solidFill>
                            <a:srgbClr val="000000"/>
                          </a:solidFill>
                          <a:latin typeface="+mj-lt"/>
                          <a:ea typeface="宋体" panose="02010600030101010101" pitchFamily="2" charset="-122"/>
                          <a:cs typeface="宋体" panose="02010600030101010101" pitchFamily="2" charset="-122"/>
                        </a:rPr>
                        <a:t>小室法</a:t>
                      </a:r>
                      <a:endParaRPr lang="zh-CN" altLang="en-US" sz="1400" b="0" u="none">
                        <a:latin typeface="+mj-lt"/>
                        <a:ea typeface="宋体" panose="02010600030101010101" pitchFamily="2" charset="-122"/>
                        <a:cs typeface="宋体" panose="02010600030101010101" pitchFamily="2" charset="-122"/>
                      </a:endParaRPr>
                    </a:p>
                  </a:txBody>
                  <a:tcPr marL="0" marR="0" marT="0" marB="1"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FF3EA">
                        <a:alpha val="100000"/>
                      </a:srgbClr>
                    </a:solidFill>
                  </a:tcPr>
                </a:tc>
                <a:tc>
                  <a:txBody>
                    <a:bodyPr wrap="square"/>
                    <a:lstStyle>
                      <a:lvl1pPr marL="342900" lvl="0" indent="-342900" algn="l" defTabSz="914400" eaLnBrk="0" fontAlgn="base" latinLnBrk="0" hangingPunct="0">
                        <a:lnSpc>
                          <a:spcPct val="100000"/>
                        </a:lnSpc>
                        <a:spcBef>
                          <a:spcPct val="20000"/>
                        </a:spcBef>
                        <a:spcAft>
                          <a:spcPct val="0"/>
                        </a:spcAft>
                        <a:buFont typeface="Arial" panose="020B0604020202020204" charset="-12"/>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indent="0" algn="ctr">
                        <a:buNone/>
                      </a:pPr>
                      <a:r>
                        <a:rPr lang="en-US" altLang="zh-CN" sz="1400" b="0" u="none">
                          <a:solidFill>
                            <a:srgbClr val="000000"/>
                          </a:solidFill>
                          <a:latin typeface="+mj-lt"/>
                          <a:ea typeface="宋体" panose="02010600030101010101" pitchFamily="2" charset="-122"/>
                          <a:cs typeface="宋体" panose="02010600030101010101" pitchFamily="2" charset="-122"/>
                        </a:rPr>
                        <a:t>0.01M</a:t>
                      </a:r>
                      <a:r>
                        <a:rPr lang="en-US" altLang="zh-CN" sz="1400" b="0" u="none">
                          <a:solidFill>
                            <a:srgbClr val="000000"/>
                          </a:solidFill>
                          <a:latin typeface="+mj-lt"/>
                          <a:ea typeface="Times New Roman" panose="02020603050405020304" pitchFamily="2" charset="0"/>
                          <a:cs typeface="Times New Roman" panose="02020603050405020304" pitchFamily="2" charset="0"/>
                        </a:rPr>
                        <a:t>Hz</a:t>
                      </a:r>
                      <a:r>
                        <a:rPr lang="zh-CN" altLang="en-US" sz="1400" b="0" u="none">
                          <a:solidFill>
                            <a:srgbClr val="000000"/>
                          </a:solidFill>
                          <a:latin typeface="+mj-lt"/>
                          <a:ea typeface="Times New Roman" panose="02020603050405020304" pitchFamily="2" charset="0"/>
                          <a:cs typeface="Times New Roman" panose="02020603050405020304" pitchFamily="2" charset="0"/>
                        </a:rPr>
                        <a:t>～</a:t>
                      </a:r>
                      <a:r>
                        <a:rPr lang="en-US" altLang="zh-CN" sz="1400" b="0" u="none">
                          <a:solidFill>
                            <a:srgbClr val="000000"/>
                          </a:solidFill>
                          <a:latin typeface="+mj-lt"/>
                          <a:ea typeface="宋体" panose="02010600030101010101" pitchFamily="2" charset="-122"/>
                          <a:cs typeface="宋体" panose="02010600030101010101" pitchFamily="2" charset="-122"/>
                        </a:rPr>
                        <a:t>200</a:t>
                      </a:r>
                      <a:r>
                        <a:rPr lang="en-US" altLang="zh-CN" sz="1400" b="0" u="none">
                          <a:solidFill>
                            <a:srgbClr val="000000"/>
                          </a:solidFill>
                          <a:latin typeface="+mj-lt"/>
                          <a:ea typeface="Times New Roman" panose="02020603050405020304" pitchFamily="2" charset="0"/>
                          <a:cs typeface="Times New Roman" panose="02020603050405020304" pitchFamily="2" charset="0"/>
                        </a:rPr>
                        <a:t>MHz</a:t>
                      </a:r>
                      <a:r>
                        <a:rPr lang="zh-CN" altLang="en-US" sz="1400" b="0" u="none">
                          <a:solidFill>
                            <a:srgbClr val="000000"/>
                          </a:solidFill>
                          <a:latin typeface="+mj-lt"/>
                          <a:ea typeface="宋体" panose="02010600030101010101" pitchFamily="2" charset="-122"/>
                          <a:cs typeface="宋体" panose="02010600030101010101" pitchFamily="2" charset="-122"/>
                        </a:rPr>
                        <a:t>，</a:t>
                      </a:r>
                      <a:endParaRPr lang="zh-CN" altLang="en-US" sz="1400" b="0" u="none">
                        <a:solidFill>
                          <a:srgbClr val="000000"/>
                        </a:solidFill>
                        <a:latin typeface="+mj-lt"/>
                        <a:ea typeface="宋体" panose="02010600030101010101" pitchFamily="2" charset="-122"/>
                        <a:cs typeface="宋体" panose="02010600030101010101" pitchFamily="2" charset="-122"/>
                      </a:endParaRPr>
                    </a:p>
                    <a:p>
                      <a:pPr marL="0" indent="0" algn="ctr">
                        <a:buNone/>
                      </a:pPr>
                      <a:r>
                        <a:rPr lang="en-US" altLang="zh-CN" sz="1400" b="0" u="none">
                          <a:solidFill>
                            <a:srgbClr val="000000"/>
                          </a:solidFill>
                          <a:latin typeface="+mj-lt"/>
                          <a:ea typeface="宋体" panose="02010600030101010101" pitchFamily="2" charset="-122"/>
                          <a:cs typeface="宋体" panose="02010600030101010101" pitchFamily="2" charset="-122"/>
                        </a:rPr>
                        <a:t>200V/m</a:t>
                      </a:r>
                      <a:r>
                        <a:rPr lang="zh-CN" altLang="en-US" sz="1400" b="0" u="none">
                          <a:solidFill>
                            <a:srgbClr val="000000"/>
                          </a:solidFill>
                          <a:latin typeface="+mj-lt"/>
                          <a:ea typeface="宋体" panose="02010600030101010101" pitchFamily="2" charset="-122"/>
                          <a:cs typeface="宋体" panose="02010600030101010101" pitchFamily="2" charset="-122"/>
                        </a:rPr>
                        <a:t>或自定义</a:t>
                      </a:r>
                      <a:endParaRPr lang="zh-CN" altLang="en-US" sz="1400" b="0" u="none">
                        <a:solidFill>
                          <a:srgbClr val="000000"/>
                        </a:solidFill>
                        <a:latin typeface="+mj-lt"/>
                        <a:ea typeface="宋体" panose="02010600030101010101" pitchFamily="2" charset="-122"/>
                        <a:cs typeface="宋体" panose="02010600030101010101" pitchFamily="2" charset="-122"/>
                      </a:endParaRPr>
                    </a:p>
                  </a:txBody>
                  <a:tcPr marL="0" marR="0" marT="0" marB="1"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FF3EA">
                        <a:alpha val="100000"/>
                      </a:srgbClr>
                    </a:solidFill>
                  </a:tcPr>
                </a:tc>
                <a:tc>
                  <a:txBody>
                    <a:bodyPr wrap="square"/>
                    <a:lstStyle>
                      <a:lvl1pPr marL="342900" lvl="0" indent="-342900" algn="l" defTabSz="914400" eaLnBrk="0" fontAlgn="base" latinLnBrk="0" hangingPunct="0">
                        <a:lnSpc>
                          <a:spcPct val="100000"/>
                        </a:lnSpc>
                        <a:spcBef>
                          <a:spcPct val="20000"/>
                        </a:spcBef>
                        <a:spcAft>
                          <a:spcPct val="0"/>
                        </a:spcAft>
                        <a:buFont typeface="Arial" panose="020B0604020202020204" charset="-12"/>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indent="0" algn="ctr">
                        <a:buNone/>
                      </a:pPr>
                      <a:r>
                        <a:rPr lang="zh-CN" altLang="en-US" sz="1400" b="0" u="none">
                          <a:latin typeface="+mj-lt"/>
                          <a:ea typeface="宋体" panose="02010600030101010101" pitchFamily="2" charset="-122"/>
                          <a:cs typeface="宋体" panose="02010600030101010101" pitchFamily="2" charset="-122"/>
                        </a:rPr>
                        <a:t>信号源、功率放大器、</a:t>
                      </a:r>
                      <a:r>
                        <a:rPr lang="en-US" altLang="zh-CN" sz="1400" b="0" u="none">
                          <a:latin typeface="+mj-lt"/>
                          <a:ea typeface="宋体" panose="02010600030101010101" pitchFamily="2" charset="-122"/>
                          <a:cs typeface="宋体" panose="02010600030101010101" pitchFamily="2" charset="-122"/>
                        </a:rPr>
                        <a:t>TEM</a:t>
                      </a:r>
                      <a:r>
                        <a:rPr lang="zh-CN" altLang="en-US" sz="1400" b="0" u="none">
                          <a:latin typeface="+mj-lt"/>
                          <a:ea typeface="宋体" panose="02010600030101010101" pitchFamily="2" charset="-122"/>
                          <a:cs typeface="宋体" panose="02010600030101010101" pitchFamily="2" charset="-122"/>
                        </a:rPr>
                        <a:t>小室、功率计、场强计等</a:t>
                      </a:r>
                      <a:endParaRPr lang="zh-CN" altLang="en-US" sz="1400" b="0" u="none">
                        <a:latin typeface="+mj-lt"/>
                        <a:ea typeface="宋体" panose="02010600030101010101" pitchFamily="2" charset="-122"/>
                        <a:cs typeface="宋体" panose="02010600030101010101" pitchFamily="2" charset="-122"/>
                      </a:endParaRPr>
                    </a:p>
                  </a:txBody>
                  <a:tcPr marL="0" marR="0" marT="0" marB="1"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FF3EA">
                        <a:alpha val="100000"/>
                      </a:srgbClr>
                    </a:solidFill>
                  </a:tcPr>
                </a:tc>
                <a:tc>
                  <a:txBody>
                    <a:bodyPr wrap="square"/>
                    <a:lstStyle>
                      <a:lvl1pPr marL="342900" lvl="0" indent="-342900" algn="l" defTabSz="914400" eaLnBrk="0" fontAlgn="base" latinLnBrk="0" hangingPunct="0">
                        <a:lnSpc>
                          <a:spcPct val="100000"/>
                        </a:lnSpc>
                        <a:spcBef>
                          <a:spcPct val="20000"/>
                        </a:spcBef>
                        <a:spcAft>
                          <a:spcPct val="0"/>
                        </a:spcAft>
                        <a:buFont typeface="Arial" panose="020B0604020202020204" charset="-12"/>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indent="0" algn="ctr">
                        <a:buNone/>
                      </a:pPr>
                      <a:r>
                        <a:rPr lang="zh-CN" altLang="en-US" sz="1400" b="0" u="none">
                          <a:solidFill>
                            <a:srgbClr val="000000"/>
                          </a:solidFill>
                          <a:latin typeface="+mj-lt"/>
                          <a:ea typeface="Times New Roman" panose="02020603050405020304" pitchFamily="2" charset="0"/>
                          <a:cs typeface="Times New Roman" panose="02020603050405020304" pitchFamily="2" charset="0"/>
                        </a:rPr>
                        <a:t>无特殊要求</a:t>
                      </a:r>
                      <a:endParaRPr lang="zh-CN" altLang="en-US" sz="1400" b="0" u="none">
                        <a:solidFill>
                          <a:srgbClr val="000000"/>
                        </a:solidFill>
                        <a:latin typeface="+mj-lt"/>
                        <a:ea typeface="Times New Roman" panose="02020603050405020304" pitchFamily="2" charset="0"/>
                        <a:cs typeface="Times New Roman" panose="02020603050405020304" pitchFamily="2" charset="0"/>
                      </a:endParaRPr>
                    </a:p>
                  </a:txBody>
                  <a:tcPr marL="0" marR="0" marT="0" marB="1"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FF3EA">
                        <a:alpha val="100000"/>
                      </a:srgbClr>
                    </a:solidFill>
                  </a:tcPr>
                </a:tc>
              </a:tr>
              <a:tr h="912813">
                <a:tc>
                  <a:txBody>
                    <a:bodyPr wrap="square"/>
                    <a:lstStyle>
                      <a:lvl1pPr marL="342900" lvl="0" indent="-342900" algn="l" defTabSz="914400" eaLnBrk="0" fontAlgn="base" latinLnBrk="0" hangingPunct="0">
                        <a:lnSpc>
                          <a:spcPct val="100000"/>
                        </a:lnSpc>
                        <a:spcBef>
                          <a:spcPct val="20000"/>
                        </a:spcBef>
                        <a:spcAft>
                          <a:spcPct val="0"/>
                        </a:spcAft>
                        <a:buFont typeface="Arial" panose="020B0604020202020204" charset="-12"/>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indent="0" algn="ctr">
                        <a:buNone/>
                      </a:pPr>
                      <a:r>
                        <a:rPr lang="zh-CN" altLang="en-US" sz="1400" b="0" u="none">
                          <a:latin typeface="+mj-lt"/>
                          <a:ea typeface="宋体" panose="02010600030101010101" pitchFamily="2" charset="-122"/>
                          <a:cs typeface="宋体" panose="02010600030101010101" pitchFamily="2" charset="-122"/>
                        </a:rPr>
                        <a:t>射频辐射抗扰度</a:t>
                      </a:r>
                      <a:r>
                        <a:rPr lang="zh-CN" altLang="en-US" sz="1400" b="0" u="none">
                          <a:solidFill>
                            <a:srgbClr val="000000"/>
                          </a:solidFill>
                          <a:latin typeface="+mj-lt"/>
                          <a:ea typeface="宋体" panose="02010600030101010101" pitchFamily="2" charset="-122"/>
                          <a:cs typeface="宋体" panose="02010600030101010101" pitchFamily="2" charset="-122"/>
                        </a:rPr>
                        <a:t>大电流注入法（</a:t>
                      </a:r>
                      <a:r>
                        <a:rPr lang="en-US" altLang="zh-CN" sz="1400" b="0" u="none">
                          <a:solidFill>
                            <a:srgbClr val="000000"/>
                          </a:solidFill>
                          <a:latin typeface="+mj-lt"/>
                          <a:ea typeface="宋体" panose="02010600030101010101" pitchFamily="2" charset="-122"/>
                          <a:cs typeface="宋体" panose="02010600030101010101" pitchFamily="2" charset="-122"/>
                        </a:rPr>
                        <a:t>BCI</a:t>
                      </a:r>
                      <a:r>
                        <a:rPr lang="zh-CN" altLang="en-US" sz="1400" b="0" u="none">
                          <a:solidFill>
                            <a:srgbClr val="000000"/>
                          </a:solidFill>
                          <a:latin typeface="+mj-lt"/>
                          <a:ea typeface="宋体" panose="02010600030101010101" pitchFamily="2" charset="-122"/>
                          <a:cs typeface="宋体" panose="02010600030101010101" pitchFamily="2" charset="-122"/>
                        </a:rPr>
                        <a:t>）</a:t>
                      </a:r>
                      <a:endParaRPr lang="zh-CN" altLang="en-US" sz="1400" b="0" u="none">
                        <a:latin typeface="+mj-lt"/>
                        <a:ea typeface="宋体" panose="02010600030101010101" pitchFamily="2" charset="-122"/>
                        <a:cs typeface="宋体" panose="02010600030101010101" pitchFamily="2" charset="-122"/>
                      </a:endParaRPr>
                    </a:p>
                  </a:txBody>
                  <a:tcPr marL="0" marR="0" marT="0" marB="1"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EE7D1">
                        <a:alpha val="100000"/>
                      </a:srgbClr>
                    </a:solidFill>
                  </a:tcPr>
                </a:tc>
                <a:tc>
                  <a:txBody>
                    <a:bodyPr wrap="square"/>
                    <a:lstStyle>
                      <a:lvl1pPr marL="342900" lvl="0" indent="-342900" algn="l" defTabSz="914400" eaLnBrk="0" fontAlgn="base" latinLnBrk="0" hangingPunct="0">
                        <a:lnSpc>
                          <a:spcPct val="100000"/>
                        </a:lnSpc>
                        <a:spcBef>
                          <a:spcPct val="20000"/>
                        </a:spcBef>
                        <a:spcAft>
                          <a:spcPct val="0"/>
                        </a:spcAft>
                        <a:buFont typeface="Arial" panose="020B0604020202020204" charset="-12"/>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indent="0" algn="ctr">
                        <a:buNone/>
                      </a:pPr>
                      <a:r>
                        <a:rPr lang="en-US" altLang="zh-CN" sz="1400" b="0" u="none">
                          <a:solidFill>
                            <a:srgbClr val="000000"/>
                          </a:solidFill>
                          <a:latin typeface="+mj-lt"/>
                          <a:ea typeface="宋体" panose="02010600030101010101" pitchFamily="2" charset="-122"/>
                          <a:cs typeface="宋体" panose="02010600030101010101" pitchFamily="2" charset="-122"/>
                        </a:rPr>
                        <a:t>1M</a:t>
                      </a:r>
                      <a:r>
                        <a:rPr lang="en-US" altLang="zh-CN" sz="1400" b="0" u="none">
                          <a:solidFill>
                            <a:srgbClr val="000000"/>
                          </a:solidFill>
                          <a:latin typeface="+mj-lt"/>
                          <a:ea typeface="Times New Roman" panose="02020603050405020304" pitchFamily="2" charset="0"/>
                          <a:cs typeface="Times New Roman" panose="02020603050405020304" pitchFamily="2" charset="0"/>
                        </a:rPr>
                        <a:t>Hz</a:t>
                      </a:r>
                      <a:r>
                        <a:rPr lang="zh-CN" altLang="en-US" sz="1400" b="0" u="none">
                          <a:solidFill>
                            <a:srgbClr val="000000"/>
                          </a:solidFill>
                          <a:latin typeface="+mj-lt"/>
                          <a:ea typeface="Times New Roman" panose="02020603050405020304" pitchFamily="2" charset="0"/>
                          <a:cs typeface="Times New Roman" panose="02020603050405020304" pitchFamily="2" charset="0"/>
                        </a:rPr>
                        <a:t>～</a:t>
                      </a:r>
                      <a:r>
                        <a:rPr lang="en-US" altLang="zh-CN" sz="1400" b="0" u="none">
                          <a:solidFill>
                            <a:srgbClr val="000000"/>
                          </a:solidFill>
                          <a:latin typeface="+mj-lt"/>
                          <a:ea typeface="宋体" panose="02010600030101010101" pitchFamily="2" charset="-122"/>
                          <a:cs typeface="宋体" panose="02010600030101010101" pitchFamily="2" charset="-122"/>
                        </a:rPr>
                        <a:t>400</a:t>
                      </a:r>
                      <a:r>
                        <a:rPr lang="en-US" altLang="zh-CN" sz="1400" b="0" u="none">
                          <a:solidFill>
                            <a:srgbClr val="000000"/>
                          </a:solidFill>
                          <a:latin typeface="+mj-lt"/>
                          <a:ea typeface="Times New Roman" panose="02020603050405020304" pitchFamily="2" charset="0"/>
                          <a:cs typeface="Times New Roman" panose="02020603050405020304" pitchFamily="2" charset="0"/>
                        </a:rPr>
                        <a:t>MHz</a:t>
                      </a:r>
                      <a:r>
                        <a:rPr lang="zh-CN" altLang="en-US" sz="1400" b="0" u="none">
                          <a:solidFill>
                            <a:srgbClr val="000000"/>
                          </a:solidFill>
                          <a:latin typeface="+mj-lt"/>
                          <a:ea typeface="宋体" panose="02010600030101010101" pitchFamily="2" charset="-122"/>
                          <a:cs typeface="宋体" panose="02010600030101010101" pitchFamily="2" charset="-122"/>
                        </a:rPr>
                        <a:t>，</a:t>
                      </a:r>
                      <a:endParaRPr lang="zh-CN" altLang="en-US" sz="1400" b="0" u="none">
                        <a:solidFill>
                          <a:srgbClr val="000000"/>
                        </a:solidFill>
                        <a:latin typeface="+mj-lt"/>
                        <a:ea typeface="宋体" panose="02010600030101010101" pitchFamily="2" charset="-122"/>
                        <a:cs typeface="宋体" panose="02010600030101010101" pitchFamily="2" charset="-122"/>
                      </a:endParaRPr>
                    </a:p>
                    <a:p>
                      <a:pPr marL="0" indent="0" algn="ctr">
                        <a:buNone/>
                      </a:pPr>
                      <a:r>
                        <a:rPr lang="en-US" altLang="zh-CN" sz="1400" b="0" u="none">
                          <a:solidFill>
                            <a:srgbClr val="000000"/>
                          </a:solidFill>
                          <a:latin typeface="+mj-lt"/>
                          <a:ea typeface="宋体" panose="02010600030101010101" pitchFamily="2" charset="-122"/>
                          <a:cs typeface="宋体" panose="02010600030101010101" pitchFamily="2" charset="-122"/>
                        </a:rPr>
                        <a:t>200mA</a:t>
                      </a:r>
                      <a:r>
                        <a:rPr lang="zh-CN" altLang="en-US" sz="1400" b="0" u="none">
                          <a:solidFill>
                            <a:srgbClr val="000000"/>
                          </a:solidFill>
                          <a:latin typeface="+mj-lt"/>
                          <a:ea typeface="宋体" panose="02010600030101010101" pitchFamily="2" charset="-122"/>
                          <a:cs typeface="宋体" panose="02010600030101010101" pitchFamily="2" charset="-122"/>
                        </a:rPr>
                        <a:t>或自定义</a:t>
                      </a:r>
                      <a:endParaRPr lang="zh-CN" altLang="en-US" sz="1400" b="0" u="none">
                        <a:solidFill>
                          <a:srgbClr val="000000"/>
                        </a:solidFill>
                        <a:latin typeface="+mj-lt"/>
                        <a:ea typeface="宋体" panose="02010600030101010101" pitchFamily="2" charset="-122"/>
                        <a:cs typeface="宋体" panose="02010600030101010101" pitchFamily="2" charset="-122"/>
                      </a:endParaRPr>
                    </a:p>
                  </a:txBody>
                  <a:tcPr marL="0" marR="0" marT="0" marB="1"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EE7D1">
                        <a:alpha val="100000"/>
                      </a:srgbClr>
                    </a:solidFill>
                  </a:tcPr>
                </a:tc>
                <a:tc>
                  <a:txBody>
                    <a:bodyPr wrap="square"/>
                    <a:lstStyle>
                      <a:lvl1pPr marL="342900" lvl="0" indent="-342900" algn="l" defTabSz="914400" eaLnBrk="0" fontAlgn="base" latinLnBrk="0" hangingPunct="0">
                        <a:lnSpc>
                          <a:spcPct val="100000"/>
                        </a:lnSpc>
                        <a:spcBef>
                          <a:spcPct val="20000"/>
                        </a:spcBef>
                        <a:spcAft>
                          <a:spcPct val="0"/>
                        </a:spcAft>
                        <a:buFont typeface="Arial" panose="020B0604020202020204" charset="-12"/>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indent="0" algn="ctr">
                        <a:buNone/>
                      </a:pPr>
                      <a:r>
                        <a:rPr lang="en-US" altLang="zh-CN" sz="1400" b="0" u="none">
                          <a:latin typeface="+mj-lt"/>
                          <a:ea typeface="宋体" panose="02010600030101010101" pitchFamily="2" charset="-122"/>
                          <a:cs typeface="宋体" panose="02010600030101010101" pitchFamily="2" charset="-122"/>
                        </a:rPr>
                        <a:t>AMS61000-6B</a:t>
                      </a:r>
                      <a:r>
                        <a:rPr lang="zh-CN" altLang="en-US" sz="1400" b="0" u="none">
                          <a:latin typeface="+mj-lt"/>
                          <a:ea typeface="宋体" panose="02010600030101010101" pitchFamily="2" charset="-122"/>
                          <a:cs typeface="宋体" panose="02010600030101010101" pitchFamily="2" charset="-122"/>
                        </a:rPr>
                        <a:t>汽车电子</a:t>
                      </a:r>
                      <a:r>
                        <a:rPr lang="en-US" altLang="zh-CN" sz="1400" b="0" u="none">
                          <a:latin typeface="+mj-lt"/>
                          <a:ea typeface="宋体" panose="02010600030101010101" pitchFamily="2" charset="-122"/>
                          <a:cs typeface="宋体" panose="02010600030101010101" pitchFamily="2" charset="-122"/>
                        </a:rPr>
                        <a:t>BCI</a:t>
                      </a:r>
                      <a:r>
                        <a:rPr lang="zh-CN" altLang="en-US" sz="1400" b="0" u="none">
                          <a:latin typeface="+mj-lt"/>
                          <a:ea typeface="宋体" panose="02010600030101010101" pitchFamily="2" charset="-122"/>
                          <a:cs typeface="宋体" panose="02010600030101010101" pitchFamily="2" charset="-122"/>
                        </a:rPr>
                        <a:t>测试系统</a:t>
                      </a:r>
                      <a:endParaRPr lang="zh-CN" altLang="en-US" sz="1400" b="0" u="none">
                        <a:latin typeface="+mj-lt"/>
                        <a:ea typeface="宋体" panose="02010600030101010101" pitchFamily="2" charset="-122"/>
                        <a:cs typeface="宋体" panose="02010600030101010101" pitchFamily="2" charset="-122"/>
                      </a:endParaRPr>
                    </a:p>
                    <a:p>
                      <a:pPr marL="0" indent="0" algn="ctr">
                        <a:buNone/>
                      </a:pPr>
                      <a:r>
                        <a:rPr lang="zh-CN" altLang="en-US" sz="1400" b="0" u="none">
                          <a:latin typeface="+mj-lt"/>
                          <a:ea typeface="宋体" panose="02010600030101010101" pitchFamily="2" charset="-122"/>
                          <a:cs typeface="宋体" panose="02010600030101010101" pitchFamily="2" charset="-122"/>
                        </a:rPr>
                        <a:t>包含：信号源、功率放大器、电流注入钳、电流探头、功率计、注入钳校准装置等</a:t>
                      </a:r>
                      <a:endParaRPr lang="zh-CN" altLang="en-US" sz="1400" b="0" u="none">
                        <a:latin typeface="+mj-lt"/>
                        <a:ea typeface="宋体" panose="02010600030101010101" pitchFamily="2" charset="-122"/>
                        <a:cs typeface="宋体" panose="02010600030101010101" pitchFamily="2" charset="-122"/>
                      </a:endParaRPr>
                    </a:p>
                  </a:txBody>
                  <a:tcPr marL="0" marR="0" marT="0" marB="1"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EE7D1">
                        <a:alpha val="100000"/>
                      </a:srgbClr>
                    </a:solidFill>
                  </a:tcPr>
                </a:tc>
                <a:tc>
                  <a:txBody>
                    <a:bodyPr wrap="square"/>
                    <a:lstStyle>
                      <a:lvl1pPr marL="342900" lvl="0" indent="-342900" algn="l" defTabSz="914400" eaLnBrk="0" fontAlgn="base" latinLnBrk="0" hangingPunct="0">
                        <a:lnSpc>
                          <a:spcPct val="100000"/>
                        </a:lnSpc>
                        <a:spcBef>
                          <a:spcPct val="20000"/>
                        </a:spcBef>
                        <a:spcAft>
                          <a:spcPct val="0"/>
                        </a:spcAft>
                        <a:buFont typeface="Arial" panose="020B0604020202020204" charset="-12"/>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indent="0" algn="ctr">
                        <a:buNone/>
                      </a:pPr>
                      <a:r>
                        <a:rPr lang="zh-CN" altLang="en-US" sz="1400" b="0" u="none">
                          <a:latin typeface="+mj-lt"/>
                          <a:ea typeface="Times New Roman" panose="02020603050405020304" pitchFamily="2" charset="0"/>
                          <a:cs typeface="Times New Roman" panose="02020603050405020304" pitchFamily="2" charset="0"/>
                        </a:rPr>
                        <a:t>屏蔽室</a:t>
                      </a:r>
                      <a:endParaRPr lang="zh-CN" altLang="en-US" sz="1400" b="0" u="none">
                        <a:latin typeface="+mj-lt"/>
                        <a:ea typeface="Times New Roman" panose="02020603050405020304" pitchFamily="2" charset="0"/>
                        <a:cs typeface="Times New Roman" panose="02020603050405020304" pitchFamily="2" charset="0"/>
                      </a:endParaRPr>
                    </a:p>
                  </a:txBody>
                  <a:tcPr marL="0" marR="0" marT="0" marB="1"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EE7D1">
                        <a:alpha val="100000"/>
                      </a:srgbClr>
                    </a:solidFill>
                  </a:tcPr>
                </a:tc>
              </a:tr>
              <a:tr h="820737">
                <a:tc>
                  <a:txBody>
                    <a:bodyPr wrap="square"/>
                    <a:lstStyle>
                      <a:lvl1pPr marL="342900" lvl="0" indent="-342900" algn="l" defTabSz="914400" eaLnBrk="0" fontAlgn="base" latinLnBrk="0" hangingPunct="0">
                        <a:lnSpc>
                          <a:spcPct val="100000"/>
                        </a:lnSpc>
                        <a:spcBef>
                          <a:spcPct val="20000"/>
                        </a:spcBef>
                        <a:spcAft>
                          <a:spcPct val="0"/>
                        </a:spcAft>
                        <a:buFont typeface="Arial" panose="020B0604020202020204" charset="-12"/>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indent="0" algn="ctr">
                        <a:buNone/>
                      </a:pPr>
                      <a:r>
                        <a:rPr lang="zh-CN" altLang="en-US" sz="1400" b="0" u="none">
                          <a:latin typeface="+mj-lt"/>
                          <a:ea typeface="宋体" panose="02010600030101010101" pitchFamily="2" charset="-122"/>
                          <a:cs typeface="宋体" panose="02010600030101010101" pitchFamily="2" charset="-122"/>
                        </a:rPr>
                        <a:t>射频辐射抗扰度</a:t>
                      </a:r>
                      <a:r>
                        <a:rPr lang="zh-CN" altLang="en-US" sz="1400" b="0" u="none">
                          <a:solidFill>
                            <a:srgbClr val="000000"/>
                          </a:solidFill>
                          <a:latin typeface="+mj-lt"/>
                          <a:ea typeface="宋体" panose="02010600030101010101" pitchFamily="2" charset="-122"/>
                          <a:cs typeface="宋体" panose="02010600030101010101" pitchFamily="2" charset="-122"/>
                        </a:rPr>
                        <a:t>带状线法</a:t>
                      </a:r>
                      <a:endParaRPr lang="zh-CN" altLang="en-US" sz="1400" b="0" u="none">
                        <a:latin typeface="+mj-lt"/>
                        <a:ea typeface="宋体" panose="02010600030101010101" pitchFamily="2" charset="-122"/>
                        <a:cs typeface="宋体" panose="02010600030101010101" pitchFamily="2" charset="-122"/>
                      </a:endParaRPr>
                    </a:p>
                  </a:txBody>
                  <a:tcPr marL="0" marR="0" marT="0" marB="1"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FF3EA">
                        <a:alpha val="100000"/>
                      </a:srgbClr>
                    </a:solidFill>
                  </a:tcPr>
                </a:tc>
                <a:tc>
                  <a:txBody>
                    <a:bodyPr wrap="square"/>
                    <a:lstStyle>
                      <a:lvl1pPr marL="342900" lvl="0" indent="-342900" algn="l" defTabSz="914400" eaLnBrk="0" fontAlgn="base" latinLnBrk="0" hangingPunct="0">
                        <a:lnSpc>
                          <a:spcPct val="100000"/>
                        </a:lnSpc>
                        <a:spcBef>
                          <a:spcPct val="20000"/>
                        </a:spcBef>
                        <a:spcAft>
                          <a:spcPct val="0"/>
                        </a:spcAft>
                        <a:buFont typeface="Arial" panose="020B0604020202020204" charset="-12"/>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indent="0" algn="ctr">
                        <a:buNone/>
                      </a:pPr>
                      <a:r>
                        <a:rPr lang="en-US" altLang="zh-CN" sz="1400" b="0" u="none">
                          <a:solidFill>
                            <a:srgbClr val="000000"/>
                          </a:solidFill>
                          <a:latin typeface="+mj-lt"/>
                          <a:ea typeface="宋体" panose="02010600030101010101" pitchFamily="2" charset="-122"/>
                          <a:cs typeface="宋体" panose="02010600030101010101" pitchFamily="2" charset="-122"/>
                        </a:rPr>
                        <a:t>0.01M</a:t>
                      </a:r>
                      <a:r>
                        <a:rPr lang="en-US" altLang="zh-CN" sz="1400" b="0" u="none">
                          <a:solidFill>
                            <a:srgbClr val="000000"/>
                          </a:solidFill>
                          <a:latin typeface="+mj-lt"/>
                          <a:ea typeface="Times New Roman" panose="02020603050405020304" pitchFamily="2" charset="0"/>
                          <a:cs typeface="Times New Roman" panose="02020603050405020304" pitchFamily="2" charset="0"/>
                        </a:rPr>
                        <a:t>Hz</a:t>
                      </a:r>
                      <a:r>
                        <a:rPr lang="zh-CN" altLang="en-US" sz="1400" b="0" u="none">
                          <a:solidFill>
                            <a:srgbClr val="000000"/>
                          </a:solidFill>
                          <a:latin typeface="+mj-lt"/>
                          <a:ea typeface="Times New Roman" panose="02020603050405020304" pitchFamily="2" charset="0"/>
                          <a:cs typeface="Times New Roman" panose="02020603050405020304" pitchFamily="2" charset="0"/>
                        </a:rPr>
                        <a:t>～</a:t>
                      </a:r>
                      <a:r>
                        <a:rPr lang="en-US" altLang="zh-CN" sz="1400" b="0" u="none">
                          <a:solidFill>
                            <a:srgbClr val="000000"/>
                          </a:solidFill>
                          <a:latin typeface="+mj-lt"/>
                          <a:ea typeface="宋体" panose="02010600030101010101" pitchFamily="2" charset="-122"/>
                          <a:cs typeface="宋体" panose="02010600030101010101" pitchFamily="2" charset="-122"/>
                        </a:rPr>
                        <a:t>400</a:t>
                      </a:r>
                      <a:r>
                        <a:rPr lang="en-US" altLang="zh-CN" sz="1400" b="0" u="none">
                          <a:solidFill>
                            <a:srgbClr val="000000"/>
                          </a:solidFill>
                          <a:latin typeface="+mj-lt"/>
                          <a:ea typeface="Times New Roman" panose="02020603050405020304" pitchFamily="2" charset="0"/>
                          <a:cs typeface="Times New Roman" panose="02020603050405020304" pitchFamily="2" charset="0"/>
                        </a:rPr>
                        <a:t>MHz</a:t>
                      </a:r>
                      <a:endParaRPr lang="en-US" altLang="zh-CN" sz="1400" b="0" u="none">
                        <a:solidFill>
                          <a:srgbClr val="000000"/>
                        </a:solidFill>
                        <a:latin typeface="+mj-lt"/>
                        <a:ea typeface="Times New Roman" panose="02020603050405020304" pitchFamily="2" charset="0"/>
                        <a:cs typeface="Times New Roman" panose="02020603050405020304" pitchFamily="2" charset="0"/>
                      </a:endParaRPr>
                    </a:p>
                    <a:p>
                      <a:pPr marL="0" indent="0" algn="ctr">
                        <a:buNone/>
                      </a:pPr>
                      <a:r>
                        <a:rPr lang="en-US" altLang="zh-CN" sz="1400" b="0" u="none">
                          <a:solidFill>
                            <a:srgbClr val="000000"/>
                          </a:solidFill>
                          <a:latin typeface="+mj-lt"/>
                          <a:ea typeface="宋体" panose="02010600030101010101" pitchFamily="2" charset="-122"/>
                          <a:cs typeface="宋体" panose="02010600030101010101" pitchFamily="2" charset="-122"/>
                        </a:rPr>
                        <a:t>200V/m</a:t>
                      </a:r>
                      <a:r>
                        <a:rPr lang="zh-CN" altLang="en-US" sz="1400" b="0" u="none">
                          <a:solidFill>
                            <a:srgbClr val="000000"/>
                          </a:solidFill>
                          <a:latin typeface="+mj-lt"/>
                          <a:ea typeface="宋体" panose="02010600030101010101" pitchFamily="2" charset="-122"/>
                          <a:cs typeface="宋体" panose="02010600030101010101" pitchFamily="2" charset="-122"/>
                        </a:rPr>
                        <a:t>或自定义</a:t>
                      </a:r>
                      <a:endParaRPr lang="zh-CN" altLang="en-US" sz="1400" b="0" u="none">
                        <a:solidFill>
                          <a:srgbClr val="000000"/>
                        </a:solidFill>
                        <a:latin typeface="+mj-lt"/>
                        <a:ea typeface="宋体" panose="02010600030101010101" pitchFamily="2" charset="-122"/>
                        <a:cs typeface="宋体" panose="02010600030101010101" pitchFamily="2" charset="-122"/>
                      </a:endParaRPr>
                    </a:p>
                  </a:txBody>
                  <a:tcPr marL="0" marR="0" marT="0" marB="1"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FF3EA">
                        <a:alpha val="100000"/>
                      </a:srgbClr>
                    </a:solidFill>
                  </a:tcPr>
                </a:tc>
                <a:tc>
                  <a:txBody>
                    <a:bodyPr wrap="square"/>
                    <a:lstStyle>
                      <a:lvl1pPr marL="342900" lvl="0" indent="-342900" algn="l" defTabSz="914400" eaLnBrk="0" fontAlgn="base" latinLnBrk="0" hangingPunct="0">
                        <a:lnSpc>
                          <a:spcPct val="100000"/>
                        </a:lnSpc>
                        <a:spcBef>
                          <a:spcPct val="20000"/>
                        </a:spcBef>
                        <a:spcAft>
                          <a:spcPct val="0"/>
                        </a:spcAft>
                        <a:buFont typeface="Arial" panose="020B0604020202020204" charset="-12"/>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indent="0" algn="ctr">
                        <a:buNone/>
                      </a:pPr>
                      <a:r>
                        <a:rPr lang="zh-CN" altLang="en-US" sz="1400" b="0" u="none">
                          <a:latin typeface="+mj-lt"/>
                          <a:ea typeface="宋体" panose="02010600030101010101" pitchFamily="2" charset="-122"/>
                          <a:cs typeface="宋体" panose="02010600030101010101" pitchFamily="2" charset="-122"/>
                        </a:rPr>
                        <a:t>信号源、功率放大器、带状线、功率计、场强计等</a:t>
                      </a:r>
                      <a:endParaRPr lang="zh-CN" altLang="en-US" sz="1400" b="0" u="none">
                        <a:latin typeface="+mj-lt"/>
                        <a:ea typeface="宋体" panose="02010600030101010101" pitchFamily="2" charset="-122"/>
                        <a:cs typeface="宋体" panose="02010600030101010101" pitchFamily="2" charset="-122"/>
                      </a:endParaRPr>
                    </a:p>
                  </a:txBody>
                  <a:tcPr marL="0" marR="0" marT="0" marB="1"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FF3EA">
                        <a:alpha val="100000"/>
                      </a:srgbClr>
                    </a:solidFill>
                  </a:tcPr>
                </a:tc>
                <a:tc>
                  <a:txBody>
                    <a:bodyPr wrap="square"/>
                    <a:lstStyle>
                      <a:lvl1pPr marL="342900" lvl="0" indent="-342900" algn="l" defTabSz="914400" eaLnBrk="0" fontAlgn="base" latinLnBrk="0" hangingPunct="0">
                        <a:lnSpc>
                          <a:spcPct val="100000"/>
                        </a:lnSpc>
                        <a:spcBef>
                          <a:spcPct val="20000"/>
                        </a:spcBef>
                        <a:spcAft>
                          <a:spcPct val="0"/>
                        </a:spcAft>
                        <a:buFont typeface="Arial" panose="020B0604020202020204" charset="-12"/>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indent="0" algn="ctr">
                        <a:buNone/>
                      </a:pPr>
                      <a:r>
                        <a:rPr lang="zh-CN" altLang="en-US" sz="1400" b="0" u="none">
                          <a:latin typeface="+mj-lt"/>
                          <a:ea typeface="宋体" panose="02010600030101010101" pitchFamily="2" charset="-122"/>
                          <a:cs typeface="宋体" panose="02010600030101010101" pitchFamily="2" charset="-122"/>
                        </a:rPr>
                        <a:t>屏蔽室</a:t>
                      </a:r>
                      <a:endParaRPr lang="zh-CN" altLang="en-US" sz="1400" b="0" u="none">
                        <a:latin typeface="+mj-lt"/>
                        <a:ea typeface="宋体" panose="02010600030101010101" pitchFamily="2" charset="-122"/>
                        <a:cs typeface="宋体" panose="02010600030101010101" pitchFamily="2" charset="-122"/>
                      </a:endParaRPr>
                    </a:p>
                  </a:txBody>
                  <a:tcPr marL="0" marR="0" marT="0" marB="1"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FF3EA">
                        <a:alpha val="100000"/>
                      </a:srgbClr>
                    </a:solidFill>
                  </a:tcPr>
                </a:tc>
              </a:tr>
            </a:tbl>
          </a:graphicData>
        </a:graphic>
      </p:graphicFrame>
      <p:sp>
        <p:nvSpPr>
          <p:cNvPr id="34852" name="AutoShape 4"/>
          <p:cNvSpPr/>
          <p:nvPr/>
        </p:nvSpPr>
        <p:spPr>
          <a:xfrm>
            <a:off x="5795963" y="908050"/>
            <a:ext cx="3673475" cy="717550"/>
          </a:xfrm>
          <a:prstGeom prst="roundRect">
            <a:avLst>
              <a:gd name="adj" fmla="val 4782"/>
            </a:avLst>
          </a:prstGeom>
          <a:noFill/>
          <a:ln w="9525">
            <a:noFill/>
          </a:ln>
        </p:spPr>
        <p:txBody>
          <a:bodyPr wrap="square" anchor="ctr"/>
          <a:p>
            <a:pPr marL="0" lvl="2" indent="914400" defTabSz="0" eaLnBrk="0" fontAlgn="ctr" hangingPunct="0">
              <a:lnSpc>
                <a:spcPct val="170000"/>
              </a:lnSpc>
              <a:buClr>
                <a:srgbClr val="FF0000"/>
              </a:buClr>
              <a:buSzPct val="70000"/>
              <a:buFont typeface="Wingdings" panose="05000000000000000000" pitchFamily="2" charset="2"/>
              <a:buNone/>
              <a:tabLst>
                <a:tab pos="136525" algn="l"/>
              </a:tabLst>
            </a:pPr>
            <a:endParaRPr lang="zh-CN" altLang="en-US" sz="2000" b="1" dirty="0">
              <a:solidFill>
                <a:schemeClr val="hlink"/>
              </a:solidFill>
              <a:latin typeface="宋体" panose="02010600030101010101" pitchFamily="2" charset="-122"/>
              <a:ea typeface="宋体" panose="02010600030101010101" pitchFamily="2" charset="-122"/>
              <a:sym typeface="Arial" panose="020B0604020202020204" charset="-12"/>
            </a:endParaRPr>
          </a:p>
          <a:p>
            <a:pPr marL="0" lvl="2" indent="914400" defTabSz="0" eaLnBrk="0" fontAlgn="ctr" hangingPunct="0">
              <a:lnSpc>
                <a:spcPct val="170000"/>
              </a:lnSpc>
              <a:buClr>
                <a:srgbClr val="FF0000"/>
              </a:buClr>
              <a:buSzPct val="70000"/>
              <a:buFont typeface="Wingdings" panose="05000000000000000000" pitchFamily="2" charset="2"/>
              <a:buNone/>
              <a:tabLst>
                <a:tab pos="136525" algn="l"/>
              </a:tabLst>
            </a:pPr>
            <a:endParaRPr lang="zh-CN" altLang="en-US" sz="1600" dirty="0">
              <a:latin typeface="宋体" panose="02010600030101010101" pitchFamily="2" charset="-122"/>
              <a:ea typeface="宋体" panose="02010600030101010101" pitchFamily="2" charset="-122"/>
              <a:sym typeface="Arial" panose="020B0604020202020204" charset="-12"/>
            </a:endParaRPr>
          </a:p>
        </p:txBody>
      </p:sp>
      <p:sp>
        <p:nvSpPr>
          <p:cNvPr id="34853" name="灯片编号占位符 1"/>
          <p:cNvSpPr/>
          <p:nvPr>
            <p:ph type="sldNum" sz="quarter" idx="12"/>
          </p:nvPr>
        </p:nvSpPr>
        <p:spPr/>
        <p:txBody>
          <a:bodyPr anchor="ctr"/>
          <a:p>
            <a:fld id="{9A0DB2DC-4C9A-4742-B13C-FB6460FD3503}" type="slidenum">
              <a:rPr lang="zh-CN" altLang="en-US" dirty="0">
                <a:solidFill>
                  <a:srgbClr val="898989"/>
                </a:solidFill>
                <a:latin typeface="Calibri" panose="020F0502020204030204" pitchFamily="2"/>
                <a:ea typeface="宋体" panose="02010600030101010101" pitchFamily="2" charset="-122"/>
              </a:rPr>
            </a:fld>
            <a:endParaRPr lang="zh-CN" altLang="en-US" dirty="0">
              <a:solidFill>
                <a:srgbClr val="898989"/>
              </a:solidFill>
              <a:latin typeface="Calibri" panose="020F0502020204030204" pitchFamily="2"/>
              <a:ea typeface="宋体" panose="02010600030101010101" pitchFamily="2" charset="-122"/>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313" name="Text Box 2"/>
          <p:cNvSpPr txBox="1"/>
          <p:nvPr/>
        </p:nvSpPr>
        <p:spPr>
          <a:xfrm>
            <a:off x="1062038" y="1217613"/>
            <a:ext cx="7038975" cy="365125"/>
          </a:xfrm>
          <a:prstGeom prst="rect">
            <a:avLst/>
          </a:prstGeom>
          <a:noFill/>
          <a:ln w="9525">
            <a:noFill/>
          </a:ln>
        </p:spPr>
        <p:txBody>
          <a:bodyPr anchor="ctr">
            <a:spAutoFit/>
          </a:bodyPr>
          <a:p>
            <a:pPr lvl="0" eaLnBrk="0" hangingPunct="0"/>
            <a:endParaRPr lang="zh-CN" altLang="en-US" sz="1800" dirty="0">
              <a:latin typeface="Arial" panose="020B0604020202020204" pitchFamily="34" charset="0"/>
              <a:ea typeface="宋体" panose="02010600030101010101" pitchFamily="2" charset="-122"/>
            </a:endParaRPr>
          </a:p>
        </p:txBody>
      </p:sp>
      <p:sp>
        <p:nvSpPr>
          <p:cNvPr id="13314" name="AutoShape 3"/>
          <p:cNvSpPr/>
          <p:nvPr/>
        </p:nvSpPr>
        <p:spPr>
          <a:xfrm>
            <a:off x="971550" y="1127125"/>
            <a:ext cx="5905500" cy="606425"/>
          </a:xfrm>
          <a:prstGeom prst="roundRect">
            <a:avLst>
              <a:gd name="adj" fmla="val 16667"/>
            </a:avLst>
          </a:prstGeom>
          <a:gradFill rotWithShape="1">
            <a:gsLst>
              <a:gs pos="0">
                <a:srgbClr val="6EFF01">
                  <a:alpha val="100000"/>
                </a:srgbClr>
              </a:gs>
              <a:gs pos="89999">
                <a:srgbClr val="0F5000">
                  <a:alpha val="100000"/>
                </a:srgbClr>
              </a:gs>
              <a:gs pos="100000">
                <a:srgbClr val="0F5000">
                  <a:alpha val="100000"/>
                </a:srgbClr>
              </a:gs>
            </a:gsLst>
            <a:lin ang="2700000" scaled="1"/>
            <a:tileRect/>
          </a:gradFill>
          <a:ln w="9525">
            <a:noFill/>
          </a:ln>
        </p:spPr>
        <p:txBody>
          <a:bodyPr anchor="ctr"/>
          <a:p>
            <a:pPr lvl="0" algn="ctr" eaLnBrk="0" fontAlgn="ctr" hangingPunct="0">
              <a:buClr>
                <a:srgbClr val="FF0000"/>
              </a:buClr>
              <a:buSzPct val="70000"/>
            </a:pPr>
            <a:r>
              <a:rPr lang="zh-CN" altLang="en-US" b="1" dirty="0">
                <a:solidFill>
                  <a:schemeClr val="bg1"/>
                </a:solidFill>
                <a:latin typeface="微软雅黑" panose="020B0503020204020204" pitchFamily="2" charset="-122"/>
                <a:ea typeface="微软雅黑" panose="020B0503020204020204" pitchFamily="2" charset="-122"/>
                <a:sym typeface="微软雅黑" panose="020B0503020204020204" pitchFamily="2" charset="-122"/>
              </a:rPr>
              <a:t>汽车电子产品EMC测试的重要性</a:t>
            </a:r>
            <a:endParaRPr lang="zh-CN" altLang="en-US" sz="1800" dirty="0">
              <a:latin typeface="Arial" panose="020B0604020202020204" pitchFamily="34" charset="0"/>
              <a:ea typeface="宋体" panose="02010600030101010101" pitchFamily="2" charset="-122"/>
            </a:endParaRPr>
          </a:p>
        </p:txBody>
      </p:sp>
      <p:graphicFrame>
        <p:nvGraphicFramePr>
          <p:cNvPr id="17411" name="对象 16387"/>
          <p:cNvGraphicFramePr/>
          <p:nvPr/>
        </p:nvGraphicFramePr>
        <p:xfrm>
          <a:off x="1044575" y="1773238"/>
          <a:ext cx="7488238" cy="3910012"/>
        </p:xfrm>
        <a:graphic>
          <a:graphicData uri="http://schemas.openxmlformats.org/presentationml/2006/ole">
            <mc:AlternateContent xmlns:mc="http://schemas.openxmlformats.org/markup-compatibility/2006">
              <mc:Choice xmlns:v="urn:schemas-microsoft-com:vml" Requires="v">
                <p:oleObj spid="_x0000_s3077" name="" r:id="rId1" imgW="9324975" imgH="5086350" progId="PBrush">
                  <p:embed/>
                </p:oleObj>
              </mc:Choice>
              <mc:Fallback>
                <p:oleObj name="" r:id="rId1" imgW="9324975" imgH="5086350" progId="PBrush">
                  <p:embed/>
                  <p:pic>
                    <p:nvPicPr>
                      <p:cNvPr id="0" name="图片 3076"/>
                      <p:cNvPicPr/>
                      <p:nvPr/>
                    </p:nvPicPr>
                    <p:blipFill>
                      <a:blip r:embed="rId2"/>
                      <a:stretch>
                        <a:fillRect/>
                      </a:stretch>
                    </p:blipFill>
                    <p:spPr>
                      <a:xfrm>
                        <a:off x="1044575" y="1773238"/>
                        <a:ext cx="7488238" cy="3910012"/>
                      </a:xfrm>
                      <a:prstGeom prst="rect">
                        <a:avLst/>
                      </a:prstGeom>
                      <a:noFill/>
                      <a:ln w="38100">
                        <a:noFill/>
                        <a:miter/>
                      </a:ln>
                    </p:spPr>
                  </p:pic>
                </p:oleObj>
              </mc:Fallback>
            </mc:AlternateContent>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6865" name="Text Box 2"/>
          <p:cNvSpPr txBox="1"/>
          <p:nvPr/>
        </p:nvSpPr>
        <p:spPr>
          <a:xfrm>
            <a:off x="1062038" y="1217613"/>
            <a:ext cx="7038975" cy="365125"/>
          </a:xfrm>
          <a:prstGeom prst="rect">
            <a:avLst/>
          </a:prstGeom>
          <a:noFill/>
          <a:ln w="9525">
            <a:noFill/>
          </a:ln>
        </p:spPr>
        <p:txBody>
          <a:bodyPr anchor="ctr">
            <a:spAutoFit/>
          </a:bodyPr>
          <a:p>
            <a:pPr lvl="0"/>
            <a:endParaRPr lang="zh-CN" altLang="en-US" sz="1800" dirty="0">
              <a:latin typeface="Arial" panose="020B0604020202020204" charset="-12"/>
              <a:ea typeface="宋体" panose="02010600030101010101" pitchFamily="2" charset="-122"/>
            </a:endParaRPr>
          </a:p>
        </p:txBody>
      </p:sp>
      <p:sp>
        <p:nvSpPr>
          <p:cNvPr id="36866" name="AutoShape 4"/>
          <p:cNvSpPr/>
          <p:nvPr/>
        </p:nvSpPr>
        <p:spPr>
          <a:xfrm>
            <a:off x="684213" y="1628775"/>
            <a:ext cx="7920037" cy="4608513"/>
          </a:xfrm>
          <a:prstGeom prst="roundRect">
            <a:avLst>
              <a:gd name="adj" fmla="val 4782"/>
            </a:avLst>
          </a:prstGeom>
          <a:noFill/>
          <a:ln w="9525">
            <a:noFill/>
          </a:ln>
        </p:spPr>
        <p:txBody>
          <a:bodyPr anchor="ctr"/>
          <a:p>
            <a:pPr marL="0" lvl="2" indent="914400" defTabSz="0" eaLnBrk="0" fontAlgn="ctr" hangingPunct="0">
              <a:lnSpc>
                <a:spcPct val="170000"/>
              </a:lnSpc>
              <a:buClr>
                <a:srgbClr val="FF0000"/>
              </a:buClr>
              <a:buSzPct val="70000"/>
              <a:buFont typeface="Wingdings" panose="05000000000000000000" pitchFamily="2" charset="2"/>
              <a:buChar char="n"/>
              <a:tabLst>
                <a:tab pos="136525" algn="l"/>
              </a:tabLst>
            </a:pPr>
            <a:endParaRPr lang="zh-CN" altLang="en-US" sz="1600" dirty="0">
              <a:latin typeface="宋体" panose="02010600030101010101" pitchFamily="2" charset="-122"/>
              <a:ea typeface="宋体" panose="02010600030101010101" pitchFamily="2" charset="-122"/>
              <a:sym typeface="Arial" panose="020B0604020202020204" charset="-12"/>
            </a:endParaRPr>
          </a:p>
        </p:txBody>
      </p:sp>
      <p:sp>
        <p:nvSpPr>
          <p:cNvPr id="36867" name="AutoShape 3"/>
          <p:cNvSpPr/>
          <p:nvPr/>
        </p:nvSpPr>
        <p:spPr>
          <a:xfrm>
            <a:off x="971550" y="1127125"/>
            <a:ext cx="4672013" cy="606425"/>
          </a:xfrm>
          <a:prstGeom prst="roundRect">
            <a:avLst>
              <a:gd name="adj" fmla="val 16667"/>
            </a:avLst>
          </a:prstGeom>
          <a:gradFill rotWithShape="1">
            <a:gsLst>
              <a:gs pos="0">
                <a:srgbClr val="6EFF01">
                  <a:alpha val="100000"/>
                </a:srgbClr>
              </a:gs>
              <a:gs pos="89999">
                <a:srgbClr val="0F5000">
                  <a:alpha val="100000"/>
                </a:srgbClr>
              </a:gs>
              <a:gs pos="100000">
                <a:srgbClr val="0F5000">
                  <a:alpha val="100000"/>
                </a:srgbClr>
              </a:gs>
            </a:gsLst>
            <a:lin ang="2700000" scaled="1"/>
            <a:tileRect/>
          </a:gradFill>
          <a:ln w="9525">
            <a:noFill/>
          </a:ln>
        </p:spPr>
        <p:txBody>
          <a:bodyPr anchor="ctr"/>
          <a:p>
            <a:pPr lvl="0" algn="ctr" eaLnBrk="0" fontAlgn="ctr" hangingPunct="0">
              <a:buClr>
                <a:srgbClr val="FF0000"/>
              </a:buClr>
              <a:buSzPct val="70000"/>
            </a:pPr>
            <a:r>
              <a:rPr lang="zh-CN" altLang="en-US" b="1" dirty="0">
                <a:solidFill>
                  <a:schemeClr val="bg1"/>
                </a:solidFill>
                <a:latin typeface="微软雅黑" panose="020B0503020204020204" pitchFamily="2" charset="-122"/>
                <a:ea typeface="微软雅黑" panose="020B0503020204020204" pitchFamily="2" charset="-122"/>
                <a:sym typeface="微软雅黑" panose="020B0503020204020204" pitchFamily="2" charset="-122"/>
              </a:rPr>
              <a:t>汽车电子设备EMS测试要求</a:t>
            </a:r>
            <a:endParaRPr lang="zh-CN" altLang="en-US" b="1" dirty="0">
              <a:solidFill>
                <a:schemeClr val="bg1"/>
              </a:solidFill>
              <a:latin typeface="微软雅黑" panose="020B0503020204020204" pitchFamily="2" charset="-122"/>
              <a:ea typeface="微软雅黑" panose="020B0503020204020204" pitchFamily="2" charset="-122"/>
              <a:sym typeface="微软雅黑" panose="020B0503020204020204" pitchFamily="2" charset="-122"/>
            </a:endParaRPr>
          </a:p>
        </p:txBody>
      </p:sp>
      <p:graphicFrame>
        <p:nvGraphicFramePr>
          <p:cNvPr id="30725" name="表格 30724"/>
          <p:cNvGraphicFramePr/>
          <p:nvPr/>
        </p:nvGraphicFramePr>
        <p:xfrm>
          <a:off x="900113" y="1989138"/>
          <a:ext cx="7421563" cy="4070350"/>
        </p:xfrm>
        <a:graphic>
          <a:graphicData uri="http://schemas.openxmlformats.org/drawingml/2006/table">
            <a:tbl>
              <a:tblPr/>
              <a:tblGrid>
                <a:gridCol w="2190115"/>
                <a:gridCol w="2065655"/>
                <a:gridCol w="2133918"/>
                <a:gridCol w="1031875"/>
              </a:tblGrid>
              <a:tr h="463550">
                <a:tc>
                  <a:txBody>
                    <a:bodyPr wrap="square"/>
                    <a:lstStyle>
                      <a:lvl1pPr marL="342900" lvl="0" indent="-342900" algn="l" defTabSz="914400" eaLnBrk="0" fontAlgn="base" latinLnBrk="0" hangingPunct="0">
                        <a:lnSpc>
                          <a:spcPct val="100000"/>
                        </a:lnSpc>
                        <a:spcBef>
                          <a:spcPct val="20000"/>
                        </a:spcBef>
                        <a:spcAft>
                          <a:spcPct val="0"/>
                        </a:spcAft>
                        <a:buFont typeface="Arial" panose="020B0604020202020204" charset="-12"/>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spcBef>
                          <a:spcPct val="20000"/>
                        </a:spcBef>
                        <a:buNone/>
                      </a:pPr>
                      <a:r>
                        <a:rPr lang="zh-CN" altLang="en-US" sz="1400" b="1">
                          <a:solidFill>
                            <a:srgbClr val="FFFFFF"/>
                          </a:solidFill>
                          <a:latin typeface="Calibri" panose="020F0502020204030204" pitchFamily="2"/>
                          <a:sym typeface="宋体" panose="02010600030101010101" pitchFamily="2" charset="-122"/>
                        </a:rPr>
                        <a:t>测试项目</a:t>
                      </a:r>
                      <a:endParaRPr lang="zh-CN" altLang="en-US" sz="1400" b="1">
                        <a:solidFill>
                          <a:srgbClr val="FFFFFF"/>
                        </a:solidFill>
                        <a:latin typeface="Calibri" panose="020F0502020204030204" pitchFamily="2"/>
                        <a:sym typeface="宋体" panose="02010600030101010101" pitchFamily="2" charset="-122"/>
                      </a:endParaRPr>
                    </a:p>
                  </a:txBody>
                  <a:tcPr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lnTlToBr>
                      <a:noFill/>
                    </a:lnTlToBr>
                    <a:lnBlToTr>
                      <a:noFill/>
                    </a:lnBlToTr>
                    <a:solidFill>
                      <a:srgbClr val="9BBB59">
                        <a:alpha val="100000"/>
                      </a:srgbClr>
                    </a:solidFill>
                  </a:tcPr>
                </a:tc>
                <a:tc>
                  <a:txBody>
                    <a:bodyPr wrap="square"/>
                    <a:lstStyle>
                      <a:lvl1pPr marL="342900" lvl="0" indent="-342900" algn="l" defTabSz="914400" eaLnBrk="0" fontAlgn="base" latinLnBrk="0" hangingPunct="0">
                        <a:lnSpc>
                          <a:spcPct val="100000"/>
                        </a:lnSpc>
                        <a:spcBef>
                          <a:spcPct val="20000"/>
                        </a:spcBef>
                        <a:spcAft>
                          <a:spcPct val="0"/>
                        </a:spcAft>
                        <a:buFont typeface="Arial" panose="020B0604020202020204" charset="-12"/>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spcBef>
                          <a:spcPct val="20000"/>
                        </a:spcBef>
                        <a:buNone/>
                      </a:pPr>
                      <a:r>
                        <a:rPr lang="zh-CN" altLang="en-US" sz="1400" b="1">
                          <a:solidFill>
                            <a:srgbClr val="FFFFFF"/>
                          </a:solidFill>
                          <a:latin typeface="Calibri" panose="020F0502020204030204" pitchFamily="2"/>
                          <a:sym typeface="宋体" panose="02010600030101010101" pitchFamily="2" charset="-122"/>
                        </a:rPr>
                        <a:t>测试内容</a:t>
                      </a:r>
                      <a:endParaRPr lang="zh-CN" altLang="en-US" sz="1400" b="1">
                        <a:solidFill>
                          <a:srgbClr val="FFFFFF"/>
                        </a:solidFill>
                        <a:latin typeface="Calibri" panose="020F0502020204030204" pitchFamily="2"/>
                        <a:sym typeface="宋体" panose="02010600030101010101" pitchFamily="2" charset="-122"/>
                      </a:endParaRPr>
                    </a:p>
                  </a:txBody>
                  <a:tcPr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lnTlToBr>
                      <a:noFill/>
                    </a:lnTlToBr>
                    <a:lnBlToTr>
                      <a:noFill/>
                    </a:lnBlToTr>
                    <a:solidFill>
                      <a:srgbClr val="9BBB59">
                        <a:alpha val="100000"/>
                      </a:srgbClr>
                    </a:solidFill>
                  </a:tcPr>
                </a:tc>
                <a:tc>
                  <a:txBody>
                    <a:bodyPr wrap="square"/>
                    <a:lstStyle>
                      <a:lvl1pPr marL="342900" lvl="0" indent="-342900" algn="l" defTabSz="914400" eaLnBrk="0" fontAlgn="base" latinLnBrk="0" hangingPunct="0">
                        <a:lnSpc>
                          <a:spcPct val="100000"/>
                        </a:lnSpc>
                        <a:spcBef>
                          <a:spcPct val="20000"/>
                        </a:spcBef>
                        <a:spcAft>
                          <a:spcPct val="0"/>
                        </a:spcAft>
                        <a:buFont typeface="Arial" panose="020B0604020202020204" charset="-12"/>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spcBef>
                          <a:spcPct val="20000"/>
                        </a:spcBef>
                        <a:buNone/>
                      </a:pPr>
                      <a:r>
                        <a:rPr lang="zh-CN" altLang="en-US" sz="1400" b="1">
                          <a:solidFill>
                            <a:srgbClr val="FFFFFF"/>
                          </a:solidFill>
                          <a:latin typeface="Calibri" panose="020F0502020204030204" pitchFamily="2"/>
                          <a:sym typeface="宋体" panose="02010600030101010101" pitchFamily="2" charset="-122"/>
                        </a:rPr>
                        <a:t>主要测试设备</a:t>
                      </a:r>
                      <a:endParaRPr lang="zh-CN" altLang="en-US" sz="1400" b="1">
                        <a:solidFill>
                          <a:srgbClr val="FFFFFF"/>
                        </a:solidFill>
                        <a:latin typeface="Calibri" panose="020F0502020204030204" pitchFamily="2"/>
                        <a:sym typeface="宋体" panose="02010600030101010101" pitchFamily="2" charset="-122"/>
                      </a:endParaRPr>
                    </a:p>
                  </a:txBody>
                  <a:tcPr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lnTlToBr>
                      <a:noFill/>
                    </a:lnTlToBr>
                    <a:lnBlToTr>
                      <a:noFill/>
                    </a:lnBlToTr>
                    <a:solidFill>
                      <a:srgbClr val="9BBB59">
                        <a:alpha val="100000"/>
                      </a:srgbClr>
                    </a:solidFill>
                  </a:tcPr>
                </a:tc>
                <a:tc>
                  <a:txBody>
                    <a:bodyPr wrap="square"/>
                    <a:lstStyle>
                      <a:lvl1pPr marL="342900" lvl="0" indent="-342900" algn="l" defTabSz="914400" eaLnBrk="0" fontAlgn="base" latinLnBrk="0" hangingPunct="0">
                        <a:lnSpc>
                          <a:spcPct val="100000"/>
                        </a:lnSpc>
                        <a:spcBef>
                          <a:spcPct val="20000"/>
                        </a:spcBef>
                        <a:spcAft>
                          <a:spcPct val="0"/>
                        </a:spcAft>
                        <a:buFont typeface="Arial" panose="020B0604020202020204" charset="-12"/>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spcBef>
                          <a:spcPct val="20000"/>
                        </a:spcBef>
                        <a:buNone/>
                      </a:pPr>
                      <a:r>
                        <a:rPr lang="zh-CN" altLang="en-US" sz="1400" b="1">
                          <a:solidFill>
                            <a:srgbClr val="FFFFFF"/>
                          </a:solidFill>
                          <a:latin typeface="Calibri" panose="020F0502020204030204" pitchFamily="2"/>
                          <a:sym typeface="宋体" panose="02010600030101010101" pitchFamily="2" charset="-122"/>
                        </a:rPr>
                        <a:t>测试场地</a:t>
                      </a:r>
                      <a:endParaRPr lang="zh-CN" altLang="en-US" sz="1400" b="1">
                        <a:solidFill>
                          <a:srgbClr val="FFFFFF"/>
                        </a:solidFill>
                        <a:latin typeface="Calibri" panose="020F0502020204030204" pitchFamily="2"/>
                        <a:sym typeface="宋体" panose="02010600030101010101" pitchFamily="2" charset="-122"/>
                      </a:endParaRPr>
                    </a:p>
                  </a:txBody>
                  <a:tcPr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lnTlToBr>
                      <a:noFill/>
                    </a:lnTlToBr>
                    <a:lnBlToTr>
                      <a:noFill/>
                    </a:lnBlToTr>
                    <a:solidFill>
                      <a:srgbClr val="9BBB59">
                        <a:alpha val="100000"/>
                      </a:srgbClr>
                    </a:solidFill>
                  </a:tcPr>
                </a:tc>
              </a:tr>
              <a:tr h="944563">
                <a:tc>
                  <a:txBody>
                    <a:bodyPr wrap="square"/>
                    <a:lstStyle>
                      <a:lvl1pPr marL="342900" lvl="0" indent="-342900" algn="l" defTabSz="914400" eaLnBrk="0" fontAlgn="base" latinLnBrk="0" hangingPunct="0">
                        <a:lnSpc>
                          <a:spcPct val="100000"/>
                        </a:lnSpc>
                        <a:spcBef>
                          <a:spcPct val="20000"/>
                        </a:spcBef>
                        <a:spcAft>
                          <a:spcPct val="0"/>
                        </a:spcAft>
                        <a:buFont typeface="Arial" panose="020B0604020202020204" charset="-12"/>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indent="0" algn="ctr">
                        <a:buNone/>
                      </a:pPr>
                      <a:r>
                        <a:rPr lang="zh-CN" altLang="en-US" sz="1400" b="0" u="none">
                          <a:solidFill>
                            <a:srgbClr val="000000"/>
                          </a:solidFill>
                          <a:latin typeface="+mj-lt"/>
                          <a:ea typeface="宋体" panose="02010600030101010101" pitchFamily="2" charset="-122"/>
                          <a:cs typeface="宋体" panose="02010600030101010101" pitchFamily="2" charset="-122"/>
                        </a:rPr>
                        <a:t>瞬态传导抗扰度</a:t>
                      </a:r>
                      <a:endParaRPr lang="zh-CN" altLang="en-US" sz="1400" b="0" u="none">
                        <a:solidFill>
                          <a:srgbClr val="000000"/>
                        </a:solidFill>
                        <a:latin typeface="+mj-lt"/>
                        <a:ea typeface="宋体" panose="02010600030101010101" pitchFamily="2" charset="-122"/>
                        <a:cs typeface="宋体" panose="02010600030101010101" pitchFamily="2" charset="-122"/>
                      </a:endParaRPr>
                    </a:p>
                  </a:txBody>
                  <a:tcPr marL="0" marR="0" marT="0" marB="1"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EE7D1">
                        <a:alpha val="100000"/>
                      </a:srgbClr>
                    </a:solidFill>
                  </a:tcPr>
                </a:tc>
                <a:tc>
                  <a:txBody>
                    <a:bodyPr wrap="square"/>
                    <a:lstStyle>
                      <a:lvl1pPr marL="342900" lvl="0" indent="-342900" algn="l" defTabSz="914400" eaLnBrk="0" fontAlgn="base" latinLnBrk="0" hangingPunct="0">
                        <a:lnSpc>
                          <a:spcPct val="100000"/>
                        </a:lnSpc>
                        <a:spcBef>
                          <a:spcPct val="20000"/>
                        </a:spcBef>
                        <a:spcAft>
                          <a:spcPct val="0"/>
                        </a:spcAft>
                        <a:buFont typeface="Arial" panose="020B0604020202020204" charset="-12"/>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indent="0" algn="ctr">
                        <a:buNone/>
                      </a:pPr>
                      <a:r>
                        <a:rPr lang="zh-CN" altLang="en-US" sz="1400" b="0" u="none">
                          <a:solidFill>
                            <a:srgbClr val="000000"/>
                          </a:solidFill>
                          <a:latin typeface="+mj-lt"/>
                          <a:ea typeface="宋体" panose="02010600030101010101" pitchFamily="2" charset="-122"/>
                          <a:cs typeface="宋体" panose="02010600030101010101" pitchFamily="2" charset="-122"/>
                        </a:rPr>
                        <a:t>脉冲</a:t>
                      </a:r>
                      <a:r>
                        <a:rPr lang="en-US" altLang="zh-CN" sz="1400" b="0" u="none">
                          <a:solidFill>
                            <a:srgbClr val="000000"/>
                          </a:solidFill>
                          <a:latin typeface="+mj-lt"/>
                          <a:ea typeface="宋体" panose="02010600030101010101" pitchFamily="2" charset="-122"/>
                          <a:cs typeface="宋体" panose="02010600030101010101" pitchFamily="2" charset="-122"/>
                        </a:rPr>
                        <a:t>P1</a:t>
                      </a:r>
                      <a:r>
                        <a:rPr lang="zh-CN" altLang="en-US" sz="1400" b="0" u="none">
                          <a:solidFill>
                            <a:srgbClr val="000000"/>
                          </a:solidFill>
                          <a:latin typeface="+mj-lt"/>
                          <a:ea typeface="宋体" panose="02010600030101010101" pitchFamily="2" charset="-122"/>
                          <a:cs typeface="宋体" panose="02010600030101010101" pitchFamily="2" charset="-122"/>
                        </a:rPr>
                        <a:t>、</a:t>
                      </a:r>
                      <a:r>
                        <a:rPr lang="en-US" altLang="zh-CN" sz="1400" b="0" u="none">
                          <a:solidFill>
                            <a:srgbClr val="000000"/>
                          </a:solidFill>
                          <a:latin typeface="+mj-lt"/>
                          <a:ea typeface="宋体" panose="02010600030101010101" pitchFamily="2" charset="-122"/>
                          <a:cs typeface="宋体" panose="02010600030101010101" pitchFamily="2" charset="-122"/>
                        </a:rPr>
                        <a:t>P2a</a:t>
                      </a:r>
                      <a:r>
                        <a:rPr lang="zh-CN" altLang="en-US" sz="1400" b="0" u="none">
                          <a:solidFill>
                            <a:srgbClr val="000000"/>
                          </a:solidFill>
                          <a:latin typeface="+mj-lt"/>
                          <a:ea typeface="宋体" panose="02010600030101010101" pitchFamily="2" charset="-122"/>
                          <a:cs typeface="宋体" panose="02010600030101010101" pitchFamily="2" charset="-122"/>
                        </a:rPr>
                        <a:t>、</a:t>
                      </a:r>
                      <a:r>
                        <a:rPr lang="en-US" altLang="zh-CN" sz="1400" b="0" u="none">
                          <a:solidFill>
                            <a:srgbClr val="000000"/>
                          </a:solidFill>
                          <a:latin typeface="+mj-lt"/>
                          <a:ea typeface="宋体" panose="02010600030101010101" pitchFamily="2" charset="-122"/>
                          <a:cs typeface="宋体" panose="02010600030101010101" pitchFamily="2" charset="-122"/>
                        </a:rPr>
                        <a:t>P2b</a:t>
                      </a:r>
                      <a:r>
                        <a:rPr lang="zh-CN" altLang="en-US" sz="1400" b="0" u="none">
                          <a:solidFill>
                            <a:srgbClr val="000000"/>
                          </a:solidFill>
                          <a:latin typeface="+mj-lt"/>
                          <a:ea typeface="宋体" panose="02010600030101010101" pitchFamily="2" charset="-122"/>
                          <a:cs typeface="宋体" panose="02010600030101010101" pitchFamily="2" charset="-122"/>
                        </a:rPr>
                        <a:t>、 </a:t>
                      </a:r>
                      <a:r>
                        <a:rPr lang="en-US" altLang="zh-CN" sz="1400" b="0" u="none">
                          <a:solidFill>
                            <a:srgbClr val="000000"/>
                          </a:solidFill>
                          <a:latin typeface="+mj-lt"/>
                          <a:ea typeface="宋体" panose="02010600030101010101" pitchFamily="2" charset="-122"/>
                          <a:cs typeface="宋体" panose="02010600030101010101" pitchFamily="2" charset="-122"/>
                        </a:rPr>
                        <a:t>P3a</a:t>
                      </a:r>
                      <a:r>
                        <a:rPr lang="zh-CN" altLang="en-US" sz="1400" b="0" u="none">
                          <a:solidFill>
                            <a:srgbClr val="000000"/>
                          </a:solidFill>
                          <a:latin typeface="+mj-lt"/>
                          <a:ea typeface="宋体" panose="02010600030101010101" pitchFamily="2" charset="-122"/>
                          <a:cs typeface="宋体" panose="02010600030101010101" pitchFamily="2" charset="-122"/>
                        </a:rPr>
                        <a:t>、</a:t>
                      </a:r>
                      <a:r>
                        <a:rPr lang="en-US" altLang="zh-CN" sz="1400" b="0" u="none">
                          <a:solidFill>
                            <a:srgbClr val="000000"/>
                          </a:solidFill>
                          <a:latin typeface="+mj-lt"/>
                          <a:ea typeface="宋体" panose="02010600030101010101" pitchFamily="2" charset="-122"/>
                          <a:cs typeface="宋体" panose="02010600030101010101" pitchFamily="2" charset="-122"/>
                        </a:rPr>
                        <a:t>P3b</a:t>
                      </a:r>
                      <a:r>
                        <a:rPr lang="zh-CN" altLang="en-US" sz="1400" b="0" u="none">
                          <a:solidFill>
                            <a:srgbClr val="000000"/>
                          </a:solidFill>
                          <a:latin typeface="+mj-lt"/>
                          <a:ea typeface="宋体" panose="02010600030101010101" pitchFamily="2" charset="-122"/>
                          <a:cs typeface="宋体" panose="02010600030101010101" pitchFamily="2" charset="-122"/>
                        </a:rPr>
                        <a:t>、</a:t>
                      </a:r>
                      <a:r>
                        <a:rPr lang="en-US" altLang="zh-CN" sz="1400" b="0" u="none">
                          <a:solidFill>
                            <a:srgbClr val="000000"/>
                          </a:solidFill>
                          <a:latin typeface="+mj-lt"/>
                          <a:ea typeface="宋体" panose="02010600030101010101" pitchFamily="2" charset="-122"/>
                          <a:cs typeface="宋体" panose="02010600030101010101" pitchFamily="2" charset="-122"/>
                        </a:rPr>
                        <a:t>P4</a:t>
                      </a:r>
                      <a:r>
                        <a:rPr lang="zh-CN" altLang="en-US" sz="1400" b="0" u="none">
                          <a:solidFill>
                            <a:srgbClr val="000000"/>
                          </a:solidFill>
                          <a:latin typeface="+mj-lt"/>
                          <a:ea typeface="宋体" panose="02010600030101010101" pitchFamily="2" charset="-122"/>
                          <a:cs typeface="宋体" panose="02010600030101010101" pitchFamily="2" charset="-122"/>
                        </a:rPr>
                        <a:t>、 </a:t>
                      </a:r>
                      <a:r>
                        <a:rPr lang="en-US" altLang="zh-CN" sz="1400" b="0" u="none">
                          <a:solidFill>
                            <a:srgbClr val="000000"/>
                          </a:solidFill>
                          <a:latin typeface="+mj-lt"/>
                          <a:ea typeface="宋体" panose="02010600030101010101" pitchFamily="2" charset="-122"/>
                          <a:cs typeface="宋体" panose="02010600030101010101" pitchFamily="2" charset="-122"/>
                        </a:rPr>
                        <a:t>P5a</a:t>
                      </a:r>
                      <a:r>
                        <a:rPr lang="zh-CN" altLang="en-US" sz="1400" b="0" u="none">
                          <a:solidFill>
                            <a:srgbClr val="000000"/>
                          </a:solidFill>
                          <a:latin typeface="+mj-lt"/>
                          <a:ea typeface="宋体" panose="02010600030101010101" pitchFamily="2" charset="-122"/>
                          <a:cs typeface="宋体" panose="02010600030101010101" pitchFamily="2" charset="-122"/>
                        </a:rPr>
                        <a:t>、</a:t>
                      </a:r>
                      <a:r>
                        <a:rPr lang="en-US" altLang="zh-CN" sz="1400" b="0" u="none">
                          <a:solidFill>
                            <a:srgbClr val="000000"/>
                          </a:solidFill>
                          <a:latin typeface="+mj-lt"/>
                          <a:ea typeface="宋体" panose="02010600030101010101" pitchFamily="2" charset="-122"/>
                          <a:cs typeface="宋体" panose="02010600030101010101" pitchFamily="2" charset="-122"/>
                        </a:rPr>
                        <a:t>P5b</a:t>
                      </a:r>
                      <a:r>
                        <a:rPr lang="zh-CN" altLang="en-US" sz="1400" b="0" u="none">
                          <a:solidFill>
                            <a:srgbClr val="000000"/>
                          </a:solidFill>
                          <a:latin typeface="+mj-lt"/>
                          <a:ea typeface="宋体" panose="02010600030101010101" pitchFamily="2" charset="-122"/>
                          <a:cs typeface="宋体" panose="02010600030101010101" pitchFamily="2" charset="-122"/>
                        </a:rPr>
                        <a:t>、</a:t>
                      </a:r>
                      <a:r>
                        <a:rPr lang="en-US" altLang="zh-CN" sz="1400" b="0" u="none">
                          <a:solidFill>
                            <a:srgbClr val="000000"/>
                          </a:solidFill>
                          <a:latin typeface="+mj-lt"/>
                          <a:ea typeface="宋体" panose="02010600030101010101" pitchFamily="2" charset="-122"/>
                          <a:cs typeface="宋体" panose="02010600030101010101" pitchFamily="2" charset="-122"/>
                        </a:rPr>
                        <a:t>P2a</a:t>
                      </a:r>
                      <a:r>
                        <a:rPr lang="zh-CN" altLang="en-US" sz="1400" b="0" u="none">
                          <a:solidFill>
                            <a:srgbClr val="000000"/>
                          </a:solidFill>
                          <a:latin typeface="+mj-lt"/>
                          <a:ea typeface="宋体" panose="02010600030101010101" pitchFamily="2" charset="-122"/>
                          <a:cs typeface="宋体" panose="02010600030101010101" pitchFamily="2" charset="-122"/>
                        </a:rPr>
                        <a:t>、</a:t>
                      </a:r>
                      <a:r>
                        <a:rPr lang="en-US" altLang="zh-CN" sz="1400" b="0" u="none">
                          <a:solidFill>
                            <a:srgbClr val="000000"/>
                          </a:solidFill>
                          <a:latin typeface="+mj-lt"/>
                          <a:ea typeface="宋体" panose="02010600030101010101" pitchFamily="2" charset="-122"/>
                          <a:cs typeface="宋体" panose="02010600030101010101" pitchFamily="2" charset="-122"/>
                        </a:rPr>
                        <a:t>P2b</a:t>
                      </a:r>
                      <a:r>
                        <a:rPr lang="zh-CN" altLang="en-US" sz="1400" b="0" u="none">
                          <a:solidFill>
                            <a:srgbClr val="000000"/>
                          </a:solidFill>
                          <a:latin typeface="+mj-lt"/>
                          <a:ea typeface="宋体" panose="02010600030101010101" pitchFamily="2" charset="-122"/>
                          <a:cs typeface="宋体" panose="02010600030101010101" pitchFamily="2" charset="-122"/>
                        </a:rPr>
                        <a:t>、 </a:t>
                      </a:r>
                      <a:r>
                        <a:rPr lang="en-US" altLang="zh-CN" sz="1400" b="0" u="none">
                          <a:solidFill>
                            <a:srgbClr val="000000"/>
                          </a:solidFill>
                          <a:latin typeface="+mj-lt"/>
                          <a:ea typeface="宋体" panose="02010600030101010101" pitchFamily="2" charset="-122"/>
                          <a:cs typeface="宋体" panose="02010600030101010101" pitchFamily="2" charset="-122"/>
                        </a:rPr>
                        <a:t>P3a</a:t>
                      </a:r>
                      <a:r>
                        <a:rPr lang="zh-CN" altLang="en-US" sz="1400" b="0" u="none">
                          <a:solidFill>
                            <a:srgbClr val="000000"/>
                          </a:solidFill>
                          <a:latin typeface="+mj-lt"/>
                          <a:ea typeface="宋体" panose="02010600030101010101" pitchFamily="2" charset="-122"/>
                          <a:cs typeface="宋体" panose="02010600030101010101" pitchFamily="2" charset="-122"/>
                        </a:rPr>
                        <a:t>、</a:t>
                      </a:r>
                      <a:r>
                        <a:rPr lang="en-US" altLang="zh-CN" sz="1400" b="0" u="none">
                          <a:solidFill>
                            <a:srgbClr val="000000"/>
                          </a:solidFill>
                          <a:latin typeface="+mj-lt"/>
                          <a:ea typeface="宋体" panose="02010600030101010101" pitchFamily="2" charset="-122"/>
                          <a:cs typeface="宋体" panose="02010600030101010101" pitchFamily="2" charset="-122"/>
                        </a:rPr>
                        <a:t>P3b</a:t>
                      </a:r>
                      <a:r>
                        <a:rPr lang="zh-CN" altLang="en-US" sz="1400" b="0" u="none">
                          <a:solidFill>
                            <a:srgbClr val="000000"/>
                          </a:solidFill>
                          <a:latin typeface="+mj-lt"/>
                          <a:ea typeface="宋体" panose="02010600030101010101" pitchFamily="2" charset="-122"/>
                          <a:cs typeface="宋体" panose="02010600030101010101" pitchFamily="2" charset="-122"/>
                        </a:rPr>
                        <a:t>、</a:t>
                      </a:r>
                      <a:r>
                        <a:rPr lang="en-US" altLang="zh-CN" sz="1400" b="0" u="none">
                          <a:solidFill>
                            <a:srgbClr val="000000"/>
                          </a:solidFill>
                          <a:latin typeface="+mj-lt"/>
                          <a:ea typeface="宋体" panose="02010600030101010101" pitchFamily="2" charset="-122"/>
                          <a:cs typeface="宋体" panose="02010600030101010101" pitchFamily="2" charset="-122"/>
                        </a:rPr>
                        <a:t>P4</a:t>
                      </a:r>
                      <a:r>
                        <a:rPr lang="zh-CN" altLang="en-US" sz="1400" b="0" u="none">
                          <a:solidFill>
                            <a:srgbClr val="000000"/>
                          </a:solidFill>
                          <a:latin typeface="+mj-lt"/>
                          <a:ea typeface="宋体" panose="02010600030101010101" pitchFamily="2" charset="-122"/>
                          <a:cs typeface="宋体" panose="02010600030101010101" pitchFamily="2" charset="-122"/>
                        </a:rPr>
                        <a:t>、 </a:t>
                      </a:r>
                      <a:r>
                        <a:rPr lang="en-US" altLang="zh-CN" sz="1400" b="0" u="none">
                          <a:solidFill>
                            <a:srgbClr val="000000"/>
                          </a:solidFill>
                          <a:latin typeface="+mj-lt"/>
                          <a:ea typeface="宋体" panose="02010600030101010101" pitchFamily="2" charset="-122"/>
                          <a:cs typeface="宋体" panose="02010600030101010101" pitchFamily="2" charset="-122"/>
                        </a:rPr>
                        <a:t>P5a</a:t>
                      </a:r>
                      <a:r>
                        <a:rPr lang="zh-CN" altLang="en-US" sz="1400" b="0" u="none">
                          <a:solidFill>
                            <a:srgbClr val="000000"/>
                          </a:solidFill>
                          <a:latin typeface="+mj-lt"/>
                          <a:ea typeface="宋体" panose="02010600030101010101" pitchFamily="2" charset="-122"/>
                          <a:cs typeface="宋体" panose="02010600030101010101" pitchFamily="2" charset="-122"/>
                        </a:rPr>
                        <a:t>、</a:t>
                      </a:r>
                      <a:r>
                        <a:rPr lang="en-US" altLang="zh-CN" sz="1400" b="0" u="none">
                          <a:solidFill>
                            <a:srgbClr val="000000"/>
                          </a:solidFill>
                          <a:latin typeface="+mj-lt"/>
                          <a:ea typeface="宋体" panose="02010600030101010101" pitchFamily="2" charset="-122"/>
                          <a:cs typeface="宋体" panose="02010600030101010101" pitchFamily="2" charset="-122"/>
                        </a:rPr>
                        <a:t>P5b</a:t>
                      </a:r>
                      <a:endParaRPr lang="zh-CN" altLang="en-US" sz="1400" b="0" u="none">
                        <a:solidFill>
                          <a:srgbClr val="000000"/>
                        </a:solidFill>
                        <a:latin typeface="+mj-lt"/>
                        <a:ea typeface="宋体" panose="02010600030101010101" pitchFamily="2" charset="-122"/>
                        <a:cs typeface="宋体" panose="02010600030101010101" pitchFamily="2" charset="-122"/>
                      </a:endParaRPr>
                    </a:p>
                  </a:txBody>
                  <a:tcPr marL="0" marR="0" marT="0" marB="1"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EE7D1">
                        <a:alpha val="100000"/>
                      </a:srgbClr>
                    </a:solidFill>
                  </a:tcPr>
                </a:tc>
                <a:tc>
                  <a:txBody>
                    <a:bodyPr wrap="square"/>
                    <a:lstStyle>
                      <a:lvl1pPr marL="342900" lvl="0" indent="-342900" algn="l" defTabSz="914400" eaLnBrk="0" fontAlgn="base" latinLnBrk="0" hangingPunct="0">
                        <a:lnSpc>
                          <a:spcPct val="100000"/>
                        </a:lnSpc>
                        <a:spcBef>
                          <a:spcPct val="20000"/>
                        </a:spcBef>
                        <a:spcAft>
                          <a:spcPct val="0"/>
                        </a:spcAft>
                        <a:buFont typeface="Arial" panose="020B0604020202020204" charset="-12"/>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indent="0" algn="ctr">
                        <a:buNone/>
                      </a:pPr>
                      <a:r>
                        <a:rPr lang="en-US" altLang="zh-CN" sz="1400" b="0" u="none">
                          <a:latin typeface="+mj-lt"/>
                          <a:ea typeface="宋体" panose="02010600030101010101" pitchFamily="2" charset="-122"/>
                          <a:cs typeface="宋体" panose="02010600030101010101" pitchFamily="2" charset="-122"/>
                        </a:rPr>
                        <a:t>EMS7637A</a:t>
                      </a:r>
                      <a:r>
                        <a:rPr lang="zh-CN" altLang="en-US" sz="1400" b="0" u="none">
                          <a:latin typeface="+mj-lt"/>
                          <a:ea typeface="宋体" panose="02010600030101010101" pitchFamily="2" charset="-122"/>
                          <a:cs typeface="宋体" panose="02010600030101010101" pitchFamily="2" charset="-122"/>
                        </a:rPr>
                        <a:t>汽车电子抗扰度测试系统</a:t>
                      </a:r>
                      <a:endParaRPr lang="zh-CN" altLang="en-US" sz="1400" b="0" u="none">
                        <a:latin typeface="+mj-lt"/>
                        <a:ea typeface="宋体" panose="02010600030101010101" pitchFamily="2" charset="-122"/>
                        <a:cs typeface="宋体" panose="02010600030101010101" pitchFamily="2" charset="-122"/>
                      </a:endParaRPr>
                    </a:p>
                  </a:txBody>
                  <a:tcPr marL="0" marR="0" marT="0" marB="1"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EE7D1">
                        <a:alpha val="100000"/>
                      </a:srgbClr>
                    </a:solidFill>
                  </a:tcPr>
                </a:tc>
                <a:tc>
                  <a:txBody>
                    <a:bodyPr wrap="square"/>
                    <a:lstStyle>
                      <a:lvl1pPr marL="342900" lvl="0" indent="-342900" algn="l" defTabSz="914400" eaLnBrk="0" fontAlgn="base" latinLnBrk="0" hangingPunct="0">
                        <a:lnSpc>
                          <a:spcPct val="100000"/>
                        </a:lnSpc>
                        <a:spcBef>
                          <a:spcPct val="20000"/>
                        </a:spcBef>
                        <a:spcAft>
                          <a:spcPct val="0"/>
                        </a:spcAft>
                        <a:buFont typeface="Arial" panose="020B0604020202020204" charset="-12"/>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indent="0" algn="ctr">
                        <a:buNone/>
                      </a:pPr>
                      <a:r>
                        <a:rPr lang="zh-CN" altLang="en-US" sz="1400" b="0" u="none">
                          <a:solidFill>
                            <a:srgbClr val="000000"/>
                          </a:solidFill>
                          <a:latin typeface="+mj-lt"/>
                          <a:ea typeface="宋体" panose="02010600030101010101" pitchFamily="2" charset="-122"/>
                          <a:cs typeface="宋体" panose="02010600030101010101" pitchFamily="2" charset="-122"/>
                        </a:rPr>
                        <a:t>无特殊要求</a:t>
                      </a:r>
                      <a:endParaRPr lang="zh-CN" altLang="en-US" sz="1400" b="0" u="none">
                        <a:solidFill>
                          <a:srgbClr val="000000"/>
                        </a:solidFill>
                        <a:latin typeface="+mj-lt"/>
                        <a:ea typeface="宋体" panose="02010600030101010101" pitchFamily="2" charset="-122"/>
                        <a:cs typeface="宋体" panose="02010600030101010101" pitchFamily="2" charset="-122"/>
                      </a:endParaRPr>
                    </a:p>
                  </a:txBody>
                  <a:tcPr marL="0" marR="0" marT="0" marB="1"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EE7D1">
                        <a:alpha val="100000"/>
                      </a:srgbClr>
                    </a:solidFill>
                  </a:tcPr>
                </a:tc>
              </a:tr>
              <a:tr h="928687">
                <a:tc>
                  <a:txBody>
                    <a:bodyPr wrap="square"/>
                    <a:lstStyle>
                      <a:lvl1pPr marL="342900" lvl="0" indent="-342900" algn="l" defTabSz="914400" eaLnBrk="0" fontAlgn="base" latinLnBrk="0" hangingPunct="0">
                        <a:lnSpc>
                          <a:spcPct val="100000"/>
                        </a:lnSpc>
                        <a:spcBef>
                          <a:spcPct val="20000"/>
                        </a:spcBef>
                        <a:spcAft>
                          <a:spcPct val="0"/>
                        </a:spcAft>
                        <a:buFont typeface="Arial" panose="020B0604020202020204" charset="-12"/>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indent="0" algn="ctr">
                        <a:buNone/>
                      </a:pPr>
                      <a:r>
                        <a:rPr lang="zh-CN" altLang="en-US" sz="1400" b="0" u="none">
                          <a:solidFill>
                            <a:srgbClr val="000000"/>
                          </a:solidFill>
                          <a:latin typeface="+mj-lt"/>
                          <a:ea typeface="宋体" panose="02010600030101010101" pitchFamily="2" charset="-122"/>
                          <a:cs typeface="宋体" panose="02010600030101010101" pitchFamily="2" charset="-122"/>
                        </a:rPr>
                        <a:t>电源变化抗扰度</a:t>
                      </a:r>
                      <a:endParaRPr lang="zh-CN" altLang="en-US" sz="1400" b="0" u="none">
                        <a:solidFill>
                          <a:srgbClr val="000000"/>
                        </a:solidFill>
                        <a:latin typeface="+mj-lt"/>
                        <a:ea typeface="宋体" panose="02010600030101010101" pitchFamily="2" charset="-122"/>
                        <a:cs typeface="宋体" panose="02010600030101010101" pitchFamily="2" charset="-122"/>
                      </a:endParaRPr>
                    </a:p>
                  </a:txBody>
                  <a:tcPr marL="0" marR="0" marT="0" marB="1"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FF3EA">
                        <a:alpha val="100000"/>
                      </a:srgbClr>
                    </a:solidFill>
                  </a:tcPr>
                </a:tc>
                <a:tc>
                  <a:txBody>
                    <a:bodyPr wrap="square"/>
                    <a:lstStyle>
                      <a:lvl1pPr marL="342900" lvl="0" indent="-342900" algn="l" defTabSz="914400" eaLnBrk="0" fontAlgn="base" latinLnBrk="0" hangingPunct="0">
                        <a:lnSpc>
                          <a:spcPct val="100000"/>
                        </a:lnSpc>
                        <a:spcBef>
                          <a:spcPct val="20000"/>
                        </a:spcBef>
                        <a:spcAft>
                          <a:spcPct val="0"/>
                        </a:spcAft>
                        <a:buFont typeface="Arial" panose="020B0604020202020204" charset="-12"/>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indent="0" algn="ctr">
                        <a:buNone/>
                      </a:pPr>
                      <a:r>
                        <a:rPr lang="zh-CN" altLang="en-US" sz="1400" b="0" u="none">
                          <a:solidFill>
                            <a:srgbClr val="000000"/>
                          </a:solidFill>
                          <a:latin typeface="+mj-lt"/>
                          <a:ea typeface="宋体" panose="02010600030101010101" pitchFamily="2" charset="-122"/>
                          <a:cs typeface="宋体" panose="02010600030101010101" pitchFamily="2" charset="-122"/>
                        </a:rPr>
                        <a:t>依据</a:t>
                      </a:r>
                      <a:r>
                        <a:rPr lang="en-US" altLang="zh-CN" sz="1400" b="0" u="none">
                          <a:latin typeface="+mj-lt"/>
                          <a:ea typeface="宋体" panose="02010600030101010101" pitchFamily="2" charset="-122"/>
                          <a:cs typeface="宋体" panose="02010600030101010101" pitchFamily="2" charset="-122"/>
                        </a:rPr>
                        <a:t>ISO16750-2</a:t>
                      </a:r>
                      <a:r>
                        <a:rPr lang="zh-CN" altLang="en-US" sz="1400" b="0" u="none">
                          <a:latin typeface="+mj-lt"/>
                          <a:ea typeface="宋体" panose="02010600030101010101" pitchFamily="2" charset="-122"/>
                          <a:cs typeface="宋体" panose="02010600030101010101" pitchFamily="2" charset="-122"/>
                        </a:rPr>
                        <a:t>、 </a:t>
                      </a:r>
                      <a:r>
                        <a:rPr lang="en-US" altLang="zh-CN" sz="1400" b="0" u="none">
                          <a:latin typeface="+mj-lt"/>
                          <a:ea typeface="宋体" panose="02010600030101010101" pitchFamily="2" charset="-122"/>
                          <a:cs typeface="宋体" panose="02010600030101010101" pitchFamily="2" charset="-122"/>
                        </a:rPr>
                        <a:t>GB/T 28046.2</a:t>
                      </a:r>
                      <a:r>
                        <a:rPr lang="zh-CN" altLang="en-US" sz="1400" b="0" u="none">
                          <a:latin typeface="+mj-lt"/>
                          <a:ea typeface="宋体" panose="02010600030101010101" pitchFamily="2" charset="-122"/>
                          <a:cs typeface="宋体" panose="02010600030101010101" pitchFamily="2" charset="-122"/>
                        </a:rPr>
                        <a:t>、</a:t>
                      </a:r>
                      <a:r>
                        <a:rPr lang="en-US" altLang="zh-CN" sz="1400" b="0" u="none">
                          <a:latin typeface="+mj-lt"/>
                          <a:ea typeface="宋体" panose="02010600030101010101" pitchFamily="2" charset="-122"/>
                          <a:cs typeface="宋体" panose="02010600030101010101" pitchFamily="2" charset="-122"/>
                        </a:rPr>
                        <a:t>ISO21848</a:t>
                      </a:r>
                      <a:r>
                        <a:rPr lang="zh-CN" altLang="en-US" sz="1400" b="0" u="none">
                          <a:latin typeface="+mj-lt"/>
                          <a:ea typeface="宋体" panose="02010600030101010101" pitchFamily="2" charset="-122"/>
                          <a:cs typeface="宋体" panose="02010600030101010101" pitchFamily="2" charset="-122"/>
                        </a:rPr>
                        <a:t>等标准测试</a:t>
                      </a:r>
                      <a:endParaRPr lang="zh-CN" altLang="en-US" sz="1400" b="0" u="none">
                        <a:solidFill>
                          <a:srgbClr val="000000"/>
                        </a:solidFill>
                        <a:latin typeface="+mj-lt"/>
                        <a:ea typeface="宋体" panose="02010600030101010101" pitchFamily="2" charset="-122"/>
                        <a:cs typeface="宋体" panose="02010600030101010101" pitchFamily="2" charset="-122"/>
                      </a:endParaRPr>
                    </a:p>
                  </a:txBody>
                  <a:tcPr marL="0" marR="0" marT="0" marB="1"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FF3EA">
                        <a:alpha val="100000"/>
                      </a:srgbClr>
                    </a:solidFill>
                  </a:tcPr>
                </a:tc>
                <a:tc>
                  <a:txBody>
                    <a:bodyPr wrap="square"/>
                    <a:lstStyle>
                      <a:lvl1pPr marL="342900" lvl="0" indent="-342900" algn="l" defTabSz="914400" eaLnBrk="0" fontAlgn="base" latinLnBrk="0" hangingPunct="0">
                        <a:lnSpc>
                          <a:spcPct val="100000"/>
                        </a:lnSpc>
                        <a:spcBef>
                          <a:spcPct val="20000"/>
                        </a:spcBef>
                        <a:spcAft>
                          <a:spcPct val="0"/>
                        </a:spcAft>
                        <a:buFont typeface="Arial" panose="020B0604020202020204" charset="-12"/>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indent="0" algn="ctr">
                        <a:buNone/>
                      </a:pPr>
                      <a:r>
                        <a:rPr lang="en-US" altLang="zh-CN" sz="1400" b="0" u="none">
                          <a:latin typeface="+mj-lt"/>
                          <a:ea typeface="宋体" panose="02010600030101010101" pitchFamily="2" charset="-122"/>
                          <a:cs typeface="宋体" panose="02010600030101010101" pitchFamily="2" charset="-122"/>
                        </a:rPr>
                        <a:t>EMS7637A</a:t>
                      </a:r>
                      <a:r>
                        <a:rPr lang="zh-CN" altLang="en-US" sz="1400" b="0" u="none">
                          <a:latin typeface="+mj-lt"/>
                          <a:ea typeface="宋体" panose="02010600030101010101" pitchFamily="2" charset="-122"/>
                          <a:cs typeface="宋体" panose="02010600030101010101" pitchFamily="2" charset="-122"/>
                        </a:rPr>
                        <a:t>汽车电子抗扰度测试系统</a:t>
                      </a:r>
                      <a:endParaRPr lang="zh-CN" altLang="en-US" sz="1400" b="0" u="none">
                        <a:latin typeface="+mj-lt"/>
                        <a:ea typeface="宋体" panose="02010600030101010101" pitchFamily="2" charset="-122"/>
                        <a:cs typeface="宋体" panose="02010600030101010101" pitchFamily="2" charset="-122"/>
                      </a:endParaRPr>
                    </a:p>
                  </a:txBody>
                  <a:tcPr marL="0" marR="0" marT="0" marB="1"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FF3EA">
                        <a:alpha val="100000"/>
                      </a:srgbClr>
                    </a:solidFill>
                  </a:tcPr>
                </a:tc>
                <a:tc>
                  <a:txBody>
                    <a:bodyPr wrap="square"/>
                    <a:lstStyle>
                      <a:lvl1pPr marL="342900" lvl="0" indent="-342900" algn="l" defTabSz="914400" eaLnBrk="0" fontAlgn="base" latinLnBrk="0" hangingPunct="0">
                        <a:lnSpc>
                          <a:spcPct val="100000"/>
                        </a:lnSpc>
                        <a:spcBef>
                          <a:spcPct val="20000"/>
                        </a:spcBef>
                        <a:spcAft>
                          <a:spcPct val="0"/>
                        </a:spcAft>
                        <a:buFont typeface="Arial" panose="020B0604020202020204" charset="-12"/>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indent="0" algn="ctr">
                        <a:buNone/>
                      </a:pPr>
                      <a:r>
                        <a:rPr lang="zh-CN" altLang="en-US" sz="1400" b="0" u="none">
                          <a:solidFill>
                            <a:srgbClr val="000000"/>
                          </a:solidFill>
                          <a:latin typeface="+mj-lt"/>
                          <a:ea typeface="宋体" panose="02010600030101010101" pitchFamily="2" charset="-122"/>
                          <a:cs typeface="宋体" panose="02010600030101010101" pitchFamily="2" charset="-122"/>
                        </a:rPr>
                        <a:t>无特殊要求</a:t>
                      </a:r>
                      <a:endParaRPr lang="zh-CN" altLang="en-US" sz="1400" b="0" u="none">
                        <a:solidFill>
                          <a:srgbClr val="000000"/>
                        </a:solidFill>
                        <a:latin typeface="+mj-lt"/>
                        <a:ea typeface="宋体" panose="02010600030101010101" pitchFamily="2" charset="-122"/>
                        <a:cs typeface="宋体" panose="02010600030101010101" pitchFamily="2" charset="-122"/>
                      </a:endParaRPr>
                    </a:p>
                  </a:txBody>
                  <a:tcPr marL="0" marR="0" marT="0" marB="1"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FF3EA">
                        <a:alpha val="100000"/>
                      </a:srgbClr>
                    </a:solidFill>
                  </a:tcPr>
                </a:tc>
              </a:tr>
              <a:tr h="912813">
                <a:tc>
                  <a:txBody>
                    <a:bodyPr wrap="square"/>
                    <a:lstStyle>
                      <a:lvl1pPr marL="342900" lvl="0" indent="-342900" algn="l" defTabSz="914400" eaLnBrk="0" fontAlgn="base" latinLnBrk="0" hangingPunct="0">
                        <a:lnSpc>
                          <a:spcPct val="100000"/>
                        </a:lnSpc>
                        <a:spcBef>
                          <a:spcPct val="20000"/>
                        </a:spcBef>
                        <a:spcAft>
                          <a:spcPct val="0"/>
                        </a:spcAft>
                        <a:buFont typeface="Arial" panose="020B0604020202020204" charset="-12"/>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indent="0" algn="ctr">
                        <a:buNone/>
                      </a:pPr>
                      <a:r>
                        <a:rPr lang="zh-CN" altLang="en-US" sz="1400" b="0" u="none">
                          <a:solidFill>
                            <a:srgbClr val="000000"/>
                          </a:solidFill>
                          <a:latin typeface="+mj-lt"/>
                          <a:ea typeface="Times New Roman" panose="02020603050405020304" pitchFamily="2" charset="0"/>
                          <a:cs typeface="Times New Roman" panose="02020603050405020304" pitchFamily="2" charset="0"/>
                        </a:rPr>
                        <a:t>静电放电抗扰度</a:t>
                      </a:r>
                      <a:endParaRPr lang="zh-CN" altLang="en-US" sz="1400" b="0" u="none">
                        <a:solidFill>
                          <a:srgbClr val="000000"/>
                        </a:solidFill>
                        <a:latin typeface="+mj-lt"/>
                        <a:ea typeface="Times New Roman" panose="02020603050405020304" pitchFamily="2" charset="0"/>
                        <a:cs typeface="Times New Roman" panose="02020603050405020304" pitchFamily="2" charset="0"/>
                      </a:endParaRPr>
                    </a:p>
                  </a:txBody>
                  <a:tcPr marL="0" marR="0" marT="0" marB="1"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EE7D1">
                        <a:alpha val="100000"/>
                      </a:srgbClr>
                    </a:solidFill>
                  </a:tcPr>
                </a:tc>
                <a:tc>
                  <a:txBody>
                    <a:bodyPr wrap="square"/>
                    <a:lstStyle>
                      <a:lvl1pPr marL="342900" lvl="0" indent="-342900" algn="l" defTabSz="914400" eaLnBrk="0" fontAlgn="base" latinLnBrk="0" hangingPunct="0">
                        <a:lnSpc>
                          <a:spcPct val="100000"/>
                        </a:lnSpc>
                        <a:spcBef>
                          <a:spcPct val="20000"/>
                        </a:spcBef>
                        <a:spcAft>
                          <a:spcPct val="0"/>
                        </a:spcAft>
                        <a:buFont typeface="Arial" panose="020B0604020202020204" charset="-12"/>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indent="0" algn="ctr">
                        <a:buNone/>
                      </a:pPr>
                      <a:r>
                        <a:rPr lang="zh-CN" altLang="en-US" sz="1400" b="0" u="none">
                          <a:solidFill>
                            <a:srgbClr val="000000"/>
                          </a:solidFill>
                          <a:latin typeface="+mj-lt"/>
                          <a:ea typeface="宋体" panose="02010600030101010101" pitchFamily="2" charset="-122"/>
                          <a:cs typeface="宋体" panose="02010600030101010101" pitchFamily="2" charset="-122"/>
                        </a:rPr>
                        <a:t>接触放电最高测试电压：</a:t>
                      </a:r>
                      <a:r>
                        <a:rPr lang="en-US" altLang="zh-CN" sz="1400" b="0" u="none">
                          <a:solidFill>
                            <a:srgbClr val="000000"/>
                          </a:solidFill>
                          <a:latin typeface="+mj-lt"/>
                          <a:ea typeface="宋体" panose="02010600030101010101" pitchFamily="2" charset="-122"/>
                          <a:cs typeface="宋体" panose="02010600030101010101" pitchFamily="2" charset="-122"/>
                        </a:rPr>
                        <a:t>±20kV</a:t>
                      </a:r>
                      <a:r>
                        <a:rPr lang="zh-CN" altLang="en-US" sz="1400" b="0" u="none">
                          <a:solidFill>
                            <a:srgbClr val="000000"/>
                          </a:solidFill>
                          <a:latin typeface="+mj-lt"/>
                          <a:ea typeface="宋体" panose="02010600030101010101" pitchFamily="2" charset="-122"/>
                          <a:cs typeface="宋体" panose="02010600030101010101" pitchFamily="2" charset="-122"/>
                        </a:rPr>
                        <a:t>；空气放电最高测试电压：</a:t>
                      </a:r>
                      <a:r>
                        <a:rPr lang="en-US" altLang="zh-CN" sz="1400" b="0" u="none">
                          <a:solidFill>
                            <a:srgbClr val="000000"/>
                          </a:solidFill>
                          <a:latin typeface="+mj-lt"/>
                          <a:ea typeface="宋体" panose="02010600030101010101" pitchFamily="2" charset="-122"/>
                          <a:cs typeface="宋体" panose="02010600030101010101" pitchFamily="2" charset="-122"/>
                        </a:rPr>
                        <a:t>±25kV</a:t>
                      </a:r>
                      <a:r>
                        <a:rPr lang="zh-CN" altLang="en-US" sz="1400" b="0" u="none">
                          <a:solidFill>
                            <a:srgbClr val="000000"/>
                          </a:solidFill>
                          <a:latin typeface="+mj-lt"/>
                          <a:ea typeface="宋体" panose="02010600030101010101" pitchFamily="2" charset="-122"/>
                          <a:cs typeface="宋体" panose="02010600030101010101" pitchFamily="2" charset="-122"/>
                        </a:rPr>
                        <a:t>；</a:t>
                      </a:r>
                      <a:endParaRPr lang="zh-CN" altLang="en-US" sz="1400" b="0" u="none">
                        <a:solidFill>
                          <a:srgbClr val="000000"/>
                        </a:solidFill>
                        <a:latin typeface="+mj-lt"/>
                        <a:ea typeface="宋体" panose="02010600030101010101" pitchFamily="2" charset="-122"/>
                        <a:cs typeface="宋体" panose="02010600030101010101" pitchFamily="2" charset="-122"/>
                      </a:endParaRPr>
                    </a:p>
                  </a:txBody>
                  <a:tcPr marL="0" marR="0" marT="0" marB="1"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EE7D1">
                        <a:alpha val="100000"/>
                      </a:srgbClr>
                    </a:solidFill>
                  </a:tcPr>
                </a:tc>
                <a:tc>
                  <a:txBody>
                    <a:bodyPr wrap="square"/>
                    <a:lstStyle>
                      <a:lvl1pPr marL="342900" lvl="0" indent="-342900" algn="l" defTabSz="914400" eaLnBrk="0" fontAlgn="base" latinLnBrk="0" hangingPunct="0">
                        <a:lnSpc>
                          <a:spcPct val="100000"/>
                        </a:lnSpc>
                        <a:spcBef>
                          <a:spcPct val="20000"/>
                        </a:spcBef>
                        <a:spcAft>
                          <a:spcPct val="0"/>
                        </a:spcAft>
                        <a:buFont typeface="Arial" panose="020B0604020202020204" charset="-12"/>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indent="0" algn="ctr">
                        <a:buNone/>
                      </a:pPr>
                      <a:r>
                        <a:rPr lang="en-US" altLang="zh-CN" sz="1400" b="0" u="none">
                          <a:latin typeface="+mj-lt"/>
                          <a:ea typeface="Times New Roman" panose="02020603050405020304" pitchFamily="2" charset="0"/>
                          <a:cs typeface="Times New Roman" panose="02020603050405020304" pitchFamily="2" charset="0"/>
                        </a:rPr>
                        <a:t>EMS61000-2</a:t>
                      </a:r>
                      <a:endParaRPr lang="zh-CN" altLang="zh-CN" sz="1400" b="0" u="none">
                        <a:latin typeface="+mj-lt"/>
                        <a:ea typeface="宋体" panose="02010600030101010101" pitchFamily="2" charset="-122"/>
                        <a:cs typeface="Times New Roman" panose="02020603050405020304" pitchFamily="2" charset="0"/>
                      </a:endParaRPr>
                    </a:p>
                    <a:p>
                      <a:pPr marL="0" indent="0" algn="ctr">
                        <a:buNone/>
                      </a:pPr>
                      <a:r>
                        <a:rPr lang="zh-CN" altLang="en-US" sz="1400" b="0" u="none">
                          <a:latin typeface="+mj-lt"/>
                          <a:ea typeface="Times New Roman" panose="02020603050405020304" pitchFamily="2" charset="0"/>
                          <a:cs typeface="Times New Roman" panose="02020603050405020304" pitchFamily="2" charset="0"/>
                        </a:rPr>
                        <a:t>静电放电发生器</a:t>
                      </a:r>
                      <a:endParaRPr lang="zh-CN" altLang="en-US" sz="1400" b="0" u="none">
                        <a:latin typeface="+mj-lt"/>
                        <a:ea typeface="Times New Roman" panose="02020603050405020304" pitchFamily="2" charset="0"/>
                        <a:cs typeface="Times New Roman" panose="02020603050405020304" pitchFamily="2" charset="0"/>
                      </a:endParaRPr>
                    </a:p>
                  </a:txBody>
                  <a:tcPr marL="0" marR="0" marT="0" marB="1"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EE7D1">
                        <a:alpha val="100000"/>
                      </a:srgbClr>
                    </a:solidFill>
                  </a:tcPr>
                </a:tc>
                <a:tc>
                  <a:txBody>
                    <a:bodyPr wrap="square"/>
                    <a:lstStyle>
                      <a:lvl1pPr marL="342900" lvl="0" indent="-342900" algn="l" defTabSz="914400" eaLnBrk="0" fontAlgn="base" latinLnBrk="0" hangingPunct="0">
                        <a:lnSpc>
                          <a:spcPct val="100000"/>
                        </a:lnSpc>
                        <a:spcBef>
                          <a:spcPct val="20000"/>
                        </a:spcBef>
                        <a:spcAft>
                          <a:spcPct val="0"/>
                        </a:spcAft>
                        <a:buFont typeface="Arial" panose="020B0604020202020204" charset="-12"/>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indent="0" algn="ctr">
                        <a:buNone/>
                      </a:pPr>
                      <a:r>
                        <a:rPr lang="zh-CN" altLang="en-US" sz="1400" b="0" u="none">
                          <a:solidFill>
                            <a:srgbClr val="000000"/>
                          </a:solidFill>
                          <a:latin typeface="+mj-lt"/>
                          <a:ea typeface="Times New Roman" panose="02020603050405020304" pitchFamily="2" charset="0"/>
                          <a:cs typeface="Times New Roman" panose="02020603050405020304" pitchFamily="2" charset="0"/>
                        </a:rPr>
                        <a:t>无特殊要求</a:t>
                      </a:r>
                      <a:endParaRPr lang="zh-CN" altLang="en-US" sz="1400" b="0" u="none">
                        <a:solidFill>
                          <a:srgbClr val="000000"/>
                        </a:solidFill>
                        <a:latin typeface="+mj-lt"/>
                        <a:ea typeface="Times New Roman" panose="02020603050405020304" pitchFamily="2" charset="0"/>
                        <a:cs typeface="Times New Roman" panose="02020603050405020304" pitchFamily="2" charset="0"/>
                      </a:endParaRPr>
                    </a:p>
                  </a:txBody>
                  <a:tcPr marL="0" marR="0" marT="0" marB="1"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EE7D1">
                        <a:alpha val="100000"/>
                      </a:srgbClr>
                    </a:solidFill>
                  </a:tcPr>
                </a:tc>
              </a:tr>
              <a:tr h="820737">
                <a:tc>
                  <a:txBody>
                    <a:bodyPr wrap="square"/>
                    <a:lstStyle>
                      <a:lvl1pPr marL="342900" lvl="0" indent="-342900" algn="l" defTabSz="914400" eaLnBrk="0" fontAlgn="base" latinLnBrk="0" hangingPunct="0">
                        <a:lnSpc>
                          <a:spcPct val="100000"/>
                        </a:lnSpc>
                        <a:spcBef>
                          <a:spcPct val="20000"/>
                        </a:spcBef>
                        <a:spcAft>
                          <a:spcPct val="0"/>
                        </a:spcAft>
                        <a:buFont typeface="Arial" panose="020B0604020202020204" charset="-12"/>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indent="0" algn="ctr">
                        <a:buNone/>
                      </a:pPr>
                      <a:r>
                        <a:rPr lang="zh-CN" altLang="en-US" sz="1400" b="0" u="none">
                          <a:solidFill>
                            <a:srgbClr val="000000"/>
                          </a:solidFill>
                          <a:latin typeface="+mj-lt"/>
                          <a:ea typeface="Times New Roman" panose="02020603050405020304" pitchFamily="2" charset="0"/>
                          <a:cs typeface="Times New Roman" panose="02020603050405020304" pitchFamily="2" charset="0"/>
                        </a:rPr>
                        <a:t>电快速瞬变脉冲群抗扰度</a:t>
                      </a:r>
                      <a:endParaRPr lang="zh-CN" altLang="en-US" sz="1400" b="0" u="none">
                        <a:solidFill>
                          <a:srgbClr val="000000"/>
                        </a:solidFill>
                        <a:latin typeface="+mj-lt"/>
                        <a:ea typeface="Times New Roman" panose="02020603050405020304" pitchFamily="2" charset="0"/>
                        <a:cs typeface="Times New Roman" panose="02020603050405020304" pitchFamily="2" charset="0"/>
                      </a:endParaRPr>
                    </a:p>
                  </a:txBody>
                  <a:tcPr marL="0" marR="0" marT="0" marB="1"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FF3EA">
                        <a:alpha val="100000"/>
                      </a:srgbClr>
                    </a:solidFill>
                  </a:tcPr>
                </a:tc>
                <a:tc>
                  <a:txBody>
                    <a:bodyPr wrap="square"/>
                    <a:lstStyle>
                      <a:lvl1pPr marL="342900" lvl="0" indent="-342900" algn="l" defTabSz="914400" eaLnBrk="0" fontAlgn="base" latinLnBrk="0" hangingPunct="0">
                        <a:lnSpc>
                          <a:spcPct val="100000"/>
                        </a:lnSpc>
                        <a:spcBef>
                          <a:spcPct val="20000"/>
                        </a:spcBef>
                        <a:spcAft>
                          <a:spcPct val="0"/>
                        </a:spcAft>
                        <a:buFont typeface="Arial" panose="020B0604020202020204" charset="-12"/>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indent="0" algn="l">
                        <a:buNone/>
                      </a:pPr>
                      <a:r>
                        <a:rPr lang="zh-CN" altLang="en-US" sz="1400" b="0" u="none">
                          <a:solidFill>
                            <a:srgbClr val="000000"/>
                          </a:solidFill>
                          <a:latin typeface="+mj-lt"/>
                          <a:ea typeface="宋体" panose="02010600030101010101" pitchFamily="2" charset="-122"/>
                          <a:cs typeface="宋体" panose="02010600030101010101" pitchFamily="2" charset="-122"/>
                        </a:rPr>
                        <a:t>重复频率：</a:t>
                      </a:r>
                      <a:r>
                        <a:rPr lang="en-US" altLang="zh-CN" sz="1400" b="0" u="none">
                          <a:solidFill>
                            <a:srgbClr val="000000"/>
                          </a:solidFill>
                          <a:latin typeface="+mj-lt"/>
                          <a:ea typeface="宋体" panose="02010600030101010101" pitchFamily="2" charset="-122"/>
                          <a:cs typeface="宋体" panose="02010600030101010101" pitchFamily="2" charset="-122"/>
                        </a:rPr>
                        <a:t>5kHz</a:t>
                      </a:r>
                      <a:r>
                        <a:rPr lang="zh-CN" altLang="en-US" sz="1400" b="0" u="none">
                          <a:solidFill>
                            <a:srgbClr val="000000"/>
                          </a:solidFill>
                          <a:latin typeface="+mj-lt"/>
                          <a:ea typeface="宋体" panose="02010600030101010101" pitchFamily="2" charset="-122"/>
                          <a:cs typeface="宋体" panose="02010600030101010101" pitchFamily="2" charset="-122"/>
                        </a:rPr>
                        <a:t>；</a:t>
                      </a:r>
                      <a:endParaRPr lang="zh-CN" altLang="en-US" sz="1400" b="0" u="none">
                        <a:solidFill>
                          <a:srgbClr val="000000"/>
                        </a:solidFill>
                        <a:latin typeface="+mj-lt"/>
                        <a:ea typeface="宋体" panose="02010600030101010101" pitchFamily="2" charset="-122"/>
                        <a:cs typeface="宋体" panose="02010600030101010101" pitchFamily="2" charset="-122"/>
                      </a:endParaRPr>
                    </a:p>
                    <a:p>
                      <a:pPr marL="0" indent="0" algn="l">
                        <a:buNone/>
                      </a:pPr>
                      <a:r>
                        <a:rPr lang="zh-CN" altLang="en-US" sz="1400" b="0" u="none">
                          <a:solidFill>
                            <a:srgbClr val="000000"/>
                          </a:solidFill>
                          <a:latin typeface="+mj-lt"/>
                          <a:ea typeface="Times New Roman" panose="02020603050405020304" pitchFamily="2" charset="0"/>
                          <a:cs typeface="Times New Roman" panose="02020603050405020304" pitchFamily="2" charset="0"/>
                        </a:rPr>
                        <a:t>最高测试电平</a:t>
                      </a:r>
                      <a:r>
                        <a:rPr lang="en-US" altLang="zh-CN" sz="1400" b="0" u="none">
                          <a:solidFill>
                            <a:srgbClr val="000000"/>
                          </a:solidFill>
                          <a:latin typeface="+mj-lt"/>
                          <a:ea typeface="Times New Roman" panose="02020603050405020304" pitchFamily="2" charset="0"/>
                          <a:cs typeface="Times New Roman" panose="02020603050405020304" pitchFamily="2" charset="0"/>
                        </a:rPr>
                        <a:t>±</a:t>
                      </a:r>
                      <a:r>
                        <a:rPr lang="en-US" altLang="zh-CN" sz="1400" b="0" u="none">
                          <a:solidFill>
                            <a:srgbClr val="000000"/>
                          </a:solidFill>
                          <a:latin typeface="+mj-lt"/>
                          <a:ea typeface="宋体" panose="02010600030101010101" pitchFamily="2" charset="-122"/>
                          <a:cs typeface="宋体" panose="02010600030101010101" pitchFamily="2" charset="-122"/>
                        </a:rPr>
                        <a:t>2</a:t>
                      </a:r>
                      <a:r>
                        <a:rPr lang="en-US" altLang="zh-CN" sz="1400" b="0" u="none">
                          <a:solidFill>
                            <a:srgbClr val="000000"/>
                          </a:solidFill>
                          <a:latin typeface="+mj-lt"/>
                          <a:ea typeface="Times New Roman" panose="02020603050405020304" pitchFamily="2" charset="0"/>
                          <a:cs typeface="Times New Roman" panose="02020603050405020304" pitchFamily="2" charset="0"/>
                        </a:rPr>
                        <a:t>kV</a:t>
                      </a:r>
                      <a:endParaRPr lang="zh-CN" altLang="en-US" sz="1400" b="0" u="none">
                        <a:solidFill>
                          <a:srgbClr val="000000"/>
                        </a:solidFill>
                        <a:latin typeface="+mj-lt"/>
                        <a:ea typeface="宋体" panose="02010600030101010101" pitchFamily="2" charset="-122"/>
                        <a:cs typeface="宋体" panose="02010600030101010101" pitchFamily="2" charset="-122"/>
                      </a:endParaRPr>
                    </a:p>
                  </a:txBody>
                  <a:tcPr marL="0" marR="0" marT="0" marB="1"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FF3EA">
                        <a:alpha val="100000"/>
                      </a:srgbClr>
                    </a:solidFill>
                  </a:tcPr>
                </a:tc>
                <a:tc>
                  <a:txBody>
                    <a:bodyPr wrap="square"/>
                    <a:lstStyle>
                      <a:lvl1pPr marL="342900" lvl="0" indent="-342900" algn="l" defTabSz="914400" eaLnBrk="0" fontAlgn="base" latinLnBrk="0" hangingPunct="0">
                        <a:lnSpc>
                          <a:spcPct val="100000"/>
                        </a:lnSpc>
                        <a:spcBef>
                          <a:spcPct val="20000"/>
                        </a:spcBef>
                        <a:spcAft>
                          <a:spcPct val="0"/>
                        </a:spcAft>
                        <a:buFont typeface="Arial" panose="020B0604020202020204" charset="-12"/>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indent="0" algn="ctr">
                        <a:buNone/>
                      </a:pPr>
                      <a:r>
                        <a:rPr lang="en-US" altLang="zh-CN" sz="1400" b="0" u="none">
                          <a:latin typeface="+mj-lt"/>
                          <a:ea typeface="Times New Roman" panose="02020603050405020304" pitchFamily="2" charset="0"/>
                          <a:cs typeface="Times New Roman" panose="02020603050405020304" pitchFamily="2" charset="0"/>
                        </a:rPr>
                        <a:t>EMS61000-4</a:t>
                      </a:r>
                      <a:endParaRPr lang="zh-CN" altLang="en-US" sz="1400" b="0" u="none">
                        <a:latin typeface="+mj-lt"/>
                        <a:ea typeface="宋体" panose="02010600030101010101" pitchFamily="2" charset="-122"/>
                        <a:cs typeface="Times New Roman" panose="02020603050405020304" pitchFamily="2" charset="0"/>
                      </a:endParaRPr>
                    </a:p>
                    <a:p>
                      <a:pPr marL="0" indent="0" algn="ctr">
                        <a:buNone/>
                      </a:pPr>
                      <a:r>
                        <a:rPr lang="zh-CN" altLang="en-US" sz="1400" b="0" u="none">
                          <a:latin typeface="+mj-lt"/>
                          <a:ea typeface="Times New Roman" panose="02020603050405020304" pitchFamily="2" charset="0"/>
                          <a:cs typeface="Times New Roman" panose="02020603050405020304" pitchFamily="2" charset="0"/>
                        </a:rPr>
                        <a:t>脉冲群发生器</a:t>
                      </a:r>
                      <a:endParaRPr lang="zh-CN" altLang="en-US" sz="1400" b="0" u="none">
                        <a:latin typeface="+mj-lt"/>
                        <a:ea typeface="Times New Roman" panose="02020603050405020304" pitchFamily="2" charset="0"/>
                        <a:cs typeface="Times New Roman" panose="02020603050405020304" pitchFamily="2" charset="0"/>
                      </a:endParaRPr>
                    </a:p>
                  </a:txBody>
                  <a:tcPr marL="0" marR="0" marT="0" marB="1"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FF3EA">
                        <a:alpha val="100000"/>
                      </a:srgbClr>
                    </a:solidFill>
                  </a:tcPr>
                </a:tc>
                <a:tc>
                  <a:txBody>
                    <a:bodyPr wrap="square"/>
                    <a:lstStyle>
                      <a:lvl1pPr marL="342900" lvl="0" indent="-342900" algn="l" defTabSz="914400" eaLnBrk="0" fontAlgn="base" latinLnBrk="0" hangingPunct="0">
                        <a:lnSpc>
                          <a:spcPct val="100000"/>
                        </a:lnSpc>
                        <a:spcBef>
                          <a:spcPct val="20000"/>
                        </a:spcBef>
                        <a:spcAft>
                          <a:spcPct val="0"/>
                        </a:spcAft>
                        <a:buFont typeface="Arial" panose="020B0604020202020204" charset="-12"/>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indent="0" algn="ctr">
                        <a:buNone/>
                      </a:pPr>
                      <a:r>
                        <a:rPr lang="zh-CN" altLang="en-US" sz="1400" b="0" u="none">
                          <a:solidFill>
                            <a:srgbClr val="000000"/>
                          </a:solidFill>
                          <a:latin typeface="+mj-lt"/>
                          <a:ea typeface="Times New Roman" panose="02020603050405020304" pitchFamily="2" charset="0"/>
                          <a:cs typeface="Times New Roman" panose="02020603050405020304" pitchFamily="2" charset="0"/>
                        </a:rPr>
                        <a:t>无特殊要求</a:t>
                      </a:r>
                      <a:endParaRPr lang="zh-CN" altLang="en-US" sz="1400" b="0" u="none">
                        <a:solidFill>
                          <a:srgbClr val="000000"/>
                        </a:solidFill>
                        <a:latin typeface="+mj-lt"/>
                        <a:ea typeface="Times New Roman" panose="02020603050405020304" pitchFamily="2" charset="0"/>
                        <a:cs typeface="Times New Roman" panose="02020603050405020304" pitchFamily="2" charset="0"/>
                      </a:endParaRPr>
                    </a:p>
                  </a:txBody>
                  <a:tcPr marL="0" marR="0" marT="0" marB="1"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FF3EA">
                        <a:alpha val="100000"/>
                      </a:srgbClr>
                    </a:solidFill>
                  </a:tcPr>
                </a:tc>
              </a:tr>
            </a:tbl>
          </a:graphicData>
        </a:graphic>
      </p:graphicFrame>
      <p:sp>
        <p:nvSpPr>
          <p:cNvPr id="36900" name="AutoShape 4"/>
          <p:cNvSpPr/>
          <p:nvPr/>
        </p:nvSpPr>
        <p:spPr>
          <a:xfrm>
            <a:off x="5795963" y="908050"/>
            <a:ext cx="3673475" cy="717550"/>
          </a:xfrm>
          <a:prstGeom prst="roundRect">
            <a:avLst>
              <a:gd name="adj" fmla="val 4782"/>
            </a:avLst>
          </a:prstGeom>
          <a:noFill/>
          <a:ln w="9525">
            <a:noFill/>
          </a:ln>
        </p:spPr>
        <p:txBody>
          <a:bodyPr wrap="square" anchor="ctr"/>
          <a:p>
            <a:pPr marL="0" lvl="2" indent="914400" defTabSz="0" eaLnBrk="0" fontAlgn="ctr" hangingPunct="0">
              <a:lnSpc>
                <a:spcPct val="170000"/>
              </a:lnSpc>
              <a:buClr>
                <a:srgbClr val="FF0000"/>
              </a:buClr>
              <a:buSzPct val="70000"/>
              <a:buFont typeface="Wingdings" panose="05000000000000000000" pitchFamily="2" charset="2"/>
              <a:buNone/>
              <a:tabLst>
                <a:tab pos="136525" algn="l"/>
              </a:tabLst>
            </a:pPr>
            <a:endParaRPr lang="zh-CN" altLang="en-US" sz="2000" b="1" dirty="0">
              <a:solidFill>
                <a:schemeClr val="hlink"/>
              </a:solidFill>
              <a:latin typeface="宋体" panose="02010600030101010101" pitchFamily="2" charset="-122"/>
              <a:ea typeface="宋体" panose="02010600030101010101" pitchFamily="2" charset="-122"/>
              <a:sym typeface="Arial" panose="020B0604020202020204" charset="-12"/>
            </a:endParaRPr>
          </a:p>
          <a:p>
            <a:pPr marL="0" lvl="2" indent="914400" defTabSz="0" eaLnBrk="0" fontAlgn="ctr" hangingPunct="0">
              <a:lnSpc>
                <a:spcPct val="170000"/>
              </a:lnSpc>
              <a:buClr>
                <a:srgbClr val="FF0000"/>
              </a:buClr>
              <a:buSzPct val="70000"/>
              <a:buFont typeface="Wingdings" panose="05000000000000000000" pitchFamily="2" charset="2"/>
              <a:buNone/>
              <a:tabLst>
                <a:tab pos="136525" algn="l"/>
              </a:tabLst>
            </a:pPr>
            <a:endParaRPr lang="zh-CN" altLang="en-US" sz="1600" dirty="0">
              <a:latin typeface="宋体" panose="02010600030101010101" pitchFamily="2" charset="-122"/>
              <a:ea typeface="宋体" panose="02010600030101010101" pitchFamily="2" charset="-122"/>
              <a:sym typeface="Arial" panose="020B0604020202020204" charset="-12"/>
            </a:endParaRPr>
          </a:p>
        </p:txBody>
      </p:sp>
      <p:sp>
        <p:nvSpPr>
          <p:cNvPr id="36901" name="灯片编号占位符 1"/>
          <p:cNvSpPr/>
          <p:nvPr>
            <p:ph type="sldNum" sz="quarter" idx="12"/>
          </p:nvPr>
        </p:nvSpPr>
        <p:spPr/>
        <p:txBody>
          <a:bodyPr anchor="ctr"/>
          <a:p>
            <a:fld id="{9A0DB2DC-4C9A-4742-B13C-FB6460FD3503}" type="slidenum">
              <a:rPr lang="zh-CN" altLang="en-US" dirty="0">
                <a:solidFill>
                  <a:srgbClr val="898989"/>
                </a:solidFill>
                <a:latin typeface="Calibri" panose="020F0502020204030204" pitchFamily="2"/>
                <a:ea typeface="宋体" panose="02010600030101010101" pitchFamily="2" charset="-122"/>
              </a:rPr>
            </a:fld>
            <a:endParaRPr lang="zh-CN" altLang="en-US" dirty="0">
              <a:solidFill>
                <a:srgbClr val="898989"/>
              </a:solidFill>
              <a:latin typeface="Calibri" panose="020F0502020204030204" pitchFamily="2"/>
              <a:ea typeface="宋体" panose="02010600030101010101" pitchFamily="2" charset="-122"/>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7889" name="Text Box 2"/>
          <p:cNvSpPr txBox="1"/>
          <p:nvPr/>
        </p:nvSpPr>
        <p:spPr>
          <a:xfrm>
            <a:off x="1062038" y="1217613"/>
            <a:ext cx="7038975" cy="365125"/>
          </a:xfrm>
          <a:prstGeom prst="rect">
            <a:avLst/>
          </a:prstGeom>
          <a:noFill/>
          <a:ln w="9525">
            <a:noFill/>
          </a:ln>
        </p:spPr>
        <p:txBody>
          <a:bodyPr anchor="ctr">
            <a:spAutoFit/>
          </a:bodyPr>
          <a:p>
            <a:pPr lvl="0"/>
            <a:endParaRPr lang="zh-CN" altLang="en-US" sz="1800" dirty="0">
              <a:latin typeface="Arial" panose="020B0604020202020204" charset="-12"/>
              <a:ea typeface="宋体" panose="02010600030101010101" pitchFamily="2" charset="-122"/>
            </a:endParaRPr>
          </a:p>
        </p:txBody>
      </p:sp>
      <p:sp>
        <p:nvSpPr>
          <p:cNvPr id="37890" name="AutoShape 4"/>
          <p:cNvSpPr/>
          <p:nvPr/>
        </p:nvSpPr>
        <p:spPr>
          <a:xfrm>
            <a:off x="684213" y="1628775"/>
            <a:ext cx="7920037" cy="4608513"/>
          </a:xfrm>
          <a:prstGeom prst="roundRect">
            <a:avLst>
              <a:gd name="adj" fmla="val 4782"/>
            </a:avLst>
          </a:prstGeom>
          <a:noFill/>
          <a:ln w="9525">
            <a:noFill/>
          </a:ln>
        </p:spPr>
        <p:txBody>
          <a:bodyPr anchor="ctr"/>
          <a:p>
            <a:pPr marL="0" lvl="2" indent="914400" defTabSz="0" eaLnBrk="0" fontAlgn="ctr" hangingPunct="0">
              <a:lnSpc>
                <a:spcPct val="170000"/>
              </a:lnSpc>
              <a:buClr>
                <a:srgbClr val="FF0000"/>
              </a:buClr>
              <a:buSzPct val="70000"/>
              <a:buFont typeface="Wingdings" panose="05000000000000000000" pitchFamily="2" charset="2"/>
              <a:buChar char="n"/>
              <a:tabLst>
                <a:tab pos="136525" algn="l"/>
              </a:tabLst>
            </a:pPr>
            <a:endParaRPr lang="zh-CN" altLang="en-US" sz="1600" dirty="0">
              <a:latin typeface="宋体" panose="02010600030101010101" pitchFamily="2" charset="-122"/>
              <a:ea typeface="宋体" panose="02010600030101010101" pitchFamily="2" charset="-122"/>
              <a:sym typeface="Arial" panose="020B0604020202020204" charset="-12"/>
            </a:endParaRPr>
          </a:p>
        </p:txBody>
      </p:sp>
      <p:sp>
        <p:nvSpPr>
          <p:cNvPr id="37891" name="AutoShape 3"/>
          <p:cNvSpPr/>
          <p:nvPr/>
        </p:nvSpPr>
        <p:spPr>
          <a:xfrm>
            <a:off x="971550" y="1127125"/>
            <a:ext cx="4672013" cy="606425"/>
          </a:xfrm>
          <a:prstGeom prst="roundRect">
            <a:avLst>
              <a:gd name="adj" fmla="val 16667"/>
            </a:avLst>
          </a:prstGeom>
          <a:gradFill rotWithShape="1">
            <a:gsLst>
              <a:gs pos="0">
                <a:srgbClr val="6EFF01">
                  <a:alpha val="100000"/>
                </a:srgbClr>
              </a:gs>
              <a:gs pos="89999">
                <a:srgbClr val="0F5000">
                  <a:alpha val="100000"/>
                </a:srgbClr>
              </a:gs>
              <a:gs pos="100000">
                <a:srgbClr val="0F5000">
                  <a:alpha val="100000"/>
                </a:srgbClr>
              </a:gs>
            </a:gsLst>
            <a:lin ang="2700000" scaled="1"/>
            <a:tileRect/>
          </a:gradFill>
          <a:ln w="9525">
            <a:noFill/>
          </a:ln>
        </p:spPr>
        <p:txBody>
          <a:bodyPr anchor="ctr"/>
          <a:p>
            <a:pPr lvl="0" algn="ctr" eaLnBrk="0" fontAlgn="ctr" hangingPunct="0">
              <a:buClr>
                <a:srgbClr val="FF0000"/>
              </a:buClr>
              <a:buSzPct val="70000"/>
            </a:pPr>
            <a:r>
              <a:rPr lang="zh-CN" altLang="en-US" b="1" dirty="0">
                <a:solidFill>
                  <a:schemeClr val="bg1"/>
                </a:solidFill>
                <a:latin typeface="微软雅黑" panose="020B0503020204020204" pitchFamily="2" charset="-122"/>
                <a:ea typeface="微软雅黑" panose="020B0503020204020204" pitchFamily="2" charset="-122"/>
                <a:sym typeface="微软雅黑" panose="020B0503020204020204" pitchFamily="2" charset="-122"/>
              </a:rPr>
              <a:t>汽车电子设备EMS测试要求</a:t>
            </a:r>
            <a:endParaRPr lang="zh-CN" altLang="en-US" b="1" dirty="0">
              <a:solidFill>
                <a:schemeClr val="bg1"/>
              </a:solidFill>
              <a:latin typeface="微软雅黑" panose="020B0503020204020204" pitchFamily="2" charset="-122"/>
              <a:ea typeface="微软雅黑" panose="020B0503020204020204" pitchFamily="2" charset="-122"/>
              <a:sym typeface="微软雅黑" panose="020B0503020204020204" pitchFamily="2" charset="-122"/>
            </a:endParaRPr>
          </a:p>
        </p:txBody>
      </p:sp>
      <p:graphicFrame>
        <p:nvGraphicFramePr>
          <p:cNvPr id="30725" name="表格 30724"/>
          <p:cNvGraphicFramePr/>
          <p:nvPr/>
        </p:nvGraphicFramePr>
        <p:xfrm>
          <a:off x="900113" y="1989138"/>
          <a:ext cx="7421563" cy="4070350"/>
        </p:xfrm>
        <a:graphic>
          <a:graphicData uri="http://schemas.openxmlformats.org/drawingml/2006/table">
            <a:tbl>
              <a:tblPr/>
              <a:tblGrid>
                <a:gridCol w="2355215"/>
                <a:gridCol w="1900555"/>
                <a:gridCol w="2133918"/>
                <a:gridCol w="1031875"/>
              </a:tblGrid>
              <a:tr h="463550">
                <a:tc>
                  <a:txBody>
                    <a:bodyPr wrap="square"/>
                    <a:lstStyle>
                      <a:lvl1pPr marL="342900" lvl="0" indent="-342900" algn="l" defTabSz="914400" eaLnBrk="0" fontAlgn="base" latinLnBrk="0" hangingPunct="0">
                        <a:lnSpc>
                          <a:spcPct val="100000"/>
                        </a:lnSpc>
                        <a:spcBef>
                          <a:spcPct val="20000"/>
                        </a:spcBef>
                        <a:spcAft>
                          <a:spcPct val="0"/>
                        </a:spcAft>
                        <a:buFont typeface="Arial" panose="020B0604020202020204" charset="-12"/>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spcBef>
                          <a:spcPct val="20000"/>
                        </a:spcBef>
                        <a:buNone/>
                      </a:pPr>
                      <a:r>
                        <a:rPr lang="zh-CN" altLang="en-US" sz="1400" b="1">
                          <a:solidFill>
                            <a:srgbClr val="FFFFFF"/>
                          </a:solidFill>
                          <a:latin typeface="Calibri" panose="020F0502020204030204" pitchFamily="2"/>
                          <a:sym typeface="宋体" panose="02010600030101010101" pitchFamily="2" charset="-122"/>
                        </a:rPr>
                        <a:t>测试项目</a:t>
                      </a:r>
                      <a:endParaRPr lang="zh-CN" altLang="en-US" sz="1400" b="1">
                        <a:solidFill>
                          <a:srgbClr val="FFFFFF"/>
                        </a:solidFill>
                        <a:latin typeface="Calibri" panose="020F0502020204030204" pitchFamily="2"/>
                        <a:sym typeface="宋体" panose="02010600030101010101" pitchFamily="2" charset="-122"/>
                      </a:endParaRPr>
                    </a:p>
                  </a:txBody>
                  <a:tcPr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lnTlToBr>
                      <a:noFill/>
                    </a:lnTlToBr>
                    <a:lnBlToTr>
                      <a:noFill/>
                    </a:lnBlToTr>
                    <a:solidFill>
                      <a:srgbClr val="9BBB59">
                        <a:alpha val="100000"/>
                      </a:srgbClr>
                    </a:solidFill>
                  </a:tcPr>
                </a:tc>
                <a:tc>
                  <a:txBody>
                    <a:bodyPr wrap="square"/>
                    <a:lstStyle>
                      <a:lvl1pPr marL="342900" lvl="0" indent="-342900" algn="l" defTabSz="914400" eaLnBrk="0" fontAlgn="base" latinLnBrk="0" hangingPunct="0">
                        <a:lnSpc>
                          <a:spcPct val="100000"/>
                        </a:lnSpc>
                        <a:spcBef>
                          <a:spcPct val="20000"/>
                        </a:spcBef>
                        <a:spcAft>
                          <a:spcPct val="0"/>
                        </a:spcAft>
                        <a:buFont typeface="Arial" panose="020B0604020202020204" charset="-12"/>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spcBef>
                          <a:spcPct val="20000"/>
                        </a:spcBef>
                        <a:buNone/>
                      </a:pPr>
                      <a:r>
                        <a:rPr lang="zh-CN" altLang="en-US" sz="1400" b="1">
                          <a:solidFill>
                            <a:srgbClr val="FFFFFF"/>
                          </a:solidFill>
                          <a:latin typeface="Calibri" panose="020F0502020204030204" pitchFamily="2"/>
                          <a:sym typeface="宋体" panose="02010600030101010101" pitchFamily="2" charset="-122"/>
                        </a:rPr>
                        <a:t>测试内容</a:t>
                      </a:r>
                      <a:endParaRPr lang="zh-CN" altLang="en-US" sz="1400" b="1">
                        <a:solidFill>
                          <a:srgbClr val="FFFFFF"/>
                        </a:solidFill>
                        <a:latin typeface="Calibri" panose="020F0502020204030204" pitchFamily="2"/>
                        <a:sym typeface="宋体" panose="02010600030101010101" pitchFamily="2" charset="-122"/>
                      </a:endParaRPr>
                    </a:p>
                  </a:txBody>
                  <a:tcPr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lnTlToBr>
                      <a:noFill/>
                    </a:lnTlToBr>
                    <a:lnBlToTr>
                      <a:noFill/>
                    </a:lnBlToTr>
                    <a:solidFill>
                      <a:srgbClr val="9BBB59">
                        <a:alpha val="100000"/>
                      </a:srgbClr>
                    </a:solidFill>
                  </a:tcPr>
                </a:tc>
                <a:tc>
                  <a:txBody>
                    <a:bodyPr wrap="square"/>
                    <a:lstStyle>
                      <a:lvl1pPr marL="342900" lvl="0" indent="-342900" algn="l" defTabSz="914400" eaLnBrk="0" fontAlgn="base" latinLnBrk="0" hangingPunct="0">
                        <a:lnSpc>
                          <a:spcPct val="100000"/>
                        </a:lnSpc>
                        <a:spcBef>
                          <a:spcPct val="20000"/>
                        </a:spcBef>
                        <a:spcAft>
                          <a:spcPct val="0"/>
                        </a:spcAft>
                        <a:buFont typeface="Arial" panose="020B0604020202020204" charset="-12"/>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spcBef>
                          <a:spcPct val="20000"/>
                        </a:spcBef>
                        <a:buNone/>
                      </a:pPr>
                      <a:r>
                        <a:rPr lang="zh-CN" altLang="en-US" sz="1400" b="1">
                          <a:solidFill>
                            <a:srgbClr val="FFFFFF"/>
                          </a:solidFill>
                          <a:latin typeface="Calibri" panose="020F0502020204030204" pitchFamily="2"/>
                          <a:sym typeface="宋体" panose="02010600030101010101" pitchFamily="2" charset="-122"/>
                        </a:rPr>
                        <a:t>主要测试设备</a:t>
                      </a:r>
                      <a:endParaRPr lang="zh-CN" altLang="en-US" sz="1400" b="1">
                        <a:solidFill>
                          <a:srgbClr val="FFFFFF"/>
                        </a:solidFill>
                        <a:latin typeface="Calibri" panose="020F0502020204030204" pitchFamily="2"/>
                        <a:sym typeface="宋体" panose="02010600030101010101" pitchFamily="2" charset="-122"/>
                      </a:endParaRPr>
                    </a:p>
                  </a:txBody>
                  <a:tcPr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lnTlToBr>
                      <a:noFill/>
                    </a:lnTlToBr>
                    <a:lnBlToTr>
                      <a:noFill/>
                    </a:lnBlToTr>
                    <a:solidFill>
                      <a:srgbClr val="9BBB59">
                        <a:alpha val="100000"/>
                      </a:srgbClr>
                    </a:solidFill>
                  </a:tcPr>
                </a:tc>
                <a:tc>
                  <a:txBody>
                    <a:bodyPr wrap="square"/>
                    <a:lstStyle>
                      <a:lvl1pPr marL="342900" lvl="0" indent="-342900" algn="l" defTabSz="914400" eaLnBrk="0" fontAlgn="base" latinLnBrk="0" hangingPunct="0">
                        <a:lnSpc>
                          <a:spcPct val="100000"/>
                        </a:lnSpc>
                        <a:spcBef>
                          <a:spcPct val="20000"/>
                        </a:spcBef>
                        <a:spcAft>
                          <a:spcPct val="0"/>
                        </a:spcAft>
                        <a:buFont typeface="Arial" panose="020B0604020202020204" charset="-12"/>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spcBef>
                          <a:spcPct val="20000"/>
                        </a:spcBef>
                        <a:buNone/>
                      </a:pPr>
                      <a:r>
                        <a:rPr lang="zh-CN" altLang="en-US" sz="1400" b="1">
                          <a:solidFill>
                            <a:srgbClr val="FFFFFF"/>
                          </a:solidFill>
                          <a:latin typeface="Calibri" panose="020F0502020204030204" pitchFamily="2"/>
                          <a:sym typeface="宋体" panose="02010600030101010101" pitchFamily="2" charset="-122"/>
                        </a:rPr>
                        <a:t>测试场地</a:t>
                      </a:r>
                      <a:endParaRPr lang="zh-CN" altLang="en-US" sz="1400" b="1">
                        <a:solidFill>
                          <a:srgbClr val="FFFFFF"/>
                        </a:solidFill>
                        <a:latin typeface="Calibri" panose="020F0502020204030204" pitchFamily="2"/>
                        <a:sym typeface="宋体" panose="02010600030101010101" pitchFamily="2" charset="-122"/>
                      </a:endParaRPr>
                    </a:p>
                  </a:txBody>
                  <a:tcPr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lnTlToBr>
                      <a:noFill/>
                    </a:lnTlToBr>
                    <a:lnBlToTr>
                      <a:noFill/>
                    </a:lnBlToTr>
                    <a:solidFill>
                      <a:srgbClr val="9BBB59">
                        <a:alpha val="100000"/>
                      </a:srgbClr>
                    </a:solidFill>
                  </a:tcPr>
                </a:tc>
              </a:tr>
              <a:tr h="944563">
                <a:tc>
                  <a:txBody>
                    <a:bodyPr wrap="square"/>
                    <a:lstStyle>
                      <a:lvl1pPr marL="342900" lvl="0" indent="-342900" algn="l" defTabSz="914400" eaLnBrk="0" fontAlgn="base" latinLnBrk="0" hangingPunct="0">
                        <a:lnSpc>
                          <a:spcPct val="100000"/>
                        </a:lnSpc>
                        <a:spcBef>
                          <a:spcPct val="20000"/>
                        </a:spcBef>
                        <a:spcAft>
                          <a:spcPct val="0"/>
                        </a:spcAft>
                        <a:buFont typeface="Arial" panose="020B0604020202020204" charset="-12"/>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indent="0" algn="ctr">
                        <a:buNone/>
                      </a:pPr>
                      <a:r>
                        <a:rPr lang="zh-CN" altLang="en-US" sz="1400" b="0" u="none">
                          <a:solidFill>
                            <a:srgbClr val="000000"/>
                          </a:solidFill>
                          <a:latin typeface="+mj-lt"/>
                          <a:ea typeface="Times New Roman" panose="02020603050405020304" pitchFamily="2" charset="0"/>
                          <a:cs typeface="Times New Roman" panose="02020603050405020304" pitchFamily="2" charset="0"/>
                        </a:rPr>
                        <a:t>浪涌（冲击）抗扰度</a:t>
                      </a:r>
                      <a:endParaRPr lang="zh-CN" altLang="en-US" sz="1400" b="0" u="none">
                        <a:solidFill>
                          <a:srgbClr val="000000"/>
                        </a:solidFill>
                        <a:latin typeface="+mj-lt"/>
                        <a:ea typeface="Times New Roman" panose="02020603050405020304" pitchFamily="2" charset="0"/>
                        <a:cs typeface="Times New Roman" panose="02020603050405020304" pitchFamily="2" charset="0"/>
                      </a:endParaRPr>
                    </a:p>
                  </a:txBody>
                  <a:tcPr marL="0" marR="0" marT="0" marB="1"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EE7D1">
                        <a:alpha val="100000"/>
                      </a:srgbClr>
                    </a:solidFill>
                  </a:tcPr>
                </a:tc>
                <a:tc>
                  <a:txBody>
                    <a:bodyPr wrap="square"/>
                    <a:lstStyle>
                      <a:lvl1pPr marL="342900" lvl="0" indent="-342900" algn="l" defTabSz="914400" eaLnBrk="0" fontAlgn="base" latinLnBrk="0" hangingPunct="0">
                        <a:lnSpc>
                          <a:spcPct val="100000"/>
                        </a:lnSpc>
                        <a:spcBef>
                          <a:spcPct val="20000"/>
                        </a:spcBef>
                        <a:spcAft>
                          <a:spcPct val="0"/>
                        </a:spcAft>
                        <a:buFont typeface="Arial" panose="020B0604020202020204" charset="-12"/>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indent="0" algn="ctr">
                        <a:buNone/>
                      </a:pPr>
                      <a:r>
                        <a:rPr lang="en-US" altLang="zh-CN" sz="1400" b="0" u="none">
                          <a:solidFill>
                            <a:srgbClr val="000000"/>
                          </a:solidFill>
                          <a:latin typeface="+mj-lt"/>
                          <a:ea typeface="Times New Roman" panose="02020603050405020304" pitchFamily="2" charset="0"/>
                          <a:cs typeface="Times New Roman" panose="02020603050405020304" pitchFamily="2" charset="0"/>
                        </a:rPr>
                        <a:t>1.2/50μs</a:t>
                      </a:r>
                      <a:r>
                        <a:rPr lang="zh-CN" altLang="en-US" sz="1400" b="0" u="none">
                          <a:solidFill>
                            <a:srgbClr val="000000"/>
                          </a:solidFill>
                          <a:latin typeface="+mj-lt"/>
                          <a:ea typeface="Times New Roman" panose="02020603050405020304" pitchFamily="2" charset="0"/>
                          <a:cs typeface="Times New Roman" panose="02020603050405020304" pitchFamily="2" charset="0"/>
                        </a:rPr>
                        <a:t>最高测试电平</a:t>
                      </a:r>
                      <a:r>
                        <a:rPr lang="en-US" altLang="zh-CN" sz="1400" b="0" u="none">
                          <a:solidFill>
                            <a:srgbClr val="000000"/>
                          </a:solidFill>
                          <a:latin typeface="+mj-lt"/>
                          <a:ea typeface="Times New Roman" panose="02020603050405020304" pitchFamily="2" charset="0"/>
                          <a:cs typeface="Times New Roman" panose="02020603050405020304" pitchFamily="2" charset="0"/>
                        </a:rPr>
                        <a:t>±2kV</a:t>
                      </a:r>
                      <a:endParaRPr lang="zh-CN" altLang="en-US" sz="1400" b="0" u="none">
                        <a:solidFill>
                          <a:srgbClr val="000000"/>
                        </a:solidFill>
                        <a:latin typeface="+mj-lt"/>
                        <a:ea typeface="Times New Roman" panose="02020603050405020304" pitchFamily="2" charset="0"/>
                        <a:cs typeface="Times New Roman" panose="02020603050405020304" pitchFamily="2" charset="0"/>
                      </a:endParaRPr>
                    </a:p>
                  </a:txBody>
                  <a:tcPr marL="0" marR="0" marT="0" marB="1"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EE7D1">
                        <a:alpha val="100000"/>
                      </a:srgbClr>
                    </a:solidFill>
                  </a:tcPr>
                </a:tc>
                <a:tc>
                  <a:txBody>
                    <a:bodyPr wrap="square"/>
                    <a:lstStyle>
                      <a:lvl1pPr marL="342900" lvl="0" indent="-342900" algn="l" defTabSz="914400" eaLnBrk="0" fontAlgn="base" latinLnBrk="0" hangingPunct="0">
                        <a:lnSpc>
                          <a:spcPct val="100000"/>
                        </a:lnSpc>
                        <a:spcBef>
                          <a:spcPct val="20000"/>
                        </a:spcBef>
                        <a:spcAft>
                          <a:spcPct val="0"/>
                        </a:spcAft>
                        <a:buFont typeface="Arial" panose="020B0604020202020204" charset="-12"/>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indent="0" algn="ctr">
                        <a:buNone/>
                      </a:pPr>
                      <a:r>
                        <a:rPr lang="en-US" altLang="zh-CN" sz="1400" b="0" u="none">
                          <a:latin typeface="+mj-lt"/>
                          <a:ea typeface="Times New Roman" panose="02020603050405020304" pitchFamily="2" charset="0"/>
                          <a:cs typeface="Times New Roman" panose="02020603050405020304" pitchFamily="2" charset="0"/>
                        </a:rPr>
                        <a:t>EMS61000-5</a:t>
                      </a:r>
                      <a:endParaRPr lang="en-US" altLang="zh-CN" sz="1400" b="0" u="none">
                        <a:latin typeface="+mj-lt"/>
                        <a:ea typeface="Times New Roman" panose="02020603050405020304" pitchFamily="2" charset="0"/>
                        <a:cs typeface="Times New Roman" panose="02020603050405020304" pitchFamily="2" charset="0"/>
                      </a:endParaRPr>
                    </a:p>
                    <a:p>
                      <a:pPr marL="0" indent="0" algn="ctr">
                        <a:buNone/>
                      </a:pPr>
                      <a:r>
                        <a:rPr lang="zh-CN" altLang="en-US" sz="1400" b="0" u="none">
                          <a:latin typeface="+mj-lt"/>
                          <a:ea typeface="Times New Roman" panose="02020603050405020304" pitchFamily="2" charset="0"/>
                          <a:cs typeface="Times New Roman" panose="02020603050405020304" pitchFamily="2" charset="0"/>
                        </a:rPr>
                        <a:t>雷击浪涌发生器</a:t>
                      </a:r>
                      <a:endParaRPr lang="zh-CN" altLang="en-US" sz="1400" b="0" u="none">
                        <a:latin typeface="+mj-lt"/>
                        <a:ea typeface="Times New Roman" panose="02020603050405020304" pitchFamily="2" charset="0"/>
                        <a:cs typeface="Times New Roman" panose="02020603050405020304" pitchFamily="2" charset="0"/>
                      </a:endParaRPr>
                    </a:p>
                  </a:txBody>
                  <a:tcPr marL="0" marR="0" marT="0" marB="1"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EE7D1">
                        <a:alpha val="100000"/>
                      </a:srgbClr>
                    </a:solidFill>
                  </a:tcPr>
                </a:tc>
                <a:tc>
                  <a:txBody>
                    <a:bodyPr wrap="square"/>
                    <a:lstStyle>
                      <a:lvl1pPr marL="342900" lvl="0" indent="-342900" algn="l" defTabSz="914400" eaLnBrk="0" fontAlgn="base" latinLnBrk="0" hangingPunct="0">
                        <a:lnSpc>
                          <a:spcPct val="100000"/>
                        </a:lnSpc>
                        <a:spcBef>
                          <a:spcPct val="20000"/>
                        </a:spcBef>
                        <a:spcAft>
                          <a:spcPct val="0"/>
                        </a:spcAft>
                        <a:buFont typeface="Arial" panose="020B0604020202020204" charset="-12"/>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indent="0" algn="ctr">
                        <a:buNone/>
                      </a:pPr>
                      <a:r>
                        <a:rPr lang="zh-CN" altLang="en-US" sz="1400" b="0" u="none">
                          <a:solidFill>
                            <a:srgbClr val="000000"/>
                          </a:solidFill>
                          <a:latin typeface="+mj-lt"/>
                          <a:ea typeface="Times New Roman" panose="02020603050405020304" pitchFamily="2" charset="0"/>
                          <a:cs typeface="Times New Roman" panose="02020603050405020304" pitchFamily="2" charset="0"/>
                        </a:rPr>
                        <a:t>无特殊要求</a:t>
                      </a:r>
                      <a:endParaRPr lang="zh-CN" altLang="en-US" sz="1400" b="0" u="none">
                        <a:solidFill>
                          <a:srgbClr val="000000"/>
                        </a:solidFill>
                        <a:latin typeface="+mj-lt"/>
                        <a:ea typeface="Times New Roman" panose="02020603050405020304" pitchFamily="2" charset="0"/>
                        <a:cs typeface="Times New Roman" panose="02020603050405020304" pitchFamily="2" charset="0"/>
                      </a:endParaRPr>
                    </a:p>
                  </a:txBody>
                  <a:tcPr marL="0" marR="0" marT="0" marB="1"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EE7D1">
                        <a:alpha val="100000"/>
                      </a:srgbClr>
                    </a:solidFill>
                  </a:tcPr>
                </a:tc>
              </a:tr>
              <a:tr h="928687">
                <a:tc>
                  <a:txBody>
                    <a:bodyPr wrap="square"/>
                    <a:lstStyle>
                      <a:lvl1pPr marL="342900" lvl="0" indent="-342900" algn="l" defTabSz="914400" eaLnBrk="0" fontAlgn="base" latinLnBrk="0" hangingPunct="0">
                        <a:lnSpc>
                          <a:spcPct val="100000"/>
                        </a:lnSpc>
                        <a:spcBef>
                          <a:spcPct val="20000"/>
                        </a:spcBef>
                        <a:spcAft>
                          <a:spcPct val="0"/>
                        </a:spcAft>
                        <a:buFont typeface="Arial" panose="020B0604020202020204" charset="-12"/>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indent="0" algn="ctr">
                        <a:buNone/>
                      </a:pPr>
                      <a:r>
                        <a:rPr lang="zh-CN" altLang="en-US" sz="1400" b="0" u="none">
                          <a:solidFill>
                            <a:srgbClr val="000000"/>
                          </a:solidFill>
                          <a:latin typeface="+mj-lt"/>
                          <a:ea typeface="Times New Roman" panose="02020603050405020304" pitchFamily="2" charset="0"/>
                          <a:cs typeface="Times New Roman" panose="02020603050405020304" pitchFamily="2" charset="0"/>
                        </a:rPr>
                        <a:t>射频传导抗扰度</a:t>
                      </a:r>
                      <a:endParaRPr lang="zh-CN" altLang="en-US" sz="1400" b="0" u="none">
                        <a:solidFill>
                          <a:srgbClr val="000000"/>
                        </a:solidFill>
                        <a:latin typeface="+mj-lt"/>
                        <a:ea typeface="Times New Roman" panose="02020603050405020304" pitchFamily="2" charset="0"/>
                        <a:cs typeface="Times New Roman" panose="02020603050405020304" pitchFamily="2" charset="0"/>
                      </a:endParaRPr>
                    </a:p>
                  </a:txBody>
                  <a:tcPr marL="0" marR="0" marT="0" marB="1"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FF3EA">
                        <a:alpha val="100000"/>
                      </a:srgbClr>
                    </a:solidFill>
                  </a:tcPr>
                </a:tc>
                <a:tc>
                  <a:txBody>
                    <a:bodyPr wrap="square"/>
                    <a:lstStyle>
                      <a:lvl1pPr marL="342900" lvl="0" indent="-342900" algn="l" defTabSz="914400" eaLnBrk="0" fontAlgn="base" latinLnBrk="0" hangingPunct="0">
                        <a:lnSpc>
                          <a:spcPct val="100000"/>
                        </a:lnSpc>
                        <a:spcBef>
                          <a:spcPct val="20000"/>
                        </a:spcBef>
                        <a:spcAft>
                          <a:spcPct val="0"/>
                        </a:spcAft>
                        <a:buFont typeface="Arial" panose="020B0604020202020204" charset="-12"/>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indent="0" algn="ctr">
                        <a:buNone/>
                      </a:pPr>
                      <a:r>
                        <a:rPr lang="en-US" altLang="zh-CN" sz="1400" b="0" u="none">
                          <a:solidFill>
                            <a:srgbClr val="000000"/>
                          </a:solidFill>
                          <a:latin typeface="+mj-lt"/>
                          <a:ea typeface="Times New Roman" panose="02020603050405020304" pitchFamily="2" charset="0"/>
                          <a:cs typeface="Times New Roman" panose="02020603050405020304" pitchFamily="2" charset="0"/>
                        </a:rPr>
                        <a:t>150kHz</a:t>
                      </a:r>
                      <a:r>
                        <a:rPr lang="zh-CN" altLang="en-US" sz="1400" b="0" u="none">
                          <a:solidFill>
                            <a:srgbClr val="000000"/>
                          </a:solidFill>
                          <a:latin typeface="+mj-lt"/>
                          <a:ea typeface="Times New Roman" panose="02020603050405020304" pitchFamily="2" charset="0"/>
                          <a:cs typeface="Times New Roman" panose="02020603050405020304" pitchFamily="2" charset="0"/>
                        </a:rPr>
                        <a:t>～</a:t>
                      </a:r>
                      <a:r>
                        <a:rPr lang="en-US" altLang="zh-CN" sz="1400" b="0" u="none">
                          <a:solidFill>
                            <a:srgbClr val="000000"/>
                          </a:solidFill>
                          <a:latin typeface="+mj-lt"/>
                          <a:ea typeface="Times New Roman" panose="02020603050405020304" pitchFamily="2" charset="0"/>
                          <a:cs typeface="Times New Roman" panose="02020603050405020304" pitchFamily="2" charset="0"/>
                        </a:rPr>
                        <a:t>80MHz</a:t>
                      </a:r>
                      <a:r>
                        <a:rPr lang="zh-CN" altLang="en-US" sz="1400" b="0" u="none">
                          <a:solidFill>
                            <a:srgbClr val="000000"/>
                          </a:solidFill>
                          <a:latin typeface="+mj-lt"/>
                          <a:ea typeface="Times New Roman" panose="02020603050405020304" pitchFamily="2" charset="0"/>
                          <a:cs typeface="Times New Roman" panose="02020603050405020304" pitchFamily="2" charset="0"/>
                        </a:rPr>
                        <a:t>，</a:t>
                      </a:r>
                      <a:r>
                        <a:rPr lang="zh-CN" altLang="en-US" sz="1400" b="0" u="none">
                          <a:solidFill>
                            <a:srgbClr val="000000"/>
                          </a:solidFill>
                          <a:latin typeface="+mj-lt"/>
                          <a:ea typeface="宋体" panose="02010600030101010101" pitchFamily="2" charset="-122"/>
                          <a:cs typeface="宋体" panose="02010600030101010101" pitchFamily="2" charset="-122"/>
                        </a:rPr>
                        <a:t>最高</a:t>
                      </a:r>
                      <a:r>
                        <a:rPr lang="zh-CN" altLang="en-US" sz="1400" b="0" u="none">
                          <a:solidFill>
                            <a:srgbClr val="000000"/>
                          </a:solidFill>
                          <a:latin typeface="+mj-lt"/>
                          <a:ea typeface="Times New Roman" panose="02020603050405020304" pitchFamily="2" charset="0"/>
                          <a:cs typeface="Times New Roman" panose="02020603050405020304" pitchFamily="2" charset="0"/>
                        </a:rPr>
                        <a:t>测试电平</a:t>
                      </a:r>
                      <a:r>
                        <a:rPr lang="en-US" altLang="zh-CN" sz="1400" b="0" u="none">
                          <a:solidFill>
                            <a:srgbClr val="000000"/>
                          </a:solidFill>
                          <a:latin typeface="+mj-lt"/>
                          <a:ea typeface="宋体" panose="02010600030101010101" pitchFamily="2" charset="-122"/>
                          <a:cs typeface="宋体" panose="02010600030101010101" pitchFamily="2" charset="-122"/>
                        </a:rPr>
                        <a:t>: 10</a:t>
                      </a:r>
                      <a:r>
                        <a:rPr lang="en-US" altLang="zh-CN" sz="1400" b="0" u="none">
                          <a:solidFill>
                            <a:srgbClr val="000000"/>
                          </a:solidFill>
                          <a:latin typeface="+mj-lt"/>
                          <a:ea typeface="Times New Roman" panose="02020603050405020304" pitchFamily="2" charset="0"/>
                          <a:cs typeface="Times New Roman" panose="02020603050405020304" pitchFamily="2" charset="0"/>
                        </a:rPr>
                        <a:t>V</a:t>
                      </a:r>
                      <a:endParaRPr lang="zh-CN" altLang="en-US" sz="1400" b="0" u="none">
                        <a:solidFill>
                          <a:srgbClr val="000000"/>
                        </a:solidFill>
                        <a:latin typeface="+mj-lt"/>
                        <a:ea typeface="Times New Roman" panose="02020603050405020304" pitchFamily="2" charset="0"/>
                        <a:cs typeface="Times New Roman" panose="02020603050405020304" pitchFamily="2" charset="0"/>
                      </a:endParaRPr>
                    </a:p>
                  </a:txBody>
                  <a:tcPr marL="0" marR="0" marT="0" marB="1"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FF3EA">
                        <a:alpha val="100000"/>
                      </a:srgbClr>
                    </a:solidFill>
                  </a:tcPr>
                </a:tc>
                <a:tc>
                  <a:txBody>
                    <a:bodyPr wrap="square"/>
                    <a:lstStyle>
                      <a:lvl1pPr marL="342900" lvl="0" indent="-342900" algn="l" defTabSz="914400" eaLnBrk="0" fontAlgn="base" latinLnBrk="0" hangingPunct="0">
                        <a:lnSpc>
                          <a:spcPct val="100000"/>
                        </a:lnSpc>
                        <a:spcBef>
                          <a:spcPct val="20000"/>
                        </a:spcBef>
                        <a:spcAft>
                          <a:spcPct val="0"/>
                        </a:spcAft>
                        <a:buFont typeface="Arial" panose="020B0604020202020204" charset="-12"/>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indent="0" algn="ctr">
                        <a:buNone/>
                      </a:pPr>
                      <a:r>
                        <a:rPr lang="en-US" altLang="zh-CN" sz="1400" b="0" u="none">
                          <a:latin typeface="+mj-lt"/>
                          <a:ea typeface="Times New Roman" panose="02020603050405020304" pitchFamily="2" charset="0"/>
                          <a:cs typeface="Times New Roman" panose="02020603050405020304" pitchFamily="2" charset="0"/>
                        </a:rPr>
                        <a:t>EMS61000-6B</a:t>
                      </a:r>
                      <a:r>
                        <a:rPr lang="zh-CN" altLang="en-US" sz="1400" b="0" u="none">
                          <a:latin typeface="+mj-lt"/>
                          <a:ea typeface="Times New Roman" panose="02020603050405020304" pitchFamily="2" charset="0"/>
                          <a:cs typeface="Times New Roman" panose="02020603050405020304" pitchFamily="2" charset="0"/>
                        </a:rPr>
                        <a:t>传导抗扰度系统</a:t>
                      </a:r>
                      <a:endParaRPr lang="zh-CN" altLang="en-US" sz="1400" b="0" u="none">
                        <a:latin typeface="+mj-lt"/>
                        <a:ea typeface="Times New Roman" panose="02020603050405020304" pitchFamily="2" charset="0"/>
                        <a:cs typeface="Times New Roman" panose="02020603050405020304" pitchFamily="2" charset="0"/>
                      </a:endParaRPr>
                    </a:p>
                    <a:p>
                      <a:pPr marL="0" indent="0" algn="ctr">
                        <a:buNone/>
                      </a:pPr>
                      <a:r>
                        <a:rPr lang="zh-CN" altLang="en-US" sz="1400" b="0" u="none">
                          <a:latin typeface="+mj-lt"/>
                          <a:ea typeface="Times New Roman" panose="02020603050405020304" pitchFamily="2" charset="0"/>
                          <a:cs typeface="Times New Roman" panose="02020603050405020304" pitchFamily="2" charset="0"/>
                        </a:rPr>
                        <a:t>包含：测试系统主机、</a:t>
                      </a:r>
                      <a:r>
                        <a:rPr lang="en-US" altLang="zh-CN" sz="1400" b="0" u="none">
                          <a:latin typeface="+mj-lt"/>
                          <a:ea typeface="Times New Roman" panose="02020603050405020304" pitchFamily="2" charset="0"/>
                          <a:cs typeface="Times New Roman" panose="02020603050405020304" pitchFamily="2" charset="0"/>
                        </a:rPr>
                        <a:t>CDN</a:t>
                      </a:r>
                      <a:r>
                        <a:rPr lang="zh-CN" altLang="en-US" sz="1400" b="0" u="none">
                          <a:latin typeface="+mj-lt"/>
                          <a:ea typeface="宋体" panose="02010600030101010101" pitchFamily="2" charset="-122"/>
                          <a:cs typeface="Times New Roman" panose="02020603050405020304" pitchFamily="2" charset="0"/>
                        </a:rPr>
                        <a:t>、电磁钳等</a:t>
                      </a:r>
                      <a:endParaRPr lang="zh-CN" altLang="en-US" sz="1400" b="0" u="none">
                        <a:latin typeface="+mj-lt"/>
                        <a:ea typeface="宋体" panose="02010600030101010101" pitchFamily="2" charset="-122"/>
                        <a:cs typeface="Times New Roman" panose="02020603050405020304" pitchFamily="2" charset="0"/>
                      </a:endParaRPr>
                    </a:p>
                  </a:txBody>
                  <a:tcPr marL="0" marR="0" marT="0" marB="1"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FF3EA">
                        <a:alpha val="100000"/>
                      </a:srgbClr>
                    </a:solidFill>
                  </a:tcPr>
                </a:tc>
                <a:tc>
                  <a:txBody>
                    <a:bodyPr wrap="square"/>
                    <a:lstStyle>
                      <a:lvl1pPr marL="342900" lvl="0" indent="-342900" algn="l" defTabSz="914400" eaLnBrk="0" fontAlgn="base" latinLnBrk="0" hangingPunct="0">
                        <a:lnSpc>
                          <a:spcPct val="100000"/>
                        </a:lnSpc>
                        <a:spcBef>
                          <a:spcPct val="20000"/>
                        </a:spcBef>
                        <a:spcAft>
                          <a:spcPct val="0"/>
                        </a:spcAft>
                        <a:buFont typeface="Arial" panose="020B0604020202020204" charset="-12"/>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indent="0" algn="ctr">
                        <a:buNone/>
                      </a:pPr>
                      <a:r>
                        <a:rPr lang="zh-CN" altLang="en-US" sz="1400" b="0" u="none">
                          <a:latin typeface="+mj-lt"/>
                          <a:ea typeface="Times New Roman" panose="02020603050405020304" pitchFamily="2" charset="0"/>
                          <a:cs typeface="Times New Roman" panose="02020603050405020304" pitchFamily="2" charset="0"/>
                        </a:rPr>
                        <a:t>屏蔽室</a:t>
                      </a:r>
                      <a:endParaRPr lang="zh-CN" altLang="en-US" sz="1400" b="0" u="none">
                        <a:latin typeface="+mj-lt"/>
                        <a:ea typeface="Times New Roman" panose="02020603050405020304" pitchFamily="2" charset="0"/>
                        <a:cs typeface="Times New Roman" panose="02020603050405020304" pitchFamily="2" charset="0"/>
                      </a:endParaRPr>
                    </a:p>
                  </a:txBody>
                  <a:tcPr marL="0" marR="0" marT="0" marB="1"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FF3EA">
                        <a:alpha val="100000"/>
                      </a:srgbClr>
                    </a:solidFill>
                  </a:tcPr>
                </a:tc>
              </a:tr>
              <a:tr h="912813">
                <a:tc>
                  <a:txBody>
                    <a:bodyPr wrap="square"/>
                    <a:lstStyle>
                      <a:lvl1pPr marL="342900" lvl="0" indent="-342900" algn="l" defTabSz="914400" eaLnBrk="0" fontAlgn="base" latinLnBrk="0" hangingPunct="0">
                        <a:lnSpc>
                          <a:spcPct val="100000"/>
                        </a:lnSpc>
                        <a:spcBef>
                          <a:spcPct val="20000"/>
                        </a:spcBef>
                        <a:spcAft>
                          <a:spcPct val="0"/>
                        </a:spcAft>
                        <a:buFont typeface="Arial" panose="020B0604020202020204" charset="-12"/>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indent="0" algn="ctr">
                        <a:buNone/>
                      </a:pPr>
                      <a:r>
                        <a:rPr lang="zh-CN" altLang="en-US" sz="1400" b="0" u="none">
                          <a:solidFill>
                            <a:srgbClr val="000000"/>
                          </a:solidFill>
                          <a:latin typeface="+mj-lt"/>
                          <a:ea typeface="Times New Roman" panose="02020603050405020304" pitchFamily="2" charset="0"/>
                          <a:cs typeface="Times New Roman" panose="02020603050405020304" pitchFamily="2" charset="0"/>
                        </a:rPr>
                        <a:t>工频磁场抗扰度</a:t>
                      </a:r>
                      <a:endParaRPr lang="zh-CN" altLang="en-US" sz="1400" b="0" u="none">
                        <a:solidFill>
                          <a:srgbClr val="000000"/>
                        </a:solidFill>
                        <a:latin typeface="+mj-lt"/>
                        <a:ea typeface="Times New Roman" panose="02020603050405020304" pitchFamily="2" charset="0"/>
                        <a:cs typeface="Times New Roman" panose="02020603050405020304" pitchFamily="2" charset="0"/>
                      </a:endParaRPr>
                    </a:p>
                  </a:txBody>
                  <a:tcPr marL="0" marR="0" marT="0" marB="1"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EE7D1">
                        <a:alpha val="100000"/>
                      </a:srgbClr>
                    </a:solidFill>
                  </a:tcPr>
                </a:tc>
                <a:tc>
                  <a:txBody>
                    <a:bodyPr wrap="square"/>
                    <a:lstStyle>
                      <a:lvl1pPr marL="342900" lvl="0" indent="-342900" algn="l" defTabSz="914400" eaLnBrk="0" fontAlgn="base" latinLnBrk="0" hangingPunct="0">
                        <a:lnSpc>
                          <a:spcPct val="100000"/>
                        </a:lnSpc>
                        <a:spcBef>
                          <a:spcPct val="20000"/>
                        </a:spcBef>
                        <a:spcAft>
                          <a:spcPct val="0"/>
                        </a:spcAft>
                        <a:buFont typeface="Arial" panose="020B0604020202020204" charset="-12"/>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indent="0" algn="ctr">
                        <a:buNone/>
                      </a:pPr>
                      <a:r>
                        <a:rPr lang="en-US" altLang="zh-CN" sz="1400" b="0" u="none">
                          <a:solidFill>
                            <a:srgbClr val="000000"/>
                          </a:solidFill>
                          <a:latin typeface="+mj-lt"/>
                          <a:ea typeface="Times New Roman" panose="02020603050405020304" pitchFamily="2" charset="0"/>
                          <a:cs typeface="Times New Roman" panose="02020603050405020304" pitchFamily="2" charset="0"/>
                        </a:rPr>
                        <a:t>50/60Hz</a:t>
                      </a:r>
                      <a:r>
                        <a:rPr lang="zh-CN" altLang="en-US" sz="1400" b="0" u="none">
                          <a:solidFill>
                            <a:srgbClr val="000000"/>
                          </a:solidFill>
                          <a:latin typeface="+mj-lt"/>
                          <a:ea typeface="Times New Roman" panose="02020603050405020304" pitchFamily="2" charset="0"/>
                          <a:cs typeface="Times New Roman" panose="02020603050405020304" pitchFamily="2" charset="0"/>
                        </a:rPr>
                        <a:t>，测试场强</a:t>
                      </a:r>
                      <a:r>
                        <a:rPr lang="en-US" altLang="zh-CN" sz="1400" b="0" u="none">
                          <a:solidFill>
                            <a:srgbClr val="000000"/>
                          </a:solidFill>
                          <a:latin typeface="+mj-lt"/>
                          <a:ea typeface="宋体" panose="02010600030101010101" pitchFamily="2" charset="-122"/>
                          <a:cs typeface="宋体" panose="02010600030101010101" pitchFamily="2" charset="-122"/>
                        </a:rPr>
                        <a:t>: </a:t>
                      </a:r>
                      <a:r>
                        <a:rPr lang="en-US" altLang="zh-CN" sz="1400" b="0" u="none">
                          <a:solidFill>
                            <a:srgbClr val="000000"/>
                          </a:solidFill>
                          <a:latin typeface="+mj-lt"/>
                          <a:ea typeface="Times New Roman" panose="02020603050405020304" pitchFamily="2" charset="0"/>
                          <a:cs typeface="Times New Roman" panose="02020603050405020304" pitchFamily="2" charset="0"/>
                        </a:rPr>
                        <a:t>3</a:t>
                      </a:r>
                      <a:r>
                        <a:rPr lang="en-US" altLang="zh-CN" sz="1400" b="0" u="none">
                          <a:solidFill>
                            <a:srgbClr val="000000"/>
                          </a:solidFill>
                          <a:latin typeface="+mj-lt"/>
                          <a:ea typeface="宋体" panose="02010600030101010101" pitchFamily="2" charset="-122"/>
                          <a:cs typeface="宋体" panose="02010600030101010101" pitchFamily="2" charset="-122"/>
                        </a:rPr>
                        <a:t>0</a:t>
                      </a:r>
                      <a:r>
                        <a:rPr lang="en-US" altLang="zh-CN" sz="1400" b="0" u="none">
                          <a:solidFill>
                            <a:srgbClr val="000000"/>
                          </a:solidFill>
                          <a:latin typeface="+mj-lt"/>
                          <a:ea typeface="Times New Roman" panose="02020603050405020304" pitchFamily="2" charset="0"/>
                          <a:cs typeface="Times New Roman" panose="02020603050405020304" pitchFamily="2" charset="0"/>
                        </a:rPr>
                        <a:t>A/m</a:t>
                      </a:r>
                      <a:endParaRPr lang="zh-CN" altLang="en-US" sz="1400" b="0" u="none">
                        <a:solidFill>
                          <a:srgbClr val="000000"/>
                        </a:solidFill>
                        <a:latin typeface="+mj-lt"/>
                        <a:ea typeface="Times New Roman" panose="02020603050405020304" pitchFamily="2" charset="0"/>
                        <a:cs typeface="Times New Roman" panose="02020603050405020304" pitchFamily="2" charset="0"/>
                      </a:endParaRPr>
                    </a:p>
                  </a:txBody>
                  <a:tcPr marL="0" marR="0" marT="0" marB="1"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EE7D1">
                        <a:alpha val="100000"/>
                      </a:srgbClr>
                    </a:solidFill>
                  </a:tcPr>
                </a:tc>
                <a:tc>
                  <a:txBody>
                    <a:bodyPr wrap="square"/>
                    <a:lstStyle>
                      <a:lvl1pPr marL="342900" lvl="0" indent="-342900" algn="l" defTabSz="914400" eaLnBrk="0" fontAlgn="base" latinLnBrk="0" hangingPunct="0">
                        <a:lnSpc>
                          <a:spcPct val="100000"/>
                        </a:lnSpc>
                        <a:spcBef>
                          <a:spcPct val="20000"/>
                        </a:spcBef>
                        <a:spcAft>
                          <a:spcPct val="0"/>
                        </a:spcAft>
                        <a:buFont typeface="Arial" panose="020B0604020202020204" charset="-12"/>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indent="0" algn="ctr">
                        <a:buNone/>
                      </a:pPr>
                      <a:r>
                        <a:rPr lang="en-US" altLang="zh-CN" sz="1400" b="0" u="none">
                          <a:latin typeface="+mj-lt"/>
                          <a:ea typeface="Times New Roman" panose="02020603050405020304" pitchFamily="2" charset="0"/>
                          <a:cs typeface="Times New Roman" panose="02020603050405020304" pitchFamily="2" charset="0"/>
                        </a:rPr>
                        <a:t>EMS61000-8</a:t>
                      </a:r>
                      <a:endParaRPr lang="en-US" altLang="zh-CN" sz="1400" b="0" u="none">
                        <a:latin typeface="+mj-lt"/>
                        <a:ea typeface="Times New Roman" panose="02020603050405020304" pitchFamily="2" charset="0"/>
                        <a:cs typeface="Times New Roman" panose="02020603050405020304" pitchFamily="2" charset="0"/>
                      </a:endParaRPr>
                    </a:p>
                    <a:p>
                      <a:pPr marL="0" indent="0" algn="ctr">
                        <a:buNone/>
                      </a:pPr>
                      <a:r>
                        <a:rPr lang="zh-CN" altLang="en-US" sz="1400" b="0" u="none">
                          <a:latin typeface="+mj-lt"/>
                          <a:ea typeface="Times New Roman" panose="02020603050405020304" pitchFamily="2" charset="0"/>
                          <a:cs typeface="Times New Roman" panose="02020603050405020304" pitchFamily="2" charset="0"/>
                        </a:rPr>
                        <a:t>工频磁场发生器</a:t>
                      </a:r>
                      <a:endParaRPr lang="zh-CN" altLang="en-US" sz="1400" b="0" u="none">
                        <a:latin typeface="+mj-lt"/>
                        <a:ea typeface="Times New Roman" panose="02020603050405020304" pitchFamily="2" charset="0"/>
                        <a:cs typeface="Times New Roman" panose="02020603050405020304" pitchFamily="2" charset="0"/>
                      </a:endParaRPr>
                    </a:p>
                  </a:txBody>
                  <a:tcPr marL="0" marR="0" marT="0" marB="1"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EE7D1">
                        <a:alpha val="100000"/>
                      </a:srgbClr>
                    </a:solidFill>
                  </a:tcPr>
                </a:tc>
                <a:tc>
                  <a:txBody>
                    <a:bodyPr wrap="square"/>
                    <a:lstStyle>
                      <a:lvl1pPr marL="342900" lvl="0" indent="-342900" algn="l" defTabSz="914400" eaLnBrk="0" fontAlgn="base" latinLnBrk="0" hangingPunct="0">
                        <a:lnSpc>
                          <a:spcPct val="100000"/>
                        </a:lnSpc>
                        <a:spcBef>
                          <a:spcPct val="20000"/>
                        </a:spcBef>
                        <a:spcAft>
                          <a:spcPct val="0"/>
                        </a:spcAft>
                        <a:buFont typeface="Arial" panose="020B0604020202020204" charset="-12"/>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indent="0" algn="ctr">
                        <a:buNone/>
                      </a:pPr>
                      <a:r>
                        <a:rPr lang="zh-CN" altLang="en-US" sz="1400" b="0" u="none">
                          <a:solidFill>
                            <a:srgbClr val="000000"/>
                          </a:solidFill>
                          <a:latin typeface="+mj-lt"/>
                          <a:ea typeface="Times New Roman" panose="02020603050405020304" pitchFamily="2" charset="0"/>
                          <a:cs typeface="Times New Roman" panose="02020603050405020304" pitchFamily="2" charset="0"/>
                        </a:rPr>
                        <a:t>无特殊要求</a:t>
                      </a:r>
                      <a:endParaRPr lang="zh-CN" altLang="en-US" sz="1400" b="0" u="none">
                        <a:solidFill>
                          <a:srgbClr val="000000"/>
                        </a:solidFill>
                        <a:latin typeface="+mj-lt"/>
                        <a:ea typeface="Times New Roman" panose="02020603050405020304" pitchFamily="2" charset="0"/>
                        <a:cs typeface="Times New Roman" panose="02020603050405020304" pitchFamily="2" charset="0"/>
                      </a:endParaRPr>
                    </a:p>
                  </a:txBody>
                  <a:tcPr marL="0" marR="0" marT="0" marB="1"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EE7D1">
                        <a:alpha val="100000"/>
                      </a:srgbClr>
                    </a:solidFill>
                  </a:tcPr>
                </a:tc>
              </a:tr>
              <a:tr h="820737">
                <a:tc>
                  <a:txBody>
                    <a:bodyPr wrap="square"/>
                    <a:lstStyle>
                      <a:lvl1pPr marL="342900" lvl="0" indent="-342900" algn="l" defTabSz="914400" eaLnBrk="0" fontAlgn="base" latinLnBrk="0" hangingPunct="0">
                        <a:lnSpc>
                          <a:spcPct val="100000"/>
                        </a:lnSpc>
                        <a:spcBef>
                          <a:spcPct val="20000"/>
                        </a:spcBef>
                        <a:spcAft>
                          <a:spcPct val="0"/>
                        </a:spcAft>
                        <a:buFont typeface="Arial" panose="020B0604020202020204" charset="-12"/>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indent="0" algn="ctr">
                        <a:buNone/>
                      </a:pPr>
                      <a:r>
                        <a:rPr lang="zh-CN" altLang="en-US" sz="1400" b="0" u="none">
                          <a:solidFill>
                            <a:srgbClr val="000000"/>
                          </a:solidFill>
                          <a:latin typeface="+mj-lt"/>
                          <a:ea typeface="Times New Roman" panose="02020603050405020304" pitchFamily="2" charset="0"/>
                          <a:cs typeface="Times New Roman" panose="02020603050405020304" pitchFamily="2" charset="0"/>
                        </a:rPr>
                        <a:t>电压</a:t>
                      </a:r>
                      <a:r>
                        <a:rPr lang="zh-CN" altLang="en-US" sz="1400" b="0" u="none">
                          <a:solidFill>
                            <a:srgbClr val="000000"/>
                          </a:solidFill>
                          <a:latin typeface="+mj-lt"/>
                          <a:ea typeface="宋体" panose="02010600030101010101" pitchFamily="2" charset="-122"/>
                          <a:cs typeface="宋体" panose="02010600030101010101" pitchFamily="2" charset="-122"/>
                        </a:rPr>
                        <a:t>跌落</a:t>
                      </a:r>
                      <a:r>
                        <a:rPr lang="zh-CN" altLang="en-US" sz="1400" b="0" u="none">
                          <a:solidFill>
                            <a:srgbClr val="000000"/>
                          </a:solidFill>
                          <a:latin typeface="+mj-lt"/>
                          <a:ea typeface="Times New Roman" panose="02020603050405020304" pitchFamily="2" charset="0"/>
                          <a:cs typeface="Times New Roman" panose="02020603050405020304" pitchFamily="2" charset="0"/>
                        </a:rPr>
                        <a:t>抗扰度</a:t>
                      </a:r>
                      <a:endParaRPr lang="zh-CN" altLang="en-US" sz="1400" b="0" u="none">
                        <a:solidFill>
                          <a:srgbClr val="000000"/>
                        </a:solidFill>
                        <a:latin typeface="+mj-lt"/>
                        <a:ea typeface="Times New Roman" panose="02020603050405020304" pitchFamily="2" charset="0"/>
                        <a:cs typeface="Times New Roman" panose="02020603050405020304" pitchFamily="2" charset="0"/>
                      </a:endParaRPr>
                    </a:p>
                  </a:txBody>
                  <a:tcPr marL="0" marR="0" marT="0" marB="1"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FF3EA">
                        <a:alpha val="100000"/>
                      </a:srgbClr>
                    </a:solidFill>
                  </a:tcPr>
                </a:tc>
                <a:tc>
                  <a:txBody>
                    <a:bodyPr wrap="square"/>
                    <a:lstStyle>
                      <a:lvl1pPr marL="342900" lvl="0" indent="-342900" algn="l" defTabSz="914400" eaLnBrk="0" fontAlgn="base" latinLnBrk="0" hangingPunct="0">
                        <a:lnSpc>
                          <a:spcPct val="100000"/>
                        </a:lnSpc>
                        <a:spcBef>
                          <a:spcPct val="20000"/>
                        </a:spcBef>
                        <a:spcAft>
                          <a:spcPct val="0"/>
                        </a:spcAft>
                        <a:buFont typeface="Arial" panose="020B0604020202020204" charset="-12"/>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indent="0" algn="ctr">
                        <a:buNone/>
                      </a:pPr>
                      <a:r>
                        <a:rPr lang="zh-CN" altLang="en-US" sz="1400" b="0" u="none">
                          <a:solidFill>
                            <a:srgbClr val="000000"/>
                          </a:solidFill>
                          <a:latin typeface="+mj-lt"/>
                          <a:ea typeface="Calibri" panose="020F0502020204030204" charset="0"/>
                          <a:cs typeface="Calibri" panose="020F0502020204030204" charset="0"/>
                        </a:rPr>
                        <a:t>依据</a:t>
                      </a:r>
                      <a:r>
                        <a:rPr lang="en-US" altLang="zh-CN" sz="1400" b="0" u="none">
                          <a:solidFill>
                            <a:srgbClr val="000000"/>
                          </a:solidFill>
                          <a:latin typeface="+mj-lt"/>
                          <a:ea typeface="Calibri" panose="020F0502020204030204" charset="0"/>
                          <a:cs typeface="Calibri" panose="020F0502020204030204" charset="0"/>
                        </a:rPr>
                        <a:t>IEC61000-4-11</a:t>
                      </a:r>
                      <a:r>
                        <a:rPr lang="zh-CN" altLang="en-US" sz="1400" b="0" u="none">
                          <a:solidFill>
                            <a:srgbClr val="000000"/>
                          </a:solidFill>
                          <a:latin typeface="+mj-lt"/>
                          <a:ea typeface="宋体" panose="02010600030101010101" pitchFamily="2" charset="-122"/>
                          <a:cs typeface="Calibri" panose="020F0502020204030204" charset="0"/>
                        </a:rPr>
                        <a:t>测试</a:t>
                      </a:r>
                      <a:endParaRPr lang="zh-CN" altLang="en-US" sz="1400" b="0" u="none">
                        <a:solidFill>
                          <a:srgbClr val="000000"/>
                        </a:solidFill>
                        <a:latin typeface="+mj-lt"/>
                        <a:ea typeface="宋体" panose="02010600030101010101" pitchFamily="2" charset="-122"/>
                        <a:cs typeface="Calibri" panose="020F0502020204030204" charset="0"/>
                      </a:endParaRPr>
                    </a:p>
                  </a:txBody>
                  <a:tcPr marL="0" marR="0" marT="0" marB="1"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FF3EA">
                        <a:alpha val="100000"/>
                      </a:srgbClr>
                    </a:solidFill>
                  </a:tcPr>
                </a:tc>
                <a:tc>
                  <a:txBody>
                    <a:bodyPr wrap="square"/>
                    <a:lstStyle>
                      <a:lvl1pPr marL="342900" lvl="0" indent="-342900" algn="l" defTabSz="914400" eaLnBrk="0" fontAlgn="base" latinLnBrk="0" hangingPunct="0">
                        <a:lnSpc>
                          <a:spcPct val="100000"/>
                        </a:lnSpc>
                        <a:spcBef>
                          <a:spcPct val="20000"/>
                        </a:spcBef>
                        <a:spcAft>
                          <a:spcPct val="0"/>
                        </a:spcAft>
                        <a:buFont typeface="Arial" panose="020B0604020202020204" charset="-12"/>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indent="0" algn="ctr">
                        <a:buNone/>
                      </a:pPr>
                      <a:r>
                        <a:rPr lang="en-US" altLang="zh-CN" sz="1400" b="0" u="none">
                          <a:latin typeface="+mj-lt"/>
                          <a:ea typeface="宋体" panose="02010600030101010101" pitchFamily="2" charset="-122"/>
                          <a:cs typeface="宋体" panose="02010600030101010101" pitchFamily="2" charset="-122"/>
                        </a:rPr>
                        <a:t>EMS61000-11</a:t>
                      </a:r>
                      <a:endParaRPr lang="en-US" altLang="zh-CN" sz="1400" b="0" u="none">
                        <a:latin typeface="+mj-lt"/>
                        <a:ea typeface="宋体" panose="02010600030101010101" pitchFamily="2" charset="-122"/>
                        <a:cs typeface="宋体" panose="02010600030101010101" pitchFamily="2" charset="-122"/>
                      </a:endParaRPr>
                    </a:p>
                    <a:p>
                      <a:pPr marL="0" indent="0" algn="ctr">
                        <a:buNone/>
                      </a:pPr>
                      <a:r>
                        <a:rPr lang="zh-CN" altLang="en-US" sz="1400" b="0" u="none">
                          <a:latin typeface="+mj-lt"/>
                          <a:ea typeface="宋体" panose="02010600030101010101" pitchFamily="2" charset="-122"/>
                          <a:cs typeface="宋体" panose="02010600030101010101" pitchFamily="2" charset="-122"/>
                        </a:rPr>
                        <a:t>周波</a:t>
                      </a:r>
                      <a:r>
                        <a:rPr lang="zh-CN" altLang="en-US" sz="1400" b="0" u="none">
                          <a:latin typeface="+mj-lt"/>
                          <a:ea typeface="Times New Roman" panose="02020603050405020304" pitchFamily="2" charset="0"/>
                          <a:cs typeface="Times New Roman" panose="02020603050405020304" pitchFamily="2" charset="0"/>
                        </a:rPr>
                        <a:t>跌落发生器</a:t>
                      </a:r>
                      <a:endParaRPr lang="zh-CN" altLang="en-US" sz="1400" b="0" u="none">
                        <a:latin typeface="+mj-lt"/>
                        <a:ea typeface="宋体" panose="02010600030101010101" pitchFamily="2" charset="-122"/>
                        <a:cs typeface="宋体" panose="02010600030101010101" pitchFamily="2" charset="-122"/>
                      </a:endParaRPr>
                    </a:p>
                  </a:txBody>
                  <a:tcPr marL="0" marR="0" marT="0" marB="1"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FF3EA">
                        <a:alpha val="100000"/>
                      </a:srgbClr>
                    </a:solidFill>
                  </a:tcPr>
                </a:tc>
                <a:tc>
                  <a:txBody>
                    <a:bodyPr wrap="square"/>
                    <a:lstStyle>
                      <a:lvl1pPr marL="342900" lvl="0" indent="-342900" algn="l" defTabSz="914400" eaLnBrk="0" fontAlgn="base" latinLnBrk="0" hangingPunct="0">
                        <a:lnSpc>
                          <a:spcPct val="100000"/>
                        </a:lnSpc>
                        <a:spcBef>
                          <a:spcPct val="20000"/>
                        </a:spcBef>
                        <a:spcAft>
                          <a:spcPct val="0"/>
                        </a:spcAft>
                        <a:buFont typeface="Arial" panose="020B0604020202020204" charset="-12"/>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indent="0" algn="ctr">
                        <a:buNone/>
                      </a:pPr>
                      <a:r>
                        <a:rPr lang="zh-CN" altLang="en-US" sz="1400" b="0" u="none">
                          <a:solidFill>
                            <a:srgbClr val="000000"/>
                          </a:solidFill>
                          <a:latin typeface="+mj-lt"/>
                          <a:ea typeface="Times New Roman" panose="02020603050405020304" pitchFamily="2" charset="0"/>
                          <a:cs typeface="Times New Roman" panose="02020603050405020304" pitchFamily="2" charset="0"/>
                        </a:rPr>
                        <a:t>无特殊要求</a:t>
                      </a:r>
                      <a:endParaRPr lang="zh-CN" altLang="en-US" sz="1400" b="0" u="none">
                        <a:solidFill>
                          <a:srgbClr val="000000"/>
                        </a:solidFill>
                        <a:latin typeface="+mj-lt"/>
                        <a:ea typeface="Times New Roman" panose="02020603050405020304" pitchFamily="2" charset="0"/>
                        <a:cs typeface="Times New Roman" panose="02020603050405020304" pitchFamily="2" charset="0"/>
                      </a:endParaRPr>
                    </a:p>
                  </a:txBody>
                  <a:tcPr marL="0" marR="0" marT="0" marB="1"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FF3EA">
                        <a:alpha val="100000"/>
                      </a:srgbClr>
                    </a:solidFill>
                  </a:tcPr>
                </a:tc>
              </a:tr>
            </a:tbl>
          </a:graphicData>
        </a:graphic>
      </p:graphicFrame>
      <p:sp>
        <p:nvSpPr>
          <p:cNvPr id="37924" name="AutoShape 4"/>
          <p:cNvSpPr/>
          <p:nvPr/>
        </p:nvSpPr>
        <p:spPr>
          <a:xfrm>
            <a:off x="5795963" y="908050"/>
            <a:ext cx="3673475" cy="717550"/>
          </a:xfrm>
          <a:prstGeom prst="roundRect">
            <a:avLst>
              <a:gd name="adj" fmla="val 4782"/>
            </a:avLst>
          </a:prstGeom>
          <a:noFill/>
          <a:ln w="9525">
            <a:noFill/>
          </a:ln>
        </p:spPr>
        <p:txBody>
          <a:bodyPr wrap="square" anchor="ctr"/>
          <a:p>
            <a:pPr marL="0" lvl="2" indent="914400" defTabSz="0" eaLnBrk="0" fontAlgn="ctr" hangingPunct="0">
              <a:lnSpc>
                <a:spcPct val="170000"/>
              </a:lnSpc>
              <a:buClr>
                <a:srgbClr val="FF0000"/>
              </a:buClr>
              <a:buSzPct val="70000"/>
              <a:buFont typeface="Wingdings" panose="05000000000000000000" pitchFamily="2" charset="2"/>
              <a:buNone/>
              <a:tabLst>
                <a:tab pos="136525" algn="l"/>
              </a:tabLst>
            </a:pPr>
            <a:endParaRPr lang="zh-CN" altLang="en-US" sz="2000" b="1" dirty="0">
              <a:solidFill>
                <a:schemeClr val="hlink"/>
              </a:solidFill>
              <a:latin typeface="宋体" panose="02010600030101010101" pitchFamily="2" charset="-122"/>
              <a:ea typeface="宋体" panose="02010600030101010101" pitchFamily="2" charset="-122"/>
              <a:sym typeface="Arial" panose="020B0604020202020204" charset="-12"/>
            </a:endParaRPr>
          </a:p>
          <a:p>
            <a:pPr marL="0" lvl="2" indent="914400" defTabSz="0" eaLnBrk="0" fontAlgn="ctr" hangingPunct="0">
              <a:lnSpc>
                <a:spcPct val="170000"/>
              </a:lnSpc>
              <a:buClr>
                <a:srgbClr val="FF0000"/>
              </a:buClr>
              <a:buSzPct val="70000"/>
              <a:buFont typeface="Wingdings" panose="05000000000000000000" pitchFamily="2" charset="2"/>
              <a:buNone/>
              <a:tabLst>
                <a:tab pos="136525" algn="l"/>
              </a:tabLst>
            </a:pPr>
            <a:endParaRPr lang="zh-CN" altLang="en-US" sz="1600" dirty="0">
              <a:latin typeface="宋体" panose="02010600030101010101" pitchFamily="2" charset="-122"/>
              <a:ea typeface="宋体" panose="02010600030101010101" pitchFamily="2" charset="-122"/>
              <a:sym typeface="Arial" panose="020B0604020202020204" charset="-12"/>
            </a:endParaRPr>
          </a:p>
        </p:txBody>
      </p:sp>
      <p:sp>
        <p:nvSpPr>
          <p:cNvPr id="37925" name="灯片编号占位符 1"/>
          <p:cNvSpPr/>
          <p:nvPr>
            <p:ph type="sldNum" sz="quarter" idx="12"/>
          </p:nvPr>
        </p:nvSpPr>
        <p:spPr/>
        <p:txBody>
          <a:bodyPr anchor="ctr"/>
          <a:p>
            <a:fld id="{9A0DB2DC-4C9A-4742-B13C-FB6460FD3503}" type="slidenum">
              <a:rPr lang="zh-CN" altLang="en-US" dirty="0">
                <a:solidFill>
                  <a:srgbClr val="898989"/>
                </a:solidFill>
                <a:latin typeface="Calibri" panose="020F0502020204030204" pitchFamily="2"/>
                <a:ea typeface="宋体" panose="02010600030101010101" pitchFamily="2" charset="-122"/>
              </a:rPr>
            </a:fld>
            <a:endParaRPr lang="zh-CN" altLang="en-US" dirty="0">
              <a:solidFill>
                <a:srgbClr val="898989"/>
              </a:solidFill>
              <a:latin typeface="Calibri" panose="020F0502020204030204" pitchFamily="2"/>
              <a:ea typeface="宋体" panose="02010600030101010101" pitchFamily="2" charset="-122"/>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7889" name="Text Box 2"/>
          <p:cNvSpPr txBox="1"/>
          <p:nvPr/>
        </p:nvSpPr>
        <p:spPr>
          <a:xfrm>
            <a:off x="1062038" y="1217613"/>
            <a:ext cx="7038975" cy="365125"/>
          </a:xfrm>
          <a:prstGeom prst="rect">
            <a:avLst/>
          </a:prstGeom>
          <a:noFill/>
          <a:ln w="9525">
            <a:noFill/>
          </a:ln>
        </p:spPr>
        <p:txBody>
          <a:bodyPr anchor="ctr">
            <a:spAutoFit/>
          </a:bodyPr>
          <a:p>
            <a:pPr lvl="0"/>
            <a:endParaRPr lang="zh-CN" altLang="en-US" sz="1800" dirty="0">
              <a:latin typeface="Arial" panose="020B0604020202020204" charset="-12"/>
              <a:ea typeface="宋体" panose="02010600030101010101" pitchFamily="2" charset="-122"/>
            </a:endParaRPr>
          </a:p>
        </p:txBody>
      </p:sp>
      <p:sp>
        <p:nvSpPr>
          <p:cNvPr id="37890" name="AutoShape 4"/>
          <p:cNvSpPr/>
          <p:nvPr/>
        </p:nvSpPr>
        <p:spPr>
          <a:xfrm>
            <a:off x="684213" y="1628775"/>
            <a:ext cx="7920037" cy="4608513"/>
          </a:xfrm>
          <a:prstGeom prst="roundRect">
            <a:avLst>
              <a:gd name="adj" fmla="val 4782"/>
            </a:avLst>
          </a:prstGeom>
          <a:noFill/>
          <a:ln w="9525">
            <a:noFill/>
          </a:ln>
        </p:spPr>
        <p:txBody>
          <a:bodyPr anchor="ctr"/>
          <a:p>
            <a:pPr marL="0" lvl="2" indent="914400" defTabSz="0" eaLnBrk="0" fontAlgn="ctr" hangingPunct="0">
              <a:lnSpc>
                <a:spcPct val="170000"/>
              </a:lnSpc>
              <a:buClr>
                <a:srgbClr val="FF0000"/>
              </a:buClr>
              <a:buSzPct val="70000"/>
              <a:buFont typeface="Wingdings" panose="05000000000000000000" pitchFamily="2" charset="2"/>
              <a:buChar char="n"/>
              <a:tabLst>
                <a:tab pos="136525" algn="l"/>
              </a:tabLst>
            </a:pPr>
            <a:endParaRPr lang="zh-CN" altLang="en-US" sz="1600" dirty="0">
              <a:latin typeface="宋体" panose="02010600030101010101" pitchFamily="2" charset="-122"/>
              <a:ea typeface="宋体" panose="02010600030101010101" pitchFamily="2" charset="-122"/>
              <a:sym typeface="Arial" panose="020B0604020202020204" charset="-12"/>
            </a:endParaRPr>
          </a:p>
        </p:txBody>
      </p:sp>
      <p:sp>
        <p:nvSpPr>
          <p:cNvPr id="37891" name="AutoShape 3"/>
          <p:cNvSpPr/>
          <p:nvPr/>
        </p:nvSpPr>
        <p:spPr>
          <a:xfrm>
            <a:off x="971550" y="1127125"/>
            <a:ext cx="4672013" cy="606425"/>
          </a:xfrm>
          <a:prstGeom prst="roundRect">
            <a:avLst>
              <a:gd name="adj" fmla="val 16667"/>
            </a:avLst>
          </a:prstGeom>
          <a:gradFill rotWithShape="1">
            <a:gsLst>
              <a:gs pos="0">
                <a:srgbClr val="6EFF01">
                  <a:alpha val="100000"/>
                </a:srgbClr>
              </a:gs>
              <a:gs pos="89999">
                <a:srgbClr val="0F5000">
                  <a:alpha val="100000"/>
                </a:srgbClr>
              </a:gs>
              <a:gs pos="100000">
                <a:srgbClr val="0F5000">
                  <a:alpha val="100000"/>
                </a:srgbClr>
              </a:gs>
            </a:gsLst>
            <a:lin ang="2700000" scaled="1"/>
            <a:tileRect/>
          </a:gradFill>
          <a:ln w="9525">
            <a:noFill/>
          </a:ln>
        </p:spPr>
        <p:txBody>
          <a:bodyPr anchor="ctr"/>
          <a:p>
            <a:pPr lvl="0" algn="ctr" eaLnBrk="0" fontAlgn="ctr" hangingPunct="0">
              <a:buClr>
                <a:srgbClr val="FF0000"/>
              </a:buClr>
              <a:buSzPct val="70000"/>
            </a:pPr>
            <a:r>
              <a:rPr lang="zh-CN" altLang="en-US" b="1" dirty="0">
                <a:solidFill>
                  <a:schemeClr val="bg1"/>
                </a:solidFill>
                <a:latin typeface="微软雅黑" panose="020B0503020204020204" pitchFamily="2" charset="-122"/>
                <a:ea typeface="微软雅黑" panose="020B0503020204020204" pitchFamily="2" charset="-122"/>
                <a:sym typeface="微软雅黑" panose="020B0503020204020204" pitchFamily="2" charset="-122"/>
              </a:rPr>
              <a:t>汽车电子设备EMS测试要求</a:t>
            </a:r>
            <a:endParaRPr lang="zh-CN" altLang="en-US" b="1" dirty="0">
              <a:solidFill>
                <a:schemeClr val="bg1"/>
              </a:solidFill>
              <a:latin typeface="微软雅黑" panose="020B0503020204020204" pitchFamily="2" charset="-122"/>
              <a:ea typeface="微软雅黑" panose="020B0503020204020204" pitchFamily="2" charset="-122"/>
              <a:sym typeface="微软雅黑" panose="020B0503020204020204" pitchFamily="2" charset="-122"/>
            </a:endParaRPr>
          </a:p>
        </p:txBody>
      </p:sp>
      <p:graphicFrame>
        <p:nvGraphicFramePr>
          <p:cNvPr id="30725" name="表格 30724"/>
          <p:cNvGraphicFramePr/>
          <p:nvPr/>
        </p:nvGraphicFramePr>
        <p:xfrm>
          <a:off x="900430" y="1989455"/>
          <a:ext cx="7421880" cy="4112260"/>
        </p:xfrm>
        <a:graphic>
          <a:graphicData uri="http://schemas.openxmlformats.org/drawingml/2006/table">
            <a:tbl>
              <a:tblPr/>
              <a:tblGrid>
                <a:gridCol w="2355215"/>
                <a:gridCol w="1900555"/>
                <a:gridCol w="2134235"/>
                <a:gridCol w="1031875"/>
              </a:tblGrid>
              <a:tr h="422910">
                <a:tc>
                  <a:txBody>
                    <a:bodyPr wrap="square"/>
                    <a:lstStyle>
                      <a:lvl1pPr marL="342900" lvl="0" indent="-342900" algn="l" defTabSz="914400" eaLnBrk="0" fontAlgn="base" latinLnBrk="0" hangingPunct="0">
                        <a:lnSpc>
                          <a:spcPct val="100000"/>
                        </a:lnSpc>
                        <a:spcBef>
                          <a:spcPct val="20000"/>
                        </a:spcBef>
                        <a:spcAft>
                          <a:spcPct val="0"/>
                        </a:spcAft>
                        <a:buFont typeface="Arial" panose="020B0604020202020204" charset="-12"/>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spcBef>
                          <a:spcPct val="20000"/>
                        </a:spcBef>
                        <a:buNone/>
                      </a:pPr>
                      <a:r>
                        <a:rPr lang="zh-CN" altLang="en-US" sz="1400" b="1">
                          <a:solidFill>
                            <a:srgbClr val="FFFFFF"/>
                          </a:solidFill>
                          <a:latin typeface="Calibri" panose="020F0502020204030204" pitchFamily="2"/>
                          <a:sym typeface="宋体" panose="02010600030101010101" pitchFamily="2" charset="-122"/>
                        </a:rPr>
                        <a:t>测试项目</a:t>
                      </a:r>
                      <a:endParaRPr lang="zh-CN" altLang="en-US" sz="1400" b="1">
                        <a:solidFill>
                          <a:srgbClr val="FFFFFF"/>
                        </a:solidFill>
                        <a:latin typeface="Calibri" panose="020F0502020204030204" pitchFamily="2"/>
                        <a:sym typeface="宋体" panose="02010600030101010101" pitchFamily="2" charset="-122"/>
                      </a:endParaRPr>
                    </a:p>
                  </a:txBody>
                  <a:tcPr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lnTlToBr>
                      <a:noFill/>
                    </a:lnTlToBr>
                    <a:lnBlToTr>
                      <a:noFill/>
                    </a:lnBlToTr>
                    <a:solidFill>
                      <a:srgbClr val="9BBB59">
                        <a:alpha val="100000"/>
                      </a:srgbClr>
                    </a:solidFill>
                  </a:tcPr>
                </a:tc>
                <a:tc>
                  <a:txBody>
                    <a:bodyPr wrap="square"/>
                    <a:lstStyle>
                      <a:lvl1pPr marL="342900" lvl="0" indent="-342900" algn="l" defTabSz="914400" eaLnBrk="0" fontAlgn="base" latinLnBrk="0" hangingPunct="0">
                        <a:lnSpc>
                          <a:spcPct val="100000"/>
                        </a:lnSpc>
                        <a:spcBef>
                          <a:spcPct val="20000"/>
                        </a:spcBef>
                        <a:spcAft>
                          <a:spcPct val="0"/>
                        </a:spcAft>
                        <a:buFont typeface="Arial" panose="020B0604020202020204" charset="-12"/>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spcBef>
                          <a:spcPct val="20000"/>
                        </a:spcBef>
                        <a:buNone/>
                      </a:pPr>
                      <a:r>
                        <a:rPr lang="zh-CN" altLang="en-US" sz="1400" b="1">
                          <a:solidFill>
                            <a:srgbClr val="FFFFFF"/>
                          </a:solidFill>
                          <a:latin typeface="Calibri" panose="020F0502020204030204" pitchFamily="2"/>
                          <a:sym typeface="宋体" panose="02010600030101010101" pitchFamily="2" charset="-122"/>
                        </a:rPr>
                        <a:t>测试内容</a:t>
                      </a:r>
                      <a:endParaRPr lang="zh-CN" altLang="en-US" sz="1400" b="1">
                        <a:solidFill>
                          <a:srgbClr val="FFFFFF"/>
                        </a:solidFill>
                        <a:latin typeface="Calibri" panose="020F0502020204030204" pitchFamily="2"/>
                        <a:sym typeface="宋体" panose="02010600030101010101" pitchFamily="2" charset="-122"/>
                      </a:endParaRPr>
                    </a:p>
                  </a:txBody>
                  <a:tcPr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lnTlToBr>
                      <a:noFill/>
                    </a:lnTlToBr>
                    <a:lnBlToTr>
                      <a:noFill/>
                    </a:lnBlToTr>
                    <a:solidFill>
                      <a:srgbClr val="9BBB59">
                        <a:alpha val="100000"/>
                      </a:srgbClr>
                    </a:solidFill>
                  </a:tcPr>
                </a:tc>
                <a:tc>
                  <a:txBody>
                    <a:bodyPr wrap="square"/>
                    <a:lstStyle>
                      <a:lvl1pPr marL="342900" lvl="0" indent="-342900" algn="l" defTabSz="914400" eaLnBrk="0" fontAlgn="base" latinLnBrk="0" hangingPunct="0">
                        <a:lnSpc>
                          <a:spcPct val="100000"/>
                        </a:lnSpc>
                        <a:spcBef>
                          <a:spcPct val="20000"/>
                        </a:spcBef>
                        <a:spcAft>
                          <a:spcPct val="0"/>
                        </a:spcAft>
                        <a:buFont typeface="Arial" panose="020B0604020202020204" charset="-12"/>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spcBef>
                          <a:spcPct val="20000"/>
                        </a:spcBef>
                        <a:buNone/>
                      </a:pPr>
                      <a:r>
                        <a:rPr lang="zh-CN" altLang="en-US" sz="1400" b="1">
                          <a:solidFill>
                            <a:srgbClr val="FFFFFF"/>
                          </a:solidFill>
                          <a:latin typeface="Calibri" panose="020F0502020204030204" pitchFamily="2"/>
                          <a:sym typeface="宋体" panose="02010600030101010101" pitchFamily="2" charset="-122"/>
                        </a:rPr>
                        <a:t>主要测试设备</a:t>
                      </a:r>
                      <a:endParaRPr lang="zh-CN" altLang="en-US" sz="1400" b="1">
                        <a:solidFill>
                          <a:srgbClr val="FFFFFF"/>
                        </a:solidFill>
                        <a:latin typeface="Calibri" panose="020F0502020204030204" pitchFamily="2"/>
                        <a:sym typeface="宋体" panose="02010600030101010101" pitchFamily="2" charset="-122"/>
                      </a:endParaRPr>
                    </a:p>
                  </a:txBody>
                  <a:tcPr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lnTlToBr>
                      <a:noFill/>
                    </a:lnTlToBr>
                    <a:lnBlToTr>
                      <a:noFill/>
                    </a:lnBlToTr>
                    <a:solidFill>
                      <a:srgbClr val="9BBB59">
                        <a:alpha val="100000"/>
                      </a:srgbClr>
                    </a:solidFill>
                  </a:tcPr>
                </a:tc>
                <a:tc>
                  <a:txBody>
                    <a:bodyPr wrap="square"/>
                    <a:lstStyle>
                      <a:lvl1pPr marL="342900" lvl="0" indent="-342900" algn="l" defTabSz="914400" eaLnBrk="0" fontAlgn="base" latinLnBrk="0" hangingPunct="0">
                        <a:lnSpc>
                          <a:spcPct val="100000"/>
                        </a:lnSpc>
                        <a:spcBef>
                          <a:spcPct val="20000"/>
                        </a:spcBef>
                        <a:spcAft>
                          <a:spcPct val="0"/>
                        </a:spcAft>
                        <a:buFont typeface="Arial" panose="020B0604020202020204" charset="-12"/>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spcBef>
                          <a:spcPct val="20000"/>
                        </a:spcBef>
                        <a:buNone/>
                      </a:pPr>
                      <a:r>
                        <a:rPr lang="zh-CN" altLang="en-US" sz="1400" b="1">
                          <a:solidFill>
                            <a:srgbClr val="FFFFFF"/>
                          </a:solidFill>
                          <a:latin typeface="Calibri" panose="020F0502020204030204" pitchFamily="2"/>
                          <a:sym typeface="宋体" panose="02010600030101010101" pitchFamily="2" charset="-122"/>
                        </a:rPr>
                        <a:t>测试场地</a:t>
                      </a:r>
                      <a:endParaRPr lang="zh-CN" altLang="en-US" sz="1400" b="1">
                        <a:solidFill>
                          <a:srgbClr val="FFFFFF"/>
                        </a:solidFill>
                        <a:latin typeface="Calibri" panose="020F0502020204030204" pitchFamily="2"/>
                        <a:sym typeface="宋体" panose="02010600030101010101" pitchFamily="2" charset="-122"/>
                      </a:endParaRPr>
                    </a:p>
                  </a:txBody>
                  <a:tcPr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lnTlToBr>
                      <a:noFill/>
                    </a:lnTlToBr>
                    <a:lnBlToTr>
                      <a:noFill/>
                    </a:lnBlToTr>
                    <a:solidFill>
                      <a:srgbClr val="9BBB59">
                        <a:alpha val="100000"/>
                      </a:srgbClr>
                    </a:solidFill>
                  </a:tcPr>
                </a:tc>
              </a:tr>
              <a:tr h="640715">
                <a:tc>
                  <a:txBody>
                    <a:bodyPr wrap="square"/>
                    <a:lstStyle>
                      <a:lvl1pPr marL="342900" lvl="0" indent="-342900" algn="l" defTabSz="914400" eaLnBrk="0" fontAlgn="base" latinLnBrk="0" hangingPunct="0">
                        <a:lnSpc>
                          <a:spcPct val="100000"/>
                        </a:lnSpc>
                        <a:spcBef>
                          <a:spcPct val="20000"/>
                        </a:spcBef>
                        <a:spcAft>
                          <a:spcPct val="0"/>
                        </a:spcAft>
                        <a:buFont typeface="Arial" panose="020B0604020202020204" charset="-12"/>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indent="0" algn="ctr">
                        <a:buNone/>
                      </a:pPr>
                      <a:r>
                        <a:rPr lang="zh-CN" altLang="en-US" sz="1400" b="0" u="none">
                          <a:solidFill>
                            <a:srgbClr val="000000"/>
                          </a:solidFill>
                          <a:latin typeface="+mj-lt"/>
                          <a:ea typeface="Times New Roman" panose="02020603050405020304" pitchFamily="2" charset="0"/>
                          <a:cs typeface="Times New Roman" panose="02020603050405020304" pitchFamily="2" charset="0"/>
                        </a:rPr>
                        <a:t>浪涌（冲击）抗扰度</a:t>
                      </a:r>
                      <a:endParaRPr lang="zh-CN" altLang="en-US" sz="1400" b="0" u="none">
                        <a:solidFill>
                          <a:srgbClr val="000000"/>
                        </a:solidFill>
                        <a:latin typeface="+mj-lt"/>
                        <a:ea typeface="Times New Roman" panose="02020603050405020304" pitchFamily="2" charset="0"/>
                        <a:cs typeface="Times New Roman" panose="02020603050405020304" pitchFamily="2" charset="0"/>
                      </a:endParaRPr>
                    </a:p>
                  </a:txBody>
                  <a:tcPr marL="0" marR="0" marT="0" marB="1"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EE7D1">
                        <a:alpha val="100000"/>
                      </a:srgbClr>
                    </a:solidFill>
                  </a:tcPr>
                </a:tc>
                <a:tc>
                  <a:txBody>
                    <a:bodyPr wrap="square"/>
                    <a:lstStyle>
                      <a:lvl1pPr marL="342900" lvl="0" indent="-342900" algn="l" defTabSz="914400" eaLnBrk="0" fontAlgn="base" latinLnBrk="0" hangingPunct="0">
                        <a:lnSpc>
                          <a:spcPct val="100000"/>
                        </a:lnSpc>
                        <a:spcBef>
                          <a:spcPct val="20000"/>
                        </a:spcBef>
                        <a:spcAft>
                          <a:spcPct val="0"/>
                        </a:spcAft>
                        <a:buFont typeface="Arial" panose="020B0604020202020204" charset="-12"/>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indent="0" algn="ctr">
                        <a:buNone/>
                      </a:pPr>
                      <a:r>
                        <a:rPr lang="en-US" altLang="zh-CN" sz="1400" b="0" u="none">
                          <a:solidFill>
                            <a:srgbClr val="000000"/>
                          </a:solidFill>
                          <a:latin typeface="+mj-lt"/>
                          <a:ea typeface="Times New Roman" panose="02020603050405020304" pitchFamily="2" charset="0"/>
                          <a:cs typeface="Times New Roman" panose="02020603050405020304" pitchFamily="2" charset="0"/>
                        </a:rPr>
                        <a:t>1.2/50μs</a:t>
                      </a:r>
                      <a:r>
                        <a:rPr lang="zh-CN" altLang="en-US" sz="1400" b="0" u="none">
                          <a:solidFill>
                            <a:srgbClr val="000000"/>
                          </a:solidFill>
                          <a:latin typeface="+mj-lt"/>
                          <a:ea typeface="Times New Roman" panose="02020603050405020304" pitchFamily="2" charset="0"/>
                          <a:cs typeface="Times New Roman" panose="02020603050405020304" pitchFamily="2" charset="0"/>
                        </a:rPr>
                        <a:t>最高测试电平</a:t>
                      </a:r>
                      <a:r>
                        <a:rPr lang="en-US" altLang="zh-CN" sz="1400" b="0" u="none">
                          <a:solidFill>
                            <a:srgbClr val="000000"/>
                          </a:solidFill>
                          <a:latin typeface="+mj-lt"/>
                          <a:ea typeface="Times New Roman" panose="02020603050405020304" pitchFamily="2" charset="0"/>
                          <a:cs typeface="Times New Roman" panose="02020603050405020304" pitchFamily="2" charset="0"/>
                        </a:rPr>
                        <a:t>±2kV</a:t>
                      </a:r>
                      <a:endParaRPr lang="zh-CN" altLang="en-US" sz="1400" b="0" u="none">
                        <a:solidFill>
                          <a:srgbClr val="000000"/>
                        </a:solidFill>
                        <a:latin typeface="+mj-lt"/>
                        <a:ea typeface="Times New Roman" panose="02020603050405020304" pitchFamily="2" charset="0"/>
                        <a:cs typeface="Times New Roman" panose="02020603050405020304" pitchFamily="2" charset="0"/>
                      </a:endParaRPr>
                    </a:p>
                  </a:txBody>
                  <a:tcPr marL="0" marR="0" marT="0" marB="1"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EE7D1">
                        <a:alpha val="100000"/>
                      </a:srgbClr>
                    </a:solidFill>
                  </a:tcPr>
                </a:tc>
                <a:tc>
                  <a:txBody>
                    <a:bodyPr wrap="square"/>
                    <a:lstStyle>
                      <a:lvl1pPr marL="342900" lvl="0" indent="-342900" algn="l" defTabSz="914400" eaLnBrk="0" fontAlgn="base" latinLnBrk="0" hangingPunct="0">
                        <a:lnSpc>
                          <a:spcPct val="100000"/>
                        </a:lnSpc>
                        <a:spcBef>
                          <a:spcPct val="20000"/>
                        </a:spcBef>
                        <a:spcAft>
                          <a:spcPct val="0"/>
                        </a:spcAft>
                        <a:buFont typeface="Arial" panose="020B0604020202020204" charset="-12"/>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indent="0" algn="ctr">
                        <a:buNone/>
                      </a:pPr>
                      <a:r>
                        <a:rPr lang="en-US" altLang="zh-CN" sz="1400" b="0" u="none">
                          <a:latin typeface="+mj-lt"/>
                          <a:ea typeface="Times New Roman" panose="02020603050405020304" pitchFamily="2" charset="0"/>
                          <a:cs typeface="Times New Roman" panose="02020603050405020304" pitchFamily="2" charset="0"/>
                        </a:rPr>
                        <a:t>EMS61000-5</a:t>
                      </a:r>
                      <a:endParaRPr lang="en-US" altLang="zh-CN" sz="1400" b="0" u="none">
                        <a:latin typeface="+mj-lt"/>
                        <a:ea typeface="Times New Roman" panose="02020603050405020304" pitchFamily="2" charset="0"/>
                        <a:cs typeface="Times New Roman" panose="02020603050405020304" pitchFamily="2" charset="0"/>
                      </a:endParaRPr>
                    </a:p>
                    <a:p>
                      <a:pPr marL="0" indent="0" algn="ctr">
                        <a:buNone/>
                      </a:pPr>
                      <a:r>
                        <a:rPr lang="zh-CN" altLang="en-US" sz="1400" b="0" u="none">
                          <a:latin typeface="+mj-lt"/>
                          <a:ea typeface="Times New Roman" panose="02020603050405020304" pitchFamily="2" charset="0"/>
                          <a:cs typeface="Times New Roman" panose="02020603050405020304" pitchFamily="2" charset="0"/>
                        </a:rPr>
                        <a:t>雷击浪涌发生器</a:t>
                      </a:r>
                      <a:endParaRPr lang="zh-CN" altLang="en-US" sz="1400" b="0" u="none">
                        <a:latin typeface="+mj-lt"/>
                        <a:ea typeface="Times New Roman" panose="02020603050405020304" pitchFamily="2" charset="0"/>
                        <a:cs typeface="Times New Roman" panose="02020603050405020304" pitchFamily="2" charset="0"/>
                      </a:endParaRPr>
                    </a:p>
                  </a:txBody>
                  <a:tcPr marL="0" marR="0" marT="0" marB="1"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EE7D1">
                        <a:alpha val="100000"/>
                      </a:srgbClr>
                    </a:solidFill>
                  </a:tcPr>
                </a:tc>
                <a:tc>
                  <a:txBody>
                    <a:bodyPr wrap="square"/>
                    <a:lstStyle>
                      <a:lvl1pPr marL="342900" lvl="0" indent="-342900" algn="l" defTabSz="914400" eaLnBrk="0" fontAlgn="base" latinLnBrk="0" hangingPunct="0">
                        <a:lnSpc>
                          <a:spcPct val="100000"/>
                        </a:lnSpc>
                        <a:spcBef>
                          <a:spcPct val="20000"/>
                        </a:spcBef>
                        <a:spcAft>
                          <a:spcPct val="0"/>
                        </a:spcAft>
                        <a:buFont typeface="Arial" panose="020B0604020202020204" charset="-12"/>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indent="0" algn="ctr">
                        <a:buNone/>
                      </a:pPr>
                      <a:r>
                        <a:rPr lang="zh-CN" altLang="en-US" sz="1400" b="0" u="none">
                          <a:solidFill>
                            <a:srgbClr val="000000"/>
                          </a:solidFill>
                          <a:latin typeface="+mj-lt"/>
                          <a:ea typeface="Times New Roman" panose="02020603050405020304" pitchFamily="2" charset="0"/>
                          <a:cs typeface="Times New Roman" panose="02020603050405020304" pitchFamily="2" charset="0"/>
                        </a:rPr>
                        <a:t>无特殊要求</a:t>
                      </a:r>
                      <a:endParaRPr lang="zh-CN" altLang="en-US" sz="1400" b="0" u="none">
                        <a:solidFill>
                          <a:srgbClr val="000000"/>
                        </a:solidFill>
                        <a:latin typeface="+mj-lt"/>
                        <a:ea typeface="Times New Roman" panose="02020603050405020304" pitchFamily="2" charset="0"/>
                        <a:cs typeface="Times New Roman" panose="02020603050405020304" pitchFamily="2" charset="0"/>
                      </a:endParaRPr>
                    </a:p>
                  </a:txBody>
                  <a:tcPr marL="0" marR="0" marT="0" marB="1"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EE7D1">
                        <a:alpha val="100000"/>
                      </a:srgbClr>
                    </a:solidFill>
                  </a:tcPr>
                </a:tc>
              </a:tr>
              <a:tr h="895985">
                <a:tc>
                  <a:txBody>
                    <a:bodyPr wrap="square"/>
                    <a:lstStyle>
                      <a:lvl1pPr marL="342900" lvl="0" indent="-342900" algn="l" defTabSz="914400" eaLnBrk="0" fontAlgn="base" latinLnBrk="0" hangingPunct="0">
                        <a:lnSpc>
                          <a:spcPct val="100000"/>
                        </a:lnSpc>
                        <a:spcBef>
                          <a:spcPct val="20000"/>
                        </a:spcBef>
                        <a:spcAft>
                          <a:spcPct val="0"/>
                        </a:spcAft>
                        <a:buFont typeface="Arial" panose="020B0604020202020204" charset="-12"/>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indent="0" algn="ctr">
                        <a:buNone/>
                      </a:pPr>
                      <a:r>
                        <a:rPr lang="zh-CN" altLang="en-US" sz="1400" b="0" u="none">
                          <a:solidFill>
                            <a:srgbClr val="000000"/>
                          </a:solidFill>
                          <a:latin typeface="+mj-lt"/>
                          <a:ea typeface="Times New Roman" panose="02020603050405020304" pitchFamily="2" charset="0"/>
                          <a:cs typeface="Times New Roman" panose="02020603050405020304" pitchFamily="2" charset="0"/>
                        </a:rPr>
                        <a:t>射频传导抗扰度</a:t>
                      </a:r>
                      <a:endParaRPr lang="zh-CN" altLang="en-US" sz="1400" b="0" u="none">
                        <a:solidFill>
                          <a:srgbClr val="000000"/>
                        </a:solidFill>
                        <a:latin typeface="+mj-lt"/>
                        <a:ea typeface="Times New Roman" panose="02020603050405020304" pitchFamily="2" charset="0"/>
                        <a:cs typeface="Times New Roman" panose="02020603050405020304" pitchFamily="2" charset="0"/>
                      </a:endParaRPr>
                    </a:p>
                  </a:txBody>
                  <a:tcPr marL="0" marR="0" marT="0" marB="1"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FF3EA">
                        <a:alpha val="100000"/>
                      </a:srgbClr>
                    </a:solidFill>
                  </a:tcPr>
                </a:tc>
                <a:tc>
                  <a:txBody>
                    <a:bodyPr wrap="square"/>
                    <a:lstStyle>
                      <a:lvl1pPr marL="342900" lvl="0" indent="-342900" algn="l" defTabSz="914400" eaLnBrk="0" fontAlgn="base" latinLnBrk="0" hangingPunct="0">
                        <a:lnSpc>
                          <a:spcPct val="100000"/>
                        </a:lnSpc>
                        <a:spcBef>
                          <a:spcPct val="20000"/>
                        </a:spcBef>
                        <a:spcAft>
                          <a:spcPct val="0"/>
                        </a:spcAft>
                        <a:buFont typeface="Arial" panose="020B0604020202020204" charset="-12"/>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indent="0" algn="ctr">
                        <a:buNone/>
                      </a:pPr>
                      <a:r>
                        <a:rPr lang="en-US" altLang="zh-CN" sz="1400" b="0" u="none">
                          <a:solidFill>
                            <a:srgbClr val="000000"/>
                          </a:solidFill>
                          <a:latin typeface="+mj-lt"/>
                          <a:ea typeface="Times New Roman" panose="02020603050405020304" pitchFamily="2" charset="0"/>
                          <a:cs typeface="Times New Roman" panose="02020603050405020304" pitchFamily="2" charset="0"/>
                        </a:rPr>
                        <a:t>150kHz</a:t>
                      </a:r>
                      <a:r>
                        <a:rPr lang="zh-CN" altLang="en-US" sz="1400" b="0" u="none">
                          <a:solidFill>
                            <a:srgbClr val="000000"/>
                          </a:solidFill>
                          <a:latin typeface="+mj-lt"/>
                          <a:ea typeface="Times New Roman" panose="02020603050405020304" pitchFamily="2" charset="0"/>
                          <a:cs typeface="Times New Roman" panose="02020603050405020304" pitchFamily="2" charset="0"/>
                        </a:rPr>
                        <a:t>～</a:t>
                      </a:r>
                      <a:r>
                        <a:rPr lang="en-US" altLang="zh-CN" sz="1400" b="0" u="none">
                          <a:solidFill>
                            <a:srgbClr val="000000"/>
                          </a:solidFill>
                          <a:latin typeface="+mj-lt"/>
                          <a:ea typeface="Times New Roman" panose="02020603050405020304" pitchFamily="2" charset="0"/>
                          <a:cs typeface="Times New Roman" panose="02020603050405020304" pitchFamily="2" charset="0"/>
                        </a:rPr>
                        <a:t>80MHz</a:t>
                      </a:r>
                      <a:r>
                        <a:rPr lang="zh-CN" altLang="en-US" sz="1400" b="0" u="none">
                          <a:solidFill>
                            <a:srgbClr val="000000"/>
                          </a:solidFill>
                          <a:latin typeface="+mj-lt"/>
                          <a:ea typeface="Times New Roman" panose="02020603050405020304" pitchFamily="2" charset="0"/>
                          <a:cs typeface="Times New Roman" panose="02020603050405020304" pitchFamily="2" charset="0"/>
                        </a:rPr>
                        <a:t>，</a:t>
                      </a:r>
                      <a:r>
                        <a:rPr lang="zh-CN" altLang="en-US" sz="1400" b="0" u="none">
                          <a:solidFill>
                            <a:srgbClr val="000000"/>
                          </a:solidFill>
                          <a:latin typeface="+mj-lt"/>
                          <a:ea typeface="宋体" panose="02010600030101010101" pitchFamily="2" charset="-122"/>
                          <a:cs typeface="宋体" panose="02010600030101010101" pitchFamily="2" charset="-122"/>
                        </a:rPr>
                        <a:t>最高</a:t>
                      </a:r>
                      <a:r>
                        <a:rPr lang="zh-CN" altLang="en-US" sz="1400" b="0" u="none">
                          <a:solidFill>
                            <a:srgbClr val="000000"/>
                          </a:solidFill>
                          <a:latin typeface="+mj-lt"/>
                          <a:ea typeface="Times New Roman" panose="02020603050405020304" pitchFamily="2" charset="0"/>
                          <a:cs typeface="Times New Roman" panose="02020603050405020304" pitchFamily="2" charset="0"/>
                        </a:rPr>
                        <a:t>测试电平</a:t>
                      </a:r>
                      <a:r>
                        <a:rPr lang="en-US" altLang="zh-CN" sz="1400" b="0" u="none">
                          <a:solidFill>
                            <a:srgbClr val="000000"/>
                          </a:solidFill>
                          <a:latin typeface="+mj-lt"/>
                          <a:ea typeface="宋体" panose="02010600030101010101" pitchFamily="2" charset="-122"/>
                          <a:cs typeface="宋体" panose="02010600030101010101" pitchFamily="2" charset="-122"/>
                        </a:rPr>
                        <a:t>: 10</a:t>
                      </a:r>
                      <a:r>
                        <a:rPr lang="en-US" altLang="zh-CN" sz="1400" b="0" u="none">
                          <a:solidFill>
                            <a:srgbClr val="000000"/>
                          </a:solidFill>
                          <a:latin typeface="+mj-lt"/>
                          <a:ea typeface="Times New Roman" panose="02020603050405020304" pitchFamily="2" charset="0"/>
                          <a:cs typeface="Times New Roman" panose="02020603050405020304" pitchFamily="2" charset="0"/>
                        </a:rPr>
                        <a:t>V</a:t>
                      </a:r>
                      <a:endParaRPr lang="zh-CN" altLang="en-US" sz="1400" b="0" u="none">
                        <a:solidFill>
                          <a:srgbClr val="000000"/>
                        </a:solidFill>
                        <a:latin typeface="+mj-lt"/>
                        <a:ea typeface="Times New Roman" panose="02020603050405020304" pitchFamily="2" charset="0"/>
                        <a:cs typeface="Times New Roman" panose="02020603050405020304" pitchFamily="2" charset="0"/>
                      </a:endParaRPr>
                    </a:p>
                  </a:txBody>
                  <a:tcPr marL="0" marR="0" marT="0" marB="1"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FF3EA">
                        <a:alpha val="100000"/>
                      </a:srgbClr>
                    </a:solidFill>
                  </a:tcPr>
                </a:tc>
                <a:tc>
                  <a:txBody>
                    <a:bodyPr wrap="square"/>
                    <a:lstStyle>
                      <a:lvl1pPr marL="342900" lvl="0" indent="-342900" algn="l" defTabSz="914400" eaLnBrk="0" fontAlgn="base" latinLnBrk="0" hangingPunct="0">
                        <a:lnSpc>
                          <a:spcPct val="100000"/>
                        </a:lnSpc>
                        <a:spcBef>
                          <a:spcPct val="20000"/>
                        </a:spcBef>
                        <a:spcAft>
                          <a:spcPct val="0"/>
                        </a:spcAft>
                        <a:buFont typeface="Arial" panose="020B0604020202020204" charset="-12"/>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indent="0" algn="ctr">
                        <a:buNone/>
                      </a:pPr>
                      <a:r>
                        <a:rPr lang="en-US" altLang="zh-CN" sz="1400" b="0" u="none">
                          <a:latin typeface="+mj-lt"/>
                          <a:ea typeface="Times New Roman" panose="02020603050405020304" pitchFamily="2" charset="0"/>
                          <a:cs typeface="Times New Roman" panose="02020603050405020304" pitchFamily="2" charset="0"/>
                        </a:rPr>
                        <a:t>EMS61000-6B</a:t>
                      </a:r>
                      <a:r>
                        <a:rPr lang="zh-CN" altLang="en-US" sz="1400" b="0" u="none">
                          <a:latin typeface="+mj-lt"/>
                          <a:ea typeface="Times New Roman" panose="02020603050405020304" pitchFamily="2" charset="0"/>
                          <a:cs typeface="Times New Roman" panose="02020603050405020304" pitchFamily="2" charset="0"/>
                        </a:rPr>
                        <a:t>传导抗扰度系统</a:t>
                      </a:r>
                      <a:endParaRPr lang="zh-CN" altLang="en-US" sz="1400" b="0" u="none">
                        <a:latin typeface="+mj-lt"/>
                        <a:ea typeface="Times New Roman" panose="02020603050405020304" pitchFamily="2" charset="0"/>
                        <a:cs typeface="Times New Roman" panose="02020603050405020304" pitchFamily="2" charset="0"/>
                      </a:endParaRPr>
                    </a:p>
                    <a:p>
                      <a:pPr marL="0" indent="0" algn="ctr">
                        <a:buNone/>
                      </a:pPr>
                      <a:r>
                        <a:rPr lang="zh-CN" altLang="en-US" sz="1400" b="0" u="none">
                          <a:latin typeface="+mj-lt"/>
                          <a:ea typeface="Times New Roman" panose="02020603050405020304" pitchFamily="2" charset="0"/>
                          <a:cs typeface="Times New Roman" panose="02020603050405020304" pitchFamily="2" charset="0"/>
                        </a:rPr>
                        <a:t>包含：测试系统主机、</a:t>
                      </a:r>
                      <a:r>
                        <a:rPr lang="en-US" altLang="zh-CN" sz="1400" b="0" u="none">
                          <a:latin typeface="+mj-lt"/>
                          <a:ea typeface="Times New Roman" panose="02020603050405020304" pitchFamily="2" charset="0"/>
                          <a:cs typeface="Times New Roman" panose="02020603050405020304" pitchFamily="2" charset="0"/>
                        </a:rPr>
                        <a:t>CDN</a:t>
                      </a:r>
                      <a:r>
                        <a:rPr lang="zh-CN" altLang="en-US" sz="1400" b="0" u="none">
                          <a:latin typeface="+mj-lt"/>
                          <a:ea typeface="宋体" panose="02010600030101010101" pitchFamily="2" charset="-122"/>
                          <a:cs typeface="Times New Roman" panose="02020603050405020304" pitchFamily="2" charset="0"/>
                        </a:rPr>
                        <a:t>、电磁钳等</a:t>
                      </a:r>
                      <a:endParaRPr lang="zh-CN" altLang="en-US" sz="1400" b="0" u="none">
                        <a:latin typeface="+mj-lt"/>
                        <a:ea typeface="宋体" panose="02010600030101010101" pitchFamily="2" charset="-122"/>
                        <a:cs typeface="Times New Roman" panose="02020603050405020304" pitchFamily="2" charset="0"/>
                      </a:endParaRPr>
                    </a:p>
                  </a:txBody>
                  <a:tcPr marL="0" marR="0" marT="0" marB="1"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FF3EA">
                        <a:alpha val="100000"/>
                      </a:srgbClr>
                    </a:solidFill>
                  </a:tcPr>
                </a:tc>
                <a:tc>
                  <a:txBody>
                    <a:bodyPr wrap="square"/>
                    <a:lstStyle>
                      <a:lvl1pPr marL="342900" lvl="0" indent="-342900" algn="l" defTabSz="914400" eaLnBrk="0" fontAlgn="base" latinLnBrk="0" hangingPunct="0">
                        <a:lnSpc>
                          <a:spcPct val="100000"/>
                        </a:lnSpc>
                        <a:spcBef>
                          <a:spcPct val="20000"/>
                        </a:spcBef>
                        <a:spcAft>
                          <a:spcPct val="0"/>
                        </a:spcAft>
                        <a:buFont typeface="Arial" panose="020B0604020202020204" charset="-12"/>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indent="0" algn="ctr">
                        <a:buNone/>
                      </a:pPr>
                      <a:r>
                        <a:rPr lang="zh-CN" altLang="en-US" sz="1400" b="0" u="none">
                          <a:latin typeface="+mj-lt"/>
                          <a:ea typeface="Times New Roman" panose="02020603050405020304" pitchFamily="2" charset="0"/>
                          <a:cs typeface="Times New Roman" panose="02020603050405020304" pitchFamily="2" charset="0"/>
                        </a:rPr>
                        <a:t>屏蔽室</a:t>
                      </a:r>
                      <a:endParaRPr lang="zh-CN" altLang="en-US" sz="1400" b="0" u="none">
                        <a:latin typeface="+mj-lt"/>
                        <a:ea typeface="Times New Roman" panose="02020603050405020304" pitchFamily="2" charset="0"/>
                        <a:cs typeface="Times New Roman" panose="02020603050405020304" pitchFamily="2" charset="0"/>
                      </a:endParaRPr>
                    </a:p>
                  </a:txBody>
                  <a:tcPr marL="0" marR="0" marT="0" marB="1"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FF3EA">
                        <a:alpha val="100000"/>
                      </a:srgbClr>
                    </a:solidFill>
                  </a:tcPr>
                </a:tc>
              </a:tr>
              <a:tr h="656590">
                <a:tc>
                  <a:txBody>
                    <a:bodyPr wrap="square"/>
                    <a:lstStyle>
                      <a:lvl1pPr marL="342900" lvl="0" indent="-342900" algn="l" defTabSz="914400" eaLnBrk="0" fontAlgn="base" latinLnBrk="0" hangingPunct="0">
                        <a:lnSpc>
                          <a:spcPct val="100000"/>
                        </a:lnSpc>
                        <a:spcBef>
                          <a:spcPct val="20000"/>
                        </a:spcBef>
                        <a:spcAft>
                          <a:spcPct val="0"/>
                        </a:spcAft>
                        <a:buFont typeface="Arial" panose="020B0604020202020204" charset="-12"/>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indent="0" algn="ctr">
                        <a:buNone/>
                      </a:pPr>
                      <a:r>
                        <a:rPr lang="zh-CN" altLang="en-US" sz="1400" b="0" u="none">
                          <a:solidFill>
                            <a:srgbClr val="000000"/>
                          </a:solidFill>
                          <a:latin typeface="+mj-lt"/>
                          <a:ea typeface="Times New Roman" panose="02020603050405020304" pitchFamily="2" charset="0"/>
                          <a:cs typeface="Times New Roman" panose="02020603050405020304" pitchFamily="2" charset="0"/>
                        </a:rPr>
                        <a:t>工频磁场抗扰度</a:t>
                      </a:r>
                      <a:endParaRPr lang="zh-CN" altLang="en-US" sz="1400" b="0" u="none">
                        <a:solidFill>
                          <a:srgbClr val="000000"/>
                        </a:solidFill>
                        <a:latin typeface="+mj-lt"/>
                        <a:ea typeface="Times New Roman" panose="02020603050405020304" pitchFamily="2" charset="0"/>
                        <a:cs typeface="Times New Roman" panose="02020603050405020304" pitchFamily="2" charset="0"/>
                      </a:endParaRPr>
                    </a:p>
                  </a:txBody>
                  <a:tcPr marL="0" marR="0" marT="0" marB="1"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EE7D1">
                        <a:alpha val="100000"/>
                      </a:srgbClr>
                    </a:solidFill>
                  </a:tcPr>
                </a:tc>
                <a:tc>
                  <a:txBody>
                    <a:bodyPr wrap="square"/>
                    <a:lstStyle>
                      <a:lvl1pPr marL="342900" lvl="0" indent="-342900" algn="l" defTabSz="914400" eaLnBrk="0" fontAlgn="base" latinLnBrk="0" hangingPunct="0">
                        <a:lnSpc>
                          <a:spcPct val="100000"/>
                        </a:lnSpc>
                        <a:spcBef>
                          <a:spcPct val="20000"/>
                        </a:spcBef>
                        <a:spcAft>
                          <a:spcPct val="0"/>
                        </a:spcAft>
                        <a:buFont typeface="Arial" panose="020B0604020202020204" charset="-12"/>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indent="0" algn="ctr">
                        <a:buNone/>
                      </a:pPr>
                      <a:r>
                        <a:rPr lang="en-US" altLang="zh-CN" sz="1400" b="0" u="none">
                          <a:solidFill>
                            <a:srgbClr val="000000"/>
                          </a:solidFill>
                          <a:latin typeface="+mj-lt"/>
                          <a:ea typeface="Times New Roman" panose="02020603050405020304" pitchFamily="2" charset="0"/>
                          <a:cs typeface="Times New Roman" panose="02020603050405020304" pitchFamily="2" charset="0"/>
                        </a:rPr>
                        <a:t>50/60Hz</a:t>
                      </a:r>
                      <a:r>
                        <a:rPr lang="zh-CN" altLang="en-US" sz="1400" b="0" u="none">
                          <a:solidFill>
                            <a:srgbClr val="000000"/>
                          </a:solidFill>
                          <a:latin typeface="+mj-lt"/>
                          <a:ea typeface="Times New Roman" panose="02020603050405020304" pitchFamily="2" charset="0"/>
                          <a:cs typeface="Times New Roman" panose="02020603050405020304" pitchFamily="2" charset="0"/>
                        </a:rPr>
                        <a:t>，测试场强</a:t>
                      </a:r>
                      <a:r>
                        <a:rPr lang="en-US" altLang="zh-CN" sz="1400" b="0" u="none">
                          <a:solidFill>
                            <a:srgbClr val="000000"/>
                          </a:solidFill>
                          <a:latin typeface="+mj-lt"/>
                          <a:ea typeface="宋体" panose="02010600030101010101" pitchFamily="2" charset="-122"/>
                          <a:cs typeface="宋体" panose="02010600030101010101" pitchFamily="2" charset="-122"/>
                        </a:rPr>
                        <a:t>: </a:t>
                      </a:r>
                      <a:r>
                        <a:rPr lang="en-US" altLang="zh-CN" sz="1400" b="0" u="none">
                          <a:solidFill>
                            <a:srgbClr val="000000"/>
                          </a:solidFill>
                          <a:latin typeface="+mj-lt"/>
                          <a:ea typeface="Times New Roman" panose="02020603050405020304" pitchFamily="2" charset="0"/>
                          <a:cs typeface="Times New Roman" panose="02020603050405020304" pitchFamily="2" charset="0"/>
                        </a:rPr>
                        <a:t>3</a:t>
                      </a:r>
                      <a:r>
                        <a:rPr lang="en-US" altLang="zh-CN" sz="1400" b="0" u="none">
                          <a:solidFill>
                            <a:srgbClr val="000000"/>
                          </a:solidFill>
                          <a:latin typeface="+mj-lt"/>
                          <a:ea typeface="宋体" panose="02010600030101010101" pitchFamily="2" charset="-122"/>
                          <a:cs typeface="宋体" panose="02010600030101010101" pitchFamily="2" charset="-122"/>
                        </a:rPr>
                        <a:t>0</a:t>
                      </a:r>
                      <a:r>
                        <a:rPr lang="en-US" altLang="zh-CN" sz="1400" b="0" u="none">
                          <a:solidFill>
                            <a:srgbClr val="000000"/>
                          </a:solidFill>
                          <a:latin typeface="+mj-lt"/>
                          <a:ea typeface="Times New Roman" panose="02020603050405020304" pitchFamily="2" charset="0"/>
                          <a:cs typeface="Times New Roman" panose="02020603050405020304" pitchFamily="2" charset="0"/>
                        </a:rPr>
                        <a:t>A/m</a:t>
                      </a:r>
                      <a:endParaRPr lang="zh-CN" altLang="en-US" sz="1400" b="0" u="none">
                        <a:solidFill>
                          <a:srgbClr val="000000"/>
                        </a:solidFill>
                        <a:latin typeface="+mj-lt"/>
                        <a:ea typeface="Times New Roman" panose="02020603050405020304" pitchFamily="2" charset="0"/>
                        <a:cs typeface="Times New Roman" panose="02020603050405020304" pitchFamily="2" charset="0"/>
                      </a:endParaRPr>
                    </a:p>
                  </a:txBody>
                  <a:tcPr marL="0" marR="0" marT="0" marB="1"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EE7D1">
                        <a:alpha val="100000"/>
                      </a:srgbClr>
                    </a:solidFill>
                  </a:tcPr>
                </a:tc>
                <a:tc>
                  <a:txBody>
                    <a:bodyPr wrap="square"/>
                    <a:lstStyle>
                      <a:lvl1pPr marL="342900" lvl="0" indent="-342900" algn="l" defTabSz="914400" eaLnBrk="0" fontAlgn="base" latinLnBrk="0" hangingPunct="0">
                        <a:lnSpc>
                          <a:spcPct val="100000"/>
                        </a:lnSpc>
                        <a:spcBef>
                          <a:spcPct val="20000"/>
                        </a:spcBef>
                        <a:spcAft>
                          <a:spcPct val="0"/>
                        </a:spcAft>
                        <a:buFont typeface="Arial" panose="020B0604020202020204" charset="-12"/>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indent="0" algn="ctr">
                        <a:buNone/>
                      </a:pPr>
                      <a:r>
                        <a:rPr lang="en-US" altLang="zh-CN" sz="1400" b="0" u="none">
                          <a:latin typeface="+mj-lt"/>
                          <a:ea typeface="Times New Roman" panose="02020603050405020304" pitchFamily="2" charset="0"/>
                          <a:cs typeface="Times New Roman" panose="02020603050405020304" pitchFamily="2" charset="0"/>
                        </a:rPr>
                        <a:t>EMS61000-8</a:t>
                      </a:r>
                      <a:endParaRPr lang="en-US" altLang="zh-CN" sz="1400" b="0" u="none">
                        <a:latin typeface="+mj-lt"/>
                        <a:ea typeface="Times New Roman" panose="02020603050405020304" pitchFamily="2" charset="0"/>
                        <a:cs typeface="Times New Roman" panose="02020603050405020304" pitchFamily="2" charset="0"/>
                      </a:endParaRPr>
                    </a:p>
                    <a:p>
                      <a:pPr marL="0" indent="0" algn="ctr">
                        <a:buNone/>
                      </a:pPr>
                      <a:r>
                        <a:rPr lang="zh-CN" altLang="en-US" sz="1400" b="0" u="none">
                          <a:latin typeface="+mj-lt"/>
                          <a:ea typeface="Times New Roman" panose="02020603050405020304" pitchFamily="2" charset="0"/>
                          <a:cs typeface="Times New Roman" panose="02020603050405020304" pitchFamily="2" charset="0"/>
                        </a:rPr>
                        <a:t>工频磁场发生器</a:t>
                      </a:r>
                      <a:endParaRPr lang="zh-CN" altLang="en-US" sz="1400" b="0" u="none">
                        <a:latin typeface="+mj-lt"/>
                        <a:ea typeface="Times New Roman" panose="02020603050405020304" pitchFamily="2" charset="0"/>
                        <a:cs typeface="Times New Roman" panose="02020603050405020304" pitchFamily="2" charset="0"/>
                      </a:endParaRPr>
                    </a:p>
                  </a:txBody>
                  <a:tcPr marL="0" marR="0" marT="0" marB="1"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EE7D1">
                        <a:alpha val="100000"/>
                      </a:srgbClr>
                    </a:solidFill>
                  </a:tcPr>
                </a:tc>
                <a:tc>
                  <a:txBody>
                    <a:bodyPr wrap="square"/>
                    <a:lstStyle>
                      <a:lvl1pPr marL="342900" lvl="0" indent="-342900" algn="l" defTabSz="914400" eaLnBrk="0" fontAlgn="base" latinLnBrk="0" hangingPunct="0">
                        <a:lnSpc>
                          <a:spcPct val="100000"/>
                        </a:lnSpc>
                        <a:spcBef>
                          <a:spcPct val="20000"/>
                        </a:spcBef>
                        <a:spcAft>
                          <a:spcPct val="0"/>
                        </a:spcAft>
                        <a:buFont typeface="Arial" panose="020B0604020202020204" charset="-12"/>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indent="0" algn="ctr">
                        <a:buNone/>
                      </a:pPr>
                      <a:r>
                        <a:rPr lang="zh-CN" altLang="en-US" sz="1400" b="0" u="none">
                          <a:solidFill>
                            <a:srgbClr val="000000"/>
                          </a:solidFill>
                          <a:latin typeface="+mj-lt"/>
                          <a:ea typeface="Times New Roman" panose="02020603050405020304" pitchFamily="2" charset="0"/>
                          <a:cs typeface="Times New Roman" panose="02020603050405020304" pitchFamily="2" charset="0"/>
                        </a:rPr>
                        <a:t>无特殊要求</a:t>
                      </a:r>
                      <a:endParaRPr lang="zh-CN" altLang="en-US" sz="1400" b="0" u="none">
                        <a:solidFill>
                          <a:srgbClr val="000000"/>
                        </a:solidFill>
                        <a:latin typeface="+mj-lt"/>
                        <a:ea typeface="Times New Roman" panose="02020603050405020304" pitchFamily="2" charset="0"/>
                        <a:cs typeface="Times New Roman" panose="02020603050405020304" pitchFamily="2" charset="0"/>
                      </a:endParaRPr>
                    </a:p>
                  </a:txBody>
                  <a:tcPr marL="0" marR="0" marT="0" marB="1"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EE7D1">
                        <a:alpha val="100000"/>
                      </a:srgbClr>
                    </a:solidFill>
                  </a:tcPr>
                </a:tc>
              </a:tr>
              <a:tr h="748030">
                <a:tc>
                  <a:txBody>
                    <a:bodyPr wrap="square"/>
                    <a:lstStyle>
                      <a:lvl1pPr marL="342900" lvl="0" indent="-342900" algn="l" defTabSz="914400" eaLnBrk="0" fontAlgn="base" latinLnBrk="0" hangingPunct="0">
                        <a:lnSpc>
                          <a:spcPct val="100000"/>
                        </a:lnSpc>
                        <a:spcBef>
                          <a:spcPct val="20000"/>
                        </a:spcBef>
                        <a:spcAft>
                          <a:spcPct val="0"/>
                        </a:spcAft>
                        <a:buFont typeface="Arial" panose="020B0604020202020204" charset="-12"/>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indent="0" algn="ctr">
                        <a:buNone/>
                      </a:pPr>
                      <a:r>
                        <a:rPr lang="zh-CN" altLang="en-US" sz="1400" b="0" u="none">
                          <a:solidFill>
                            <a:srgbClr val="000000"/>
                          </a:solidFill>
                          <a:latin typeface="+mj-lt"/>
                          <a:ea typeface="Times New Roman" panose="02020603050405020304" pitchFamily="2" charset="0"/>
                          <a:cs typeface="Times New Roman" panose="02020603050405020304" pitchFamily="2" charset="0"/>
                        </a:rPr>
                        <a:t>电压</a:t>
                      </a:r>
                      <a:r>
                        <a:rPr lang="zh-CN" altLang="en-US" sz="1400" b="0" u="none">
                          <a:solidFill>
                            <a:srgbClr val="000000"/>
                          </a:solidFill>
                          <a:latin typeface="+mj-lt"/>
                          <a:ea typeface="宋体" panose="02010600030101010101" pitchFamily="2" charset="-122"/>
                          <a:cs typeface="宋体" panose="02010600030101010101" pitchFamily="2" charset="-122"/>
                        </a:rPr>
                        <a:t>跌落</a:t>
                      </a:r>
                      <a:r>
                        <a:rPr lang="zh-CN" altLang="en-US" sz="1400" b="0" u="none">
                          <a:solidFill>
                            <a:srgbClr val="000000"/>
                          </a:solidFill>
                          <a:latin typeface="+mj-lt"/>
                          <a:ea typeface="Times New Roman" panose="02020603050405020304" pitchFamily="2" charset="0"/>
                          <a:cs typeface="Times New Roman" panose="02020603050405020304" pitchFamily="2" charset="0"/>
                        </a:rPr>
                        <a:t>抗扰度</a:t>
                      </a:r>
                      <a:endParaRPr lang="zh-CN" altLang="en-US" sz="1400" b="0" u="none">
                        <a:solidFill>
                          <a:srgbClr val="000000"/>
                        </a:solidFill>
                        <a:latin typeface="+mj-lt"/>
                        <a:ea typeface="Times New Roman" panose="02020603050405020304" pitchFamily="2" charset="0"/>
                        <a:cs typeface="Times New Roman" panose="02020603050405020304" pitchFamily="2" charset="0"/>
                      </a:endParaRPr>
                    </a:p>
                  </a:txBody>
                  <a:tcPr marL="0" marR="0" marT="0" marB="1"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FF3EA">
                        <a:alpha val="100000"/>
                      </a:srgbClr>
                    </a:solidFill>
                  </a:tcPr>
                </a:tc>
                <a:tc>
                  <a:txBody>
                    <a:bodyPr wrap="square"/>
                    <a:lstStyle>
                      <a:lvl1pPr marL="342900" lvl="0" indent="-342900" algn="l" defTabSz="914400" eaLnBrk="0" fontAlgn="base" latinLnBrk="0" hangingPunct="0">
                        <a:lnSpc>
                          <a:spcPct val="100000"/>
                        </a:lnSpc>
                        <a:spcBef>
                          <a:spcPct val="20000"/>
                        </a:spcBef>
                        <a:spcAft>
                          <a:spcPct val="0"/>
                        </a:spcAft>
                        <a:buFont typeface="Arial" panose="020B0604020202020204" charset="-12"/>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indent="0" algn="ctr">
                        <a:buNone/>
                      </a:pPr>
                      <a:r>
                        <a:rPr lang="zh-CN" altLang="en-US" sz="1400" b="0" u="none">
                          <a:solidFill>
                            <a:srgbClr val="000000"/>
                          </a:solidFill>
                          <a:latin typeface="+mj-lt"/>
                          <a:ea typeface="Calibri" panose="020F0502020204030204" charset="0"/>
                          <a:cs typeface="Calibri" panose="020F0502020204030204" charset="0"/>
                        </a:rPr>
                        <a:t>依据</a:t>
                      </a:r>
                      <a:r>
                        <a:rPr lang="en-US" altLang="zh-CN" sz="1400" b="0" u="none">
                          <a:solidFill>
                            <a:srgbClr val="000000"/>
                          </a:solidFill>
                          <a:latin typeface="+mj-lt"/>
                          <a:ea typeface="Calibri" panose="020F0502020204030204" charset="0"/>
                          <a:cs typeface="Calibri" panose="020F0502020204030204" charset="0"/>
                        </a:rPr>
                        <a:t>IEC61000-4-11</a:t>
                      </a:r>
                      <a:r>
                        <a:rPr lang="zh-CN" altLang="en-US" sz="1400" b="0" u="none">
                          <a:solidFill>
                            <a:srgbClr val="000000"/>
                          </a:solidFill>
                          <a:latin typeface="+mj-lt"/>
                          <a:ea typeface="宋体" panose="02010600030101010101" pitchFamily="2" charset="-122"/>
                          <a:cs typeface="Calibri" panose="020F0502020204030204" charset="0"/>
                        </a:rPr>
                        <a:t>测试</a:t>
                      </a:r>
                      <a:endParaRPr lang="zh-CN" altLang="en-US" sz="1400" b="0" u="none">
                        <a:solidFill>
                          <a:srgbClr val="000000"/>
                        </a:solidFill>
                        <a:latin typeface="+mj-lt"/>
                        <a:ea typeface="宋体" panose="02010600030101010101" pitchFamily="2" charset="-122"/>
                        <a:cs typeface="Calibri" panose="020F0502020204030204" charset="0"/>
                      </a:endParaRPr>
                    </a:p>
                  </a:txBody>
                  <a:tcPr marL="0" marR="0" marT="0" marB="1"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FF3EA">
                        <a:alpha val="100000"/>
                      </a:srgbClr>
                    </a:solidFill>
                  </a:tcPr>
                </a:tc>
                <a:tc>
                  <a:txBody>
                    <a:bodyPr wrap="square"/>
                    <a:lstStyle>
                      <a:lvl1pPr marL="342900" lvl="0" indent="-342900" algn="l" defTabSz="914400" eaLnBrk="0" fontAlgn="base" latinLnBrk="0" hangingPunct="0">
                        <a:lnSpc>
                          <a:spcPct val="100000"/>
                        </a:lnSpc>
                        <a:spcBef>
                          <a:spcPct val="20000"/>
                        </a:spcBef>
                        <a:spcAft>
                          <a:spcPct val="0"/>
                        </a:spcAft>
                        <a:buFont typeface="Arial" panose="020B0604020202020204" charset="-12"/>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indent="0" algn="ctr">
                        <a:buNone/>
                      </a:pPr>
                      <a:r>
                        <a:rPr lang="en-US" altLang="zh-CN" sz="1400" b="0" u="none">
                          <a:latin typeface="+mj-lt"/>
                          <a:ea typeface="宋体" panose="02010600030101010101" pitchFamily="2" charset="-122"/>
                          <a:cs typeface="宋体" panose="02010600030101010101" pitchFamily="2" charset="-122"/>
                        </a:rPr>
                        <a:t>EMS61000-11</a:t>
                      </a:r>
                      <a:endParaRPr lang="en-US" altLang="zh-CN" sz="1400" b="0" u="none">
                        <a:latin typeface="+mj-lt"/>
                        <a:ea typeface="宋体" panose="02010600030101010101" pitchFamily="2" charset="-122"/>
                        <a:cs typeface="宋体" panose="02010600030101010101" pitchFamily="2" charset="-122"/>
                      </a:endParaRPr>
                    </a:p>
                    <a:p>
                      <a:pPr marL="0" indent="0" algn="ctr">
                        <a:buNone/>
                      </a:pPr>
                      <a:r>
                        <a:rPr lang="zh-CN" altLang="en-US" sz="1400" b="0" u="none">
                          <a:latin typeface="+mj-lt"/>
                          <a:ea typeface="宋体" panose="02010600030101010101" pitchFamily="2" charset="-122"/>
                          <a:cs typeface="宋体" panose="02010600030101010101" pitchFamily="2" charset="-122"/>
                        </a:rPr>
                        <a:t>周波</a:t>
                      </a:r>
                      <a:r>
                        <a:rPr lang="zh-CN" altLang="en-US" sz="1400" b="0" u="none">
                          <a:latin typeface="+mj-lt"/>
                          <a:ea typeface="Times New Roman" panose="02020603050405020304" pitchFamily="2" charset="0"/>
                          <a:cs typeface="Times New Roman" panose="02020603050405020304" pitchFamily="2" charset="0"/>
                        </a:rPr>
                        <a:t>跌落发生器</a:t>
                      </a:r>
                      <a:endParaRPr lang="zh-CN" altLang="en-US" sz="1400" b="0" u="none">
                        <a:latin typeface="+mj-lt"/>
                        <a:ea typeface="宋体" panose="02010600030101010101" pitchFamily="2" charset="-122"/>
                        <a:cs typeface="宋体" panose="02010600030101010101" pitchFamily="2" charset="-122"/>
                      </a:endParaRPr>
                    </a:p>
                  </a:txBody>
                  <a:tcPr marL="0" marR="0" marT="0" marB="1"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FF3EA">
                        <a:alpha val="100000"/>
                      </a:srgbClr>
                    </a:solidFill>
                  </a:tcPr>
                </a:tc>
                <a:tc>
                  <a:txBody>
                    <a:bodyPr wrap="square"/>
                    <a:lstStyle>
                      <a:lvl1pPr marL="342900" lvl="0" indent="-342900" algn="l" defTabSz="914400" eaLnBrk="0" fontAlgn="base" latinLnBrk="0" hangingPunct="0">
                        <a:lnSpc>
                          <a:spcPct val="100000"/>
                        </a:lnSpc>
                        <a:spcBef>
                          <a:spcPct val="20000"/>
                        </a:spcBef>
                        <a:spcAft>
                          <a:spcPct val="0"/>
                        </a:spcAft>
                        <a:buFont typeface="Arial" panose="020B0604020202020204" charset="-12"/>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indent="0" algn="ctr">
                        <a:buNone/>
                      </a:pPr>
                      <a:r>
                        <a:rPr lang="zh-CN" altLang="en-US" sz="1400" b="0" u="none">
                          <a:solidFill>
                            <a:srgbClr val="000000"/>
                          </a:solidFill>
                          <a:latin typeface="+mj-lt"/>
                          <a:ea typeface="Times New Roman" panose="02020603050405020304" pitchFamily="2" charset="0"/>
                          <a:cs typeface="Times New Roman" panose="02020603050405020304" pitchFamily="2" charset="0"/>
                        </a:rPr>
                        <a:t>无特殊要求</a:t>
                      </a:r>
                      <a:endParaRPr lang="zh-CN" altLang="en-US" sz="1400" b="0" u="none">
                        <a:solidFill>
                          <a:srgbClr val="000000"/>
                        </a:solidFill>
                        <a:latin typeface="+mj-lt"/>
                        <a:ea typeface="Times New Roman" panose="02020603050405020304" pitchFamily="2" charset="0"/>
                        <a:cs typeface="Times New Roman" panose="02020603050405020304" pitchFamily="2" charset="0"/>
                      </a:endParaRPr>
                    </a:p>
                  </a:txBody>
                  <a:tcPr marL="0" marR="0" marT="0" marB="1"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FF3EA">
                        <a:alpha val="100000"/>
                      </a:srgbClr>
                    </a:solidFill>
                  </a:tcPr>
                </a:tc>
              </a:tr>
              <a:tr h="748030">
                <a:tc>
                  <a:txBody>
                    <a:bodyPr/>
                    <a:p>
                      <a:pPr marL="0" algn="ctr">
                        <a:spcBef>
                          <a:spcPct val="20000"/>
                        </a:spcBef>
                        <a:buFont typeface="Arial" panose="020B0604020202020204" charset="-12"/>
                        <a:buNone/>
                      </a:pPr>
                      <a:r>
                        <a:rPr lang="zh-CN" altLang="en-US" sz="1400" b="0" u="none">
                          <a:solidFill>
                            <a:srgbClr val="000000"/>
                          </a:solidFill>
                          <a:latin typeface="+mj-lt"/>
                          <a:ea typeface="Times New Roman" panose="02020603050405020304" pitchFamily="2" charset="0"/>
                          <a:cs typeface="Times New Roman" panose="02020603050405020304" pitchFamily="2" charset="0"/>
                        </a:rPr>
                        <a:t>振荡波抗扰度</a:t>
                      </a:r>
                      <a:endParaRPr lang="zh-CN" altLang="en-US" sz="1400" b="0" u="none">
                        <a:solidFill>
                          <a:srgbClr val="000000"/>
                        </a:solidFill>
                        <a:latin typeface="+mj-lt"/>
                        <a:ea typeface="Times New Roman" panose="02020603050405020304" pitchFamily="2" charset="0"/>
                        <a:cs typeface="Times New Roman" panose="02020603050405020304" pitchFamily="2" charset="0"/>
                      </a:endParaRPr>
                    </a:p>
                  </a:txBody>
                  <a:tcPr marL="0" marR="0" marT="0" marB="1"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FF3EA">
                        <a:alpha val="100000"/>
                      </a:srgbClr>
                    </a:solidFill>
                  </a:tcPr>
                </a:tc>
                <a:tc>
                  <a:txBody>
                    <a:bodyPr/>
                    <a:p>
                      <a:pPr marL="0" indent="0" algn="ctr">
                        <a:buNone/>
                      </a:pPr>
                      <a:r>
                        <a:rPr lang="zh-CN" altLang="en-US" sz="1400" b="0" u="none">
                          <a:solidFill>
                            <a:srgbClr val="000000"/>
                          </a:solidFill>
                          <a:latin typeface="+mj-lt"/>
                          <a:ea typeface="Calibri" panose="020F0502020204030204" charset="0"/>
                          <a:cs typeface="Calibri" panose="020F0502020204030204" charset="0"/>
                        </a:rPr>
                        <a:t>依据</a:t>
                      </a:r>
                      <a:r>
                        <a:rPr lang="en-US" altLang="zh-CN" sz="1400" b="0" u="none">
                          <a:solidFill>
                            <a:srgbClr val="000000"/>
                          </a:solidFill>
                          <a:latin typeface="+mj-lt"/>
                          <a:ea typeface="Calibri" panose="020F0502020204030204" charset="0"/>
                          <a:cs typeface="Calibri" panose="020F0502020204030204" charset="0"/>
                        </a:rPr>
                        <a:t>IEC61000-4-12</a:t>
                      </a:r>
                      <a:r>
                        <a:rPr lang="zh-CN" altLang="en-US" sz="1400" b="0" u="none">
                          <a:solidFill>
                            <a:srgbClr val="000000"/>
                          </a:solidFill>
                          <a:latin typeface="+mj-lt"/>
                          <a:ea typeface="宋体" panose="02010600030101010101" pitchFamily="2" charset="-122"/>
                          <a:cs typeface="Calibri" panose="020F0502020204030204" charset="0"/>
                        </a:rPr>
                        <a:t>测试</a:t>
                      </a:r>
                      <a:endParaRPr lang="zh-CN" altLang="en-US" sz="1400" b="0" u="none">
                        <a:solidFill>
                          <a:srgbClr val="000000"/>
                        </a:solidFill>
                        <a:latin typeface="+mj-lt"/>
                        <a:ea typeface="宋体" panose="02010600030101010101" pitchFamily="2" charset="-122"/>
                        <a:cs typeface="Calibri" panose="020F0502020204030204" charset="0"/>
                      </a:endParaRPr>
                    </a:p>
                  </a:txBody>
                  <a:tcPr marL="0" marR="0" marT="0" marB="1"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FF3EA">
                        <a:alpha val="100000"/>
                      </a:srgbClr>
                    </a:solidFill>
                  </a:tcPr>
                </a:tc>
                <a:tc>
                  <a:txBody>
                    <a:bodyPr/>
                    <a:p>
                      <a:pPr marL="0" indent="0" algn="ctr">
                        <a:buNone/>
                      </a:pPr>
                      <a:r>
                        <a:rPr lang="en-US" altLang="zh-CN" sz="1400" b="0" u="none">
                          <a:latin typeface="+mj-lt"/>
                          <a:ea typeface="宋体" panose="02010600030101010101" pitchFamily="2" charset="-122"/>
                          <a:cs typeface="宋体" panose="02010600030101010101" pitchFamily="2" charset="-122"/>
                        </a:rPr>
                        <a:t>EMS61000-12</a:t>
                      </a:r>
                      <a:endParaRPr lang="en-US" altLang="zh-CN" sz="1400" b="0" u="none">
                        <a:latin typeface="+mj-lt"/>
                        <a:ea typeface="宋体" panose="02010600030101010101" pitchFamily="2" charset="-122"/>
                        <a:cs typeface="宋体" panose="02010600030101010101" pitchFamily="2" charset="-122"/>
                      </a:endParaRPr>
                    </a:p>
                    <a:p>
                      <a:pPr marL="0" indent="0" algn="ctr">
                        <a:buNone/>
                      </a:pPr>
                      <a:r>
                        <a:rPr lang="zh-CN" altLang="en-US" sz="1400" b="0" u="none">
                          <a:latin typeface="+mj-lt"/>
                          <a:ea typeface="Times New Roman" panose="02020603050405020304" pitchFamily="2" charset="0"/>
                          <a:cs typeface="Times New Roman" panose="02020603050405020304" pitchFamily="2" charset="0"/>
                        </a:rPr>
                        <a:t>振荡波发生器</a:t>
                      </a:r>
                      <a:endParaRPr lang="zh-CN" altLang="en-US" sz="1400" b="0" u="none">
                        <a:latin typeface="+mj-lt"/>
                        <a:ea typeface="宋体" panose="02010600030101010101" pitchFamily="2" charset="-122"/>
                        <a:cs typeface="宋体" panose="02010600030101010101" pitchFamily="2" charset="-122"/>
                      </a:endParaRPr>
                    </a:p>
                  </a:txBody>
                  <a:tcPr marL="0" marR="0" marT="0" marB="1"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FF3EA">
                        <a:alpha val="100000"/>
                      </a:srgbClr>
                    </a:solidFill>
                  </a:tcPr>
                </a:tc>
                <a:tc>
                  <a:txBody>
                    <a:bodyPr/>
                    <a:p>
                      <a:pPr marL="0" indent="0" algn="ctr">
                        <a:buNone/>
                      </a:pPr>
                      <a:r>
                        <a:rPr lang="zh-CN" altLang="en-US" sz="1400" b="0" u="none">
                          <a:solidFill>
                            <a:srgbClr val="000000"/>
                          </a:solidFill>
                          <a:latin typeface="+mj-lt"/>
                          <a:ea typeface="Times New Roman" panose="02020603050405020304" pitchFamily="2" charset="0"/>
                          <a:cs typeface="Times New Roman" panose="02020603050405020304" pitchFamily="2" charset="0"/>
                        </a:rPr>
                        <a:t>无特殊要求</a:t>
                      </a:r>
                      <a:endParaRPr lang="zh-CN" altLang="en-US" sz="1400" b="0" u="none">
                        <a:solidFill>
                          <a:srgbClr val="000000"/>
                        </a:solidFill>
                        <a:latin typeface="+mj-lt"/>
                        <a:ea typeface="Times New Roman" panose="02020603050405020304" pitchFamily="2" charset="0"/>
                        <a:cs typeface="Times New Roman" panose="02020603050405020304" pitchFamily="2" charset="0"/>
                      </a:endParaRPr>
                    </a:p>
                  </a:txBody>
                  <a:tcPr marL="0" marR="0" marT="0" marB="1"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FF3EA">
                        <a:alpha val="100000"/>
                      </a:srgbClr>
                    </a:solidFill>
                  </a:tcPr>
                </a:tc>
              </a:tr>
            </a:tbl>
          </a:graphicData>
        </a:graphic>
      </p:graphicFrame>
      <p:sp>
        <p:nvSpPr>
          <p:cNvPr id="37924" name="AutoShape 4"/>
          <p:cNvSpPr/>
          <p:nvPr/>
        </p:nvSpPr>
        <p:spPr>
          <a:xfrm>
            <a:off x="5795963" y="908050"/>
            <a:ext cx="3673475" cy="717550"/>
          </a:xfrm>
          <a:prstGeom prst="roundRect">
            <a:avLst>
              <a:gd name="adj" fmla="val 4782"/>
            </a:avLst>
          </a:prstGeom>
          <a:noFill/>
          <a:ln w="9525">
            <a:noFill/>
          </a:ln>
        </p:spPr>
        <p:txBody>
          <a:bodyPr wrap="square" anchor="ctr"/>
          <a:p>
            <a:pPr marL="0" lvl="2" indent="914400" defTabSz="0" eaLnBrk="0" fontAlgn="ctr" hangingPunct="0">
              <a:lnSpc>
                <a:spcPct val="170000"/>
              </a:lnSpc>
              <a:buClr>
                <a:srgbClr val="FF0000"/>
              </a:buClr>
              <a:buSzPct val="70000"/>
              <a:buFont typeface="Wingdings" panose="05000000000000000000" pitchFamily="2" charset="2"/>
              <a:buNone/>
              <a:tabLst>
                <a:tab pos="136525" algn="l"/>
              </a:tabLst>
            </a:pPr>
            <a:endParaRPr lang="zh-CN" altLang="en-US" sz="2000" b="1" dirty="0">
              <a:solidFill>
                <a:schemeClr val="hlink"/>
              </a:solidFill>
              <a:latin typeface="宋体" panose="02010600030101010101" pitchFamily="2" charset="-122"/>
              <a:ea typeface="宋体" panose="02010600030101010101" pitchFamily="2" charset="-122"/>
              <a:sym typeface="Arial" panose="020B0604020202020204" charset="-12"/>
            </a:endParaRPr>
          </a:p>
          <a:p>
            <a:pPr marL="0" lvl="2" indent="914400" defTabSz="0" eaLnBrk="0" fontAlgn="ctr" hangingPunct="0">
              <a:lnSpc>
                <a:spcPct val="170000"/>
              </a:lnSpc>
              <a:buClr>
                <a:srgbClr val="FF0000"/>
              </a:buClr>
              <a:buSzPct val="70000"/>
              <a:buFont typeface="Wingdings" panose="05000000000000000000" pitchFamily="2" charset="2"/>
              <a:buNone/>
              <a:tabLst>
                <a:tab pos="136525" algn="l"/>
              </a:tabLst>
            </a:pPr>
            <a:endParaRPr lang="zh-CN" altLang="en-US" sz="1600" dirty="0">
              <a:latin typeface="宋体" panose="02010600030101010101" pitchFamily="2" charset="-122"/>
              <a:ea typeface="宋体" panose="02010600030101010101" pitchFamily="2" charset="-122"/>
              <a:sym typeface="Arial" panose="020B0604020202020204" charset="-12"/>
            </a:endParaRPr>
          </a:p>
        </p:txBody>
      </p:sp>
      <p:sp>
        <p:nvSpPr>
          <p:cNvPr id="37925" name="灯片编号占位符 1"/>
          <p:cNvSpPr/>
          <p:nvPr>
            <p:ph type="sldNum" sz="quarter" idx="12"/>
          </p:nvPr>
        </p:nvSpPr>
        <p:spPr/>
        <p:txBody>
          <a:bodyPr anchor="ctr"/>
          <a:p>
            <a:fld id="{9A0DB2DC-4C9A-4742-B13C-FB6460FD3503}" type="slidenum">
              <a:rPr lang="zh-CN" altLang="en-US" dirty="0">
                <a:solidFill>
                  <a:srgbClr val="898989"/>
                </a:solidFill>
                <a:latin typeface="Calibri" panose="020F0502020204030204" pitchFamily="2"/>
                <a:ea typeface="宋体" panose="02010600030101010101" pitchFamily="2" charset="-122"/>
              </a:rPr>
            </a:fld>
            <a:endParaRPr lang="zh-CN" altLang="en-US" dirty="0">
              <a:solidFill>
                <a:srgbClr val="898989"/>
              </a:solidFill>
              <a:latin typeface="Calibri" panose="020F0502020204030204" pitchFamily="2"/>
              <a:ea typeface="宋体" panose="02010600030101010101" pitchFamily="2" charset="-122"/>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8913" name="Text Box 2"/>
          <p:cNvSpPr txBox="1"/>
          <p:nvPr/>
        </p:nvSpPr>
        <p:spPr>
          <a:xfrm>
            <a:off x="1062038" y="1217613"/>
            <a:ext cx="7038975" cy="365125"/>
          </a:xfrm>
          <a:prstGeom prst="rect">
            <a:avLst/>
          </a:prstGeom>
          <a:noFill/>
          <a:ln w="9525">
            <a:noFill/>
          </a:ln>
        </p:spPr>
        <p:txBody>
          <a:bodyPr anchor="ctr">
            <a:spAutoFit/>
          </a:bodyPr>
          <a:p>
            <a:pPr lvl="0"/>
            <a:endParaRPr lang="zh-CN" altLang="en-US" sz="1800" dirty="0">
              <a:latin typeface="Arial" panose="020B0604020202020204" charset="-12"/>
              <a:ea typeface="宋体" panose="02010600030101010101" pitchFamily="2" charset="-122"/>
            </a:endParaRPr>
          </a:p>
        </p:txBody>
      </p:sp>
      <p:sp>
        <p:nvSpPr>
          <p:cNvPr id="38914" name="AutoShape 4"/>
          <p:cNvSpPr/>
          <p:nvPr/>
        </p:nvSpPr>
        <p:spPr>
          <a:xfrm>
            <a:off x="614363" y="1485900"/>
            <a:ext cx="7920037" cy="1368425"/>
          </a:xfrm>
          <a:prstGeom prst="roundRect">
            <a:avLst>
              <a:gd name="adj" fmla="val 4782"/>
            </a:avLst>
          </a:prstGeom>
          <a:noFill/>
          <a:ln w="9525">
            <a:noFill/>
          </a:ln>
        </p:spPr>
        <p:txBody>
          <a:bodyPr anchor="ctr"/>
          <a:p>
            <a:pPr marL="0" lvl="2" defTabSz="0" eaLnBrk="0" fontAlgn="ctr" hangingPunct="0">
              <a:lnSpc>
                <a:spcPct val="130000"/>
              </a:lnSpc>
              <a:buClr>
                <a:srgbClr val="FF0000"/>
              </a:buClr>
              <a:buSzPct val="70000"/>
              <a:buFont typeface="Wingdings" panose="05000000000000000000" pitchFamily="2" charset="2"/>
              <a:tabLst>
                <a:tab pos="136525" algn="l"/>
              </a:tabLst>
            </a:pPr>
            <a:r>
              <a:rPr lang="en-US" altLang="zh-CN" sz="2000" dirty="0">
                <a:latin typeface="宋体" panose="02010600030101010101" pitchFamily="2" charset="-122"/>
                <a:ea typeface="宋体" panose="02010600030101010101" pitchFamily="2" charset="-122"/>
                <a:sym typeface="宋体" panose="02010600030101010101" pitchFamily="2" charset="-122"/>
              </a:rPr>
              <a:t>    </a:t>
            </a:r>
            <a:endParaRPr lang="en-US" altLang="zh-CN" sz="2000" dirty="0">
              <a:latin typeface="宋体" panose="02010600030101010101" pitchFamily="2" charset="-122"/>
              <a:ea typeface="宋体" panose="02010600030101010101" pitchFamily="2" charset="-122"/>
              <a:sym typeface="宋体" panose="02010600030101010101" pitchFamily="2" charset="-122"/>
            </a:endParaRPr>
          </a:p>
          <a:p>
            <a:pPr marL="0" lvl="2" defTabSz="0" eaLnBrk="0" fontAlgn="ctr" hangingPunct="0">
              <a:lnSpc>
                <a:spcPct val="130000"/>
              </a:lnSpc>
              <a:buClr>
                <a:srgbClr val="FF0000"/>
              </a:buClr>
              <a:buSzPct val="70000"/>
              <a:buFont typeface="Wingdings" panose="05000000000000000000" pitchFamily="2" charset="2"/>
              <a:tabLst>
                <a:tab pos="136525" algn="l"/>
              </a:tabLst>
            </a:pPr>
            <a:r>
              <a:rPr lang="en-US" altLang="zh-CN" sz="2000" dirty="0">
                <a:latin typeface="宋体" panose="02010600030101010101" pitchFamily="2" charset="-122"/>
                <a:ea typeface="宋体" panose="02010600030101010101" pitchFamily="2" charset="-122"/>
                <a:sym typeface="宋体" panose="02010600030101010101" pitchFamily="2" charset="-122"/>
              </a:rPr>
              <a:t>   </a:t>
            </a:r>
            <a:r>
              <a:rPr lang="zh-CN" altLang="en-US" sz="2000" dirty="0">
                <a:latin typeface="宋体" panose="02010600030101010101" pitchFamily="2" charset="-122"/>
                <a:ea typeface="宋体" panose="02010600030101010101" pitchFamily="2" charset="-122"/>
                <a:sym typeface="宋体" panose="02010600030101010101" pitchFamily="2" charset="-122"/>
              </a:rPr>
              <a:t>屏蔽室作用：隔离室内、外电磁环境</a:t>
            </a:r>
            <a:endParaRPr lang="zh-CN" altLang="en-US" sz="2000" dirty="0">
              <a:latin typeface="宋体" panose="02010600030101010101" pitchFamily="2" charset="-122"/>
              <a:ea typeface="宋体" panose="02010600030101010101" pitchFamily="2" charset="-122"/>
              <a:sym typeface="宋体" panose="02010600030101010101" pitchFamily="2" charset="-122"/>
            </a:endParaRPr>
          </a:p>
          <a:p>
            <a:pPr marL="0" lvl="2" defTabSz="0" eaLnBrk="0" fontAlgn="ctr" hangingPunct="0">
              <a:lnSpc>
                <a:spcPct val="130000"/>
              </a:lnSpc>
              <a:buClr>
                <a:srgbClr val="FF0000"/>
              </a:buClr>
              <a:buSzPct val="70000"/>
              <a:buFont typeface="Wingdings" panose="05000000000000000000" pitchFamily="2" charset="2"/>
              <a:tabLst>
                <a:tab pos="136525" algn="l"/>
              </a:tabLst>
            </a:pPr>
            <a:r>
              <a:rPr lang="zh-CN" altLang="en-US" sz="2000" dirty="0">
                <a:latin typeface="宋体" panose="02010600030101010101" pitchFamily="2" charset="-122"/>
                <a:ea typeface="宋体" panose="02010600030101010101" pitchFamily="2" charset="-122"/>
                <a:sym typeface="宋体" panose="02010600030101010101" pitchFamily="2" charset="-122"/>
              </a:rPr>
              <a:t>   屏蔽室性能：屏蔽效能、背景噪声</a:t>
            </a:r>
            <a:endParaRPr lang="zh-CN" altLang="en-US" sz="2000" dirty="0">
              <a:latin typeface="宋体" panose="02010600030101010101" pitchFamily="2" charset="-122"/>
              <a:ea typeface="宋体" panose="02010600030101010101" pitchFamily="2" charset="-122"/>
              <a:sym typeface="宋体" panose="02010600030101010101" pitchFamily="2" charset="-122"/>
            </a:endParaRPr>
          </a:p>
          <a:p>
            <a:pPr marL="0" lvl="2" indent="914400" defTabSz="0" eaLnBrk="0" fontAlgn="ctr" hangingPunct="0">
              <a:lnSpc>
                <a:spcPct val="130000"/>
              </a:lnSpc>
              <a:buClr>
                <a:srgbClr val="FF0000"/>
              </a:buClr>
              <a:buSzPct val="70000"/>
              <a:buFont typeface="Wingdings" panose="05000000000000000000" pitchFamily="2" charset="2"/>
              <a:buChar char="n"/>
              <a:tabLst>
                <a:tab pos="136525" algn="l"/>
              </a:tabLst>
            </a:pPr>
            <a:endParaRPr lang="zh-CN" altLang="en-US" sz="2000" b="1" dirty="0">
              <a:latin typeface="宋体" panose="02010600030101010101" pitchFamily="2" charset="-122"/>
              <a:ea typeface="宋体" panose="02010600030101010101" pitchFamily="2" charset="-122"/>
              <a:sym typeface="宋体" panose="02010600030101010101" pitchFamily="2" charset="-122"/>
            </a:endParaRPr>
          </a:p>
        </p:txBody>
      </p:sp>
      <p:sp>
        <p:nvSpPr>
          <p:cNvPr id="38915" name="AutoShape 3"/>
          <p:cNvSpPr/>
          <p:nvPr/>
        </p:nvSpPr>
        <p:spPr>
          <a:xfrm>
            <a:off x="971550" y="1123950"/>
            <a:ext cx="6232525" cy="606425"/>
          </a:xfrm>
          <a:prstGeom prst="roundRect">
            <a:avLst>
              <a:gd name="adj" fmla="val 16667"/>
            </a:avLst>
          </a:prstGeom>
          <a:gradFill rotWithShape="1">
            <a:gsLst>
              <a:gs pos="0">
                <a:srgbClr val="6EFF01">
                  <a:alpha val="100000"/>
                </a:srgbClr>
              </a:gs>
              <a:gs pos="89999">
                <a:srgbClr val="0F5000">
                  <a:alpha val="100000"/>
                </a:srgbClr>
              </a:gs>
              <a:gs pos="100000">
                <a:srgbClr val="0F5000">
                  <a:alpha val="100000"/>
                </a:srgbClr>
              </a:gs>
            </a:gsLst>
            <a:lin ang="2700000" scaled="1"/>
            <a:tileRect/>
          </a:gradFill>
          <a:ln w="9525">
            <a:noFill/>
          </a:ln>
        </p:spPr>
        <p:txBody>
          <a:bodyPr anchor="ctr"/>
          <a:p>
            <a:pPr lvl="0" algn="ctr" eaLnBrk="0" fontAlgn="ctr" hangingPunct="0">
              <a:buClr>
                <a:srgbClr val="FF0000"/>
              </a:buClr>
              <a:buSzPct val="70000"/>
            </a:pPr>
            <a:r>
              <a:rPr lang="zh-CN" altLang="en-US" b="1" dirty="0">
                <a:solidFill>
                  <a:schemeClr val="bg1"/>
                </a:solidFill>
                <a:latin typeface="Arial" panose="020B0604020202020204" charset="-12"/>
                <a:ea typeface="宋体" panose="02010600030101010101" pitchFamily="2" charset="-122"/>
                <a:sym typeface="微软雅黑" panose="020B0503020204020204" pitchFamily="2" charset="-122"/>
              </a:rPr>
              <a:t>EMC测试环境： </a:t>
            </a:r>
            <a:r>
              <a:rPr lang="en-US" altLang="zh-CN" b="1" dirty="0">
                <a:solidFill>
                  <a:schemeClr val="bg1"/>
                </a:solidFill>
                <a:latin typeface="Arial" panose="020B0604020202020204" charset="-12"/>
                <a:ea typeface="宋体" panose="02010600030101010101" pitchFamily="2" charset="-122"/>
                <a:sym typeface="微软雅黑" panose="020B0503020204020204" pitchFamily="2" charset="-122"/>
              </a:rPr>
              <a:t>SR-500</a:t>
            </a:r>
            <a:r>
              <a:rPr lang="zh-CN" altLang="en-US" b="1" dirty="0">
                <a:solidFill>
                  <a:schemeClr val="bg1"/>
                </a:solidFill>
                <a:latin typeface="Arial" panose="020B0604020202020204" charset="-12"/>
                <a:ea typeface="宋体" panose="02010600030101010101" pitchFamily="2" charset="-122"/>
                <a:sym typeface="微软雅黑" panose="020B0503020204020204" pitchFamily="2" charset="-122"/>
              </a:rPr>
              <a:t>电磁屏蔽室</a:t>
            </a:r>
            <a:endParaRPr lang="zh-CN" altLang="en-US" b="1" dirty="0">
              <a:solidFill>
                <a:schemeClr val="bg1"/>
              </a:solidFill>
              <a:latin typeface="Arial" panose="020B0604020202020204" charset="-12"/>
              <a:ea typeface="宋体" panose="02010600030101010101" pitchFamily="2" charset="-122"/>
              <a:sym typeface="微软雅黑" panose="020B0503020204020204" pitchFamily="2" charset="-122"/>
            </a:endParaRPr>
          </a:p>
        </p:txBody>
      </p:sp>
      <p:sp>
        <p:nvSpPr>
          <p:cNvPr id="38916" name="AutoShape 4"/>
          <p:cNvSpPr/>
          <p:nvPr/>
        </p:nvSpPr>
        <p:spPr>
          <a:xfrm>
            <a:off x="612775" y="3070225"/>
            <a:ext cx="3095625" cy="3097213"/>
          </a:xfrm>
          <a:prstGeom prst="roundRect">
            <a:avLst>
              <a:gd name="adj" fmla="val 4782"/>
            </a:avLst>
          </a:prstGeom>
          <a:noFill/>
          <a:ln w="9525">
            <a:noFill/>
          </a:ln>
        </p:spPr>
        <p:txBody>
          <a:bodyPr anchor="ctr"/>
          <a:p>
            <a:pPr marL="0" lvl="2" defTabSz="0" eaLnBrk="0" fontAlgn="ctr" hangingPunct="0">
              <a:lnSpc>
                <a:spcPct val="130000"/>
              </a:lnSpc>
              <a:buClr>
                <a:srgbClr val="FF0000"/>
              </a:buClr>
              <a:buSzPct val="70000"/>
              <a:buFont typeface="Wingdings" panose="05000000000000000000" pitchFamily="2" charset="2"/>
              <a:tabLst>
                <a:tab pos="136525" algn="l"/>
              </a:tabLst>
            </a:pPr>
            <a:r>
              <a:rPr lang="en-US" altLang="zh-CN" sz="2000" dirty="0">
                <a:latin typeface="宋体" panose="02010600030101010101" pitchFamily="2" charset="-122"/>
                <a:ea typeface="宋体" panose="02010600030101010101" pitchFamily="2" charset="-122"/>
                <a:sym typeface="宋体" panose="02010600030101010101" pitchFamily="2" charset="-122"/>
              </a:rPr>
              <a:t>    </a:t>
            </a:r>
            <a:r>
              <a:rPr lang="zh-CN" altLang="en-US" sz="2000" dirty="0">
                <a:latin typeface="宋体" panose="02010600030101010101" pitchFamily="2" charset="-122"/>
                <a:ea typeface="宋体" panose="02010600030101010101" pitchFamily="2" charset="-122"/>
                <a:sym typeface="宋体" panose="02010600030101010101" pitchFamily="2" charset="-122"/>
              </a:rPr>
              <a:t>屏蔽室测试项目：</a:t>
            </a:r>
            <a:endParaRPr lang="zh-CN" altLang="en-US" sz="2000" dirty="0">
              <a:latin typeface="宋体" panose="02010600030101010101" pitchFamily="2" charset="-122"/>
              <a:ea typeface="宋体" panose="02010600030101010101" pitchFamily="2" charset="-122"/>
              <a:sym typeface="宋体" panose="02010600030101010101" pitchFamily="2" charset="-122"/>
            </a:endParaRPr>
          </a:p>
          <a:p>
            <a:pPr lvl="1" indent="0" defTabSz="0" eaLnBrk="0" fontAlgn="ctr" hangingPunct="0">
              <a:lnSpc>
                <a:spcPct val="130000"/>
              </a:lnSpc>
              <a:buClr>
                <a:srgbClr val="FF0000"/>
              </a:buClr>
              <a:buSzPct val="70000"/>
              <a:buFont typeface="Wingdings" panose="05000000000000000000" pitchFamily="2" charset="2"/>
              <a:buChar char="Ø"/>
              <a:tabLst>
                <a:tab pos="136525" algn="l"/>
              </a:tabLst>
            </a:pPr>
            <a:r>
              <a:rPr lang="zh-CN" altLang="en-US" sz="2000" dirty="0">
                <a:latin typeface="宋体" panose="02010600030101010101" pitchFamily="2" charset="-122"/>
                <a:ea typeface="宋体" panose="02010600030101010101" pitchFamily="2" charset="-122"/>
                <a:sym typeface="宋体" panose="02010600030101010101" pitchFamily="2" charset="-122"/>
              </a:rPr>
              <a:t> 传导抗扰度测试；</a:t>
            </a:r>
            <a:endParaRPr lang="zh-CN" altLang="en-US" sz="2000" dirty="0">
              <a:latin typeface="宋体" panose="02010600030101010101" pitchFamily="2" charset="-122"/>
              <a:ea typeface="宋体" panose="02010600030101010101" pitchFamily="2" charset="-122"/>
              <a:sym typeface="宋体" panose="02010600030101010101" pitchFamily="2" charset="-122"/>
            </a:endParaRPr>
          </a:p>
          <a:p>
            <a:pPr lvl="1" indent="0" defTabSz="0" eaLnBrk="0" fontAlgn="ctr" hangingPunct="0">
              <a:lnSpc>
                <a:spcPct val="130000"/>
              </a:lnSpc>
              <a:buClr>
                <a:srgbClr val="FF0000"/>
              </a:buClr>
              <a:buSzPct val="70000"/>
              <a:buFont typeface="Wingdings" panose="05000000000000000000" pitchFamily="2" charset="2"/>
              <a:buChar char="Ø"/>
              <a:tabLst>
                <a:tab pos="136525" algn="l"/>
              </a:tabLst>
            </a:pPr>
            <a:r>
              <a:rPr lang="zh-CN" altLang="en-US" sz="2000" dirty="0">
                <a:latin typeface="宋体" panose="02010600030101010101" pitchFamily="2" charset="-122"/>
                <a:ea typeface="宋体" panose="02010600030101010101" pitchFamily="2" charset="-122"/>
                <a:sym typeface="宋体" panose="02010600030101010101" pitchFamily="2" charset="-122"/>
              </a:rPr>
              <a:t> 传导发射测试；</a:t>
            </a:r>
            <a:endParaRPr lang="zh-CN" altLang="en-US" sz="2000" dirty="0">
              <a:latin typeface="宋体" panose="02010600030101010101" pitchFamily="2" charset="-122"/>
              <a:ea typeface="宋体" panose="02010600030101010101" pitchFamily="2" charset="-122"/>
              <a:sym typeface="宋体" panose="02010600030101010101" pitchFamily="2" charset="-122"/>
            </a:endParaRPr>
          </a:p>
        </p:txBody>
      </p:sp>
      <p:pic>
        <p:nvPicPr>
          <p:cNvPr id="38917" name="图片 32773" descr="屏蔽室"/>
          <p:cNvPicPr>
            <a:picLocks noChangeAspect="1"/>
          </p:cNvPicPr>
          <p:nvPr/>
        </p:nvPicPr>
        <p:blipFill>
          <a:blip r:embed="rId1"/>
          <a:stretch>
            <a:fillRect/>
          </a:stretch>
        </p:blipFill>
        <p:spPr>
          <a:xfrm>
            <a:off x="3852863" y="2852738"/>
            <a:ext cx="4600575" cy="3248025"/>
          </a:xfrm>
          <a:prstGeom prst="rect">
            <a:avLst/>
          </a:prstGeom>
          <a:noFill/>
          <a:ln w="9525">
            <a:noFill/>
          </a:ln>
        </p:spPr>
      </p:pic>
      <p:sp>
        <p:nvSpPr>
          <p:cNvPr id="38918" name="灯片编号占位符 1"/>
          <p:cNvSpPr/>
          <p:nvPr>
            <p:ph type="sldNum" sz="quarter" idx="12"/>
          </p:nvPr>
        </p:nvSpPr>
        <p:spPr/>
        <p:txBody>
          <a:bodyPr anchor="ctr"/>
          <a:p>
            <a:fld id="{9A0DB2DC-4C9A-4742-B13C-FB6460FD3503}" type="slidenum">
              <a:rPr lang="zh-CN" altLang="en-US" dirty="0">
                <a:solidFill>
                  <a:srgbClr val="898989"/>
                </a:solidFill>
                <a:latin typeface="Calibri" panose="020F0502020204030204" pitchFamily="2"/>
                <a:ea typeface="宋体" panose="02010600030101010101" pitchFamily="2" charset="-122"/>
              </a:rPr>
            </a:fld>
            <a:endParaRPr lang="zh-CN" altLang="en-US" dirty="0">
              <a:solidFill>
                <a:srgbClr val="898989"/>
              </a:solidFill>
              <a:latin typeface="Calibri" panose="020F0502020204030204" pitchFamily="2"/>
              <a:ea typeface="宋体" panose="02010600030101010101" pitchFamily="2" charset="-122"/>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3009" name="Text Box 2"/>
          <p:cNvSpPr txBox="1"/>
          <p:nvPr/>
        </p:nvSpPr>
        <p:spPr>
          <a:xfrm>
            <a:off x="1062038" y="1217613"/>
            <a:ext cx="7038975" cy="365125"/>
          </a:xfrm>
          <a:prstGeom prst="rect">
            <a:avLst/>
          </a:prstGeom>
          <a:noFill/>
          <a:ln w="9525">
            <a:noFill/>
          </a:ln>
        </p:spPr>
        <p:txBody>
          <a:bodyPr anchor="ctr">
            <a:spAutoFit/>
          </a:bodyPr>
          <a:p>
            <a:pPr lvl="0"/>
            <a:endParaRPr lang="zh-CN" altLang="en-US" sz="1800" dirty="0">
              <a:latin typeface="Arial" panose="020B0604020202020204" charset="-12"/>
              <a:ea typeface="宋体" panose="02010600030101010101" pitchFamily="2" charset="-122"/>
            </a:endParaRPr>
          </a:p>
        </p:txBody>
      </p:sp>
      <p:sp>
        <p:nvSpPr>
          <p:cNvPr id="43010" name="AutoShape 4"/>
          <p:cNvSpPr/>
          <p:nvPr/>
        </p:nvSpPr>
        <p:spPr>
          <a:xfrm>
            <a:off x="612775" y="1773238"/>
            <a:ext cx="7921625" cy="1584325"/>
          </a:xfrm>
          <a:prstGeom prst="roundRect">
            <a:avLst>
              <a:gd name="adj" fmla="val 4782"/>
            </a:avLst>
          </a:prstGeom>
          <a:noFill/>
          <a:ln w="9525">
            <a:noFill/>
          </a:ln>
        </p:spPr>
        <p:txBody>
          <a:bodyPr anchor="ctr"/>
          <a:p>
            <a:pPr marL="0" lvl="2" indent="914400" defTabSz="0" eaLnBrk="0" fontAlgn="ctr" hangingPunct="0">
              <a:lnSpc>
                <a:spcPct val="130000"/>
              </a:lnSpc>
              <a:buClr>
                <a:srgbClr val="FF0000"/>
              </a:buClr>
              <a:buSzPct val="70000"/>
              <a:buFont typeface="Wingdings" panose="05000000000000000000" pitchFamily="2" charset="2"/>
              <a:buNone/>
              <a:tabLst>
                <a:tab pos="136525" algn="l"/>
              </a:tabLst>
            </a:pPr>
            <a:r>
              <a:rPr lang="zh-CN" altLang="en-US" sz="2000" dirty="0">
                <a:latin typeface="Arial" panose="020B0604020202020204" charset="-12"/>
                <a:ea typeface="宋体" panose="02010600030101010101" pitchFamily="2" charset="-122"/>
                <a:sym typeface="宋体" panose="02010600030101010101" pitchFamily="2" charset="-122"/>
              </a:rPr>
              <a:t>专用于汽车零部件的辐射骚扰、辐射敏感度测量的电波暗室，可针对包括DUT主件、线束、辅助装置等整个系统的分析。</a:t>
            </a:r>
            <a:endParaRPr lang="zh-CN" altLang="en-US" sz="2000" dirty="0">
              <a:latin typeface="Arial" panose="020B0604020202020204" charset="-12"/>
              <a:ea typeface="宋体" panose="02010600030101010101" pitchFamily="2" charset="-122"/>
              <a:sym typeface="宋体" panose="02010600030101010101" pitchFamily="2" charset="-122"/>
            </a:endParaRPr>
          </a:p>
        </p:txBody>
      </p:sp>
      <p:sp>
        <p:nvSpPr>
          <p:cNvPr id="43011" name="AutoShape 3"/>
          <p:cNvSpPr/>
          <p:nvPr/>
        </p:nvSpPr>
        <p:spPr>
          <a:xfrm>
            <a:off x="971550" y="1125538"/>
            <a:ext cx="4743450" cy="606425"/>
          </a:xfrm>
          <a:prstGeom prst="roundRect">
            <a:avLst>
              <a:gd name="adj" fmla="val 16667"/>
            </a:avLst>
          </a:prstGeom>
          <a:gradFill rotWithShape="1">
            <a:gsLst>
              <a:gs pos="0">
                <a:srgbClr val="6EFF01">
                  <a:alpha val="100000"/>
                </a:srgbClr>
              </a:gs>
              <a:gs pos="89999">
                <a:srgbClr val="0F5000">
                  <a:alpha val="100000"/>
                </a:srgbClr>
              </a:gs>
              <a:gs pos="100000">
                <a:srgbClr val="0F5000">
                  <a:alpha val="100000"/>
                </a:srgbClr>
              </a:gs>
            </a:gsLst>
            <a:lin ang="2700000" scaled="1"/>
            <a:tileRect/>
          </a:gradFill>
          <a:ln w="9525">
            <a:noFill/>
          </a:ln>
        </p:spPr>
        <p:txBody>
          <a:bodyPr anchor="ctr"/>
          <a:p>
            <a:pPr lvl="0" algn="ctr" eaLnBrk="0" fontAlgn="ctr" hangingPunct="0">
              <a:buClr>
                <a:srgbClr val="FF0000"/>
              </a:buClr>
              <a:buSzPct val="70000"/>
            </a:pPr>
            <a:r>
              <a:rPr lang="zh-CN" altLang="en-US" b="1" dirty="0">
                <a:solidFill>
                  <a:schemeClr val="bg1"/>
                </a:solidFill>
                <a:latin typeface="微软雅黑" panose="020B0503020204020204" pitchFamily="2" charset="-122"/>
                <a:ea typeface="微软雅黑" panose="020B0503020204020204" pitchFamily="2" charset="-122"/>
                <a:sym typeface="微软雅黑" panose="020B0503020204020204" pitchFamily="2" charset="-122"/>
              </a:rPr>
              <a:t>汽车电子EMC测试电波暗室</a:t>
            </a:r>
            <a:endParaRPr lang="zh-CN" altLang="en-US" b="1" dirty="0">
              <a:solidFill>
                <a:schemeClr val="bg1"/>
              </a:solidFill>
              <a:latin typeface="微软雅黑" panose="020B0503020204020204" pitchFamily="2" charset="-122"/>
              <a:ea typeface="微软雅黑" panose="020B0503020204020204" pitchFamily="2" charset="-122"/>
              <a:sym typeface="微软雅黑" panose="020B0503020204020204" pitchFamily="2" charset="-122"/>
            </a:endParaRPr>
          </a:p>
        </p:txBody>
      </p:sp>
      <p:sp>
        <p:nvSpPr>
          <p:cNvPr id="43012" name="AutoShape 4"/>
          <p:cNvSpPr/>
          <p:nvPr/>
        </p:nvSpPr>
        <p:spPr>
          <a:xfrm>
            <a:off x="612775" y="3359150"/>
            <a:ext cx="3240088" cy="2808288"/>
          </a:xfrm>
          <a:prstGeom prst="roundRect">
            <a:avLst>
              <a:gd name="adj" fmla="val 4782"/>
            </a:avLst>
          </a:prstGeom>
          <a:noFill/>
          <a:ln w="9525">
            <a:noFill/>
          </a:ln>
        </p:spPr>
        <p:txBody>
          <a:bodyPr anchor="ctr"/>
          <a:p>
            <a:pPr marL="0" lvl="2" indent="914400" defTabSz="0" eaLnBrk="0" fontAlgn="ctr" hangingPunct="0">
              <a:lnSpc>
                <a:spcPct val="130000"/>
              </a:lnSpc>
              <a:buClr>
                <a:srgbClr val="FF0000"/>
              </a:buClr>
              <a:buSzPct val="70000"/>
              <a:buFont typeface="Wingdings" panose="05000000000000000000" pitchFamily="2" charset="2"/>
              <a:buNone/>
              <a:tabLst>
                <a:tab pos="136525" algn="l"/>
              </a:tabLst>
            </a:pPr>
            <a:r>
              <a:rPr lang="zh-CN" altLang="en-US" sz="2000" dirty="0">
                <a:latin typeface="Arial" panose="020B0604020202020204" charset="-12"/>
                <a:ea typeface="宋体" panose="02010600030101010101" pitchFamily="2" charset="-122"/>
                <a:sym typeface="宋体" panose="02010600030101010101" pitchFamily="2" charset="-122"/>
              </a:rPr>
              <a:t>依据标准：</a:t>
            </a:r>
            <a:endParaRPr lang="zh-CN" altLang="en-US" sz="2000" dirty="0">
              <a:latin typeface="Arial" panose="020B0604020202020204" charset="-12"/>
              <a:ea typeface="宋体" panose="02010600030101010101" pitchFamily="2" charset="-122"/>
              <a:sym typeface="宋体" panose="02010600030101010101" pitchFamily="2" charset="-122"/>
            </a:endParaRPr>
          </a:p>
          <a:p>
            <a:pPr marL="0" lvl="2" indent="914400" defTabSz="0" eaLnBrk="0" fontAlgn="ctr" hangingPunct="0">
              <a:lnSpc>
                <a:spcPct val="130000"/>
              </a:lnSpc>
              <a:buClr>
                <a:srgbClr val="FF0000"/>
              </a:buClr>
              <a:buSzPct val="70000"/>
              <a:buFont typeface="Wingdings" panose="05000000000000000000" pitchFamily="2" charset="2"/>
              <a:buNone/>
              <a:tabLst>
                <a:tab pos="136525" algn="l"/>
              </a:tabLst>
            </a:pPr>
            <a:r>
              <a:rPr lang="zh-CN" altLang="en-US" sz="2000" dirty="0">
                <a:latin typeface="Arial" panose="020B0604020202020204" charset="-12"/>
                <a:ea typeface="宋体" panose="02010600030101010101" pitchFamily="2" charset="-122"/>
                <a:sym typeface="宋体" panose="02010600030101010101" pitchFamily="2" charset="-122"/>
              </a:rPr>
              <a:t>ISO 11452-2、 CISPR 25</a:t>
            </a:r>
            <a:endParaRPr lang="zh-CN" altLang="en-US" sz="2000" dirty="0">
              <a:latin typeface="Arial" panose="020B0604020202020204" charset="-12"/>
              <a:ea typeface="宋体" panose="02010600030101010101" pitchFamily="2" charset="-122"/>
              <a:sym typeface="宋体" panose="02010600030101010101" pitchFamily="2" charset="-122"/>
            </a:endParaRPr>
          </a:p>
          <a:p>
            <a:pPr marL="0" lvl="2" indent="914400" defTabSz="0" eaLnBrk="0" fontAlgn="ctr" hangingPunct="0">
              <a:lnSpc>
                <a:spcPct val="130000"/>
              </a:lnSpc>
              <a:buClr>
                <a:srgbClr val="FF0000"/>
              </a:buClr>
              <a:buSzPct val="70000"/>
              <a:buFont typeface="Wingdings" panose="05000000000000000000" pitchFamily="2" charset="2"/>
              <a:buNone/>
              <a:tabLst>
                <a:tab pos="136525" algn="l"/>
              </a:tabLst>
            </a:pPr>
            <a:r>
              <a:rPr lang="zh-CN" altLang="en-US" sz="2000" dirty="0">
                <a:latin typeface="Arial" panose="020B0604020202020204" pitchFamily="34" charset="0"/>
                <a:ea typeface="宋体" panose="02010600030101010101" pitchFamily="2" charset="-122"/>
                <a:sym typeface="Arial" panose="020B0604020202020204" pitchFamily="34" charset="0"/>
              </a:rPr>
              <a:t>频率范围：</a:t>
            </a:r>
            <a:r>
              <a:rPr lang="en-US" sz="2000" dirty="0">
                <a:latin typeface="Arial" panose="020B0604020202020204" pitchFamily="34" charset="0"/>
                <a:ea typeface="宋体" panose="02010600030101010101" pitchFamily="2" charset="-122"/>
                <a:sym typeface="Arial" panose="020B0604020202020204" pitchFamily="34" charset="0"/>
              </a:rPr>
              <a:t>100k</a:t>
            </a:r>
            <a:r>
              <a:rPr lang="zh-CN" altLang="en-US" sz="2000" dirty="0">
                <a:latin typeface="Arial" panose="020B0604020202020204" pitchFamily="34" charset="0"/>
                <a:ea typeface="宋体" panose="02010600030101010101" pitchFamily="2" charset="-122"/>
                <a:sym typeface="Arial" panose="020B0604020202020204" pitchFamily="34" charset="0"/>
              </a:rPr>
              <a:t>Hz~18GHz</a:t>
            </a:r>
            <a:endParaRPr lang="zh-CN" altLang="en-US" sz="2000" dirty="0">
              <a:latin typeface="Arial" panose="020B0604020202020204" charset="-12"/>
              <a:ea typeface="宋体" panose="02010600030101010101" pitchFamily="2" charset="-122"/>
              <a:sym typeface="宋体" panose="02010600030101010101" pitchFamily="2" charset="-122"/>
            </a:endParaRPr>
          </a:p>
          <a:p>
            <a:pPr marL="0" lvl="2" indent="914400" defTabSz="0" eaLnBrk="0" fontAlgn="ctr" hangingPunct="0">
              <a:lnSpc>
                <a:spcPct val="130000"/>
              </a:lnSpc>
              <a:buClr>
                <a:srgbClr val="FF0000"/>
              </a:buClr>
              <a:buSzPct val="70000"/>
              <a:buFont typeface="Wingdings" panose="05000000000000000000" pitchFamily="2" charset="2"/>
              <a:buNone/>
              <a:tabLst>
                <a:tab pos="136525" algn="l"/>
              </a:tabLst>
            </a:pPr>
            <a:endParaRPr lang="zh-CN" altLang="en-US" sz="2000" dirty="0">
              <a:latin typeface="Arial" panose="020B0604020202020204" charset="-12"/>
              <a:ea typeface="宋体" panose="02010600030101010101" pitchFamily="2" charset="-122"/>
              <a:sym typeface="宋体" panose="02010600030101010101" pitchFamily="2" charset="-122"/>
            </a:endParaRPr>
          </a:p>
          <a:p>
            <a:pPr marL="0" lvl="2" indent="914400" defTabSz="0" eaLnBrk="0" fontAlgn="ctr" hangingPunct="0">
              <a:lnSpc>
                <a:spcPct val="130000"/>
              </a:lnSpc>
              <a:buClr>
                <a:srgbClr val="FF0000"/>
              </a:buClr>
              <a:buSzPct val="70000"/>
              <a:buFont typeface="Wingdings" panose="05000000000000000000" pitchFamily="2" charset="2"/>
              <a:buNone/>
              <a:tabLst>
                <a:tab pos="136525" algn="l"/>
              </a:tabLst>
            </a:pPr>
            <a:endParaRPr lang="zh-CN" altLang="en-US" sz="2000" dirty="0">
              <a:latin typeface="宋体" panose="02010600030101010101" pitchFamily="2" charset="-122"/>
              <a:ea typeface="宋体" panose="02010600030101010101" pitchFamily="2" charset="-122"/>
            </a:endParaRPr>
          </a:p>
        </p:txBody>
      </p:sp>
      <p:sp>
        <p:nvSpPr>
          <p:cNvPr id="43013" name="灯片编号占位符 1"/>
          <p:cNvSpPr/>
          <p:nvPr>
            <p:ph type="sldNum" sz="quarter" idx="12"/>
          </p:nvPr>
        </p:nvSpPr>
        <p:spPr/>
        <p:txBody>
          <a:bodyPr anchor="ctr"/>
          <a:p>
            <a:fld id="{9A0DB2DC-4C9A-4742-B13C-FB6460FD3503}" type="slidenum">
              <a:rPr lang="zh-CN" altLang="en-US" dirty="0">
                <a:solidFill>
                  <a:srgbClr val="898989"/>
                </a:solidFill>
                <a:latin typeface="Calibri" panose="020F0502020204030204" pitchFamily="2"/>
                <a:ea typeface="宋体" panose="02010600030101010101" pitchFamily="2" charset="-122"/>
              </a:rPr>
            </a:fld>
            <a:endParaRPr lang="zh-CN" altLang="en-US" dirty="0">
              <a:solidFill>
                <a:srgbClr val="898989"/>
              </a:solidFill>
              <a:latin typeface="Calibri" panose="020F0502020204030204" pitchFamily="2"/>
              <a:ea typeface="宋体" panose="02010600030101010101" pitchFamily="2" charset="-122"/>
            </a:endParaRPr>
          </a:p>
        </p:txBody>
      </p:sp>
      <p:graphicFrame>
        <p:nvGraphicFramePr>
          <p:cNvPr id="43014" name="对象 3"/>
          <p:cNvGraphicFramePr/>
          <p:nvPr/>
        </p:nvGraphicFramePr>
        <p:xfrm>
          <a:off x="3635375" y="3068638"/>
          <a:ext cx="4697413" cy="3033712"/>
        </p:xfrm>
        <a:graphic>
          <a:graphicData uri="http://schemas.openxmlformats.org/presentationml/2006/ole">
            <mc:AlternateContent xmlns:mc="http://schemas.openxmlformats.org/markup-compatibility/2006">
              <mc:Choice xmlns:v="urn:schemas-microsoft-com:vml" Requires="v">
                <p:oleObj spid="_x0000_s3078" name="" r:id="rId1" imgW="5695950" imgH="3857625" progId="Paint.Picture">
                  <p:embed/>
                </p:oleObj>
              </mc:Choice>
              <mc:Fallback>
                <p:oleObj name="" r:id="rId1" imgW="5695950" imgH="3857625" progId="Paint.Picture">
                  <p:embed/>
                  <p:pic>
                    <p:nvPicPr>
                      <p:cNvPr id="0" name="图片 3077"/>
                      <p:cNvPicPr/>
                      <p:nvPr/>
                    </p:nvPicPr>
                    <p:blipFill>
                      <a:blip r:embed="rId2"/>
                      <a:stretch>
                        <a:fillRect/>
                      </a:stretch>
                    </p:blipFill>
                    <p:spPr>
                      <a:xfrm>
                        <a:off x="3635375" y="3068638"/>
                        <a:ext cx="4697413" cy="3033712"/>
                      </a:xfrm>
                      <a:prstGeom prst="rect">
                        <a:avLst/>
                      </a:prstGeom>
                      <a:noFill/>
                      <a:ln w="38100">
                        <a:noFill/>
                        <a:miter/>
                      </a:ln>
                    </p:spPr>
                  </p:pic>
                </p:oleObj>
              </mc:Fallback>
            </mc:AlternateContent>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5057" name="Text Box 2"/>
          <p:cNvSpPr txBox="1"/>
          <p:nvPr/>
        </p:nvSpPr>
        <p:spPr>
          <a:xfrm>
            <a:off x="1062038" y="1217613"/>
            <a:ext cx="7038975" cy="365125"/>
          </a:xfrm>
          <a:prstGeom prst="rect">
            <a:avLst/>
          </a:prstGeom>
          <a:noFill/>
          <a:ln w="9525">
            <a:noFill/>
          </a:ln>
        </p:spPr>
        <p:txBody>
          <a:bodyPr anchor="ctr">
            <a:spAutoFit/>
          </a:bodyPr>
          <a:p>
            <a:pPr lvl="0"/>
            <a:endParaRPr lang="zh-CN" altLang="en-US" sz="1800" dirty="0">
              <a:latin typeface="Arial" panose="020B0604020202020204" charset="-12"/>
              <a:ea typeface="宋体" panose="02010600030101010101" pitchFamily="2" charset="-122"/>
            </a:endParaRPr>
          </a:p>
        </p:txBody>
      </p:sp>
      <p:sp>
        <p:nvSpPr>
          <p:cNvPr id="45058" name="AutoShape 4"/>
          <p:cNvSpPr/>
          <p:nvPr/>
        </p:nvSpPr>
        <p:spPr>
          <a:xfrm>
            <a:off x="612775" y="1701800"/>
            <a:ext cx="7920038" cy="1763713"/>
          </a:xfrm>
          <a:prstGeom prst="roundRect">
            <a:avLst>
              <a:gd name="adj" fmla="val 4782"/>
            </a:avLst>
          </a:prstGeom>
          <a:noFill/>
          <a:ln w="9525">
            <a:noFill/>
          </a:ln>
        </p:spPr>
        <p:txBody>
          <a:bodyPr anchor="ctr"/>
          <a:p>
            <a:pPr marL="0" lvl="2" defTabSz="0" eaLnBrk="0" fontAlgn="ctr" hangingPunct="0">
              <a:lnSpc>
                <a:spcPct val="130000"/>
              </a:lnSpc>
              <a:buClr>
                <a:srgbClr val="FF0000"/>
              </a:buClr>
              <a:buSzPct val="70000"/>
              <a:buFont typeface="Wingdings" panose="05000000000000000000" pitchFamily="2" charset="2"/>
              <a:tabLst>
                <a:tab pos="136525" algn="l"/>
              </a:tabLst>
            </a:pPr>
            <a:r>
              <a:rPr lang="zh-CN" altLang="en-US" sz="2000" dirty="0">
                <a:latin typeface="宋体" panose="02010600030101010101" pitchFamily="2" charset="-122"/>
                <a:ea typeface="宋体" panose="02010600030101010101" pitchFamily="2" charset="-122"/>
                <a:sym typeface="宋体" panose="02010600030101010101" pitchFamily="2" charset="-122"/>
              </a:rPr>
              <a:t>测试目的：测量车载电子系统、充电桩等设备在正常工作状态下通过电源端口对周围环境所产生的传导干扰是否符合要求。</a:t>
            </a:r>
            <a:endParaRPr lang="zh-CN" altLang="en-US" sz="2000" dirty="0">
              <a:latin typeface="宋体" panose="02010600030101010101" pitchFamily="2" charset="-122"/>
              <a:ea typeface="宋体" panose="02010600030101010101" pitchFamily="2" charset="-122"/>
              <a:sym typeface="宋体" panose="02010600030101010101" pitchFamily="2" charset="-122"/>
            </a:endParaRPr>
          </a:p>
          <a:p>
            <a:pPr marL="0" lvl="2" defTabSz="0" eaLnBrk="0" fontAlgn="ctr" hangingPunct="0">
              <a:lnSpc>
                <a:spcPct val="130000"/>
              </a:lnSpc>
              <a:buClr>
                <a:srgbClr val="FF0000"/>
              </a:buClr>
              <a:buSzPct val="70000"/>
              <a:buFont typeface="Wingdings" panose="05000000000000000000" pitchFamily="2" charset="2"/>
              <a:tabLst>
                <a:tab pos="136525" algn="l"/>
              </a:tabLst>
            </a:pPr>
            <a:r>
              <a:rPr lang="zh-CN" altLang="en-US" sz="2000" dirty="0">
                <a:latin typeface="宋体" panose="02010600030101010101" pitchFamily="2" charset="-122"/>
                <a:ea typeface="宋体" panose="02010600030101010101" pitchFamily="2" charset="-122"/>
                <a:sym typeface="宋体" panose="02010600030101010101" pitchFamily="2" charset="-122"/>
              </a:rPr>
              <a:t>测试依据：CISPR25、GB18655、欧盟汽车EMC指令2004-104-EC等。</a:t>
            </a:r>
            <a:endParaRPr lang="zh-CN" altLang="en-US" sz="2000" dirty="0">
              <a:latin typeface="宋体" panose="02010600030101010101" pitchFamily="2" charset="-122"/>
              <a:ea typeface="宋体" panose="02010600030101010101" pitchFamily="2" charset="-122"/>
              <a:sym typeface="宋体" panose="02010600030101010101" pitchFamily="2" charset="-122"/>
            </a:endParaRPr>
          </a:p>
        </p:txBody>
      </p:sp>
      <p:sp>
        <p:nvSpPr>
          <p:cNvPr id="45059" name="AutoShape 3"/>
          <p:cNvSpPr/>
          <p:nvPr/>
        </p:nvSpPr>
        <p:spPr>
          <a:xfrm>
            <a:off x="973138" y="1125538"/>
            <a:ext cx="4176712" cy="606425"/>
          </a:xfrm>
          <a:prstGeom prst="roundRect">
            <a:avLst>
              <a:gd name="adj" fmla="val 16667"/>
            </a:avLst>
          </a:prstGeom>
          <a:gradFill rotWithShape="1">
            <a:gsLst>
              <a:gs pos="0">
                <a:srgbClr val="6EFF01">
                  <a:alpha val="100000"/>
                </a:srgbClr>
              </a:gs>
              <a:gs pos="89999">
                <a:srgbClr val="0F5000">
                  <a:alpha val="100000"/>
                </a:srgbClr>
              </a:gs>
              <a:gs pos="100000">
                <a:srgbClr val="0F5000">
                  <a:alpha val="100000"/>
                </a:srgbClr>
              </a:gs>
            </a:gsLst>
            <a:lin ang="2700000" scaled="1"/>
            <a:tileRect/>
          </a:gradFill>
          <a:ln w="9525">
            <a:noFill/>
          </a:ln>
        </p:spPr>
        <p:txBody>
          <a:bodyPr anchor="ctr"/>
          <a:p>
            <a:pPr lvl="0" algn="ctr" eaLnBrk="0" fontAlgn="ctr" hangingPunct="0">
              <a:buClr>
                <a:srgbClr val="FF0000"/>
              </a:buClr>
              <a:buSzPct val="70000"/>
            </a:pPr>
            <a:r>
              <a:rPr lang="zh-CN" altLang="en-US" b="1" dirty="0">
                <a:solidFill>
                  <a:schemeClr val="bg1"/>
                </a:solidFill>
                <a:latin typeface="Arial" panose="020B0604020202020204" charset="-12"/>
                <a:ea typeface="宋体" panose="02010600030101010101" pitchFamily="2" charset="-122"/>
                <a:sym typeface="微软雅黑" panose="020B0503020204020204" pitchFamily="2" charset="-122"/>
              </a:rPr>
              <a:t>传导发射</a:t>
            </a:r>
            <a:endParaRPr lang="zh-CN" altLang="en-US" b="1" dirty="0">
              <a:solidFill>
                <a:schemeClr val="bg1"/>
              </a:solidFill>
              <a:latin typeface="Arial" panose="020B0604020202020204" charset="-12"/>
              <a:ea typeface="宋体" panose="02010600030101010101" pitchFamily="2" charset="-122"/>
              <a:sym typeface="微软雅黑" panose="020B0503020204020204" pitchFamily="2" charset="-122"/>
            </a:endParaRPr>
          </a:p>
        </p:txBody>
      </p:sp>
      <p:sp>
        <p:nvSpPr>
          <p:cNvPr id="45060" name="AutoShape 4"/>
          <p:cNvSpPr/>
          <p:nvPr/>
        </p:nvSpPr>
        <p:spPr>
          <a:xfrm>
            <a:off x="612775" y="3503613"/>
            <a:ext cx="3668713" cy="2663825"/>
          </a:xfrm>
          <a:prstGeom prst="roundRect">
            <a:avLst>
              <a:gd name="adj" fmla="val 4782"/>
            </a:avLst>
          </a:prstGeom>
          <a:noFill/>
          <a:ln w="9525">
            <a:noFill/>
          </a:ln>
        </p:spPr>
        <p:txBody>
          <a:bodyPr anchor="ctr"/>
          <a:p>
            <a:pPr marL="0" lvl="2" defTabSz="0" eaLnBrk="0" fontAlgn="ctr" hangingPunct="0">
              <a:lnSpc>
                <a:spcPct val="130000"/>
              </a:lnSpc>
              <a:buClr>
                <a:srgbClr val="FF0000"/>
              </a:buClr>
              <a:buSzPct val="70000"/>
              <a:buFont typeface="Wingdings" panose="05000000000000000000" pitchFamily="2" charset="2"/>
              <a:tabLst>
                <a:tab pos="136525" algn="l"/>
              </a:tabLst>
            </a:pPr>
            <a:r>
              <a:rPr lang="zh-CN" altLang="en-US" sz="2000" dirty="0">
                <a:solidFill>
                  <a:schemeClr val="tx1"/>
                </a:solidFill>
                <a:latin typeface="宋体" panose="02010600030101010101" pitchFamily="2" charset="-122"/>
                <a:ea typeface="宋体" panose="02010600030101010101" pitchFamily="2" charset="-122"/>
                <a:sym typeface="宋体" panose="02010600030101010101" pitchFamily="2" charset="-122"/>
              </a:rPr>
              <a:t>测试设备：</a:t>
            </a:r>
            <a:r>
              <a:rPr lang="en-US" altLang="zh-CN" sz="2000" dirty="0">
                <a:solidFill>
                  <a:schemeClr val="tx1"/>
                </a:solidFill>
                <a:latin typeface="宋体" panose="02010600030101010101" pitchFamily="2" charset="-122"/>
                <a:ea typeface="宋体" panose="02010600030101010101" pitchFamily="2" charset="-122"/>
                <a:sym typeface="宋体" panose="02010600030101010101" pitchFamily="2" charset="-122"/>
              </a:rPr>
              <a:t>AMI-1000</a:t>
            </a:r>
            <a:r>
              <a:rPr lang="zh-CN" altLang="en-US" sz="2000" dirty="0">
                <a:solidFill>
                  <a:schemeClr val="tx1"/>
                </a:solidFill>
                <a:latin typeface="宋体" panose="02010600030101010101" pitchFamily="2" charset="-122"/>
                <a:ea typeface="宋体" panose="02010600030101010101" pitchFamily="2" charset="-122"/>
                <a:sym typeface="宋体" panose="02010600030101010101" pitchFamily="2" charset="-122"/>
              </a:rPr>
              <a:t>汽车电子传导发射测试系统</a:t>
            </a:r>
            <a:endParaRPr lang="zh-CN" altLang="en-US" sz="2000" dirty="0">
              <a:solidFill>
                <a:schemeClr val="tx1"/>
              </a:solidFill>
              <a:latin typeface="宋体" panose="02010600030101010101" pitchFamily="2" charset="-122"/>
              <a:ea typeface="宋体" panose="02010600030101010101" pitchFamily="2" charset="-122"/>
              <a:sym typeface="宋体" panose="02010600030101010101" pitchFamily="2" charset="-122"/>
            </a:endParaRPr>
          </a:p>
          <a:p>
            <a:pPr marL="0" lvl="2" defTabSz="0" eaLnBrk="0" fontAlgn="ctr" hangingPunct="0">
              <a:lnSpc>
                <a:spcPct val="130000"/>
              </a:lnSpc>
              <a:buClr>
                <a:srgbClr val="FF0000"/>
              </a:buClr>
              <a:buSzPct val="70000"/>
              <a:buFont typeface="Wingdings" panose="05000000000000000000" pitchFamily="2" charset="2"/>
              <a:tabLst>
                <a:tab pos="136525" algn="l"/>
              </a:tabLst>
            </a:pPr>
            <a:r>
              <a:rPr lang="zh-CN" altLang="en-US" sz="2000" dirty="0">
                <a:latin typeface="宋体" panose="02010600030101010101" pitchFamily="2" charset="-122"/>
                <a:ea typeface="宋体" panose="02010600030101010101" pitchFamily="2" charset="-122"/>
                <a:sym typeface="宋体" panose="02010600030101010101" pitchFamily="2" charset="-122"/>
              </a:rPr>
              <a:t>测试范围：</a:t>
            </a:r>
            <a:r>
              <a:rPr lang="en-US" altLang="zh-CN" sz="2000" dirty="0">
                <a:latin typeface="宋体" panose="02010600030101010101" pitchFamily="2" charset="-122"/>
                <a:ea typeface="宋体" panose="02010600030101010101" pitchFamily="2" charset="-122"/>
                <a:sym typeface="宋体" panose="02010600030101010101" pitchFamily="2" charset="-122"/>
              </a:rPr>
              <a:t>9kH</a:t>
            </a:r>
            <a:r>
              <a:rPr lang="zh-CN" altLang="en-US" sz="2000" dirty="0">
                <a:latin typeface="宋体" panose="02010600030101010101" pitchFamily="2" charset="-122"/>
                <a:ea typeface="宋体" panose="02010600030101010101" pitchFamily="2" charset="-122"/>
                <a:sym typeface="宋体" panose="02010600030101010101" pitchFamily="2" charset="-122"/>
              </a:rPr>
              <a:t>z（150kHz）-</a:t>
            </a:r>
            <a:r>
              <a:rPr lang="en-US" altLang="zh-CN" sz="2000" dirty="0">
                <a:latin typeface="宋体" panose="02010600030101010101" pitchFamily="2" charset="-122"/>
                <a:ea typeface="宋体" panose="02010600030101010101" pitchFamily="2" charset="-122"/>
                <a:sym typeface="宋体" panose="02010600030101010101" pitchFamily="2" charset="-122"/>
              </a:rPr>
              <a:t>1</a:t>
            </a:r>
            <a:r>
              <a:rPr lang="zh-CN" altLang="en-US" sz="2000" dirty="0">
                <a:latin typeface="宋体" panose="02010600030101010101" pitchFamily="2" charset="-122"/>
                <a:ea typeface="宋体" panose="02010600030101010101" pitchFamily="2" charset="-122"/>
                <a:sym typeface="宋体" panose="02010600030101010101" pitchFamily="2" charset="-122"/>
              </a:rPr>
              <a:t>0</a:t>
            </a:r>
            <a:r>
              <a:rPr lang="en-US" altLang="zh-CN" sz="2000" dirty="0">
                <a:latin typeface="宋体" panose="02010600030101010101" pitchFamily="2" charset="-122"/>
                <a:ea typeface="宋体" panose="02010600030101010101" pitchFamily="2" charset="-122"/>
                <a:sym typeface="宋体" panose="02010600030101010101" pitchFamily="2" charset="-122"/>
              </a:rPr>
              <a:t>8</a:t>
            </a:r>
            <a:r>
              <a:rPr lang="zh-CN" altLang="en-US" sz="2000" dirty="0">
                <a:latin typeface="宋体" panose="02010600030101010101" pitchFamily="2" charset="-122"/>
                <a:ea typeface="宋体" panose="02010600030101010101" pitchFamily="2" charset="-122"/>
                <a:sym typeface="宋体" panose="02010600030101010101" pitchFamily="2" charset="-122"/>
              </a:rPr>
              <a:t>MHz；</a:t>
            </a:r>
            <a:endParaRPr lang="zh-CN" altLang="en-US" sz="2000" dirty="0">
              <a:latin typeface="宋体" panose="02010600030101010101" pitchFamily="2" charset="-122"/>
              <a:ea typeface="宋体" panose="02010600030101010101" pitchFamily="2" charset="-122"/>
              <a:sym typeface="宋体" panose="02010600030101010101" pitchFamily="2" charset="-122"/>
            </a:endParaRPr>
          </a:p>
        </p:txBody>
      </p:sp>
      <p:sp>
        <p:nvSpPr>
          <p:cNvPr id="45061" name="灯片编号占位符 1"/>
          <p:cNvSpPr/>
          <p:nvPr>
            <p:ph type="sldNum" sz="quarter" idx="12"/>
          </p:nvPr>
        </p:nvSpPr>
        <p:spPr/>
        <p:txBody>
          <a:bodyPr anchor="ctr"/>
          <a:p>
            <a:fld id="{9A0DB2DC-4C9A-4742-B13C-FB6460FD3503}" type="slidenum">
              <a:rPr lang="zh-CN" altLang="en-US" dirty="0">
                <a:solidFill>
                  <a:srgbClr val="898989"/>
                </a:solidFill>
                <a:latin typeface="Calibri" panose="020F0502020204030204" pitchFamily="2"/>
                <a:ea typeface="宋体" panose="02010600030101010101" pitchFamily="2" charset="-122"/>
              </a:rPr>
            </a:fld>
            <a:endParaRPr lang="zh-CN" altLang="en-US" dirty="0">
              <a:solidFill>
                <a:srgbClr val="898989"/>
              </a:solidFill>
              <a:latin typeface="Calibri" panose="020F0502020204030204" pitchFamily="2"/>
              <a:ea typeface="宋体" panose="02010600030101010101" pitchFamily="2" charset="-122"/>
            </a:endParaRPr>
          </a:p>
        </p:txBody>
      </p:sp>
      <p:graphicFrame>
        <p:nvGraphicFramePr>
          <p:cNvPr id="45062" name="对象 2"/>
          <p:cNvGraphicFramePr/>
          <p:nvPr/>
        </p:nvGraphicFramePr>
        <p:xfrm>
          <a:off x="3997325" y="3292475"/>
          <a:ext cx="3992563" cy="2935288"/>
        </p:xfrm>
        <a:graphic>
          <a:graphicData uri="http://schemas.openxmlformats.org/presentationml/2006/ole">
            <mc:AlternateContent xmlns:mc="http://schemas.openxmlformats.org/markup-compatibility/2006">
              <mc:Choice xmlns:v="urn:schemas-microsoft-com:vml" Requires="v">
                <p:oleObj spid="_x0000_s3076" name="" r:id="rId1" imgW="5095875" imgH="5467350" progId="Paint.Picture">
                  <p:embed/>
                </p:oleObj>
              </mc:Choice>
              <mc:Fallback>
                <p:oleObj name="" r:id="rId1" imgW="5095875" imgH="5467350" progId="Paint.Picture">
                  <p:embed/>
                  <p:pic>
                    <p:nvPicPr>
                      <p:cNvPr id="0" name="图片 3075"/>
                      <p:cNvPicPr/>
                      <p:nvPr/>
                    </p:nvPicPr>
                    <p:blipFill>
                      <a:blip r:embed="rId2"/>
                      <a:stretch>
                        <a:fillRect/>
                      </a:stretch>
                    </p:blipFill>
                    <p:spPr>
                      <a:xfrm>
                        <a:off x="3997325" y="3292475"/>
                        <a:ext cx="3992563" cy="2935288"/>
                      </a:xfrm>
                      <a:prstGeom prst="rect">
                        <a:avLst/>
                      </a:prstGeom>
                      <a:noFill/>
                      <a:ln w="38100">
                        <a:noFill/>
                        <a:miter/>
                      </a:ln>
                    </p:spPr>
                  </p:pic>
                </p:oleObj>
              </mc:Fallback>
            </mc:AlternateContent>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7105" name="Text Box 2"/>
          <p:cNvSpPr txBox="1"/>
          <p:nvPr/>
        </p:nvSpPr>
        <p:spPr>
          <a:xfrm>
            <a:off x="1062038" y="1217613"/>
            <a:ext cx="7038975" cy="365125"/>
          </a:xfrm>
          <a:prstGeom prst="rect">
            <a:avLst/>
          </a:prstGeom>
          <a:noFill/>
          <a:ln w="9525">
            <a:noFill/>
          </a:ln>
        </p:spPr>
        <p:txBody>
          <a:bodyPr anchor="ctr">
            <a:spAutoFit/>
          </a:bodyPr>
          <a:p>
            <a:pPr lvl="0"/>
            <a:endParaRPr lang="zh-CN" altLang="en-US" sz="1800" dirty="0">
              <a:latin typeface="Arial" panose="020B0604020202020204" charset="-12"/>
              <a:ea typeface="宋体" panose="02010600030101010101" pitchFamily="2" charset="-122"/>
            </a:endParaRPr>
          </a:p>
        </p:txBody>
      </p:sp>
      <p:sp>
        <p:nvSpPr>
          <p:cNvPr id="47106" name="AutoShape 4"/>
          <p:cNvSpPr/>
          <p:nvPr/>
        </p:nvSpPr>
        <p:spPr>
          <a:xfrm>
            <a:off x="612775" y="1701800"/>
            <a:ext cx="7920038" cy="1763713"/>
          </a:xfrm>
          <a:prstGeom prst="roundRect">
            <a:avLst>
              <a:gd name="adj" fmla="val 4782"/>
            </a:avLst>
          </a:prstGeom>
          <a:noFill/>
          <a:ln w="9525">
            <a:noFill/>
          </a:ln>
        </p:spPr>
        <p:txBody>
          <a:bodyPr anchor="ctr"/>
          <a:p>
            <a:pPr marL="0" lvl="2" defTabSz="0" eaLnBrk="0" fontAlgn="ctr" hangingPunct="0">
              <a:lnSpc>
                <a:spcPct val="130000"/>
              </a:lnSpc>
              <a:buClr>
                <a:srgbClr val="FF0000"/>
              </a:buClr>
              <a:buSzPct val="70000"/>
              <a:buFont typeface="Wingdings" panose="05000000000000000000" pitchFamily="2" charset="2"/>
              <a:tabLst>
                <a:tab pos="136525" algn="l"/>
              </a:tabLst>
            </a:pPr>
            <a:r>
              <a:rPr lang="zh-CN" altLang="en-US" sz="2000" dirty="0">
                <a:latin typeface="宋体" panose="02010600030101010101" pitchFamily="2" charset="-122"/>
                <a:ea typeface="宋体" panose="02010600030101010101" pitchFamily="2" charset="-122"/>
                <a:sym typeface="宋体" panose="02010600030101010101" pitchFamily="2" charset="-122"/>
              </a:rPr>
              <a:t>测试目的：测量车载电子系统、充电桩等设备在正常工作状态下对周围环境所产生的辐射干扰是否符合要求。</a:t>
            </a:r>
            <a:endParaRPr lang="zh-CN" altLang="en-US" sz="2000" dirty="0">
              <a:latin typeface="宋体" panose="02010600030101010101" pitchFamily="2" charset="-122"/>
              <a:ea typeface="宋体" panose="02010600030101010101" pitchFamily="2" charset="-122"/>
              <a:sym typeface="宋体" panose="02010600030101010101" pitchFamily="2" charset="-122"/>
            </a:endParaRPr>
          </a:p>
          <a:p>
            <a:pPr marL="0" lvl="2" defTabSz="0" eaLnBrk="0" fontAlgn="ctr" hangingPunct="0">
              <a:lnSpc>
                <a:spcPct val="130000"/>
              </a:lnSpc>
              <a:buClr>
                <a:srgbClr val="FF0000"/>
              </a:buClr>
              <a:buSzPct val="70000"/>
              <a:buFont typeface="Wingdings" panose="05000000000000000000" pitchFamily="2" charset="2"/>
              <a:tabLst>
                <a:tab pos="136525" algn="l"/>
              </a:tabLst>
            </a:pPr>
            <a:r>
              <a:rPr lang="zh-CN" altLang="en-US" sz="2000" dirty="0">
                <a:latin typeface="宋体" panose="02010600030101010101" pitchFamily="2" charset="-122"/>
                <a:ea typeface="宋体" panose="02010600030101010101" pitchFamily="2" charset="-122"/>
                <a:sym typeface="宋体" panose="02010600030101010101" pitchFamily="2" charset="-122"/>
              </a:rPr>
              <a:t>测试依据：CISPR25、GB18655、欧盟汽车EMC指令2004-104-EC等。</a:t>
            </a:r>
            <a:endParaRPr lang="zh-CN" altLang="en-US" sz="2000" dirty="0">
              <a:latin typeface="宋体" panose="02010600030101010101" pitchFamily="2" charset="-122"/>
              <a:ea typeface="宋体" panose="02010600030101010101" pitchFamily="2" charset="-122"/>
              <a:sym typeface="宋体" panose="02010600030101010101" pitchFamily="2" charset="-122"/>
            </a:endParaRPr>
          </a:p>
        </p:txBody>
      </p:sp>
      <p:sp>
        <p:nvSpPr>
          <p:cNvPr id="47107" name="AutoShape 3"/>
          <p:cNvSpPr/>
          <p:nvPr/>
        </p:nvSpPr>
        <p:spPr>
          <a:xfrm>
            <a:off x="973138" y="1125538"/>
            <a:ext cx="4176712" cy="606425"/>
          </a:xfrm>
          <a:prstGeom prst="roundRect">
            <a:avLst>
              <a:gd name="adj" fmla="val 16667"/>
            </a:avLst>
          </a:prstGeom>
          <a:gradFill rotWithShape="1">
            <a:gsLst>
              <a:gs pos="0">
                <a:srgbClr val="6EFF01">
                  <a:alpha val="100000"/>
                </a:srgbClr>
              </a:gs>
              <a:gs pos="89999">
                <a:srgbClr val="0F5000">
                  <a:alpha val="100000"/>
                </a:srgbClr>
              </a:gs>
              <a:gs pos="100000">
                <a:srgbClr val="0F5000">
                  <a:alpha val="100000"/>
                </a:srgbClr>
              </a:gs>
            </a:gsLst>
            <a:lin ang="2700000" scaled="1"/>
            <a:tileRect/>
          </a:gradFill>
          <a:ln w="9525">
            <a:noFill/>
          </a:ln>
        </p:spPr>
        <p:txBody>
          <a:bodyPr anchor="ctr"/>
          <a:p>
            <a:pPr lvl="0" algn="ctr" eaLnBrk="0" fontAlgn="ctr" hangingPunct="0">
              <a:buClr>
                <a:srgbClr val="FF0000"/>
              </a:buClr>
              <a:buSzPct val="70000"/>
            </a:pPr>
            <a:r>
              <a:rPr lang="zh-CN" altLang="en-US" b="1" dirty="0">
                <a:solidFill>
                  <a:schemeClr val="bg1"/>
                </a:solidFill>
                <a:latin typeface="Arial" panose="020B0604020202020204" charset="-12"/>
                <a:ea typeface="宋体" panose="02010600030101010101" pitchFamily="2" charset="-122"/>
                <a:sym typeface="微软雅黑" panose="020B0503020204020204" pitchFamily="2" charset="-122"/>
              </a:rPr>
              <a:t>辐射发射</a:t>
            </a:r>
            <a:endParaRPr lang="zh-CN" altLang="en-US" b="1" dirty="0">
              <a:solidFill>
                <a:schemeClr val="bg1"/>
              </a:solidFill>
              <a:latin typeface="Arial" panose="020B0604020202020204" charset="-12"/>
              <a:ea typeface="宋体" panose="02010600030101010101" pitchFamily="2" charset="-122"/>
              <a:sym typeface="微软雅黑" panose="020B0503020204020204" pitchFamily="2" charset="-122"/>
            </a:endParaRPr>
          </a:p>
        </p:txBody>
      </p:sp>
      <p:sp>
        <p:nvSpPr>
          <p:cNvPr id="47108" name="灯片编号占位符 1"/>
          <p:cNvSpPr/>
          <p:nvPr>
            <p:ph type="sldNum" sz="quarter" idx="12"/>
          </p:nvPr>
        </p:nvSpPr>
        <p:spPr/>
        <p:txBody>
          <a:bodyPr anchor="ctr"/>
          <a:p>
            <a:fld id="{9A0DB2DC-4C9A-4742-B13C-FB6460FD3503}" type="slidenum">
              <a:rPr lang="zh-CN" altLang="en-US" dirty="0">
                <a:solidFill>
                  <a:srgbClr val="898989"/>
                </a:solidFill>
                <a:latin typeface="Calibri" panose="020F0502020204030204" pitchFamily="2"/>
                <a:ea typeface="宋体" panose="02010600030101010101" pitchFamily="2" charset="-122"/>
              </a:rPr>
            </a:fld>
            <a:endParaRPr lang="zh-CN" altLang="en-US" dirty="0">
              <a:solidFill>
                <a:srgbClr val="898989"/>
              </a:solidFill>
              <a:latin typeface="Calibri" panose="020F0502020204030204" pitchFamily="2"/>
              <a:ea typeface="宋体" panose="02010600030101010101" pitchFamily="2" charset="-122"/>
            </a:endParaRPr>
          </a:p>
        </p:txBody>
      </p:sp>
      <p:graphicFrame>
        <p:nvGraphicFramePr>
          <p:cNvPr id="47109" name="对象 2"/>
          <p:cNvGraphicFramePr/>
          <p:nvPr/>
        </p:nvGraphicFramePr>
        <p:xfrm>
          <a:off x="1489075" y="3136900"/>
          <a:ext cx="6315075" cy="3038475"/>
        </p:xfrm>
        <a:graphic>
          <a:graphicData uri="http://schemas.openxmlformats.org/presentationml/2006/ole">
            <mc:AlternateContent xmlns:mc="http://schemas.openxmlformats.org/markup-compatibility/2006">
              <mc:Choice xmlns:v="urn:schemas-microsoft-com:vml" Requires="v">
                <p:oleObj spid="_x0000_s3079" name="" r:id="rId1" imgW="8343900" imgH="4924425" progId="Paint.Picture">
                  <p:embed/>
                </p:oleObj>
              </mc:Choice>
              <mc:Fallback>
                <p:oleObj name="" r:id="rId1" imgW="8343900" imgH="4924425" progId="Paint.Picture">
                  <p:embed/>
                  <p:pic>
                    <p:nvPicPr>
                      <p:cNvPr id="0" name="图片 3078"/>
                      <p:cNvPicPr/>
                      <p:nvPr/>
                    </p:nvPicPr>
                    <p:blipFill>
                      <a:blip r:embed="rId2"/>
                      <a:stretch>
                        <a:fillRect/>
                      </a:stretch>
                    </p:blipFill>
                    <p:spPr>
                      <a:xfrm>
                        <a:off x="1489075" y="3136900"/>
                        <a:ext cx="6315075" cy="3038475"/>
                      </a:xfrm>
                      <a:prstGeom prst="rect">
                        <a:avLst/>
                      </a:prstGeom>
                      <a:noFill/>
                      <a:ln w="38100">
                        <a:noFill/>
                        <a:miter/>
                      </a:ln>
                    </p:spPr>
                  </p:pic>
                </p:oleObj>
              </mc:Fallback>
            </mc:AlternateContent>
          </a:graphicData>
        </a:graphic>
      </p:graphicFrame>
      <p:sp>
        <p:nvSpPr>
          <p:cNvPr id="47110" name="文本框 4"/>
          <p:cNvSpPr txBox="1"/>
          <p:nvPr/>
        </p:nvSpPr>
        <p:spPr>
          <a:xfrm>
            <a:off x="395288" y="3789363"/>
            <a:ext cx="4330700" cy="700087"/>
          </a:xfrm>
          <a:prstGeom prst="rect">
            <a:avLst/>
          </a:prstGeom>
          <a:noFill/>
          <a:ln w="9525">
            <a:noFill/>
          </a:ln>
        </p:spPr>
        <p:txBody>
          <a:bodyPr wrap="none" anchor="t">
            <a:spAutoFit/>
          </a:bodyPr>
          <a:p>
            <a:pPr lvl="0"/>
            <a:r>
              <a:rPr lang="zh-CN" altLang="en-US" sz="2000" dirty="0">
                <a:latin typeface="Arial" panose="020B0604020202020204" pitchFamily="34" charset="0"/>
                <a:ea typeface="宋体" panose="02010600030101010101" pitchFamily="2" charset="-122"/>
                <a:sym typeface="宋体" panose="02010600030101010101" pitchFamily="2" charset="-122"/>
              </a:rPr>
              <a:t>测试设备：</a:t>
            </a:r>
            <a:endParaRPr lang="zh-CN" altLang="en-US" sz="2000" dirty="0">
              <a:latin typeface="Arial" panose="020B0604020202020204" pitchFamily="34" charset="0"/>
              <a:ea typeface="宋体" panose="02010600030101010101" pitchFamily="2" charset="-122"/>
              <a:sym typeface="宋体" panose="02010600030101010101" pitchFamily="2" charset="-122"/>
            </a:endParaRPr>
          </a:p>
          <a:p>
            <a:pPr lvl="0"/>
            <a:r>
              <a:rPr lang="en-US" altLang="zh-CN" sz="2000" dirty="0">
                <a:latin typeface="Arial" panose="020B0604020202020204" pitchFamily="34" charset="0"/>
                <a:ea typeface="宋体" panose="02010600030101010101" pitchFamily="2" charset="-122"/>
                <a:sym typeface="宋体" panose="02010600030101010101" pitchFamily="2" charset="-122"/>
              </a:rPr>
              <a:t>AMI-3000</a:t>
            </a:r>
            <a:r>
              <a:rPr lang="zh-CN" altLang="en-US" sz="2000" dirty="0">
                <a:latin typeface="Arial" panose="020B0604020202020204" pitchFamily="34" charset="0"/>
                <a:ea typeface="宋体" panose="02010600030101010101" pitchFamily="2" charset="-122"/>
                <a:sym typeface="宋体" panose="02010600030101010101" pitchFamily="2" charset="-122"/>
              </a:rPr>
              <a:t>汽车电子辐射发射测试系统</a:t>
            </a:r>
            <a:endParaRPr lang="zh-CN" altLang="en-US" sz="2000">
              <a:latin typeface="Arial" panose="020B0604020202020204" pitchFamily="34" charset="0"/>
              <a:ea typeface="宋体" panose="02010600030101010101" pitchFamily="2" charset="-122"/>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9153" name="Text Box 2"/>
          <p:cNvSpPr txBox="1"/>
          <p:nvPr/>
        </p:nvSpPr>
        <p:spPr>
          <a:xfrm>
            <a:off x="1062038" y="1217613"/>
            <a:ext cx="7038975" cy="365125"/>
          </a:xfrm>
          <a:prstGeom prst="rect">
            <a:avLst/>
          </a:prstGeom>
          <a:noFill/>
          <a:ln w="9525">
            <a:noFill/>
          </a:ln>
        </p:spPr>
        <p:txBody>
          <a:bodyPr anchor="ctr">
            <a:spAutoFit/>
          </a:bodyPr>
          <a:p>
            <a:pPr lvl="0"/>
            <a:endParaRPr lang="zh-CN" altLang="en-US" sz="1800" dirty="0">
              <a:latin typeface="Arial" panose="020B0604020202020204" charset="-12"/>
              <a:ea typeface="宋体" panose="02010600030101010101" pitchFamily="2" charset="-122"/>
            </a:endParaRPr>
          </a:p>
        </p:txBody>
      </p:sp>
      <p:sp>
        <p:nvSpPr>
          <p:cNvPr id="49154" name="AutoShape 4"/>
          <p:cNvSpPr/>
          <p:nvPr/>
        </p:nvSpPr>
        <p:spPr>
          <a:xfrm>
            <a:off x="612775" y="1485900"/>
            <a:ext cx="7921625" cy="4752975"/>
          </a:xfrm>
          <a:prstGeom prst="roundRect">
            <a:avLst>
              <a:gd name="adj" fmla="val 4782"/>
            </a:avLst>
          </a:prstGeom>
          <a:noFill/>
          <a:ln w="9525">
            <a:noFill/>
          </a:ln>
        </p:spPr>
        <p:txBody>
          <a:bodyPr anchor="ctr"/>
          <a:p>
            <a:pPr marL="0" lvl="2" defTabSz="0" eaLnBrk="0" fontAlgn="ctr" hangingPunct="0">
              <a:lnSpc>
                <a:spcPct val="130000"/>
              </a:lnSpc>
              <a:buClr>
                <a:srgbClr val="FF0000"/>
              </a:buClr>
              <a:buSzPct val="70000"/>
              <a:buFont typeface="Wingdings" panose="05000000000000000000" pitchFamily="2" charset="2"/>
              <a:tabLst>
                <a:tab pos="136525" algn="l"/>
              </a:tabLst>
            </a:pPr>
            <a:r>
              <a:rPr lang="zh-CN" altLang="en-US" sz="2000" dirty="0">
                <a:latin typeface="宋体" panose="02010600030101010101" pitchFamily="2" charset="-122"/>
                <a:ea typeface="宋体" panose="02010600030101010101" pitchFamily="2" charset="-122"/>
                <a:sym typeface="宋体" panose="02010600030101010101" pitchFamily="2" charset="-122"/>
              </a:rPr>
              <a:t>测试目的：非线性的电能转化导致电网引入大量谐波电流，可能引起电网电压波形畸变，过零噪声、断路器误动作等不良现象。</a:t>
            </a:r>
            <a:endParaRPr lang="zh-CN" altLang="en-US" sz="2000" dirty="0">
              <a:latin typeface="宋体" panose="02010600030101010101" pitchFamily="2" charset="-122"/>
              <a:ea typeface="宋体" panose="02010600030101010101" pitchFamily="2" charset="-122"/>
              <a:sym typeface="宋体" panose="02010600030101010101" pitchFamily="2" charset="-122"/>
            </a:endParaRPr>
          </a:p>
          <a:p>
            <a:pPr marL="0" lvl="2" defTabSz="0" eaLnBrk="0" fontAlgn="ctr" hangingPunct="0">
              <a:lnSpc>
                <a:spcPct val="130000"/>
              </a:lnSpc>
              <a:buClr>
                <a:srgbClr val="FF0000"/>
              </a:buClr>
              <a:buSzPct val="70000"/>
              <a:buFont typeface="Wingdings" panose="05000000000000000000" pitchFamily="2" charset="2"/>
              <a:tabLst>
                <a:tab pos="136525" algn="l"/>
              </a:tabLst>
            </a:pPr>
            <a:r>
              <a:rPr lang="zh-CN" altLang="en-US" sz="2000" dirty="0">
                <a:latin typeface="宋体" panose="02010600030101010101" pitchFamily="2" charset="-122"/>
                <a:ea typeface="宋体" panose="02010600030101010101" pitchFamily="2" charset="-122"/>
                <a:sym typeface="宋体" panose="02010600030101010101" pitchFamily="2" charset="-122"/>
              </a:rPr>
              <a:t>测试依据：IEC61000-3-2、IEC61000-3-3、GB17625.1、</a:t>
            </a:r>
            <a:r>
              <a:rPr lang="en-US" altLang="zh-CN" sz="2000" dirty="0">
                <a:latin typeface="宋体" panose="02010600030101010101" pitchFamily="2" charset="-122"/>
                <a:ea typeface="宋体" panose="02010600030101010101" pitchFamily="2" charset="-122"/>
                <a:sym typeface="宋体" panose="02010600030101010101" pitchFamily="2" charset="-122"/>
              </a:rPr>
              <a:t>G</a:t>
            </a:r>
            <a:r>
              <a:rPr lang="zh-CN" altLang="en-US" sz="2000" dirty="0">
                <a:latin typeface="宋体" panose="02010600030101010101" pitchFamily="2" charset="-122"/>
                <a:ea typeface="宋体" panose="02010600030101010101" pitchFamily="2" charset="-122"/>
                <a:sym typeface="宋体" panose="02010600030101010101" pitchFamily="2" charset="-122"/>
              </a:rPr>
              <a:t>B1</a:t>
            </a:r>
            <a:r>
              <a:rPr lang="en-US" altLang="zh-CN" sz="2000" dirty="0">
                <a:latin typeface="宋体" panose="02010600030101010101" pitchFamily="2" charset="-122"/>
                <a:ea typeface="宋体" panose="02010600030101010101" pitchFamily="2" charset="-122"/>
                <a:sym typeface="宋体" panose="02010600030101010101" pitchFamily="2" charset="-122"/>
              </a:rPr>
              <a:t>7</a:t>
            </a:r>
            <a:r>
              <a:rPr lang="zh-CN" altLang="en-US" sz="2000" dirty="0">
                <a:latin typeface="宋体" panose="02010600030101010101" pitchFamily="2" charset="-122"/>
                <a:ea typeface="宋体" panose="02010600030101010101" pitchFamily="2" charset="-122"/>
                <a:sym typeface="宋体" panose="02010600030101010101" pitchFamily="2" charset="-122"/>
              </a:rPr>
              <a:t>625.2等。</a:t>
            </a:r>
            <a:endParaRPr lang="zh-CN" altLang="en-US" sz="2000" dirty="0">
              <a:latin typeface="宋体" panose="02010600030101010101" pitchFamily="2" charset="-122"/>
              <a:ea typeface="宋体" panose="02010600030101010101" pitchFamily="2" charset="-122"/>
              <a:sym typeface="宋体" panose="02010600030101010101" pitchFamily="2" charset="-122"/>
            </a:endParaRPr>
          </a:p>
          <a:p>
            <a:pPr marL="0" lvl="2" defTabSz="0" eaLnBrk="0" fontAlgn="ctr" hangingPunct="0">
              <a:lnSpc>
                <a:spcPct val="130000"/>
              </a:lnSpc>
              <a:buClr>
                <a:srgbClr val="FF0000"/>
              </a:buClr>
              <a:buSzPct val="70000"/>
              <a:buFont typeface="Wingdings" panose="05000000000000000000" pitchFamily="2" charset="2"/>
              <a:tabLst>
                <a:tab pos="136525" algn="l"/>
              </a:tabLst>
            </a:pPr>
            <a:r>
              <a:rPr lang="zh-CN" altLang="en-US" sz="2000" dirty="0">
                <a:latin typeface="Arial" panose="020B0604020202020204" charset="-12"/>
                <a:ea typeface="宋体" panose="02010600030101010101" pitchFamily="2" charset="-122"/>
                <a:sym typeface="宋体" panose="02010600030101010101" pitchFamily="2" charset="-122"/>
              </a:rPr>
              <a:t>测试设备：</a:t>
            </a:r>
            <a:r>
              <a:rPr lang="en-US" altLang="zh-CN" sz="2000" dirty="0">
                <a:solidFill>
                  <a:schemeClr val="tx1"/>
                </a:solidFill>
                <a:latin typeface="Arial" panose="020B0604020202020204" charset="-12"/>
                <a:ea typeface="宋体" panose="02010600030101010101" pitchFamily="2" charset="-122"/>
                <a:sym typeface="宋体" panose="02010600030101010101" pitchFamily="2" charset="-122"/>
              </a:rPr>
              <a:t>EMI61000-3A</a:t>
            </a:r>
            <a:r>
              <a:rPr lang="zh-CN" altLang="en-US" sz="2000" dirty="0">
                <a:solidFill>
                  <a:schemeClr val="tx1"/>
                </a:solidFill>
                <a:latin typeface="Arial" panose="020B0604020202020204" charset="-12"/>
                <a:ea typeface="宋体" panose="02010600030101010101" pitchFamily="2" charset="-122"/>
                <a:sym typeface="宋体" panose="02010600030101010101" pitchFamily="2" charset="-122"/>
              </a:rPr>
              <a:t>谐波闪烁测试系统</a:t>
            </a:r>
            <a:endParaRPr lang="zh-CN" altLang="en-US" sz="2000" b="1" dirty="0">
              <a:solidFill>
                <a:schemeClr val="tx1"/>
              </a:solidFill>
              <a:latin typeface="Arial" panose="020B0604020202020204" charset="-12"/>
              <a:ea typeface="宋体" panose="02010600030101010101" pitchFamily="2" charset="-122"/>
              <a:sym typeface="宋体" panose="02010600030101010101" pitchFamily="2" charset="-122"/>
            </a:endParaRPr>
          </a:p>
          <a:p>
            <a:pPr marL="0" lvl="2" indent="914400" defTabSz="0" eaLnBrk="0" fontAlgn="ctr" hangingPunct="0">
              <a:lnSpc>
                <a:spcPct val="130000"/>
              </a:lnSpc>
              <a:buClr>
                <a:srgbClr val="FF0000"/>
              </a:buClr>
              <a:buSzPct val="70000"/>
              <a:buFont typeface="Wingdings" panose="05000000000000000000" pitchFamily="2" charset="2"/>
              <a:buChar char="n"/>
              <a:tabLst>
                <a:tab pos="136525" algn="l"/>
              </a:tabLst>
            </a:pPr>
            <a:endParaRPr lang="zh-CN" altLang="en-US" sz="2000" b="1" dirty="0">
              <a:latin typeface="Arial" panose="020B0604020202020204" charset="-12"/>
              <a:ea typeface="宋体" panose="02010600030101010101" pitchFamily="2" charset="-122"/>
              <a:sym typeface="宋体" panose="02010600030101010101" pitchFamily="2" charset="-122"/>
            </a:endParaRPr>
          </a:p>
          <a:p>
            <a:pPr marL="0" lvl="2" indent="914400" defTabSz="0" eaLnBrk="0" fontAlgn="ctr" hangingPunct="0">
              <a:lnSpc>
                <a:spcPct val="130000"/>
              </a:lnSpc>
              <a:buClr>
                <a:srgbClr val="FF0000"/>
              </a:buClr>
              <a:buSzPct val="70000"/>
              <a:buFont typeface="Wingdings" panose="05000000000000000000" pitchFamily="2" charset="2"/>
              <a:buChar char="n"/>
              <a:tabLst>
                <a:tab pos="136525" algn="l"/>
              </a:tabLst>
            </a:pPr>
            <a:endParaRPr lang="zh-CN" altLang="en-US" sz="2000" b="1" dirty="0">
              <a:latin typeface="Arial" panose="020B0604020202020204" charset="-12"/>
              <a:ea typeface="宋体" panose="02010600030101010101" pitchFamily="2" charset="-122"/>
              <a:sym typeface="宋体" panose="02010600030101010101" pitchFamily="2" charset="-122"/>
            </a:endParaRPr>
          </a:p>
          <a:p>
            <a:pPr marL="0" lvl="2" indent="914400" defTabSz="0" eaLnBrk="0" fontAlgn="ctr" hangingPunct="0">
              <a:lnSpc>
                <a:spcPct val="130000"/>
              </a:lnSpc>
              <a:buClr>
                <a:srgbClr val="FF0000"/>
              </a:buClr>
              <a:buSzPct val="70000"/>
              <a:buFont typeface="Wingdings" panose="05000000000000000000" pitchFamily="2" charset="2"/>
              <a:buChar char="n"/>
              <a:tabLst>
                <a:tab pos="136525" algn="l"/>
              </a:tabLst>
            </a:pPr>
            <a:endParaRPr lang="zh-CN" altLang="en-US" sz="2000" b="1" dirty="0">
              <a:latin typeface="Arial" panose="020B0604020202020204" charset="-12"/>
              <a:ea typeface="宋体" panose="02010600030101010101" pitchFamily="2" charset="-122"/>
              <a:sym typeface="宋体" panose="02010600030101010101" pitchFamily="2" charset="-122"/>
            </a:endParaRPr>
          </a:p>
          <a:p>
            <a:pPr marL="0" lvl="2" indent="914400" defTabSz="0" eaLnBrk="0" fontAlgn="ctr" hangingPunct="0">
              <a:lnSpc>
                <a:spcPct val="130000"/>
              </a:lnSpc>
              <a:buClr>
                <a:srgbClr val="FF0000"/>
              </a:buClr>
              <a:buSzPct val="70000"/>
              <a:buFont typeface="Wingdings" panose="05000000000000000000" pitchFamily="2" charset="2"/>
              <a:buChar char="n"/>
              <a:tabLst>
                <a:tab pos="136525" algn="l"/>
              </a:tabLst>
            </a:pPr>
            <a:endParaRPr lang="zh-CN" altLang="en-US" sz="2000" b="1" dirty="0">
              <a:latin typeface="Arial" panose="020B0604020202020204" charset="-12"/>
              <a:ea typeface="宋体" panose="02010600030101010101" pitchFamily="2" charset="-122"/>
              <a:sym typeface="宋体" panose="02010600030101010101" pitchFamily="2" charset="-122"/>
            </a:endParaRPr>
          </a:p>
          <a:p>
            <a:pPr marL="0" lvl="2" indent="914400" defTabSz="0" eaLnBrk="0" fontAlgn="ctr" hangingPunct="0">
              <a:lnSpc>
                <a:spcPct val="130000"/>
              </a:lnSpc>
              <a:buClr>
                <a:srgbClr val="FF0000"/>
              </a:buClr>
              <a:buSzPct val="70000"/>
              <a:buFont typeface="Wingdings" panose="05000000000000000000" pitchFamily="2" charset="2"/>
              <a:buChar char="n"/>
              <a:tabLst>
                <a:tab pos="136525" algn="l"/>
              </a:tabLst>
            </a:pPr>
            <a:endParaRPr lang="zh-CN" altLang="en-US" sz="2000" b="1" dirty="0">
              <a:latin typeface="Arial" panose="020B0604020202020204" charset="-12"/>
              <a:ea typeface="宋体" panose="02010600030101010101" pitchFamily="2" charset="-122"/>
              <a:sym typeface="宋体" panose="02010600030101010101" pitchFamily="2" charset="-122"/>
            </a:endParaRPr>
          </a:p>
          <a:p>
            <a:pPr marL="0" lvl="2" indent="914400" defTabSz="0" eaLnBrk="0" fontAlgn="ctr" hangingPunct="0">
              <a:lnSpc>
                <a:spcPct val="130000"/>
              </a:lnSpc>
              <a:buClr>
                <a:srgbClr val="FF0000"/>
              </a:buClr>
              <a:buSzPct val="70000"/>
              <a:buFont typeface="Wingdings" panose="05000000000000000000" pitchFamily="2" charset="2"/>
              <a:buChar char="n"/>
              <a:tabLst>
                <a:tab pos="136525" algn="l"/>
              </a:tabLst>
            </a:pPr>
            <a:endParaRPr lang="zh-CN" altLang="en-US" sz="2000" b="1" dirty="0">
              <a:latin typeface="Arial" panose="020B0604020202020204" charset="-12"/>
              <a:ea typeface="宋体" panose="02010600030101010101" pitchFamily="2" charset="-122"/>
              <a:sym typeface="宋体" panose="02010600030101010101" pitchFamily="2" charset="-122"/>
            </a:endParaRPr>
          </a:p>
        </p:txBody>
      </p:sp>
      <p:sp>
        <p:nvSpPr>
          <p:cNvPr id="49155" name="AutoShape 3"/>
          <p:cNvSpPr/>
          <p:nvPr/>
        </p:nvSpPr>
        <p:spPr>
          <a:xfrm>
            <a:off x="907415" y="800735"/>
            <a:ext cx="4105275" cy="606425"/>
          </a:xfrm>
          <a:prstGeom prst="roundRect">
            <a:avLst>
              <a:gd name="adj" fmla="val 16667"/>
            </a:avLst>
          </a:prstGeom>
          <a:gradFill rotWithShape="1">
            <a:gsLst>
              <a:gs pos="0">
                <a:srgbClr val="6EFF01">
                  <a:alpha val="100000"/>
                </a:srgbClr>
              </a:gs>
              <a:gs pos="89999">
                <a:srgbClr val="0F5000">
                  <a:alpha val="100000"/>
                </a:srgbClr>
              </a:gs>
              <a:gs pos="100000">
                <a:srgbClr val="0F5000">
                  <a:alpha val="100000"/>
                </a:srgbClr>
              </a:gs>
            </a:gsLst>
            <a:lin ang="2700000" scaled="1"/>
            <a:tileRect/>
          </a:gradFill>
          <a:ln w="9525">
            <a:noFill/>
          </a:ln>
        </p:spPr>
        <p:txBody>
          <a:bodyPr anchor="ctr"/>
          <a:p>
            <a:pPr lvl="0" algn="ctr" eaLnBrk="0" fontAlgn="ctr" hangingPunct="0">
              <a:buClr>
                <a:srgbClr val="FF0000"/>
              </a:buClr>
              <a:buSzPct val="70000"/>
            </a:pPr>
            <a:r>
              <a:rPr lang="zh-CN" altLang="en-US" b="1" dirty="0">
                <a:solidFill>
                  <a:schemeClr val="bg1"/>
                </a:solidFill>
                <a:latin typeface="Arial" panose="020B0604020202020204" charset="-12"/>
                <a:ea typeface="宋体" panose="02010600030101010101" pitchFamily="2" charset="-122"/>
                <a:sym typeface="微软雅黑" panose="020B0503020204020204" pitchFamily="2" charset="-122"/>
              </a:rPr>
              <a:t>谐波电流和电压波动</a:t>
            </a:r>
            <a:endParaRPr lang="zh-CN" altLang="en-US" b="1" dirty="0">
              <a:solidFill>
                <a:schemeClr val="bg1"/>
              </a:solidFill>
              <a:latin typeface="Arial" panose="020B0604020202020204" charset="-12"/>
              <a:ea typeface="宋体" panose="02010600030101010101" pitchFamily="2" charset="-122"/>
              <a:sym typeface="微软雅黑" panose="020B0503020204020204" pitchFamily="2" charset="-122"/>
            </a:endParaRPr>
          </a:p>
        </p:txBody>
      </p:sp>
      <p:pic>
        <p:nvPicPr>
          <p:cNvPr id="49156" name="Picture 5"/>
          <p:cNvPicPr>
            <a:picLocks noChangeAspect="1"/>
          </p:cNvPicPr>
          <p:nvPr/>
        </p:nvPicPr>
        <p:blipFill>
          <a:blip r:embed="rId1"/>
          <a:stretch>
            <a:fillRect/>
          </a:stretch>
        </p:blipFill>
        <p:spPr>
          <a:xfrm>
            <a:off x="755650" y="3717925"/>
            <a:ext cx="3543300" cy="2438400"/>
          </a:xfrm>
          <a:prstGeom prst="rect">
            <a:avLst/>
          </a:prstGeom>
          <a:noFill/>
          <a:ln w="9525">
            <a:noFill/>
          </a:ln>
        </p:spPr>
      </p:pic>
      <p:sp>
        <p:nvSpPr>
          <p:cNvPr id="49157" name="灯片编号占位符 1"/>
          <p:cNvSpPr/>
          <p:nvPr>
            <p:ph type="sldNum" sz="quarter" idx="12"/>
          </p:nvPr>
        </p:nvSpPr>
        <p:spPr/>
        <p:txBody>
          <a:bodyPr anchor="ctr"/>
          <a:p>
            <a:fld id="{9A0DB2DC-4C9A-4742-B13C-FB6460FD3503}" type="slidenum">
              <a:rPr lang="zh-CN" altLang="en-US" dirty="0">
                <a:solidFill>
                  <a:srgbClr val="898989"/>
                </a:solidFill>
                <a:latin typeface="Calibri" panose="020F0502020204030204" pitchFamily="2"/>
                <a:ea typeface="宋体" panose="02010600030101010101" pitchFamily="2" charset="-122"/>
              </a:rPr>
            </a:fld>
            <a:endParaRPr lang="zh-CN" altLang="en-US" dirty="0">
              <a:solidFill>
                <a:srgbClr val="898989"/>
              </a:solidFill>
              <a:latin typeface="Calibri" panose="020F0502020204030204" pitchFamily="2"/>
              <a:ea typeface="宋体" panose="02010600030101010101" pitchFamily="2" charset="-122"/>
            </a:endParaRPr>
          </a:p>
        </p:txBody>
      </p:sp>
      <p:pic>
        <p:nvPicPr>
          <p:cNvPr id="49158" name="Picture 2" descr="5001"/>
          <p:cNvPicPr>
            <a:picLocks noChangeAspect="1"/>
          </p:cNvPicPr>
          <p:nvPr/>
        </p:nvPicPr>
        <p:blipFill>
          <a:blip r:embed="rId2"/>
          <a:stretch>
            <a:fillRect/>
          </a:stretch>
        </p:blipFill>
        <p:spPr>
          <a:xfrm>
            <a:off x="5724525" y="3284538"/>
            <a:ext cx="3071813" cy="1700212"/>
          </a:xfrm>
          <a:prstGeom prst="rect">
            <a:avLst/>
          </a:prstGeom>
          <a:noFill/>
          <a:ln w="9525">
            <a:noFill/>
          </a:ln>
        </p:spPr>
      </p:pic>
      <p:pic>
        <p:nvPicPr>
          <p:cNvPr id="49159" name="Picture 3"/>
          <p:cNvPicPr>
            <a:picLocks noChangeAspect="1"/>
          </p:cNvPicPr>
          <p:nvPr/>
        </p:nvPicPr>
        <p:blipFill>
          <a:blip r:embed="rId3"/>
          <a:stretch>
            <a:fillRect/>
          </a:stretch>
        </p:blipFill>
        <p:spPr>
          <a:xfrm>
            <a:off x="4498975" y="4868863"/>
            <a:ext cx="3686175" cy="1276350"/>
          </a:xfrm>
          <a:prstGeom prst="rect">
            <a:avLst/>
          </a:prstGeom>
          <a:noFill/>
          <a:ln w="9525">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01" name="Text Box 2"/>
          <p:cNvSpPr txBox="1"/>
          <p:nvPr/>
        </p:nvSpPr>
        <p:spPr>
          <a:xfrm>
            <a:off x="1062038" y="1217613"/>
            <a:ext cx="7038975" cy="365125"/>
          </a:xfrm>
          <a:prstGeom prst="rect">
            <a:avLst/>
          </a:prstGeom>
          <a:noFill/>
          <a:ln w="9525">
            <a:noFill/>
          </a:ln>
        </p:spPr>
        <p:txBody>
          <a:bodyPr anchor="ctr">
            <a:spAutoFit/>
          </a:bodyPr>
          <a:p>
            <a:pPr lvl="0"/>
            <a:endParaRPr lang="zh-CN" altLang="en-US" sz="1800" dirty="0">
              <a:latin typeface="Arial" panose="020B0604020202020204" charset="-12"/>
              <a:ea typeface="宋体" panose="02010600030101010101" pitchFamily="2" charset="-122"/>
            </a:endParaRPr>
          </a:p>
        </p:txBody>
      </p:sp>
      <p:sp>
        <p:nvSpPr>
          <p:cNvPr id="51202" name="AutoShape 4"/>
          <p:cNvSpPr/>
          <p:nvPr/>
        </p:nvSpPr>
        <p:spPr>
          <a:xfrm>
            <a:off x="612775" y="1485900"/>
            <a:ext cx="7920038" cy="4751388"/>
          </a:xfrm>
          <a:prstGeom prst="roundRect">
            <a:avLst>
              <a:gd name="adj" fmla="val 4782"/>
            </a:avLst>
          </a:prstGeom>
          <a:noFill/>
          <a:ln w="9525">
            <a:noFill/>
          </a:ln>
        </p:spPr>
        <p:txBody>
          <a:bodyPr anchor="ctr"/>
          <a:p>
            <a:pPr marL="0" lvl="2" indent="914400" defTabSz="0" eaLnBrk="0" fontAlgn="ctr" hangingPunct="0">
              <a:lnSpc>
                <a:spcPct val="130000"/>
              </a:lnSpc>
              <a:buClr>
                <a:srgbClr val="FF0000"/>
              </a:buClr>
              <a:buSzPct val="70000"/>
              <a:buFont typeface="Wingdings" panose="05000000000000000000" pitchFamily="2" charset="2"/>
              <a:buNone/>
              <a:tabLst>
                <a:tab pos="136525" algn="l"/>
              </a:tabLst>
            </a:pPr>
            <a:endParaRPr lang="zh-CN" altLang="en-US" sz="1600" b="1" dirty="0">
              <a:latin typeface="宋体" panose="02010600030101010101" pitchFamily="2" charset="-122"/>
              <a:ea typeface="宋体" panose="02010600030101010101" pitchFamily="2" charset="-122"/>
              <a:sym typeface="宋体" panose="02010600030101010101" pitchFamily="2" charset="-122"/>
            </a:endParaRPr>
          </a:p>
        </p:txBody>
      </p:sp>
      <p:sp>
        <p:nvSpPr>
          <p:cNvPr id="51203" name="AutoShape 3"/>
          <p:cNvSpPr/>
          <p:nvPr/>
        </p:nvSpPr>
        <p:spPr>
          <a:xfrm>
            <a:off x="971550" y="1125538"/>
            <a:ext cx="5918200" cy="606425"/>
          </a:xfrm>
          <a:prstGeom prst="roundRect">
            <a:avLst>
              <a:gd name="adj" fmla="val 16667"/>
            </a:avLst>
          </a:prstGeom>
          <a:gradFill rotWithShape="1">
            <a:gsLst>
              <a:gs pos="0">
                <a:srgbClr val="6EFF01">
                  <a:alpha val="100000"/>
                </a:srgbClr>
              </a:gs>
              <a:gs pos="89999">
                <a:srgbClr val="0F5000">
                  <a:alpha val="100000"/>
                </a:srgbClr>
              </a:gs>
              <a:gs pos="100000">
                <a:srgbClr val="0F5000">
                  <a:alpha val="100000"/>
                </a:srgbClr>
              </a:gs>
            </a:gsLst>
            <a:lin ang="2700000" scaled="1"/>
            <a:tileRect/>
          </a:gradFill>
          <a:ln w="9525">
            <a:noFill/>
          </a:ln>
        </p:spPr>
        <p:txBody>
          <a:bodyPr anchor="ctr"/>
          <a:p>
            <a:pPr lvl="0" algn="ctr" eaLnBrk="0" fontAlgn="ctr" hangingPunct="0">
              <a:buClr>
                <a:srgbClr val="FF0000"/>
              </a:buClr>
              <a:buSzPct val="70000"/>
            </a:pPr>
            <a:r>
              <a:rPr lang="zh-CN" altLang="en-US" dirty="0">
                <a:solidFill>
                  <a:schemeClr val="bg1"/>
                </a:solidFill>
                <a:latin typeface="Arial" panose="020B0604020202020204" charset="-12"/>
                <a:ea typeface="宋体" panose="02010600030101010101" pitchFamily="2" charset="-122"/>
              </a:rPr>
              <a:t>某汽车电子设备谐波电流测试实例</a:t>
            </a:r>
            <a:endParaRPr lang="zh-CN" altLang="en-US" dirty="0">
              <a:solidFill>
                <a:schemeClr val="bg1"/>
              </a:solidFill>
              <a:latin typeface="Arial" panose="020B0604020202020204" charset="-12"/>
              <a:ea typeface="宋体" panose="02010600030101010101" pitchFamily="2" charset="-122"/>
            </a:endParaRPr>
          </a:p>
        </p:txBody>
      </p:sp>
      <p:pic>
        <p:nvPicPr>
          <p:cNvPr id="51204" name="Picture 5"/>
          <p:cNvPicPr>
            <a:picLocks noChangeAspect="1"/>
          </p:cNvPicPr>
          <p:nvPr/>
        </p:nvPicPr>
        <p:blipFill>
          <a:blip r:embed="rId1"/>
          <a:stretch>
            <a:fillRect/>
          </a:stretch>
        </p:blipFill>
        <p:spPr>
          <a:xfrm>
            <a:off x="1403350" y="1844675"/>
            <a:ext cx="6337300" cy="4327525"/>
          </a:xfrm>
          <a:prstGeom prst="rect">
            <a:avLst/>
          </a:prstGeom>
          <a:noFill/>
          <a:ln w="9525">
            <a:noFill/>
          </a:ln>
        </p:spPr>
      </p:pic>
      <p:sp>
        <p:nvSpPr>
          <p:cNvPr id="51205" name="灯片编号占位符 1"/>
          <p:cNvSpPr/>
          <p:nvPr>
            <p:ph type="sldNum" sz="quarter" idx="12"/>
          </p:nvPr>
        </p:nvSpPr>
        <p:spPr/>
        <p:txBody>
          <a:bodyPr anchor="ctr"/>
          <a:p>
            <a:fld id="{9A0DB2DC-4C9A-4742-B13C-FB6460FD3503}" type="slidenum">
              <a:rPr lang="zh-CN" altLang="en-US" dirty="0">
                <a:solidFill>
                  <a:srgbClr val="898989"/>
                </a:solidFill>
                <a:latin typeface="Calibri" panose="020F0502020204030204" pitchFamily="2"/>
                <a:ea typeface="宋体" panose="02010600030101010101" pitchFamily="2" charset="-122"/>
              </a:rPr>
            </a:fld>
            <a:endParaRPr lang="zh-CN" altLang="en-US" dirty="0">
              <a:solidFill>
                <a:srgbClr val="898989"/>
              </a:solidFill>
              <a:latin typeface="Calibri" panose="020F0502020204030204" pitchFamily="2"/>
              <a:ea typeface="宋体" panose="02010600030101010101" pitchFamily="2" charset="-122"/>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3249" name="Text Box 2"/>
          <p:cNvSpPr txBox="1"/>
          <p:nvPr/>
        </p:nvSpPr>
        <p:spPr>
          <a:xfrm>
            <a:off x="1062038" y="1217613"/>
            <a:ext cx="7038975" cy="365125"/>
          </a:xfrm>
          <a:prstGeom prst="rect">
            <a:avLst/>
          </a:prstGeom>
          <a:noFill/>
          <a:ln w="9525">
            <a:noFill/>
          </a:ln>
        </p:spPr>
        <p:txBody>
          <a:bodyPr anchor="ctr">
            <a:spAutoFit/>
          </a:bodyPr>
          <a:p>
            <a:pPr lvl="0"/>
            <a:endParaRPr lang="zh-CN" altLang="en-US" sz="1800" dirty="0">
              <a:latin typeface="Arial" panose="020B0604020202020204" charset="-12"/>
              <a:ea typeface="宋体" panose="02010600030101010101" pitchFamily="2" charset="-122"/>
            </a:endParaRPr>
          </a:p>
        </p:txBody>
      </p:sp>
      <p:sp>
        <p:nvSpPr>
          <p:cNvPr id="53250" name="AutoShape 4"/>
          <p:cNvSpPr/>
          <p:nvPr/>
        </p:nvSpPr>
        <p:spPr>
          <a:xfrm>
            <a:off x="612775" y="1412875"/>
            <a:ext cx="7921625" cy="1727200"/>
          </a:xfrm>
          <a:prstGeom prst="roundRect">
            <a:avLst>
              <a:gd name="adj" fmla="val 4782"/>
            </a:avLst>
          </a:prstGeom>
          <a:noFill/>
          <a:ln w="9525">
            <a:noFill/>
          </a:ln>
        </p:spPr>
        <p:txBody>
          <a:bodyPr anchor="ctr"/>
          <a:p>
            <a:pPr marL="0" lvl="2" defTabSz="0" eaLnBrk="0" fontAlgn="ctr" hangingPunct="0">
              <a:lnSpc>
                <a:spcPct val="130000"/>
              </a:lnSpc>
              <a:buClr>
                <a:srgbClr val="FF0000"/>
              </a:buClr>
              <a:buSzPct val="70000"/>
              <a:buFont typeface="Wingdings" panose="05000000000000000000" pitchFamily="2" charset="2"/>
              <a:tabLst>
                <a:tab pos="136525" algn="l"/>
              </a:tabLst>
            </a:pPr>
            <a:r>
              <a:rPr lang="zh-CN" altLang="en-US" sz="2000" dirty="0">
                <a:latin typeface="宋体" panose="02010600030101010101" pitchFamily="2" charset="-122"/>
                <a:ea typeface="宋体" panose="02010600030101010101" pitchFamily="2" charset="-122"/>
                <a:sym typeface="宋体" panose="02010600030101010101" pitchFamily="2" charset="-122"/>
              </a:rPr>
              <a:t>测试目的：通过模拟一定强度的电磁辐射环境，考察汽车电子设备的辐射电磁场抗扰度能力。</a:t>
            </a:r>
            <a:endParaRPr lang="zh-CN" altLang="en-US" sz="2000" dirty="0">
              <a:latin typeface="宋体" panose="02010600030101010101" pitchFamily="2" charset="-122"/>
              <a:ea typeface="宋体" panose="02010600030101010101" pitchFamily="2" charset="-122"/>
              <a:sym typeface="宋体" panose="02010600030101010101" pitchFamily="2" charset="-122"/>
            </a:endParaRPr>
          </a:p>
          <a:p>
            <a:pPr marL="0" lvl="2" defTabSz="0" eaLnBrk="0" fontAlgn="ctr" hangingPunct="0">
              <a:lnSpc>
                <a:spcPct val="130000"/>
              </a:lnSpc>
              <a:buClr>
                <a:srgbClr val="FF0000"/>
              </a:buClr>
              <a:buSzPct val="70000"/>
              <a:buFont typeface="Wingdings" panose="05000000000000000000" pitchFamily="2" charset="2"/>
              <a:tabLst>
                <a:tab pos="136525" algn="l"/>
              </a:tabLst>
            </a:pPr>
            <a:r>
              <a:rPr lang="zh-CN" altLang="en-US" sz="2000" dirty="0">
                <a:latin typeface="宋体" panose="02010600030101010101" pitchFamily="2" charset="-122"/>
                <a:ea typeface="宋体" panose="02010600030101010101" pitchFamily="2" charset="-122"/>
                <a:sym typeface="宋体" panose="02010600030101010101" pitchFamily="2" charset="-122"/>
              </a:rPr>
              <a:t>测试依据：ISO11452-2、GB/T 17619、2004-104-EC</a:t>
            </a:r>
            <a:endParaRPr lang="zh-CN" altLang="en-US" sz="2000" dirty="0">
              <a:latin typeface="宋体" panose="02010600030101010101" pitchFamily="2" charset="-122"/>
              <a:ea typeface="宋体" panose="02010600030101010101" pitchFamily="2" charset="-122"/>
              <a:sym typeface="宋体" panose="02010600030101010101" pitchFamily="2" charset="-122"/>
            </a:endParaRPr>
          </a:p>
        </p:txBody>
      </p:sp>
      <p:sp>
        <p:nvSpPr>
          <p:cNvPr id="53251" name="AutoShape 3"/>
          <p:cNvSpPr/>
          <p:nvPr/>
        </p:nvSpPr>
        <p:spPr>
          <a:xfrm>
            <a:off x="971550" y="908050"/>
            <a:ext cx="4822825" cy="606425"/>
          </a:xfrm>
          <a:prstGeom prst="roundRect">
            <a:avLst>
              <a:gd name="adj" fmla="val 16667"/>
            </a:avLst>
          </a:prstGeom>
          <a:gradFill rotWithShape="1">
            <a:gsLst>
              <a:gs pos="0">
                <a:srgbClr val="6EFF01">
                  <a:alpha val="100000"/>
                </a:srgbClr>
              </a:gs>
              <a:gs pos="89999">
                <a:srgbClr val="0F5000">
                  <a:alpha val="100000"/>
                </a:srgbClr>
              </a:gs>
              <a:gs pos="100000">
                <a:srgbClr val="0F5000">
                  <a:alpha val="100000"/>
                </a:srgbClr>
              </a:gs>
            </a:gsLst>
            <a:lin ang="2700000" scaled="1"/>
            <a:tileRect/>
          </a:gradFill>
          <a:ln w="9525">
            <a:noFill/>
          </a:ln>
        </p:spPr>
        <p:txBody>
          <a:bodyPr anchor="ctr"/>
          <a:p>
            <a:pPr lvl="0" algn="ctr" eaLnBrk="0" fontAlgn="ctr" hangingPunct="0">
              <a:buClr>
                <a:srgbClr val="FF0000"/>
              </a:buClr>
              <a:buSzPct val="70000"/>
            </a:pPr>
            <a:r>
              <a:rPr lang="zh-CN" altLang="en-US" b="1" dirty="0">
                <a:solidFill>
                  <a:schemeClr val="bg1"/>
                </a:solidFill>
                <a:latin typeface="Arial" panose="020B0604020202020204" charset="-12"/>
                <a:ea typeface="宋体" panose="02010600030101010101" pitchFamily="2" charset="-122"/>
                <a:sym typeface="微软雅黑" panose="020B0503020204020204" pitchFamily="2" charset="-122"/>
              </a:rPr>
              <a:t>射频辐射抗扰度</a:t>
            </a:r>
            <a:r>
              <a:rPr lang="en-US" altLang="zh-CN" b="1" dirty="0">
                <a:solidFill>
                  <a:schemeClr val="bg1"/>
                </a:solidFill>
                <a:latin typeface="Arial" panose="020B0604020202020204" charset="-12"/>
                <a:ea typeface="宋体" panose="02010600030101010101" pitchFamily="2" charset="-122"/>
                <a:sym typeface="微软雅黑" panose="020B0503020204020204" pitchFamily="2" charset="-122"/>
              </a:rPr>
              <a:t>:</a:t>
            </a:r>
            <a:r>
              <a:rPr lang="zh-CN" altLang="zh-CN" b="1" dirty="0">
                <a:solidFill>
                  <a:schemeClr val="bg1"/>
                </a:solidFill>
                <a:latin typeface="Arial" panose="020B0604020202020204" charset="-12"/>
                <a:ea typeface="宋体" panose="02010600030101010101" pitchFamily="2" charset="-122"/>
                <a:sym typeface="微软雅黑" panose="020B0503020204020204" pitchFamily="2" charset="-122"/>
              </a:rPr>
              <a:t>电波暗室法</a:t>
            </a:r>
            <a:endParaRPr lang="zh-CN" altLang="zh-CN" b="1" dirty="0">
              <a:solidFill>
                <a:schemeClr val="bg1"/>
              </a:solidFill>
              <a:latin typeface="Arial" panose="020B0604020202020204" charset="-12"/>
              <a:ea typeface="宋体" panose="02010600030101010101" pitchFamily="2" charset="-122"/>
              <a:sym typeface="微软雅黑" panose="020B0503020204020204" pitchFamily="2" charset="-122"/>
            </a:endParaRPr>
          </a:p>
        </p:txBody>
      </p:sp>
      <p:sp>
        <p:nvSpPr>
          <p:cNvPr id="53252" name="AutoShape 4"/>
          <p:cNvSpPr/>
          <p:nvPr/>
        </p:nvSpPr>
        <p:spPr>
          <a:xfrm>
            <a:off x="612775" y="3141663"/>
            <a:ext cx="3024188" cy="3024187"/>
          </a:xfrm>
          <a:prstGeom prst="roundRect">
            <a:avLst>
              <a:gd name="adj" fmla="val 4782"/>
            </a:avLst>
          </a:prstGeom>
          <a:noFill/>
          <a:ln w="9525">
            <a:noFill/>
          </a:ln>
        </p:spPr>
        <p:txBody>
          <a:bodyPr anchor="ctr"/>
          <a:p>
            <a:pPr marL="0" lvl="2" defTabSz="0" eaLnBrk="0" fontAlgn="ctr" hangingPunct="0">
              <a:lnSpc>
                <a:spcPct val="130000"/>
              </a:lnSpc>
              <a:buClr>
                <a:srgbClr val="FF0000"/>
              </a:buClr>
              <a:buSzPct val="70000"/>
              <a:buFont typeface="Wingdings" panose="05000000000000000000" pitchFamily="2" charset="2"/>
              <a:tabLst>
                <a:tab pos="136525" algn="l"/>
              </a:tabLst>
            </a:pPr>
            <a:r>
              <a:rPr lang="zh-CN" altLang="en-US" sz="2000" dirty="0">
                <a:latin typeface="Arial" panose="020B0604020202020204" charset="-12"/>
                <a:ea typeface="宋体" panose="02010600030101010101" pitchFamily="2" charset="-122"/>
                <a:sym typeface="宋体" panose="02010600030101010101" pitchFamily="2" charset="-122"/>
              </a:rPr>
              <a:t>测试环境：半电波暗室</a:t>
            </a:r>
            <a:endParaRPr lang="zh-CN" altLang="en-US" sz="2000" dirty="0">
              <a:latin typeface="Arial" panose="020B0604020202020204" charset="-12"/>
              <a:ea typeface="宋体" panose="02010600030101010101" pitchFamily="2" charset="-122"/>
              <a:sym typeface="宋体" panose="02010600030101010101" pitchFamily="2" charset="-122"/>
            </a:endParaRPr>
          </a:p>
          <a:p>
            <a:pPr marL="0" lvl="2" indent="914400" defTabSz="0" eaLnBrk="0" fontAlgn="ctr" hangingPunct="0">
              <a:lnSpc>
                <a:spcPct val="130000"/>
              </a:lnSpc>
              <a:buClr>
                <a:srgbClr val="FF0000"/>
              </a:buClr>
              <a:buSzPct val="70000"/>
              <a:buFont typeface="Wingdings" panose="05000000000000000000" pitchFamily="2" charset="2"/>
              <a:buChar char="n"/>
              <a:tabLst>
                <a:tab pos="136525" algn="l"/>
              </a:tabLst>
            </a:pPr>
            <a:endParaRPr lang="zh-CN" altLang="en-US" sz="2000" dirty="0">
              <a:latin typeface="Arial" panose="020B0604020202020204" charset="-12"/>
              <a:ea typeface="宋体" panose="02010600030101010101" pitchFamily="2" charset="-122"/>
              <a:sym typeface="宋体" panose="02010600030101010101" pitchFamily="2" charset="-122"/>
            </a:endParaRPr>
          </a:p>
          <a:p>
            <a:pPr marL="0" lvl="2" defTabSz="0" eaLnBrk="0" fontAlgn="ctr" hangingPunct="0">
              <a:lnSpc>
                <a:spcPct val="130000"/>
              </a:lnSpc>
              <a:buClr>
                <a:srgbClr val="FF0000"/>
              </a:buClr>
              <a:buSzPct val="70000"/>
              <a:buFont typeface="Wingdings" panose="05000000000000000000" pitchFamily="2" charset="2"/>
              <a:tabLst>
                <a:tab pos="136525" algn="l"/>
              </a:tabLst>
            </a:pPr>
            <a:r>
              <a:rPr lang="zh-CN" altLang="en-US" sz="2000" dirty="0">
                <a:latin typeface="Arial" panose="020B0604020202020204" charset="-12"/>
                <a:ea typeface="宋体" panose="02010600030101010101" pitchFamily="2" charset="-122"/>
                <a:sym typeface="宋体" panose="02010600030101010101" pitchFamily="2" charset="-122"/>
              </a:rPr>
              <a:t>测试范围：80MHz～2.5GHz，10</a:t>
            </a:r>
            <a:r>
              <a:rPr lang="en-US" altLang="zh-CN" sz="2000" dirty="0">
                <a:latin typeface="Arial" panose="020B0604020202020204" charset="-12"/>
                <a:ea typeface="宋体" panose="02010600030101010101" pitchFamily="2" charset="-122"/>
                <a:sym typeface="宋体" panose="02010600030101010101" pitchFamily="2" charset="-122"/>
              </a:rPr>
              <a:t>0</a:t>
            </a:r>
            <a:r>
              <a:rPr lang="zh-CN" altLang="en-US" sz="2000" dirty="0">
                <a:latin typeface="Arial" panose="020B0604020202020204" charset="-12"/>
                <a:ea typeface="宋体" panose="02010600030101010101" pitchFamily="2" charset="-122"/>
                <a:sym typeface="宋体" panose="02010600030101010101" pitchFamily="2" charset="-122"/>
              </a:rPr>
              <a:t>V/m</a:t>
            </a:r>
            <a:endParaRPr lang="zh-CN" altLang="en-US" sz="2000" dirty="0">
              <a:latin typeface="Arial" panose="020B0604020202020204" charset="-12"/>
              <a:ea typeface="宋体" panose="02010600030101010101" pitchFamily="2" charset="-122"/>
              <a:sym typeface="宋体" panose="02010600030101010101" pitchFamily="2" charset="-122"/>
            </a:endParaRPr>
          </a:p>
          <a:p>
            <a:pPr marL="0" lvl="2" indent="914400" defTabSz="0" eaLnBrk="0" fontAlgn="ctr" hangingPunct="0">
              <a:lnSpc>
                <a:spcPct val="130000"/>
              </a:lnSpc>
              <a:buClr>
                <a:srgbClr val="FF0000"/>
              </a:buClr>
              <a:buSzPct val="70000"/>
              <a:buFont typeface="Wingdings" panose="05000000000000000000" pitchFamily="2" charset="2"/>
              <a:buChar char="n"/>
              <a:tabLst>
                <a:tab pos="136525" algn="l"/>
              </a:tabLst>
            </a:pPr>
            <a:endParaRPr lang="zh-CN" altLang="en-US" sz="1800" b="1" dirty="0">
              <a:latin typeface="Arial" panose="020B0604020202020204" charset="-12"/>
              <a:ea typeface="宋体" panose="02010600030101010101" pitchFamily="2" charset="-122"/>
              <a:sym typeface="宋体" panose="02010600030101010101" pitchFamily="2" charset="-122"/>
            </a:endParaRPr>
          </a:p>
        </p:txBody>
      </p:sp>
      <p:pic>
        <p:nvPicPr>
          <p:cNvPr id="53253" name="Picture 7" descr="C:\Documents and Settings\Administrator\桌面\b.png"/>
          <p:cNvPicPr>
            <a:picLocks noChangeAspect="1"/>
          </p:cNvPicPr>
          <p:nvPr/>
        </p:nvPicPr>
        <p:blipFill>
          <a:blip r:embed="rId1"/>
          <a:stretch>
            <a:fillRect/>
          </a:stretch>
        </p:blipFill>
        <p:spPr>
          <a:xfrm>
            <a:off x="3714750" y="3071813"/>
            <a:ext cx="4656138" cy="3087687"/>
          </a:xfrm>
          <a:prstGeom prst="rect">
            <a:avLst/>
          </a:prstGeom>
          <a:noFill/>
          <a:ln w="9525">
            <a:noFill/>
          </a:ln>
        </p:spPr>
      </p:pic>
      <p:sp>
        <p:nvSpPr>
          <p:cNvPr id="53254" name="灯片编号占位符 1"/>
          <p:cNvSpPr/>
          <p:nvPr>
            <p:ph type="sldNum" sz="quarter" idx="12"/>
          </p:nvPr>
        </p:nvSpPr>
        <p:spPr/>
        <p:txBody>
          <a:bodyPr anchor="ctr"/>
          <a:p>
            <a:fld id="{9A0DB2DC-4C9A-4742-B13C-FB6460FD3503}" type="slidenum">
              <a:rPr lang="zh-CN" altLang="en-US" dirty="0">
                <a:solidFill>
                  <a:srgbClr val="898989"/>
                </a:solidFill>
                <a:latin typeface="Calibri" panose="020F0502020204030204" pitchFamily="2"/>
                <a:ea typeface="宋体" panose="02010600030101010101" pitchFamily="2" charset="-122"/>
              </a:rPr>
            </a:fld>
            <a:endParaRPr lang="zh-CN" altLang="en-US" dirty="0">
              <a:solidFill>
                <a:srgbClr val="898989"/>
              </a:solidFill>
              <a:latin typeface="Calibri" panose="020F0502020204030204" pitchFamily="2"/>
              <a:ea typeface="宋体" panose="02010600030101010101" pitchFamily="2" charset="-122"/>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361" name="Text Box 2"/>
          <p:cNvSpPr txBox="1"/>
          <p:nvPr/>
        </p:nvSpPr>
        <p:spPr>
          <a:xfrm>
            <a:off x="1062038" y="1217613"/>
            <a:ext cx="7038975" cy="365125"/>
          </a:xfrm>
          <a:prstGeom prst="rect">
            <a:avLst/>
          </a:prstGeom>
          <a:noFill/>
          <a:ln w="9525">
            <a:noFill/>
          </a:ln>
        </p:spPr>
        <p:txBody>
          <a:bodyPr anchor="ctr">
            <a:spAutoFit/>
          </a:bodyPr>
          <a:p>
            <a:pPr lvl="0" eaLnBrk="0" hangingPunct="0"/>
            <a:endParaRPr lang="zh-CN" altLang="en-US" sz="1800" dirty="0">
              <a:latin typeface="Arial" panose="020B0604020202020204" pitchFamily="34" charset="0"/>
              <a:ea typeface="宋体" panose="02010600030101010101" pitchFamily="2" charset="-122"/>
            </a:endParaRPr>
          </a:p>
        </p:txBody>
      </p:sp>
      <p:sp>
        <p:nvSpPr>
          <p:cNvPr id="15362" name="AutoShape 4"/>
          <p:cNvSpPr/>
          <p:nvPr/>
        </p:nvSpPr>
        <p:spPr>
          <a:xfrm>
            <a:off x="615950" y="1485900"/>
            <a:ext cx="7920038" cy="4248150"/>
          </a:xfrm>
          <a:prstGeom prst="roundRect">
            <a:avLst>
              <a:gd name="adj" fmla="val 4782"/>
            </a:avLst>
          </a:prstGeom>
          <a:noFill/>
          <a:ln w="9525">
            <a:noFill/>
          </a:ln>
        </p:spPr>
        <p:txBody>
          <a:bodyPr anchor="ctr"/>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r>
              <a:rPr lang="zh-CN" altLang="en-US" sz="2000" b="1" u="none" baseline="0" dirty="0">
                <a:solidFill>
                  <a:srgbClr val="FF0000"/>
                </a:solidFill>
                <a:latin typeface="Arial" panose="020B0604020202020204" pitchFamily="34" charset="0"/>
                <a:ea typeface="宋体" panose="02010600030101010101" pitchFamily="2" charset="-122"/>
                <a:sym typeface="Arial" panose="020B0604020202020204" pitchFamily="34" charset="0"/>
              </a:rPr>
              <a:t>多个国家出台相关强标，明确EMC测试要求</a:t>
            </a:r>
            <a:endParaRPr lang="zh-CN" altLang="en-US" sz="1600" u="none" baseline="0" dirty="0">
              <a:solidFill>
                <a:schemeClr val="tx1"/>
              </a:solidFill>
              <a:latin typeface="Arial" panose="020B0604020202020204" pitchFamily="34" charset="0"/>
              <a:ea typeface="宋体" panose="02010600030101010101" pitchFamily="2" charset="-122"/>
              <a:sym typeface="Arial" panose="020B0604020202020204" pitchFamily="34" charset="0"/>
            </a:endParaRPr>
          </a:p>
          <a:p>
            <a:pPr lvl="1" indent="0" algn="l" defTabSz="0" eaLnBrk="1" fontAlgn="base" latinLnBrk="0" hangingPunct="1">
              <a:lnSpc>
                <a:spcPct val="200000"/>
              </a:lnSpc>
              <a:spcBef>
                <a:spcPct val="0"/>
              </a:spcBef>
              <a:spcAft>
                <a:spcPct val="0"/>
              </a:spcAft>
              <a:buFont typeface="Wingdings" panose="05000000000000000000" pitchFamily="2" charset="2"/>
              <a:buChar char="Ø"/>
              <a:tabLst>
                <a:tab pos="136525" algn="l"/>
              </a:tabLst>
            </a:pPr>
            <a:r>
              <a:rPr lang="zh-CN" altLang="en-US" sz="1800" dirty="0">
                <a:sym typeface="Arial" panose="020B0604020202020204" pitchFamily="34" charset="0"/>
              </a:rPr>
              <a:t>CISPR25（</a:t>
            </a:r>
            <a:r>
              <a:rPr lang="en-US" altLang="zh-CN" sz="1800" dirty="0">
                <a:sym typeface="Arial" panose="020B0604020202020204" pitchFamily="34" charset="0"/>
              </a:rPr>
              <a:t>GB/T18655</a:t>
            </a:r>
            <a:r>
              <a:rPr lang="zh-CN" altLang="en-US" sz="1800" dirty="0">
                <a:sym typeface="Arial" panose="020B0604020202020204" pitchFamily="34" charset="0"/>
              </a:rPr>
              <a:t>） 汽车零部件EMI试验</a:t>
            </a:r>
            <a:endParaRPr lang="zh-CN" altLang="en-US" sz="1800" dirty="0">
              <a:sym typeface="Arial" panose="020B0604020202020204" pitchFamily="34" charset="0"/>
            </a:endParaRPr>
          </a:p>
          <a:p>
            <a:pPr lvl="1" indent="0" algn="l" defTabSz="0" eaLnBrk="1" fontAlgn="base" latinLnBrk="0" hangingPunct="1">
              <a:lnSpc>
                <a:spcPct val="200000"/>
              </a:lnSpc>
              <a:spcBef>
                <a:spcPct val="0"/>
              </a:spcBef>
              <a:spcAft>
                <a:spcPct val="0"/>
              </a:spcAft>
              <a:buFont typeface="Wingdings" panose="05000000000000000000" pitchFamily="2" charset="2"/>
              <a:buChar char="Ø"/>
              <a:tabLst>
                <a:tab pos="136525" algn="l"/>
              </a:tabLst>
            </a:pPr>
            <a:r>
              <a:rPr lang="en-US" altLang="zh-CN" sz="1800" dirty="0">
                <a:sym typeface="Arial" panose="020B0604020202020204" pitchFamily="34" charset="0"/>
              </a:rPr>
              <a:t>ISO11452  </a:t>
            </a:r>
            <a:r>
              <a:rPr lang="zh-CN" altLang="en-US" sz="1800" dirty="0">
                <a:sym typeface="Arial" panose="020B0604020202020204" pitchFamily="34" charset="0"/>
              </a:rPr>
              <a:t>汽车</a:t>
            </a:r>
            <a:r>
              <a:rPr lang="zh-CN" altLang="en-US" sz="1800" u="none" baseline="0" dirty="0">
                <a:solidFill>
                  <a:schemeClr val="tx1"/>
                </a:solidFill>
                <a:latin typeface="Arial" panose="020B0604020202020204" pitchFamily="34" charset="0"/>
                <a:ea typeface="宋体" panose="02010600030101010101" pitchFamily="2" charset="-122"/>
                <a:sym typeface="Arial" panose="020B0604020202020204" pitchFamily="34" charset="0"/>
              </a:rPr>
              <a:t>零部件辐射抗扰度试验</a:t>
            </a:r>
            <a:endParaRPr lang="zh-CN" altLang="en-US" sz="1800" u="none" baseline="0" dirty="0">
              <a:solidFill>
                <a:schemeClr val="tx1"/>
              </a:solidFill>
              <a:latin typeface="Arial" panose="020B0604020202020204" pitchFamily="34" charset="0"/>
              <a:ea typeface="宋体" panose="02010600030101010101" pitchFamily="2" charset="-122"/>
              <a:sym typeface="Arial" panose="020B0604020202020204" pitchFamily="34" charset="0"/>
            </a:endParaRPr>
          </a:p>
          <a:p>
            <a:pPr lvl="1" indent="0" algn="l" defTabSz="0" eaLnBrk="1" fontAlgn="base" latinLnBrk="0" hangingPunct="1">
              <a:lnSpc>
                <a:spcPct val="200000"/>
              </a:lnSpc>
              <a:spcBef>
                <a:spcPct val="0"/>
              </a:spcBef>
              <a:spcAft>
                <a:spcPct val="0"/>
              </a:spcAft>
              <a:buFont typeface="Wingdings" panose="05000000000000000000" pitchFamily="2" charset="2"/>
              <a:buChar char="Ø"/>
              <a:tabLst>
                <a:tab pos="136525" algn="l"/>
              </a:tabLst>
            </a:pPr>
            <a:r>
              <a:rPr lang="zh-CN" altLang="en-US" sz="1800" u="none" baseline="0" dirty="0">
                <a:solidFill>
                  <a:schemeClr val="tx1"/>
                </a:solidFill>
                <a:latin typeface="Arial" panose="020B0604020202020204" pitchFamily="34" charset="0"/>
                <a:ea typeface="宋体" panose="02010600030101010101" pitchFamily="2" charset="-122"/>
                <a:sym typeface="Arial" panose="020B0604020202020204" pitchFamily="34" charset="0"/>
              </a:rPr>
              <a:t> </a:t>
            </a:r>
            <a:r>
              <a:rPr lang="en-US" altLang="zh-CN" sz="1800" u="none" baseline="0" dirty="0">
                <a:solidFill>
                  <a:schemeClr val="tx1"/>
                </a:solidFill>
                <a:latin typeface="Arial" panose="020B0604020202020204" pitchFamily="34" charset="0"/>
                <a:ea typeface="宋体" panose="02010600030101010101" pitchFamily="2" charset="-122"/>
                <a:sym typeface="Arial" panose="020B0604020202020204" pitchFamily="34" charset="0"/>
              </a:rPr>
              <a:t>ISO7637 </a:t>
            </a:r>
            <a:r>
              <a:rPr lang="zh-CN" altLang="en-US" sz="1800" u="none" baseline="0" dirty="0">
                <a:solidFill>
                  <a:schemeClr val="tx1"/>
                </a:solidFill>
                <a:latin typeface="Arial" panose="020B0604020202020204" pitchFamily="34" charset="0"/>
                <a:ea typeface="宋体" panose="02010600030101010101" pitchFamily="2" charset="-122"/>
                <a:sym typeface="Arial" panose="020B0604020202020204" pitchFamily="34" charset="0"/>
              </a:rPr>
              <a:t>汽车零部件瞬态传导抗扰度</a:t>
            </a:r>
            <a:endParaRPr lang="zh-CN" altLang="en-US" sz="1800" u="none" baseline="0" dirty="0">
              <a:solidFill>
                <a:schemeClr val="tx1"/>
              </a:solidFill>
              <a:latin typeface="Arial" panose="020B0604020202020204" pitchFamily="34" charset="0"/>
              <a:ea typeface="宋体" panose="02010600030101010101" pitchFamily="2" charset="-122"/>
              <a:sym typeface="Arial" panose="020B0604020202020204" pitchFamily="34" charset="0"/>
            </a:endParaRPr>
          </a:p>
          <a:p>
            <a:pPr lvl="1" indent="0" algn="l" defTabSz="0" eaLnBrk="1" fontAlgn="base" latinLnBrk="0" hangingPunct="1">
              <a:lnSpc>
                <a:spcPct val="200000"/>
              </a:lnSpc>
              <a:spcBef>
                <a:spcPct val="0"/>
              </a:spcBef>
              <a:spcAft>
                <a:spcPct val="0"/>
              </a:spcAft>
              <a:buFont typeface="Wingdings" panose="05000000000000000000" pitchFamily="2" charset="2"/>
              <a:buChar char="Ø"/>
              <a:tabLst>
                <a:tab pos="136525" algn="l"/>
              </a:tabLst>
            </a:pPr>
            <a:r>
              <a:rPr lang="en-US" altLang="zh-CN" sz="1800" u="none" baseline="0" dirty="0">
                <a:solidFill>
                  <a:schemeClr val="tx1"/>
                </a:solidFill>
                <a:latin typeface="Arial" panose="020B0604020202020204" pitchFamily="34" charset="0"/>
                <a:ea typeface="宋体" panose="02010600030101010101" pitchFamily="2" charset="-122"/>
                <a:sym typeface="Arial" panose="020B0604020202020204" pitchFamily="34" charset="0"/>
              </a:rPr>
              <a:t>ISO10605 </a:t>
            </a:r>
            <a:r>
              <a:rPr lang="zh-CN" altLang="en-US" sz="1800" u="none" baseline="0" dirty="0">
                <a:solidFill>
                  <a:schemeClr val="tx1"/>
                </a:solidFill>
                <a:latin typeface="Arial" panose="020B0604020202020204" pitchFamily="34" charset="0"/>
                <a:ea typeface="宋体" panose="02010600030101010101" pitchFamily="2" charset="-122"/>
                <a:sym typeface="Arial" panose="020B0604020202020204" pitchFamily="34" charset="0"/>
              </a:rPr>
              <a:t>静电放电抗扰度试验 </a:t>
            </a:r>
            <a:endParaRPr lang="zh-CN" altLang="en-US" sz="1800" u="none" baseline="0" dirty="0">
              <a:solidFill>
                <a:schemeClr val="tx1"/>
              </a:solidFill>
              <a:latin typeface="Arial" panose="020B0604020202020204" pitchFamily="34" charset="0"/>
              <a:ea typeface="宋体" panose="02010600030101010101" pitchFamily="2" charset="-122"/>
              <a:sym typeface="Arial" panose="020B0604020202020204" pitchFamily="34" charset="0"/>
            </a:endParaRPr>
          </a:p>
          <a:p>
            <a:pPr lvl="1" indent="0" algn="l" defTabSz="0" eaLnBrk="1" fontAlgn="base" latinLnBrk="0" hangingPunct="1">
              <a:lnSpc>
                <a:spcPct val="200000"/>
              </a:lnSpc>
              <a:spcBef>
                <a:spcPct val="0"/>
              </a:spcBef>
              <a:spcAft>
                <a:spcPct val="0"/>
              </a:spcAft>
              <a:buFont typeface="Wingdings" panose="05000000000000000000" pitchFamily="2" charset="2"/>
              <a:buChar char="Ø"/>
              <a:tabLst>
                <a:tab pos="136525" algn="l"/>
              </a:tabLst>
            </a:pPr>
            <a:r>
              <a:rPr lang="zh-CN" altLang="en-US" sz="1800" u="none" baseline="0" dirty="0">
                <a:solidFill>
                  <a:schemeClr val="tx1"/>
                </a:solidFill>
                <a:latin typeface="Arial" panose="020B0604020202020204" pitchFamily="34" charset="0"/>
                <a:ea typeface="宋体" panose="02010600030101010101" pitchFamily="2" charset="-122"/>
                <a:sym typeface="Arial" panose="020B0604020202020204" pitchFamily="34" charset="0"/>
              </a:rPr>
              <a:t> </a:t>
            </a:r>
            <a:r>
              <a:rPr lang="en-US" altLang="zh-CN" sz="1800" u="none" baseline="0" dirty="0">
                <a:solidFill>
                  <a:schemeClr val="tx1"/>
                </a:solidFill>
                <a:latin typeface="Arial" panose="020B0604020202020204" pitchFamily="34" charset="0"/>
                <a:ea typeface="宋体" panose="02010600030101010101" pitchFamily="2" charset="-122"/>
                <a:sym typeface="Arial" panose="020B0604020202020204" pitchFamily="34" charset="0"/>
              </a:rPr>
              <a:t>ECE-R 10/04 </a:t>
            </a:r>
            <a:r>
              <a:rPr lang="zh-CN" altLang="en-US" sz="1800" u="none" baseline="0" dirty="0">
                <a:solidFill>
                  <a:schemeClr val="tx1"/>
                </a:solidFill>
                <a:latin typeface="Arial" panose="020B0604020202020204" pitchFamily="34" charset="0"/>
                <a:ea typeface="宋体" panose="02010600030101010101" pitchFamily="2" charset="-122"/>
                <a:sym typeface="Arial" panose="020B0604020202020204" pitchFamily="34" charset="0"/>
              </a:rPr>
              <a:t>电动车和混合动力车</a:t>
            </a:r>
            <a:r>
              <a:rPr lang="en-US" altLang="zh-CN" sz="1800" u="none" baseline="0" dirty="0">
                <a:solidFill>
                  <a:schemeClr val="tx1"/>
                </a:solidFill>
                <a:latin typeface="Arial" panose="020B0604020202020204" pitchFamily="34" charset="0"/>
                <a:ea typeface="宋体" panose="02010600030101010101" pitchFamily="2" charset="-122"/>
                <a:sym typeface="Arial" panose="020B0604020202020204" pitchFamily="34" charset="0"/>
              </a:rPr>
              <a:t>EMC</a:t>
            </a:r>
            <a:r>
              <a:rPr lang="zh-CN" altLang="en-US" sz="1800" u="none" baseline="0" dirty="0">
                <a:solidFill>
                  <a:schemeClr val="tx1"/>
                </a:solidFill>
                <a:latin typeface="Arial" panose="020B0604020202020204" pitchFamily="34" charset="0"/>
                <a:ea typeface="宋体" panose="02010600030101010101" pitchFamily="2" charset="-122"/>
                <a:sym typeface="Arial" panose="020B0604020202020204" pitchFamily="34" charset="0"/>
              </a:rPr>
              <a:t>测试：传导发射、辐射发射、静电放电、辐射抗扰度、瞬态抗扰度等要求  ……</a:t>
            </a:r>
            <a:endParaRPr lang="zh-CN" altLang="en-US" sz="1800" b="1" u="none" baseline="0" dirty="0">
              <a:solidFill>
                <a:schemeClr val="tx1"/>
              </a:solidFill>
              <a:latin typeface="Arial" panose="020B0604020202020204" pitchFamily="34" charset="0"/>
              <a:ea typeface="宋体" panose="02010600030101010101" pitchFamily="2" charset="-122"/>
              <a:sym typeface="Arial" panose="020B0604020202020204" pitchFamily="34" charset="0"/>
            </a:endParaRPr>
          </a:p>
        </p:txBody>
      </p:sp>
      <p:sp>
        <p:nvSpPr>
          <p:cNvPr id="15363" name="AutoShape 3"/>
          <p:cNvSpPr/>
          <p:nvPr/>
        </p:nvSpPr>
        <p:spPr>
          <a:xfrm>
            <a:off x="971550" y="1127125"/>
            <a:ext cx="5905500" cy="606425"/>
          </a:xfrm>
          <a:prstGeom prst="roundRect">
            <a:avLst>
              <a:gd name="adj" fmla="val 16667"/>
            </a:avLst>
          </a:prstGeom>
          <a:gradFill rotWithShape="1">
            <a:gsLst>
              <a:gs pos="0">
                <a:srgbClr val="6EFF01">
                  <a:alpha val="100000"/>
                </a:srgbClr>
              </a:gs>
              <a:gs pos="89999">
                <a:srgbClr val="0F5000">
                  <a:alpha val="100000"/>
                </a:srgbClr>
              </a:gs>
              <a:gs pos="100000">
                <a:srgbClr val="0F5000">
                  <a:alpha val="100000"/>
                </a:srgbClr>
              </a:gs>
            </a:gsLst>
            <a:lin ang="2700000" scaled="1"/>
            <a:tileRect/>
          </a:gradFill>
          <a:ln w="9525">
            <a:noFill/>
          </a:ln>
        </p:spPr>
        <p:txBody>
          <a:bodyPr anchor="ctr"/>
          <a:p>
            <a:pPr lvl="0" algn="ctr" eaLnBrk="0" fontAlgn="ctr" hangingPunct="0">
              <a:buClr>
                <a:srgbClr val="FF0000"/>
              </a:buClr>
              <a:buSzPct val="70000"/>
            </a:pPr>
            <a:r>
              <a:rPr lang="zh-CN" altLang="en-US" b="1" dirty="0">
                <a:solidFill>
                  <a:schemeClr val="bg1"/>
                </a:solidFill>
                <a:latin typeface="微软雅黑" panose="020B0503020204020204" pitchFamily="2" charset="-122"/>
                <a:ea typeface="微软雅黑" panose="020B0503020204020204" pitchFamily="2" charset="-122"/>
                <a:sym typeface="微软雅黑" panose="020B0503020204020204" pitchFamily="2" charset="-122"/>
              </a:rPr>
              <a:t>汽车电子产品EMC测试的重要性</a:t>
            </a:r>
            <a:endParaRPr lang="zh-CN" altLang="en-US" sz="1800" dirty="0">
              <a:latin typeface="Arial" panose="020B0604020202020204" pitchFamily="34" charset="0"/>
              <a:ea typeface="宋体" panose="02010600030101010101" pitchFamily="2" charset="-122"/>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5297" name="Text Box 2"/>
          <p:cNvSpPr txBox="1"/>
          <p:nvPr/>
        </p:nvSpPr>
        <p:spPr>
          <a:xfrm>
            <a:off x="1062038" y="1217613"/>
            <a:ext cx="7038975" cy="365125"/>
          </a:xfrm>
          <a:prstGeom prst="rect">
            <a:avLst/>
          </a:prstGeom>
          <a:noFill/>
          <a:ln w="9525">
            <a:noFill/>
          </a:ln>
        </p:spPr>
        <p:txBody>
          <a:bodyPr anchor="ctr">
            <a:spAutoFit/>
          </a:bodyPr>
          <a:p>
            <a:pPr lvl="0"/>
            <a:endParaRPr lang="zh-CN" altLang="en-US" sz="1800" dirty="0">
              <a:latin typeface="Arial" panose="020B0604020202020204" charset="-12"/>
              <a:ea typeface="宋体" panose="02010600030101010101" pitchFamily="2" charset="-122"/>
            </a:endParaRPr>
          </a:p>
        </p:txBody>
      </p:sp>
      <p:sp>
        <p:nvSpPr>
          <p:cNvPr id="55298" name="AutoShape 4"/>
          <p:cNvSpPr/>
          <p:nvPr/>
        </p:nvSpPr>
        <p:spPr>
          <a:xfrm>
            <a:off x="612775" y="1557338"/>
            <a:ext cx="7920038" cy="4608512"/>
          </a:xfrm>
          <a:prstGeom prst="roundRect">
            <a:avLst>
              <a:gd name="adj" fmla="val 4782"/>
            </a:avLst>
          </a:prstGeom>
          <a:noFill/>
          <a:ln w="9525">
            <a:noFill/>
          </a:ln>
        </p:spPr>
        <p:txBody>
          <a:bodyPr anchor="ctr"/>
          <a:p>
            <a:pPr marL="0" lvl="2" indent="914400" defTabSz="0" eaLnBrk="0" fontAlgn="ctr" hangingPunct="0">
              <a:lnSpc>
                <a:spcPct val="130000"/>
              </a:lnSpc>
              <a:buClr>
                <a:srgbClr val="FF0000"/>
              </a:buClr>
              <a:buSzPct val="70000"/>
              <a:buFont typeface="Wingdings" panose="05000000000000000000" pitchFamily="2" charset="2"/>
              <a:buChar char="n"/>
              <a:tabLst>
                <a:tab pos="136525" algn="l"/>
              </a:tabLst>
            </a:pPr>
            <a:r>
              <a:rPr lang="zh-CN" altLang="en-US" sz="2000" dirty="0">
                <a:latin typeface="Arial" panose="020B0604020202020204" charset="-12"/>
                <a:ea typeface="宋体" panose="02010600030101010101" pitchFamily="2" charset="-122"/>
                <a:sym typeface="宋体" panose="02010600030101010101" pitchFamily="2" charset="-122"/>
              </a:rPr>
              <a:t>该测试系统由信号源、功放、发射天线、功率计、场强探头等组成</a:t>
            </a:r>
            <a:endParaRPr lang="zh-CN" altLang="en-US" sz="2000" dirty="0">
              <a:latin typeface="Arial" panose="020B0604020202020204" charset="-12"/>
              <a:ea typeface="宋体" panose="02010600030101010101" pitchFamily="2" charset="-122"/>
              <a:sym typeface="宋体" panose="02010600030101010101" pitchFamily="2" charset="-122"/>
            </a:endParaRPr>
          </a:p>
          <a:p>
            <a:pPr marL="0" lvl="2" indent="914400" defTabSz="0" eaLnBrk="0" fontAlgn="ctr" hangingPunct="0">
              <a:lnSpc>
                <a:spcPct val="130000"/>
              </a:lnSpc>
              <a:buClr>
                <a:srgbClr val="FF0000"/>
              </a:buClr>
              <a:buSzPct val="70000"/>
              <a:buFont typeface="Wingdings" panose="05000000000000000000" pitchFamily="2" charset="2"/>
              <a:buNone/>
              <a:tabLst>
                <a:tab pos="136525" algn="l"/>
              </a:tabLst>
            </a:pPr>
            <a:endParaRPr lang="zh-CN" altLang="en-US" sz="1600" dirty="0">
              <a:latin typeface="宋体" panose="02010600030101010101" pitchFamily="2" charset="-122"/>
              <a:ea typeface="宋体" panose="02010600030101010101" pitchFamily="2" charset="-122"/>
              <a:sym typeface="宋体" panose="02010600030101010101" pitchFamily="2" charset="-122"/>
            </a:endParaRPr>
          </a:p>
          <a:p>
            <a:pPr marL="0" lvl="2" indent="914400" defTabSz="0" eaLnBrk="0" fontAlgn="ctr" hangingPunct="0">
              <a:lnSpc>
                <a:spcPct val="130000"/>
              </a:lnSpc>
              <a:buClr>
                <a:srgbClr val="FF0000"/>
              </a:buClr>
              <a:buSzPct val="70000"/>
              <a:buFont typeface="Wingdings" panose="05000000000000000000" pitchFamily="2" charset="2"/>
              <a:buChar char="n"/>
              <a:tabLst>
                <a:tab pos="136525" algn="l"/>
              </a:tabLst>
            </a:pPr>
            <a:endParaRPr lang="zh-CN" altLang="en-US" sz="1600" dirty="0">
              <a:latin typeface="宋体" panose="02010600030101010101" pitchFamily="2" charset="-122"/>
              <a:ea typeface="宋体" panose="02010600030101010101" pitchFamily="2" charset="-122"/>
              <a:sym typeface="宋体" panose="02010600030101010101" pitchFamily="2" charset="-122"/>
            </a:endParaRPr>
          </a:p>
          <a:p>
            <a:pPr marL="0" lvl="2" indent="914400" defTabSz="0" eaLnBrk="0" fontAlgn="ctr" hangingPunct="0">
              <a:lnSpc>
                <a:spcPct val="130000"/>
              </a:lnSpc>
              <a:buClr>
                <a:srgbClr val="FF0000"/>
              </a:buClr>
              <a:buSzPct val="70000"/>
              <a:buFont typeface="Wingdings" panose="05000000000000000000" pitchFamily="2" charset="2"/>
              <a:buChar char="n"/>
              <a:tabLst>
                <a:tab pos="136525" algn="l"/>
              </a:tabLst>
            </a:pPr>
            <a:endParaRPr lang="zh-CN" altLang="en-US" sz="1600" dirty="0">
              <a:latin typeface="宋体" panose="02010600030101010101" pitchFamily="2" charset="-122"/>
              <a:ea typeface="宋体" panose="02010600030101010101" pitchFamily="2" charset="-122"/>
              <a:sym typeface="宋体" panose="02010600030101010101" pitchFamily="2" charset="-122"/>
            </a:endParaRPr>
          </a:p>
          <a:p>
            <a:pPr marL="0" lvl="2" indent="914400" defTabSz="0" eaLnBrk="0" fontAlgn="ctr" hangingPunct="0">
              <a:lnSpc>
                <a:spcPct val="130000"/>
              </a:lnSpc>
              <a:buClr>
                <a:srgbClr val="FF0000"/>
              </a:buClr>
              <a:buSzPct val="70000"/>
              <a:buFont typeface="Wingdings" panose="05000000000000000000" pitchFamily="2" charset="2"/>
              <a:buChar char="n"/>
              <a:tabLst>
                <a:tab pos="136525" algn="l"/>
              </a:tabLst>
            </a:pPr>
            <a:endParaRPr lang="zh-CN" altLang="en-US" sz="1600" dirty="0">
              <a:latin typeface="宋体" panose="02010600030101010101" pitchFamily="2" charset="-122"/>
              <a:ea typeface="宋体" panose="02010600030101010101" pitchFamily="2" charset="-122"/>
              <a:sym typeface="宋体" panose="02010600030101010101" pitchFamily="2" charset="-122"/>
            </a:endParaRPr>
          </a:p>
          <a:p>
            <a:pPr marL="0" lvl="2" indent="914400" defTabSz="0" eaLnBrk="0" fontAlgn="ctr" hangingPunct="0">
              <a:lnSpc>
                <a:spcPct val="130000"/>
              </a:lnSpc>
              <a:buClr>
                <a:srgbClr val="FF0000"/>
              </a:buClr>
              <a:buSzPct val="70000"/>
              <a:buFont typeface="Wingdings" panose="05000000000000000000" pitchFamily="2" charset="2"/>
              <a:buChar char="n"/>
              <a:tabLst>
                <a:tab pos="136525" algn="l"/>
              </a:tabLst>
            </a:pPr>
            <a:endParaRPr lang="zh-CN" altLang="en-US" sz="1600" dirty="0">
              <a:latin typeface="宋体" panose="02010600030101010101" pitchFamily="2" charset="-122"/>
              <a:ea typeface="宋体" panose="02010600030101010101" pitchFamily="2" charset="-122"/>
              <a:sym typeface="宋体" panose="02010600030101010101" pitchFamily="2" charset="-122"/>
            </a:endParaRPr>
          </a:p>
          <a:p>
            <a:pPr marL="0" lvl="2" indent="914400" defTabSz="0" eaLnBrk="0" fontAlgn="ctr" hangingPunct="0">
              <a:lnSpc>
                <a:spcPct val="130000"/>
              </a:lnSpc>
              <a:buClr>
                <a:srgbClr val="FF0000"/>
              </a:buClr>
              <a:buSzPct val="70000"/>
              <a:buFont typeface="Wingdings" panose="05000000000000000000" pitchFamily="2" charset="2"/>
              <a:buChar char="n"/>
              <a:tabLst>
                <a:tab pos="136525" algn="l"/>
              </a:tabLst>
            </a:pPr>
            <a:endParaRPr lang="zh-CN" altLang="en-US" sz="1600" dirty="0">
              <a:latin typeface="宋体" panose="02010600030101010101" pitchFamily="2" charset="-122"/>
              <a:ea typeface="宋体" panose="02010600030101010101" pitchFamily="2" charset="-122"/>
              <a:sym typeface="宋体" panose="02010600030101010101" pitchFamily="2" charset="-122"/>
            </a:endParaRPr>
          </a:p>
          <a:p>
            <a:pPr marL="0" lvl="2" indent="914400" defTabSz="0" eaLnBrk="0" fontAlgn="ctr" hangingPunct="0">
              <a:lnSpc>
                <a:spcPct val="130000"/>
              </a:lnSpc>
              <a:buClr>
                <a:srgbClr val="FF0000"/>
              </a:buClr>
              <a:buSzPct val="70000"/>
              <a:buFont typeface="Wingdings" panose="05000000000000000000" pitchFamily="2" charset="2"/>
              <a:buChar char="n"/>
              <a:tabLst>
                <a:tab pos="136525" algn="l"/>
              </a:tabLst>
            </a:pPr>
            <a:endParaRPr lang="zh-CN" altLang="en-US" sz="1600" dirty="0">
              <a:latin typeface="宋体" panose="02010600030101010101" pitchFamily="2" charset="-122"/>
              <a:ea typeface="宋体" panose="02010600030101010101" pitchFamily="2" charset="-122"/>
              <a:sym typeface="宋体" panose="02010600030101010101" pitchFamily="2" charset="-122"/>
            </a:endParaRPr>
          </a:p>
          <a:p>
            <a:pPr marL="0" lvl="2" indent="914400" defTabSz="0" eaLnBrk="0" fontAlgn="ctr" hangingPunct="0">
              <a:lnSpc>
                <a:spcPct val="130000"/>
              </a:lnSpc>
              <a:buClr>
                <a:srgbClr val="FF0000"/>
              </a:buClr>
              <a:buSzPct val="70000"/>
              <a:buFont typeface="Wingdings" panose="05000000000000000000" pitchFamily="2" charset="2"/>
              <a:buChar char="n"/>
              <a:tabLst>
                <a:tab pos="136525" algn="l"/>
              </a:tabLst>
            </a:pPr>
            <a:endParaRPr lang="zh-CN" altLang="en-US" sz="1600" dirty="0">
              <a:latin typeface="宋体" panose="02010600030101010101" pitchFamily="2" charset="-122"/>
              <a:ea typeface="宋体" panose="02010600030101010101" pitchFamily="2" charset="-122"/>
              <a:sym typeface="宋体" panose="02010600030101010101" pitchFamily="2" charset="-122"/>
            </a:endParaRPr>
          </a:p>
          <a:p>
            <a:pPr marL="0" lvl="2" indent="914400" defTabSz="0" eaLnBrk="0" fontAlgn="ctr" hangingPunct="0">
              <a:lnSpc>
                <a:spcPct val="130000"/>
              </a:lnSpc>
              <a:buClr>
                <a:srgbClr val="FF0000"/>
              </a:buClr>
              <a:buSzPct val="70000"/>
              <a:buFont typeface="Wingdings" panose="05000000000000000000" pitchFamily="2" charset="2"/>
              <a:buChar char="n"/>
              <a:tabLst>
                <a:tab pos="136525" algn="l"/>
              </a:tabLst>
            </a:pPr>
            <a:endParaRPr lang="zh-CN" altLang="en-US" sz="1600" dirty="0">
              <a:latin typeface="宋体" panose="02010600030101010101" pitchFamily="2" charset="-122"/>
              <a:ea typeface="宋体" panose="02010600030101010101" pitchFamily="2" charset="-122"/>
              <a:sym typeface="宋体" panose="02010600030101010101" pitchFamily="2" charset="-122"/>
            </a:endParaRPr>
          </a:p>
          <a:p>
            <a:pPr marL="0" lvl="2" indent="914400" defTabSz="0" eaLnBrk="0" fontAlgn="ctr" hangingPunct="0">
              <a:lnSpc>
                <a:spcPct val="130000"/>
              </a:lnSpc>
              <a:buClr>
                <a:srgbClr val="FF0000"/>
              </a:buClr>
              <a:buSzPct val="70000"/>
              <a:buFont typeface="Wingdings" panose="05000000000000000000" pitchFamily="2" charset="2"/>
              <a:buChar char="n"/>
              <a:tabLst>
                <a:tab pos="136525" algn="l"/>
              </a:tabLst>
            </a:pPr>
            <a:endParaRPr lang="zh-CN" altLang="en-US" sz="1600" dirty="0">
              <a:latin typeface="宋体" panose="02010600030101010101" pitchFamily="2" charset="-122"/>
              <a:ea typeface="宋体" panose="02010600030101010101" pitchFamily="2" charset="-122"/>
              <a:sym typeface="宋体" panose="02010600030101010101" pitchFamily="2" charset="-122"/>
            </a:endParaRPr>
          </a:p>
          <a:p>
            <a:pPr marL="0" lvl="2" indent="914400" defTabSz="0" eaLnBrk="0" fontAlgn="ctr" hangingPunct="0">
              <a:lnSpc>
                <a:spcPct val="130000"/>
              </a:lnSpc>
              <a:buClr>
                <a:srgbClr val="FF0000"/>
              </a:buClr>
              <a:buSzPct val="70000"/>
              <a:buFont typeface="Wingdings" panose="05000000000000000000" pitchFamily="2" charset="2"/>
              <a:buNone/>
              <a:tabLst>
                <a:tab pos="136525" algn="l"/>
              </a:tabLst>
            </a:pPr>
            <a:endParaRPr lang="zh-CN" altLang="en-US" sz="1600" dirty="0">
              <a:latin typeface="宋体" panose="02010600030101010101" pitchFamily="2" charset="-122"/>
              <a:ea typeface="宋体" panose="02010600030101010101" pitchFamily="2" charset="-122"/>
              <a:sym typeface="宋体" panose="02010600030101010101" pitchFamily="2" charset="-122"/>
            </a:endParaRPr>
          </a:p>
        </p:txBody>
      </p:sp>
      <p:sp>
        <p:nvSpPr>
          <p:cNvPr id="55299" name="AutoShape 3"/>
          <p:cNvSpPr/>
          <p:nvPr/>
        </p:nvSpPr>
        <p:spPr>
          <a:xfrm>
            <a:off x="971550" y="1127125"/>
            <a:ext cx="6264275" cy="606425"/>
          </a:xfrm>
          <a:prstGeom prst="roundRect">
            <a:avLst>
              <a:gd name="adj" fmla="val 16667"/>
            </a:avLst>
          </a:prstGeom>
          <a:gradFill rotWithShape="1">
            <a:gsLst>
              <a:gs pos="0">
                <a:srgbClr val="6EFF01">
                  <a:alpha val="100000"/>
                </a:srgbClr>
              </a:gs>
              <a:gs pos="89999">
                <a:srgbClr val="0F5000">
                  <a:alpha val="100000"/>
                </a:srgbClr>
              </a:gs>
              <a:gs pos="100000">
                <a:srgbClr val="0F5000">
                  <a:alpha val="100000"/>
                </a:srgbClr>
              </a:gs>
            </a:gsLst>
            <a:lin ang="2700000" scaled="1"/>
            <a:tileRect/>
          </a:gradFill>
          <a:ln w="9525">
            <a:noFill/>
          </a:ln>
        </p:spPr>
        <p:txBody>
          <a:bodyPr anchor="ctr"/>
          <a:p>
            <a:pPr lvl="0" algn="ctr" eaLnBrk="0" fontAlgn="ctr" hangingPunct="0">
              <a:buClr>
                <a:srgbClr val="FF0000"/>
              </a:buClr>
              <a:buSzPct val="70000"/>
            </a:pPr>
            <a:r>
              <a:rPr lang="zh-CN" altLang="en-US" b="1" dirty="0">
                <a:solidFill>
                  <a:schemeClr val="bg1"/>
                </a:solidFill>
                <a:latin typeface="Arial" panose="020B0604020202020204" charset="-12"/>
                <a:ea typeface="宋体" panose="02010600030101010101" pitchFamily="2" charset="-122"/>
                <a:sym typeface="微软雅黑" panose="020B0503020204020204" pitchFamily="2" charset="-122"/>
              </a:rPr>
              <a:t>EMS61000-3A辐射抗扰度测试系统</a:t>
            </a:r>
            <a:endParaRPr lang="zh-CN" altLang="en-US" dirty="0">
              <a:latin typeface="Arial" panose="020B0604020202020204" charset="-12"/>
              <a:ea typeface="宋体" panose="02010600030101010101" pitchFamily="2" charset="-122"/>
            </a:endParaRPr>
          </a:p>
        </p:txBody>
      </p:sp>
      <p:graphicFrame>
        <p:nvGraphicFramePr>
          <p:cNvPr id="55300" name="Object 3"/>
          <p:cNvGraphicFramePr>
            <a:graphicFrameLocks noChangeAspect="1"/>
          </p:cNvGraphicFramePr>
          <p:nvPr/>
        </p:nvGraphicFramePr>
        <p:xfrm>
          <a:off x="1588135" y="2148840"/>
          <a:ext cx="6944995" cy="4017010"/>
        </p:xfrm>
        <a:graphic>
          <a:graphicData uri="http://schemas.openxmlformats.org/presentationml/2006/ole">
            <mc:AlternateContent xmlns:mc="http://schemas.openxmlformats.org/markup-compatibility/2006">
              <mc:Choice xmlns:v="urn:schemas-microsoft-com:vml" Requires="v">
                <p:oleObj spid="_x0000_s3077" name="" r:id="rId1" imgW="9876790" imgH="6029325" progId="Paint.Picture">
                  <p:embed/>
                </p:oleObj>
              </mc:Choice>
              <mc:Fallback>
                <p:oleObj name="" r:id="rId1" imgW="9876790" imgH="6029325" progId="Paint.Picture">
                  <p:embed/>
                  <p:pic>
                    <p:nvPicPr>
                      <p:cNvPr id="0" name="图片 3076"/>
                      <p:cNvPicPr/>
                      <p:nvPr/>
                    </p:nvPicPr>
                    <p:blipFill>
                      <a:blip r:embed="rId2"/>
                      <a:stretch>
                        <a:fillRect/>
                      </a:stretch>
                    </p:blipFill>
                    <p:spPr>
                      <a:xfrm>
                        <a:off x="1588135" y="2148840"/>
                        <a:ext cx="6944995" cy="4017010"/>
                      </a:xfrm>
                      <a:prstGeom prst="rect">
                        <a:avLst/>
                      </a:prstGeom>
                      <a:noFill/>
                      <a:ln w="38100">
                        <a:noFill/>
                        <a:miter/>
                      </a:ln>
                    </p:spPr>
                  </p:pic>
                </p:oleObj>
              </mc:Fallback>
            </mc:AlternateContent>
          </a:graphicData>
        </a:graphic>
      </p:graphicFrame>
      <p:sp>
        <p:nvSpPr>
          <p:cNvPr id="55301" name="灯片编号占位符 1"/>
          <p:cNvSpPr/>
          <p:nvPr>
            <p:ph type="sldNum" sz="quarter" idx="12"/>
          </p:nvPr>
        </p:nvSpPr>
        <p:spPr/>
        <p:txBody>
          <a:bodyPr anchor="ctr"/>
          <a:p>
            <a:fld id="{9A0DB2DC-4C9A-4742-B13C-FB6460FD3503}" type="slidenum">
              <a:rPr lang="zh-CN" altLang="en-US" dirty="0">
                <a:solidFill>
                  <a:srgbClr val="898989"/>
                </a:solidFill>
                <a:latin typeface="Calibri" panose="020F0502020204030204" pitchFamily="2"/>
                <a:ea typeface="宋体" panose="02010600030101010101" pitchFamily="2" charset="-122"/>
              </a:rPr>
            </a:fld>
            <a:endParaRPr lang="zh-CN" altLang="en-US" dirty="0">
              <a:solidFill>
                <a:srgbClr val="898989"/>
              </a:solidFill>
              <a:latin typeface="Calibri" panose="020F0502020204030204" pitchFamily="2"/>
              <a:ea typeface="宋体" panose="02010600030101010101" pitchFamily="2" charset="-122"/>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6321" name="Text Box 2"/>
          <p:cNvSpPr txBox="1"/>
          <p:nvPr/>
        </p:nvSpPr>
        <p:spPr>
          <a:xfrm>
            <a:off x="1062038" y="1217613"/>
            <a:ext cx="7038975" cy="365125"/>
          </a:xfrm>
          <a:prstGeom prst="rect">
            <a:avLst/>
          </a:prstGeom>
          <a:noFill/>
          <a:ln w="9525">
            <a:noFill/>
          </a:ln>
        </p:spPr>
        <p:txBody>
          <a:bodyPr anchor="ctr">
            <a:spAutoFit/>
          </a:bodyPr>
          <a:p>
            <a:pPr lvl="0"/>
            <a:endParaRPr lang="zh-CN" altLang="en-US" sz="1800" dirty="0">
              <a:latin typeface="Arial" panose="020B0604020202020204" charset="-12"/>
              <a:ea typeface="宋体" panose="02010600030101010101" pitchFamily="2" charset="-122"/>
            </a:endParaRPr>
          </a:p>
        </p:txBody>
      </p:sp>
      <p:sp>
        <p:nvSpPr>
          <p:cNvPr id="56322" name="AutoShape 4"/>
          <p:cNvSpPr/>
          <p:nvPr/>
        </p:nvSpPr>
        <p:spPr>
          <a:xfrm>
            <a:off x="971550" y="2781300"/>
            <a:ext cx="7226300" cy="974725"/>
          </a:xfrm>
          <a:prstGeom prst="roundRect">
            <a:avLst>
              <a:gd name="adj" fmla="val 4782"/>
            </a:avLst>
          </a:prstGeom>
          <a:noFill/>
          <a:ln w="9525">
            <a:noFill/>
          </a:ln>
        </p:spPr>
        <p:txBody>
          <a:bodyPr anchor="ctr"/>
          <a:p>
            <a:pPr marL="0" lvl="2" indent="914400" algn="ctr" defTabSz="0" eaLnBrk="0" fontAlgn="ctr" hangingPunct="0">
              <a:lnSpc>
                <a:spcPct val="130000"/>
              </a:lnSpc>
              <a:buClr>
                <a:srgbClr val="FF0000"/>
              </a:buClr>
              <a:buSzPct val="70000"/>
              <a:buFont typeface="Wingdings" panose="05000000000000000000" pitchFamily="2" charset="2"/>
              <a:buNone/>
              <a:tabLst>
                <a:tab pos="136525" algn="l"/>
              </a:tabLst>
            </a:pPr>
            <a:r>
              <a:rPr lang="en-US" altLang="zh-CN" sz="2000" dirty="0">
                <a:latin typeface="宋体" panose="02010600030101010101" pitchFamily="2" charset="-122"/>
                <a:ea typeface="宋体" panose="02010600030101010101" pitchFamily="2" charset="-122"/>
                <a:sym typeface="宋体" panose="02010600030101010101" pitchFamily="2" charset="-122"/>
              </a:rPr>
              <a:t>AMS61000-6B </a:t>
            </a:r>
            <a:r>
              <a:rPr lang="zh-CN" altLang="en-US" sz="2000" dirty="0">
                <a:latin typeface="宋体" panose="02010600030101010101" pitchFamily="2" charset="-122"/>
                <a:ea typeface="宋体" panose="02010600030101010101" pitchFamily="2" charset="-122"/>
                <a:sym typeface="宋体" panose="02010600030101010101" pitchFamily="2" charset="-122"/>
              </a:rPr>
              <a:t>汽车电子</a:t>
            </a:r>
            <a:r>
              <a:rPr lang="en-US" altLang="zh-CN" sz="2000" dirty="0">
                <a:latin typeface="宋体" panose="02010600030101010101" pitchFamily="2" charset="-122"/>
                <a:ea typeface="宋体" panose="02010600030101010101" pitchFamily="2" charset="-122"/>
                <a:sym typeface="宋体" panose="02010600030101010101" pitchFamily="2" charset="-122"/>
              </a:rPr>
              <a:t>BCI</a:t>
            </a:r>
            <a:r>
              <a:rPr lang="zh-CN" altLang="en-US" sz="2000" dirty="0">
                <a:latin typeface="宋体" panose="02010600030101010101" pitchFamily="2" charset="-122"/>
                <a:ea typeface="宋体" panose="02010600030101010101" pitchFamily="2" charset="-122"/>
                <a:sym typeface="宋体" panose="02010600030101010101" pitchFamily="2" charset="-122"/>
              </a:rPr>
              <a:t>测试系统</a:t>
            </a:r>
            <a:endParaRPr lang="zh-CN" altLang="en-US" sz="2000" dirty="0">
              <a:latin typeface="宋体" panose="02010600030101010101" pitchFamily="2" charset="-122"/>
              <a:ea typeface="宋体" panose="02010600030101010101" pitchFamily="2" charset="-122"/>
              <a:sym typeface="宋体" panose="02010600030101010101" pitchFamily="2" charset="-122"/>
            </a:endParaRPr>
          </a:p>
        </p:txBody>
      </p:sp>
      <p:sp>
        <p:nvSpPr>
          <p:cNvPr id="56323" name="AutoShape 3"/>
          <p:cNvSpPr/>
          <p:nvPr/>
        </p:nvSpPr>
        <p:spPr>
          <a:xfrm>
            <a:off x="971550" y="908050"/>
            <a:ext cx="5476875" cy="606425"/>
          </a:xfrm>
          <a:prstGeom prst="roundRect">
            <a:avLst>
              <a:gd name="adj" fmla="val 16667"/>
            </a:avLst>
          </a:prstGeom>
          <a:gradFill rotWithShape="1">
            <a:gsLst>
              <a:gs pos="0">
                <a:srgbClr val="6EFF01">
                  <a:alpha val="100000"/>
                </a:srgbClr>
              </a:gs>
              <a:gs pos="89999">
                <a:srgbClr val="0F5000">
                  <a:alpha val="100000"/>
                </a:srgbClr>
              </a:gs>
              <a:gs pos="100000">
                <a:srgbClr val="0F5000">
                  <a:alpha val="100000"/>
                </a:srgbClr>
              </a:gs>
            </a:gsLst>
            <a:lin ang="2700000" scaled="1"/>
            <a:tileRect/>
          </a:gradFill>
          <a:ln w="9525">
            <a:noFill/>
          </a:ln>
        </p:spPr>
        <p:txBody>
          <a:bodyPr anchor="ctr"/>
          <a:p>
            <a:pPr lvl="0" algn="ctr" eaLnBrk="0" fontAlgn="ctr" hangingPunct="0">
              <a:buClr>
                <a:srgbClr val="FF0000"/>
              </a:buClr>
              <a:buSzPct val="70000"/>
            </a:pPr>
            <a:r>
              <a:rPr lang="zh-CN" altLang="en-US" b="1" dirty="0">
                <a:solidFill>
                  <a:schemeClr val="bg1"/>
                </a:solidFill>
                <a:latin typeface="Arial" panose="020B0604020202020204" charset="-12"/>
                <a:ea typeface="宋体" panose="02010600030101010101" pitchFamily="2" charset="-122"/>
                <a:sym typeface="微软雅黑" panose="020B0503020204020204" pitchFamily="2" charset="-122"/>
              </a:rPr>
              <a:t>射频辐射抗扰度</a:t>
            </a:r>
            <a:r>
              <a:rPr lang="en-US" altLang="zh-CN" b="1" dirty="0">
                <a:solidFill>
                  <a:schemeClr val="bg1"/>
                </a:solidFill>
                <a:latin typeface="Arial" panose="020B0604020202020204" charset="-12"/>
                <a:ea typeface="宋体" panose="02010600030101010101" pitchFamily="2" charset="-122"/>
                <a:sym typeface="微软雅黑" panose="020B0503020204020204" pitchFamily="2" charset="-122"/>
              </a:rPr>
              <a:t>:</a:t>
            </a:r>
            <a:r>
              <a:rPr lang="zh-CN" altLang="en-US" b="1" dirty="0">
                <a:solidFill>
                  <a:schemeClr val="bg1"/>
                </a:solidFill>
                <a:latin typeface="Arial" panose="020B0604020202020204" charset="-12"/>
                <a:ea typeface="宋体" panose="02010600030101010101" pitchFamily="2" charset="-122"/>
                <a:sym typeface="微软雅黑" panose="020B0503020204020204" pitchFamily="2" charset="-122"/>
              </a:rPr>
              <a:t>大电流注入</a:t>
            </a:r>
            <a:r>
              <a:rPr lang="zh-CN" altLang="zh-CN" b="1" dirty="0">
                <a:solidFill>
                  <a:schemeClr val="bg1"/>
                </a:solidFill>
                <a:latin typeface="Arial" panose="020B0604020202020204" charset="-12"/>
                <a:ea typeface="宋体" panose="02010600030101010101" pitchFamily="2" charset="-122"/>
                <a:sym typeface="微软雅黑" panose="020B0503020204020204" pitchFamily="2" charset="-122"/>
              </a:rPr>
              <a:t>法</a:t>
            </a:r>
            <a:endParaRPr lang="zh-CN" altLang="zh-CN" b="1" dirty="0">
              <a:solidFill>
                <a:schemeClr val="bg1"/>
              </a:solidFill>
              <a:latin typeface="Arial" panose="020B0604020202020204" charset="-12"/>
              <a:ea typeface="宋体" panose="02010600030101010101" pitchFamily="2" charset="-122"/>
              <a:sym typeface="微软雅黑" panose="020B0503020204020204" pitchFamily="2" charset="-122"/>
            </a:endParaRPr>
          </a:p>
        </p:txBody>
      </p:sp>
      <p:sp>
        <p:nvSpPr>
          <p:cNvPr id="56324" name="灯片编号占位符 1"/>
          <p:cNvSpPr/>
          <p:nvPr>
            <p:ph type="sldNum" sz="quarter" idx="12"/>
          </p:nvPr>
        </p:nvSpPr>
        <p:spPr/>
        <p:txBody>
          <a:bodyPr anchor="ctr"/>
          <a:p>
            <a:fld id="{9A0DB2DC-4C9A-4742-B13C-FB6460FD3503}" type="slidenum">
              <a:rPr lang="zh-CN" altLang="en-US" dirty="0">
                <a:solidFill>
                  <a:srgbClr val="898989"/>
                </a:solidFill>
                <a:latin typeface="Calibri" panose="020F0502020204030204" pitchFamily="2"/>
                <a:ea typeface="宋体" panose="02010600030101010101" pitchFamily="2" charset="-122"/>
              </a:rPr>
            </a:fld>
            <a:endParaRPr lang="zh-CN" altLang="en-US" dirty="0">
              <a:solidFill>
                <a:srgbClr val="898989"/>
              </a:solidFill>
              <a:latin typeface="Calibri" panose="020F0502020204030204" pitchFamily="2"/>
              <a:ea typeface="宋体" panose="02010600030101010101" pitchFamily="2" charset="-122"/>
            </a:endParaRPr>
          </a:p>
        </p:txBody>
      </p:sp>
      <p:pic>
        <p:nvPicPr>
          <p:cNvPr id="56325" name="图片 16" descr="BCI-1"/>
          <p:cNvPicPr>
            <a:picLocks noChangeAspect="1"/>
          </p:cNvPicPr>
          <p:nvPr/>
        </p:nvPicPr>
        <p:blipFill>
          <a:blip r:embed="rId1"/>
          <a:stretch>
            <a:fillRect/>
          </a:stretch>
        </p:blipFill>
        <p:spPr>
          <a:xfrm>
            <a:off x="684213" y="3717925"/>
            <a:ext cx="7773987" cy="2443163"/>
          </a:xfrm>
          <a:prstGeom prst="rect">
            <a:avLst/>
          </a:prstGeom>
          <a:noFill/>
          <a:ln w="9525">
            <a:noFill/>
          </a:ln>
        </p:spPr>
      </p:pic>
      <p:sp>
        <p:nvSpPr>
          <p:cNvPr id="56326" name="AutoShape 4"/>
          <p:cNvSpPr/>
          <p:nvPr/>
        </p:nvSpPr>
        <p:spPr>
          <a:xfrm>
            <a:off x="684213" y="1484313"/>
            <a:ext cx="7921625" cy="1727200"/>
          </a:xfrm>
          <a:prstGeom prst="roundRect">
            <a:avLst>
              <a:gd name="adj" fmla="val 4782"/>
            </a:avLst>
          </a:prstGeom>
          <a:noFill/>
          <a:ln w="9525">
            <a:noFill/>
          </a:ln>
        </p:spPr>
        <p:txBody>
          <a:bodyPr anchor="ctr"/>
          <a:p>
            <a:pPr marL="0" lvl="2" defTabSz="0" eaLnBrk="0" fontAlgn="ctr" hangingPunct="0">
              <a:lnSpc>
                <a:spcPct val="130000"/>
              </a:lnSpc>
              <a:buClr>
                <a:srgbClr val="FF0000"/>
              </a:buClr>
              <a:buSzPct val="70000"/>
              <a:buFont typeface="Wingdings" panose="05000000000000000000" pitchFamily="2" charset="2"/>
              <a:tabLst>
                <a:tab pos="136525" algn="l"/>
              </a:tabLst>
            </a:pPr>
            <a:r>
              <a:rPr lang="zh-CN" altLang="en-US" sz="2000" dirty="0">
                <a:latin typeface="宋体" panose="02010600030101010101" pitchFamily="2" charset="-122"/>
                <a:ea typeface="宋体" panose="02010600030101010101" pitchFamily="2" charset="-122"/>
                <a:sym typeface="宋体" panose="02010600030101010101" pitchFamily="2" charset="-122"/>
              </a:rPr>
              <a:t>测试目的：通过向汽车电子设备的电缆线束注入一定强度的干扰电流，考察汽车电子设备的辐射电磁场抗扰度能力。</a:t>
            </a:r>
            <a:endParaRPr lang="zh-CN" altLang="en-US" sz="2000" dirty="0">
              <a:latin typeface="宋体" panose="02010600030101010101" pitchFamily="2" charset="-122"/>
              <a:ea typeface="宋体" panose="02010600030101010101" pitchFamily="2" charset="-122"/>
              <a:sym typeface="宋体" panose="02010600030101010101" pitchFamily="2" charset="-122"/>
            </a:endParaRPr>
          </a:p>
          <a:p>
            <a:pPr marL="0" lvl="2" defTabSz="0" eaLnBrk="0" fontAlgn="ctr" hangingPunct="0">
              <a:lnSpc>
                <a:spcPct val="130000"/>
              </a:lnSpc>
              <a:buClr>
                <a:srgbClr val="FF0000"/>
              </a:buClr>
              <a:buSzPct val="70000"/>
              <a:buFont typeface="Wingdings" panose="05000000000000000000" pitchFamily="2" charset="2"/>
              <a:tabLst>
                <a:tab pos="136525" algn="l"/>
              </a:tabLst>
            </a:pPr>
            <a:r>
              <a:rPr lang="zh-CN" altLang="en-US" sz="2000" dirty="0">
                <a:latin typeface="宋体" panose="02010600030101010101" pitchFamily="2" charset="-122"/>
                <a:ea typeface="宋体" panose="02010600030101010101" pitchFamily="2" charset="-122"/>
                <a:sym typeface="宋体" panose="02010600030101010101" pitchFamily="2" charset="-122"/>
              </a:rPr>
              <a:t>测试依据：ISO11452-4、GB/T 17619、SAE J1113-4、2004-104-EC</a:t>
            </a:r>
            <a:endParaRPr lang="zh-CN" altLang="en-US" sz="2000" dirty="0">
              <a:latin typeface="宋体" panose="02010600030101010101" pitchFamily="2" charset="-122"/>
              <a:ea typeface="宋体" panose="02010600030101010101" pitchFamily="2" charset="-122"/>
              <a:sym typeface="宋体" panose="02010600030101010101" pitchFamily="2" charset="-122"/>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8369" name="Text Box 2"/>
          <p:cNvSpPr txBox="1"/>
          <p:nvPr/>
        </p:nvSpPr>
        <p:spPr>
          <a:xfrm>
            <a:off x="1062038" y="1217613"/>
            <a:ext cx="7038975" cy="365125"/>
          </a:xfrm>
          <a:prstGeom prst="rect">
            <a:avLst/>
          </a:prstGeom>
          <a:noFill/>
          <a:ln w="9525">
            <a:noFill/>
          </a:ln>
        </p:spPr>
        <p:txBody>
          <a:bodyPr anchor="ctr">
            <a:spAutoFit/>
          </a:bodyPr>
          <a:p>
            <a:pPr lvl="0" eaLnBrk="0" hangingPunct="0"/>
            <a:endParaRPr lang="zh-CN" altLang="en-US" sz="1800" dirty="0">
              <a:latin typeface="Arial" panose="020B0604020202020204" pitchFamily="34" charset="0"/>
              <a:ea typeface="宋体" panose="02010600030101010101" pitchFamily="2" charset="-122"/>
            </a:endParaRPr>
          </a:p>
        </p:txBody>
      </p:sp>
      <p:sp>
        <p:nvSpPr>
          <p:cNvPr id="58370" name="AutoShape 4"/>
          <p:cNvSpPr/>
          <p:nvPr/>
        </p:nvSpPr>
        <p:spPr>
          <a:xfrm>
            <a:off x="684213" y="1628775"/>
            <a:ext cx="7920037" cy="4608513"/>
          </a:xfrm>
          <a:prstGeom prst="roundRect">
            <a:avLst>
              <a:gd name="adj" fmla="val 4782"/>
            </a:avLst>
          </a:prstGeom>
          <a:noFill/>
          <a:ln w="9525">
            <a:noFill/>
          </a:ln>
        </p:spPr>
        <p:txBody>
          <a:bodyPr anchor="ctr"/>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Char char="n"/>
              <a:tabLst>
                <a:tab pos="136525" algn="l"/>
              </a:tabLst>
            </a:pPr>
            <a:endParaRPr lang="zh-CN" altLang="en-US" sz="16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p:txBody>
      </p:sp>
      <p:sp>
        <p:nvSpPr>
          <p:cNvPr id="58371" name="AutoShape 3"/>
          <p:cNvSpPr/>
          <p:nvPr/>
        </p:nvSpPr>
        <p:spPr>
          <a:xfrm>
            <a:off x="900113" y="1196975"/>
            <a:ext cx="4895850" cy="606425"/>
          </a:xfrm>
          <a:prstGeom prst="roundRect">
            <a:avLst>
              <a:gd name="adj" fmla="val 16667"/>
            </a:avLst>
          </a:prstGeom>
          <a:gradFill rotWithShape="1">
            <a:gsLst>
              <a:gs pos="0">
                <a:srgbClr val="6EFF01">
                  <a:alpha val="100000"/>
                </a:srgbClr>
              </a:gs>
              <a:gs pos="89999">
                <a:srgbClr val="0F5000">
                  <a:alpha val="100000"/>
                </a:srgbClr>
              </a:gs>
              <a:gs pos="100000">
                <a:srgbClr val="0F5000">
                  <a:alpha val="100000"/>
                </a:srgbClr>
              </a:gs>
            </a:gsLst>
            <a:lin ang="2700000" scaled="1"/>
            <a:tileRect/>
          </a:gradFill>
          <a:ln w="9525">
            <a:noFill/>
          </a:ln>
        </p:spPr>
        <p:txBody>
          <a:bodyPr anchor="ctr"/>
          <a:p>
            <a:pPr lvl="0" algn="ctr" eaLnBrk="0" fontAlgn="ctr" hangingPunct="0">
              <a:buClr>
                <a:srgbClr val="FF0000"/>
              </a:buClr>
              <a:buSzPct val="70000"/>
            </a:pPr>
            <a:r>
              <a:rPr lang="zh-CN" altLang="en-US" b="1" dirty="0">
                <a:solidFill>
                  <a:schemeClr val="bg1"/>
                </a:solidFill>
                <a:latin typeface="微软雅黑" panose="020B0503020204020204" pitchFamily="2" charset="-122"/>
                <a:ea typeface="微软雅黑" panose="020B0503020204020204" pitchFamily="2" charset="-122"/>
                <a:sym typeface="微软雅黑" panose="020B0503020204020204" pitchFamily="2" charset="-122"/>
              </a:rPr>
              <a:t>汽车电子瞬态抗扰度测试</a:t>
            </a:r>
            <a:endParaRPr lang="zh-CN" altLang="en-US" b="1" dirty="0">
              <a:solidFill>
                <a:schemeClr val="bg1"/>
              </a:solidFill>
              <a:latin typeface="微软雅黑" panose="020B0503020204020204" pitchFamily="2" charset="-122"/>
              <a:ea typeface="微软雅黑" panose="020B0503020204020204" pitchFamily="2" charset="-122"/>
              <a:sym typeface="微软雅黑" panose="020B0503020204020204" pitchFamily="2" charset="-122"/>
            </a:endParaRPr>
          </a:p>
        </p:txBody>
      </p:sp>
      <p:sp>
        <p:nvSpPr>
          <p:cNvPr id="58372" name="AutoShape 4"/>
          <p:cNvSpPr/>
          <p:nvPr/>
        </p:nvSpPr>
        <p:spPr>
          <a:xfrm>
            <a:off x="755650" y="1487488"/>
            <a:ext cx="7489825" cy="4391025"/>
          </a:xfrm>
          <a:prstGeom prst="roundRect">
            <a:avLst>
              <a:gd name="adj" fmla="val 4782"/>
            </a:avLst>
          </a:prstGeom>
          <a:noFill/>
          <a:ln w="9525">
            <a:noFill/>
          </a:ln>
        </p:spPr>
        <p:txBody>
          <a:bodyPr wrap="square" anchor="ctr"/>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1800" u="none" baseline="0" dirty="0">
              <a:solidFill>
                <a:schemeClr val="tx1"/>
              </a:solidFill>
              <a:latin typeface="Arial" panose="020B0604020202020204" pitchFamily="34" charset="0"/>
              <a:ea typeface="宋体" panose="02010600030101010101" pitchFamily="2" charset="-122"/>
            </a:endParaRPr>
          </a:p>
          <a:p>
            <a:pPr lvl="0" indent="914400" defTabSz="0" eaLnBrk="0" fontAlgn="ctr" hangingPunct="0">
              <a:lnSpc>
                <a:spcPct val="170000"/>
              </a:lnSpc>
              <a:buClr>
                <a:srgbClr val="FF0000"/>
              </a:buClr>
              <a:buSzPct val="70000"/>
              <a:buFont typeface="Wingdings" panose="05000000000000000000" pitchFamily="2" charset="2"/>
              <a:buNone/>
              <a:tabLst>
                <a:tab pos="136525" algn="l"/>
              </a:tabLst>
            </a:pPr>
            <a:r>
              <a:rPr lang="zh-CN" altLang="en-US" sz="1800" dirty="0">
                <a:latin typeface="Arial" panose="020B0604020202020204" pitchFamily="34" charset="0"/>
                <a:ea typeface="宋体" panose="02010600030101010101" pitchFamily="2" charset="-122"/>
              </a:rPr>
              <a:t>瞬态现象发生的原因是一稳定的系统突然发生变化所引起的现象，在变化的过程中产生瞬间、短暂的电流或电压脉冲现象，其瞬间脉冲的延续时间极短，从毫秒至微秒不等。</a:t>
            </a:r>
            <a:endParaRPr lang="zh-CN" altLang="en-US" sz="1800" b="1" dirty="0">
              <a:latin typeface="Arial" panose="020B0604020202020204" pitchFamily="34" charset="0"/>
              <a:ea typeface="宋体" panose="02010600030101010101" pitchFamily="2" charset="-122"/>
              <a:sym typeface="Arial" panose="020B0604020202020204" pitchFamily="34" charset="0"/>
            </a:endParaRPr>
          </a:p>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r>
              <a:rPr lang="zh-CN" altLang="en-US" sz="1800" u="none" baseline="0" dirty="0">
                <a:solidFill>
                  <a:schemeClr val="tx1"/>
                </a:solidFill>
                <a:latin typeface="Arial" panose="020B0604020202020204" pitchFamily="34" charset="0"/>
                <a:ea typeface="宋体" panose="02010600030101010101" pitchFamily="2" charset="-122"/>
              </a:rPr>
              <a:t>    一般而言，瞬态现象会发生在车辆的线束上</a:t>
            </a:r>
            <a:endParaRPr lang="zh-CN" altLang="en-US" sz="1800" u="none" baseline="0" dirty="0">
              <a:solidFill>
                <a:schemeClr val="tx1"/>
              </a:solidFill>
              <a:latin typeface="Arial" panose="020B0604020202020204" pitchFamily="34" charset="0"/>
              <a:ea typeface="宋体" panose="02010600030101010101" pitchFamily="2" charset="-122"/>
            </a:endParaRPr>
          </a:p>
          <a:p>
            <a:pPr marL="742950" lvl="1" indent="-285750" algn="l" defTabSz="0" eaLnBrk="0" fontAlgn="ctr" latinLnBrk="0" hangingPunct="0">
              <a:lnSpc>
                <a:spcPct val="170000"/>
              </a:lnSpc>
              <a:spcBef>
                <a:spcPct val="0"/>
              </a:spcBef>
              <a:spcAft>
                <a:spcPct val="0"/>
              </a:spcAft>
              <a:buClr>
                <a:srgbClr val="FF0000"/>
              </a:buClr>
              <a:buFont typeface="Wingdings" panose="05000000000000000000" pitchFamily="2" charset="2"/>
              <a:buChar char="ü"/>
              <a:tabLst>
                <a:tab pos="136525" algn="l"/>
              </a:tabLst>
            </a:pPr>
            <a:r>
              <a:rPr lang="zh-CN" altLang="en-US" sz="1800" u="none" baseline="0" dirty="0">
                <a:solidFill>
                  <a:schemeClr val="tx1"/>
                </a:solidFill>
                <a:latin typeface="Arial" panose="020B0604020202020204" pitchFamily="34" charset="0"/>
                <a:ea typeface="宋体" panose="02010600030101010101" pitchFamily="2" charset="-122"/>
              </a:rPr>
              <a:t>   感性负载变化</a:t>
            </a:r>
            <a:endParaRPr lang="zh-CN" altLang="en-US" sz="1800" u="none" baseline="0" dirty="0">
              <a:solidFill>
                <a:schemeClr val="tx1"/>
              </a:solidFill>
              <a:latin typeface="Arial" panose="020B0604020202020204" pitchFamily="34" charset="0"/>
              <a:ea typeface="宋体" panose="02010600030101010101" pitchFamily="2" charset="-122"/>
            </a:endParaRPr>
          </a:p>
          <a:p>
            <a:pPr marL="742950" lvl="1" indent="-285750" algn="l" defTabSz="0" eaLnBrk="0" fontAlgn="ctr" latinLnBrk="0" hangingPunct="0">
              <a:lnSpc>
                <a:spcPct val="170000"/>
              </a:lnSpc>
              <a:spcBef>
                <a:spcPct val="0"/>
              </a:spcBef>
              <a:spcAft>
                <a:spcPct val="0"/>
              </a:spcAft>
              <a:buClr>
                <a:srgbClr val="FF0000"/>
              </a:buClr>
              <a:buFont typeface="Wingdings" panose="05000000000000000000" pitchFamily="2" charset="2"/>
              <a:buChar char="ü"/>
              <a:tabLst>
                <a:tab pos="136525" algn="l"/>
              </a:tabLst>
            </a:pPr>
            <a:r>
              <a:rPr lang="zh-CN" altLang="en-US" sz="1800" u="none" baseline="0" dirty="0">
                <a:solidFill>
                  <a:schemeClr val="tx1"/>
                </a:solidFill>
                <a:latin typeface="Arial" panose="020B0604020202020204" pitchFamily="34" charset="0"/>
                <a:ea typeface="宋体" panose="02010600030101010101" pitchFamily="2" charset="-122"/>
              </a:rPr>
              <a:t>   交流电源供应延迟</a:t>
            </a:r>
            <a:endParaRPr lang="zh-CN" altLang="en-US" sz="1800" u="none" baseline="0" dirty="0">
              <a:solidFill>
                <a:schemeClr val="tx1"/>
              </a:solidFill>
              <a:latin typeface="Arial" panose="020B0604020202020204" pitchFamily="34" charset="0"/>
              <a:ea typeface="宋体" panose="02010600030101010101" pitchFamily="2" charset="-122"/>
            </a:endParaRPr>
          </a:p>
          <a:p>
            <a:pPr marL="742950" lvl="1" indent="-285750" algn="l" defTabSz="0" eaLnBrk="0" fontAlgn="ctr" latinLnBrk="0" hangingPunct="0">
              <a:lnSpc>
                <a:spcPct val="170000"/>
              </a:lnSpc>
              <a:spcBef>
                <a:spcPct val="0"/>
              </a:spcBef>
              <a:spcAft>
                <a:spcPct val="0"/>
              </a:spcAft>
              <a:buClr>
                <a:srgbClr val="FF0000"/>
              </a:buClr>
              <a:buFont typeface="Wingdings" panose="05000000000000000000" pitchFamily="2" charset="2"/>
              <a:buChar char="ü"/>
              <a:tabLst>
                <a:tab pos="136525" algn="l"/>
              </a:tabLst>
            </a:pPr>
            <a:r>
              <a:rPr lang="zh-CN" altLang="en-US" sz="1800" u="none" baseline="0" dirty="0">
                <a:solidFill>
                  <a:schemeClr val="tx1"/>
                </a:solidFill>
                <a:latin typeface="Arial" panose="020B0604020202020204" pitchFamily="34" charset="0"/>
                <a:ea typeface="宋体" panose="02010600030101010101" pitchFamily="2" charset="-122"/>
              </a:rPr>
              <a:t>   抛负载脉冲</a:t>
            </a:r>
            <a:endParaRPr lang="zh-CN" altLang="en-US" sz="1800" u="none" baseline="0" dirty="0">
              <a:solidFill>
                <a:schemeClr val="tx1"/>
              </a:solidFill>
              <a:latin typeface="Arial" panose="020B0604020202020204" pitchFamily="34" charset="0"/>
              <a:ea typeface="宋体" panose="02010600030101010101" pitchFamily="2" charset="-122"/>
            </a:endParaRPr>
          </a:p>
          <a:p>
            <a:pPr marL="742950" lvl="1" indent="-285750" algn="l" defTabSz="0" eaLnBrk="0" fontAlgn="ctr" latinLnBrk="0" hangingPunct="0">
              <a:lnSpc>
                <a:spcPct val="170000"/>
              </a:lnSpc>
              <a:spcBef>
                <a:spcPct val="0"/>
              </a:spcBef>
              <a:spcAft>
                <a:spcPct val="0"/>
              </a:spcAft>
              <a:buClr>
                <a:srgbClr val="FF0000"/>
              </a:buClr>
              <a:buFont typeface="Wingdings" panose="05000000000000000000" pitchFamily="2" charset="2"/>
              <a:buChar char="ü"/>
              <a:tabLst>
                <a:tab pos="136525" algn="l"/>
              </a:tabLst>
            </a:pPr>
            <a:r>
              <a:rPr lang="zh-CN" altLang="en-US" sz="1800" u="none" baseline="0" dirty="0">
                <a:solidFill>
                  <a:schemeClr val="tx1"/>
                </a:solidFill>
                <a:latin typeface="Arial" panose="020B0604020202020204" pitchFamily="34" charset="0"/>
                <a:ea typeface="宋体" panose="02010600030101010101" pitchFamily="2" charset="-122"/>
              </a:rPr>
              <a:t>   切换过程所产生的瞬态波</a:t>
            </a:r>
            <a:endParaRPr lang="zh-CN" altLang="en-US" sz="1800" u="none" baseline="0" dirty="0">
              <a:solidFill>
                <a:schemeClr val="tx1"/>
              </a:solidFill>
              <a:latin typeface="Arial" panose="020B0604020202020204" pitchFamily="34" charset="0"/>
              <a:ea typeface="宋体" panose="02010600030101010101" pitchFamily="2" charset="-122"/>
            </a:endParaRPr>
          </a:p>
          <a:p>
            <a:pPr marL="742950" lvl="1" indent="-285750" algn="l" defTabSz="0" eaLnBrk="0" fontAlgn="ctr" latinLnBrk="0" hangingPunct="0">
              <a:lnSpc>
                <a:spcPct val="170000"/>
              </a:lnSpc>
              <a:spcBef>
                <a:spcPct val="0"/>
              </a:spcBef>
              <a:spcAft>
                <a:spcPct val="0"/>
              </a:spcAft>
              <a:buClr>
                <a:srgbClr val="FF0000"/>
              </a:buClr>
              <a:buFont typeface="Wingdings" panose="05000000000000000000" pitchFamily="2" charset="2"/>
              <a:buChar char="ü"/>
              <a:tabLst>
                <a:tab pos="136525" algn="l"/>
              </a:tabLst>
            </a:pPr>
            <a:r>
              <a:rPr lang="zh-CN" altLang="en-US" sz="1800" u="none" baseline="0" dirty="0">
                <a:solidFill>
                  <a:schemeClr val="tx1"/>
                </a:solidFill>
                <a:latin typeface="Arial" panose="020B0604020202020204" pitchFamily="34" charset="0"/>
                <a:ea typeface="宋体" panose="02010600030101010101" pitchFamily="2" charset="-122"/>
              </a:rPr>
              <a:t>   供电电压下降 </a:t>
            </a:r>
            <a:r>
              <a:rPr lang="zh-CN" altLang="en-US" sz="1600" u="none" baseline="0" dirty="0">
                <a:solidFill>
                  <a:schemeClr val="tx1"/>
                </a:solidFill>
                <a:latin typeface="宋体" panose="02010600030101010101" pitchFamily="2" charset="-122"/>
                <a:ea typeface="宋体" panose="02010600030101010101" pitchFamily="2" charset="-122"/>
              </a:rPr>
              <a:t> </a:t>
            </a:r>
            <a:endParaRPr lang="zh-CN" altLang="en-US" sz="16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0417" name="Text Box 2"/>
          <p:cNvSpPr txBox="1"/>
          <p:nvPr/>
        </p:nvSpPr>
        <p:spPr>
          <a:xfrm>
            <a:off x="1062038" y="1217613"/>
            <a:ext cx="7038975" cy="365125"/>
          </a:xfrm>
          <a:prstGeom prst="rect">
            <a:avLst/>
          </a:prstGeom>
          <a:noFill/>
          <a:ln w="9525">
            <a:noFill/>
          </a:ln>
        </p:spPr>
        <p:txBody>
          <a:bodyPr anchor="ctr">
            <a:spAutoFit/>
          </a:bodyPr>
          <a:p>
            <a:pPr lvl="0" eaLnBrk="0" hangingPunct="0"/>
            <a:endParaRPr lang="zh-CN" altLang="en-US" sz="1800" dirty="0">
              <a:latin typeface="Arial" panose="020B0604020202020204" pitchFamily="34" charset="0"/>
              <a:ea typeface="宋体" panose="02010600030101010101" pitchFamily="2" charset="-122"/>
            </a:endParaRPr>
          </a:p>
        </p:txBody>
      </p:sp>
      <p:sp>
        <p:nvSpPr>
          <p:cNvPr id="60418" name="AutoShape 4"/>
          <p:cNvSpPr/>
          <p:nvPr/>
        </p:nvSpPr>
        <p:spPr>
          <a:xfrm>
            <a:off x="614363" y="1555750"/>
            <a:ext cx="7920037" cy="4752975"/>
          </a:xfrm>
          <a:prstGeom prst="roundRect">
            <a:avLst>
              <a:gd name="adj" fmla="val 4782"/>
            </a:avLst>
          </a:prstGeom>
          <a:noFill/>
          <a:ln w="9525">
            <a:noFill/>
          </a:ln>
        </p:spPr>
        <p:txBody>
          <a:bodyPr anchor="ctr"/>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Char char="n"/>
              <a:tabLst>
                <a:tab pos="136525" algn="l"/>
              </a:tabLst>
            </a:pPr>
            <a:endParaRPr lang="zh-CN" altLang="en-US" sz="16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p:txBody>
      </p:sp>
      <p:sp>
        <p:nvSpPr>
          <p:cNvPr id="60419" name="AutoShape 3"/>
          <p:cNvSpPr/>
          <p:nvPr/>
        </p:nvSpPr>
        <p:spPr>
          <a:xfrm>
            <a:off x="971550" y="1127125"/>
            <a:ext cx="4464050" cy="606425"/>
          </a:xfrm>
          <a:prstGeom prst="roundRect">
            <a:avLst>
              <a:gd name="adj" fmla="val 16667"/>
            </a:avLst>
          </a:prstGeom>
          <a:gradFill rotWithShape="1">
            <a:gsLst>
              <a:gs pos="0">
                <a:srgbClr val="6EFF01">
                  <a:alpha val="100000"/>
                </a:srgbClr>
              </a:gs>
              <a:gs pos="89999">
                <a:srgbClr val="0F5000">
                  <a:alpha val="100000"/>
                </a:srgbClr>
              </a:gs>
              <a:gs pos="100000">
                <a:srgbClr val="0F5000">
                  <a:alpha val="100000"/>
                </a:srgbClr>
              </a:gs>
            </a:gsLst>
            <a:lin ang="2700000" scaled="1"/>
            <a:tileRect/>
          </a:gradFill>
          <a:ln w="9525">
            <a:noFill/>
          </a:ln>
        </p:spPr>
        <p:txBody>
          <a:bodyPr anchor="ctr"/>
          <a:p>
            <a:pPr lvl="0" algn="ctr" eaLnBrk="0" fontAlgn="ctr" hangingPunct="0">
              <a:buClr>
                <a:srgbClr val="FF0000"/>
              </a:buClr>
              <a:buSzPct val="70000"/>
            </a:pPr>
            <a:r>
              <a:rPr lang="zh-CN" altLang="en-US" b="1" dirty="0">
                <a:solidFill>
                  <a:schemeClr val="bg1"/>
                </a:solidFill>
                <a:latin typeface="Arial" panose="020B0604020202020204" pitchFamily="34" charset="0"/>
                <a:ea typeface="宋体" panose="02010600030101010101" pitchFamily="2" charset="-122"/>
                <a:sym typeface="微软雅黑" panose="020B0503020204020204" pitchFamily="2" charset="-122"/>
              </a:rPr>
              <a:t>瞬态抗扰度测试标准</a:t>
            </a:r>
            <a:endParaRPr lang="zh-CN" altLang="en-US" b="1" dirty="0">
              <a:solidFill>
                <a:schemeClr val="bg1"/>
              </a:solidFill>
              <a:latin typeface="Arial" panose="020B0604020202020204" pitchFamily="34" charset="0"/>
              <a:ea typeface="宋体" panose="02010600030101010101" pitchFamily="2" charset="-122"/>
              <a:sym typeface="微软雅黑" panose="020B0503020204020204" pitchFamily="2" charset="-122"/>
            </a:endParaRPr>
          </a:p>
        </p:txBody>
      </p:sp>
      <p:graphicFrame>
        <p:nvGraphicFramePr>
          <p:cNvPr id="40965" name="表格 40964"/>
          <p:cNvGraphicFramePr/>
          <p:nvPr/>
        </p:nvGraphicFramePr>
        <p:xfrm>
          <a:off x="1044575" y="1920875"/>
          <a:ext cx="7127875" cy="3768725"/>
        </p:xfrm>
        <a:graphic>
          <a:graphicData uri="http://schemas.openxmlformats.org/drawingml/2006/table">
            <a:tbl>
              <a:tblPr/>
              <a:tblGrid>
                <a:gridCol w="1346200"/>
                <a:gridCol w="1533525"/>
                <a:gridCol w="4248150"/>
              </a:tblGrid>
              <a:tr h="644525">
                <a:tc>
                  <a:txBody>
                    <a:bodyPr wrap="square"/>
                    <a:lstStyle>
                      <a:lvl1pPr marL="342900" lvl="0" indent="-342900" algn="l" defTabSz="914400" eaLnBrk="0" fontAlgn="base" latinLnBrk="0" hangingPunct="0">
                        <a:spcBef>
                          <a:spcPct val="20000"/>
                        </a:spcBef>
                        <a:spcAft>
                          <a:spcPct val="0"/>
                        </a:spcAft>
                        <a:buFont typeface="Arial" panose="020B0604020202020204" pitchFamily="34" charset="0"/>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spcBef>
                          <a:spcPct val="20000"/>
                        </a:spcBef>
                        <a:buNone/>
                      </a:pPr>
                      <a:r>
                        <a:rPr lang="zh-CN" altLang="en-US" sz="1400" b="1" dirty="0">
                          <a:solidFill>
                            <a:srgbClr val="FFFFFF"/>
                          </a:solidFill>
                          <a:latin typeface="Calibri" panose="020F0502020204030204" pitchFamily="2"/>
                        </a:rPr>
                        <a:t>国家标准</a:t>
                      </a:r>
                      <a:endParaRPr lang="zh-CN" altLang="en-US" sz="1400" b="1" dirty="0">
                        <a:solidFill>
                          <a:srgbClr val="FFFFFF"/>
                        </a:solidFill>
                        <a:latin typeface="Calibri" panose="020F0502020204030204" pitchFamily="2"/>
                      </a:endParaRPr>
                    </a:p>
                  </a:txBody>
                  <a:tcPr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lnTlToBr>
                      <a:noFill/>
                    </a:lnTlToBr>
                    <a:lnBlToTr>
                      <a:noFill/>
                    </a:lnBlToTr>
                    <a:solidFill>
                      <a:srgbClr val="9BBB59">
                        <a:alpha val="100000"/>
                      </a:srgbClr>
                    </a:solidFill>
                  </a:tcPr>
                </a:tc>
                <a:tc>
                  <a:txBody>
                    <a:bodyPr wrap="square"/>
                    <a:lstStyle>
                      <a:lvl1pPr marL="342900" lvl="0" indent="-342900" algn="l" defTabSz="914400" eaLnBrk="0" fontAlgn="base" latinLnBrk="0" hangingPunct="0">
                        <a:spcBef>
                          <a:spcPct val="20000"/>
                        </a:spcBef>
                        <a:spcAft>
                          <a:spcPct val="0"/>
                        </a:spcAft>
                        <a:buFont typeface="Arial" panose="020B0604020202020204" pitchFamily="34" charset="0"/>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spcBef>
                          <a:spcPct val="20000"/>
                        </a:spcBef>
                        <a:buNone/>
                      </a:pPr>
                      <a:r>
                        <a:rPr lang="zh-CN" altLang="en-US" sz="1400" b="1" dirty="0">
                          <a:solidFill>
                            <a:srgbClr val="FFFFFF"/>
                          </a:solidFill>
                          <a:latin typeface="Calibri" panose="020F0502020204030204" pitchFamily="2"/>
                        </a:rPr>
                        <a:t>对应国际标准</a:t>
                      </a:r>
                      <a:endParaRPr lang="zh-CN" altLang="en-US" sz="1400" b="1" dirty="0">
                        <a:solidFill>
                          <a:srgbClr val="FFFFFF"/>
                        </a:solidFill>
                        <a:latin typeface="Calibri" panose="020F0502020204030204" pitchFamily="2"/>
                      </a:endParaRPr>
                    </a:p>
                  </a:txBody>
                  <a:tcPr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lnTlToBr>
                      <a:noFill/>
                    </a:lnTlToBr>
                    <a:lnBlToTr>
                      <a:noFill/>
                    </a:lnBlToTr>
                    <a:solidFill>
                      <a:srgbClr val="9BBB59">
                        <a:alpha val="100000"/>
                      </a:srgbClr>
                    </a:solidFill>
                  </a:tcPr>
                </a:tc>
                <a:tc>
                  <a:txBody>
                    <a:bodyPr wrap="square"/>
                    <a:lstStyle>
                      <a:lvl1pPr marL="342900" lvl="0" indent="-342900" algn="l" defTabSz="914400" eaLnBrk="0" fontAlgn="base" latinLnBrk="0" hangingPunct="0">
                        <a:spcBef>
                          <a:spcPct val="20000"/>
                        </a:spcBef>
                        <a:spcAft>
                          <a:spcPct val="0"/>
                        </a:spcAft>
                        <a:buFont typeface="Arial" panose="020B0604020202020204" pitchFamily="34" charset="0"/>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spcBef>
                          <a:spcPct val="20000"/>
                        </a:spcBef>
                        <a:buNone/>
                      </a:pPr>
                      <a:r>
                        <a:rPr lang="zh-CN" altLang="en-US" sz="1400" b="1" dirty="0">
                          <a:solidFill>
                            <a:srgbClr val="FFFFFF"/>
                          </a:solidFill>
                          <a:latin typeface="Calibri" panose="020F0502020204030204" pitchFamily="2"/>
                        </a:rPr>
                        <a:t>名称</a:t>
                      </a:r>
                      <a:endParaRPr lang="zh-CN" altLang="en-US" sz="1400" b="1" dirty="0">
                        <a:solidFill>
                          <a:srgbClr val="FFFFFF"/>
                        </a:solidFill>
                        <a:latin typeface="Calibri" panose="020F0502020204030204" pitchFamily="2"/>
                      </a:endParaRPr>
                    </a:p>
                  </a:txBody>
                  <a:tcPr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lnTlToBr>
                      <a:noFill/>
                    </a:lnTlToBr>
                    <a:lnBlToTr>
                      <a:noFill/>
                    </a:lnBlToTr>
                    <a:solidFill>
                      <a:srgbClr val="9BBB59">
                        <a:alpha val="100000"/>
                      </a:srgbClr>
                    </a:solidFill>
                  </a:tcPr>
                </a:tc>
              </a:tr>
              <a:tr h="912813">
                <a:tc>
                  <a:txBody>
                    <a:bodyPr wrap="square"/>
                    <a:lstStyle>
                      <a:lvl1pPr marL="342900" lvl="0" indent="-342900" algn="l" defTabSz="914400" eaLnBrk="0" fontAlgn="base" latinLnBrk="0" hangingPunct="0">
                        <a:spcBef>
                          <a:spcPct val="20000"/>
                        </a:spcBef>
                        <a:spcAft>
                          <a:spcPct val="0"/>
                        </a:spcAft>
                        <a:buFont typeface="Arial" panose="020B0604020202020204" pitchFamily="34" charset="0"/>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spcBef>
                          <a:spcPct val="20000"/>
                        </a:spcBef>
                        <a:buNone/>
                      </a:pPr>
                      <a:r>
                        <a:rPr lang="zh-CN" altLang="en-US" sz="1800" dirty="0">
                          <a:latin typeface="+mj-lt"/>
                        </a:rPr>
                        <a:t>GB/T 21437.1</a:t>
                      </a:r>
                      <a:endParaRPr lang="zh-CN" altLang="en-US" sz="1800" dirty="0">
                        <a:latin typeface="+mj-lt"/>
                      </a:endParaRPr>
                    </a:p>
                  </a:txBody>
                  <a:tcPr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EE7D1">
                        <a:alpha val="100000"/>
                      </a:srgbClr>
                    </a:solidFill>
                  </a:tcPr>
                </a:tc>
                <a:tc>
                  <a:txBody>
                    <a:bodyPr wrap="square"/>
                    <a:lstStyle>
                      <a:lvl1pPr marL="342900" lvl="0" indent="-342900" algn="l" defTabSz="914400" eaLnBrk="0" fontAlgn="base" latinLnBrk="0" hangingPunct="0">
                        <a:spcBef>
                          <a:spcPct val="20000"/>
                        </a:spcBef>
                        <a:spcAft>
                          <a:spcPct val="0"/>
                        </a:spcAft>
                        <a:buFont typeface="Arial" panose="020B0604020202020204" pitchFamily="34" charset="0"/>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spcBef>
                          <a:spcPct val="20000"/>
                        </a:spcBef>
                        <a:buNone/>
                      </a:pPr>
                      <a:r>
                        <a:rPr lang="zh-CN" altLang="en-US" sz="1800" dirty="0">
                          <a:latin typeface="+mj-lt"/>
                        </a:rPr>
                        <a:t>ISO7637.1</a:t>
                      </a:r>
                      <a:endParaRPr lang="zh-CN" altLang="en-US" sz="1800" dirty="0">
                        <a:latin typeface="+mj-lt"/>
                      </a:endParaRPr>
                    </a:p>
                  </a:txBody>
                  <a:tcPr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EE7D1">
                        <a:alpha val="100000"/>
                      </a:srgbClr>
                    </a:solidFill>
                  </a:tcPr>
                </a:tc>
                <a:tc>
                  <a:txBody>
                    <a:bodyPr wrap="square"/>
                    <a:lstStyle>
                      <a:lvl1pPr marL="342900" lvl="0" indent="-342900" algn="l" defTabSz="914400" eaLnBrk="0" fontAlgn="base" latinLnBrk="0" hangingPunct="0">
                        <a:spcBef>
                          <a:spcPct val="20000"/>
                        </a:spcBef>
                        <a:spcAft>
                          <a:spcPct val="0"/>
                        </a:spcAft>
                        <a:buFont typeface="Arial" panose="020B0604020202020204" pitchFamily="34" charset="0"/>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lnSpc>
                          <a:spcPct val="140000"/>
                        </a:lnSpc>
                        <a:spcBef>
                          <a:spcPct val="20000"/>
                        </a:spcBef>
                        <a:buNone/>
                      </a:pPr>
                      <a:r>
                        <a:rPr lang="zh-CN" altLang="en-US" sz="1800" dirty="0">
                          <a:latin typeface="+mj-lt"/>
                        </a:rPr>
                        <a:t>道路车辆 由传导和耦合引起的电骚扰</a:t>
                      </a:r>
                      <a:endParaRPr lang="zh-CN" altLang="en-US" sz="1800" dirty="0">
                        <a:latin typeface="+mj-lt"/>
                      </a:endParaRPr>
                    </a:p>
                    <a:p>
                      <a:pPr marL="0" lvl="0" indent="0" algn="ctr">
                        <a:lnSpc>
                          <a:spcPct val="140000"/>
                        </a:lnSpc>
                        <a:spcBef>
                          <a:spcPct val="20000"/>
                        </a:spcBef>
                        <a:buNone/>
                      </a:pPr>
                      <a:r>
                        <a:rPr lang="zh-CN" altLang="en-US" sz="1800" dirty="0">
                          <a:latin typeface="+mj-lt"/>
                        </a:rPr>
                        <a:t>第1部分：定义和一般描述</a:t>
                      </a:r>
                      <a:endParaRPr lang="zh-CN" altLang="en-US" sz="1800" dirty="0">
                        <a:latin typeface="+mj-lt"/>
                      </a:endParaRPr>
                    </a:p>
                  </a:txBody>
                  <a:tcPr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EE7D1">
                        <a:alpha val="100000"/>
                      </a:srgbClr>
                    </a:solidFill>
                  </a:tcPr>
                </a:tc>
              </a:tr>
              <a:tr h="912812">
                <a:tc>
                  <a:txBody>
                    <a:bodyPr wrap="square"/>
                    <a:lstStyle>
                      <a:lvl1pPr marL="342900" lvl="0" indent="-342900" algn="l" defTabSz="914400" eaLnBrk="0" fontAlgn="base" latinLnBrk="0" hangingPunct="0">
                        <a:spcBef>
                          <a:spcPct val="20000"/>
                        </a:spcBef>
                        <a:spcAft>
                          <a:spcPct val="0"/>
                        </a:spcAft>
                        <a:buFont typeface="Arial" panose="020B0604020202020204" pitchFamily="34" charset="0"/>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spcBef>
                          <a:spcPct val="20000"/>
                        </a:spcBef>
                        <a:buNone/>
                      </a:pPr>
                      <a:r>
                        <a:rPr lang="zh-CN" altLang="en-US" sz="1800" dirty="0">
                          <a:latin typeface="+mj-lt"/>
                        </a:rPr>
                        <a:t>GB/T 21437.2</a:t>
                      </a:r>
                      <a:endParaRPr lang="zh-CN" altLang="en-US" sz="1800" dirty="0">
                        <a:latin typeface="+mj-lt"/>
                      </a:endParaRPr>
                    </a:p>
                  </a:txBody>
                  <a:tcPr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FF3EA">
                        <a:alpha val="100000"/>
                      </a:srgbClr>
                    </a:solidFill>
                  </a:tcPr>
                </a:tc>
                <a:tc>
                  <a:txBody>
                    <a:bodyPr wrap="square"/>
                    <a:lstStyle>
                      <a:lvl1pPr marL="342900" lvl="0" indent="-342900" algn="l" defTabSz="914400" eaLnBrk="0" fontAlgn="base" latinLnBrk="0" hangingPunct="0">
                        <a:spcBef>
                          <a:spcPct val="20000"/>
                        </a:spcBef>
                        <a:spcAft>
                          <a:spcPct val="0"/>
                        </a:spcAft>
                        <a:buFont typeface="Arial" panose="020B0604020202020204" pitchFamily="34" charset="0"/>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spcBef>
                          <a:spcPct val="20000"/>
                        </a:spcBef>
                        <a:buNone/>
                      </a:pPr>
                      <a:r>
                        <a:rPr lang="zh-CN" altLang="en-US" sz="1800" dirty="0">
                          <a:latin typeface="+mj-lt"/>
                        </a:rPr>
                        <a:t>ISO7637.2</a:t>
                      </a:r>
                      <a:endParaRPr lang="zh-CN" altLang="en-US" sz="1800" dirty="0">
                        <a:latin typeface="+mj-lt"/>
                      </a:endParaRPr>
                    </a:p>
                  </a:txBody>
                  <a:tcPr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FF3EA">
                        <a:alpha val="100000"/>
                      </a:srgbClr>
                    </a:solidFill>
                  </a:tcPr>
                </a:tc>
                <a:tc>
                  <a:txBody>
                    <a:bodyPr wrap="square"/>
                    <a:lstStyle>
                      <a:lvl1pPr marL="342900" lvl="0" indent="-342900" algn="l" defTabSz="914400" eaLnBrk="0" fontAlgn="base" latinLnBrk="0" hangingPunct="0">
                        <a:spcBef>
                          <a:spcPct val="20000"/>
                        </a:spcBef>
                        <a:spcAft>
                          <a:spcPct val="0"/>
                        </a:spcAft>
                        <a:buFont typeface="Arial" panose="020B0604020202020204" pitchFamily="34" charset="0"/>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lnSpc>
                          <a:spcPct val="140000"/>
                        </a:lnSpc>
                        <a:spcBef>
                          <a:spcPct val="20000"/>
                        </a:spcBef>
                        <a:buNone/>
                      </a:pPr>
                      <a:r>
                        <a:rPr lang="zh-CN" altLang="en-US" sz="1800" dirty="0">
                          <a:latin typeface="+mj-lt"/>
                        </a:rPr>
                        <a:t>道路车辆 由传导和耦合引起的电骚扰</a:t>
                      </a:r>
                      <a:endParaRPr lang="zh-CN" altLang="en-US" sz="1800" dirty="0">
                        <a:latin typeface="+mj-lt"/>
                      </a:endParaRPr>
                    </a:p>
                    <a:p>
                      <a:pPr marL="0" lvl="0" indent="0" algn="ctr">
                        <a:lnSpc>
                          <a:spcPct val="140000"/>
                        </a:lnSpc>
                        <a:spcBef>
                          <a:spcPct val="20000"/>
                        </a:spcBef>
                        <a:buNone/>
                      </a:pPr>
                      <a:r>
                        <a:rPr lang="zh-CN" altLang="en-US" sz="1800" dirty="0">
                          <a:latin typeface="+mj-lt"/>
                        </a:rPr>
                        <a:t>第2部分：沿电源线的电瞬态传导</a:t>
                      </a:r>
                      <a:endParaRPr lang="zh-CN" altLang="en-US" sz="1800" dirty="0">
                        <a:latin typeface="+mj-lt"/>
                      </a:endParaRPr>
                    </a:p>
                  </a:txBody>
                  <a:tcPr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FF3EA">
                        <a:alpha val="100000"/>
                      </a:srgbClr>
                    </a:solidFill>
                  </a:tcPr>
                </a:tc>
              </a:tr>
              <a:tr h="1298575">
                <a:tc>
                  <a:txBody>
                    <a:bodyPr wrap="square"/>
                    <a:lstStyle>
                      <a:lvl1pPr marL="342900" lvl="0" indent="-342900" algn="l" defTabSz="914400" eaLnBrk="0" fontAlgn="base" latinLnBrk="0" hangingPunct="0">
                        <a:spcBef>
                          <a:spcPct val="20000"/>
                        </a:spcBef>
                        <a:spcAft>
                          <a:spcPct val="0"/>
                        </a:spcAft>
                        <a:buFont typeface="Arial" panose="020B0604020202020204" pitchFamily="34" charset="0"/>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spcBef>
                          <a:spcPct val="20000"/>
                        </a:spcBef>
                        <a:buNone/>
                      </a:pPr>
                      <a:r>
                        <a:rPr lang="zh-CN" altLang="en-US" sz="1800" dirty="0">
                          <a:latin typeface="+mj-lt"/>
                        </a:rPr>
                        <a:t>GB/T 21437.3</a:t>
                      </a:r>
                      <a:endParaRPr lang="zh-CN" altLang="en-US" sz="1800" dirty="0">
                        <a:latin typeface="+mj-lt"/>
                      </a:endParaRPr>
                    </a:p>
                  </a:txBody>
                  <a:tcPr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EE7D1">
                        <a:alpha val="100000"/>
                      </a:srgbClr>
                    </a:solidFill>
                  </a:tcPr>
                </a:tc>
                <a:tc>
                  <a:txBody>
                    <a:bodyPr wrap="square"/>
                    <a:lstStyle>
                      <a:lvl1pPr marL="342900" lvl="0" indent="-342900" algn="l" defTabSz="914400" eaLnBrk="0" fontAlgn="base" latinLnBrk="0" hangingPunct="0">
                        <a:spcBef>
                          <a:spcPct val="20000"/>
                        </a:spcBef>
                        <a:spcAft>
                          <a:spcPct val="0"/>
                        </a:spcAft>
                        <a:buFont typeface="Arial" panose="020B0604020202020204" pitchFamily="34" charset="0"/>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spcBef>
                          <a:spcPct val="20000"/>
                        </a:spcBef>
                        <a:buNone/>
                      </a:pPr>
                      <a:r>
                        <a:rPr lang="zh-CN" altLang="en-US" sz="1800" dirty="0">
                          <a:latin typeface="+mj-lt"/>
                        </a:rPr>
                        <a:t>ISO7637.3</a:t>
                      </a:r>
                      <a:endParaRPr lang="zh-CN" altLang="en-US" sz="1800" dirty="0">
                        <a:latin typeface="+mj-lt"/>
                      </a:endParaRPr>
                    </a:p>
                  </a:txBody>
                  <a:tcPr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EE7D1">
                        <a:alpha val="100000"/>
                      </a:srgbClr>
                    </a:solidFill>
                  </a:tcPr>
                </a:tc>
                <a:tc>
                  <a:txBody>
                    <a:bodyPr wrap="square"/>
                    <a:lstStyle>
                      <a:lvl1pPr marL="342900" lvl="0" indent="-342900" algn="l" defTabSz="914400" eaLnBrk="0" fontAlgn="base" latinLnBrk="0" hangingPunct="0">
                        <a:spcBef>
                          <a:spcPct val="20000"/>
                        </a:spcBef>
                        <a:spcAft>
                          <a:spcPct val="0"/>
                        </a:spcAft>
                        <a:buFont typeface="Arial" panose="020B0604020202020204" pitchFamily="34" charset="0"/>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lnSpc>
                          <a:spcPct val="140000"/>
                        </a:lnSpc>
                        <a:spcBef>
                          <a:spcPct val="20000"/>
                        </a:spcBef>
                        <a:buNone/>
                      </a:pPr>
                      <a:r>
                        <a:rPr lang="zh-CN" altLang="en-US" sz="1800" dirty="0">
                          <a:latin typeface="+mj-lt"/>
                        </a:rPr>
                        <a:t>道路车辆 由传导和耦合引起的电骚扰</a:t>
                      </a:r>
                      <a:endParaRPr lang="zh-CN" altLang="en-US" sz="1800" dirty="0">
                        <a:latin typeface="+mj-lt"/>
                      </a:endParaRPr>
                    </a:p>
                    <a:p>
                      <a:pPr marL="0" lvl="0" indent="0" algn="ctr">
                        <a:lnSpc>
                          <a:spcPct val="140000"/>
                        </a:lnSpc>
                        <a:spcBef>
                          <a:spcPct val="20000"/>
                        </a:spcBef>
                        <a:buNone/>
                      </a:pPr>
                      <a:r>
                        <a:rPr lang="zh-CN" altLang="en-US" sz="1800" dirty="0">
                          <a:latin typeface="+mj-lt"/>
                        </a:rPr>
                        <a:t>第3部分：除电源线外的导线通过容性和感性耦合的电瞬态发射</a:t>
                      </a:r>
                      <a:endParaRPr lang="zh-CN" altLang="en-US" sz="1800" dirty="0">
                        <a:latin typeface="+mj-lt"/>
                      </a:endParaRPr>
                    </a:p>
                  </a:txBody>
                  <a:tcPr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EE7D1">
                        <a:alpha val="100000"/>
                      </a:srgbClr>
                    </a:solidFill>
                  </a:tcPr>
                </a:tc>
              </a:tr>
            </a:tbl>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41" name="Text Box 2"/>
          <p:cNvSpPr txBox="1"/>
          <p:nvPr/>
        </p:nvSpPr>
        <p:spPr>
          <a:xfrm>
            <a:off x="1062038" y="1217613"/>
            <a:ext cx="7038975" cy="365125"/>
          </a:xfrm>
          <a:prstGeom prst="rect">
            <a:avLst/>
          </a:prstGeom>
          <a:noFill/>
          <a:ln w="9525">
            <a:noFill/>
          </a:ln>
        </p:spPr>
        <p:txBody>
          <a:bodyPr anchor="ctr">
            <a:spAutoFit/>
          </a:bodyPr>
          <a:p>
            <a:pPr lvl="0" eaLnBrk="0" hangingPunct="0"/>
            <a:endParaRPr lang="zh-CN" altLang="en-US" sz="1800" dirty="0">
              <a:latin typeface="Arial" panose="020B0604020202020204" pitchFamily="34" charset="0"/>
              <a:ea typeface="宋体" panose="02010600030101010101" pitchFamily="2" charset="-122"/>
            </a:endParaRPr>
          </a:p>
        </p:txBody>
      </p:sp>
      <p:sp>
        <p:nvSpPr>
          <p:cNvPr id="61442" name="AutoShape 4"/>
          <p:cNvSpPr/>
          <p:nvPr/>
        </p:nvSpPr>
        <p:spPr>
          <a:xfrm>
            <a:off x="614363" y="1555750"/>
            <a:ext cx="7920037" cy="4752975"/>
          </a:xfrm>
          <a:prstGeom prst="roundRect">
            <a:avLst>
              <a:gd name="adj" fmla="val 4782"/>
            </a:avLst>
          </a:prstGeom>
          <a:noFill/>
          <a:ln w="9525">
            <a:noFill/>
          </a:ln>
        </p:spPr>
        <p:txBody>
          <a:bodyPr anchor="ctr"/>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Char char="n"/>
              <a:tabLst>
                <a:tab pos="136525" algn="l"/>
              </a:tabLst>
            </a:pPr>
            <a:endParaRPr lang="zh-CN" altLang="en-US" sz="16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p:txBody>
      </p:sp>
      <p:sp>
        <p:nvSpPr>
          <p:cNvPr id="61443" name="AutoShape 3"/>
          <p:cNvSpPr/>
          <p:nvPr/>
        </p:nvSpPr>
        <p:spPr>
          <a:xfrm>
            <a:off x="827088" y="1123950"/>
            <a:ext cx="4464050" cy="606425"/>
          </a:xfrm>
          <a:prstGeom prst="roundRect">
            <a:avLst>
              <a:gd name="adj" fmla="val 16667"/>
            </a:avLst>
          </a:prstGeom>
          <a:gradFill rotWithShape="1">
            <a:gsLst>
              <a:gs pos="0">
                <a:srgbClr val="6EFF01">
                  <a:alpha val="100000"/>
                </a:srgbClr>
              </a:gs>
              <a:gs pos="89999">
                <a:srgbClr val="0F5000">
                  <a:alpha val="100000"/>
                </a:srgbClr>
              </a:gs>
              <a:gs pos="100000">
                <a:srgbClr val="0F5000">
                  <a:alpha val="100000"/>
                </a:srgbClr>
              </a:gs>
            </a:gsLst>
            <a:lin ang="2700000" scaled="1"/>
            <a:tileRect/>
          </a:gradFill>
          <a:ln w="9525">
            <a:noFill/>
          </a:ln>
        </p:spPr>
        <p:txBody>
          <a:bodyPr anchor="ctr"/>
          <a:p>
            <a:pPr lvl="0" algn="ctr" eaLnBrk="0" fontAlgn="ctr" hangingPunct="0">
              <a:buClr>
                <a:srgbClr val="FF0000"/>
              </a:buClr>
              <a:buSzPct val="70000"/>
            </a:pPr>
            <a:r>
              <a:rPr lang="zh-CN" altLang="en-US" b="1" dirty="0">
                <a:solidFill>
                  <a:schemeClr val="bg1"/>
                </a:solidFill>
                <a:latin typeface="Arial" panose="020B0604020202020204" pitchFamily="34" charset="0"/>
                <a:ea typeface="宋体" panose="02010600030101010101" pitchFamily="2" charset="-122"/>
                <a:sym typeface="微软雅黑" panose="020B0503020204020204" pitchFamily="2" charset="-122"/>
              </a:rPr>
              <a:t>ISO7637测试项目</a:t>
            </a:r>
            <a:endParaRPr lang="zh-CN" altLang="en-US" dirty="0">
              <a:latin typeface="Arial" panose="020B0604020202020204" pitchFamily="34" charset="0"/>
              <a:ea typeface="宋体" panose="02010600030101010101" pitchFamily="2" charset="-122"/>
            </a:endParaRPr>
          </a:p>
        </p:txBody>
      </p:sp>
      <p:sp>
        <p:nvSpPr>
          <p:cNvPr id="61444" name="AutoShape 4"/>
          <p:cNvSpPr/>
          <p:nvPr/>
        </p:nvSpPr>
        <p:spPr>
          <a:xfrm>
            <a:off x="611188" y="1701800"/>
            <a:ext cx="7921625" cy="4391025"/>
          </a:xfrm>
          <a:prstGeom prst="roundRect">
            <a:avLst>
              <a:gd name="adj" fmla="val 4782"/>
            </a:avLst>
          </a:prstGeom>
          <a:noFill/>
          <a:ln w="9525">
            <a:noFill/>
          </a:ln>
        </p:spPr>
        <p:txBody>
          <a:bodyPr wrap="square" anchor="ctr"/>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20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20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16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16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16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16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16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p:txBody>
      </p:sp>
      <p:graphicFrame>
        <p:nvGraphicFramePr>
          <p:cNvPr id="47110" name="表格 47109"/>
          <p:cNvGraphicFramePr/>
          <p:nvPr/>
        </p:nvGraphicFramePr>
        <p:xfrm>
          <a:off x="900113" y="1989138"/>
          <a:ext cx="6783388" cy="3849688"/>
        </p:xfrm>
        <a:graphic>
          <a:graphicData uri="http://schemas.openxmlformats.org/drawingml/2006/table">
            <a:tbl>
              <a:tblPr/>
              <a:tblGrid>
                <a:gridCol w="1281113"/>
                <a:gridCol w="5502275"/>
              </a:tblGrid>
              <a:tr h="517525">
                <a:tc>
                  <a:txBody>
                    <a:bodyPr wrap="square"/>
                    <a:lstStyle>
                      <a:lvl1pPr marL="342900" lvl="0" indent="-342900" algn="l" defTabSz="914400" eaLnBrk="0" fontAlgn="base" latinLnBrk="0" hangingPunct="0">
                        <a:spcBef>
                          <a:spcPct val="20000"/>
                        </a:spcBef>
                        <a:spcAft>
                          <a:spcPct val="0"/>
                        </a:spcAft>
                        <a:buFont typeface="Arial" panose="020B0604020202020204" pitchFamily="34" charset="0"/>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spcBef>
                          <a:spcPct val="20000"/>
                        </a:spcBef>
                        <a:buNone/>
                      </a:pPr>
                      <a:r>
                        <a:rPr lang="zh-CN" altLang="en-US" sz="2000" b="1" dirty="0">
                          <a:solidFill>
                            <a:srgbClr val="FFFFFF"/>
                          </a:solidFill>
                          <a:latin typeface="Calibri" panose="020F0502020204030204" pitchFamily="2"/>
                        </a:rPr>
                        <a:t>测试项目</a:t>
                      </a:r>
                      <a:endParaRPr lang="zh-CN" altLang="en-US" dirty="0"/>
                    </a:p>
                  </a:txBody>
                  <a:tcPr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lnTlToBr>
                      <a:noFill/>
                    </a:lnTlToBr>
                    <a:lnBlToTr>
                      <a:noFill/>
                    </a:lnBlToTr>
                    <a:solidFill>
                      <a:srgbClr val="9BBB59">
                        <a:alpha val="100000"/>
                      </a:srgbClr>
                    </a:solidFill>
                  </a:tcPr>
                </a:tc>
                <a:tc>
                  <a:txBody>
                    <a:bodyPr wrap="square"/>
                    <a:lstStyle>
                      <a:lvl1pPr marL="342900" lvl="0" indent="-342900" algn="l" defTabSz="914400" eaLnBrk="0" fontAlgn="base" latinLnBrk="0" hangingPunct="0">
                        <a:spcBef>
                          <a:spcPct val="20000"/>
                        </a:spcBef>
                        <a:spcAft>
                          <a:spcPct val="0"/>
                        </a:spcAft>
                        <a:buFont typeface="Arial" panose="020B0604020202020204" pitchFamily="34" charset="0"/>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spcBef>
                          <a:spcPct val="20000"/>
                        </a:spcBef>
                        <a:buNone/>
                      </a:pPr>
                      <a:r>
                        <a:rPr lang="zh-CN" altLang="en-US" sz="2000" b="1" dirty="0">
                          <a:solidFill>
                            <a:srgbClr val="FFFFFF"/>
                          </a:solidFill>
                          <a:sym typeface="Arial" panose="020B0604020202020204" pitchFamily="34" charset="0"/>
                        </a:rPr>
                        <a:t>特性</a:t>
                      </a:r>
                      <a:endParaRPr lang="zh-CN" altLang="en-US" sz="2000" b="1" dirty="0">
                        <a:solidFill>
                          <a:srgbClr val="FFFFFF"/>
                        </a:solidFill>
                        <a:sym typeface="Arial" panose="020B0604020202020204" pitchFamily="34" charset="0"/>
                      </a:endParaRPr>
                    </a:p>
                  </a:txBody>
                  <a:tcPr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lnTlToBr>
                      <a:noFill/>
                    </a:lnTlToBr>
                    <a:lnBlToTr>
                      <a:noFill/>
                    </a:lnBlToTr>
                    <a:solidFill>
                      <a:srgbClr val="9BBB59">
                        <a:alpha val="100000"/>
                      </a:srgbClr>
                    </a:solidFill>
                  </a:tcPr>
                </a:tc>
              </a:tr>
              <a:tr h="703263">
                <a:tc>
                  <a:txBody>
                    <a:bodyPr wrap="square"/>
                    <a:lstStyle>
                      <a:lvl1pPr marL="342900" lvl="0" indent="-342900" algn="l" defTabSz="914400" eaLnBrk="0" fontAlgn="base" latinLnBrk="0" hangingPunct="0">
                        <a:spcBef>
                          <a:spcPct val="20000"/>
                        </a:spcBef>
                        <a:spcAft>
                          <a:spcPct val="0"/>
                        </a:spcAft>
                        <a:buFont typeface="Arial" panose="020B0604020202020204" pitchFamily="34" charset="0"/>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spcBef>
                          <a:spcPct val="20000"/>
                        </a:spcBef>
                        <a:buNone/>
                      </a:pPr>
                      <a:r>
                        <a:rPr lang="zh-CN" altLang="en-US" sz="1800" dirty="0"/>
                        <a:t>脉冲1</a:t>
                      </a:r>
                      <a:endParaRPr lang="zh-CN" altLang="en-US" sz="1800" dirty="0"/>
                    </a:p>
                  </a:txBody>
                  <a:tcPr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lnTlToBr>
                      <a:noFill/>
                    </a:lnTlToBr>
                    <a:lnBlToTr>
                      <a:noFill/>
                    </a:lnBlToTr>
                    <a:solidFill>
                      <a:srgbClr val="DEE7D1">
                        <a:alpha val="100000"/>
                      </a:srgbClr>
                    </a:solidFill>
                  </a:tcPr>
                </a:tc>
                <a:tc>
                  <a:txBody>
                    <a:bodyPr wrap="square"/>
                    <a:lstStyle>
                      <a:lvl1pPr marL="342900" lvl="0" indent="-342900" algn="l" defTabSz="914400" eaLnBrk="0" fontAlgn="base" latinLnBrk="0" hangingPunct="0">
                        <a:spcBef>
                          <a:spcPct val="20000"/>
                        </a:spcBef>
                        <a:spcAft>
                          <a:spcPct val="0"/>
                        </a:spcAft>
                        <a:buFont typeface="Arial" panose="020B0604020202020204" pitchFamily="34" charset="0"/>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spcBef>
                          <a:spcPct val="20000"/>
                        </a:spcBef>
                        <a:buNone/>
                      </a:pPr>
                      <a:r>
                        <a:rPr lang="zh-CN" altLang="en-US" sz="1800" dirty="0">
                          <a:latin typeface="Calibri" panose="020F0502020204030204" pitchFamily="2"/>
                        </a:rPr>
                        <a:t>模拟感性负载由于电源切断时所产生的瞬态传导现象</a:t>
                      </a:r>
                      <a:endParaRPr lang="zh-CN" altLang="en-US" sz="1800" dirty="0">
                        <a:latin typeface="Calibri" panose="020F0502020204030204" pitchFamily="2"/>
                      </a:endParaRPr>
                    </a:p>
                  </a:txBody>
                  <a:tcPr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lnTlToBr>
                      <a:noFill/>
                    </a:lnTlToBr>
                    <a:lnBlToTr>
                      <a:noFill/>
                    </a:lnBlToTr>
                    <a:solidFill>
                      <a:srgbClr val="DEE7D1">
                        <a:alpha val="100000"/>
                      </a:srgbClr>
                    </a:solidFill>
                  </a:tcPr>
                </a:tc>
              </a:tr>
              <a:tr h="700087">
                <a:tc>
                  <a:txBody>
                    <a:bodyPr wrap="square"/>
                    <a:lstStyle>
                      <a:lvl1pPr marL="342900" lvl="0" indent="-342900" algn="l" defTabSz="914400" eaLnBrk="0" fontAlgn="base" latinLnBrk="0" hangingPunct="0">
                        <a:spcBef>
                          <a:spcPct val="20000"/>
                        </a:spcBef>
                        <a:spcAft>
                          <a:spcPct val="0"/>
                        </a:spcAft>
                        <a:buFont typeface="Arial" panose="020B0604020202020204" pitchFamily="34" charset="0"/>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spcBef>
                          <a:spcPct val="20000"/>
                        </a:spcBef>
                        <a:buNone/>
                      </a:pPr>
                      <a:r>
                        <a:rPr lang="zh-CN" altLang="en-US" sz="1800" dirty="0"/>
                        <a:t>脉冲2a</a:t>
                      </a:r>
                      <a:endParaRPr lang="zh-CN" altLang="en-US" sz="1800" dirty="0"/>
                    </a:p>
                  </a:txBody>
                  <a:tcPr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lnTlToBr>
                      <a:noFill/>
                    </a:lnTlToBr>
                    <a:lnBlToTr>
                      <a:noFill/>
                    </a:lnBlToTr>
                    <a:solidFill>
                      <a:srgbClr val="DEE7D1">
                        <a:alpha val="100000"/>
                      </a:srgbClr>
                    </a:solidFill>
                  </a:tcPr>
                </a:tc>
                <a:tc>
                  <a:txBody>
                    <a:bodyPr wrap="square"/>
                    <a:lstStyle>
                      <a:lvl1pPr marL="342900" lvl="0" indent="-342900" algn="l" defTabSz="914400" eaLnBrk="0" fontAlgn="base" latinLnBrk="0" hangingPunct="0">
                        <a:spcBef>
                          <a:spcPct val="20000"/>
                        </a:spcBef>
                        <a:spcAft>
                          <a:spcPct val="0"/>
                        </a:spcAft>
                        <a:buFont typeface="Arial" panose="020B0604020202020204" pitchFamily="34" charset="0"/>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spcBef>
                          <a:spcPct val="20000"/>
                        </a:spcBef>
                        <a:buNone/>
                      </a:pPr>
                      <a:r>
                        <a:rPr lang="zh-CN" altLang="en-US" sz="1800" dirty="0">
                          <a:solidFill>
                            <a:srgbClr val="000000"/>
                          </a:solidFill>
                        </a:rPr>
                        <a:t>模拟并联到DUT的设备中的电流突然中断时，由于线束自感产生的脉冲</a:t>
                      </a:r>
                      <a:endParaRPr lang="zh-CN" altLang="en-US" sz="1800" dirty="0">
                        <a:solidFill>
                          <a:srgbClr val="000000"/>
                        </a:solidFill>
                      </a:endParaRPr>
                    </a:p>
                  </a:txBody>
                  <a:tcPr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lnTlToBr>
                      <a:noFill/>
                    </a:lnTlToBr>
                    <a:lnBlToTr>
                      <a:noFill/>
                    </a:lnBlToTr>
                    <a:solidFill>
                      <a:srgbClr val="DEE7D1">
                        <a:alpha val="100000"/>
                      </a:srgbClr>
                    </a:solidFill>
                  </a:tcPr>
                </a:tc>
              </a:tr>
              <a:tr h="701675">
                <a:tc>
                  <a:txBody>
                    <a:bodyPr wrap="square"/>
                    <a:lstStyle>
                      <a:lvl1pPr marL="342900" lvl="0" indent="-342900" algn="l" defTabSz="914400" eaLnBrk="0" fontAlgn="base" latinLnBrk="0" hangingPunct="0">
                        <a:spcBef>
                          <a:spcPct val="20000"/>
                        </a:spcBef>
                        <a:spcAft>
                          <a:spcPct val="0"/>
                        </a:spcAft>
                        <a:buFont typeface="Arial" panose="020B0604020202020204" pitchFamily="34" charset="0"/>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spcBef>
                          <a:spcPct val="20000"/>
                        </a:spcBef>
                        <a:buNone/>
                      </a:pPr>
                      <a:r>
                        <a:rPr lang="zh-CN" altLang="en-US" sz="1800" dirty="0"/>
                        <a:t>脉冲2b</a:t>
                      </a:r>
                      <a:endParaRPr lang="zh-CN" altLang="en-US" sz="1800" dirty="0"/>
                    </a:p>
                  </a:txBody>
                  <a:tcPr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lnTlToBr>
                      <a:noFill/>
                    </a:lnTlToBr>
                    <a:lnBlToTr>
                      <a:noFill/>
                    </a:lnBlToTr>
                    <a:solidFill>
                      <a:srgbClr val="DEE7D1">
                        <a:alpha val="100000"/>
                      </a:srgbClr>
                    </a:solidFill>
                  </a:tcPr>
                </a:tc>
                <a:tc>
                  <a:txBody>
                    <a:bodyPr wrap="square"/>
                    <a:lstStyle>
                      <a:lvl1pPr marL="342900" lvl="0" indent="-342900" algn="l" defTabSz="914400" eaLnBrk="0" fontAlgn="base" latinLnBrk="0" hangingPunct="0">
                        <a:spcBef>
                          <a:spcPct val="20000"/>
                        </a:spcBef>
                        <a:spcAft>
                          <a:spcPct val="0"/>
                        </a:spcAft>
                        <a:buFont typeface="Arial" panose="020B0604020202020204" pitchFamily="34" charset="0"/>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spcBef>
                          <a:spcPct val="20000"/>
                        </a:spcBef>
                        <a:buNone/>
                      </a:pPr>
                      <a:r>
                        <a:rPr lang="zh-CN" altLang="en-US" sz="1800" dirty="0">
                          <a:solidFill>
                            <a:srgbClr val="000000"/>
                          </a:solidFill>
                        </a:rPr>
                        <a:t>模拟</a:t>
                      </a:r>
                      <a:r>
                        <a:rPr lang="zh-CN" altLang="en-US" sz="1800" dirty="0">
                          <a:latin typeface="Calibri" panose="020F0502020204030204" pitchFamily="2"/>
                        </a:rPr>
                        <a:t>当点火开关关闭瞬间，直流马达产生的瞬态波形</a:t>
                      </a:r>
                      <a:endParaRPr lang="zh-CN" altLang="en-US" sz="1800" dirty="0">
                        <a:latin typeface="Calibri" panose="020F0502020204030204" pitchFamily="2"/>
                      </a:endParaRPr>
                    </a:p>
                  </a:txBody>
                  <a:tcPr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lnTlToBr>
                      <a:noFill/>
                    </a:lnTlToBr>
                    <a:lnBlToTr>
                      <a:noFill/>
                    </a:lnBlToTr>
                    <a:solidFill>
                      <a:srgbClr val="DEE7D1">
                        <a:alpha val="100000"/>
                      </a:srgbClr>
                    </a:solidFill>
                  </a:tcPr>
                </a:tc>
              </a:tr>
              <a:tr h="598488">
                <a:tc>
                  <a:txBody>
                    <a:bodyPr wrap="square"/>
                    <a:lstStyle>
                      <a:lvl1pPr marL="342900" lvl="0" indent="-342900" algn="l" defTabSz="914400" eaLnBrk="0" fontAlgn="base" latinLnBrk="0" hangingPunct="0">
                        <a:spcBef>
                          <a:spcPct val="20000"/>
                        </a:spcBef>
                        <a:spcAft>
                          <a:spcPct val="0"/>
                        </a:spcAft>
                        <a:buFont typeface="Arial" panose="020B0604020202020204" pitchFamily="34" charset="0"/>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spcBef>
                          <a:spcPct val="20000"/>
                        </a:spcBef>
                        <a:buNone/>
                      </a:pPr>
                      <a:r>
                        <a:rPr lang="zh-CN" altLang="en-US" sz="1800" dirty="0"/>
                        <a:t>脉冲3a</a:t>
                      </a:r>
                      <a:endParaRPr lang="zh-CN" altLang="en-US" sz="1800" dirty="0"/>
                    </a:p>
                  </a:txBody>
                  <a:tcPr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lnTlToBr>
                      <a:noFill/>
                    </a:lnTlToBr>
                    <a:lnBlToTr>
                      <a:noFill/>
                    </a:lnBlToTr>
                    <a:solidFill>
                      <a:srgbClr val="DEE7D1">
                        <a:alpha val="100000"/>
                      </a:srgbClr>
                    </a:solidFill>
                  </a:tcPr>
                </a:tc>
                <a:tc rowSpan="2">
                  <a:txBody>
                    <a:bodyPr wrap="square"/>
                    <a:lstStyle>
                      <a:lvl1pPr marL="342900" lvl="0" indent="-342900" algn="l" defTabSz="914400" eaLnBrk="0" fontAlgn="base" latinLnBrk="0" hangingPunct="0">
                        <a:spcBef>
                          <a:spcPct val="20000"/>
                        </a:spcBef>
                        <a:spcAft>
                          <a:spcPct val="0"/>
                        </a:spcAft>
                        <a:buFont typeface="Arial" panose="020B0604020202020204" pitchFamily="34" charset="0"/>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spcBef>
                          <a:spcPct val="20000"/>
                        </a:spcBef>
                        <a:buNone/>
                      </a:pPr>
                      <a:r>
                        <a:rPr lang="zh-CN" altLang="en-US" sz="1800" dirty="0">
                          <a:latin typeface="Calibri" panose="020F0502020204030204" pitchFamily="2"/>
                        </a:rPr>
                        <a:t>模拟因切换过程中产生的瞬态现象。这些瞬态的特性会受线束的电感及其分布电容所影响。</a:t>
                      </a:r>
                      <a:endParaRPr lang="zh-CN" altLang="en-US" sz="1800" dirty="0">
                        <a:latin typeface="Calibri" panose="020F0502020204030204" pitchFamily="2"/>
                      </a:endParaRPr>
                    </a:p>
                  </a:txBody>
                  <a:tcPr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EE7D1">
                        <a:alpha val="100000"/>
                      </a:srgbClr>
                    </a:solidFill>
                  </a:tcPr>
                </a:tc>
              </a:tr>
              <a:tr h="628650">
                <a:tc>
                  <a:txBody>
                    <a:bodyPr wrap="square"/>
                    <a:lstStyle>
                      <a:lvl1pPr marL="342900" lvl="0" indent="-342900" algn="l" defTabSz="914400" eaLnBrk="0" fontAlgn="base" latinLnBrk="0" hangingPunct="0">
                        <a:spcBef>
                          <a:spcPct val="20000"/>
                        </a:spcBef>
                        <a:spcAft>
                          <a:spcPct val="0"/>
                        </a:spcAft>
                        <a:buFont typeface="Arial" panose="020B0604020202020204" pitchFamily="34" charset="0"/>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spcBef>
                          <a:spcPct val="20000"/>
                        </a:spcBef>
                        <a:buNone/>
                      </a:pPr>
                      <a:r>
                        <a:rPr lang="zh-CN" altLang="en-US" sz="1800" dirty="0"/>
                        <a:t>脉冲3b</a:t>
                      </a:r>
                      <a:endParaRPr lang="zh-CN" altLang="en-US" sz="1800" dirty="0"/>
                    </a:p>
                  </a:txBody>
                  <a:tcPr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EE7D1">
                        <a:alpha val="100000"/>
                      </a:srgbClr>
                    </a:solidFill>
                  </a:tcPr>
                </a:tc>
                <a:tc vMerge="1">
                  <a:tcP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B w="12700" cap="flat" cmpd="sng">
                      <a:solidFill>
                        <a:srgbClr val="FFFFFF"/>
                      </a:solidFill>
                      <a:prstDash val="solid"/>
                      <a:headEnd type="none" w="med" len="med"/>
                      <a:tailEnd type="none" w="med" len="med"/>
                    </a:lnB>
                  </a:tcPr>
                </a:tc>
              </a:tr>
            </a:tbl>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2465" name="Text Box 2"/>
          <p:cNvSpPr txBox="1"/>
          <p:nvPr/>
        </p:nvSpPr>
        <p:spPr>
          <a:xfrm>
            <a:off x="1062038" y="1217613"/>
            <a:ext cx="7038975" cy="365125"/>
          </a:xfrm>
          <a:prstGeom prst="rect">
            <a:avLst/>
          </a:prstGeom>
          <a:noFill/>
          <a:ln w="9525">
            <a:noFill/>
          </a:ln>
        </p:spPr>
        <p:txBody>
          <a:bodyPr wrap="square" anchor="ctr">
            <a:spAutoFit/>
          </a:bodyPr>
          <a:p>
            <a:pPr lvl="0" eaLnBrk="0" hangingPunct="0"/>
            <a:endParaRPr lang="zh-CN" altLang="en-US" sz="1800" dirty="0">
              <a:latin typeface="Arial" panose="020B0604020202020204" pitchFamily="34" charset="0"/>
              <a:ea typeface="宋体" panose="02010600030101010101" pitchFamily="2" charset="-122"/>
            </a:endParaRPr>
          </a:p>
        </p:txBody>
      </p:sp>
      <p:sp>
        <p:nvSpPr>
          <p:cNvPr id="62466" name="AutoShape 3"/>
          <p:cNvSpPr/>
          <p:nvPr/>
        </p:nvSpPr>
        <p:spPr>
          <a:xfrm>
            <a:off x="827088" y="1123950"/>
            <a:ext cx="4464050" cy="606425"/>
          </a:xfrm>
          <a:prstGeom prst="roundRect">
            <a:avLst>
              <a:gd name="adj" fmla="val 16667"/>
            </a:avLst>
          </a:prstGeom>
          <a:gradFill rotWithShape="1">
            <a:gsLst>
              <a:gs pos="0">
                <a:srgbClr val="6EFF01">
                  <a:alpha val="100000"/>
                </a:srgbClr>
              </a:gs>
              <a:gs pos="89999">
                <a:srgbClr val="0F5000">
                  <a:alpha val="100000"/>
                </a:srgbClr>
              </a:gs>
              <a:gs pos="100000">
                <a:srgbClr val="0F5000">
                  <a:alpha val="100000"/>
                </a:srgbClr>
              </a:gs>
            </a:gsLst>
            <a:lin ang="2700000" scaled="1"/>
            <a:tileRect/>
          </a:gradFill>
          <a:ln w="9525">
            <a:noFill/>
          </a:ln>
        </p:spPr>
        <p:txBody>
          <a:bodyPr wrap="square" anchor="ctr"/>
          <a:p>
            <a:pPr lvl="0" algn="ctr" eaLnBrk="0" fontAlgn="ctr" hangingPunct="0">
              <a:buClr>
                <a:srgbClr val="FF0000"/>
              </a:buClr>
              <a:buSzPct val="70000"/>
            </a:pPr>
            <a:r>
              <a:rPr lang="zh-CN" altLang="en-US" b="1" dirty="0">
                <a:solidFill>
                  <a:schemeClr val="bg1"/>
                </a:solidFill>
                <a:latin typeface="Arial" panose="020B0604020202020204" pitchFamily="34" charset="0"/>
                <a:ea typeface="宋体" panose="02010600030101010101" pitchFamily="2" charset="-122"/>
                <a:sym typeface="微软雅黑" panose="020B0503020204020204" pitchFamily="2" charset="-122"/>
              </a:rPr>
              <a:t>ISO7637测试项目</a:t>
            </a:r>
            <a:endParaRPr lang="zh-CN" altLang="en-US" dirty="0">
              <a:latin typeface="Arial" panose="020B0604020202020204" pitchFamily="34" charset="0"/>
              <a:ea typeface="宋体" panose="02010600030101010101" pitchFamily="2" charset="-122"/>
            </a:endParaRPr>
          </a:p>
        </p:txBody>
      </p:sp>
      <p:sp>
        <p:nvSpPr>
          <p:cNvPr id="62467" name="AutoShape 4"/>
          <p:cNvSpPr/>
          <p:nvPr/>
        </p:nvSpPr>
        <p:spPr>
          <a:xfrm>
            <a:off x="611188" y="1701800"/>
            <a:ext cx="7921625" cy="4391025"/>
          </a:xfrm>
          <a:prstGeom prst="roundRect">
            <a:avLst>
              <a:gd name="adj" fmla="val 4782"/>
            </a:avLst>
          </a:prstGeom>
          <a:noFill/>
          <a:ln w="9525">
            <a:noFill/>
          </a:ln>
        </p:spPr>
        <p:txBody>
          <a:bodyPr wrap="square" anchor="ctr"/>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20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20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16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16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16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16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16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p:txBody>
      </p:sp>
      <p:graphicFrame>
        <p:nvGraphicFramePr>
          <p:cNvPr id="48133" name="表格 48132"/>
          <p:cNvGraphicFramePr/>
          <p:nvPr/>
        </p:nvGraphicFramePr>
        <p:xfrm>
          <a:off x="900113" y="2060575"/>
          <a:ext cx="6783388" cy="3600450"/>
        </p:xfrm>
        <a:graphic>
          <a:graphicData uri="http://schemas.openxmlformats.org/drawingml/2006/table">
            <a:tbl>
              <a:tblPr/>
              <a:tblGrid>
                <a:gridCol w="1281113"/>
                <a:gridCol w="5502275"/>
              </a:tblGrid>
              <a:tr h="539750">
                <a:tc>
                  <a:txBody>
                    <a:bodyPr wrap="square"/>
                    <a:lstStyle>
                      <a:lvl1pPr marL="342900" lvl="0" indent="-342900" algn="l" defTabSz="914400" eaLnBrk="0" fontAlgn="base" latinLnBrk="0" hangingPunct="0">
                        <a:spcBef>
                          <a:spcPct val="20000"/>
                        </a:spcBef>
                        <a:spcAft>
                          <a:spcPct val="0"/>
                        </a:spcAft>
                        <a:buFont typeface="Arial" panose="020B0604020202020204" pitchFamily="34" charset="0"/>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spcBef>
                          <a:spcPct val="20000"/>
                        </a:spcBef>
                        <a:buNone/>
                      </a:pPr>
                      <a:r>
                        <a:rPr lang="zh-CN" altLang="en-US" sz="1800" b="1" dirty="0">
                          <a:solidFill>
                            <a:srgbClr val="FFFFFF"/>
                          </a:solidFill>
                          <a:latin typeface="Calibri" panose="020F0502020204030204" pitchFamily="2"/>
                        </a:rPr>
                        <a:t>测试项目</a:t>
                      </a:r>
                      <a:endParaRPr lang="zh-CN" altLang="en-US" sz="1800" b="1" dirty="0">
                        <a:solidFill>
                          <a:srgbClr val="FFFFFF"/>
                        </a:solidFill>
                        <a:latin typeface="Calibri" panose="020F0502020204030204" pitchFamily="2"/>
                      </a:endParaRPr>
                    </a:p>
                  </a:txBody>
                  <a:tcPr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lnTlToBr>
                      <a:noFill/>
                    </a:lnTlToBr>
                    <a:lnBlToTr>
                      <a:noFill/>
                    </a:lnBlToTr>
                    <a:solidFill>
                      <a:srgbClr val="9BBB59">
                        <a:alpha val="100000"/>
                      </a:srgbClr>
                    </a:solidFill>
                  </a:tcPr>
                </a:tc>
                <a:tc>
                  <a:txBody>
                    <a:bodyPr wrap="square"/>
                    <a:lstStyle>
                      <a:lvl1pPr marL="342900" lvl="0" indent="-342900" algn="l" defTabSz="914400" eaLnBrk="0" fontAlgn="base" latinLnBrk="0" hangingPunct="0">
                        <a:spcBef>
                          <a:spcPct val="20000"/>
                        </a:spcBef>
                        <a:spcAft>
                          <a:spcPct val="0"/>
                        </a:spcAft>
                        <a:buFont typeface="Arial" panose="020B0604020202020204" pitchFamily="34" charset="0"/>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spcBef>
                          <a:spcPct val="20000"/>
                        </a:spcBef>
                        <a:buNone/>
                      </a:pPr>
                      <a:r>
                        <a:rPr lang="zh-CN" altLang="en-US" sz="1800" b="1" dirty="0">
                          <a:solidFill>
                            <a:srgbClr val="FFFFFF"/>
                          </a:solidFill>
                          <a:sym typeface="Arial" panose="020B0604020202020204" pitchFamily="34" charset="0"/>
                        </a:rPr>
                        <a:t>特性</a:t>
                      </a:r>
                      <a:endParaRPr lang="zh-CN" altLang="en-US" sz="1800" b="1" dirty="0">
                        <a:solidFill>
                          <a:srgbClr val="FFFFFF"/>
                        </a:solidFill>
                        <a:sym typeface="Arial" panose="020B0604020202020204" pitchFamily="34" charset="0"/>
                      </a:endParaRPr>
                    </a:p>
                  </a:txBody>
                  <a:tcPr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lnTlToBr>
                      <a:noFill/>
                    </a:lnTlToBr>
                    <a:lnBlToTr>
                      <a:noFill/>
                    </a:lnBlToTr>
                    <a:solidFill>
                      <a:srgbClr val="9BBB59">
                        <a:alpha val="100000"/>
                      </a:srgbClr>
                    </a:solidFill>
                  </a:tcPr>
                </a:tc>
              </a:tr>
              <a:tr h="730250">
                <a:tc>
                  <a:txBody>
                    <a:bodyPr wrap="square"/>
                    <a:lstStyle>
                      <a:lvl1pPr marL="342900" lvl="0" indent="-342900" algn="l" defTabSz="914400" eaLnBrk="0" fontAlgn="base" latinLnBrk="0" hangingPunct="0">
                        <a:spcBef>
                          <a:spcPct val="20000"/>
                        </a:spcBef>
                        <a:spcAft>
                          <a:spcPct val="0"/>
                        </a:spcAft>
                        <a:buFont typeface="Arial" panose="020B0604020202020204" pitchFamily="34" charset="0"/>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spcBef>
                          <a:spcPct val="20000"/>
                        </a:spcBef>
                        <a:buNone/>
                      </a:pPr>
                      <a:r>
                        <a:rPr lang="zh-CN" altLang="en-US" sz="1800" dirty="0"/>
                        <a:t>脉冲4</a:t>
                      </a:r>
                      <a:endParaRPr lang="zh-CN" altLang="en-US" sz="1800" dirty="0"/>
                    </a:p>
                  </a:txBody>
                  <a:tcPr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lnTlToBr>
                      <a:noFill/>
                    </a:lnTlToBr>
                    <a:lnBlToTr>
                      <a:noFill/>
                    </a:lnBlToTr>
                    <a:solidFill>
                      <a:srgbClr val="DEE7D1">
                        <a:alpha val="100000"/>
                      </a:srgbClr>
                    </a:solidFill>
                  </a:tcPr>
                </a:tc>
                <a:tc>
                  <a:txBody>
                    <a:bodyPr wrap="square"/>
                    <a:lstStyle>
                      <a:lvl1pPr marL="342900" lvl="0" indent="-342900" algn="l" defTabSz="914400" eaLnBrk="0" fontAlgn="base" latinLnBrk="0" hangingPunct="0">
                        <a:spcBef>
                          <a:spcPct val="20000"/>
                        </a:spcBef>
                        <a:spcAft>
                          <a:spcPct val="0"/>
                        </a:spcAft>
                        <a:buFont typeface="Arial" panose="020B0604020202020204" pitchFamily="34" charset="0"/>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spcBef>
                          <a:spcPct val="20000"/>
                        </a:spcBef>
                        <a:buNone/>
                      </a:pPr>
                      <a:r>
                        <a:rPr lang="zh-CN" altLang="en-US" sz="1800" dirty="0">
                          <a:latin typeface="Calibri" panose="020F0502020204030204" pitchFamily="2"/>
                        </a:rPr>
                        <a:t>模拟在发动机启动时所引起的的电压下降现象</a:t>
                      </a:r>
                      <a:endParaRPr lang="zh-CN" altLang="en-US" sz="1800" dirty="0">
                        <a:latin typeface="Calibri" panose="020F0502020204030204" pitchFamily="2"/>
                      </a:endParaRPr>
                    </a:p>
                  </a:txBody>
                  <a:tcPr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lnTlToBr>
                      <a:noFill/>
                    </a:lnTlToBr>
                    <a:lnBlToTr>
                      <a:noFill/>
                    </a:lnBlToTr>
                    <a:solidFill>
                      <a:srgbClr val="DEE7D1">
                        <a:alpha val="100000"/>
                      </a:srgbClr>
                    </a:solidFill>
                  </a:tcPr>
                </a:tc>
              </a:tr>
              <a:tr h="1681163">
                <a:tc>
                  <a:txBody>
                    <a:bodyPr wrap="square"/>
                    <a:lstStyle>
                      <a:lvl1pPr marL="342900" lvl="0" indent="-342900" algn="l" defTabSz="914400" eaLnBrk="0" fontAlgn="base" latinLnBrk="0" hangingPunct="0">
                        <a:spcBef>
                          <a:spcPct val="20000"/>
                        </a:spcBef>
                        <a:spcAft>
                          <a:spcPct val="0"/>
                        </a:spcAft>
                        <a:buFont typeface="Arial" panose="020B0604020202020204" pitchFamily="34" charset="0"/>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spcBef>
                          <a:spcPct val="20000"/>
                        </a:spcBef>
                        <a:buNone/>
                      </a:pPr>
                      <a:r>
                        <a:rPr lang="zh-CN" altLang="en-US" sz="1800" dirty="0"/>
                        <a:t>脉冲5a</a:t>
                      </a:r>
                      <a:endParaRPr lang="zh-CN" altLang="en-US" sz="1800" dirty="0"/>
                    </a:p>
                  </a:txBody>
                  <a:tcPr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lnTlToBr>
                      <a:noFill/>
                    </a:lnTlToBr>
                    <a:lnBlToTr>
                      <a:noFill/>
                    </a:lnBlToTr>
                    <a:solidFill>
                      <a:srgbClr val="DEE7D1">
                        <a:alpha val="100000"/>
                      </a:srgbClr>
                    </a:solidFill>
                  </a:tcPr>
                </a:tc>
                <a:tc>
                  <a:txBody>
                    <a:bodyPr wrap="square"/>
                    <a:lstStyle>
                      <a:lvl1pPr marL="342900" lvl="0" indent="-342900" algn="l" defTabSz="914400" eaLnBrk="0" fontAlgn="base" latinLnBrk="0" hangingPunct="0">
                        <a:spcBef>
                          <a:spcPct val="20000"/>
                        </a:spcBef>
                        <a:spcAft>
                          <a:spcPct val="0"/>
                        </a:spcAft>
                        <a:buFont typeface="Arial" panose="020B0604020202020204" pitchFamily="34" charset="0"/>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spcBef>
                          <a:spcPct val="20000"/>
                        </a:spcBef>
                        <a:buNone/>
                      </a:pPr>
                      <a:r>
                        <a:rPr lang="zh-CN" altLang="en-US" sz="1800" dirty="0">
                          <a:latin typeface="Calibri" panose="020F0502020204030204" pitchFamily="2"/>
                        </a:rPr>
                        <a:t>模拟抛负载的瞬态现象，此瞬态现象是正在充电的电瓶瞬间脱离交流发电机，且同时发电机仍然供应其它负载的瞬间所产生的。此抛物负载所产生的幅值大小决定于电瓶脱离交流发电机的速度。</a:t>
                      </a:r>
                      <a:endParaRPr lang="zh-CN" altLang="en-US" sz="1800" dirty="0">
                        <a:latin typeface="Calibri" panose="020F0502020204030204" pitchFamily="2"/>
                      </a:endParaRPr>
                    </a:p>
                  </a:txBody>
                  <a:tcPr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lnTlToBr>
                      <a:noFill/>
                    </a:lnTlToBr>
                    <a:lnBlToTr>
                      <a:noFill/>
                    </a:lnBlToTr>
                    <a:solidFill>
                      <a:srgbClr val="DEE7D1">
                        <a:alpha val="100000"/>
                      </a:srgbClr>
                    </a:solidFill>
                  </a:tcPr>
                </a:tc>
              </a:tr>
              <a:tr h="649287">
                <a:tc>
                  <a:txBody>
                    <a:bodyPr wrap="square"/>
                    <a:lstStyle>
                      <a:lvl1pPr marL="342900" lvl="0" indent="-342900" algn="l" defTabSz="914400" eaLnBrk="0" fontAlgn="base" latinLnBrk="0" hangingPunct="0">
                        <a:spcBef>
                          <a:spcPct val="20000"/>
                        </a:spcBef>
                        <a:spcAft>
                          <a:spcPct val="0"/>
                        </a:spcAft>
                        <a:buFont typeface="Arial" panose="020B0604020202020204" pitchFamily="34" charset="0"/>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spcBef>
                          <a:spcPct val="20000"/>
                        </a:spcBef>
                        <a:buNone/>
                      </a:pPr>
                      <a:r>
                        <a:rPr lang="zh-CN" altLang="en-US" sz="1800" dirty="0"/>
                        <a:t>脉冲5b</a:t>
                      </a:r>
                      <a:endParaRPr lang="zh-CN" altLang="en-US" sz="1800" dirty="0"/>
                    </a:p>
                  </a:txBody>
                  <a:tcPr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EE7D1">
                        <a:alpha val="100000"/>
                      </a:srgbClr>
                    </a:solidFill>
                  </a:tcPr>
                </a:tc>
                <a:tc>
                  <a:txBody>
                    <a:bodyPr wrap="square"/>
                    <a:lstStyle>
                      <a:lvl1pPr marL="342900" lvl="0" indent="-342900" algn="l" defTabSz="914400" eaLnBrk="0" fontAlgn="base" latinLnBrk="0" hangingPunct="0">
                        <a:spcBef>
                          <a:spcPct val="20000"/>
                        </a:spcBef>
                        <a:spcAft>
                          <a:spcPct val="0"/>
                        </a:spcAft>
                        <a:buFont typeface="Arial" panose="020B0604020202020204" pitchFamily="34" charset="0"/>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spcBef>
                          <a:spcPct val="20000"/>
                        </a:spcBef>
                        <a:buNone/>
                      </a:pPr>
                      <a:r>
                        <a:rPr lang="zh-CN" altLang="en-US" sz="1800" dirty="0">
                          <a:latin typeface="Calibri" panose="020F0502020204030204" pitchFamily="2"/>
                        </a:rPr>
                        <a:t>对脉冲5A进行抑制后的波形</a:t>
                      </a:r>
                      <a:endParaRPr lang="zh-CN" altLang="en-US" sz="1800" dirty="0">
                        <a:latin typeface="Calibri" panose="020F0502020204030204" pitchFamily="2"/>
                      </a:endParaRPr>
                    </a:p>
                  </a:txBody>
                  <a:tcPr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EE7D1">
                        <a:alpha val="100000"/>
                      </a:srgbClr>
                    </a:solidFill>
                  </a:tcPr>
                </a:tc>
              </a:tr>
            </a:tbl>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3489" name="Text Box 2"/>
          <p:cNvSpPr txBox="1"/>
          <p:nvPr/>
        </p:nvSpPr>
        <p:spPr>
          <a:xfrm>
            <a:off x="1062038" y="1217613"/>
            <a:ext cx="7038975" cy="365125"/>
          </a:xfrm>
          <a:prstGeom prst="rect">
            <a:avLst/>
          </a:prstGeom>
          <a:noFill/>
          <a:ln w="9525">
            <a:noFill/>
          </a:ln>
        </p:spPr>
        <p:txBody>
          <a:bodyPr anchor="ctr">
            <a:spAutoFit/>
          </a:bodyPr>
          <a:p>
            <a:pPr lvl="0" eaLnBrk="0" hangingPunct="0"/>
            <a:endParaRPr lang="zh-CN" altLang="en-US" sz="1800" dirty="0">
              <a:latin typeface="Arial" panose="020B0604020202020204" pitchFamily="34" charset="0"/>
              <a:ea typeface="宋体" panose="02010600030101010101" pitchFamily="2" charset="-122"/>
            </a:endParaRPr>
          </a:p>
        </p:txBody>
      </p:sp>
      <p:sp>
        <p:nvSpPr>
          <p:cNvPr id="63490" name="AutoShape 4"/>
          <p:cNvSpPr/>
          <p:nvPr/>
        </p:nvSpPr>
        <p:spPr>
          <a:xfrm>
            <a:off x="614363" y="1555750"/>
            <a:ext cx="7920037" cy="4752975"/>
          </a:xfrm>
          <a:prstGeom prst="roundRect">
            <a:avLst>
              <a:gd name="adj" fmla="val 4782"/>
            </a:avLst>
          </a:prstGeom>
          <a:noFill/>
          <a:ln w="9525">
            <a:noFill/>
          </a:ln>
        </p:spPr>
        <p:txBody>
          <a:bodyPr anchor="ctr"/>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Char char="n"/>
              <a:tabLst>
                <a:tab pos="136525" algn="l"/>
              </a:tabLst>
            </a:pPr>
            <a:endParaRPr lang="zh-CN" altLang="en-US" sz="16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p:txBody>
      </p:sp>
      <p:sp>
        <p:nvSpPr>
          <p:cNvPr id="63491" name="AutoShape 3"/>
          <p:cNvSpPr/>
          <p:nvPr/>
        </p:nvSpPr>
        <p:spPr>
          <a:xfrm>
            <a:off x="755650" y="1125538"/>
            <a:ext cx="2376488" cy="606425"/>
          </a:xfrm>
          <a:prstGeom prst="roundRect">
            <a:avLst>
              <a:gd name="adj" fmla="val 16667"/>
            </a:avLst>
          </a:prstGeom>
          <a:gradFill rotWithShape="1">
            <a:gsLst>
              <a:gs pos="0">
                <a:srgbClr val="6EFF01">
                  <a:alpha val="100000"/>
                </a:srgbClr>
              </a:gs>
              <a:gs pos="89999">
                <a:srgbClr val="0F5000">
                  <a:alpha val="100000"/>
                </a:srgbClr>
              </a:gs>
              <a:gs pos="100000">
                <a:srgbClr val="0F5000">
                  <a:alpha val="100000"/>
                </a:srgbClr>
              </a:gs>
            </a:gsLst>
            <a:lin ang="2700000" scaled="1"/>
            <a:tileRect/>
          </a:gradFill>
          <a:ln w="9525">
            <a:noFill/>
          </a:ln>
        </p:spPr>
        <p:txBody>
          <a:bodyPr anchor="ctr"/>
          <a:p>
            <a:pPr lvl="0" algn="ctr" eaLnBrk="0" fontAlgn="ctr" hangingPunct="0">
              <a:buClr>
                <a:srgbClr val="FF0000"/>
              </a:buClr>
              <a:buSzPct val="70000"/>
            </a:pPr>
            <a:r>
              <a:rPr lang="zh-CN" altLang="en-US" b="1" dirty="0">
                <a:solidFill>
                  <a:schemeClr val="bg1"/>
                </a:solidFill>
                <a:latin typeface="Arial" panose="020B0604020202020204" pitchFamily="34" charset="0"/>
                <a:ea typeface="宋体" panose="02010600030101010101" pitchFamily="2" charset="-122"/>
                <a:sym typeface="微软雅黑" panose="020B0503020204020204" pitchFamily="2" charset="-122"/>
              </a:rPr>
              <a:t>脉冲1</a:t>
            </a:r>
            <a:endParaRPr lang="zh-CN" altLang="en-US" dirty="0">
              <a:latin typeface="Arial" panose="020B0604020202020204" pitchFamily="34" charset="0"/>
              <a:ea typeface="宋体" panose="02010600030101010101" pitchFamily="2" charset="-122"/>
            </a:endParaRPr>
          </a:p>
        </p:txBody>
      </p:sp>
      <p:sp>
        <p:nvSpPr>
          <p:cNvPr id="63492" name="AutoShape 4"/>
          <p:cNvSpPr/>
          <p:nvPr/>
        </p:nvSpPr>
        <p:spPr>
          <a:xfrm>
            <a:off x="611188" y="1701800"/>
            <a:ext cx="7921625" cy="4391025"/>
          </a:xfrm>
          <a:prstGeom prst="roundRect">
            <a:avLst>
              <a:gd name="adj" fmla="val 4782"/>
            </a:avLst>
          </a:prstGeom>
          <a:noFill/>
          <a:ln w="9525">
            <a:noFill/>
          </a:ln>
        </p:spPr>
        <p:txBody>
          <a:bodyPr wrap="square" anchor="ctr"/>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20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20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16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16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16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16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16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p:txBody>
      </p:sp>
      <p:sp>
        <p:nvSpPr>
          <p:cNvPr id="63493" name="内容占位符 2"/>
          <p:cNvSpPr/>
          <p:nvPr/>
        </p:nvSpPr>
        <p:spPr>
          <a:xfrm>
            <a:off x="684213" y="1989138"/>
            <a:ext cx="7993062" cy="4125912"/>
          </a:xfrm>
          <a:prstGeom prst="rect">
            <a:avLst/>
          </a:prstGeom>
          <a:noFill/>
          <a:ln w="9525">
            <a:noFill/>
          </a:ln>
        </p:spPr>
        <p:txBody>
          <a:bodyPr wrap="square" anchor="t"/>
          <a:p>
            <a:pPr marL="342900" lvl="0" indent="-342900" eaLnBrk="0" hangingPunct="0">
              <a:lnSpc>
                <a:spcPct val="80000"/>
              </a:lnSpc>
              <a:spcBef>
                <a:spcPct val="20000"/>
              </a:spcBef>
            </a:pPr>
            <a:r>
              <a:rPr lang="zh-CN" altLang="en-US" sz="1800" dirty="0">
                <a:solidFill>
                  <a:srgbClr val="000000"/>
                </a:solidFill>
                <a:latin typeface="Calibri" panose="020F0502020204030204" pitchFamily="2"/>
                <a:ea typeface="宋体" panose="02010600030101010101" pitchFamily="2" charset="-122"/>
                <a:sym typeface="Arial" panose="020B0604020202020204" pitchFamily="34" charset="0"/>
              </a:rPr>
              <a:t>模拟电源与感性负载断开时，与感性负载并联的被测件上所产生的瞬变脉冲</a:t>
            </a:r>
            <a:endParaRPr lang="zh-CN" altLang="en-US" sz="1800" dirty="0">
              <a:solidFill>
                <a:srgbClr val="000000"/>
              </a:solidFill>
              <a:latin typeface="Calibri" panose="020F0502020204030204" pitchFamily="2"/>
              <a:ea typeface="宋体" panose="02010600030101010101" pitchFamily="2" charset="-122"/>
              <a:sym typeface="Arial" panose="020B0604020202020204" pitchFamily="34" charset="0"/>
            </a:endParaRPr>
          </a:p>
          <a:p>
            <a:pPr marL="342900" lvl="0" indent="-342900" eaLnBrk="0" hangingPunct="0">
              <a:spcBef>
                <a:spcPct val="20000"/>
              </a:spcBef>
            </a:pPr>
            <a:r>
              <a:rPr lang="zh-CN" altLang="en-US" sz="1800" dirty="0">
                <a:solidFill>
                  <a:srgbClr val="000000"/>
                </a:solidFill>
                <a:latin typeface="Calibri" panose="020F0502020204030204" pitchFamily="2"/>
                <a:ea typeface="宋体" panose="02010600030101010101" pitchFamily="2" charset="-122"/>
                <a:sym typeface="Arial" panose="020B0604020202020204" pitchFamily="34" charset="0"/>
              </a:rPr>
              <a:t>中等速度和中等能量的脉冲干扰，对被测设备兼顾了干扰（造成设备</a:t>
            </a:r>
            <a:endParaRPr lang="zh-CN" altLang="en-US" sz="1800" dirty="0">
              <a:solidFill>
                <a:srgbClr val="000000"/>
              </a:solidFill>
              <a:latin typeface="Calibri" panose="020F0502020204030204" pitchFamily="2"/>
              <a:ea typeface="宋体" panose="02010600030101010101" pitchFamily="2" charset="-122"/>
              <a:sym typeface="Arial" panose="020B0604020202020204" pitchFamily="34" charset="0"/>
            </a:endParaRPr>
          </a:p>
          <a:p>
            <a:pPr marL="342900" lvl="0" indent="-342900" eaLnBrk="0" hangingPunct="0">
              <a:spcBef>
                <a:spcPct val="20000"/>
              </a:spcBef>
            </a:pPr>
            <a:r>
              <a:rPr lang="zh-CN" altLang="en-US" sz="1800" dirty="0">
                <a:solidFill>
                  <a:srgbClr val="000000"/>
                </a:solidFill>
                <a:latin typeface="Calibri" panose="020F0502020204030204" pitchFamily="2"/>
                <a:ea typeface="宋体" panose="02010600030101010101" pitchFamily="2" charset="-122"/>
                <a:sym typeface="Arial" panose="020B0604020202020204" pitchFamily="34" charset="0"/>
              </a:rPr>
              <a:t>误动作）和破坏（造成设备中元器件的损坏）两方面的作用。</a:t>
            </a:r>
            <a:endParaRPr lang="zh-CN" altLang="en-US" sz="1800" dirty="0">
              <a:solidFill>
                <a:srgbClr val="000000"/>
              </a:solidFill>
              <a:latin typeface="Calibri" panose="020F0502020204030204" pitchFamily="2"/>
              <a:ea typeface="宋体" panose="02010600030101010101" pitchFamily="2" charset="-122"/>
              <a:sym typeface="Arial" panose="020B0604020202020204" pitchFamily="34" charset="0"/>
            </a:endParaRPr>
          </a:p>
        </p:txBody>
      </p:sp>
      <p:pic>
        <p:nvPicPr>
          <p:cNvPr id="63494" name="Picture 2" descr="C:\Users\Administrator\Desktop\1.PNG"/>
          <p:cNvPicPr>
            <a:picLocks noChangeAspect="1"/>
          </p:cNvPicPr>
          <p:nvPr/>
        </p:nvPicPr>
        <p:blipFill>
          <a:blip r:embed="rId1"/>
          <a:stretch>
            <a:fillRect/>
          </a:stretch>
        </p:blipFill>
        <p:spPr>
          <a:xfrm>
            <a:off x="611188" y="2924175"/>
            <a:ext cx="3644900" cy="1330325"/>
          </a:xfrm>
          <a:prstGeom prst="rect">
            <a:avLst/>
          </a:prstGeom>
          <a:noFill/>
          <a:ln w="9525">
            <a:noFill/>
          </a:ln>
        </p:spPr>
      </p:pic>
      <p:pic>
        <p:nvPicPr>
          <p:cNvPr id="63495" name="Picture 4" descr="C:\Users\Administrator\Desktop\2.PNG"/>
          <p:cNvPicPr>
            <a:picLocks noChangeAspect="1"/>
          </p:cNvPicPr>
          <p:nvPr/>
        </p:nvPicPr>
        <p:blipFill>
          <a:blip r:embed="rId2"/>
          <a:stretch>
            <a:fillRect/>
          </a:stretch>
        </p:blipFill>
        <p:spPr>
          <a:xfrm>
            <a:off x="1331913" y="4221163"/>
            <a:ext cx="2495550" cy="1790700"/>
          </a:xfrm>
          <a:prstGeom prst="rect">
            <a:avLst/>
          </a:prstGeom>
          <a:noFill/>
          <a:ln w="9525">
            <a:noFill/>
          </a:ln>
        </p:spPr>
      </p:pic>
      <p:pic>
        <p:nvPicPr>
          <p:cNvPr id="2" name="图片 16"/>
          <p:cNvPicPr>
            <a:picLocks noChangeAspect="1"/>
          </p:cNvPicPr>
          <p:nvPr/>
        </p:nvPicPr>
        <p:blipFill>
          <a:blip r:embed="rId3"/>
          <a:stretch>
            <a:fillRect/>
          </a:stretch>
        </p:blipFill>
        <p:spPr>
          <a:xfrm>
            <a:off x="4433570" y="2995295"/>
            <a:ext cx="3667760" cy="3097530"/>
          </a:xfrm>
          <a:prstGeom prst="rect">
            <a:avLst/>
          </a:prstGeom>
          <a:noFill/>
          <a:ln w="9525">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5537" name="Text Box 2"/>
          <p:cNvSpPr txBox="1"/>
          <p:nvPr/>
        </p:nvSpPr>
        <p:spPr>
          <a:xfrm>
            <a:off x="1062038" y="1217613"/>
            <a:ext cx="7038975" cy="365125"/>
          </a:xfrm>
          <a:prstGeom prst="rect">
            <a:avLst/>
          </a:prstGeom>
          <a:noFill/>
          <a:ln w="9525">
            <a:noFill/>
          </a:ln>
        </p:spPr>
        <p:txBody>
          <a:bodyPr anchor="ctr">
            <a:spAutoFit/>
          </a:bodyPr>
          <a:p>
            <a:pPr lvl="0" eaLnBrk="0" hangingPunct="0"/>
            <a:endParaRPr lang="zh-CN" altLang="en-US" sz="1800" dirty="0">
              <a:latin typeface="Arial" panose="020B0604020202020204" pitchFamily="34" charset="0"/>
              <a:ea typeface="宋体" panose="02010600030101010101" pitchFamily="2" charset="-122"/>
            </a:endParaRPr>
          </a:p>
        </p:txBody>
      </p:sp>
      <p:sp>
        <p:nvSpPr>
          <p:cNvPr id="65538" name="AutoShape 4"/>
          <p:cNvSpPr/>
          <p:nvPr/>
        </p:nvSpPr>
        <p:spPr>
          <a:xfrm>
            <a:off x="614363" y="1555750"/>
            <a:ext cx="7920037" cy="4752975"/>
          </a:xfrm>
          <a:prstGeom prst="roundRect">
            <a:avLst>
              <a:gd name="adj" fmla="val 4782"/>
            </a:avLst>
          </a:prstGeom>
          <a:noFill/>
          <a:ln w="9525">
            <a:noFill/>
          </a:ln>
        </p:spPr>
        <p:txBody>
          <a:bodyPr anchor="ctr"/>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Char char="n"/>
              <a:tabLst>
                <a:tab pos="136525" algn="l"/>
              </a:tabLst>
            </a:pPr>
            <a:endParaRPr lang="zh-CN" altLang="en-US" sz="16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p:txBody>
      </p:sp>
      <p:sp>
        <p:nvSpPr>
          <p:cNvPr id="65539" name="AutoShape 3"/>
          <p:cNvSpPr/>
          <p:nvPr/>
        </p:nvSpPr>
        <p:spPr>
          <a:xfrm>
            <a:off x="755650" y="1125538"/>
            <a:ext cx="2376488" cy="606425"/>
          </a:xfrm>
          <a:prstGeom prst="roundRect">
            <a:avLst>
              <a:gd name="adj" fmla="val 16667"/>
            </a:avLst>
          </a:prstGeom>
          <a:gradFill rotWithShape="1">
            <a:gsLst>
              <a:gs pos="0">
                <a:srgbClr val="6EFF01">
                  <a:alpha val="100000"/>
                </a:srgbClr>
              </a:gs>
              <a:gs pos="89999">
                <a:srgbClr val="0F5000">
                  <a:alpha val="100000"/>
                </a:srgbClr>
              </a:gs>
              <a:gs pos="100000">
                <a:srgbClr val="0F5000">
                  <a:alpha val="100000"/>
                </a:srgbClr>
              </a:gs>
            </a:gsLst>
            <a:lin ang="2700000" scaled="1"/>
            <a:tileRect/>
          </a:gradFill>
          <a:ln w="9525">
            <a:noFill/>
          </a:ln>
        </p:spPr>
        <p:txBody>
          <a:bodyPr anchor="ctr"/>
          <a:p>
            <a:pPr lvl="0" algn="ctr" eaLnBrk="0" fontAlgn="ctr" hangingPunct="0">
              <a:buClr>
                <a:srgbClr val="FF0000"/>
              </a:buClr>
              <a:buSzPct val="70000"/>
            </a:pPr>
            <a:r>
              <a:rPr lang="zh-CN" altLang="en-US" b="1" dirty="0">
                <a:solidFill>
                  <a:schemeClr val="bg1"/>
                </a:solidFill>
                <a:latin typeface="Arial" panose="020B0604020202020204" pitchFamily="34" charset="0"/>
                <a:ea typeface="宋体" panose="02010600030101010101" pitchFamily="2" charset="-122"/>
                <a:sym typeface="微软雅黑" panose="020B0503020204020204" pitchFamily="2" charset="-122"/>
              </a:rPr>
              <a:t>脉冲2a</a:t>
            </a:r>
            <a:endParaRPr lang="zh-CN" altLang="en-US" dirty="0">
              <a:latin typeface="Arial" panose="020B0604020202020204" pitchFamily="34" charset="0"/>
              <a:ea typeface="宋体" panose="02010600030101010101" pitchFamily="2" charset="-122"/>
            </a:endParaRPr>
          </a:p>
        </p:txBody>
      </p:sp>
      <p:sp>
        <p:nvSpPr>
          <p:cNvPr id="65540" name="AutoShape 4"/>
          <p:cNvSpPr/>
          <p:nvPr/>
        </p:nvSpPr>
        <p:spPr>
          <a:xfrm>
            <a:off x="611188" y="1701800"/>
            <a:ext cx="7921625" cy="4391025"/>
          </a:xfrm>
          <a:prstGeom prst="roundRect">
            <a:avLst>
              <a:gd name="adj" fmla="val 4782"/>
            </a:avLst>
          </a:prstGeom>
          <a:noFill/>
          <a:ln w="9525">
            <a:noFill/>
          </a:ln>
        </p:spPr>
        <p:txBody>
          <a:bodyPr wrap="square" anchor="ctr"/>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20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20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16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16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16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16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16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p:txBody>
      </p:sp>
      <p:sp>
        <p:nvSpPr>
          <p:cNvPr id="65541" name="内容占位符 2"/>
          <p:cNvSpPr/>
          <p:nvPr/>
        </p:nvSpPr>
        <p:spPr>
          <a:xfrm>
            <a:off x="684213" y="1989138"/>
            <a:ext cx="7993062" cy="4125912"/>
          </a:xfrm>
          <a:prstGeom prst="rect">
            <a:avLst/>
          </a:prstGeom>
          <a:noFill/>
          <a:ln w="9525">
            <a:noFill/>
          </a:ln>
        </p:spPr>
        <p:txBody>
          <a:bodyPr wrap="square" anchor="t"/>
          <a:p>
            <a:pPr marL="342900" lvl="0" indent="-342900" eaLnBrk="0" hangingPunct="0">
              <a:spcBef>
                <a:spcPct val="20000"/>
              </a:spcBef>
            </a:pPr>
            <a:r>
              <a:rPr lang="zh-CN" altLang="en-US" sz="1800" dirty="0">
                <a:solidFill>
                  <a:srgbClr val="000000"/>
                </a:solidFill>
                <a:latin typeface="Calibri" panose="020F0502020204030204" pitchFamily="2"/>
                <a:ea typeface="宋体" panose="02010600030101010101" pitchFamily="2" charset="-122"/>
              </a:rPr>
              <a:t> 模拟并联到DUT的设备中的电流突然中断时，由于线束自感产生的脉冲。</a:t>
            </a:r>
            <a:endParaRPr lang="zh-CN" altLang="en-US" sz="1800" dirty="0">
              <a:solidFill>
                <a:srgbClr val="000000"/>
              </a:solidFill>
              <a:latin typeface="Calibri" panose="020F0502020204030204" pitchFamily="2"/>
              <a:ea typeface="宋体" panose="02010600030101010101" pitchFamily="2" charset="-122"/>
            </a:endParaRPr>
          </a:p>
          <a:p>
            <a:pPr marL="342900" lvl="0" indent="-342900" eaLnBrk="0" hangingPunct="0">
              <a:spcBef>
                <a:spcPct val="20000"/>
              </a:spcBef>
            </a:pPr>
            <a:r>
              <a:rPr lang="zh-CN" altLang="en-US" sz="1800" dirty="0">
                <a:solidFill>
                  <a:srgbClr val="000000"/>
                </a:solidFill>
                <a:latin typeface="Calibri" panose="020F0502020204030204" pitchFamily="2"/>
                <a:ea typeface="宋体" panose="02010600030101010101" pitchFamily="2" charset="-122"/>
              </a:rPr>
              <a:t> 速度较快，能量较小，正脉冲</a:t>
            </a:r>
            <a:r>
              <a:rPr lang="zh-CN" altLang="en-US" sz="1800" dirty="0">
                <a:latin typeface="Calibri" panose="020F0502020204030204" pitchFamily="2"/>
                <a:ea typeface="宋体" panose="02010600030101010101" pitchFamily="2" charset="-122"/>
              </a:rPr>
              <a:t>。</a:t>
            </a:r>
            <a:endParaRPr lang="zh-CN" altLang="en-US" sz="1800" dirty="0">
              <a:latin typeface="Calibri" panose="020F0502020204030204" pitchFamily="2"/>
              <a:ea typeface="宋体" panose="02010600030101010101" pitchFamily="2" charset="-122"/>
            </a:endParaRPr>
          </a:p>
        </p:txBody>
      </p:sp>
      <p:pic>
        <p:nvPicPr>
          <p:cNvPr id="65542" name="Picture 3" descr="C:\Users\Administrator\Desktop\捕获.PNG"/>
          <p:cNvPicPr>
            <a:picLocks noChangeAspect="1"/>
          </p:cNvPicPr>
          <p:nvPr/>
        </p:nvPicPr>
        <p:blipFill>
          <a:blip r:embed="rId1"/>
          <a:stretch>
            <a:fillRect/>
          </a:stretch>
        </p:blipFill>
        <p:spPr>
          <a:xfrm>
            <a:off x="755650" y="2636838"/>
            <a:ext cx="3886200" cy="2076450"/>
          </a:xfrm>
          <a:prstGeom prst="rect">
            <a:avLst/>
          </a:prstGeom>
          <a:noFill/>
          <a:ln w="9525">
            <a:noFill/>
          </a:ln>
        </p:spPr>
      </p:pic>
      <p:pic>
        <p:nvPicPr>
          <p:cNvPr id="65543" name="Picture 4" descr="C:\Users\Administrator\Desktop\捕获.PNG"/>
          <p:cNvPicPr>
            <a:picLocks noChangeAspect="1"/>
          </p:cNvPicPr>
          <p:nvPr/>
        </p:nvPicPr>
        <p:blipFill>
          <a:blip r:embed="rId2"/>
          <a:stretch>
            <a:fillRect/>
          </a:stretch>
        </p:blipFill>
        <p:spPr>
          <a:xfrm>
            <a:off x="1260475" y="4652963"/>
            <a:ext cx="3055938" cy="1546225"/>
          </a:xfrm>
          <a:prstGeom prst="rect">
            <a:avLst/>
          </a:prstGeom>
          <a:noFill/>
          <a:ln w="9525">
            <a:noFill/>
          </a:ln>
        </p:spPr>
      </p:pic>
      <p:pic>
        <p:nvPicPr>
          <p:cNvPr id="2" name="图片 17"/>
          <p:cNvPicPr>
            <a:picLocks noChangeAspect="1"/>
          </p:cNvPicPr>
          <p:nvPr/>
        </p:nvPicPr>
        <p:blipFill>
          <a:blip r:embed="rId3"/>
          <a:stretch>
            <a:fillRect/>
          </a:stretch>
        </p:blipFill>
        <p:spPr>
          <a:xfrm>
            <a:off x="4641850" y="2637155"/>
            <a:ext cx="3641090" cy="3092450"/>
          </a:xfrm>
          <a:prstGeom prst="rect">
            <a:avLst/>
          </a:prstGeom>
          <a:noFill/>
          <a:ln w="9525">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7585" name="Text Box 2"/>
          <p:cNvSpPr txBox="1"/>
          <p:nvPr/>
        </p:nvSpPr>
        <p:spPr>
          <a:xfrm>
            <a:off x="1062038" y="1217613"/>
            <a:ext cx="7038975" cy="365125"/>
          </a:xfrm>
          <a:prstGeom prst="rect">
            <a:avLst/>
          </a:prstGeom>
          <a:noFill/>
          <a:ln w="9525">
            <a:noFill/>
          </a:ln>
        </p:spPr>
        <p:txBody>
          <a:bodyPr anchor="ctr">
            <a:spAutoFit/>
          </a:bodyPr>
          <a:p>
            <a:pPr lvl="0" eaLnBrk="0" hangingPunct="0"/>
            <a:endParaRPr lang="zh-CN" altLang="en-US" sz="1800" dirty="0">
              <a:latin typeface="Arial" panose="020B0604020202020204" pitchFamily="34" charset="0"/>
              <a:ea typeface="宋体" panose="02010600030101010101" pitchFamily="2" charset="-122"/>
            </a:endParaRPr>
          </a:p>
        </p:txBody>
      </p:sp>
      <p:sp>
        <p:nvSpPr>
          <p:cNvPr id="67586" name="AutoShape 4"/>
          <p:cNvSpPr/>
          <p:nvPr/>
        </p:nvSpPr>
        <p:spPr>
          <a:xfrm>
            <a:off x="614363" y="1555750"/>
            <a:ext cx="7920037" cy="4752975"/>
          </a:xfrm>
          <a:prstGeom prst="roundRect">
            <a:avLst>
              <a:gd name="adj" fmla="val 4782"/>
            </a:avLst>
          </a:prstGeom>
          <a:noFill/>
          <a:ln w="9525">
            <a:noFill/>
          </a:ln>
        </p:spPr>
        <p:txBody>
          <a:bodyPr anchor="ctr"/>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Char char="n"/>
              <a:tabLst>
                <a:tab pos="136525" algn="l"/>
              </a:tabLst>
            </a:pPr>
            <a:endParaRPr lang="zh-CN" altLang="en-US" sz="16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p:txBody>
      </p:sp>
      <p:sp>
        <p:nvSpPr>
          <p:cNvPr id="67587" name="AutoShape 3"/>
          <p:cNvSpPr/>
          <p:nvPr/>
        </p:nvSpPr>
        <p:spPr>
          <a:xfrm>
            <a:off x="755650" y="1125538"/>
            <a:ext cx="2376488" cy="606425"/>
          </a:xfrm>
          <a:prstGeom prst="roundRect">
            <a:avLst>
              <a:gd name="adj" fmla="val 16667"/>
            </a:avLst>
          </a:prstGeom>
          <a:gradFill rotWithShape="1">
            <a:gsLst>
              <a:gs pos="0">
                <a:srgbClr val="6EFF01">
                  <a:alpha val="100000"/>
                </a:srgbClr>
              </a:gs>
              <a:gs pos="89999">
                <a:srgbClr val="0F5000">
                  <a:alpha val="100000"/>
                </a:srgbClr>
              </a:gs>
              <a:gs pos="100000">
                <a:srgbClr val="0F5000">
                  <a:alpha val="100000"/>
                </a:srgbClr>
              </a:gs>
            </a:gsLst>
            <a:lin ang="2700000" scaled="1"/>
            <a:tileRect/>
          </a:gradFill>
          <a:ln w="9525">
            <a:noFill/>
          </a:ln>
        </p:spPr>
        <p:txBody>
          <a:bodyPr anchor="ctr"/>
          <a:p>
            <a:pPr lvl="0" algn="ctr" eaLnBrk="0" fontAlgn="ctr" hangingPunct="0">
              <a:buClr>
                <a:srgbClr val="FF0000"/>
              </a:buClr>
              <a:buSzPct val="70000"/>
            </a:pPr>
            <a:r>
              <a:rPr lang="zh-CN" altLang="en-US" b="1" dirty="0">
                <a:solidFill>
                  <a:schemeClr val="bg1"/>
                </a:solidFill>
                <a:latin typeface="Arial" panose="020B0604020202020204" pitchFamily="34" charset="0"/>
                <a:ea typeface="宋体" panose="02010600030101010101" pitchFamily="2" charset="-122"/>
                <a:sym typeface="微软雅黑" panose="020B0503020204020204" pitchFamily="2" charset="-122"/>
              </a:rPr>
              <a:t>脉冲2b</a:t>
            </a:r>
            <a:endParaRPr lang="zh-CN" altLang="en-US" dirty="0">
              <a:latin typeface="Arial" panose="020B0604020202020204" pitchFamily="34" charset="0"/>
              <a:ea typeface="宋体" panose="02010600030101010101" pitchFamily="2" charset="-122"/>
            </a:endParaRPr>
          </a:p>
        </p:txBody>
      </p:sp>
      <p:sp>
        <p:nvSpPr>
          <p:cNvPr id="67588" name="AutoShape 4"/>
          <p:cNvSpPr/>
          <p:nvPr/>
        </p:nvSpPr>
        <p:spPr>
          <a:xfrm>
            <a:off x="611188" y="1701800"/>
            <a:ext cx="7921625" cy="4391025"/>
          </a:xfrm>
          <a:prstGeom prst="roundRect">
            <a:avLst>
              <a:gd name="adj" fmla="val 4782"/>
            </a:avLst>
          </a:prstGeom>
          <a:noFill/>
          <a:ln w="9525">
            <a:noFill/>
          </a:ln>
        </p:spPr>
        <p:txBody>
          <a:bodyPr wrap="square" anchor="ctr"/>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20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20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16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16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16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16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16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p:txBody>
      </p:sp>
      <p:sp>
        <p:nvSpPr>
          <p:cNvPr id="67589" name="内容占位符 2"/>
          <p:cNvSpPr/>
          <p:nvPr/>
        </p:nvSpPr>
        <p:spPr>
          <a:xfrm>
            <a:off x="684213" y="1989138"/>
            <a:ext cx="7993062" cy="4125912"/>
          </a:xfrm>
          <a:prstGeom prst="rect">
            <a:avLst/>
          </a:prstGeom>
          <a:noFill/>
          <a:ln w="9525">
            <a:noFill/>
          </a:ln>
        </p:spPr>
        <p:txBody>
          <a:bodyPr wrap="square" anchor="t"/>
          <a:p>
            <a:pPr marL="342900" lvl="0" indent="-342900" eaLnBrk="0" hangingPunct="0">
              <a:spcBef>
                <a:spcPct val="20000"/>
              </a:spcBef>
            </a:pPr>
            <a:r>
              <a:rPr lang="zh-CN" altLang="en-US" sz="1800" dirty="0">
                <a:solidFill>
                  <a:srgbClr val="000000"/>
                </a:solidFill>
                <a:latin typeface="宋体" panose="02010600030101010101" pitchFamily="2" charset="-122"/>
                <a:ea typeface="宋体" panose="02010600030101010101" pitchFamily="2" charset="-122"/>
              </a:rPr>
              <a:t> 模拟点火电路断开后，直流电机产生的瞬态现象。</a:t>
            </a:r>
            <a:endParaRPr lang="zh-CN" altLang="en-US" sz="1800" dirty="0">
              <a:solidFill>
                <a:srgbClr val="000000"/>
              </a:solidFill>
              <a:latin typeface="宋体" panose="02010600030101010101" pitchFamily="2" charset="-122"/>
              <a:ea typeface="宋体" panose="02010600030101010101" pitchFamily="2" charset="-122"/>
            </a:endParaRPr>
          </a:p>
          <a:p>
            <a:pPr marL="342900" lvl="0" indent="-342900" eaLnBrk="0" hangingPunct="0">
              <a:spcBef>
                <a:spcPct val="20000"/>
              </a:spcBef>
            </a:pPr>
            <a:r>
              <a:rPr lang="zh-CN" altLang="en-US" sz="1800" dirty="0">
                <a:solidFill>
                  <a:srgbClr val="000000"/>
                </a:solidFill>
                <a:latin typeface="宋体" panose="02010600030101010101" pitchFamily="2" charset="-122"/>
                <a:ea typeface="宋体" panose="02010600030101010101" pitchFamily="2" charset="-122"/>
              </a:rPr>
              <a:t> 低速、高能量的干扰脉冲，具破坏性</a:t>
            </a:r>
            <a:r>
              <a:rPr lang="zh-CN" altLang="en-US" sz="1800" dirty="0">
                <a:latin typeface="宋体" panose="02010600030101010101" pitchFamily="2" charset="-122"/>
                <a:ea typeface="宋体" panose="02010600030101010101" pitchFamily="2" charset="-122"/>
              </a:rPr>
              <a:t>。</a:t>
            </a:r>
            <a:endParaRPr lang="zh-CN" altLang="en-US" sz="1800" dirty="0">
              <a:latin typeface="宋体" panose="02010600030101010101" pitchFamily="2" charset="-122"/>
              <a:ea typeface="宋体" panose="02010600030101010101" pitchFamily="2" charset="-122"/>
            </a:endParaRPr>
          </a:p>
        </p:txBody>
      </p:sp>
      <p:pic>
        <p:nvPicPr>
          <p:cNvPr id="67590" name="Picture 4" descr="C:\Users\Administrator\Desktop\捕获.PNG"/>
          <p:cNvPicPr>
            <a:picLocks noChangeAspect="1"/>
          </p:cNvPicPr>
          <p:nvPr/>
        </p:nvPicPr>
        <p:blipFill>
          <a:blip r:embed="rId1"/>
          <a:stretch>
            <a:fillRect/>
          </a:stretch>
        </p:blipFill>
        <p:spPr>
          <a:xfrm>
            <a:off x="684213" y="2708275"/>
            <a:ext cx="3876675" cy="2009775"/>
          </a:xfrm>
          <a:prstGeom prst="rect">
            <a:avLst/>
          </a:prstGeom>
          <a:noFill/>
          <a:ln w="9525">
            <a:noFill/>
          </a:ln>
        </p:spPr>
      </p:pic>
      <p:pic>
        <p:nvPicPr>
          <p:cNvPr id="67591" name="Picture 5" descr="C:\Users\Administrator\Desktop\捕获.PNG"/>
          <p:cNvPicPr>
            <a:picLocks noChangeAspect="1"/>
          </p:cNvPicPr>
          <p:nvPr/>
        </p:nvPicPr>
        <p:blipFill>
          <a:blip r:embed="rId2"/>
          <a:stretch>
            <a:fillRect/>
          </a:stretch>
        </p:blipFill>
        <p:spPr>
          <a:xfrm>
            <a:off x="3663950" y="4702175"/>
            <a:ext cx="2979738" cy="1719263"/>
          </a:xfrm>
          <a:prstGeom prst="rect">
            <a:avLst/>
          </a:prstGeom>
          <a:noFill/>
          <a:ln w="9525">
            <a:noFill/>
          </a:ln>
        </p:spPr>
      </p:pic>
      <p:pic>
        <p:nvPicPr>
          <p:cNvPr id="2" name="图片 18"/>
          <p:cNvPicPr>
            <a:picLocks noChangeAspect="1"/>
          </p:cNvPicPr>
          <p:nvPr/>
        </p:nvPicPr>
        <p:blipFill>
          <a:blip r:embed="rId3"/>
          <a:stretch>
            <a:fillRect/>
          </a:stretch>
        </p:blipFill>
        <p:spPr>
          <a:xfrm>
            <a:off x="5149215" y="2533015"/>
            <a:ext cx="3383915" cy="2851785"/>
          </a:xfrm>
          <a:prstGeom prst="rect">
            <a:avLst/>
          </a:prstGeom>
          <a:noFill/>
          <a:ln w="9525">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8609" name="Text Box 2"/>
          <p:cNvSpPr txBox="1"/>
          <p:nvPr/>
        </p:nvSpPr>
        <p:spPr>
          <a:xfrm>
            <a:off x="1062038" y="1217613"/>
            <a:ext cx="7038975" cy="365125"/>
          </a:xfrm>
          <a:prstGeom prst="rect">
            <a:avLst/>
          </a:prstGeom>
          <a:noFill/>
          <a:ln w="9525">
            <a:noFill/>
          </a:ln>
        </p:spPr>
        <p:txBody>
          <a:bodyPr anchor="ctr">
            <a:spAutoFit/>
          </a:bodyPr>
          <a:p>
            <a:pPr lvl="0" eaLnBrk="0" hangingPunct="0"/>
            <a:endParaRPr lang="zh-CN" altLang="en-US" sz="1800" dirty="0">
              <a:latin typeface="Arial" panose="020B0604020202020204" pitchFamily="34" charset="0"/>
              <a:ea typeface="宋体" panose="02010600030101010101" pitchFamily="2" charset="-122"/>
            </a:endParaRPr>
          </a:p>
        </p:txBody>
      </p:sp>
      <p:sp>
        <p:nvSpPr>
          <p:cNvPr id="68610" name="AutoShape 4"/>
          <p:cNvSpPr/>
          <p:nvPr/>
        </p:nvSpPr>
        <p:spPr>
          <a:xfrm>
            <a:off x="614363" y="1555750"/>
            <a:ext cx="7920037" cy="4752975"/>
          </a:xfrm>
          <a:prstGeom prst="roundRect">
            <a:avLst>
              <a:gd name="adj" fmla="val 4782"/>
            </a:avLst>
          </a:prstGeom>
          <a:noFill/>
          <a:ln w="9525">
            <a:noFill/>
          </a:ln>
        </p:spPr>
        <p:txBody>
          <a:bodyPr anchor="ctr"/>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Char char="n"/>
              <a:tabLst>
                <a:tab pos="136525" algn="l"/>
              </a:tabLst>
            </a:pPr>
            <a:endParaRPr lang="zh-CN" altLang="en-US" sz="16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p:txBody>
      </p:sp>
      <p:sp>
        <p:nvSpPr>
          <p:cNvPr id="68611" name="AutoShape 3"/>
          <p:cNvSpPr/>
          <p:nvPr/>
        </p:nvSpPr>
        <p:spPr>
          <a:xfrm>
            <a:off x="755650" y="1125538"/>
            <a:ext cx="2376488" cy="606425"/>
          </a:xfrm>
          <a:prstGeom prst="roundRect">
            <a:avLst>
              <a:gd name="adj" fmla="val 16667"/>
            </a:avLst>
          </a:prstGeom>
          <a:gradFill rotWithShape="1">
            <a:gsLst>
              <a:gs pos="0">
                <a:srgbClr val="6EFF01">
                  <a:alpha val="100000"/>
                </a:srgbClr>
              </a:gs>
              <a:gs pos="89999">
                <a:srgbClr val="0F5000">
                  <a:alpha val="100000"/>
                </a:srgbClr>
              </a:gs>
              <a:gs pos="100000">
                <a:srgbClr val="0F5000">
                  <a:alpha val="100000"/>
                </a:srgbClr>
              </a:gs>
            </a:gsLst>
            <a:lin ang="2700000" scaled="1"/>
            <a:tileRect/>
          </a:gradFill>
          <a:ln w="9525">
            <a:noFill/>
          </a:ln>
        </p:spPr>
        <p:txBody>
          <a:bodyPr anchor="ctr"/>
          <a:p>
            <a:pPr lvl="0" algn="ctr" eaLnBrk="0" fontAlgn="ctr" hangingPunct="0">
              <a:buClr>
                <a:srgbClr val="FF0000"/>
              </a:buClr>
              <a:buSzPct val="70000"/>
            </a:pPr>
            <a:r>
              <a:rPr lang="zh-CN" altLang="en-US" b="1" dirty="0">
                <a:solidFill>
                  <a:schemeClr val="bg1"/>
                </a:solidFill>
                <a:latin typeface="Arial" panose="020B0604020202020204" pitchFamily="34" charset="0"/>
                <a:ea typeface="宋体" panose="02010600030101010101" pitchFamily="2" charset="-122"/>
                <a:sym typeface="微软雅黑" panose="020B0503020204020204" pitchFamily="2" charset="-122"/>
              </a:rPr>
              <a:t>脉冲3</a:t>
            </a:r>
            <a:endParaRPr lang="zh-CN" altLang="en-US" dirty="0">
              <a:latin typeface="Arial" panose="020B0604020202020204" pitchFamily="34" charset="0"/>
              <a:ea typeface="宋体" panose="02010600030101010101" pitchFamily="2" charset="-122"/>
            </a:endParaRPr>
          </a:p>
        </p:txBody>
      </p:sp>
      <p:sp>
        <p:nvSpPr>
          <p:cNvPr id="68612" name="AutoShape 4"/>
          <p:cNvSpPr/>
          <p:nvPr/>
        </p:nvSpPr>
        <p:spPr>
          <a:xfrm>
            <a:off x="611188" y="1701800"/>
            <a:ext cx="7921625" cy="4391025"/>
          </a:xfrm>
          <a:prstGeom prst="roundRect">
            <a:avLst>
              <a:gd name="adj" fmla="val 4782"/>
            </a:avLst>
          </a:prstGeom>
          <a:noFill/>
          <a:ln w="9525">
            <a:noFill/>
          </a:ln>
        </p:spPr>
        <p:txBody>
          <a:bodyPr wrap="square" anchor="ctr"/>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20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20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16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16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16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16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16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p:txBody>
      </p:sp>
      <p:sp>
        <p:nvSpPr>
          <p:cNvPr id="68613" name="内容占位符 2"/>
          <p:cNvSpPr/>
          <p:nvPr/>
        </p:nvSpPr>
        <p:spPr>
          <a:xfrm>
            <a:off x="684213" y="1989138"/>
            <a:ext cx="7993062" cy="4125912"/>
          </a:xfrm>
          <a:prstGeom prst="rect">
            <a:avLst/>
          </a:prstGeom>
          <a:noFill/>
          <a:ln w="9525">
            <a:noFill/>
          </a:ln>
        </p:spPr>
        <p:txBody>
          <a:bodyPr wrap="square" anchor="t"/>
          <a:p>
            <a:pPr marL="342900" lvl="0" indent="-342900" eaLnBrk="0" hangingPunct="0">
              <a:spcBef>
                <a:spcPct val="20000"/>
              </a:spcBef>
            </a:pPr>
            <a:r>
              <a:rPr lang="zh-CN" altLang="en-US" sz="1800" dirty="0">
                <a:solidFill>
                  <a:srgbClr val="000000"/>
                </a:solidFill>
                <a:latin typeface="宋体" panose="02010600030101010101" pitchFamily="2" charset="-122"/>
                <a:ea typeface="宋体" panose="02010600030101010101" pitchFamily="2" charset="-122"/>
              </a:rPr>
              <a:t> </a:t>
            </a:r>
            <a:r>
              <a:rPr lang="zh-CN" altLang="en-US" sz="1800" dirty="0">
                <a:solidFill>
                  <a:srgbClr val="000000"/>
                </a:solidFill>
                <a:latin typeface="Calibri" panose="020F0502020204030204" pitchFamily="2"/>
                <a:ea typeface="宋体" panose="02010600030101010101" pitchFamily="2" charset="-122"/>
              </a:rPr>
              <a:t>     模拟由开关过程引起的瞬态现象。各种开关、继电器或保险丝在开启或关闭过程中，受线束分布电容和分布电感影响产生快速脉冲群。</a:t>
            </a:r>
            <a:endParaRPr lang="zh-CN" altLang="en-US" sz="1800" dirty="0">
              <a:solidFill>
                <a:srgbClr val="000000"/>
              </a:solidFill>
              <a:latin typeface="Calibri" panose="020F0502020204030204" pitchFamily="2"/>
              <a:ea typeface="宋体" panose="02010600030101010101" pitchFamily="2" charset="-122"/>
            </a:endParaRPr>
          </a:p>
          <a:p>
            <a:pPr marL="342900" lvl="0" indent="-342900" eaLnBrk="0" hangingPunct="0">
              <a:spcBef>
                <a:spcPct val="20000"/>
              </a:spcBef>
            </a:pPr>
            <a:r>
              <a:rPr lang="zh-CN" altLang="en-US" sz="1800" dirty="0">
                <a:solidFill>
                  <a:srgbClr val="000000"/>
                </a:solidFill>
                <a:latin typeface="Calibri" panose="020F0502020204030204" pitchFamily="2"/>
                <a:ea typeface="宋体" panose="02010600030101010101" pitchFamily="2" charset="-122"/>
              </a:rPr>
              <a:t>       高速、低能量的脉冲干扰，着重考核采用微处理器或数字逻辑控制的设备误动作的情况。P3a负脉冲，P3b正脉冲。</a:t>
            </a:r>
            <a:endParaRPr lang="zh-CN" altLang="en-US" sz="1800" dirty="0">
              <a:solidFill>
                <a:srgbClr val="000000"/>
              </a:solidFill>
              <a:latin typeface="Calibri" panose="020F0502020204030204" pitchFamily="2"/>
              <a:ea typeface="宋体" panose="02010600030101010101" pitchFamily="2" charset="-122"/>
            </a:endParaRPr>
          </a:p>
        </p:txBody>
      </p:sp>
      <p:pic>
        <p:nvPicPr>
          <p:cNvPr id="68614" name="Picture 4" descr="捕获"/>
          <p:cNvPicPr>
            <a:picLocks noChangeAspect="1"/>
          </p:cNvPicPr>
          <p:nvPr/>
        </p:nvPicPr>
        <p:blipFill>
          <a:blip r:embed="rId1"/>
          <a:stretch>
            <a:fillRect/>
          </a:stretch>
        </p:blipFill>
        <p:spPr>
          <a:xfrm>
            <a:off x="755650" y="3213100"/>
            <a:ext cx="4572000" cy="1552575"/>
          </a:xfrm>
          <a:prstGeom prst="rect">
            <a:avLst/>
          </a:prstGeom>
          <a:noFill/>
          <a:ln w="9525">
            <a:noFill/>
          </a:ln>
        </p:spPr>
      </p:pic>
      <p:pic>
        <p:nvPicPr>
          <p:cNvPr id="68615" name="Picture 5" descr="捕获"/>
          <p:cNvPicPr>
            <a:picLocks noChangeAspect="1"/>
          </p:cNvPicPr>
          <p:nvPr/>
        </p:nvPicPr>
        <p:blipFill>
          <a:blip r:embed="rId2"/>
          <a:stretch>
            <a:fillRect/>
          </a:stretch>
        </p:blipFill>
        <p:spPr>
          <a:xfrm>
            <a:off x="1331913" y="4652963"/>
            <a:ext cx="3230562" cy="1584325"/>
          </a:xfrm>
          <a:prstGeom prst="rect">
            <a:avLst/>
          </a:prstGeom>
          <a:noFill/>
          <a:ln w="9525">
            <a:noFill/>
          </a:ln>
        </p:spPr>
      </p:pic>
      <p:pic>
        <p:nvPicPr>
          <p:cNvPr id="2" name="图片 19"/>
          <p:cNvPicPr>
            <a:picLocks noChangeAspect="1"/>
          </p:cNvPicPr>
          <p:nvPr/>
        </p:nvPicPr>
        <p:blipFill>
          <a:blip r:embed="rId3"/>
          <a:stretch>
            <a:fillRect/>
          </a:stretch>
        </p:blipFill>
        <p:spPr>
          <a:xfrm>
            <a:off x="5507355" y="2948940"/>
            <a:ext cx="3271520" cy="2750820"/>
          </a:xfrm>
          <a:prstGeom prst="rect">
            <a:avLst/>
          </a:prstGeom>
          <a:noFill/>
          <a:ln w="9525">
            <a:noFill/>
          </a:ln>
        </p:spPr>
      </p:pic>
      <p:sp>
        <p:nvSpPr>
          <p:cNvPr id="3" name="文本框 2"/>
          <p:cNvSpPr txBox="1"/>
          <p:nvPr/>
        </p:nvSpPr>
        <p:spPr>
          <a:xfrm>
            <a:off x="6056630" y="5730875"/>
            <a:ext cx="1867535" cy="577850"/>
          </a:xfrm>
          <a:prstGeom prst="rect">
            <a:avLst/>
          </a:prstGeom>
          <a:noFill/>
        </p:spPr>
        <p:txBody>
          <a:bodyPr wrap="none" rtlCol="0" anchor="t">
            <a:spAutoFit/>
          </a:bodyPr>
          <a:p>
            <a:r>
              <a:rPr lang="zh-CN" altLang="en-US" dirty="0">
                <a:solidFill>
                  <a:srgbClr val="000000"/>
                </a:solidFill>
                <a:latin typeface="Calibri" panose="020F0502020204030204" pitchFamily="2"/>
                <a:sym typeface="+mn-ea"/>
              </a:rPr>
              <a:t>P3a负脉冲</a:t>
            </a:r>
            <a:endParaRPr lang="zh-CN" alt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457" name="Text Box 2"/>
          <p:cNvSpPr txBox="1"/>
          <p:nvPr/>
        </p:nvSpPr>
        <p:spPr>
          <a:xfrm>
            <a:off x="1062038" y="1217613"/>
            <a:ext cx="7038975" cy="365125"/>
          </a:xfrm>
          <a:prstGeom prst="rect">
            <a:avLst/>
          </a:prstGeom>
          <a:noFill/>
          <a:ln w="9525">
            <a:noFill/>
          </a:ln>
        </p:spPr>
        <p:txBody>
          <a:bodyPr anchor="ctr">
            <a:spAutoFit/>
          </a:bodyPr>
          <a:p>
            <a:pPr lvl="0"/>
            <a:endParaRPr lang="zh-CN" altLang="en-US" sz="1800" dirty="0">
              <a:latin typeface="Arial" panose="020B0604020202020204" pitchFamily="34" charset="0"/>
              <a:ea typeface="宋体" panose="02010600030101010101" pitchFamily="2" charset="-122"/>
            </a:endParaRPr>
          </a:p>
        </p:txBody>
      </p:sp>
      <p:sp>
        <p:nvSpPr>
          <p:cNvPr id="18434" name="AutoShape 4"/>
          <p:cNvSpPr/>
          <p:nvPr/>
        </p:nvSpPr>
        <p:spPr>
          <a:xfrm>
            <a:off x="1084263" y="1822450"/>
            <a:ext cx="7450138" cy="4416425"/>
          </a:xfrm>
          <a:prstGeom prst="roundRect">
            <a:avLst>
              <a:gd name="adj" fmla="val 4782"/>
            </a:avLst>
          </a:prstGeom>
          <a:noFill/>
          <a:ln w="9525">
            <a:noFill/>
          </a:ln>
        </p:spPr>
        <p:txBody>
          <a:bodyPr anchor="ctr"/>
          <a:p>
            <a:pPr marL="0" lvl="2" defTabSz="0" eaLnBrk="0" fontAlgn="ctr" hangingPunct="0">
              <a:lnSpc>
                <a:spcPct val="170000"/>
              </a:lnSpc>
              <a:buClr>
                <a:srgbClr val="FF0000"/>
              </a:buClr>
              <a:buSzPct val="70000"/>
              <a:buFont typeface="Wingdings" panose="05000000000000000000" pitchFamily="2" charset="2"/>
              <a:tabLst>
                <a:tab pos="136525" algn="l"/>
              </a:tabLst>
            </a:pPr>
            <a:r>
              <a:rPr lang="zh-CN" altLang="en-US" sz="2400" b="1" strike="noStrike" noProof="1" dirty="0">
                <a:latin typeface="宋体" panose="02010600030101010101" pitchFamily="2" charset="-122"/>
                <a:ea typeface="宋体" panose="02010600030101010101" pitchFamily="2" charset="-122"/>
                <a:cs typeface="+mn-ea"/>
                <a:sym typeface="宋体" panose="02010600030101010101" pitchFamily="2" charset="-122"/>
              </a:rPr>
              <a:t>构成电磁干扰三要素：骚扰源，传输途径，敏感设备。</a:t>
            </a:r>
            <a:endParaRPr lang="zh-CN" altLang="en-US" sz="2400" b="1" strike="noStrike" noProof="1" dirty="0">
              <a:latin typeface="宋体" panose="02010600030101010101" pitchFamily="2" charset="-122"/>
              <a:ea typeface="宋体" panose="02010600030101010101" pitchFamily="2" charset="-122"/>
              <a:sym typeface="宋体" panose="02010600030101010101" pitchFamily="2" charset="-122"/>
            </a:endParaRPr>
          </a:p>
          <a:p>
            <a:pPr marL="0" lvl="2" indent="914400" defTabSz="0" eaLnBrk="0" fontAlgn="ctr" hangingPunct="0">
              <a:lnSpc>
                <a:spcPct val="170000"/>
              </a:lnSpc>
              <a:buClr>
                <a:srgbClr val="FF0000"/>
              </a:buClr>
              <a:buSzPct val="70000"/>
              <a:buFont typeface="Wingdings" panose="05000000000000000000" pitchFamily="2" charset="2"/>
              <a:buChar char="n"/>
              <a:tabLst>
                <a:tab pos="136525" algn="l"/>
              </a:tabLst>
            </a:pPr>
            <a:endParaRPr lang="zh-CN" altLang="en-US" sz="2400" b="1" strike="noStrike" noProof="1" dirty="0">
              <a:latin typeface="宋体" panose="02010600030101010101" pitchFamily="2" charset="-122"/>
              <a:ea typeface="宋体" panose="02010600030101010101" pitchFamily="2" charset="-122"/>
              <a:sym typeface="宋体" panose="02010600030101010101" pitchFamily="2" charset="-122"/>
            </a:endParaRPr>
          </a:p>
          <a:p>
            <a:pPr marL="0" lvl="2" indent="914400" defTabSz="0" eaLnBrk="0" fontAlgn="ctr" hangingPunct="0">
              <a:lnSpc>
                <a:spcPct val="170000"/>
              </a:lnSpc>
              <a:buClr>
                <a:srgbClr val="FF0000"/>
              </a:buClr>
              <a:buSzPct val="70000"/>
              <a:buFont typeface="Wingdings" panose="05000000000000000000" pitchFamily="2" charset="2"/>
              <a:buChar char="n"/>
              <a:tabLst>
                <a:tab pos="136525" algn="l"/>
              </a:tabLst>
            </a:pPr>
            <a:endParaRPr lang="zh-CN" altLang="en-US" sz="2400" b="1" strike="noStrike" noProof="1" dirty="0">
              <a:latin typeface="宋体" panose="02010600030101010101" pitchFamily="2" charset="-122"/>
              <a:ea typeface="宋体" panose="02010600030101010101" pitchFamily="2" charset="-122"/>
              <a:sym typeface="宋体" panose="02010600030101010101" pitchFamily="2" charset="-122"/>
            </a:endParaRPr>
          </a:p>
          <a:p>
            <a:pPr marL="0" lvl="2" indent="914400" defTabSz="0" eaLnBrk="0" fontAlgn="ctr" hangingPunct="0">
              <a:lnSpc>
                <a:spcPct val="170000"/>
              </a:lnSpc>
              <a:buClr>
                <a:srgbClr val="FF0000"/>
              </a:buClr>
              <a:buSzPct val="70000"/>
              <a:buFont typeface="Wingdings" panose="05000000000000000000" pitchFamily="2" charset="2"/>
              <a:buChar char="n"/>
              <a:tabLst>
                <a:tab pos="136525" algn="l"/>
              </a:tabLst>
            </a:pPr>
            <a:endParaRPr lang="zh-CN" altLang="en-US" sz="2400" b="1" strike="noStrike" noProof="1" dirty="0">
              <a:latin typeface="宋体" panose="02010600030101010101" pitchFamily="2" charset="-122"/>
              <a:ea typeface="宋体" panose="02010600030101010101" pitchFamily="2" charset="-122"/>
              <a:sym typeface="宋体" panose="02010600030101010101" pitchFamily="2" charset="-122"/>
            </a:endParaRPr>
          </a:p>
          <a:p>
            <a:pPr marL="0" lvl="2" indent="914400" defTabSz="0" eaLnBrk="0" fontAlgn="ctr" hangingPunct="0">
              <a:lnSpc>
                <a:spcPct val="170000"/>
              </a:lnSpc>
              <a:buClr>
                <a:srgbClr val="FF0000"/>
              </a:buClr>
              <a:buSzPct val="70000"/>
              <a:buFont typeface="Wingdings" panose="05000000000000000000" pitchFamily="2" charset="2"/>
              <a:buChar char="n"/>
              <a:tabLst>
                <a:tab pos="136525" algn="l"/>
              </a:tabLst>
            </a:pPr>
            <a:endParaRPr lang="zh-CN" altLang="en-US" sz="2400" b="1" strike="noStrike" noProof="1" dirty="0">
              <a:latin typeface="宋体" panose="02010600030101010101" pitchFamily="2" charset="-122"/>
              <a:ea typeface="宋体" panose="02010600030101010101" pitchFamily="2" charset="-122"/>
              <a:sym typeface="宋体" panose="02010600030101010101" pitchFamily="2" charset="-122"/>
            </a:endParaRPr>
          </a:p>
          <a:p>
            <a:pPr marL="0" lvl="2" indent="914400" defTabSz="0" eaLnBrk="0" fontAlgn="ctr" hangingPunct="0">
              <a:lnSpc>
                <a:spcPct val="170000"/>
              </a:lnSpc>
              <a:buClr>
                <a:srgbClr val="FF0000"/>
              </a:buClr>
              <a:buSzPct val="70000"/>
              <a:buFont typeface="Wingdings" panose="05000000000000000000" pitchFamily="2" charset="2"/>
              <a:buChar char="n"/>
              <a:tabLst>
                <a:tab pos="136525" algn="l"/>
              </a:tabLst>
            </a:pPr>
            <a:endParaRPr lang="zh-CN" altLang="en-US" sz="2400" b="1" strike="noStrike" noProof="1" dirty="0">
              <a:latin typeface="宋体" panose="02010600030101010101" pitchFamily="2" charset="-122"/>
              <a:ea typeface="宋体" panose="02010600030101010101" pitchFamily="2" charset="-122"/>
              <a:sym typeface="宋体" panose="02010600030101010101" pitchFamily="2" charset="-122"/>
            </a:endParaRPr>
          </a:p>
          <a:p>
            <a:pPr marL="0" lvl="2" indent="914400" defTabSz="0" eaLnBrk="0" fontAlgn="ctr" hangingPunct="0">
              <a:lnSpc>
                <a:spcPct val="170000"/>
              </a:lnSpc>
              <a:buClr>
                <a:srgbClr val="FF0000"/>
              </a:buClr>
              <a:buSzPct val="70000"/>
              <a:buFont typeface="Wingdings" panose="05000000000000000000" pitchFamily="2" charset="2"/>
              <a:buChar char="n"/>
              <a:tabLst>
                <a:tab pos="136525" algn="l"/>
              </a:tabLst>
            </a:pPr>
            <a:endParaRPr lang="zh-CN" altLang="en-US" sz="2400" b="1" strike="noStrike" noProof="1" dirty="0">
              <a:latin typeface="宋体" panose="02010600030101010101" pitchFamily="2" charset="-122"/>
              <a:ea typeface="宋体" panose="02010600030101010101" pitchFamily="2" charset="-122"/>
              <a:sym typeface="宋体" panose="02010600030101010101" pitchFamily="2" charset="-122"/>
            </a:endParaRPr>
          </a:p>
        </p:txBody>
      </p:sp>
      <p:sp>
        <p:nvSpPr>
          <p:cNvPr id="19459" name="AutoShape 3"/>
          <p:cNvSpPr/>
          <p:nvPr/>
        </p:nvSpPr>
        <p:spPr>
          <a:xfrm>
            <a:off x="971550" y="1125538"/>
            <a:ext cx="3713163" cy="606425"/>
          </a:xfrm>
          <a:prstGeom prst="roundRect">
            <a:avLst>
              <a:gd name="adj" fmla="val 16667"/>
            </a:avLst>
          </a:prstGeom>
          <a:gradFill rotWithShape="1">
            <a:gsLst>
              <a:gs pos="0">
                <a:srgbClr val="6EFF01">
                  <a:alpha val="100000"/>
                </a:srgbClr>
              </a:gs>
              <a:gs pos="89999">
                <a:srgbClr val="0F5000">
                  <a:alpha val="100000"/>
                </a:srgbClr>
              </a:gs>
              <a:gs pos="100000">
                <a:srgbClr val="0F5000">
                  <a:alpha val="100000"/>
                </a:srgbClr>
              </a:gs>
            </a:gsLst>
            <a:lin ang="2700000" scaled="1"/>
            <a:tileRect/>
          </a:gradFill>
          <a:ln w="9525">
            <a:noFill/>
          </a:ln>
        </p:spPr>
        <p:txBody>
          <a:bodyPr anchor="ctr"/>
          <a:p>
            <a:pPr lvl="0" algn="ctr" eaLnBrk="0" fontAlgn="ctr" hangingPunct="0">
              <a:buClr>
                <a:srgbClr val="FF0000"/>
              </a:buClr>
              <a:buSzPct val="70000"/>
            </a:pPr>
            <a:r>
              <a:rPr lang="zh-CN" altLang="en-US" b="1" dirty="0">
                <a:solidFill>
                  <a:schemeClr val="bg1"/>
                </a:solidFill>
                <a:latin typeface="微软雅黑" panose="020B0503020204020204" pitchFamily="2" charset="-122"/>
                <a:ea typeface="微软雅黑" panose="020B0503020204020204" pitchFamily="2" charset="-122"/>
                <a:sym typeface="微软雅黑" panose="020B0503020204020204" pitchFamily="2" charset="-122"/>
              </a:rPr>
              <a:t>构成干扰三要素</a:t>
            </a:r>
            <a:endParaRPr lang="zh-CN" altLang="en-US" b="1" dirty="0">
              <a:solidFill>
                <a:schemeClr val="bg1"/>
              </a:solidFill>
              <a:latin typeface="微软雅黑" panose="020B0503020204020204" pitchFamily="2" charset="-122"/>
              <a:ea typeface="微软雅黑" panose="020B0503020204020204" pitchFamily="2" charset="-122"/>
              <a:sym typeface="微软雅黑" panose="020B0503020204020204" pitchFamily="2" charset="-122"/>
            </a:endParaRPr>
          </a:p>
        </p:txBody>
      </p:sp>
      <p:graphicFrame>
        <p:nvGraphicFramePr>
          <p:cNvPr id="19460" name="对象 18436"/>
          <p:cNvGraphicFramePr/>
          <p:nvPr/>
        </p:nvGraphicFramePr>
        <p:xfrm>
          <a:off x="1116013" y="2781300"/>
          <a:ext cx="7200900" cy="3311525"/>
        </p:xfrm>
        <a:graphic>
          <a:graphicData uri="http://schemas.openxmlformats.org/presentationml/2006/ole">
            <mc:AlternateContent xmlns:mc="http://schemas.openxmlformats.org/markup-compatibility/2006">
              <mc:Choice xmlns:v="urn:schemas-microsoft-com:vml" Requires="v">
                <p:oleObj spid="_x0000_s3078" name="" r:id="rId1" imgW="10677525" imgH="5953125" progId="PBrush">
                  <p:embed/>
                </p:oleObj>
              </mc:Choice>
              <mc:Fallback>
                <p:oleObj name="" r:id="rId1" imgW="10677525" imgH="5953125" progId="PBrush">
                  <p:embed/>
                  <p:pic>
                    <p:nvPicPr>
                      <p:cNvPr id="0" name="图片 3077"/>
                      <p:cNvPicPr/>
                      <p:nvPr/>
                    </p:nvPicPr>
                    <p:blipFill>
                      <a:blip r:embed="rId2"/>
                      <a:stretch>
                        <a:fillRect/>
                      </a:stretch>
                    </p:blipFill>
                    <p:spPr>
                      <a:xfrm>
                        <a:off x="1116013" y="2781300"/>
                        <a:ext cx="7200900" cy="3311525"/>
                      </a:xfrm>
                      <a:prstGeom prst="rect">
                        <a:avLst/>
                      </a:prstGeom>
                      <a:noFill/>
                      <a:ln w="38100">
                        <a:noFill/>
                        <a:miter/>
                      </a:ln>
                    </p:spPr>
                  </p:pic>
                </p:oleObj>
              </mc:Fallback>
            </mc:AlternateContent>
          </a:graphicData>
        </a:graphic>
      </p:graphicFrame>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0657" name="Text Box 2"/>
          <p:cNvSpPr txBox="1"/>
          <p:nvPr/>
        </p:nvSpPr>
        <p:spPr>
          <a:xfrm>
            <a:off x="1062038" y="1217613"/>
            <a:ext cx="7038975" cy="365125"/>
          </a:xfrm>
          <a:prstGeom prst="rect">
            <a:avLst/>
          </a:prstGeom>
          <a:noFill/>
          <a:ln w="9525">
            <a:noFill/>
          </a:ln>
        </p:spPr>
        <p:txBody>
          <a:bodyPr anchor="ctr">
            <a:spAutoFit/>
          </a:bodyPr>
          <a:p>
            <a:pPr lvl="0" eaLnBrk="0" hangingPunct="0"/>
            <a:endParaRPr lang="zh-CN" altLang="en-US" sz="1800" dirty="0">
              <a:latin typeface="Arial" panose="020B0604020202020204" pitchFamily="34" charset="0"/>
              <a:ea typeface="宋体" panose="02010600030101010101" pitchFamily="2" charset="-122"/>
            </a:endParaRPr>
          </a:p>
        </p:txBody>
      </p:sp>
      <p:sp>
        <p:nvSpPr>
          <p:cNvPr id="70658" name="AutoShape 4"/>
          <p:cNvSpPr/>
          <p:nvPr/>
        </p:nvSpPr>
        <p:spPr>
          <a:xfrm>
            <a:off x="614363" y="1555750"/>
            <a:ext cx="7920037" cy="4752975"/>
          </a:xfrm>
          <a:prstGeom prst="roundRect">
            <a:avLst>
              <a:gd name="adj" fmla="val 4782"/>
            </a:avLst>
          </a:prstGeom>
          <a:noFill/>
          <a:ln w="9525">
            <a:noFill/>
          </a:ln>
        </p:spPr>
        <p:txBody>
          <a:bodyPr anchor="ctr"/>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Char char="n"/>
              <a:tabLst>
                <a:tab pos="136525" algn="l"/>
              </a:tabLst>
            </a:pPr>
            <a:endParaRPr lang="zh-CN" altLang="en-US" sz="16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p:txBody>
      </p:sp>
      <p:sp>
        <p:nvSpPr>
          <p:cNvPr id="70659" name="AutoShape 3"/>
          <p:cNvSpPr/>
          <p:nvPr/>
        </p:nvSpPr>
        <p:spPr>
          <a:xfrm>
            <a:off x="755650" y="1125538"/>
            <a:ext cx="2376488" cy="606425"/>
          </a:xfrm>
          <a:prstGeom prst="roundRect">
            <a:avLst>
              <a:gd name="adj" fmla="val 16667"/>
            </a:avLst>
          </a:prstGeom>
          <a:gradFill rotWithShape="1">
            <a:gsLst>
              <a:gs pos="0">
                <a:srgbClr val="6EFF01">
                  <a:alpha val="100000"/>
                </a:srgbClr>
              </a:gs>
              <a:gs pos="89999">
                <a:srgbClr val="0F5000">
                  <a:alpha val="100000"/>
                </a:srgbClr>
              </a:gs>
              <a:gs pos="100000">
                <a:srgbClr val="0F5000">
                  <a:alpha val="100000"/>
                </a:srgbClr>
              </a:gs>
            </a:gsLst>
            <a:lin ang="2700000" scaled="1"/>
            <a:tileRect/>
          </a:gradFill>
          <a:ln w="9525">
            <a:noFill/>
          </a:ln>
        </p:spPr>
        <p:txBody>
          <a:bodyPr anchor="ctr"/>
          <a:p>
            <a:pPr lvl="0" algn="ctr" eaLnBrk="0" fontAlgn="ctr" hangingPunct="0">
              <a:buClr>
                <a:srgbClr val="FF0000"/>
              </a:buClr>
              <a:buSzPct val="70000"/>
            </a:pPr>
            <a:r>
              <a:rPr lang="zh-CN" altLang="en-US" b="1" dirty="0">
                <a:solidFill>
                  <a:schemeClr val="bg1"/>
                </a:solidFill>
                <a:latin typeface="Arial" panose="020B0604020202020204" pitchFamily="34" charset="0"/>
                <a:ea typeface="宋体" panose="02010600030101010101" pitchFamily="2" charset="-122"/>
                <a:sym typeface="微软雅黑" panose="020B0503020204020204" pitchFamily="2" charset="-122"/>
              </a:rPr>
              <a:t>脉冲3</a:t>
            </a:r>
            <a:endParaRPr lang="zh-CN" altLang="en-US" dirty="0">
              <a:latin typeface="Arial" panose="020B0604020202020204" pitchFamily="34" charset="0"/>
              <a:ea typeface="宋体" panose="02010600030101010101" pitchFamily="2" charset="-122"/>
            </a:endParaRPr>
          </a:p>
        </p:txBody>
      </p:sp>
      <p:sp>
        <p:nvSpPr>
          <p:cNvPr id="70660" name="AutoShape 4"/>
          <p:cNvSpPr/>
          <p:nvPr/>
        </p:nvSpPr>
        <p:spPr>
          <a:xfrm>
            <a:off x="611188" y="1701800"/>
            <a:ext cx="7921625" cy="4391025"/>
          </a:xfrm>
          <a:prstGeom prst="roundRect">
            <a:avLst>
              <a:gd name="adj" fmla="val 4782"/>
            </a:avLst>
          </a:prstGeom>
          <a:noFill/>
          <a:ln w="9525">
            <a:noFill/>
          </a:ln>
        </p:spPr>
        <p:txBody>
          <a:bodyPr wrap="square" anchor="ctr"/>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20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20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16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16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16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16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16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p:txBody>
      </p:sp>
      <p:sp>
        <p:nvSpPr>
          <p:cNvPr id="70661" name="内容占位符 2"/>
          <p:cNvSpPr/>
          <p:nvPr/>
        </p:nvSpPr>
        <p:spPr>
          <a:xfrm>
            <a:off x="684213" y="1989138"/>
            <a:ext cx="7993062" cy="4125912"/>
          </a:xfrm>
          <a:prstGeom prst="rect">
            <a:avLst/>
          </a:prstGeom>
          <a:noFill/>
          <a:ln w="9525">
            <a:noFill/>
          </a:ln>
        </p:spPr>
        <p:txBody>
          <a:bodyPr wrap="square" anchor="t"/>
          <a:p>
            <a:pPr marL="342900" lvl="0" indent="-342900" eaLnBrk="0" hangingPunct="0">
              <a:lnSpc>
                <a:spcPct val="80000"/>
              </a:lnSpc>
              <a:spcBef>
                <a:spcPct val="20000"/>
              </a:spcBef>
            </a:pPr>
            <a:r>
              <a:rPr lang="zh-CN" altLang="en-US" sz="2000" b="1" dirty="0">
                <a:latin typeface="宋体" panose="02010600030101010101" pitchFamily="2" charset="-122"/>
                <a:ea typeface="宋体" panose="02010600030101010101" pitchFamily="2" charset="-122"/>
                <a:sym typeface="Arial" panose="020B0604020202020204" pitchFamily="34" charset="0"/>
              </a:rPr>
              <a:t>信号线测试</a:t>
            </a:r>
            <a:endParaRPr lang="zh-CN" altLang="en-US" sz="3200" dirty="0">
              <a:latin typeface="Calibri" panose="020F0502020204030204" pitchFamily="2"/>
              <a:ea typeface="宋体" panose="02010600030101010101" pitchFamily="2" charset="-122"/>
            </a:endParaRPr>
          </a:p>
        </p:txBody>
      </p:sp>
      <p:pic>
        <p:nvPicPr>
          <p:cNvPr id="70662" name="图片 62470"/>
          <p:cNvPicPr>
            <a:picLocks noChangeAspect="1"/>
          </p:cNvPicPr>
          <p:nvPr/>
        </p:nvPicPr>
        <p:blipFill>
          <a:blip r:embed="rId1"/>
          <a:stretch>
            <a:fillRect/>
          </a:stretch>
        </p:blipFill>
        <p:spPr>
          <a:xfrm>
            <a:off x="2268538" y="2133600"/>
            <a:ext cx="5257800" cy="3876675"/>
          </a:xfrm>
          <a:prstGeom prst="rect">
            <a:avLst/>
          </a:prstGeom>
          <a:noFill/>
          <a:ln w="9525">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681" name="Text Box 2"/>
          <p:cNvSpPr txBox="1"/>
          <p:nvPr/>
        </p:nvSpPr>
        <p:spPr>
          <a:xfrm>
            <a:off x="1062038" y="1217613"/>
            <a:ext cx="7038975" cy="365125"/>
          </a:xfrm>
          <a:prstGeom prst="rect">
            <a:avLst/>
          </a:prstGeom>
          <a:noFill/>
          <a:ln w="9525">
            <a:noFill/>
          </a:ln>
        </p:spPr>
        <p:txBody>
          <a:bodyPr anchor="ctr">
            <a:spAutoFit/>
          </a:bodyPr>
          <a:p>
            <a:pPr lvl="0" eaLnBrk="0" hangingPunct="0"/>
            <a:endParaRPr lang="zh-CN" altLang="en-US" sz="1800" dirty="0">
              <a:latin typeface="Arial" panose="020B0604020202020204" pitchFamily="34" charset="0"/>
              <a:ea typeface="宋体" panose="02010600030101010101" pitchFamily="2" charset="-122"/>
            </a:endParaRPr>
          </a:p>
        </p:txBody>
      </p:sp>
      <p:sp>
        <p:nvSpPr>
          <p:cNvPr id="71682" name="AutoShape 4"/>
          <p:cNvSpPr/>
          <p:nvPr/>
        </p:nvSpPr>
        <p:spPr>
          <a:xfrm>
            <a:off x="614363" y="1555750"/>
            <a:ext cx="7920037" cy="4752975"/>
          </a:xfrm>
          <a:prstGeom prst="roundRect">
            <a:avLst>
              <a:gd name="adj" fmla="val 4782"/>
            </a:avLst>
          </a:prstGeom>
          <a:noFill/>
          <a:ln w="9525">
            <a:noFill/>
          </a:ln>
        </p:spPr>
        <p:txBody>
          <a:bodyPr anchor="ctr"/>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Char char="n"/>
              <a:tabLst>
                <a:tab pos="136525" algn="l"/>
              </a:tabLst>
            </a:pPr>
            <a:endParaRPr lang="zh-CN" altLang="en-US" sz="16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p:txBody>
      </p:sp>
      <p:sp>
        <p:nvSpPr>
          <p:cNvPr id="71683" name="AutoShape 3"/>
          <p:cNvSpPr/>
          <p:nvPr/>
        </p:nvSpPr>
        <p:spPr>
          <a:xfrm>
            <a:off x="973138" y="1128713"/>
            <a:ext cx="5329237" cy="606425"/>
          </a:xfrm>
          <a:prstGeom prst="roundRect">
            <a:avLst>
              <a:gd name="adj" fmla="val 16667"/>
            </a:avLst>
          </a:prstGeom>
          <a:gradFill rotWithShape="1">
            <a:gsLst>
              <a:gs pos="0">
                <a:srgbClr val="6EFF01">
                  <a:alpha val="100000"/>
                </a:srgbClr>
              </a:gs>
              <a:gs pos="89999">
                <a:srgbClr val="0F5000">
                  <a:alpha val="100000"/>
                </a:srgbClr>
              </a:gs>
              <a:gs pos="100000">
                <a:srgbClr val="0F5000">
                  <a:alpha val="100000"/>
                </a:srgbClr>
              </a:gs>
            </a:gsLst>
            <a:lin ang="2700000" scaled="1"/>
            <a:tileRect/>
          </a:gradFill>
          <a:ln w="9525">
            <a:noFill/>
          </a:ln>
        </p:spPr>
        <p:txBody>
          <a:bodyPr anchor="ctr"/>
          <a:p>
            <a:pPr lvl="0" algn="ctr" eaLnBrk="0" fontAlgn="ctr" hangingPunct="0">
              <a:buClr>
                <a:srgbClr val="FF0000"/>
              </a:buClr>
              <a:buSzPct val="70000"/>
            </a:pPr>
            <a:r>
              <a:rPr lang="zh-CN" altLang="en-US" b="1" dirty="0">
                <a:solidFill>
                  <a:schemeClr val="bg1"/>
                </a:solidFill>
                <a:latin typeface="Arial" panose="020B0604020202020204" pitchFamily="34" charset="0"/>
                <a:ea typeface="宋体" panose="02010600030101010101" pitchFamily="2" charset="-122"/>
                <a:sym typeface="微软雅黑" panose="020B0503020204020204" pitchFamily="2" charset="-122"/>
              </a:rPr>
              <a:t> 汽车电子电源变化抗扰度测试</a:t>
            </a:r>
            <a:endParaRPr lang="zh-CN" altLang="en-US" dirty="0">
              <a:latin typeface="Arial" panose="020B0604020202020204" pitchFamily="34" charset="0"/>
              <a:ea typeface="宋体" panose="02010600030101010101" pitchFamily="2" charset="-122"/>
            </a:endParaRPr>
          </a:p>
        </p:txBody>
      </p:sp>
      <p:graphicFrame>
        <p:nvGraphicFramePr>
          <p:cNvPr id="63493" name="表格 63492"/>
          <p:cNvGraphicFramePr/>
          <p:nvPr/>
        </p:nvGraphicFramePr>
        <p:xfrm>
          <a:off x="1044575" y="2205038"/>
          <a:ext cx="6623050" cy="2592388"/>
        </p:xfrm>
        <a:graphic>
          <a:graphicData uri="http://schemas.openxmlformats.org/drawingml/2006/table">
            <a:tbl>
              <a:tblPr/>
              <a:tblGrid>
                <a:gridCol w="1757363"/>
                <a:gridCol w="4865687"/>
              </a:tblGrid>
              <a:tr h="644525">
                <a:tc>
                  <a:txBody>
                    <a:bodyPr wrap="square"/>
                    <a:lstStyle>
                      <a:lvl1pPr marL="342900" lvl="0" indent="-342900" algn="l" defTabSz="914400" eaLnBrk="0" fontAlgn="base" latinLnBrk="0" hangingPunct="0">
                        <a:spcBef>
                          <a:spcPct val="20000"/>
                        </a:spcBef>
                        <a:spcAft>
                          <a:spcPct val="0"/>
                        </a:spcAft>
                        <a:buFont typeface="Arial" panose="020B0604020202020204" pitchFamily="34" charset="0"/>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spcBef>
                          <a:spcPct val="20000"/>
                        </a:spcBef>
                        <a:buNone/>
                      </a:pPr>
                      <a:r>
                        <a:rPr lang="zh-CN" altLang="en-US" sz="2000" b="1" dirty="0">
                          <a:solidFill>
                            <a:srgbClr val="FFFFFF"/>
                          </a:solidFill>
                          <a:latin typeface="Calibri" panose="020F0502020204030204" pitchFamily="2"/>
                        </a:rPr>
                        <a:t>国际标准</a:t>
                      </a:r>
                      <a:endParaRPr lang="zh-CN" altLang="en-US" sz="2000" b="1" dirty="0">
                        <a:solidFill>
                          <a:srgbClr val="FFFFFF"/>
                        </a:solidFill>
                        <a:latin typeface="Calibri" panose="020F0502020204030204" pitchFamily="2"/>
                      </a:endParaRPr>
                    </a:p>
                  </a:txBody>
                  <a:tcPr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lnTlToBr>
                      <a:noFill/>
                    </a:lnTlToBr>
                    <a:lnBlToTr>
                      <a:noFill/>
                    </a:lnBlToTr>
                    <a:solidFill>
                      <a:srgbClr val="9BBB59">
                        <a:alpha val="100000"/>
                      </a:srgbClr>
                    </a:solidFill>
                  </a:tcPr>
                </a:tc>
                <a:tc>
                  <a:txBody>
                    <a:bodyPr wrap="square"/>
                    <a:lstStyle>
                      <a:lvl1pPr marL="342900" lvl="0" indent="-342900" algn="l" defTabSz="914400" eaLnBrk="0" fontAlgn="base" latinLnBrk="0" hangingPunct="0">
                        <a:spcBef>
                          <a:spcPct val="20000"/>
                        </a:spcBef>
                        <a:spcAft>
                          <a:spcPct val="0"/>
                        </a:spcAft>
                        <a:buFont typeface="Arial" panose="020B0604020202020204" pitchFamily="34" charset="0"/>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spcBef>
                          <a:spcPct val="20000"/>
                        </a:spcBef>
                        <a:buNone/>
                      </a:pPr>
                      <a:r>
                        <a:rPr lang="zh-CN" altLang="en-US" sz="2000" b="1" dirty="0">
                          <a:solidFill>
                            <a:srgbClr val="FFFFFF"/>
                          </a:solidFill>
                          <a:latin typeface="Calibri" panose="020F0502020204030204" pitchFamily="2"/>
                        </a:rPr>
                        <a:t>名称</a:t>
                      </a:r>
                      <a:endParaRPr lang="zh-CN" altLang="en-US" sz="2000" b="1" dirty="0">
                        <a:solidFill>
                          <a:srgbClr val="FFFFFF"/>
                        </a:solidFill>
                        <a:latin typeface="Calibri" panose="020F0502020204030204" pitchFamily="2"/>
                      </a:endParaRPr>
                    </a:p>
                  </a:txBody>
                  <a:tcPr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lnTlToBr>
                      <a:noFill/>
                    </a:lnTlToBr>
                    <a:lnBlToTr>
                      <a:noFill/>
                    </a:lnBlToTr>
                    <a:solidFill>
                      <a:srgbClr val="9BBB59">
                        <a:alpha val="100000"/>
                      </a:srgbClr>
                    </a:solidFill>
                  </a:tcPr>
                </a:tc>
              </a:tr>
              <a:tr h="942975">
                <a:tc>
                  <a:txBody>
                    <a:bodyPr wrap="square"/>
                    <a:lstStyle>
                      <a:lvl1pPr marL="342900" lvl="0" indent="-342900" algn="l" defTabSz="914400" eaLnBrk="0" fontAlgn="base" latinLnBrk="0" hangingPunct="0">
                        <a:spcBef>
                          <a:spcPct val="20000"/>
                        </a:spcBef>
                        <a:spcAft>
                          <a:spcPct val="0"/>
                        </a:spcAft>
                        <a:buFont typeface="Arial" panose="020B0604020202020204" pitchFamily="34" charset="0"/>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spcBef>
                          <a:spcPct val="20000"/>
                        </a:spcBef>
                        <a:buNone/>
                      </a:pPr>
                      <a:r>
                        <a:rPr lang="zh-CN" altLang="en-US" sz="1800" dirty="0">
                          <a:latin typeface="+mj-lt"/>
                        </a:rPr>
                        <a:t>ISO 16750.2</a:t>
                      </a:r>
                      <a:endParaRPr lang="zh-CN" altLang="en-US" sz="1800" dirty="0">
                        <a:latin typeface="+mj-lt"/>
                      </a:endParaRPr>
                    </a:p>
                  </a:txBody>
                  <a:tcPr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EE7D1">
                        <a:alpha val="100000"/>
                      </a:srgbClr>
                    </a:solidFill>
                  </a:tcPr>
                </a:tc>
                <a:tc>
                  <a:txBody>
                    <a:bodyPr wrap="square"/>
                    <a:lstStyle>
                      <a:lvl1pPr marL="342900" lvl="0" indent="-342900" algn="l" defTabSz="914400" eaLnBrk="0" fontAlgn="base" latinLnBrk="0" hangingPunct="0">
                        <a:spcBef>
                          <a:spcPct val="20000"/>
                        </a:spcBef>
                        <a:spcAft>
                          <a:spcPct val="0"/>
                        </a:spcAft>
                        <a:buFont typeface="Arial" panose="020B0604020202020204" pitchFamily="34" charset="0"/>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lnSpc>
                          <a:spcPct val="140000"/>
                        </a:lnSpc>
                        <a:spcBef>
                          <a:spcPct val="20000"/>
                        </a:spcBef>
                        <a:buNone/>
                      </a:pPr>
                      <a:r>
                        <a:rPr lang="zh-CN" altLang="en-US" sz="1800" dirty="0">
                          <a:latin typeface="+mj-lt"/>
                        </a:rPr>
                        <a:t>道路车辆 电气及电子设备的环境条件和试验 第2部分：电气负荷</a:t>
                      </a:r>
                      <a:endParaRPr lang="zh-CN" altLang="en-US" sz="1800" dirty="0">
                        <a:latin typeface="+mj-lt"/>
                      </a:endParaRPr>
                    </a:p>
                  </a:txBody>
                  <a:tcPr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EE7D1">
                        <a:alpha val="100000"/>
                      </a:srgbClr>
                    </a:solidFill>
                  </a:tcPr>
                </a:tc>
              </a:tr>
              <a:tr h="1004888">
                <a:tc>
                  <a:txBody>
                    <a:bodyPr wrap="square"/>
                    <a:lstStyle>
                      <a:lvl1pPr marL="342900" lvl="0" indent="-342900" algn="l" defTabSz="914400" eaLnBrk="0" fontAlgn="base" latinLnBrk="0" hangingPunct="0">
                        <a:spcBef>
                          <a:spcPct val="20000"/>
                        </a:spcBef>
                        <a:spcAft>
                          <a:spcPct val="0"/>
                        </a:spcAft>
                        <a:buFont typeface="Arial" panose="020B0604020202020204" pitchFamily="34" charset="0"/>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spcBef>
                          <a:spcPct val="20000"/>
                        </a:spcBef>
                        <a:buNone/>
                      </a:pPr>
                      <a:r>
                        <a:rPr lang="zh-CN" altLang="en-US" sz="1800" dirty="0">
                          <a:latin typeface="+mj-lt"/>
                        </a:rPr>
                        <a:t>ISO 21848</a:t>
                      </a:r>
                      <a:endParaRPr lang="zh-CN" altLang="en-US" sz="1800" dirty="0">
                        <a:latin typeface="+mj-lt"/>
                      </a:endParaRPr>
                    </a:p>
                  </a:txBody>
                  <a:tcPr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FF3EA">
                        <a:alpha val="100000"/>
                      </a:srgbClr>
                    </a:solidFill>
                  </a:tcPr>
                </a:tc>
                <a:tc>
                  <a:txBody>
                    <a:bodyPr wrap="square"/>
                    <a:lstStyle>
                      <a:lvl1pPr marL="342900" lvl="0" indent="-342900" algn="l" defTabSz="914400" eaLnBrk="0" fontAlgn="base" latinLnBrk="0" hangingPunct="0">
                        <a:spcBef>
                          <a:spcPct val="20000"/>
                        </a:spcBef>
                        <a:spcAft>
                          <a:spcPct val="0"/>
                        </a:spcAft>
                        <a:buFont typeface="Arial" panose="020B0604020202020204" pitchFamily="34" charset="0"/>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lnSpc>
                          <a:spcPct val="140000"/>
                        </a:lnSpc>
                        <a:spcBef>
                          <a:spcPct val="20000"/>
                        </a:spcBef>
                        <a:buNone/>
                      </a:pPr>
                      <a:r>
                        <a:rPr lang="zh-CN" altLang="en-US" sz="1800" dirty="0">
                          <a:latin typeface="+mj-lt"/>
                        </a:rPr>
                        <a:t>道路车辆 42V供电电压的电气和电子设备</a:t>
                      </a:r>
                      <a:endParaRPr lang="zh-CN" altLang="en-US" sz="1800" dirty="0">
                        <a:latin typeface="+mj-lt"/>
                      </a:endParaRPr>
                    </a:p>
                    <a:p>
                      <a:pPr marL="0" lvl="0" indent="0" algn="ctr">
                        <a:lnSpc>
                          <a:spcPct val="140000"/>
                        </a:lnSpc>
                        <a:spcBef>
                          <a:spcPct val="20000"/>
                        </a:spcBef>
                        <a:buNone/>
                      </a:pPr>
                      <a:r>
                        <a:rPr lang="zh-CN" altLang="en-US" sz="1800" dirty="0">
                          <a:latin typeface="+mj-lt"/>
                        </a:rPr>
                        <a:t>电气负荷</a:t>
                      </a:r>
                      <a:endParaRPr lang="zh-CN" altLang="en-US" sz="1800" dirty="0">
                        <a:latin typeface="+mj-lt"/>
                      </a:endParaRPr>
                    </a:p>
                  </a:txBody>
                  <a:tcPr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FF3EA">
                        <a:alpha val="100000"/>
                      </a:srgbClr>
                    </a:solidFill>
                  </a:tcPr>
                </a:tc>
              </a:tr>
            </a:tbl>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3729" name="Text Box 2"/>
          <p:cNvSpPr txBox="1"/>
          <p:nvPr/>
        </p:nvSpPr>
        <p:spPr>
          <a:xfrm>
            <a:off x="1062038" y="1217613"/>
            <a:ext cx="7038975" cy="365125"/>
          </a:xfrm>
          <a:prstGeom prst="rect">
            <a:avLst/>
          </a:prstGeom>
          <a:noFill/>
          <a:ln w="9525">
            <a:noFill/>
          </a:ln>
        </p:spPr>
        <p:txBody>
          <a:bodyPr anchor="ctr">
            <a:spAutoFit/>
          </a:bodyPr>
          <a:p>
            <a:pPr lvl="0" eaLnBrk="0" hangingPunct="0"/>
            <a:endParaRPr lang="zh-CN" altLang="en-US" sz="1800" dirty="0">
              <a:latin typeface="Arial" panose="020B0604020202020204" pitchFamily="34" charset="0"/>
              <a:ea typeface="宋体" panose="02010600030101010101" pitchFamily="2" charset="-122"/>
            </a:endParaRPr>
          </a:p>
        </p:txBody>
      </p:sp>
      <p:sp>
        <p:nvSpPr>
          <p:cNvPr id="73730" name="AutoShape 4"/>
          <p:cNvSpPr/>
          <p:nvPr/>
        </p:nvSpPr>
        <p:spPr>
          <a:xfrm>
            <a:off x="614363" y="1555750"/>
            <a:ext cx="7920037" cy="4752975"/>
          </a:xfrm>
          <a:prstGeom prst="roundRect">
            <a:avLst>
              <a:gd name="adj" fmla="val 4782"/>
            </a:avLst>
          </a:prstGeom>
          <a:noFill/>
          <a:ln w="9525">
            <a:noFill/>
          </a:ln>
        </p:spPr>
        <p:txBody>
          <a:bodyPr anchor="ctr"/>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Char char="n"/>
              <a:tabLst>
                <a:tab pos="136525" algn="l"/>
              </a:tabLst>
            </a:pPr>
            <a:endParaRPr lang="zh-CN" altLang="en-US" sz="16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p:txBody>
      </p:sp>
      <p:sp>
        <p:nvSpPr>
          <p:cNvPr id="73731" name="AutoShape 3"/>
          <p:cNvSpPr/>
          <p:nvPr/>
        </p:nvSpPr>
        <p:spPr>
          <a:xfrm>
            <a:off x="827088" y="1123950"/>
            <a:ext cx="4464050" cy="606425"/>
          </a:xfrm>
          <a:prstGeom prst="roundRect">
            <a:avLst>
              <a:gd name="adj" fmla="val 16667"/>
            </a:avLst>
          </a:prstGeom>
          <a:gradFill rotWithShape="1">
            <a:gsLst>
              <a:gs pos="0">
                <a:srgbClr val="6EFF01">
                  <a:alpha val="100000"/>
                </a:srgbClr>
              </a:gs>
              <a:gs pos="89999">
                <a:srgbClr val="0F5000">
                  <a:alpha val="100000"/>
                </a:srgbClr>
              </a:gs>
              <a:gs pos="100000">
                <a:srgbClr val="0F5000">
                  <a:alpha val="100000"/>
                </a:srgbClr>
              </a:gs>
            </a:gsLst>
            <a:lin ang="2700000" scaled="1"/>
            <a:tileRect/>
          </a:gradFill>
          <a:ln w="9525">
            <a:noFill/>
          </a:ln>
        </p:spPr>
        <p:txBody>
          <a:bodyPr anchor="ctr"/>
          <a:p>
            <a:pPr lvl="0" algn="ctr" eaLnBrk="0" fontAlgn="ctr" hangingPunct="0">
              <a:buClr>
                <a:srgbClr val="FF0000"/>
              </a:buClr>
              <a:buSzPct val="70000"/>
            </a:pPr>
            <a:r>
              <a:rPr lang="zh-CN" altLang="en-US" b="1" dirty="0">
                <a:solidFill>
                  <a:schemeClr val="bg1"/>
                </a:solidFill>
                <a:latin typeface="Arial" panose="020B0604020202020204" pitchFamily="34" charset="0"/>
                <a:ea typeface="宋体" panose="02010600030101010101" pitchFamily="2" charset="-122"/>
                <a:sym typeface="微软雅黑" panose="020B0503020204020204" pitchFamily="2" charset="-122"/>
              </a:rPr>
              <a:t>ISO 16750测试项目</a:t>
            </a:r>
            <a:endParaRPr lang="zh-CN" altLang="en-US" dirty="0">
              <a:latin typeface="Arial" panose="020B0604020202020204" pitchFamily="34" charset="0"/>
              <a:ea typeface="宋体" panose="02010600030101010101" pitchFamily="2" charset="-122"/>
            </a:endParaRPr>
          </a:p>
        </p:txBody>
      </p:sp>
      <p:sp>
        <p:nvSpPr>
          <p:cNvPr id="73732" name="AutoShape 4"/>
          <p:cNvSpPr/>
          <p:nvPr/>
        </p:nvSpPr>
        <p:spPr>
          <a:xfrm>
            <a:off x="611188" y="1701800"/>
            <a:ext cx="7921625" cy="4391025"/>
          </a:xfrm>
          <a:prstGeom prst="roundRect">
            <a:avLst>
              <a:gd name="adj" fmla="val 4782"/>
            </a:avLst>
          </a:prstGeom>
          <a:noFill/>
          <a:ln w="9525">
            <a:noFill/>
          </a:ln>
        </p:spPr>
        <p:txBody>
          <a:bodyPr wrap="square" anchor="ctr"/>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20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20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16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16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16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16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16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p:txBody>
      </p:sp>
      <p:graphicFrame>
        <p:nvGraphicFramePr>
          <p:cNvPr id="65542" name="表格 65541"/>
          <p:cNvGraphicFramePr/>
          <p:nvPr/>
        </p:nvGraphicFramePr>
        <p:xfrm>
          <a:off x="827088" y="2060575"/>
          <a:ext cx="7127875" cy="3502025"/>
        </p:xfrm>
        <a:graphic>
          <a:graphicData uri="http://schemas.openxmlformats.org/drawingml/2006/table">
            <a:tbl>
              <a:tblPr/>
              <a:tblGrid>
                <a:gridCol w="1873250"/>
                <a:gridCol w="5254625"/>
              </a:tblGrid>
              <a:tr h="762000">
                <a:tc>
                  <a:txBody>
                    <a:bodyPr wrap="square"/>
                    <a:lstStyle>
                      <a:lvl1pPr marL="342900" lvl="0" indent="-342900" algn="l" defTabSz="914400" eaLnBrk="0" fontAlgn="base" latinLnBrk="0" hangingPunct="0">
                        <a:spcBef>
                          <a:spcPct val="20000"/>
                        </a:spcBef>
                        <a:spcAft>
                          <a:spcPct val="0"/>
                        </a:spcAft>
                        <a:buFont typeface="Arial" panose="020B0604020202020204" pitchFamily="34" charset="0"/>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spcBef>
                          <a:spcPct val="20000"/>
                        </a:spcBef>
                        <a:buNone/>
                      </a:pPr>
                      <a:r>
                        <a:rPr lang="zh-CN" altLang="en-US" sz="2000" b="1" dirty="0">
                          <a:solidFill>
                            <a:srgbClr val="FFFFFF"/>
                          </a:solidFill>
                          <a:latin typeface="Calibri" panose="020F0502020204030204" pitchFamily="2"/>
                        </a:rPr>
                        <a:t>测试项目</a:t>
                      </a:r>
                      <a:endParaRPr lang="zh-CN" altLang="en-US" dirty="0"/>
                    </a:p>
                  </a:txBody>
                  <a:tcPr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lnTlToBr>
                      <a:noFill/>
                    </a:lnTlToBr>
                    <a:lnBlToTr>
                      <a:noFill/>
                    </a:lnBlToTr>
                    <a:solidFill>
                      <a:srgbClr val="9BBB59">
                        <a:alpha val="100000"/>
                      </a:srgbClr>
                    </a:solidFill>
                  </a:tcPr>
                </a:tc>
                <a:tc>
                  <a:txBody>
                    <a:bodyPr wrap="square"/>
                    <a:lstStyle>
                      <a:lvl1pPr marL="342900" lvl="0" indent="-342900" algn="l" defTabSz="914400" eaLnBrk="0" fontAlgn="base" latinLnBrk="0" hangingPunct="0">
                        <a:spcBef>
                          <a:spcPct val="20000"/>
                        </a:spcBef>
                        <a:spcAft>
                          <a:spcPct val="0"/>
                        </a:spcAft>
                        <a:buFont typeface="Arial" panose="020B0604020202020204" pitchFamily="34" charset="0"/>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spcBef>
                          <a:spcPct val="20000"/>
                        </a:spcBef>
                        <a:buNone/>
                      </a:pPr>
                      <a:r>
                        <a:rPr lang="zh-CN" altLang="en-US" dirty="0"/>
                        <a:t>特性</a:t>
                      </a:r>
                      <a:endParaRPr lang="zh-CN" altLang="en-US" dirty="0"/>
                    </a:p>
                  </a:txBody>
                  <a:tcPr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lnTlToBr>
                      <a:noFill/>
                    </a:lnTlToBr>
                    <a:lnBlToTr>
                      <a:noFill/>
                    </a:lnBlToTr>
                    <a:solidFill>
                      <a:srgbClr val="9BBB59">
                        <a:alpha val="100000"/>
                      </a:srgbClr>
                    </a:solidFill>
                  </a:tcPr>
                </a:tc>
              </a:tr>
              <a:tr h="912813">
                <a:tc>
                  <a:txBody>
                    <a:bodyPr wrap="square"/>
                    <a:lstStyle>
                      <a:lvl1pPr marL="342900" lvl="0" indent="-342900" algn="l" defTabSz="914400" eaLnBrk="0" fontAlgn="base" latinLnBrk="0" hangingPunct="0">
                        <a:spcBef>
                          <a:spcPct val="20000"/>
                        </a:spcBef>
                        <a:spcAft>
                          <a:spcPct val="0"/>
                        </a:spcAft>
                        <a:buFont typeface="Arial" panose="020B0604020202020204" pitchFamily="34" charset="0"/>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spcBef>
                          <a:spcPct val="20000"/>
                        </a:spcBef>
                        <a:buNone/>
                      </a:pPr>
                      <a:r>
                        <a:rPr lang="zh-CN" altLang="en-US" sz="2000" dirty="0">
                          <a:sym typeface="Arial" panose="020B0604020202020204" pitchFamily="34" charset="0"/>
                        </a:rPr>
                        <a:t>启动脉冲</a:t>
                      </a:r>
                      <a:endParaRPr lang="zh-CN" altLang="en-US" sz="2000" dirty="0">
                        <a:sym typeface="Arial" panose="020B0604020202020204" pitchFamily="34" charset="0"/>
                      </a:endParaRPr>
                    </a:p>
                  </a:txBody>
                  <a:tcPr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lnTlToBr>
                      <a:noFill/>
                    </a:lnTlToBr>
                    <a:lnBlToTr>
                      <a:noFill/>
                    </a:lnBlToTr>
                    <a:solidFill>
                      <a:srgbClr val="DEE7D1">
                        <a:alpha val="100000"/>
                      </a:srgbClr>
                    </a:solidFill>
                  </a:tcPr>
                </a:tc>
                <a:tc>
                  <a:txBody>
                    <a:bodyPr wrap="square"/>
                    <a:lstStyle>
                      <a:lvl1pPr marL="342900" lvl="0" indent="-342900" algn="l" defTabSz="914400" eaLnBrk="0" fontAlgn="base" latinLnBrk="0" hangingPunct="0">
                        <a:spcBef>
                          <a:spcPct val="20000"/>
                        </a:spcBef>
                        <a:spcAft>
                          <a:spcPct val="0"/>
                        </a:spcAft>
                        <a:buFont typeface="Arial" panose="020B0604020202020204" pitchFamily="34" charset="0"/>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spcBef>
                          <a:spcPct val="20000"/>
                        </a:spcBef>
                        <a:buNone/>
                      </a:pPr>
                      <a:r>
                        <a:rPr lang="zh-CN" altLang="en-US" sz="2000" dirty="0">
                          <a:latin typeface="Calibri" panose="020F0502020204030204" pitchFamily="2"/>
                        </a:rPr>
                        <a:t>模拟车辆启动发动机的过程中和发动机启动后的特性</a:t>
                      </a:r>
                      <a:endParaRPr lang="zh-CN" altLang="en-US" sz="2000" dirty="0">
                        <a:latin typeface="Calibri" panose="020F0502020204030204" pitchFamily="2"/>
                      </a:endParaRPr>
                    </a:p>
                  </a:txBody>
                  <a:tcPr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lnTlToBr>
                      <a:noFill/>
                    </a:lnTlToBr>
                    <a:lnBlToTr>
                      <a:noFill/>
                    </a:lnBlToTr>
                    <a:solidFill>
                      <a:srgbClr val="DEE7D1">
                        <a:alpha val="100000"/>
                      </a:srgbClr>
                    </a:solidFill>
                  </a:tcPr>
                </a:tc>
              </a:tr>
              <a:tr h="912812">
                <a:tc>
                  <a:txBody>
                    <a:bodyPr wrap="square"/>
                    <a:lstStyle>
                      <a:lvl1pPr marL="342900" lvl="0" indent="-342900" algn="l" defTabSz="914400" eaLnBrk="0" fontAlgn="base" latinLnBrk="0" hangingPunct="0">
                        <a:spcBef>
                          <a:spcPct val="20000"/>
                        </a:spcBef>
                        <a:spcAft>
                          <a:spcPct val="0"/>
                        </a:spcAft>
                        <a:buFont typeface="Arial" panose="020B0604020202020204" pitchFamily="34" charset="0"/>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spcBef>
                          <a:spcPct val="20000"/>
                        </a:spcBef>
                        <a:buNone/>
                      </a:pPr>
                      <a:r>
                        <a:rPr lang="zh-CN" altLang="en-US" sz="2000" dirty="0">
                          <a:sym typeface="Arial" panose="020B0604020202020204" pitchFamily="34" charset="0"/>
                        </a:rPr>
                        <a:t>爬坡特性</a:t>
                      </a:r>
                      <a:endParaRPr lang="zh-CN" altLang="en-US" sz="2000" dirty="0">
                        <a:sym typeface="Arial" panose="020B0604020202020204" pitchFamily="34" charset="0"/>
                      </a:endParaRPr>
                    </a:p>
                  </a:txBody>
                  <a:tcPr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lnTlToBr>
                      <a:noFill/>
                    </a:lnTlToBr>
                    <a:lnBlToTr>
                      <a:noFill/>
                    </a:lnBlToTr>
                    <a:solidFill>
                      <a:srgbClr val="DEE7D1">
                        <a:alpha val="100000"/>
                      </a:srgbClr>
                    </a:solidFill>
                  </a:tcPr>
                </a:tc>
                <a:tc>
                  <a:txBody>
                    <a:bodyPr wrap="square"/>
                    <a:lstStyle>
                      <a:lvl1pPr marL="342900" lvl="0" indent="-342900" algn="l" defTabSz="914400" eaLnBrk="0" fontAlgn="base" latinLnBrk="0" hangingPunct="0">
                        <a:spcBef>
                          <a:spcPct val="20000"/>
                        </a:spcBef>
                        <a:spcAft>
                          <a:spcPct val="0"/>
                        </a:spcAft>
                        <a:buFont typeface="Arial" panose="020B0604020202020204" pitchFamily="34" charset="0"/>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spcBef>
                          <a:spcPct val="20000"/>
                        </a:spcBef>
                        <a:buNone/>
                      </a:pPr>
                      <a:r>
                        <a:rPr lang="zh-CN" altLang="en-US" sz="2000" dirty="0">
                          <a:latin typeface="Calibri" panose="020F0502020204030204" pitchFamily="2"/>
                        </a:rPr>
                        <a:t>模拟蓄电池逐渐放电和充电</a:t>
                      </a:r>
                      <a:endParaRPr lang="zh-CN" altLang="en-US" sz="2000" dirty="0">
                        <a:latin typeface="Calibri" panose="020F0502020204030204" pitchFamily="2"/>
                      </a:endParaRPr>
                    </a:p>
                  </a:txBody>
                  <a:tcPr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lnTlToBr>
                      <a:noFill/>
                    </a:lnTlToBr>
                    <a:lnBlToTr>
                      <a:noFill/>
                    </a:lnBlToTr>
                    <a:solidFill>
                      <a:srgbClr val="DEE7D1">
                        <a:alpha val="100000"/>
                      </a:srgbClr>
                    </a:solidFill>
                  </a:tcPr>
                </a:tc>
              </a:tr>
              <a:tr h="914400">
                <a:tc>
                  <a:txBody>
                    <a:bodyPr wrap="square"/>
                    <a:lstStyle>
                      <a:lvl1pPr marL="342900" lvl="0" indent="-342900" algn="l" defTabSz="914400" eaLnBrk="0" fontAlgn="base" latinLnBrk="0" hangingPunct="0">
                        <a:spcBef>
                          <a:spcPct val="20000"/>
                        </a:spcBef>
                        <a:spcAft>
                          <a:spcPct val="0"/>
                        </a:spcAft>
                        <a:buFont typeface="Arial" panose="020B0604020202020204" pitchFamily="34" charset="0"/>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spcBef>
                          <a:spcPct val="20000"/>
                        </a:spcBef>
                        <a:buNone/>
                      </a:pPr>
                      <a:r>
                        <a:rPr lang="zh-CN" altLang="en-US" sz="2000" dirty="0">
                          <a:sym typeface="Arial" panose="020B0604020202020204" pitchFamily="34" charset="0"/>
                        </a:rPr>
                        <a:t>叠加交流电压</a:t>
                      </a:r>
                      <a:endParaRPr lang="zh-CN" altLang="en-US" sz="2000" dirty="0">
                        <a:sym typeface="Arial" panose="020B0604020202020204" pitchFamily="34" charset="0"/>
                      </a:endParaRPr>
                    </a:p>
                  </a:txBody>
                  <a:tcPr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EE7D1">
                        <a:alpha val="100000"/>
                      </a:srgbClr>
                    </a:solidFill>
                  </a:tcPr>
                </a:tc>
                <a:tc>
                  <a:txBody>
                    <a:bodyPr wrap="square"/>
                    <a:lstStyle>
                      <a:lvl1pPr marL="342900" lvl="0" indent="-342900" algn="l" defTabSz="914400" eaLnBrk="0" fontAlgn="base" latinLnBrk="0" hangingPunct="0">
                        <a:spcBef>
                          <a:spcPct val="20000"/>
                        </a:spcBef>
                        <a:spcAft>
                          <a:spcPct val="0"/>
                        </a:spcAft>
                        <a:buFont typeface="Arial" panose="020B0604020202020204" pitchFamily="34" charset="0"/>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spcBef>
                          <a:spcPct val="20000"/>
                        </a:spcBef>
                        <a:buNone/>
                      </a:pPr>
                      <a:r>
                        <a:rPr lang="zh-CN" altLang="en-US" sz="2000" dirty="0">
                          <a:latin typeface="Calibri" panose="020F0502020204030204" pitchFamily="2"/>
                        </a:rPr>
                        <a:t>模拟直流供电下的纹波电压对EUT的影响</a:t>
                      </a:r>
                      <a:endParaRPr lang="zh-CN" altLang="en-US" sz="2000" dirty="0">
                        <a:latin typeface="Calibri" panose="020F0502020204030204" pitchFamily="2"/>
                      </a:endParaRPr>
                    </a:p>
                  </a:txBody>
                  <a:tcPr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EE7D1">
                        <a:alpha val="100000"/>
                      </a:srgbClr>
                    </a:solidFill>
                  </a:tcPr>
                </a:tc>
              </a:tr>
            </a:tbl>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4753" name="Text Box 2"/>
          <p:cNvSpPr txBox="1"/>
          <p:nvPr/>
        </p:nvSpPr>
        <p:spPr>
          <a:xfrm>
            <a:off x="1062038" y="1217613"/>
            <a:ext cx="7038975" cy="365125"/>
          </a:xfrm>
          <a:prstGeom prst="rect">
            <a:avLst/>
          </a:prstGeom>
          <a:noFill/>
          <a:ln w="9525">
            <a:noFill/>
          </a:ln>
        </p:spPr>
        <p:txBody>
          <a:bodyPr anchor="ctr">
            <a:spAutoFit/>
          </a:bodyPr>
          <a:p>
            <a:pPr lvl="0" eaLnBrk="0" hangingPunct="0"/>
            <a:endParaRPr lang="zh-CN" altLang="en-US" sz="1800" dirty="0">
              <a:latin typeface="Arial" panose="020B0604020202020204" pitchFamily="34" charset="0"/>
              <a:ea typeface="宋体" panose="02010600030101010101" pitchFamily="2" charset="-122"/>
            </a:endParaRPr>
          </a:p>
        </p:txBody>
      </p:sp>
      <p:sp>
        <p:nvSpPr>
          <p:cNvPr id="74754" name="AutoShape 4"/>
          <p:cNvSpPr/>
          <p:nvPr/>
        </p:nvSpPr>
        <p:spPr>
          <a:xfrm>
            <a:off x="614363" y="1555750"/>
            <a:ext cx="7920037" cy="4752975"/>
          </a:xfrm>
          <a:prstGeom prst="roundRect">
            <a:avLst>
              <a:gd name="adj" fmla="val 4782"/>
            </a:avLst>
          </a:prstGeom>
          <a:noFill/>
          <a:ln w="9525">
            <a:noFill/>
          </a:ln>
        </p:spPr>
        <p:txBody>
          <a:bodyPr anchor="ctr"/>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Char char="n"/>
              <a:tabLst>
                <a:tab pos="136525" algn="l"/>
              </a:tabLst>
            </a:pPr>
            <a:endParaRPr lang="zh-CN" altLang="en-US" sz="16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p:txBody>
      </p:sp>
      <p:sp>
        <p:nvSpPr>
          <p:cNvPr id="74755" name="AutoShape 3"/>
          <p:cNvSpPr/>
          <p:nvPr/>
        </p:nvSpPr>
        <p:spPr>
          <a:xfrm>
            <a:off x="827088" y="1123950"/>
            <a:ext cx="4464050" cy="606425"/>
          </a:xfrm>
          <a:prstGeom prst="roundRect">
            <a:avLst>
              <a:gd name="adj" fmla="val 16667"/>
            </a:avLst>
          </a:prstGeom>
          <a:gradFill rotWithShape="1">
            <a:gsLst>
              <a:gs pos="0">
                <a:srgbClr val="6EFF01">
                  <a:alpha val="100000"/>
                </a:srgbClr>
              </a:gs>
              <a:gs pos="89999">
                <a:srgbClr val="0F5000">
                  <a:alpha val="100000"/>
                </a:srgbClr>
              </a:gs>
              <a:gs pos="100000">
                <a:srgbClr val="0F5000">
                  <a:alpha val="100000"/>
                </a:srgbClr>
              </a:gs>
            </a:gsLst>
            <a:lin ang="2700000" scaled="1"/>
            <a:tileRect/>
          </a:gradFill>
          <a:ln w="9525">
            <a:noFill/>
          </a:ln>
        </p:spPr>
        <p:txBody>
          <a:bodyPr anchor="ctr"/>
          <a:p>
            <a:pPr lvl="0" algn="ctr" eaLnBrk="0" fontAlgn="ctr" hangingPunct="0">
              <a:buClr>
                <a:srgbClr val="FF0000"/>
              </a:buClr>
              <a:buSzPct val="70000"/>
            </a:pPr>
            <a:r>
              <a:rPr lang="zh-CN" altLang="en-US" b="1" dirty="0">
                <a:solidFill>
                  <a:schemeClr val="bg1"/>
                </a:solidFill>
                <a:latin typeface="Arial" panose="020B0604020202020204" pitchFamily="34" charset="0"/>
                <a:ea typeface="宋体" panose="02010600030101010101" pitchFamily="2" charset="-122"/>
                <a:sym typeface="微软雅黑" panose="020B0503020204020204" pitchFamily="2" charset="-122"/>
              </a:rPr>
              <a:t>ISO 16750测试项目</a:t>
            </a:r>
            <a:endParaRPr lang="zh-CN" altLang="en-US" dirty="0">
              <a:latin typeface="Arial" panose="020B0604020202020204" pitchFamily="34" charset="0"/>
              <a:ea typeface="宋体" panose="02010600030101010101" pitchFamily="2" charset="-122"/>
            </a:endParaRPr>
          </a:p>
        </p:txBody>
      </p:sp>
      <p:sp>
        <p:nvSpPr>
          <p:cNvPr id="74756" name="AutoShape 4"/>
          <p:cNvSpPr/>
          <p:nvPr/>
        </p:nvSpPr>
        <p:spPr>
          <a:xfrm>
            <a:off x="611188" y="1701800"/>
            <a:ext cx="7921625" cy="4391025"/>
          </a:xfrm>
          <a:prstGeom prst="roundRect">
            <a:avLst>
              <a:gd name="adj" fmla="val 4782"/>
            </a:avLst>
          </a:prstGeom>
          <a:noFill/>
          <a:ln w="9525">
            <a:noFill/>
          </a:ln>
        </p:spPr>
        <p:txBody>
          <a:bodyPr wrap="square" anchor="ctr"/>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20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20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16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16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16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16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16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p:txBody>
      </p:sp>
      <p:graphicFrame>
        <p:nvGraphicFramePr>
          <p:cNvPr id="66566" name="表格 66565"/>
          <p:cNvGraphicFramePr/>
          <p:nvPr/>
        </p:nvGraphicFramePr>
        <p:xfrm>
          <a:off x="827088" y="2060575"/>
          <a:ext cx="7127875" cy="3502025"/>
        </p:xfrm>
        <a:graphic>
          <a:graphicData uri="http://schemas.openxmlformats.org/drawingml/2006/table">
            <a:tbl>
              <a:tblPr/>
              <a:tblGrid>
                <a:gridCol w="1873250"/>
                <a:gridCol w="5254625"/>
              </a:tblGrid>
              <a:tr h="762000">
                <a:tc>
                  <a:txBody>
                    <a:bodyPr wrap="square"/>
                    <a:lstStyle>
                      <a:lvl1pPr marL="342900" lvl="0" indent="-342900" algn="l" defTabSz="914400" eaLnBrk="0" fontAlgn="base" latinLnBrk="0" hangingPunct="0">
                        <a:spcBef>
                          <a:spcPct val="20000"/>
                        </a:spcBef>
                        <a:spcAft>
                          <a:spcPct val="0"/>
                        </a:spcAft>
                        <a:buFont typeface="Arial" panose="020B0604020202020204" pitchFamily="34" charset="0"/>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spcBef>
                          <a:spcPct val="20000"/>
                        </a:spcBef>
                        <a:buNone/>
                      </a:pPr>
                      <a:r>
                        <a:rPr lang="zh-CN" altLang="en-US" sz="2000" b="1" dirty="0">
                          <a:solidFill>
                            <a:srgbClr val="FFFFFF"/>
                          </a:solidFill>
                          <a:latin typeface="Calibri" panose="020F0502020204030204" pitchFamily="2"/>
                        </a:rPr>
                        <a:t>测试项目</a:t>
                      </a:r>
                      <a:endParaRPr lang="zh-CN" altLang="en-US" dirty="0"/>
                    </a:p>
                  </a:txBody>
                  <a:tcPr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lnTlToBr>
                      <a:noFill/>
                    </a:lnTlToBr>
                    <a:lnBlToTr>
                      <a:noFill/>
                    </a:lnBlToTr>
                    <a:solidFill>
                      <a:srgbClr val="9BBB59">
                        <a:alpha val="100000"/>
                      </a:srgbClr>
                    </a:solidFill>
                  </a:tcPr>
                </a:tc>
                <a:tc>
                  <a:txBody>
                    <a:bodyPr wrap="square"/>
                    <a:lstStyle>
                      <a:lvl1pPr marL="342900" lvl="0" indent="-342900" algn="l" defTabSz="914400" eaLnBrk="0" fontAlgn="base" latinLnBrk="0" hangingPunct="0">
                        <a:spcBef>
                          <a:spcPct val="20000"/>
                        </a:spcBef>
                        <a:spcAft>
                          <a:spcPct val="0"/>
                        </a:spcAft>
                        <a:buFont typeface="Arial" panose="020B0604020202020204" pitchFamily="34" charset="0"/>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spcBef>
                          <a:spcPct val="20000"/>
                        </a:spcBef>
                        <a:buNone/>
                      </a:pPr>
                      <a:r>
                        <a:rPr lang="zh-CN" altLang="en-US" dirty="0"/>
                        <a:t>特性</a:t>
                      </a:r>
                      <a:endParaRPr lang="zh-CN" altLang="en-US" dirty="0"/>
                    </a:p>
                  </a:txBody>
                  <a:tcPr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lnTlToBr>
                      <a:noFill/>
                    </a:lnTlToBr>
                    <a:lnBlToTr>
                      <a:noFill/>
                    </a:lnBlToTr>
                    <a:solidFill>
                      <a:srgbClr val="9BBB59">
                        <a:alpha val="100000"/>
                      </a:srgbClr>
                    </a:solidFill>
                  </a:tcPr>
                </a:tc>
              </a:tr>
              <a:tr h="912813">
                <a:tc>
                  <a:txBody>
                    <a:bodyPr wrap="square"/>
                    <a:lstStyle>
                      <a:lvl1pPr marL="342900" lvl="0" indent="-342900" algn="l" defTabSz="914400" eaLnBrk="0" fontAlgn="base" latinLnBrk="0" hangingPunct="0">
                        <a:spcBef>
                          <a:spcPct val="20000"/>
                        </a:spcBef>
                        <a:spcAft>
                          <a:spcPct val="0"/>
                        </a:spcAft>
                        <a:buFont typeface="Arial" panose="020B0604020202020204" pitchFamily="34" charset="0"/>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spcBef>
                          <a:spcPct val="20000"/>
                        </a:spcBef>
                        <a:buNone/>
                      </a:pPr>
                      <a:r>
                        <a:rPr lang="zh-CN" altLang="en-US" sz="2000" dirty="0">
                          <a:sym typeface="Arial" panose="020B0604020202020204" pitchFamily="34" charset="0"/>
                        </a:rPr>
                        <a:t>过电压</a:t>
                      </a:r>
                      <a:endParaRPr lang="zh-CN" altLang="en-US" sz="2000" dirty="0">
                        <a:sym typeface="Arial" panose="020B0604020202020204" pitchFamily="34" charset="0"/>
                      </a:endParaRPr>
                    </a:p>
                  </a:txBody>
                  <a:tcPr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lnTlToBr>
                      <a:noFill/>
                    </a:lnTlToBr>
                    <a:lnBlToTr>
                      <a:noFill/>
                    </a:lnBlToTr>
                    <a:solidFill>
                      <a:srgbClr val="DEE7D1">
                        <a:alpha val="100000"/>
                      </a:srgbClr>
                    </a:solidFill>
                  </a:tcPr>
                </a:tc>
                <a:tc>
                  <a:txBody>
                    <a:bodyPr wrap="square"/>
                    <a:lstStyle>
                      <a:lvl1pPr marL="342900" lvl="0" indent="-342900" algn="l" defTabSz="914400" eaLnBrk="0" fontAlgn="base" latinLnBrk="0" hangingPunct="0">
                        <a:spcBef>
                          <a:spcPct val="20000"/>
                        </a:spcBef>
                        <a:spcAft>
                          <a:spcPct val="0"/>
                        </a:spcAft>
                        <a:buFont typeface="Arial" panose="020B0604020202020204" pitchFamily="34" charset="0"/>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spcBef>
                          <a:spcPct val="20000"/>
                        </a:spcBef>
                        <a:buNone/>
                      </a:pPr>
                      <a:r>
                        <a:rPr lang="zh-CN" altLang="en-US" sz="2000" dirty="0">
                          <a:sym typeface="Arial" panose="020B0604020202020204" pitchFamily="34" charset="0"/>
                        </a:rPr>
                        <a:t>模拟因发动机调节器失效，引起发电机输出异常电压</a:t>
                      </a:r>
                      <a:endParaRPr lang="zh-CN" altLang="en-US" sz="2000" dirty="0">
                        <a:sym typeface="Arial" panose="020B0604020202020204" pitchFamily="34" charset="0"/>
                      </a:endParaRPr>
                    </a:p>
                  </a:txBody>
                  <a:tcPr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lnTlToBr>
                      <a:noFill/>
                    </a:lnTlToBr>
                    <a:lnBlToTr>
                      <a:noFill/>
                    </a:lnBlToTr>
                    <a:solidFill>
                      <a:srgbClr val="DEE7D1">
                        <a:alpha val="100000"/>
                      </a:srgbClr>
                    </a:solidFill>
                  </a:tcPr>
                </a:tc>
              </a:tr>
              <a:tr h="912812">
                <a:tc>
                  <a:txBody>
                    <a:bodyPr wrap="square"/>
                    <a:lstStyle>
                      <a:lvl1pPr marL="342900" lvl="0" indent="-342900" algn="l" defTabSz="914400" eaLnBrk="0" fontAlgn="base" latinLnBrk="0" hangingPunct="0">
                        <a:spcBef>
                          <a:spcPct val="20000"/>
                        </a:spcBef>
                        <a:spcAft>
                          <a:spcPct val="0"/>
                        </a:spcAft>
                        <a:buFont typeface="Arial" panose="020B0604020202020204" pitchFamily="34" charset="0"/>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spcBef>
                          <a:spcPct val="20000"/>
                        </a:spcBef>
                        <a:buNone/>
                      </a:pPr>
                      <a:r>
                        <a:rPr lang="zh-CN" altLang="en-US" sz="2000" dirty="0">
                          <a:sym typeface="Arial" panose="020B0604020202020204" pitchFamily="34" charset="0"/>
                        </a:rPr>
                        <a:t>电压中断</a:t>
                      </a:r>
                      <a:endParaRPr lang="zh-CN" altLang="en-US" sz="2000" dirty="0">
                        <a:sym typeface="Arial" panose="020B0604020202020204" pitchFamily="34" charset="0"/>
                      </a:endParaRPr>
                    </a:p>
                  </a:txBody>
                  <a:tcPr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lnTlToBr>
                      <a:noFill/>
                    </a:lnTlToBr>
                    <a:lnBlToTr>
                      <a:noFill/>
                    </a:lnBlToTr>
                    <a:solidFill>
                      <a:srgbClr val="DEE7D1">
                        <a:alpha val="100000"/>
                      </a:srgbClr>
                    </a:solidFill>
                  </a:tcPr>
                </a:tc>
                <a:tc>
                  <a:txBody>
                    <a:bodyPr wrap="square"/>
                    <a:lstStyle>
                      <a:lvl1pPr marL="342900" lvl="0" indent="-342900" algn="l" defTabSz="914400" eaLnBrk="0" fontAlgn="base" latinLnBrk="0" hangingPunct="0">
                        <a:spcBef>
                          <a:spcPct val="20000"/>
                        </a:spcBef>
                        <a:spcAft>
                          <a:spcPct val="0"/>
                        </a:spcAft>
                        <a:buFont typeface="Arial" panose="020B0604020202020204" pitchFamily="34" charset="0"/>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spcBef>
                          <a:spcPct val="20000"/>
                        </a:spcBef>
                        <a:buNone/>
                      </a:pPr>
                      <a:r>
                        <a:rPr lang="zh-CN" altLang="en-US" sz="2000" dirty="0">
                          <a:latin typeface="Calibri" panose="020F0502020204030204" pitchFamily="2"/>
                        </a:rPr>
                        <a:t>模拟供电电压瞬时下降和对电压骤降的复位性能</a:t>
                      </a:r>
                      <a:endParaRPr lang="zh-CN" altLang="en-US" sz="2000" dirty="0">
                        <a:latin typeface="Calibri" panose="020F0502020204030204" pitchFamily="2"/>
                      </a:endParaRPr>
                    </a:p>
                  </a:txBody>
                  <a:tcPr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lnTlToBr>
                      <a:noFill/>
                    </a:lnTlToBr>
                    <a:lnBlToTr>
                      <a:noFill/>
                    </a:lnBlToTr>
                    <a:solidFill>
                      <a:srgbClr val="DEE7D1">
                        <a:alpha val="100000"/>
                      </a:srgbClr>
                    </a:solidFill>
                  </a:tcPr>
                </a:tc>
              </a:tr>
              <a:tr h="914400">
                <a:tc>
                  <a:txBody>
                    <a:bodyPr wrap="square"/>
                    <a:lstStyle>
                      <a:lvl1pPr marL="342900" lvl="0" indent="-342900" algn="l" defTabSz="914400" eaLnBrk="0" fontAlgn="base" latinLnBrk="0" hangingPunct="0">
                        <a:spcBef>
                          <a:spcPct val="20000"/>
                        </a:spcBef>
                        <a:spcAft>
                          <a:spcPct val="0"/>
                        </a:spcAft>
                        <a:buFont typeface="Arial" panose="020B0604020202020204" pitchFamily="34" charset="0"/>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spcBef>
                          <a:spcPct val="20000"/>
                        </a:spcBef>
                        <a:buNone/>
                      </a:pPr>
                      <a:r>
                        <a:rPr lang="zh-CN" altLang="en-US" sz="2000" dirty="0">
                          <a:sym typeface="Arial" panose="020B0604020202020204" pitchFamily="34" charset="0"/>
                        </a:rPr>
                        <a:t>抛负载</a:t>
                      </a:r>
                      <a:endParaRPr lang="zh-CN" altLang="en-US" sz="2000" dirty="0">
                        <a:sym typeface="Arial" panose="020B0604020202020204" pitchFamily="34" charset="0"/>
                      </a:endParaRPr>
                    </a:p>
                  </a:txBody>
                  <a:tcPr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EE7D1">
                        <a:alpha val="100000"/>
                      </a:srgbClr>
                    </a:solidFill>
                  </a:tcPr>
                </a:tc>
                <a:tc>
                  <a:txBody>
                    <a:bodyPr wrap="square"/>
                    <a:lstStyle>
                      <a:lvl1pPr marL="342900" lvl="0" indent="-342900" algn="l" defTabSz="914400" eaLnBrk="0" fontAlgn="base" latinLnBrk="0" hangingPunct="0">
                        <a:spcBef>
                          <a:spcPct val="20000"/>
                        </a:spcBef>
                        <a:spcAft>
                          <a:spcPct val="0"/>
                        </a:spcAft>
                        <a:buFont typeface="Arial" panose="020B0604020202020204" pitchFamily="34" charset="0"/>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spcBef>
                          <a:spcPct val="20000"/>
                        </a:spcBef>
                        <a:buNone/>
                      </a:pPr>
                      <a:r>
                        <a:rPr lang="zh-CN" altLang="en-US" sz="2000" dirty="0">
                          <a:latin typeface="Calibri" panose="020F0502020204030204" pitchFamily="2"/>
                        </a:rPr>
                        <a:t>模拟发电机满载运行或充电状态，蓄电池连线突然断开产生的现象</a:t>
                      </a:r>
                      <a:endParaRPr lang="zh-CN" altLang="en-US" sz="2000" dirty="0">
                        <a:latin typeface="Calibri" panose="020F0502020204030204" pitchFamily="2"/>
                      </a:endParaRPr>
                    </a:p>
                  </a:txBody>
                  <a:tcPr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EE7D1">
                        <a:alpha val="100000"/>
                      </a:srgbClr>
                    </a:solidFill>
                  </a:tcPr>
                </a:tc>
              </a:tr>
            </a:tbl>
          </a:graphicData>
        </a:graphic>
      </p:graphicFrame>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5777" name="Text Box 2"/>
          <p:cNvSpPr txBox="1"/>
          <p:nvPr/>
        </p:nvSpPr>
        <p:spPr>
          <a:xfrm>
            <a:off x="1062038" y="1217613"/>
            <a:ext cx="7038975" cy="365125"/>
          </a:xfrm>
          <a:prstGeom prst="rect">
            <a:avLst/>
          </a:prstGeom>
          <a:noFill/>
          <a:ln w="9525">
            <a:noFill/>
          </a:ln>
        </p:spPr>
        <p:txBody>
          <a:bodyPr anchor="ctr">
            <a:spAutoFit/>
          </a:bodyPr>
          <a:p>
            <a:pPr lvl="0" eaLnBrk="0" hangingPunct="0"/>
            <a:endParaRPr lang="zh-CN" altLang="en-US" sz="1800" dirty="0">
              <a:latin typeface="Arial" panose="020B0604020202020204" pitchFamily="34" charset="0"/>
              <a:ea typeface="宋体" panose="02010600030101010101" pitchFamily="2" charset="-122"/>
            </a:endParaRPr>
          </a:p>
        </p:txBody>
      </p:sp>
      <p:sp>
        <p:nvSpPr>
          <p:cNvPr id="75778" name="AutoShape 4"/>
          <p:cNvSpPr/>
          <p:nvPr/>
        </p:nvSpPr>
        <p:spPr>
          <a:xfrm>
            <a:off x="614363" y="1555750"/>
            <a:ext cx="7920037" cy="4752975"/>
          </a:xfrm>
          <a:prstGeom prst="roundRect">
            <a:avLst>
              <a:gd name="adj" fmla="val 4782"/>
            </a:avLst>
          </a:prstGeom>
          <a:noFill/>
          <a:ln w="9525">
            <a:noFill/>
          </a:ln>
        </p:spPr>
        <p:txBody>
          <a:bodyPr anchor="ctr"/>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Char char="n"/>
              <a:tabLst>
                <a:tab pos="136525" algn="l"/>
              </a:tabLst>
            </a:pPr>
            <a:endParaRPr lang="zh-CN" altLang="en-US" sz="16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p:txBody>
      </p:sp>
      <p:sp>
        <p:nvSpPr>
          <p:cNvPr id="75779" name="AutoShape 3"/>
          <p:cNvSpPr/>
          <p:nvPr/>
        </p:nvSpPr>
        <p:spPr>
          <a:xfrm>
            <a:off x="827088" y="1125538"/>
            <a:ext cx="3313112" cy="606425"/>
          </a:xfrm>
          <a:prstGeom prst="roundRect">
            <a:avLst>
              <a:gd name="adj" fmla="val 16667"/>
            </a:avLst>
          </a:prstGeom>
          <a:gradFill rotWithShape="1">
            <a:gsLst>
              <a:gs pos="0">
                <a:srgbClr val="6EFF01">
                  <a:alpha val="100000"/>
                </a:srgbClr>
              </a:gs>
              <a:gs pos="89999">
                <a:srgbClr val="0F5000">
                  <a:alpha val="100000"/>
                </a:srgbClr>
              </a:gs>
              <a:gs pos="100000">
                <a:srgbClr val="0F5000">
                  <a:alpha val="100000"/>
                </a:srgbClr>
              </a:gs>
            </a:gsLst>
            <a:lin ang="2700000" scaled="1"/>
            <a:tileRect/>
          </a:gradFill>
          <a:ln w="9525">
            <a:noFill/>
          </a:ln>
        </p:spPr>
        <p:txBody>
          <a:bodyPr anchor="ctr"/>
          <a:p>
            <a:pPr lvl="0" algn="ctr" eaLnBrk="0" fontAlgn="ctr" hangingPunct="0">
              <a:buClr>
                <a:srgbClr val="FF0000"/>
              </a:buClr>
              <a:buSzPct val="70000"/>
            </a:pPr>
            <a:r>
              <a:rPr lang="zh-CN" altLang="en-US" b="1" dirty="0">
                <a:solidFill>
                  <a:schemeClr val="bg1"/>
                </a:solidFill>
                <a:latin typeface="Arial" panose="020B0604020202020204" pitchFamily="34" charset="0"/>
                <a:ea typeface="宋体" panose="02010600030101010101" pitchFamily="2" charset="-122"/>
                <a:sym typeface="微软雅黑" panose="020B0503020204020204" pitchFamily="2" charset="-122"/>
              </a:rPr>
              <a:t>启动脉冲</a:t>
            </a:r>
            <a:endParaRPr lang="zh-CN" altLang="en-US" dirty="0">
              <a:latin typeface="Arial" panose="020B0604020202020204" pitchFamily="34" charset="0"/>
              <a:ea typeface="宋体" panose="02010600030101010101" pitchFamily="2" charset="-122"/>
            </a:endParaRPr>
          </a:p>
        </p:txBody>
      </p:sp>
      <p:sp>
        <p:nvSpPr>
          <p:cNvPr id="75780" name="AutoShape 4"/>
          <p:cNvSpPr/>
          <p:nvPr/>
        </p:nvSpPr>
        <p:spPr>
          <a:xfrm>
            <a:off x="611188" y="1701800"/>
            <a:ext cx="7921625" cy="4391025"/>
          </a:xfrm>
          <a:prstGeom prst="roundRect">
            <a:avLst>
              <a:gd name="adj" fmla="val 4782"/>
            </a:avLst>
          </a:prstGeom>
          <a:noFill/>
          <a:ln w="9525">
            <a:noFill/>
          </a:ln>
        </p:spPr>
        <p:txBody>
          <a:bodyPr wrap="square" anchor="ctr"/>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20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20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16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16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16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16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16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p:txBody>
      </p:sp>
      <p:pic>
        <p:nvPicPr>
          <p:cNvPr id="75781" name="图片 67589"/>
          <p:cNvPicPr>
            <a:picLocks noChangeAspect="1"/>
          </p:cNvPicPr>
          <p:nvPr/>
        </p:nvPicPr>
        <p:blipFill>
          <a:blip r:embed="rId1"/>
          <a:stretch>
            <a:fillRect/>
          </a:stretch>
        </p:blipFill>
        <p:spPr>
          <a:xfrm>
            <a:off x="1979613" y="2060575"/>
            <a:ext cx="4968875" cy="3959225"/>
          </a:xfrm>
          <a:prstGeom prst="rect">
            <a:avLst/>
          </a:prstGeom>
          <a:noFill/>
          <a:ln w="9525">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7825" name="Text Box 2"/>
          <p:cNvSpPr txBox="1"/>
          <p:nvPr/>
        </p:nvSpPr>
        <p:spPr>
          <a:xfrm>
            <a:off x="1062038" y="1217613"/>
            <a:ext cx="7038975" cy="365125"/>
          </a:xfrm>
          <a:prstGeom prst="rect">
            <a:avLst/>
          </a:prstGeom>
          <a:noFill/>
          <a:ln w="9525">
            <a:noFill/>
          </a:ln>
        </p:spPr>
        <p:txBody>
          <a:bodyPr anchor="ctr">
            <a:spAutoFit/>
          </a:bodyPr>
          <a:p>
            <a:pPr lvl="0" eaLnBrk="0" hangingPunct="0"/>
            <a:endParaRPr lang="zh-CN" altLang="en-US" sz="1800" dirty="0">
              <a:latin typeface="Arial" panose="020B0604020202020204" pitchFamily="34" charset="0"/>
              <a:ea typeface="宋体" panose="02010600030101010101" pitchFamily="2" charset="-122"/>
            </a:endParaRPr>
          </a:p>
        </p:txBody>
      </p:sp>
      <p:sp>
        <p:nvSpPr>
          <p:cNvPr id="77826" name="AutoShape 4"/>
          <p:cNvSpPr/>
          <p:nvPr/>
        </p:nvSpPr>
        <p:spPr>
          <a:xfrm>
            <a:off x="614363" y="1555750"/>
            <a:ext cx="7920037" cy="4752975"/>
          </a:xfrm>
          <a:prstGeom prst="roundRect">
            <a:avLst>
              <a:gd name="adj" fmla="val 4782"/>
            </a:avLst>
          </a:prstGeom>
          <a:noFill/>
          <a:ln w="9525">
            <a:noFill/>
          </a:ln>
        </p:spPr>
        <p:txBody>
          <a:bodyPr anchor="ctr"/>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Char char="n"/>
              <a:tabLst>
                <a:tab pos="136525" algn="l"/>
              </a:tabLst>
            </a:pPr>
            <a:endParaRPr lang="zh-CN" altLang="en-US" sz="16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p:txBody>
      </p:sp>
      <p:sp>
        <p:nvSpPr>
          <p:cNvPr id="77827" name="AutoShape 3"/>
          <p:cNvSpPr/>
          <p:nvPr/>
        </p:nvSpPr>
        <p:spPr>
          <a:xfrm>
            <a:off x="827088" y="1125538"/>
            <a:ext cx="3313112" cy="606425"/>
          </a:xfrm>
          <a:prstGeom prst="roundRect">
            <a:avLst>
              <a:gd name="adj" fmla="val 16667"/>
            </a:avLst>
          </a:prstGeom>
          <a:gradFill rotWithShape="1">
            <a:gsLst>
              <a:gs pos="0">
                <a:srgbClr val="6EFF01">
                  <a:alpha val="100000"/>
                </a:srgbClr>
              </a:gs>
              <a:gs pos="89999">
                <a:srgbClr val="0F5000">
                  <a:alpha val="100000"/>
                </a:srgbClr>
              </a:gs>
              <a:gs pos="100000">
                <a:srgbClr val="0F5000">
                  <a:alpha val="100000"/>
                </a:srgbClr>
              </a:gs>
            </a:gsLst>
            <a:lin ang="2700000" scaled="1"/>
            <a:tileRect/>
          </a:gradFill>
          <a:ln w="9525">
            <a:noFill/>
          </a:ln>
        </p:spPr>
        <p:txBody>
          <a:bodyPr anchor="ctr"/>
          <a:p>
            <a:pPr lvl="0" algn="ctr" eaLnBrk="0" fontAlgn="ctr" hangingPunct="0">
              <a:buClr>
                <a:srgbClr val="FF0000"/>
              </a:buClr>
              <a:buSzPct val="70000"/>
            </a:pPr>
            <a:r>
              <a:rPr lang="zh-CN" altLang="en-US" b="1" dirty="0">
                <a:solidFill>
                  <a:schemeClr val="bg1"/>
                </a:solidFill>
                <a:latin typeface="Arial" panose="020B0604020202020204" pitchFamily="34" charset="0"/>
                <a:ea typeface="宋体" panose="02010600030101010101" pitchFamily="2" charset="-122"/>
                <a:sym typeface="微软雅黑" panose="020B0503020204020204" pitchFamily="2" charset="-122"/>
              </a:rPr>
              <a:t>启动脉冲</a:t>
            </a:r>
            <a:endParaRPr lang="zh-CN" altLang="en-US" dirty="0">
              <a:latin typeface="Arial" panose="020B0604020202020204" pitchFamily="34" charset="0"/>
              <a:ea typeface="宋体" panose="02010600030101010101" pitchFamily="2" charset="-122"/>
            </a:endParaRPr>
          </a:p>
        </p:txBody>
      </p:sp>
      <p:sp>
        <p:nvSpPr>
          <p:cNvPr id="77828" name="AutoShape 4"/>
          <p:cNvSpPr/>
          <p:nvPr/>
        </p:nvSpPr>
        <p:spPr>
          <a:xfrm>
            <a:off x="611188" y="1701800"/>
            <a:ext cx="7921625" cy="4391025"/>
          </a:xfrm>
          <a:prstGeom prst="roundRect">
            <a:avLst>
              <a:gd name="adj" fmla="val 4782"/>
            </a:avLst>
          </a:prstGeom>
          <a:noFill/>
          <a:ln w="9525">
            <a:noFill/>
          </a:ln>
        </p:spPr>
        <p:txBody>
          <a:bodyPr wrap="square" anchor="ctr"/>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20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20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16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16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16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16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16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p:txBody>
      </p:sp>
      <p:pic>
        <p:nvPicPr>
          <p:cNvPr id="77829" name="图片 69637"/>
          <p:cNvPicPr>
            <a:picLocks noChangeAspect="1"/>
          </p:cNvPicPr>
          <p:nvPr/>
        </p:nvPicPr>
        <p:blipFill>
          <a:blip r:embed="rId1"/>
          <a:stretch>
            <a:fillRect/>
          </a:stretch>
        </p:blipFill>
        <p:spPr>
          <a:xfrm>
            <a:off x="1331913" y="1989138"/>
            <a:ext cx="5905500" cy="3994150"/>
          </a:xfrm>
          <a:prstGeom prst="rect">
            <a:avLst/>
          </a:prstGeom>
          <a:noFill/>
          <a:ln w="9525">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9873" name="Text Box 2"/>
          <p:cNvSpPr txBox="1"/>
          <p:nvPr/>
        </p:nvSpPr>
        <p:spPr>
          <a:xfrm>
            <a:off x="1062038" y="1217613"/>
            <a:ext cx="7038975" cy="365125"/>
          </a:xfrm>
          <a:prstGeom prst="rect">
            <a:avLst/>
          </a:prstGeom>
          <a:noFill/>
          <a:ln w="9525">
            <a:noFill/>
          </a:ln>
        </p:spPr>
        <p:txBody>
          <a:bodyPr anchor="ctr">
            <a:spAutoFit/>
          </a:bodyPr>
          <a:p>
            <a:pPr lvl="0" eaLnBrk="0" hangingPunct="0"/>
            <a:endParaRPr lang="zh-CN" altLang="en-US" sz="1800" dirty="0">
              <a:latin typeface="Arial" panose="020B0604020202020204" pitchFamily="34" charset="0"/>
              <a:ea typeface="宋体" panose="02010600030101010101" pitchFamily="2" charset="-122"/>
            </a:endParaRPr>
          </a:p>
        </p:txBody>
      </p:sp>
      <p:sp>
        <p:nvSpPr>
          <p:cNvPr id="79874" name="AutoShape 4"/>
          <p:cNvSpPr/>
          <p:nvPr/>
        </p:nvSpPr>
        <p:spPr>
          <a:xfrm>
            <a:off x="614363" y="1555750"/>
            <a:ext cx="7920037" cy="4752975"/>
          </a:xfrm>
          <a:prstGeom prst="roundRect">
            <a:avLst>
              <a:gd name="adj" fmla="val 4782"/>
            </a:avLst>
          </a:prstGeom>
          <a:noFill/>
          <a:ln w="9525">
            <a:noFill/>
          </a:ln>
        </p:spPr>
        <p:txBody>
          <a:bodyPr anchor="ctr"/>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Char char="n"/>
              <a:tabLst>
                <a:tab pos="136525" algn="l"/>
              </a:tabLst>
            </a:pPr>
            <a:endParaRPr lang="zh-CN" altLang="en-US" sz="16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p:txBody>
      </p:sp>
      <p:sp>
        <p:nvSpPr>
          <p:cNvPr id="79875" name="AutoShape 3"/>
          <p:cNvSpPr/>
          <p:nvPr/>
        </p:nvSpPr>
        <p:spPr>
          <a:xfrm>
            <a:off x="827088" y="1125538"/>
            <a:ext cx="3313112" cy="606425"/>
          </a:xfrm>
          <a:prstGeom prst="roundRect">
            <a:avLst>
              <a:gd name="adj" fmla="val 16667"/>
            </a:avLst>
          </a:prstGeom>
          <a:gradFill rotWithShape="1">
            <a:gsLst>
              <a:gs pos="0">
                <a:srgbClr val="6EFF01">
                  <a:alpha val="100000"/>
                </a:srgbClr>
              </a:gs>
              <a:gs pos="89999">
                <a:srgbClr val="0F5000">
                  <a:alpha val="100000"/>
                </a:srgbClr>
              </a:gs>
              <a:gs pos="100000">
                <a:srgbClr val="0F5000">
                  <a:alpha val="100000"/>
                </a:srgbClr>
              </a:gs>
            </a:gsLst>
            <a:lin ang="2700000" scaled="1"/>
            <a:tileRect/>
          </a:gradFill>
          <a:ln w="9525">
            <a:noFill/>
          </a:ln>
        </p:spPr>
        <p:txBody>
          <a:bodyPr anchor="ctr"/>
          <a:p>
            <a:pPr lvl="0" algn="ctr" eaLnBrk="0" fontAlgn="ctr" hangingPunct="0">
              <a:buClr>
                <a:srgbClr val="FF0000"/>
              </a:buClr>
              <a:buSzPct val="70000"/>
            </a:pPr>
            <a:r>
              <a:rPr lang="zh-CN" altLang="en-US" b="1" dirty="0">
                <a:solidFill>
                  <a:schemeClr val="bg1"/>
                </a:solidFill>
                <a:latin typeface="Arial" panose="020B0604020202020204" pitchFamily="34" charset="0"/>
                <a:ea typeface="宋体" panose="02010600030101010101" pitchFamily="2" charset="-122"/>
                <a:sym typeface="微软雅黑" panose="020B0503020204020204" pitchFamily="2" charset="-122"/>
              </a:rPr>
              <a:t>启动脉冲</a:t>
            </a:r>
            <a:endParaRPr lang="zh-CN" altLang="en-US" dirty="0">
              <a:latin typeface="Arial" panose="020B0604020202020204" pitchFamily="34" charset="0"/>
              <a:ea typeface="宋体" panose="02010600030101010101" pitchFamily="2" charset="-122"/>
            </a:endParaRPr>
          </a:p>
        </p:txBody>
      </p:sp>
      <p:sp>
        <p:nvSpPr>
          <p:cNvPr id="79876" name="AutoShape 4"/>
          <p:cNvSpPr/>
          <p:nvPr/>
        </p:nvSpPr>
        <p:spPr>
          <a:xfrm>
            <a:off x="611188" y="1701800"/>
            <a:ext cx="7921625" cy="4391025"/>
          </a:xfrm>
          <a:prstGeom prst="roundRect">
            <a:avLst>
              <a:gd name="adj" fmla="val 4782"/>
            </a:avLst>
          </a:prstGeom>
          <a:noFill/>
          <a:ln w="9525">
            <a:noFill/>
          </a:ln>
        </p:spPr>
        <p:txBody>
          <a:bodyPr wrap="square" anchor="ctr"/>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20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20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16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16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16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16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16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p:txBody>
      </p:sp>
      <p:sp>
        <p:nvSpPr>
          <p:cNvPr id="79877" name="内容占位符 2"/>
          <p:cNvSpPr/>
          <p:nvPr/>
        </p:nvSpPr>
        <p:spPr>
          <a:xfrm>
            <a:off x="611188" y="1989138"/>
            <a:ext cx="7993062" cy="4125912"/>
          </a:xfrm>
          <a:prstGeom prst="rect">
            <a:avLst/>
          </a:prstGeom>
          <a:noFill/>
          <a:ln w="9525">
            <a:noFill/>
          </a:ln>
        </p:spPr>
        <p:txBody>
          <a:bodyPr wrap="square" anchor="t"/>
          <a:p>
            <a:pPr marL="342900" lvl="0" indent="-342900" eaLnBrk="0" hangingPunct="0">
              <a:lnSpc>
                <a:spcPct val="80000"/>
              </a:lnSpc>
              <a:spcBef>
                <a:spcPct val="20000"/>
              </a:spcBef>
            </a:pPr>
            <a:r>
              <a:rPr lang="zh-CN" altLang="en-US" sz="2000" dirty="0">
                <a:latin typeface="宋体" panose="02010600030101010101" pitchFamily="2" charset="-122"/>
                <a:ea typeface="宋体" panose="02010600030101010101" pitchFamily="2" charset="-122"/>
                <a:sym typeface="Arial" panose="020B0604020202020204" pitchFamily="34" charset="0"/>
              </a:rPr>
              <a:t>由于启动脉冲普遍存在于汽车环境中，各整车厂都制定了自己的标准</a:t>
            </a:r>
            <a:endParaRPr lang="zh-CN" altLang="en-US" sz="2000" dirty="0">
              <a:latin typeface="宋体" panose="02010600030101010101" pitchFamily="2" charset="-122"/>
              <a:ea typeface="宋体" panose="02010600030101010101" pitchFamily="2" charset="-122"/>
              <a:sym typeface="Arial" panose="020B0604020202020204" pitchFamily="34" charset="0"/>
            </a:endParaRPr>
          </a:p>
          <a:p>
            <a:pPr marL="342900" lvl="0" indent="-342900" eaLnBrk="0" hangingPunct="0">
              <a:lnSpc>
                <a:spcPct val="80000"/>
              </a:lnSpc>
              <a:spcBef>
                <a:spcPct val="20000"/>
              </a:spcBef>
            </a:pPr>
            <a:r>
              <a:rPr lang="zh-CN" altLang="en-US" sz="2000" dirty="0">
                <a:latin typeface="宋体" panose="02010600030101010101" pitchFamily="2" charset="-122"/>
                <a:ea typeface="宋体" panose="02010600030101010101" pitchFamily="2" charset="-122"/>
                <a:sym typeface="Arial" panose="020B0604020202020204" pitchFamily="34" charset="0"/>
              </a:rPr>
              <a:t>不同整车厂，侧重点不同</a:t>
            </a:r>
            <a:endParaRPr lang="zh-CN" altLang="en-US" sz="2000" dirty="0">
              <a:latin typeface="宋体" panose="02010600030101010101" pitchFamily="2" charset="-122"/>
              <a:ea typeface="宋体" panose="02010600030101010101" pitchFamily="2" charset="-122"/>
              <a:sym typeface="Arial" panose="020B0604020202020204" pitchFamily="34" charset="0"/>
            </a:endParaRPr>
          </a:p>
        </p:txBody>
      </p:sp>
      <p:graphicFrame>
        <p:nvGraphicFramePr>
          <p:cNvPr id="79878" name="对象 71686"/>
          <p:cNvGraphicFramePr/>
          <p:nvPr/>
        </p:nvGraphicFramePr>
        <p:xfrm>
          <a:off x="828675" y="2708275"/>
          <a:ext cx="7591425" cy="3298825"/>
        </p:xfrm>
        <a:graphic>
          <a:graphicData uri="http://schemas.openxmlformats.org/presentationml/2006/ole">
            <mc:AlternateContent xmlns:mc="http://schemas.openxmlformats.org/markup-compatibility/2006">
              <mc:Choice xmlns:v="urn:schemas-microsoft-com:vml" Requires="v">
                <p:oleObj spid="_x0000_s3081" name="" r:id="rId1" imgW="9858375" imgH="5591175" progId="PBrush">
                  <p:embed/>
                </p:oleObj>
              </mc:Choice>
              <mc:Fallback>
                <p:oleObj name="" r:id="rId1" imgW="9858375" imgH="5591175" progId="PBrush">
                  <p:embed/>
                  <p:pic>
                    <p:nvPicPr>
                      <p:cNvPr id="0" name="图片 3080"/>
                      <p:cNvPicPr/>
                      <p:nvPr/>
                    </p:nvPicPr>
                    <p:blipFill>
                      <a:blip r:embed="rId2"/>
                      <a:stretch>
                        <a:fillRect/>
                      </a:stretch>
                    </p:blipFill>
                    <p:spPr>
                      <a:xfrm>
                        <a:off x="828675" y="2708275"/>
                        <a:ext cx="7591425" cy="3298825"/>
                      </a:xfrm>
                      <a:prstGeom prst="rect">
                        <a:avLst/>
                      </a:prstGeom>
                      <a:noFill/>
                      <a:ln w="38100">
                        <a:noFill/>
                        <a:miter/>
                      </a:ln>
                    </p:spPr>
                  </p:pic>
                </p:oleObj>
              </mc:Fallback>
            </mc:AlternateContent>
          </a:graphicData>
        </a:graphic>
      </p:graphicFrame>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1921" name="Text Box 2"/>
          <p:cNvSpPr txBox="1"/>
          <p:nvPr/>
        </p:nvSpPr>
        <p:spPr>
          <a:xfrm>
            <a:off x="1062038" y="1217613"/>
            <a:ext cx="7038975" cy="365125"/>
          </a:xfrm>
          <a:prstGeom prst="rect">
            <a:avLst/>
          </a:prstGeom>
          <a:noFill/>
          <a:ln w="9525">
            <a:noFill/>
          </a:ln>
        </p:spPr>
        <p:txBody>
          <a:bodyPr anchor="ctr">
            <a:spAutoFit/>
          </a:bodyPr>
          <a:p>
            <a:pPr lvl="0" eaLnBrk="0" hangingPunct="0"/>
            <a:endParaRPr lang="zh-CN" altLang="en-US" sz="1800" dirty="0">
              <a:latin typeface="Arial" panose="020B0604020202020204" pitchFamily="34" charset="0"/>
              <a:ea typeface="宋体" panose="02010600030101010101" pitchFamily="2" charset="-122"/>
            </a:endParaRPr>
          </a:p>
        </p:txBody>
      </p:sp>
      <p:sp>
        <p:nvSpPr>
          <p:cNvPr id="81922" name="AutoShape 4"/>
          <p:cNvSpPr/>
          <p:nvPr/>
        </p:nvSpPr>
        <p:spPr>
          <a:xfrm>
            <a:off x="614363" y="1555750"/>
            <a:ext cx="7920037" cy="4752975"/>
          </a:xfrm>
          <a:prstGeom prst="roundRect">
            <a:avLst>
              <a:gd name="adj" fmla="val 4782"/>
            </a:avLst>
          </a:prstGeom>
          <a:noFill/>
          <a:ln w="9525">
            <a:noFill/>
          </a:ln>
        </p:spPr>
        <p:txBody>
          <a:bodyPr anchor="ctr"/>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Char char="n"/>
              <a:tabLst>
                <a:tab pos="136525" algn="l"/>
              </a:tabLst>
            </a:pPr>
            <a:endParaRPr lang="zh-CN" altLang="en-US" sz="16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p:txBody>
      </p:sp>
      <p:sp>
        <p:nvSpPr>
          <p:cNvPr id="81923" name="AutoShape 3"/>
          <p:cNvSpPr/>
          <p:nvPr/>
        </p:nvSpPr>
        <p:spPr>
          <a:xfrm>
            <a:off x="827088" y="1125538"/>
            <a:ext cx="3313112" cy="606425"/>
          </a:xfrm>
          <a:prstGeom prst="roundRect">
            <a:avLst>
              <a:gd name="adj" fmla="val 16667"/>
            </a:avLst>
          </a:prstGeom>
          <a:gradFill rotWithShape="1">
            <a:gsLst>
              <a:gs pos="0">
                <a:srgbClr val="6EFF01">
                  <a:alpha val="100000"/>
                </a:srgbClr>
              </a:gs>
              <a:gs pos="89999">
                <a:srgbClr val="0F5000">
                  <a:alpha val="100000"/>
                </a:srgbClr>
              </a:gs>
              <a:gs pos="100000">
                <a:srgbClr val="0F5000">
                  <a:alpha val="100000"/>
                </a:srgbClr>
              </a:gs>
            </a:gsLst>
            <a:lin ang="2700000" scaled="1"/>
            <a:tileRect/>
          </a:gradFill>
          <a:ln w="9525">
            <a:noFill/>
          </a:ln>
        </p:spPr>
        <p:txBody>
          <a:bodyPr anchor="ctr"/>
          <a:p>
            <a:pPr lvl="0" algn="ctr" eaLnBrk="0" fontAlgn="ctr" hangingPunct="0">
              <a:buClr>
                <a:srgbClr val="FF0000"/>
              </a:buClr>
              <a:buSzPct val="70000"/>
            </a:pPr>
            <a:r>
              <a:rPr lang="zh-CN" altLang="en-US" b="1" dirty="0">
                <a:solidFill>
                  <a:schemeClr val="bg1"/>
                </a:solidFill>
                <a:latin typeface="Arial" panose="020B0604020202020204" pitchFamily="34" charset="0"/>
                <a:ea typeface="宋体" panose="02010600030101010101" pitchFamily="2" charset="-122"/>
                <a:sym typeface="微软雅黑" panose="020B0503020204020204" pitchFamily="2" charset="-122"/>
              </a:rPr>
              <a:t>爬坡特性</a:t>
            </a:r>
            <a:endParaRPr lang="zh-CN" altLang="en-US" dirty="0">
              <a:latin typeface="Arial" panose="020B0604020202020204" pitchFamily="34" charset="0"/>
              <a:ea typeface="宋体" panose="02010600030101010101" pitchFamily="2" charset="-122"/>
            </a:endParaRPr>
          </a:p>
        </p:txBody>
      </p:sp>
      <p:sp>
        <p:nvSpPr>
          <p:cNvPr id="81924" name="AutoShape 4"/>
          <p:cNvSpPr/>
          <p:nvPr/>
        </p:nvSpPr>
        <p:spPr>
          <a:xfrm>
            <a:off x="611188" y="1701800"/>
            <a:ext cx="7921625" cy="4391025"/>
          </a:xfrm>
          <a:prstGeom prst="roundRect">
            <a:avLst>
              <a:gd name="adj" fmla="val 4782"/>
            </a:avLst>
          </a:prstGeom>
          <a:noFill/>
          <a:ln w="9525">
            <a:noFill/>
          </a:ln>
        </p:spPr>
        <p:txBody>
          <a:bodyPr wrap="square" anchor="ctr"/>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20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20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16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16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16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16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16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p:txBody>
      </p:sp>
      <p:sp>
        <p:nvSpPr>
          <p:cNvPr id="81925" name="内容占位符 2"/>
          <p:cNvSpPr/>
          <p:nvPr/>
        </p:nvSpPr>
        <p:spPr>
          <a:xfrm>
            <a:off x="611188" y="1989138"/>
            <a:ext cx="7993062" cy="4125912"/>
          </a:xfrm>
          <a:prstGeom prst="rect">
            <a:avLst/>
          </a:prstGeom>
          <a:noFill/>
          <a:ln w="9525">
            <a:noFill/>
          </a:ln>
        </p:spPr>
        <p:txBody>
          <a:bodyPr wrap="square" anchor="t"/>
          <a:p>
            <a:pPr marL="342900" lvl="0" indent="-342900" eaLnBrk="0" hangingPunct="0">
              <a:lnSpc>
                <a:spcPct val="80000"/>
              </a:lnSpc>
              <a:spcBef>
                <a:spcPct val="20000"/>
              </a:spcBef>
            </a:pPr>
            <a:r>
              <a:rPr lang="zh-CN" altLang="en-US" sz="2000" dirty="0">
                <a:latin typeface="宋体" panose="02010600030101010101" pitchFamily="2" charset="-122"/>
                <a:ea typeface="宋体" panose="02010600030101010101" pitchFamily="2" charset="-122"/>
                <a:sym typeface="Arial" panose="020B0604020202020204" pitchFamily="34" charset="0"/>
              </a:rPr>
              <a:t>该试验模拟蓄电池逐渐放电和充电条件下，EUT的承受能力。该特性</a:t>
            </a:r>
            <a:endParaRPr lang="zh-CN" altLang="en-US" sz="2000" dirty="0">
              <a:latin typeface="宋体" panose="02010600030101010101" pitchFamily="2" charset="-122"/>
              <a:ea typeface="宋体" panose="02010600030101010101" pitchFamily="2" charset="-122"/>
              <a:sym typeface="Arial" panose="020B0604020202020204" pitchFamily="34" charset="0"/>
            </a:endParaRPr>
          </a:p>
          <a:p>
            <a:pPr marL="342900" lvl="0" indent="-342900" eaLnBrk="0" hangingPunct="0">
              <a:lnSpc>
                <a:spcPct val="80000"/>
              </a:lnSpc>
              <a:spcBef>
                <a:spcPct val="20000"/>
              </a:spcBef>
            </a:pPr>
            <a:r>
              <a:rPr lang="zh-CN" altLang="en-US" sz="2000" dirty="0">
                <a:latin typeface="宋体" panose="02010600030101010101" pitchFamily="2" charset="-122"/>
                <a:ea typeface="宋体" panose="02010600030101010101" pitchFamily="2" charset="-122"/>
                <a:sym typeface="Arial" panose="020B0604020202020204" pitchFamily="34" charset="0"/>
              </a:rPr>
              <a:t>持续的时间基本上都比较长，电压变化是连续而缓慢的，电压的变化</a:t>
            </a:r>
            <a:endParaRPr lang="zh-CN" altLang="en-US" sz="2000" dirty="0">
              <a:latin typeface="宋体" panose="02010600030101010101" pitchFamily="2" charset="-122"/>
              <a:ea typeface="宋体" panose="02010600030101010101" pitchFamily="2" charset="-122"/>
              <a:sym typeface="Arial" panose="020B0604020202020204" pitchFamily="34" charset="0"/>
            </a:endParaRPr>
          </a:p>
          <a:p>
            <a:pPr marL="342900" lvl="0" indent="-342900" eaLnBrk="0" hangingPunct="0">
              <a:lnSpc>
                <a:spcPct val="80000"/>
              </a:lnSpc>
              <a:spcBef>
                <a:spcPct val="20000"/>
              </a:spcBef>
            </a:pPr>
            <a:r>
              <a:rPr lang="zh-CN" altLang="en-US" sz="2000" dirty="0">
                <a:latin typeface="宋体" panose="02010600030101010101" pitchFamily="2" charset="-122"/>
                <a:ea typeface="宋体" panose="02010600030101010101" pitchFamily="2" charset="-122"/>
                <a:sym typeface="Arial" panose="020B0604020202020204" pitchFamily="34" charset="0"/>
              </a:rPr>
              <a:t>呈直线变化</a:t>
            </a:r>
            <a:endParaRPr lang="zh-CN" altLang="en-US" sz="2000" dirty="0">
              <a:latin typeface="宋体" panose="02010600030101010101" pitchFamily="2" charset="-122"/>
              <a:ea typeface="宋体" panose="02010600030101010101" pitchFamily="2" charset="-122"/>
              <a:sym typeface="Arial" panose="020B0604020202020204" pitchFamily="34" charset="0"/>
            </a:endParaRPr>
          </a:p>
        </p:txBody>
      </p:sp>
      <p:graphicFrame>
        <p:nvGraphicFramePr>
          <p:cNvPr id="81926" name="对象 73734"/>
          <p:cNvGraphicFramePr/>
          <p:nvPr/>
        </p:nvGraphicFramePr>
        <p:xfrm>
          <a:off x="1403350" y="3573463"/>
          <a:ext cx="6219825" cy="2579687"/>
        </p:xfrm>
        <a:graphic>
          <a:graphicData uri="http://schemas.openxmlformats.org/presentationml/2006/ole">
            <mc:AlternateContent xmlns:mc="http://schemas.openxmlformats.org/markup-compatibility/2006">
              <mc:Choice xmlns:v="urn:schemas-microsoft-com:vml" Requires="v">
                <p:oleObj spid="_x0000_s3085" name="" r:id="rId1" imgW="6219825" imgH="2581275" progId="PBrush">
                  <p:embed/>
                </p:oleObj>
              </mc:Choice>
              <mc:Fallback>
                <p:oleObj name="" r:id="rId1" imgW="6219825" imgH="2581275" progId="PBrush">
                  <p:embed/>
                  <p:pic>
                    <p:nvPicPr>
                      <p:cNvPr id="0" name="图片 3084"/>
                      <p:cNvPicPr/>
                      <p:nvPr/>
                    </p:nvPicPr>
                    <p:blipFill>
                      <a:blip r:embed="rId2"/>
                      <a:stretch>
                        <a:fillRect/>
                      </a:stretch>
                    </p:blipFill>
                    <p:spPr>
                      <a:xfrm>
                        <a:off x="1403350" y="3573463"/>
                        <a:ext cx="6219825" cy="2579687"/>
                      </a:xfrm>
                      <a:prstGeom prst="rect">
                        <a:avLst/>
                      </a:prstGeom>
                      <a:noFill/>
                      <a:ln w="38100">
                        <a:noFill/>
                        <a:miter/>
                      </a:ln>
                    </p:spPr>
                  </p:pic>
                </p:oleObj>
              </mc:Fallback>
            </mc:AlternateContent>
          </a:graphicData>
        </a:graphic>
      </p:graphicFrame>
      <p:graphicFrame>
        <p:nvGraphicFramePr>
          <p:cNvPr id="81927" name="对象 73735"/>
          <p:cNvGraphicFramePr/>
          <p:nvPr/>
        </p:nvGraphicFramePr>
        <p:xfrm>
          <a:off x="3708400" y="3644900"/>
          <a:ext cx="1762125" cy="438150"/>
        </p:xfrm>
        <a:graphic>
          <a:graphicData uri="http://schemas.openxmlformats.org/presentationml/2006/ole">
            <mc:AlternateContent xmlns:mc="http://schemas.openxmlformats.org/markup-compatibility/2006">
              <mc:Choice xmlns:v="urn:schemas-microsoft-com:vml" Requires="v">
                <p:oleObj spid="_x0000_s3086" name="" r:id="rId3" imgW="1762125" imgH="438150" progId="PBrush">
                  <p:embed/>
                </p:oleObj>
              </mc:Choice>
              <mc:Fallback>
                <p:oleObj name="" r:id="rId3" imgW="1762125" imgH="438150" progId="PBrush">
                  <p:embed/>
                  <p:pic>
                    <p:nvPicPr>
                      <p:cNvPr id="0" name="图片 3085"/>
                      <p:cNvPicPr/>
                      <p:nvPr/>
                    </p:nvPicPr>
                    <p:blipFill>
                      <a:blip r:embed="rId4"/>
                      <a:stretch>
                        <a:fillRect/>
                      </a:stretch>
                    </p:blipFill>
                    <p:spPr>
                      <a:xfrm>
                        <a:off x="3708400" y="3644900"/>
                        <a:ext cx="1762125" cy="438150"/>
                      </a:xfrm>
                      <a:prstGeom prst="rect">
                        <a:avLst/>
                      </a:prstGeom>
                      <a:noFill/>
                      <a:ln w="38100">
                        <a:noFill/>
                        <a:miter/>
                      </a:ln>
                    </p:spPr>
                  </p:pic>
                </p:oleObj>
              </mc:Fallback>
            </mc:AlternateContent>
          </a:graphicData>
        </a:graphic>
      </p:graphicFrame>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3969" name="Text Box 2"/>
          <p:cNvSpPr txBox="1"/>
          <p:nvPr/>
        </p:nvSpPr>
        <p:spPr>
          <a:xfrm>
            <a:off x="1062038" y="1217613"/>
            <a:ext cx="7038975" cy="365125"/>
          </a:xfrm>
          <a:prstGeom prst="rect">
            <a:avLst/>
          </a:prstGeom>
          <a:noFill/>
          <a:ln w="9525">
            <a:noFill/>
          </a:ln>
        </p:spPr>
        <p:txBody>
          <a:bodyPr anchor="ctr">
            <a:spAutoFit/>
          </a:bodyPr>
          <a:p>
            <a:pPr lvl="0" eaLnBrk="0" hangingPunct="0"/>
            <a:endParaRPr lang="zh-CN" altLang="en-US" sz="1800" dirty="0">
              <a:latin typeface="Arial" panose="020B0604020202020204" pitchFamily="34" charset="0"/>
              <a:ea typeface="宋体" panose="02010600030101010101" pitchFamily="2" charset="-122"/>
            </a:endParaRPr>
          </a:p>
        </p:txBody>
      </p:sp>
      <p:sp>
        <p:nvSpPr>
          <p:cNvPr id="83970" name="AutoShape 4"/>
          <p:cNvSpPr/>
          <p:nvPr/>
        </p:nvSpPr>
        <p:spPr>
          <a:xfrm>
            <a:off x="614363" y="1555750"/>
            <a:ext cx="7920037" cy="4752975"/>
          </a:xfrm>
          <a:prstGeom prst="roundRect">
            <a:avLst>
              <a:gd name="adj" fmla="val 4782"/>
            </a:avLst>
          </a:prstGeom>
          <a:noFill/>
          <a:ln w="9525">
            <a:noFill/>
          </a:ln>
        </p:spPr>
        <p:txBody>
          <a:bodyPr anchor="ctr"/>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Char char="n"/>
              <a:tabLst>
                <a:tab pos="136525" algn="l"/>
              </a:tabLst>
            </a:pPr>
            <a:endParaRPr lang="zh-CN" altLang="en-US" sz="16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p:txBody>
      </p:sp>
      <p:sp>
        <p:nvSpPr>
          <p:cNvPr id="83971" name="AutoShape 3"/>
          <p:cNvSpPr/>
          <p:nvPr/>
        </p:nvSpPr>
        <p:spPr>
          <a:xfrm>
            <a:off x="827088" y="1125538"/>
            <a:ext cx="3313112" cy="606425"/>
          </a:xfrm>
          <a:prstGeom prst="roundRect">
            <a:avLst>
              <a:gd name="adj" fmla="val 16667"/>
            </a:avLst>
          </a:prstGeom>
          <a:gradFill rotWithShape="1">
            <a:gsLst>
              <a:gs pos="0">
                <a:srgbClr val="6EFF01">
                  <a:alpha val="100000"/>
                </a:srgbClr>
              </a:gs>
              <a:gs pos="89999">
                <a:srgbClr val="0F5000">
                  <a:alpha val="100000"/>
                </a:srgbClr>
              </a:gs>
              <a:gs pos="100000">
                <a:srgbClr val="0F5000">
                  <a:alpha val="100000"/>
                </a:srgbClr>
              </a:gs>
            </a:gsLst>
            <a:lin ang="2700000" scaled="1"/>
            <a:tileRect/>
          </a:gradFill>
          <a:ln w="9525">
            <a:noFill/>
          </a:ln>
        </p:spPr>
        <p:txBody>
          <a:bodyPr anchor="ctr"/>
          <a:p>
            <a:pPr lvl="0" algn="ctr" eaLnBrk="0" fontAlgn="ctr" hangingPunct="0">
              <a:buClr>
                <a:srgbClr val="FF0000"/>
              </a:buClr>
              <a:buSzPct val="70000"/>
            </a:pPr>
            <a:r>
              <a:rPr lang="zh-CN" altLang="en-US" b="1" dirty="0">
                <a:solidFill>
                  <a:schemeClr val="bg1"/>
                </a:solidFill>
                <a:latin typeface="Arial" panose="020B0604020202020204" pitchFamily="34" charset="0"/>
                <a:ea typeface="宋体" panose="02010600030101010101" pitchFamily="2" charset="-122"/>
                <a:sym typeface="微软雅黑" panose="020B0503020204020204" pitchFamily="2" charset="-122"/>
              </a:rPr>
              <a:t>爬坡特性</a:t>
            </a:r>
            <a:endParaRPr lang="zh-CN" altLang="en-US" dirty="0">
              <a:latin typeface="Arial" panose="020B0604020202020204" pitchFamily="34" charset="0"/>
              <a:ea typeface="宋体" panose="02010600030101010101" pitchFamily="2" charset="-122"/>
            </a:endParaRPr>
          </a:p>
        </p:txBody>
      </p:sp>
      <p:sp>
        <p:nvSpPr>
          <p:cNvPr id="83972" name="AutoShape 4"/>
          <p:cNvSpPr/>
          <p:nvPr/>
        </p:nvSpPr>
        <p:spPr>
          <a:xfrm>
            <a:off x="611188" y="1701800"/>
            <a:ext cx="7921625" cy="4391025"/>
          </a:xfrm>
          <a:prstGeom prst="roundRect">
            <a:avLst>
              <a:gd name="adj" fmla="val 4782"/>
            </a:avLst>
          </a:prstGeom>
          <a:noFill/>
          <a:ln w="9525">
            <a:noFill/>
          </a:ln>
        </p:spPr>
        <p:txBody>
          <a:bodyPr wrap="square" anchor="ctr"/>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20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20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16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16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16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16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16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p:txBody>
      </p:sp>
      <p:sp>
        <p:nvSpPr>
          <p:cNvPr id="83973" name="内容占位符 2"/>
          <p:cNvSpPr/>
          <p:nvPr/>
        </p:nvSpPr>
        <p:spPr>
          <a:xfrm>
            <a:off x="611188" y="1989138"/>
            <a:ext cx="7993062" cy="4125912"/>
          </a:xfrm>
          <a:prstGeom prst="rect">
            <a:avLst/>
          </a:prstGeom>
          <a:noFill/>
          <a:ln w="9525">
            <a:noFill/>
          </a:ln>
        </p:spPr>
        <p:txBody>
          <a:bodyPr wrap="square" anchor="t"/>
          <a:p>
            <a:pPr marL="342900" lvl="0" indent="-342900" eaLnBrk="0" hangingPunct="0">
              <a:lnSpc>
                <a:spcPct val="80000"/>
              </a:lnSpc>
              <a:spcBef>
                <a:spcPct val="20000"/>
              </a:spcBef>
            </a:pPr>
            <a:r>
              <a:rPr lang="zh-CN" altLang="en-US" sz="2000" dirty="0">
                <a:latin typeface="宋体" panose="02010600030101010101" pitchFamily="2" charset="-122"/>
                <a:ea typeface="宋体" panose="02010600030101010101" pitchFamily="2" charset="-122"/>
                <a:sym typeface="Arial" panose="020B0604020202020204" pitchFamily="34" charset="0"/>
              </a:rPr>
              <a:t>与该试验项目类似，有些整车厂规定了电压缓慢下降后又突然上升至</a:t>
            </a:r>
            <a:endParaRPr lang="zh-CN" altLang="en-US" sz="2000" dirty="0">
              <a:latin typeface="宋体" panose="02010600030101010101" pitchFamily="2" charset="-122"/>
              <a:ea typeface="宋体" panose="02010600030101010101" pitchFamily="2" charset="-122"/>
              <a:sym typeface="Arial" panose="020B0604020202020204" pitchFamily="34" charset="0"/>
            </a:endParaRPr>
          </a:p>
          <a:p>
            <a:pPr marL="342900" lvl="0" indent="-342900" eaLnBrk="0" hangingPunct="0">
              <a:lnSpc>
                <a:spcPct val="80000"/>
              </a:lnSpc>
              <a:spcBef>
                <a:spcPct val="20000"/>
              </a:spcBef>
            </a:pPr>
            <a:r>
              <a:rPr lang="zh-CN" altLang="en-US" sz="2000" dirty="0">
                <a:latin typeface="宋体" panose="02010600030101010101" pitchFamily="2" charset="-122"/>
                <a:ea typeface="宋体" panose="02010600030101010101" pitchFamily="2" charset="-122"/>
                <a:sym typeface="Arial" panose="020B0604020202020204" pitchFamily="34" charset="0"/>
              </a:rPr>
              <a:t>最高点的试验要求；或者电压快速下降，然后又快速上升的试验要求</a:t>
            </a:r>
            <a:endParaRPr lang="zh-CN" altLang="en-US" sz="3200" dirty="0">
              <a:latin typeface="Calibri" panose="020F0502020204030204" pitchFamily="2"/>
              <a:ea typeface="宋体" panose="02010600030101010101" pitchFamily="2" charset="-122"/>
            </a:endParaRPr>
          </a:p>
        </p:txBody>
      </p:sp>
      <p:graphicFrame>
        <p:nvGraphicFramePr>
          <p:cNvPr id="83974" name="对象 75782"/>
          <p:cNvGraphicFramePr/>
          <p:nvPr/>
        </p:nvGraphicFramePr>
        <p:xfrm>
          <a:off x="1692275" y="3644900"/>
          <a:ext cx="5010150" cy="1857375"/>
        </p:xfrm>
        <a:graphic>
          <a:graphicData uri="http://schemas.openxmlformats.org/presentationml/2006/ole">
            <mc:AlternateContent xmlns:mc="http://schemas.openxmlformats.org/markup-compatibility/2006">
              <mc:Choice xmlns:v="urn:schemas-microsoft-com:vml" Requires="v">
                <p:oleObj spid="_x0000_s3080" name="" r:id="rId1" imgW="5010150" imgH="1857375" progId="PBrush">
                  <p:embed/>
                </p:oleObj>
              </mc:Choice>
              <mc:Fallback>
                <p:oleObj name="" r:id="rId1" imgW="5010150" imgH="1857375" progId="PBrush">
                  <p:embed/>
                  <p:pic>
                    <p:nvPicPr>
                      <p:cNvPr id="0" name="图片 3079"/>
                      <p:cNvPicPr/>
                      <p:nvPr/>
                    </p:nvPicPr>
                    <p:blipFill>
                      <a:blip r:embed="rId2"/>
                      <a:stretch>
                        <a:fillRect/>
                      </a:stretch>
                    </p:blipFill>
                    <p:spPr>
                      <a:xfrm>
                        <a:off x="1692275" y="3644900"/>
                        <a:ext cx="5010150" cy="1857375"/>
                      </a:xfrm>
                      <a:prstGeom prst="rect">
                        <a:avLst/>
                      </a:prstGeom>
                      <a:noFill/>
                      <a:ln w="38100">
                        <a:noFill/>
                        <a:miter/>
                      </a:ln>
                    </p:spPr>
                  </p:pic>
                </p:oleObj>
              </mc:Fallback>
            </mc:AlternateContent>
          </a:graphicData>
        </a:graphic>
      </p:graphicFrame>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6017" name="Text Box 2"/>
          <p:cNvSpPr txBox="1"/>
          <p:nvPr/>
        </p:nvSpPr>
        <p:spPr>
          <a:xfrm>
            <a:off x="1062038" y="1217613"/>
            <a:ext cx="7038975" cy="365125"/>
          </a:xfrm>
          <a:prstGeom prst="rect">
            <a:avLst/>
          </a:prstGeom>
          <a:noFill/>
          <a:ln w="9525">
            <a:noFill/>
          </a:ln>
        </p:spPr>
        <p:txBody>
          <a:bodyPr anchor="ctr">
            <a:spAutoFit/>
          </a:bodyPr>
          <a:p>
            <a:pPr lvl="0" eaLnBrk="0" hangingPunct="0"/>
            <a:endParaRPr lang="zh-CN" altLang="en-US" sz="1800" dirty="0">
              <a:latin typeface="Arial" panose="020B0604020202020204" pitchFamily="34" charset="0"/>
              <a:ea typeface="宋体" panose="02010600030101010101" pitchFamily="2" charset="-122"/>
            </a:endParaRPr>
          </a:p>
        </p:txBody>
      </p:sp>
      <p:sp>
        <p:nvSpPr>
          <p:cNvPr id="86018" name="AutoShape 4"/>
          <p:cNvSpPr/>
          <p:nvPr/>
        </p:nvSpPr>
        <p:spPr>
          <a:xfrm>
            <a:off x="614363" y="1555750"/>
            <a:ext cx="7920037" cy="4752975"/>
          </a:xfrm>
          <a:prstGeom prst="roundRect">
            <a:avLst>
              <a:gd name="adj" fmla="val 4782"/>
            </a:avLst>
          </a:prstGeom>
          <a:noFill/>
          <a:ln w="9525">
            <a:noFill/>
          </a:ln>
        </p:spPr>
        <p:txBody>
          <a:bodyPr anchor="ctr"/>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Char char="n"/>
              <a:tabLst>
                <a:tab pos="136525" algn="l"/>
              </a:tabLst>
            </a:pPr>
            <a:endParaRPr lang="zh-CN" altLang="en-US" sz="16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p:txBody>
      </p:sp>
      <p:sp>
        <p:nvSpPr>
          <p:cNvPr id="86019" name="AutoShape 3"/>
          <p:cNvSpPr/>
          <p:nvPr/>
        </p:nvSpPr>
        <p:spPr>
          <a:xfrm>
            <a:off x="827088" y="1125538"/>
            <a:ext cx="3313112" cy="606425"/>
          </a:xfrm>
          <a:prstGeom prst="roundRect">
            <a:avLst>
              <a:gd name="adj" fmla="val 16667"/>
            </a:avLst>
          </a:prstGeom>
          <a:gradFill rotWithShape="1">
            <a:gsLst>
              <a:gs pos="0">
                <a:srgbClr val="6EFF01">
                  <a:alpha val="100000"/>
                </a:srgbClr>
              </a:gs>
              <a:gs pos="89999">
                <a:srgbClr val="0F5000">
                  <a:alpha val="100000"/>
                </a:srgbClr>
              </a:gs>
              <a:gs pos="100000">
                <a:srgbClr val="0F5000">
                  <a:alpha val="100000"/>
                </a:srgbClr>
              </a:gs>
            </a:gsLst>
            <a:lin ang="2700000" scaled="1"/>
            <a:tileRect/>
          </a:gradFill>
          <a:ln w="9525">
            <a:noFill/>
          </a:ln>
        </p:spPr>
        <p:txBody>
          <a:bodyPr anchor="ctr"/>
          <a:p>
            <a:pPr lvl="0" algn="ctr" eaLnBrk="0" fontAlgn="ctr" hangingPunct="0">
              <a:buClr>
                <a:srgbClr val="FF0000"/>
              </a:buClr>
              <a:buSzPct val="70000"/>
            </a:pPr>
            <a:r>
              <a:rPr lang="zh-CN" altLang="en-US" b="1" dirty="0">
                <a:solidFill>
                  <a:schemeClr val="bg1"/>
                </a:solidFill>
                <a:latin typeface="Arial" panose="020B0604020202020204" pitchFamily="34" charset="0"/>
                <a:ea typeface="宋体" panose="02010600030101010101" pitchFamily="2" charset="-122"/>
                <a:sym typeface="微软雅黑" panose="020B0503020204020204" pitchFamily="2" charset="-122"/>
              </a:rPr>
              <a:t>叠加交流电压</a:t>
            </a:r>
            <a:endParaRPr lang="zh-CN" altLang="en-US" dirty="0">
              <a:latin typeface="Arial" panose="020B0604020202020204" pitchFamily="34" charset="0"/>
              <a:ea typeface="宋体" panose="02010600030101010101" pitchFamily="2" charset="-122"/>
            </a:endParaRPr>
          </a:p>
        </p:txBody>
      </p:sp>
      <p:sp>
        <p:nvSpPr>
          <p:cNvPr id="86020" name="AutoShape 4"/>
          <p:cNvSpPr/>
          <p:nvPr/>
        </p:nvSpPr>
        <p:spPr>
          <a:xfrm>
            <a:off x="611188" y="1701800"/>
            <a:ext cx="7921625" cy="4391025"/>
          </a:xfrm>
          <a:prstGeom prst="roundRect">
            <a:avLst>
              <a:gd name="adj" fmla="val 4782"/>
            </a:avLst>
          </a:prstGeom>
          <a:noFill/>
          <a:ln w="9525">
            <a:noFill/>
          </a:ln>
        </p:spPr>
        <p:txBody>
          <a:bodyPr wrap="square" anchor="ctr"/>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20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20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16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16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16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16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16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p:txBody>
      </p:sp>
      <p:sp>
        <p:nvSpPr>
          <p:cNvPr id="86021" name="内容占位符 2"/>
          <p:cNvSpPr/>
          <p:nvPr/>
        </p:nvSpPr>
        <p:spPr>
          <a:xfrm>
            <a:off x="611188" y="1989138"/>
            <a:ext cx="7993062" cy="4125912"/>
          </a:xfrm>
          <a:prstGeom prst="rect">
            <a:avLst/>
          </a:prstGeom>
          <a:noFill/>
          <a:ln w="9525">
            <a:noFill/>
          </a:ln>
        </p:spPr>
        <p:txBody>
          <a:bodyPr wrap="square" anchor="t"/>
          <a:p>
            <a:pPr marL="342900" lvl="0" indent="-342900" eaLnBrk="0" hangingPunct="0">
              <a:lnSpc>
                <a:spcPct val="80000"/>
              </a:lnSpc>
              <a:spcBef>
                <a:spcPct val="20000"/>
              </a:spcBef>
            </a:pPr>
            <a:r>
              <a:rPr lang="zh-CN" altLang="en-US" sz="2000" dirty="0">
                <a:latin typeface="宋体" panose="02010600030101010101" pitchFamily="2" charset="-122"/>
                <a:ea typeface="宋体" panose="02010600030101010101" pitchFamily="2" charset="-122"/>
                <a:sym typeface="Arial" panose="020B0604020202020204" pitchFamily="34" charset="0"/>
              </a:rPr>
              <a:t>模拟直流供电下的纹波电压对EUT的影响。</a:t>
            </a:r>
            <a:endParaRPr lang="zh-CN" altLang="en-US" sz="3200" dirty="0">
              <a:latin typeface="Calibri" panose="020F0502020204030204" pitchFamily="2"/>
              <a:ea typeface="宋体" panose="02010600030101010101" pitchFamily="2" charset="-122"/>
            </a:endParaRPr>
          </a:p>
        </p:txBody>
      </p:sp>
      <p:graphicFrame>
        <p:nvGraphicFramePr>
          <p:cNvPr id="86022" name="对象 77830"/>
          <p:cNvGraphicFramePr/>
          <p:nvPr/>
        </p:nvGraphicFramePr>
        <p:xfrm>
          <a:off x="612775" y="2997200"/>
          <a:ext cx="4032250" cy="2376488"/>
        </p:xfrm>
        <a:graphic>
          <a:graphicData uri="http://schemas.openxmlformats.org/presentationml/2006/ole">
            <mc:AlternateContent xmlns:mc="http://schemas.openxmlformats.org/markup-compatibility/2006">
              <mc:Choice xmlns:v="urn:schemas-microsoft-com:vml" Requires="v">
                <p:oleObj spid="_x0000_s3082" name="" r:id="rId1" imgW="8534400" imgH="5153025" progId="PBrush">
                  <p:embed/>
                </p:oleObj>
              </mc:Choice>
              <mc:Fallback>
                <p:oleObj name="" r:id="rId1" imgW="8534400" imgH="5153025" progId="PBrush">
                  <p:embed/>
                  <p:pic>
                    <p:nvPicPr>
                      <p:cNvPr id="0" name="图片 3081"/>
                      <p:cNvPicPr/>
                      <p:nvPr/>
                    </p:nvPicPr>
                    <p:blipFill>
                      <a:blip r:embed="rId2"/>
                      <a:stretch>
                        <a:fillRect/>
                      </a:stretch>
                    </p:blipFill>
                    <p:spPr>
                      <a:xfrm>
                        <a:off x="612775" y="2997200"/>
                        <a:ext cx="4032250" cy="2376488"/>
                      </a:xfrm>
                      <a:prstGeom prst="rect">
                        <a:avLst/>
                      </a:prstGeom>
                      <a:noFill/>
                      <a:ln w="38100">
                        <a:noFill/>
                        <a:miter/>
                      </a:ln>
                    </p:spPr>
                  </p:pic>
                </p:oleObj>
              </mc:Fallback>
            </mc:AlternateContent>
          </a:graphicData>
        </a:graphic>
      </p:graphicFrame>
      <p:graphicFrame>
        <p:nvGraphicFramePr>
          <p:cNvPr id="86023" name="对象 77831"/>
          <p:cNvGraphicFramePr/>
          <p:nvPr/>
        </p:nvGraphicFramePr>
        <p:xfrm>
          <a:off x="4572000" y="2997200"/>
          <a:ext cx="4151313" cy="2311400"/>
        </p:xfrm>
        <a:graphic>
          <a:graphicData uri="http://schemas.openxmlformats.org/presentationml/2006/ole">
            <mc:AlternateContent xmlns:mc="http://schemas.openxmlformats.org/markup-compatibility/2006">
              <mc:Choice xmlns:v="urn:schemas-microsoft-com:vml" Requires="v">
                <p:oleObj spid="_x0000_s3083" name="" r:id="rId3" imgW="7439025" imgH="5486400" progId="PBrush">
                  <p:embed/>
                </p:oleObj>
              </mc:Choice>
              <mc:Fallback>
                <p:oleObj name="" r:id="rId3" imgW="7439025" imgH="5486400" progId="PBrush">
                  <p:embed/>
                  <p:pic>
                    <p:nvPicPr>
                      <p:cNvPr id="0" name="图片 3082"/>
                      <p:cNvPicPr/>
                      <p:nvPr/>
                    </p:nvPicPr>
                    <p:blipFill>
                      <a:blip r:embed="rId4"/>
                      <a:stretch>
                        <a:fillRect/>
                      </a:stretch>
                    </p:blipFill>
                    <p:spPr>
                      <a:xfrm>
                        <a:off x="4572000" y="2997200"/>
                        <a:ext cx="4151313" cy="2311400"/>
                      </a:xfrm>
                      <a:prstGeom prst="rect">
                        <a:avLst/>
                      </a:prstGeom>
                      <a:noFill/>
                      <a:ln w="38100">
                        <a:noFill/>
                        <a:miter/>
                      </a:ln>
                    </p:spPr>
                  </p:pic>
                </p:oleObj>
              </mc:Fallback>
            </mc:AlternateContent>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1505" name="Text Box 2"/>
          <p:cNvSpPr txBox="1"/>
          <p:nvPr/>
        </p:nvSpPr>
        <p:spPr>
          <a:xfrm>
            <a:off x="1062038" y="1217613"/>
            <a:ext cx="7038975" cy="365125"/>
          </a:xfrm>
          <a:prstGeom prst="rect">
            <a:avLst/>
          </a:prstGeom>
          <a:noFill/>
          <a:ln w="9525">
            <a:noFill/>
          </a:ln>
        </p:spPr>
        <p:txBody>
          <a:bodyPr anchor="ctr">
            <a:spAutoFit/>
          </a:bodyPr>
          <a:p>
            <a:pPr lvl="0" eaLnBrk="0" hangingPunct="0"/>
            <a:endParaRPr lang="zh-CN" altLang="en-US" sz="1800" dirty="0">
              <a:latin typeface="Arial" panose="020B0604020202020204" pitchFamily="34" charset="0"/>
              <a:ea typeface="宋体" panose="02010600030101010101" pitchFamily="2" charset="-122"/>
            </a:endParaRPr>
          </a:p>
        </p:txBody>
      </p:sp>
      <p:sp>
        <p:nvSpPr>
          <p:cNvPr id="21506" name="AutoShape 4"/>
          <p:cNvSpPr/>
          <p:nvPr/>
        </p:nvSpPr>
        <p:spPr>
          <a:xfrm>
            <a:off x="612775" y="1485900"/>
            <a:ext cx="7920038" cy="4679950"/>
          </a:xfrm>
          <a:prstGeom prst="roundRect">
            <a:avLst>
              <a:gd name="adj" fmla="val 4782"/>
            </a:avLst>
          </a:prstGeom>
          <a:noFill/>
          <a:ln w="9525">
            <a:noFill/>
          </a:ln>
        </p:spPr>
        <p:txBody>
          <a:bodyPr anchor="ctr"/>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Char char="n"/>
              <a:tabLst>
                <a:tab pos="136525" algn="l"/>
              </a:tabLst>
            </a:pPr>
            <a:endParaRPr lang="zh-CN" altLang="en-US" sz="16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p:txBody>
      </p:sp>
      <p:sp>
        <p:nvSpPr>
          <p:cNvPr id="21507" name="AutoShape 3"/>
          <p:cNvSpPr/>
          <p:nvPr/>
        </p:nvSpPr>
        <p:spPr>
          <a:xfrm>
            <a:off x="971550" y="1125855"/>
            <a:ext cx="4650105" cy="606425"/>
          </a:xfrm>
          <a:prstGeom prst="roundRect">
            <a:avLst>
              <a:gd name="adj" fmla="val 16667"/>
            </a:avLst>
          </a:prstGeom>
          <a:gradFill rotWithShape="1">
            <a:gsLst>
              <a:gs pos="0">
                <a:srgbClr val="6EFF01">
                  <a:alpha val="100000"/>
                </a:srgbClr>
              </a:gs>
              <a:gs pos="89999">
                <a:srgbClr val="0F5000">
                  <a:alpha val="100000"/>
                </a:srgbClr>
              </a:gs>
              <a:gs pos="100000">
                <a:srgbClr val="0F5000">
                  <a:alpha val="100000"/>
                </a:srgbClr>
              </a:gs>
            </a:gsLst>
            <a:lin ang="2700000" scaled="1"/>
            <a:tileRect/>
          </a:gradFill>
          <a:ln w="9525">
            <a:noFill/>
          </a:ln>
        </p:spPr>
        <p:txBody>
          <a:bodyPr anchor="ctr"/>
          <a:p>
            <a:pPr lvl="0" algn="ctr" eaLnBrk="0" fontAlgn="ctr" hangingPunct="0">
              <a:buClr>
                <a:srgbClr val="FF0000"/>
              </a:buClr>
              <a:buSzPct val="70000"/>
            </a:pPr>
            <a:r>
              <a:rPr lang="zh-CN" altLang="en-US" b="1" dirty="0">
                <a:solidFill>
                  <a:schemeClr val="bg1"/>
                </a:solidFill>
                <a:latin typeface="微软雅黑" panose="020B0503020204020204" pitchFamily="2" charset="-122"/>
                <a:ea typeface="微软雅黑" panose="020B0503020204020204" pitchFamily="2" charset="-122"/>
                <a:sym typeface="微软雅黑" panose="020B0503020204020204" pitchFamily="2" charset="-122"/>
              </a:rPr>
              <a:t>汽车电子电磁兼容测试分类</a:t>
            </a:r>
            <a:endParaRPr lang="zh-CN" altLang="en-US" b="1" dirty="0">
              <a:solidFill>
                <a:schemeClr val="bg1"/>
              </a:solidFill>
              <a:latin typeface="微软雅黑" panose="020B0503020204020204" pitchFamily="2" charset="-122"/>
              <a:ea typeface="微软雅黑" panose="020B0503020204020204" pitchFamily="2" charset="-122"/>
              <a:sym typeface="微软雅黑" panose="020B0503020204020204" pitchFamily="2" charset="-122"/>
            </a:endParaRPr>
          </a:p>
        </p:txBody>
      </p:sp>
      <p:grpSp>
        <p:nvGrpSpPr>
          <p:cNvPr id="21508" name="组合 21508"/>
          <p:cNvGrpSpPr/>
          <p:nvPr/>
        </p:nvGrpSpPr>
        <p:grpSpPr>
          <a:xfrm>
            <a:off x="1187450" y="2276475"/>
            <a:ext cx="6697663" cy="3025775"/>
            <a:chOff x="0" y="0"/>
            <a:chExt cx="10546" cy="4764"/>
          </a:xfrm>
        </p:grpSpPr>
        <p:sp>
          <p:nvSpPr>
            <p:cNvPr id="21509" name="Rectangle 6"/>
            <p:cNvSpPr/>
            <p:nvPr/>
          </p:nvSpPr>
          <p:spPr>
            <a:xfrm>
              <a:off x="3629" y="0"/>
              <a:ext cx="2723" cy="904"/>
            </a:xfrm>
            <a:prstGeom prst="rect">
              <a:avLst/>
            </a:prstGeom>
            <a:solidFill>
              <a:srgbClr val="339933"/>
            </a:solidFill>
            <a:ln w="9525" cap="flat" cmpd="sng">
              <a:solidFill>
                <a:schemeClr val="tx1"/>
              </a:solidFill>
              <a:prstDash val="solid"/>
              <a:miter/>
              <a:headEnd type="none" w="med" len="med"/>
              <a:tailEnd type="none" w="med" len="med"/>
            </a:ln>
          </p:spPr>
          <p:txBody>
            <a:bodyPr wrap="none" anchor="ctr"/>
            <a:p>
              <a:pPr lvl="0" algn="ctr" eaLnBrk="0" hangingPunct="0"/>
              <a:r>
                <a:rPr lang="zh-CN" altLang="en-US" sz="1600" dirty="0">
                  <a:solidFill>
                    <a:schemeClr val="bg1"/>
                  </a:solidFill>
                  <a:latin typeface="Arial" panose="020B0604020202020204" pitchFamily="34" charset="0"/>
                  <a:ea typeface="宋体" panose="02010600030101010101" pitchFamily="2" charset="-122"/>
                </a:rPr>
                <a:t>电磁兼容测试</a:t>
              </a:r>
              <a:endParaRPr lang="zh-CN" altLang="en-US" sz="1600" dirty="0">
                <a:solidFill>
                  <a:schemeClr val="bg1"/>
                </a:solidFill>
                <a:latin typeface="Arial" panose="020B0604020202020204" pitchFamily="34" charset="0"/>
                <a:ea typeface="宋体" panose="02010600030101010101" pitchFamily="2" charset="-122"/>
              </a:endParaRPr>
            </a:p>
            <a:p>
              <a:pPr lvl="0" algn="ctr" eaLnBrk="0" hangingPunct="0"/>
              <a:r>
                <a:rPr lang="zh-CN" altLang="en-US" sz="2000" dirty="0">
                  <a:solidFill>
                    <a:schemeClr val="bg1"/>
                  </a:solidFill>
                  <a:latin typeface="Arial" panose="020B0604020202020204" pitchFamily="34" charset="0"/>
                  <a:ea typeface="宋体" panose="02010600030101010101" pitchFamily="2" charset="-122"/>
                </a:rPr>
                <a:t>EMC</a:t>
              </a:r>
              <a:endParaRPr lang="zh-CN" altLang="en-US" sz="2000" dirty="0">
                <a:solidFill>
                  <a:schemeClr val="bg1"/>
                </a:solidFill>
                <a:latin typeface="Arial" panose="020B0604020202020204" pitchFamily="34" charset="0"/>
                <a:ea typeface="宋体" panose="02010600030101010101" pitchFamily="2" charset="-122"/>
              </a:endParaRPr>
            </a:p>
          </p:txBody>
        </p:sp>
        <p:sp>
          <p:nvSpPr>
            <p:cNvPr id="21510" name="Rectangle 7"/>
            <p:cNvSpPr/>
            <p:nvPr/>
          </p:nvSpPr>
          <p:spPr>
            <a:xfrm>
              <a:off x="1021" y="1815"/>
              <a:ext cx="2720" cy="908"/>
            </a:xfrm>
            <a:prstGeom prst="rect">
              <a:avLst/>
            </a:prstGeom>
            <a:solidFill>
              <a:srgbClr val="339933"/>
            </a:solidFill>
            <a:ln w="9525" cap="flat" cmpd="sng">
              <a:solidFill>
                <a:schemeClr val="tx1"/>
              </a:solidFill>
              <a:prstDash val="solid"/>
              <a:miter/>
              <a:headEnd type="none" w="med" len="med"/>
              <a:tailEnd type="none" w="med" len="med"/>
            </a:ln>
          </p:spPr>
          <p:txBody>
            <a:bodyPr wrap="none" anchor="ctr"/>
            <a:p>
              <a:pPr lvl="0" algn="ctr" eaLnBrk="0" hangingPunct="0"/>
              <a:r>
                <a:rPr lang="zh-CN" altLang="en-US" sz="1600" dirty="0">
                  <a:solidFill>
                    <a:schemeClr val="bg1"/>
                  </a:solidFill>
                  <a:latin typeface="Arial" panose="020B0604020202020204" pitchFamily="34" charset="0"/>
                  <a:ea typeface="宋体" panose="02010600030101010101" pitchFamily="2" charset="-122"/>
                </a:rPr>
                <a:t>电磁骚扰测试</a:t>
              </a:r>
              <a:endParaRPr lang="zh-CN" altLang="en-US" sz="1600" dirty="0">
                <a:solidFill>
                  <a:schemeClr val="bg1"/>
                </a:solidFill>
                <a:latin typeface="Arial" panose="020B0604020202020204" pitchFamily="34" charset="0"/>
                <a:ea typeface="宋体" panose="02010600030101010101" pitchFamily="2" charset="-122"/>
              </a:endParaRPr>
            </a:p>
            <a:p>
              <a:pPr lvl="0" algn="ctr" eaLnBrk="0" hangingPunct="0"/>
              <a:r>
                <a:rPr lang="zh-CN" altLang="en-US" sz="2000" dirty="0">
                  <a:solidFill>
                    <a:schemeClr val="bg1"/>
                  </a:solidFill>
                  <a:latin typeface="Arial" panose="020B0604020202020204" pitchFamily="34" charset="0"/>
                  <a:ea typeface="宋体" panose="02010600030101010101" pitchFamily="2" charset="-122"/>
                </a:rPr>
                <a:t>EMI</a:t>
              </a:r>
              <a:endParaRPr lang="zh-CN" altLang="en-US" sz="2000" dirty="0">
                <a:solidFill>
                  <a:schemeClr val="bg1"/>
                </a:solidFill>
                <a:latin typeface="Arial" panose="020B0604020202020204" pitchFamily="34" charset="0"/>
                <a:ea typeface="宋体" panose="02010600030101010101" pitchFamily="2" charset="-122"/>
              </a:endParaRPr>
            </a:p>
          </p:txBody>
        </p:sp>
        <p:sp>
          <p:nvSpPr>
            <p:cNvPr id="21511" name="Rectangle 8"/>
            <p:cNvSpPr/>
            <p:nvPr/>
          </p:nvSpPr>
          <p:spPr>
            <a:xfrm>
              <a:off x="6464" y="1815"/>
              <a:ext cx="2723" cy="908"/>
            </a:xfrm>
            <a:prstGeom prst="rect">
              <a:avLst/>
            </a:prstGeom>
            <a:solidFill>
              <a:srgbClr val="339933"/>
            </a:solidFill>
            <a:ln w="9525" cap="flat" cmpd="sng">
              <a:solidFill>
                <a:schemeClr val="tx1"/>
              </a:solidFill>
              <a:prstDash val="solid"/>
              <a:miter/>
              <a:headEnd type="none" w="med" len="med"/>
              <a:tailEnd type="none" w="med" len="med"/>
            </a:ln>
          </p:spPr>
          <p:txBody>
            <a:bodyPr wrap="none" anchor="ctr"/>
            <a:p>
              <a:pPr lvl="0" algn="ctr" eaLnBrk="0" hangingPunct="0"/>
              <a:r>
                <a:rPr lang="zh-CN" altLang="en-US" sz="1600" dirty="0">
                  <a:solidFill>
                    <a:schemeClr val="bg1"/>
                  </a:solidFill>
                  <a:latin typeface="Arial" panose="020B0604020202020204" pitchFamily="34" charset="0"/>
                  <a:ea typeface="宋体" panose="02010600030101010101" pitchFamily="2" charset="-122"/>
                </a:rPr>
                <a:t>电磁抗扰度测试</a:t>
              </a:r>
              <a:endParaRPr lang="zh-CN" altLang="en-US" sz="1600" dirty="0">
                <a:solidFill>
                  <a:schemeClr val="bg1"/>
                </a:solidFill>
                <a:latin typeface="Arial" panose="020B0604020202020204" pitchFamily="34" charset="0"/>
                <a:ea typeface="宋体" panose="02010600030101010101" pitchFamily="2" charset="-122"/>
              </a:endParaRPr>
            </a:p>
            <a:p>
              <a:pPr lvl="0" algn="ctr" eaLnBrk="0" hangingPunct="0"/>
              <a:r>
                <a:rPr lang="zh-CN" altLang="en-US" sz="2000" dirty="0">
                  <a:solidFill>
                    <a:schemeClr val="bg1"/>
                  </a:solidFill>
                  <a:latin typeface="Arial" panose="020B0604020202020204" pitchFamily="34" charset="0"/>
                  <a:ea typeface="宋体" panose="02010600030101010101" pitchFamily="2" charset="-122"/>
                </a:rPr>
                <a:t>EMS</a:t>
              </a:r>
              <a:endParaRPr lang="zh-CN" altLang="en-US" sz="2000" dirty="0">
                <a:solidFill>
                  <a:schemeClr val="bg1"/>
                </a:solidFill>
                <a:latin typeface="Arial" panose="020B0604020202020204" pitchFamily="34" charset="0"/>
                <a:ea typeface="宋体" panose="02010600030101010101" pitchFamily="2" charset="-122"/>
              </a:endParaRPr>
            </a:p>
          </p:txBody>
        </p:sp>
        <p:sp>
          <p:nvSpPr>
            <p:cNvPr id="21512" name="Rectangle 9"/>
            <p:cNvSpPr/>
            <p:nvPr/>
          </p:nvSpPr>
          <p:spPr>
            <a:xfrm>
              <a:off x="0" y="3856"/>
              <a:ext cx="2043" cy="908"/>
            </a:xfrm>
            <a:prstGeom prst="rect">
              <a:avLst/>
            </a:prstGeom>
            <a:solidFill>
              <a:srgbClr val="339933"/>
            </a:solidFill>
            <a:ln w="9525" cap="flat" cmpd="sng">
              <a:solidFill>
                <a:schemeClr val="tx1"/>
              </a:solidFill>
              <a:prstDash val="solid"/>
              <a:miter/>
              <a:headEnd type="none" w="med" len="med"/>
              <a:tailEnd type="none" w="med" len="med"/>
            </a:ln>
          </p:spPr>
          <p:txBody>
            <a:bodyPr wrap="none" anchor="ctr"/>
            <a:p>
              <a:pPr lvl="0" algn="ctr" eaLnBrk="0" hangingPunct="0"/>
              <a:r>
                <a:rPr lang="zh-CN" altLang="en-US" sz="1600" dirty="0">
                  <a:solidFill>
                    <a:schemeClr val="bg1"/>
                  </a:solidFill>
                  <a:latin typeface="宋体" panose="02010600030101010101" pitchFamily="2" charset="-122"/>
                  <a:ea typeface="宋体" panose="02010600030101010101" pitchFamily="2" charset="-122"/>
                </a:rPr>
                <a:t>传导骚扰测试</a:t>
              </a:r>
              <a:endParaRPr lang="zh-CN" altLang="en-US" sz="1600" dirty="0">
                <a:solidFill>
                  <a:schemeClr val="bg1"/>
                </a:solidFill>
                <a:latin typeface="宋体" panose="02010600030101010101" pitchFamily="2" charset="-122"/>
                <a:ea typeface="宋体" panose="02010600030101010101" pitchFamily="2" charset="-122"/>
              </a:endParaRPr>
            </a:p>
            <a:p>
              <a:pPr lvl="0" algn="ctr" eaLnBrk="0" hangingPunct="0"/>
              <a:r>
                <a:rPr lang="zh-CN" altLang="en-US" sz="2000" dirty="0">
                  <a:solidFill>
                    <a:schemeClr val="bg1"/>
                  </a:solidFill>
                  <a:latin typeface="宋体" panose="02010600030101010101" pitchFamily="2" charset="-122"/>
                  <a:ea typeface="宋体" panose="02010600030101010101" pitchFamily="2" charset="-122"/>
                </a:rPr>
                <a:t>CE</a:t>
              </a:r>
              <a:endParaRPr lang="zh-CN" altLang="en-US" sz="2000" dirty="0">
                <a:solidFill>
                  <a:schemeClr val="bg1"/>
                </a:solidFill>
                <a:latin typeface="宋体" panose="02010600030101010101" pitchFamily="2" charset="-122"/>
                <a:ea typeface="宋体" panose="02010600030101010101" pitchFamily="2" charset="-122"/>
              </a:endParaRPr>
            </a:p>
          </p:txBody>
        </p:sp>
        <p:sp>
          <p:nvSpPr>
            <p:cNvPr id="21513" name="Rectangle 10"/>
            <p:cNvSpPr/>
            <p:nvPr/>
          </p:nvSpPr>
          <p:spPr>
            <a:xfrm>
              <a:off x="2722" y="3856"/>
              <a:ext cx="2155" cy="908"/>
            </a:xfrm>
            <a:prstGeom prst="rect">
              <a:avLst/>
            </a:prstGeom>
            <a:solidFill>
              <a:srgbClr val="339933"/>
            </a:solidFill>
            <a:ln w="9525" cap="flat" cmpd="sng">
              <a:solidFill>
                <a:schemeClr val="tx1"/>
              </a:solidFill>
              <a:prstDash val="solid"/>
              <a:miter/>
              <a:headEnd type="none" w="med" len="med"/>
              <a:tailEnd type="none" w="med" len="med"/>
            </a:ln>
          </p:spPr>
          <p:txBody>
            <a:bodyPr wrap="none" anchor="ctr"/>
            <a:p>
              <a:pPr lvl="0" algn="ctr" eaLnBrk="0" hangingPunct="0"/>
              <a:r>
                <a:rPr lang="zh-CN" altLang="en-US" sz="1600" dirty="0">
                  <a:solidFill>
                    <a:schemeClr val="bg1"/>
                  </a:solidFill>
                  <a:latin typeface="宋体" panose="02010600030101010101" pitchFamily="2" charset="-122"/>
                  <a:ea typeface="宋体" panose="02010600030101010101" pitchFamily="2" charset="-122"/>
                </a:rPr>
                <a:t>辐射骚扰测试</a:t>
              </a:r>
              <a:endParaRPr lang="zh-CN" altLang="en-US" sz="1600" dirty="0">
                <a:solidFill>
                  <a:schemeClr val="bg1"/>
                </a:solidFill>
                <a:latin typeface="宋体" panose="02010600030101010101" pitchFamily="2" charset="-122"/>
                <a:ea typeface="宋体" panose="02010600030101010101" pitchFamily="2" charset="-122"/>
              </a:endParaRPr>
            </a:p>
            <a:p>
              <a:pPr lvl="0" algn="ctr" eaLnBrk="0" hangingPunct="0"/>
              <a:r>
                <a:rPr lang="zh-CN" altLang="en-US" sz="2000" dirty="0">
                  <a:solidFill>
                    <a:schemeClr val="bg1"/>
                  </a:solidFill>
                  <a:latin typeface="宋体" panose="02010600030101010101" pitchFamily="2" charset="-122"/>
                  <a:ea typeface="宋体" panose="02010600030101010101" pitchFamily="2" charset="-122"/>
                </a:rPr>
                <a:t>RE</a:t>
              </a:r>
              <a:endParaRPr lang="zh-CN" altLang="en-US" sz="2000" dirty="0">
                <a:solidFill>
                  <a:schemeClr val="bg1"/>
                </a:solidFill>
                <a:latin typeface="宋体" panose="02010600030101010101" pitchFamily="2" charset="-122"/>
                <a:ea typeface="宋体" panose="02010600030101010101" pitchFamily="2" charset="-122"/>
              </a:endParaRPr>
            </a:p>
          </p:txBody>
        </p:sp>
        <p:sp>
          <p:nvSpPr>
            <p:cNvPr id="21514" name="Rectangle 11"/>
            <p:cNvSpPr/>
            <p:nvPr/>
          </p:nvSpPr>
          <p:spPr>
            <a:xfrm>
              <a:off x="5330" y="3856"/>
              <a:ext cx="2491" cy="906"/>
            </a:xfrm>
            <a:prstGeom prst="rect">
              <a:avLst/>
            </a:prstGeom>
            <a:solidFill>
              <a:srgbClr val="339933"/>
            </a:solidFill>
            <a:ln w="9525" cap="flat" cmpd="sng">
              <a:solidFill>
                <a:schemeClr val="tx1"/>
              </a:solidFill>
              <a:prstDash val="solid"/>
              <a:miter/>
              <a:headEnd type="none" w="med" len="med"/>
              <a:tailEnd type="none" w="med" len="med"/>
            </a:ln>
          </p:spPr>
          <p:txBody>
            <a:bodyPr wrap="none" anchor="ctr"/>
            <a:p>
              <a:pPr lvl="0" algn="ctr" eaLnBrk="0" hangingPunct="0"/>
              <a:r>
                <a:rPr lang="zh-CN" altLang="en-US" sz="1600" dirty="0">
                  <a:solidFill>
                    <a:schemeClr val="bg1"/>
                  </a:solidFill>
                  <a:latin typeface="宋体" panose="02010600030101010101" pitchFamily="2" charset="-122"/>
                  <a:ea typeface="宋体" panose="02010600030101010101" pitchFamily="2" charset="-122"/>
                </a:rPr>
                <a:t>传导抗扰度测试</a:t>
              </a:r>
              <a:endParaRPr lang="zh-CN" altLang="en-US" sz="1600" dirty="0">
                <a:solidFill>
                  <a:schemeClr val="bg1"/>
                </a:solidFill>
                <a:latin typeface="宋体" panose="02010600030101010101" pitchFamily="2" charset="-122"/>
                <a:ea typeface="宋体" panose="02010600030101010101" pitchFamily="2" charset="-122"/>
              </a:endParaRPr>
            </a:p>
            <a:p>
              <a:pPr lvl="0" algn="ctr" eaLnBrk="0" hangingPunct="0"/>
              <a:r>
                <a:rPr lang="zh-CN" altLang="en-US" sz="2000" dirty="0">
                  <a:solidFill>
                    <a:schemeClr val="bg1"/>
                  </a:solidFill>
                  <a:latin typeface="宋体" panose="02010600030101010101" pitchFamily="2" charset="-122"/>
                  <a:ea typeface="宋体" panose="02010600030101010101" pitchFamily="2" charset="-122"/>
                </a:rPr>
                <a:t>CS</a:t>
              </a:r>
              <a:endParaRPr lang="zh-CN" altLang="en-US" sz="2000" dirty="0">
                <a:solidFill>
                  <a:schemeClr val="bg1"/>
                </a:solidFill>
                <a:latin typeface="宋体" panose="02010600030101010101" pitchFamily="2" charset="-122"/>
                <a:ea typeface="宋体" panose="02010600030101010101" pitchFamily="2" charset="-122"/>
              </a:endParaRPr>
            </a:p>
          </p:txBody>
        </p:sp>
        <p:sp>
          <p:nvSpPr>
            <p:cNvPr id="21515" name="Rectangle 12"/>
            <p:cNvSpPr/>
            <p:nvPr/>
          </p:nvSpPr>
          <p:spPr>
            <a:xfrm>
              <a:off x="8166" y="3853"/>
              <a:ext cx="2381" cy="910"/>
            </a:xfrm>
            <a:prstGeom prst="rect">
              <a:avLst/>
            </a:prstGeom>
            <a:solidFill>
              <a:srgbClr val="339933"/>
            </a:solidFill>
            <a:ln w="9525" cap="flat" cmpd="sng">
              <a:solidFill>
                <a:schemeClr val="tx1"/>
              </a:solidFill>
              <a:prstDash val="solid"/>
              <a:miter/>
              <a:headEnd type="none" w="med" len="med"/>
              <a:tailEnd type="none" w="med" len="med"/>
            </a:ln>
          </p:spPr>
          <p:txBody>
            <a:bodyPr wrap="none" anchor="ctr"/>
            <a:p>
              <a:pPr lvl="0" algn="ctr" eaLnBrk="0" hangingPunct="0"/>
              <a:r>
                <a:rPr lang="zh-CN" altLang="en-US" sz="1600" dirty="0">
                  <a:solidFill>
                    <a:schemeClr val="bg1"/>
                  </a:solidFill>
                  <a:latin typeface="宋体" panose="02010600030101010101" pitchFamily="2" charset="-122"/>
                  <a:ea typeface="宋体" panose="02010600030101010101" pitchFamily="2" charset="-122"/>
                </a:rPr>
                <a:t>辐射抗扰度测试</a:t>
              </a:r>
              <a:endParaRPr lang="zh-CN" altLang="en-US" sz="1600" dirty="0">
                <a:solidFill>
                  <a:schemeClr val="bg1"/>
                </a:solidFill>
                <a:latin typeface="宋体" panose="02010600030101010101" pitchFamily="2" charset="-122"/>
                <a:ea typeface="宋体" panose="02010600030101010101" pitchFamily="2" charset="-122"/>
              </a:endParaRPr>
            </a:p>
            <a:p>
              <a:pPr lvl="0" algn="ctr" eaLnBrk="0" hangingPunct="0"/>
              <a:r>
                <a:rPr lang="zh-CN" altLang="en-US" sz="2000" dirty="0">
                  <a:solidFill>
                    <a:schemeClr val="bg1"/>
                  </a:solidFill>
                  <a:latin typeface="宋体" panose="02010600030101010101" pitchFamily="2" charset="-122"/>
                  <a:ea typeface="宋体" panose="02010600030101010101" pitchFamily="2" charset="-122"/>
                </a:rPr>
                <a:t>RS</a:t>
              </a:r>
              <a:endParaRPr lang="zh-CN" altLang="en-US" sz="2000" dirty="0">
                <a:solidFill>
                  <a:schemeClr val="bg1"/>
                </a:solidFill>
                <a:latin typeface="宋体" panose="02010600030101010101" pitchFamily="2" charset="-122"/>
                <a:ea typeface="宋体" panose="02010600030101010101" pitchFamily="2" charset="-122"/>
              </a:endParaRPr>
            </a:p>
          </p:txBody>
        </p:sp>
        <p:sp>
          <p:nvSpPr>
            <p:cNvPr id="21516" name="箭头 769"/>
            <p:cNvSpPr/>
            <p:nvPr/>
          </p:nvSpPr>
          <p:spPr>
            <a:xfrm>
              <a:off x="7825" y="1361"/>
              <a:ext cx="0" cy="455"/>
            </a:xfrm>
            <a:prstGeom prst="line">
              <a:avLst/>
            </a:prstGeom>
            <a:ln w="9525" cap="flat" cmpd="sng">
              <a:solidFill>
                <a:schemeClr val="tx1"/>
              </a:solidFill>
              <a:prstDash val="solid"/>
              <a:round/>
              <a:headEnd type="none" w="med" len="med"/>
              <a:tailEnd type="triangle" w="med" len="med"/>
            </a:ln>
          </p:spPr>
          <p:txBody>
            <a:bodyPr anchor="t"/>
            <a:p>
              <a:pPr lvl="0" eaLnBrk="0" hangingPunct="0"/>
              <a:endParaRPr lang="zh-CN" altLang="en-US">
                <a:latin typeface="Arial" panose="020B0604020202020204" pitchFamily="34" charset="0"/>
                <a:ea typeface="宋体" panose="02010600030101010101" pitchFamily="2" charset="-122"/>
              </a:endParaRPr>
            </a:p>
          </p:txBody>
        </p:sp>
        <p:sp>
          <p:nvSpPr>
            <p:cNvPr id="21517" name="箭头 769"/>
            <p:cNvSpPr/>
            <p:nvPr/>
          </p:nvSpPr>
          <p:spPr>
            <a:xfrm>
              <a:off x="3743" y="3401"/>
              <a:ext cx="2" cy="452"/>
            </a:xfrm>
            <a:prstGeom prst="line">
              <a:avLst/>
            </a:prstGeom>
            <a:ln w="9525" cap="flat" cmpd="sng">
              <a:solidFill>
                <a:schemeClr val="tx1"/>
              </a:solidFill>
              <a:prstDash val="solid"/>
              <a:round/>
              <a:headEnd type="none" w="med" len="med"/>
              <a:tailEnd type="triangle" w="med" len="med"/>
            </a:ln>
          </p:spPr>
          <p:txBody>
            <a:bodyPr anchor="t"/>
            <a:p>
              <a:pPr lvl="0" eaLnBrk="0" hangingPunct="0"/>
              <a:endParaRPr lang="zh-CN" altLang="en-US">
                <a:latin typeface="Arial" panose="020B0604020202020204" pitchFamily="34" charset="0"/>
                <a:ea typeface="宋体" panose="02010600030101010101" pitchFamily="2" charset="-122"/>
              </a:endParaRPr>
            </a:p>
          </p:txBody>
        </p:sp>
        <p:sp>
          <p:nvSpPr>
            <p:cNvPr id="21518" name="箭头 769"/>
            <p:cNvSpPr/>
            <p:nvPr/>
          </p:nvSpPr>
          <p:spPr>
            <a:xfrm>
              <a:off x="6693" y="3401"/>
              <a:ext cx="0" cy="452"/>
            </a:xfrm>
            <a:prstGeom prst="line">
              <a:avLst/>
            </a:prstGeom>
            <a:ln w="9525" cap="flat" cmpd="sng">
              <a:solidFill>
                <a:schemeClr val="tx1"/>
              </a:solidFill>
              <a:prstDash val="solid"/>
              <a:round/>
              <a:headEnd type="none" w="med" len="med"/>
              <a:tailEnd type="triangle" w="med" len="med"/>
            </a:ln>
          </p:spPr>
          <p:txBody>
            <a:bodyPr anchor="t"/>
            <a:p>
              <a:pPr lvl="0" eaLnBrk="0" hangingPunct="0"/>
              <a:endParaRPr lang="zh-CN" altLang="en-US">
                <a:latin typeface="Arial" panose="020B0604020202020204" pitchFamily="34" charset="0"/>
                <a:ea typeface="宋体" panose="02010600030101010101" pitchFamily="2" charset="-122"/>
              </a:endParaRPr>
            </a:p>
          </p:txBody>
        </p:sp>
        <p:sp>
          <p:nvSpPr>
            <p:cNvPr id="21519" name="箭头 769"/>
            <p:cNvSpPr/>
            <p:nvPr/>
          </p:nvSpPr>
          <p:spPr>
            <a:xfrm>
              <a:off x="908" y="3401"/>
              <a:ext cx="2" cy="452"/>
            </a:xfrm>
            <a:prstGeom prst="line">
              <a:avLst/>
            </a:prstGeom>
            <a:ln w="9525" cap="flat" cmpd="sng">
              <a:solidFill>
                <a:schemeClr val="tx1"/>
              </a:solidFill>
              <a:prstDash val="solid"/>
              <a:round/>
              <a:headEnd type="none" w="med" len="med"/>
              <a:tailEnd type="triangle" w="med" len="med"/>
            </a:ln>
          </p:spPr>
          <p:txBody>
            <a:bodyPr anchor="t"/>
            <a:p>
              <a:pPr lvl="0" eaLnBrk="0" hangingPunct="0"/>
              <a:endParaRPr lang="zh-CN" altLang="en-US">
                <a:latin typeface="Arial" panose="020B0604020202020204" pitchFamily="34" charset="0"/>
                <a:ea typeface="宋体" panose="02010600030101010101" pitchFamily="2" charset="-122"/>
              </a:endParaRPr>
            </a:p>
          </p:txBody>
        </p:sp>
        <p:sp>
          <p:nvSpPr>
            <p:cNvPr id="21520" name="箭头 769"/>
            <p:cNvSpPr/>
            <p:nvPr/>
          </p:nvSpPr>
          <p:spPr>
            <a:xfrm>
              <a:off x="9185" y="3401"/>
              <a:ext cx="3" cy="452"/>
            </a:xfrm>
            <a:prstGeom prst="line">
              <a:avLst/>
            </a:prstGeom>
            <a:ln w="9525" cap="flat" cmpd="sng">
              <a:solidFill>
                <a:schemeClr val="tx1"/>
              </a:solidFill>
              <a:prstDash val="solid"/>
              <a:round/>
              <a:headEnd type="none" w="med" len="med"/>
              <a:tailEnd type="triangle" w="med" len="med"/>
            </a:ln>
          </p:spPr>
          <p:txBody>
            <a:bodyPr anchor="t"/>
            <a:p>
              <a:pPr lvl="0" eaLnBrk="0" hangingPunct="0"/>
              <a:endParaRPr lang="zh-CN" altLang="en-US">
                <a:latin typeface="Arial" panose="020B0604020202020204" pitchFamily="34" charset="0"/>
                <a:ea typeface="宋体" panose="02010600030101010101" pitchFamily="2" charset="-122"/>
              </a:endParaRPr>
            </a:p>
          </p:txBody>
        </p:sp>
        <p:sp>
          <p:nvSpPr>
            <p:cNvPr id="21521" name="箭头 769"/>
            <p:cNvSpPr/>
            <p:nvPr/>
          </p:nvSpPr>
          <p:spPr>
            <a:xfrm>
              <a:off x="2381" y="1361"/>
              <a:ext cx="3" cy="455"/>
            </a:xfrm>
            <a:prstGeom prst="line">
              <a:avLst/>
            </a:prstGeom>
            <a:ln w="9525" cap="flat" cmpd="sng">
              <a:solidFill>
                <a:schemeClr val="tx1"/>
              </a:solidFill>
              <a:prstDash val="solid"/>
              <a:round/>
              <a:headEnd type="none" w="med" len="med"/>
              <a:tailEnd type="triangle" w="med" len="med"/>
            </a:ln>
          </p:spPr>
          <p:txBody>
            <a:bodyPr anchor="t"/>
            <a:p>
              <a:pPr lvl="0" eaLnBrk="0" hangingPunct="0"/>
              <a:endParaRPr lang="zh-CN" altLang="en-US">
                <a:latin typeface="Arial" panose="020B0604020202020204" pitchFamily="34" charset="0"/>
                <a:ea typeface="宋体" panose="02010600030101010101" pitchFamily="2" charset="-122"/>
              </a:endParaRPr>
            </a:p>
          </p:txBody>
        </p:sp>
        <p:sp>
          <p:nvSpPr>
            <p:cNvPr id="21522" name="Line 19"/>
            <p:cNvSpPr/>
            <p:nvPr/>
          </p:nvSpPr>
          <p:spPr>
            <a:xfrm>
              <a:off x="908" y="3401"/>
              <a:ext cx="2835" cy="0"/>
            </a:xfrm>
            <a:prstGeom prst="line">
              <a:avLst/>
            </a:prstGeom>
            <a:ln w="9525" cap="flat" cmpd="sng">
              <a:solidFill>
                <a:schemeClr val="tx1"/>
              </a:solidFill>
              <a:prstDash val="solid"/>
              <a:round/>
              <a:headEnd type="none" w="med" len="med"/>
              <a:tailEnd type="none" w="med" len="med"/>
            </a:ln>
          </p:spPr>
          <p:txBody>
            <a:bodyPr anchor="t"/>
            <a:p>
              <a:pPr lvl="0" eaLnBrk="0" hangingPunct="0"/>
              <a:endParaRPr lang="zh-CN" altLang="en-US">
                <a:latin typeface="Arial" panose="020B0604020202020204" pitchFamily="34" charset="0"/>
                <a:ea typeface="宋体" panose="02010600030101010101" pitchFamily="2" charset="-122"/>
              </a:endParaRPr>
            </a:p>
          </p:txBody>
        </p:sp>
        <p:sp>
          <p:nvSpPr>
            <p:cNvPr id="21523" name="Line 20"/>
            <p:cNvSpPr/>
            <p:nvPr/>
          </p:nvSpPr>
          <p:spPr>
            <a:xfrm>
              <a:off x="6693" y="3401"/>
              <a:ext cx="2495" cy="0"/>
            </a:xfrm>
            <a:prstGeom prst="line">
              <a:avLst/>
            </a:prstGeom>
            <a:ln w="9525" cap="flat" cmpd="sng">
              <a:solidFill>
                <a:schemeClr val="tx1"/>
              </a:solidFill>
              <a:prstDash val="solid"/>
              <a:round/>
              <a:headEnd type="none" w="med" len="med"/>
              <a:tailEnd type="none" w="med" len="med"/>
            </a:ln>
          </p:spPr>
          <p:txBody>
            <a:bodyPr anchor="t"/>
            <a:p>
              <a:pPr lvl="0" eaLnBrk="0" hangingPunct="0"/>
              <a:endParaRPr lang="zh-CN" altLang="en-US">
                <a:latin typeface="Arial" panose="020B0604020202020204" pitchFamily="34" charset="0"/>
                <a:ea typeface="宋体" panose="02010600030101010101" pitchFamily="2" charset="-122"/>
              </a:endParaRPr>
            </a:p>
          </p:txBody>
        </p:sp>
        <p:sp>
          <p:nvSpPr>
            <p:cNvPr id="21524" name="Line 21"/>
            <p:cNvSpPr/>
            <p:nvPr/>
          </p:nvSpPr>
          <p:spPr>
            <a:xfrm>
              <a:off x="2381" y="1361"/>
              <a:ext cx="5444" cy="1"/>
            </a:xfrm>
            <a:prstGeom prst="line">
              <a:avLst/>
            </a:prstGeom>
            <a:ln w="9525" cap="flat" cmpd="sng">
              <a:solidFill>
                <a:schemeClr val="tx1"/>
              </a:solidFill>
              <a:prstDash val="solid"/>
              <a:round/>
              <a:headEnd type="none" w="med" len="med"/>
              <a:tailEnd type="none" w="med" len="med"/>
            </a:ln>
          </p:spPr>
          <p:txBody>
            <a:bodyPr anchor="t"/>
            <a:p>
              <a:pPr lvl="0" eaLnBrk="0" hangingPunct="0"/>
              <a:endParaRPr lang="zh-CN" altLang="en-US">
                <a:latin typeface="Arial" panose="020B0604020202020204" pitchFamily="34" charset="0"/>
                <a:ea typeface="宋体" panose="02010600030101010101" pitchFamily="2" charset="-122"/>
              </a:endParaRPr>
            </a:p>
          </p:txBody>
        </p:sp>
        <p:sp>
          <p:nvSpPr>
            <p:cNvPr id="21525" name="Line 22"/>
            <p:cNvSpPr/>
            <p:nvPr/>
          </p:nvSpPr>
          <p:spPr>
            <a:xfrm>
              <a:off x="2381" y="2722"/>
              <a:ext cx="2" cy="680"/>
            </a:xfrm>
            <a:prstGeom prst="line">
              <a:avLst/>
            </a:prstGeom>
            <a:ln w="9525" cap="flat" cmpd="sng">
              <a:solidFill>
                <a:schemeClr val="tx1"/>
              </a:solidFill>
              <a:prstDash val="solid"/>
              <a:round/>
              <a:headEnd type="none" w="med" len="med"/>
              <a:tailEnd type="none" w="med" len="med"/>
            </a:ln>
          </p:spPr>
          <p:txBody>
            <a:bodyPr anchor="t"/>
            <a:p>
              <a:pPr lvl="0" eaLnBrk="0" hangingPunct="0"/>
              <a:endParaRPr lang="zh-CN" altLang="en-US">
                <a:latin typeface="Arial" panose="020B0604020202020204" pitchFamily="34" charset="0"/>
                <a:ea typeface="宋体" panose="02010600030101010101" pitchFamily="2" charset="-122"/>
              </a:endParaRPr>
            </a:p>
          </p:txBody>
        </p:sp>
        <p:sp>
          <p:nvSpPr>
            <p:cNvPr id="21526" name="Line 23"/>
            <p:cNvSpPr/>
            <p:nvPr/>
          </p:nvSpPr>
          <p:spPr>
            <a:xfrm>
              <a:off x="7825" y="2722"/>
              <a:ext cx="0" cy="680"/>
            </a:xfrm>
            <a:prstGeom prst="line">
              <a:avLst/>
            </a:prstGeom>
            <a:ln w="9525" cap="flat" cmpd="sng">
              <a:solidFill>
                <a:schemeClr val="tx1"/>
              </a:solidFill>
              <a:prstDash val="solid"/>
              <a:round/>
              <a:headEnd type="none" w="med" len="med"/>
              <a:tailEnd type="none" w="med" len="med"/>
            </a:ln>
          </p:spPr>
          <p:txBody>
            <a:bodyPr anchor="t"/>
            <a:p>
              <a:pPr lvl="0" eaLnBrk="0" hangingPunct="0"/>
              <a:endParaRPr lang="zh-CN" altLang="en-US">
                <a:latin typeface="Arial" panose="020B0604020202020204" pitchFamily="34" charset="0"/>
                <a:ea typeface="宋体" panose="02010600030101010101" pitchFamily="2" charset="-122"/>
              </a:endParaRPr>
            </a:p>
          </p:txBody>
        </p:sp>
        <p:sp>
          <p:nvSpPr>
            <p:cNvPr id="21527" name="Line 24"/>
            <p:cNvSpPr/>
            <p:nvPr/>
          </p:nvSpPr>
          <p:spPr>
            <a:xfrm>
              <a:off x="4991" y="909"/>
              <a:ext cx="1" cy="453"/>
            </a:xfrm>
            <a:prstGeom prst="line">
              <a:avLst/>
            </a:prstGeom>
            <a:ln w="9525" cap="flat" cmpd="sng">
              <a:solidFill>
                <a:schemeClr val="tx1"/>
              </a:solidFill>
              <a:prstDash val="solid"/>
              <a:round/>
              <a:headEnd type="none" w="med" len="med"/>
              <a:tailEnd type="none" w="med" len="med"/>
            </a:ln>
          </p:spPr>
          <p:txBody>
            <a:bodyPr anchor="t"/>
            <a:p>
              <a:pPr lvl="0" eaLnBrk="0" hangingPunct="0"/>
              <a:endParaRPr lang="zh-CN" altLang="en-US">
                <a:latin typeface="Arial" panose="020B0604020202020204" pitchFamily="34" charset="0"/>
                <a:ea typeface="宋体" panose="02010600030101010101" pitchFamily="2" charset="-122"/>
              </a:endParaRPr>
            </a:p>
          </p:txBody>
        </p:sp>
      </p:gr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8065" name="Text Box 2"/>
          <p:cNvSpPr txBox="1"/>
          <p:nvPr/>
        </p:nvSpPr>
        <p:spPr>
          <a:xfrm>
            <a:off x="1062038" y="1217613"/>
            <a:ext cx="7038975" cy="365125"/>
          </a:xfrm>
          <a:prstGeom prst="rect">
            <a:avLst/>
          </a:prstGeom>
          <a:noFill/>
          <a:ln w="9525">
            <a:noFill/>
          </a:ln>
        </p:spPr>
        <p:txBody>
          <a:bodyPr anchor="ctr">
            <a:spAutoFit/>
          </a:bodyPr>
          <a:p>
            <a:pPr lvl="0" eaLnBrk="0" hangingPunct="0"/>
            <a:endParaRPr lang="zh-CN" altLang="en-US" sz="1800" dirty="0">
              <a:latin typeface="Arial" panose="020B0604020202020204" pitchFamily="34" charset="0"/>
              <a:ea typeface="宋体" panose="02010600030101010101" pitchFamily="2" charset="-122"/>
            </a:endParaRPr>
          </a:p>
        </p:txBody>
      </p:sp>
      <p:sp>
        <p:nvSpPr>
          <p:cNvPr id="88066" name="AutoShape 4"/>
          <p:cNvSpPr/>
          <p:nvPr/>
        </p:nvSpPr>
        <p:spPr>
          <a:xfrm>
            <a:off x="614363" y="1555750"/>
            <a:ext cx="7920037" cy="4752975"/>
          </a:xfrm>
          <a:prstGeom prst="roundRect">
            <a:avLst>
              <a:gd name="adj" fmla="val 4782"/>
            </a:avLst>
          </a:prstGeom>
          <a:noFill/>
          <a:ln w="9525">
            <a:noFill/>
          </a:ln>
        </p:spPr>
        <p:txBody>
          <a:bodyPr anchor="ctr"/>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Char char="n"/>
              <a:tabLst>
                <a:tab pos="136525" algn="l"/>
              </a:tabLst>
            </a:pPr>
            <a:endParaRPr lang="zh-CN" altLang="en-US" sz="16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p:txBody>
      </p:sp>
      <p:sp>
        <p:nvSpPr>
          <p:cNvPr id="88067" name="AutoShape 3"/>
          <p:cNvSpPr/>
          <p:nvPr/>
        </p:nvSpPr>
        <p:spPr>
          <a:xfrm>
            <a:off x="827088" y="1125538"/>
            <a:ext cx="3313112" cy="606425"/>
          </a:xfrm>
          <a:prstGeom prst="roundRect">
            <a:avLst>
              <a:gd name="adj" fmla="val 16667"/>
            </a:avLst>
          </a:prstGeom>
          <a:gradFill rotWithShape="1">
            <a:gsLst>
              <a:gs pos="0">
                <a:srgbClr val="6EFF01">
                  <a:alpha val="100000"/>
                </a:srgbClr>
              </a:gs>
              <a:gs pos="89999">
                <a:srgbClr val="0F5000">
                  <a:alpha val="100000"/>
                </a:srgbClr>
              </a:gs>
              <a:gs pos="100000">
                <a:srgbClr val="0F5000">
                  <a:alpha val="100000"/>
                </a:srgbClr>
              </a:gs>
            </a:gsLst>
            <a:lin ang="2700000" scaled="1"/>
            <a:tileRect/>
          </a:gradFill>
          <a:ln w="9525">
            <a:noFill/>
          </a:ln>
        </p:spPr>
        <p:txBody>
          <a:bodyPr anchor="ctr"/>
          <a:p>
            <a:pPr lvl="0" algn="ctr" eaLnBrk="0" fontAlgn="ctr" hangingPunct="0">
              <a:buClr>
                <a:srgbClr val="FF0000"/>
              </a:buClr>
              <a:buSzPct val="70000"/>
            </a:pPr>
            <a:r>
              <a:rPr lang="zh-CN" altLang="en-US" b="1" dirty="0">
                <a:solidFill>
                  <a:schemeClr val="bg1"/>
                </a:solidFill>
                <a:latin typeface="Arial" panose="020B0604020202020204" pitchFamily="34" charset="0"/>
                <a:ea typeface="宋体" panose="02010600030101010101" pitchFamily="2" charset="-122"/>
                <a:sym typeface="微软雅黑" panose="020B0503020204020204" pitchFamily="2" charset="-122"/>
              </a:rPr>
              <a:t>过电压</a:t>
            </a:r>
            <a:endParaRPr lang="zh-CN" altLang="en-US" dirty="0">
              <a:latin typeface="Arial" panose="020B0604020202020204" pitchFamily="34" charset="0"/>
              <a:ea typeface="宋体" panose="02010600030101010101" pitchFamily="2" charset="-122"/>
            </a:endParaRPr>
          </a:p>
        </p:txBody>
      </p:sp>
      <p:sp>
        <p:nvSpPr>
          <p:cNvPr id="88068" name="AutoShape 4"/>
          <p:cNvSpPr/>
          <p:nvPr/>
        </p:nvSpPr>
        <p:spPr>
          <a:xfrm>
            <a:off x="611188" y="1701800"/>
            <a:ext cx="7921625" cy="4391025"/>
          </a:xfrm>
          <a:prstGeom prst="roundRect">
            <a:avLst>
              <a:gd name="adj" fmla="val 4782"/>
            </a:avLst>
          </a:prstGeom>
          <a:noFill/>
          <a:ln w="9525">
            <a:noFill/>
          </a:ln>
        </p:spPr>
        <p:txBody>
          <a:bodyPr wrap="square" anchor="ctr"/>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20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20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16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16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16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16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16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p:txBody>
      </p:sp>
      <p:sp>
        <p:nvSpPr>
          <p:cNvPr id="88069" name="内容占位符 2"/>
          <p:cNvSpPr/>
          <p:nvPr/>
        </p:nvSpPr>
        <p:spPr>
          <a:xfrm>
            <a:off x="611188" y="1989138"/>
            <a:ext cx="7993062" cy="4125912"/>
          </a:xfrm>
          <a:prstGeom prst="rect">
            <a:avLst/>
          </a:prstGeom>
          <a:noFill/>
          <a:ln w="9525">
            <a:noFill/>
          </a:ln>
        </p:spPr>
        <p:txBody>
          <a:bodyPr wrap="square" anchor="t"/>
          <a:p>
            <a:pPr marL="342900" lvl="0" indent="-342900" eaLnBrk="0" hangingPunct="0">
              <a:lnSpc>
                <a:spcPct val="80000"/>
              </a:lnSpc>
              <a:spcBef>
                <a:spcPct val="20000"/>
              </a:spcBef>
            </a:pPr>
            <a:r>
              <a:rPr lang="zh-CN" altLang="en-US" sz="2000" dirty="0">
                <a:latin typeface="宋体" panose="02010600030101010101" pitchFamily="2" charset="-122"/>
                <a:ea typeface="宋体" panose="02010600030101010101" pitchFamily="2" charset="-122"/>
                <a:sym typeface="Arial" panose="020B0604020202020204" pitchFamily="34" charset="0"/>
              </a:rPr>
              <a:t>模拟因发动机调节器失效，引起发电机输出异常电压时，EUT的承受能</a:t>
            </a:r>
            <a:endParaRPr lang="zh-CN" altLang="en-US" sz="2000" dirty="0">
              <a:latin typeface="宋体" panose="02010600030101010101" pitchFamily="2" charset="-122"/>
              <a:ea typeface="宋体" panose="02010600030101010101" pitchFamily="2" charset="-122"/>
              <a:sym typeface="Arial" panose="020B0604020202020204" pitchFamily="34" charset="0"/>
            </a:endParaRPr>
          </a:p>
          <a:p>
            <a:pPr marL="342900" lvl="0" indent="-342900" eaLnBrk="0" hangingPunct="0">
              <a:lnSpc>
                <a:spcPct val="80000"/>
              </a:lnSpc>
              <a:spcBef>
                <a:spcPct val="20000"/>
              </a:spcBef>
            </a:pPr>
            <a:r>
              <a:rPr lang="zh-CN" altLang="en-US" sz="2000" dirty="0">
                <a:latin typeface="宋体" panose="02010600030101010101" pitchFamily="2" charset="-122"/>
                <a:ea typeface="宋体" panose="02010600030101010101" pitchFamily="2" charset="-122"/>
                <a:sym typeface="Arial" panose="020B0604020202020204" pitchFamily="34" charset="0"/>
              </a:rPr>
              <a:t>力。过电压可分为T=T</a:t>
            </a:r>
            <a:r>
              <a:rPr lang="zh-CN" altLang="en-US" sz="2000" baseline="-25000" dirty="0">
                <a:latin typeface="宋体" panose="02010600030101010101" pitchFamily="2" charset="-122"/>
                <a:ea typeface="宋体" panose="02010600030101010101" pitchFamily="2" charset="-122"/>
                <a:sym typeface="Arial" panose="020B0604020202020204" pitchFamily="34" charset="0"/>
              </a:rPr>
              <a:t>MAX</a:t>
            </a:r>
            <a:r>
              <a:rPr lang="zh-CN" altLang="en-US" sz="2000" dirty="0">
                <a:latin typeface="宋体" panose="02010600030101010101" pitchFamily="2" charset="-122"/>
                <a:ea typeface="宋体" panose="02010600030101010101" pitchFamily="2" charset="-122"/>
                <a:sym typeface="Arial" panose="020B0604020202020204" pitchFamily="34" charset="0"/>
              </a:rPr>
              <a:t>-20</a:t>
            </a:r>
            <a:r>
              <a:rPr lang="zh-CN" altLang="en-US" sz="2000" dirty="0">
                <a:latin typeface="宋体" panose="02010600030101010101" pitchFamily="2" charset="-122"/>
                <a:ea typeface="宋体" panose="02010600030101010101" pitchFamily="2" charset="-122"/>
                <a:sym typeface="宋体" panose="02010600030101010101" pitchFamily="2" charset="-122"/>
              </a:rPr>
              <a:t>℃和室温条件试验。</a:t>
            </a:r>
            <a:endParaRPr lang="zh-CN" altLang="en-US" sz="3200" dirty="0">
              <a:latin typeface="Calibri" panose="020F0502020204030204" pitchFamily="2"/>
              <a:ea typeface="宋体" panose="02010600030101010101" pitchFamily="2" charset="-122"/>
            </a:endParaRPr>
          </a:p>
        </p:txBody>
      </p:sp>
      <p:graphicFrame>
        <p:nvGraphicFramePr>
          <p:cNvPr id="79879" name="表格 79878"/>
          <p:cNvGraphicFramePr/>
          <p:nvPr/>
        </p:nvGraphicFramePr>
        <p:xfrm>
          <a:off x="900113" y="2925763"/>
          <a:ext cx="6480175" cy="2181225"/>
        </p:xfrm>
        <a:graphic>
          <a:graphicData uri="http://schemas.openxmlformats.org/drawingml/2006/table">
            <a:tbl>
              <a:tblPr/>
              <a:tblGrid>
                <a:gridCol w="3257550"/>
                <a:gridCol w="3222625"/>
              </a:tblGrid>
              <a:tr h="642938">
                <a:tc>
                  <a:txBody>
                    <a:bodyPr wrap="square"/>
                    <a:lstStyle>
                      <a:lvl1pPr marL="342900" lvl="0" indent="-342900" algn="l" defTabSz="914400" eaLnBrk="0" fontAlgn="base" latinLnBrk="0" hangingPunct="0">
                        <a:spcBef>
                          <a:spcPct val="20000"/>
                        </a:spcBef>
                        <a:spcAft>
                          <a:spcPct val="0"/>
                        </a:spcAft>
                        <a:buFont typeface="Arial" panose="020B0604020202020204" pitchFamily="34" charset="0"/>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spcBef>
                          <a:spcPct val="20000"/>
                        </a:spcBef>
                        <a:buNone/>
                      </a:pPr>
                      <a:r>
                        <a:rPr lang="zh-CN" altLang="en-US" dirty="0"/>
                        <a:t>试验温度</a:t>
                      </a:r>
                      <a:endParaRPr lang="zh-CN" altLang="en-US" dirty="0"/>
                    </a:p>
                  </a:txBody>
                  <a:tcPr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lnTlToBr>
                      <a:noFill/>
                    </a:lnTlToBr>
                    <a:lnBlToTr>
                      <a:noFill/>
                    </a:lnBlToTr>
                    <a:solidFill>
                      <a:srgbClr val="9BBB59">
                        <a:alpha val="100000"/>
                      </a:srgbClr>
                    </a:solidFill>
                  </a:tcPr>
                </a:tc>
                <a:tc>
                  <a:txBody>
                    <a:bodyPr wrap="square"/>
                    <a:lstStyle>
                      <a:lvl1pPr marL="342900" lvl="0" indent="-342900" algn="l" defTabSz="914400" eaLnBrk="0" fontAlgn="base" latinLnBrk="0" hangingPunct="0">
                        <a:spcBef>
                          <a:spcPct val="20000"/>
                        </a:spcBef>
                        <a:spcAft>
                          <a:spcPct val="0"/>
                        </a:spcAft>
                        <a:buFont typeface="Arial" panose="020B0604020202020204" pitchFamily="34" charset="0"/>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spcBef>
                          <a:spcPct val="20000"/>
                        </a:spcBef>
                        <a:buNone/>
                      </a:pPr>
                      <a:r>
                        <a:rPr lang="zh-CN" altLang="en-US" dirty="0"/>
                        <a:t>试验电压</a:t>
                      </a:r>
                      <a:endParaRPr lang="zh-CN" altLang="en-US" dirty="0"/>
                    </a:p>
                  </a:txBody>
                  <a:tcPr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lnTlToBr>
                      <a:noFill/>
                    </a:lnTlToBr>
                    <a:lnBlToTr>
                      <a:noFill/>
                    </a:lnBlToTr>
                    <a:solidFill>
                      <a:srgbClr val="9BBB59">
                        <a:alpha val="100000"/>
                      </a:srgbClr>
                    </a:solidFill>
                  </a:tcPr>
                </a:tc>
              </a:tr>
              <a:tr h="769937">
                <a:tc>
                  <a:txBody>
                    <a:bodyPr wrap="square"/>
                    <a:lstStyle>
                      <a:lvl1pPr marL="342900" lvl="0" indent="-342900" algn="l" defTabSz="914400" eaLnBrk="0" fontAlgn="base" latinLnBrk="0" hangingPunct="0">
                        <a:spcBef>
                          <a:spcPct val="20000"/>
                        </a:spcBef>
                        <a:spcAft>
                          <a:spcPct val="0"/>
                        </a:spcAft>
                        <a:buFont typeface="Arial" panose="020B0604020202020204" pitchFamily="34" charset="0"/>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spcBef>
                          <a:spcPct val="20000"/>
                        </a:spcBef>
                        <a:buNone/>
                      </a:pPr>
                      <a:r>
                        <a:rPr lang="zh-CN" altLang="en-US" sz="2000" dirty="0">
                          <a:latin typeface="宋体" panose="02010600030101010101" pitchFamily="2" charset="-122"/>
                          <a:sym typeface="Arial" panose="020B0604020202020204" pitchFamily="34" charset="0"/>
                        </a:rPr>
                        <a:t>T</a:t>
                      </a:r>
                      <a:r>
                        <a:rPr lang="zh-CN" altLang="en-US" sz="2000" baseline="-25000" dirty="0">
                          <a:latin typeface="宋体" panose="02010600030101010101" pitchFamily="2" charset="-122"/>
                          <a:sym typeface="Arial" panose="020B0604020202020204" pitchFamily="34" charset="0"/>
                        </a:rPr>
                        <a:t>MAX</a:t>
                      </a:r>
                      <a:r>
                        <a:rPr lang="zh-CN" altLang="en-US" sz="2000" dirty="0">
                          <a:latin typeface="宋体" panose="02010600030101010101" pitchFamily="2" charset="-122"/>
                          <a:sym typeface="Arial" panose="020B0604020202020204" pitchFamily="34" charset="0"/>
                        </a:rPr>
                        <a:t>-20</a:t>
                      </a:r>
                      <a:r>
                        <a:rPr lang="zh-CN" altLang="en-US" sz="2000" dirty="0">
                          <a:latin typeface="宋体" panose="02010600030101010101" pitchFamily="2" charset="-122"/>
                          <a:sym typeface="宋体" panose="02010600030101010101" pitchFamily="2" charset="-122"/>
                        </a:rPr>
                        <a:t>℃</a:t>
                      </a:r>
                      <a:endParaRPr lang="zh-CN" altLang="en-US" sz="2000" dirty="0">
                        <a:latin typeface="宋体" panose="02010600030101010101" pitchFamily="2" charset="-122"/>
                        <a:sym typeface="宋体" panose="02010600030101010101" pitchFamily="2" charset="-122"/>
                      </a:endParaRPr>
                    </a:p>
                  </a:txBody>
                  <a:tcPr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lnTlToBr>
                      <a:noFill/>
                    </a:lnTlToBr>
                    <a:lnBlToTr>
                      <a:noFill/>
                    </a:lnBlToTr>
                    <a:solidFill>
                      <a:srgbClr val="DEE7D1">
                        <a:alpha val="100000"/>
                      </a:srgbClr>
                    </a:solidFill>
                  </a:tcPr>
                </a:tc>
                <a:tc>
                  <a:txBody>
                    <a:bodyPr wrap="square"/>
                    <a:lstStyle>
                      <a:lvl1pPr marL="342900" lvl="0" indent="-342900" algn="l" defTabSz="914400" eaLnBrk="0" fontAlgn="base" latinLnBrk="0" hangingPunct="0">
                        <a:spcBef>
                          <a:spcPct val="20000"/>
                        </a:spcBef>
                        <a:spcAft>
                          <a:spcPct val="0"/>
                        </a:spcAft>
                        <a:buFont typeface="Arial" panose="020B0604020202020204" pitchFamily="34" charset="0"/>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spcBef>
                          <a:spcPct val="20000"/>
                        </a:spcBef>
                        <a:buNone/>
                      </a:pPr>
                      <a:r>
                        <a:rPr lang="zh-CN" altLang="en-US" sz="2000" dirty="0">
                          <a:sym typeface="Arial" panose="020B0604020202020204" pitchFamily="34" charset="0"/>
                        </a:rPr>
                        <a:t>18V，持续60s</a:t>
                      </a:r>
                      <a:endParaRPr lang="zh-CN" altLang="en-US" sz="2000" dirty="0">
                        <a:sym typeface="Arial" panose="020B0604020202020204" pitchFamily="34" charset="0"/>
                      </a:endParaRPr>
                    </a:p>
                  </a:txBody>
                  <a:tcPr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lnTlToBr>
                      <a:noFill/>
                    </a:lnTlToBr>
                    <a:lnBlToTr>
                      <a:noFill/>
                    </a:lnBlToTr>
                    <a:solidFill>
                      <a:srgbClr val="DEE7D1">
                        <a:alpha val="100000"/>
                      </a:srgbClr>
                    </a:solidFill>
                  </a:tcPr>
                </a:tc>
              </a:tr>
              <a:tr h="768350">
                <a:tc>
                  <a:txBody>
                    <a:bodyPr wrap="square"/>
                    <a:lstStyle>
                      <a:lvl1pPr marL="342900" lvl="0" indent="-342900" algn="l" defTabSz="914400" eaLnBrk="0" fontAlgn="base" latinLnBrk="0" hangingPunct="0">
                        <a:spcBef>
                          <a:spcPct val="20000"/>
                        </a:spcBef>
                        <a:spcAft>
                          <a:spcPct val="0"/>
                        </a:spcAft>
                        <a:buFont typeface="Arial" panose="020B0604020202020204" pitchFamily="34" charset="0"/>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spcBef>
                          <a:spcPct val="20000"/>
                        </a:spcBef>
                        <a:buNone/>
                      </a:pPr>
                      <a:r>
                        <a:rPr lang="zh-CN" altLang="en-US" sz="2000" dirty="0">
                          <a:sym typeface="Arial" panose="020B0604020202020204" pitchFamily="34" charset="0"/>
                        </a:rPr>
                        <a:t>室温</a:t>
                      </a:r>
                      <a:endParaRPr lang="zh-CN" altLang="en-US" sz="2000" dirty="0">
                        <a:sym typeface="Arial" panose="020B0604020202020204" pitchFamily="34" charset="0"/>
                      </a:endParaRPr>
                    </a:p>
                  </a:txBody>
                  <a:tcPr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EE7D1">
                        <a:alpha val="100000"/>
                      </a:srgbClr>
                    </a:solidFill>
                  </a:tcPr>
                </a:tc>
                <a:tc>
                  <a:txBody>
                    <a:bodyPr wrap="square"/>
                    <a:lstStyle>
                      <a:lvl1pPr marL="342900" lvl="0" indent="-342900" algn="l" defTabSz="914400" eaLnBrk="0" fontAlgn="base" latinLnBrk="0" hangingPunct="0">
                        <a:spcBef>
                          <a:spcPct val="20000"/>
                        </a:spcBef>
                        <a:spcAft>
                          <a:spcPct val="0"/>
                        </a:spcAft>
                        <a:buFont typeface="Arial" panose="020B0604020202020204" pitchFamily="34" charset="0"/>
                        <a:buChar char="•"/>
                        <a:defRPr sz="2800" b="0" i="0" u="none" kern="1200" baseline="0">
                          <a:solidFill>
                            <a:schemeClr val="tx1"/>
                          </a:solidFill>
                          <a:latin typeface="Calibri" panose="020F0502020204030204" pitchFamily="2"/>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spcBef>
                          <a:spcPct val="20000"/>
                        </a:spcBef>
                        <a:buNone/>
                      </a:pPr>
                      <a:r>
                        <a:rPr lang="zh-CN" altLang="en-US" sz="2000" dirty="0">
                          <a:latin typeface="Calibri" panose="020F0502020204030204" pitchFamily="2"/>
                        </a:rPr>
                        <a:t>24V，持续60s</a:t>
                      </a:r>
                      <a:endParaRPr lang="zh-CN" altLang="en-US" sz="2000" dirty="0">
                        <a:latin typeface="Calibri" panose="020F0502020204030204" pitchFamily="2"/>
                      </a:endParaRPr>
                    </a:p>
                  </a:txBody>
                  <a:tcPr vert="horz"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EE7D1">
                        <a:alpha val="100000"/>
                      </a:srgbClr>
                    </a:solidFill>
                  </a:tcPr>
                </a:tc>
              </a:tr>
            </a:tbl>
          </a:graphicData>
        </a:graphic>
      </p:graphicFrame>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0113" name="Text Box 2"/>
          <p:cNvSpPr txBox="1"/>
          <p:nvPr/>
        </p:nvSpPr>
        <p:spPr>
          <a:xfrm>
            <a:off x="1062038" y="1217613"/>
            <a:ext cx="7038975" cy="365125"/>
          </a:xfrm>
          <a:prstGeom prst="rect">
            <a:avLst/>
          </a:prstGeom>
          <a:noFill/>
          <a:ln w="9525">
            <a:noFill/>
          </a:ln>
        </p:spPr>
        <p:txBody>
          <a:bodyPr anchor="ctr">
            <a:spAutoFit/>
          </a:bodyPr>
          <a:p>
            <a:pPr lvl="0" eaLnBrk="0" hangingPunct="0"/>
            <a:endParaRPr lang="zh-CN" altLang="en-US" sz="1800" dirty="0">
              <a:latin typeface="Arial" panose="020B0604020202020204" pitchFamily="34" charset="0"/>
              <a:ea typeface="宋体" panose="02010600030101010101" pitchFamily="2" charset="-122"/>
            </a:endParaRPr>
          </a:p>
        </p:txBody>
      </p:sp>
      <p:sp>
        <p:nvSpPr>
          <p:cNvPr id="90114" name="AutoShape 4"/>
          <p:cNvSpPr/>
          <p:nvPr/>
        </p:nvSpPr>
        <p:spPr>
          <a:xfrm>
            <a:off x="614363" y="1555750"/>
            <a:ext cx="7920037" cy="4752975"/>
          </a:xfrm>
          <a:prstGeom prst="roundRect">
            <a:avLst>
              <a:gd name="adj" fmla="val 4782"/>
            </a:avLst>
          </a:prstGeom>
          <a:noFill/>
          <a:ln w="9525">
            <a:noFill/>
          </a:ln>
        </p:spPr>
        <p:txBody>
          <a:bodyPr anchor="ctr"/>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Char char="n"/>
              <a:tabLst>
                <a:tab pos="136525" algn="l"/>
              </a:tabLst>
            </a:pPr>
            <a:endParaRPr lang="zh-CN" altLang="en-US" sz="16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p:txBody>
      </p:sp>
      <p:sp>
        <p:nvSpPr>
          <p:cNvPr id="90115" name="AutoShape 3"/>
          <p:cNvSpPr/>
          <p:nvPr/>
        </p:nvSpPr>
        <p:spPr>
          <a:xfrm>
            <a:off x="827088" y="1125538"/>
            <a:ext cx="3313112" cy="606425"/>
          </a:xfrm>
          <a:prstGeom prst="roundRect">
            <a:avLst>
              <a:gd name="adj" fmla="val 16667"/>
            </a:avLst>
          </a:prstGeom>
          <a:gradFill rotWithShape="1">
            <a:gsLst>
              <a:gs pos="0">
                <a:srgbClr val="6EFF01">
                  <a:alpha val="100000"/>
                </a:srgbClr>
              </a:gs>
              <a:gs pos="89999">
                <a:srgbClr val="0F5000">
                  <a:alpha val="100000"/>
                </a:srgbClr>
              </a:gs>
              <a:gs pos="100000">
                <a:srgbClr val="0F5000">
                  <a:alpha val="100000"/>
                </a:srgbClr>
              </a:gs>
            </a:gsLst>
            <a:lin ang="2700000" scaled="1"/>
            <a:tileRect/>
          </a:gradFill>
          <a:ln w="9525">
            <a:noFill/>
          </a:ln>
        </p:spPr>
        <p:txBody>
          <a:bodyPr anchor="ctr"/>
          <a:p>
            <a:pPr lvl="0" algn="ctr" eaLnBrk="0" fontAlgn="ctr" hangingPunct="0">
              <a:buClr>
                <a:srgbClr val="FF0000"/>
              </a:buClr>
              <a:buSzPct val="70000"/>
            </a:pPr>
            <a:r>
              <a:rPr lang="zh-CN" altLang="en-US" b="1" dirty="0">
                <a:solidFill>
                  <a:schemeClr val="bg1"/>
                </a:solidFill>
                <a:latin typeface="Arial" panose="020B0604020202020204" pitchFamily="34" charset="0"/>
                <a:ea typeface="宋体" panose="02010600030101010101" pitchFamily="2" charset="-122"/>
                <a:sym typeface="微软雅黑" panose="020B0503020204020204" pitchFamily="2" charset="-122"/>
              </a:rPr>
              <a:t>电压中断</a:t>
            </a:r>
            <a:endParaRPr lang="zh-CN" altLang="en-US" dirty="0">
              <a:latin typeface="Arial" panose="020B0604020202020204" pitchFamily="34" charset="0"/>
              <a:ea typeface="宋体" panose="02010600030101010101" pitchFamily="2" charset="-122"/>
            </a:endParaRPr>
          </a:p>
        </p:txBody>
      </p:sp>
      <p:sp>
        <p:nvSpPr>
          <p:cNvPr id="90116" name="AutoShape 4"/>
          <p:cNvSpPr/>
          <p:nvPr/>
        </p:nvSpPr>
        <p:spPr>
          <a:xfrm>
            <a:off x="611188" y="1701800"/>
            <a:ext cx="7921625" cy="4391025"/>
          </a:xfrm>
          <a:prstGeom prst="roundRect">
            <a:avLst>
              <a:gd name="adj" fmla="val 4782"/>
            </a:avLst>
          </a:prstGeom>
          <a:noFill/>
          <a:ln w="9525">
            <a:noFill/>
          </a:ln>
        </p:spPr>
        <p:txBody>
          <a:bodyPr wrap="square" anchor="ctr"/>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20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20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16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16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16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16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16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p:txBody>
      </p:sp>
      <p:sp>
        <p:nvSpPr>
          <p:cNvPr id="90117" name="内容占位符 2"/>
          <p:cNvSpPr/>
          <p:nvPr/>
        </p:nvSpPr>
        <p:spPr>
          <a:xfrm>
            <a:off x="611188" y="1989138"/>
            <a:ext cx="7993062" cy="4125912"/>
          </a:xfrm>
          <a:prstGeom prst="rect">
            <a:avLst/>
          </a:prstGeom>
          <a:noFill/>
          <a:ln w="9525">
            <a:noFill/>
          </a:ln>
        </p:spPr>
        <p:txBody>
          <a:bodyPr wrap="square" anchor="t"/>
          <a:p>
            <a:pPr marL="342900" lvl="0" indent="-342900" eaLnBrk="0" hangingPunct="0">
              <a:lnSpc>
                <a:spcPct val="80000"/>
              </a:lnSpc>
              <a:spcBef>
                <a:spcPct val="20000"/>
              </a:spcBef>
            </a:pPr>
            <a:r>
              <a:rPr lang="zh-CN" altLang="en-US" sz="2000" dirty="0">
                <a:latin typeface="宋体" panose="02010600030101010101" pitchFamily="2" charset="-122"/>
                <a:ea typeface="宋体" panose="02010600030101010101" pitchFamily="2" charset="-122"/>
                <a:sym typeface="Arial" panose="020B0604020202020204" pitchFamily="34" charset="0"/>
              </a:rPr>
              <a:t>包括供电电压瞬时下降和对电压骤降的复位性能两个试验。</a:t>
            </a:r>
            <a:endParaRPr lang="zh-CN" altLang="en-US" sz="2000" dirty="0">
              <a:latin typeface="宋体" panose="02010600030101010101" pitchFamily="2" charset="-122"/>
              <a:ea typeface="宋体" panose="02010600030101010101" pitchFamily="2" charset="-122"/>
              <a:sym typeface="Arial" panose="020B0604020202020204" pitchFamily="34" charset="0"/>
            </a:endParaRPr>
          </a:p>
          <a:p>
            <a:pPr marL="342900" lvl="0" indent="-342900" eaLnBrk="0" hangingPunct="0">
              <a:lnSpc>
                <a:spcPct val="80000"/>
              </a:lnSpc>
              <a:spcBef>
                <a:spcPct val="20000"/>
              </a:spcBef>
            </a:pPr>
            <a:endParaRPr lang="zh-CN" altLang="en-US" sz="3200" dirty="0">
              <a:latin typeface="Calibri" panose="020F0502020204030204" pitchFamily="2"/>
              <a:ea typeface="宋体" panose="02010600030101010101" pitchFamily="2" charset="-122"/>
            </a:endParaRPr>
          </a:p>
        </p:txBody>
      </p:sp>
      <p:graphicFrame>
        <p:nvGraphicFramePr>
          <p:cNvPr id="90118" name="对象 81926"/>
          <p:cNvGraphicFramePr/>
          <p:nvPr/>
        </p:nvGraphicFramePr>
        <p:xfrm>
          <a:off x="1044575" y="2708275"/>
          <a:ext cx="6046788" cy="2486025"/>
        </p:xfrm>
        <a:graphic>
          <a:graphicData uri="http://schemas.openxmlformats.org/presentationml/2006/ole">
            <mc:AlternateContent xmlns:mc="http://schemas.openxmlformats.org/markup-compatibility/2006">
              <mc:Choice xmlns:v="urn:schemas-microsoft-com:vml" Requires="v">
                <p:oleObj spid="_x0000_s3093" name="" r:id="rId1" imgW="6048375" imgH="2486025" progId="PBrush">
                  <p:embed/>
                </p:oleObj>
              </mc:Choice>
              <mc:Fallback>
                <p:oleObj name="" r:id="rId1" imgW="6048375" imgH="2486025" progId="PBrush">
                  <p:embed/>
                  <p:pic>
                    <p:nvPicPr>
                      <p:cNvPr id="0" name="图片 3092"/>
                      <p:cNvPicPr/>
                      <p:nvPr/>
                    </p:nvPicPr>
                    <p:blipFill>
                      <a:blip r:embed="rId2"/>
                      <a:stretch>
                        <a:fillRect/>
                      </a:stretch>
                    </p:blipFill>
                    <p:spPr>
                      <a:xfrm>
                        <a:off x="1044575" y="2708275"/>
                        <a:ext cx="6046788" cy="2486025"/>
                      </a:xfrm>
                      <a:prstGeom prst="rect">
                        <a:avLst/>
                      </a:prstGeom>
                      <a:noFill/>
                      <a:ln w="38100">
                        <a:noFill/>
                        <a:miter/>
                      </a:ln>
                    </p:spPr>
                  </p:pic>
                </p:oleObj>
              </mc:Fallback>
            </mc:AlternateContent>
          </a:graphicData>
        </a:graphic>
      </p:graphicFrame>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2161" name="Text Box 2"/>
          <p:cNvSpPr txBox="1"/>
          <p:nvPr/>
        </p:nvSpPr>
        <p:spPr>
          <a:xfrm>
            <a:off x="1062038" y="1217613"/>
            <a:ext cx="7038975" cy="365125"/>
          </a:xfrm>
          <a:prstGeom prst="rect">
            <a:avLst/>
          </a:prstGeom>
          <a:noFill/>
          <a:ln w="9525">
            <a:noFill/>
          </a:ln>
        </p:spPr>
        <p:txBody>
          <a:bodyPr anchor="ctr">
            <a:spAutoFit/>
          </a:bodyPr>
          <a:p>
            <a:pPr lvl="0" eaLnBrk="0" hangingPunct="0"/>
            <a:endParaRPr lang="zh-CN" altLang="en-US" sz="1800" dirty="0">
              <a:latin typeface="Arial" panose="020B0604020202020204" pitchFamily="34" charset="0"/>
              <a:ea typeface="宋体" panose="02010600030101010101" pitchFamily="2" charset="-122"/>
            </a:endParaRPr>
          </a:p>
        </p:txBody>
      </p:sp>
      <p:sp>
        <p:nvSpPr>
          <p:cNvPr id="92162" name="AutoShape 4"/>
          <p:cNvSpPr/>
          <p:nvPr/>
        </p:nvSpPr>
        <p:spPr>
          <a:xfrm>
            <a:off x="614363" y="1555750"/>
            <a:ext cx="7920037" cy="4752975"/>
          </a:xfrm>
          <a:prstGeom prst="roundRect">
            <a:avLst>
              <a:gd name="adj" fmla="val 4782"/>
            </a:avLst>
          </a:prstGeom>
          <a:noFill/>
          <a:ln w="9525">
            <a:noFill/>
          </a:ln>
        </p:spPr>
        <p:txBody>
          <a:bodyPr anchor="ctr"/>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Char char="n"/>
              <a:tabLst>
                <a:tab pos="136525" algn="l"/>
              </a:tabLst>
            </a:pPr>
            <a:endParaRPr lang="zh-CN" altLang="en-US" sz="16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p:txBody>
      </p:sp>
      <p:sp>
        <p:nvSpPr>
          <p:cNvPr id="92163" name="AutoShape 3"/>
          <p:cNvSpPr/>
          <p:nvPr/>
        </p:nvSpPr>
        <p:spPr>
          <a:xfrm>
            <a:off x="827088" y="1125538"/>
            <a:ext cx="3313112" cy="606425"/>
          </a:xfrm>
          <a:prstGeom prst="roundRect">
            <a:avLst>
              <a:gd name="adj" fmla="val 16667"/>
            </a:avLst>
          </a:prstGeom>
          <a:gradFill rotWithShape="1">
            <a:gsLst>
              <a:gs pos="0">
                <a:srgbClr val="6EFF01">
                  <a:alpha val="100000"/>
                </a:srgbClr>
              </a:gs>
              <a:gs pos="89999">
                <a:srgbClr val="0F5000">
                  <a:alpha val="100000"/>
                </a:srgbClr>
              </a:gs>
              <a:gs pos="100000">
                <a:srgbClr val="0F5000">
                  <a:alpha val="100000"/>
                </a:srgbClr>
              </a:gs>
            </a:gsLst>
            <a:lin ang="2700000" scaled="1"/>
            <a:tileRect/>
          </a:gradFill>
          <a:ln w="9525">
            <a:noFill/>
          </a:ln>
        </p:spPr>
        <p:txBody>
          <a:bodyPr anchor="ctr"/>
          <a:p>
            <a:pPr lvl="0" algn="ctr" eaLnBrk="0" fontAlgn="ctr" hangingPunct="0">
              <a:buClr>
                <a:srgbClr val="FF0000"/>
              </a:buClr>
              <a:buSzPct val="70000"/>
            </a:pPr>
            <a:r>
              <a:rPr lang="zh-CN" altLang="en-US" b="1" dirty="0">
                <a:solidFill>
                  <a:schemeClr val="bg1"/>
                </a:solidFill>
                <a:latin typeface="Arial" panose="020B0604020202020204" pitchFamily="34" charset="0"/>
                <a:ea typeface="宋体" panose="02010600030101010101" pitchFamily="2" charset="-122"/>
                <a:sym typeface="微软雅黑" panose="020B0503020204020204" pitchFamily="2" charset="-122"/>
              </a:rPr>
              <a:t>电压中断</a:t>
            </a:r>
            <a:endParaRPr lang="zh-CN" altLang="en-US" dirty="0">
              <a:latin typeface="Arial" panose="020B0604020202020204" pitchFamily="34" charset="0"/>
              <a:ea typeface="宋体" panose="02010600030101010101" pitchFamily="2" charset="-122"/>
            </a:endParaRPr>
          </a:p>
        </p:txBody>
      </p:sp>
      <p:sp>
        <p:nvSpPr>
          <p:cNvPr id="92164" name="AutoShape 4"/>
          <p:cNvSpPr/>
          <p:nvPr/>
        </p:nvSpPr>
        <p:spPr>
          <a:xfrm>
            <a:off x="611188" y="1701800"/>
            <a:ext cx="7921625" cy="4391025"/>
          </a:xfrm>
          <a:prstGeom prst="roundRect">
            <a:avLst>
              <a:gd name="adj" fmla="val 4782"/>
            </a:avLst>
          </a:prstGeom>
          <a:noFill/>
          <a:ln w="9525">
            <a:noFill/>
          </a:ln>
        </p:spPr>
        <p:txBody>
          <a:bodyPr wrap="square" anchor="ctr"/>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20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20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16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16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16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16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16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p:txBody>
      </p:sp>
      <p:sp>
        <p:nvSpPr>
          <p:cNvPr id="92165" name="内容占位符 2"/>
          <p:cNvSpPr/>
          <p:nvPr/>
        </p:nvSpPr>
        <p:spPr>
          <a:xfrm>
            <a:off x="611188" y="1989138"/>
            <a:ext cx="7993062" cy="4125912"/>
          </a:xfrm>
          <a:prstGeom prst="rect">
            <a:avLst/>
          </a:prstGeom>
          <a:noFill/>
          <a:ln w="9525">
            <a:noFill/>
          </a:ln>
        </p:spPr>
        <p:txBody>
          <a:bodyPr wrap="square" anchor="t"/>
          <a:p>
            <a:pPr marL="342900" lvl="0" indent="-342900" eaLnBrk="0" hangingPunct="0">
              <a:lnSpc>
                <a:spcPct val="80000"/>
              </a:lnSpc>
              <a:spcBef>
                <a:spcPct val="20000"/>
              </a:spcBef>
            </a:pPr>
            <a:r>
              <a:rPr lang="zh-CN" altLang="en-US" sz="2000" dirty="0">
                <a:latin typeface="宋体" panose="02010600030101010101" pitchFamily="2" charset="-122"/>
                <a:ea typeface="宋体" panose="02010600030101010101" pitchFamily="2" charset="-122"/>
                <a:sym typeface="Arial" panose="020B0604020202020204" pitchFamily="34" charset="0"/>
              </a:rPr>
              <a:t>对电压骤降的复位性能试验用于验证被测设备在不同电压中断情况下</a:t>
            </a:r>
            <a:endParaRPr lang="zh-CN" altLang="en-US" sz="2000" dirty="0">
              <a:latin typeface="宋体" panose="02010600030101010101" pitchFamily="2" charset="-122"/>
              <a:ea typeface="宋体" panose="02010600030101010101" pitchFamily="2" charset="-122"/>
              <a:sym typeface="Arial" panose="020B0604020202020204" pitchFamily="34" charset="0"/>
            </a:endParaRPr>
          </a:p>
          <a:p>
            <a:pPr marL="342900" lvl="0" indent="-342900" eaLnBrk="0" hangingPunct="0">
              <a:lnSpc>
                <a:spcPct val="80000"/>
              </a:lnSpc>
              <a:spcBef>
                <a:spcPct val="20000"/>
              </a:spcBef>
            </a:pPr>
            <a:r>
              <a:rPr lang="zh-CN" altLang="en-US" sz="2000" dirty="0">
                <a:latin typeface="宋体" panose="02010600030101010101" pitchFamily="2" charset="-122"/>
                <a:ea typeface="宋体" panose="02010600030101010101" pitchFamily="2" charset="-122"/>
                <a:sym typeface="Arial" panose="020B0604020202020204" pitchFamily="34" charset="0"/>
              </a:rPr>
              <a:t>的复位能力。该试验适用于具有复位功能的被测设备</a:t>
            </a:r>
            <a:endParaRPr lang="zh-CN" altLang="en-US" sz="3200" dirty="0">
              <a:latin typeface="Calibri" panose="020F0502020204030204" pitchFamily="2"/>
              <a:ea typeface="宋体" panose="02010600030101010101" pitchFamily="2" charset="-122"/>
            </a:endParaRPr>
          </a:p>
        </p:txBody>
      </p:sp>
      <p:graphicFrame>
        <p:nvGraphicFramePr>
          <p:cNvPr id="92166" name="对象 83974"/>
          <p:cNvGraphicFramePr/>
          <p:nvPr/>
        </p:nvGraphicFramePr>
        <p:xfrm>
          <a:off x="1116013" y="2852738"/>
          <a:ext cx="6526212" cy="3154362"/>
        </p:xfrm>
        <a:graphic>
          <a:graphicData uri="http://schemas.openxmlformats.org/presentationml/2006/ole">
            <mc:AlternateContent xmlns:mc="http://schemas.openxmlformats.org/markup-compatibility/2006">
              <mc:Choice xmlns:v="urn:schemas-microsoft-com:vml" Requires="v">
                <p:oleObj spid="_x0000_s3084" name="" r:id="rId1" imgW="9163050" imgH="5876925" progId="PBrush">
                  <p:embed/>
                </p:oleObj>
              </mc:Choice>
              <mc:Fallback>
                <p:oleObj name="" r:id="rId1" imgW="9163050" imgH="5876925" progId="PBrush">
                  <p:embed/>
                  <p:pic>
                    <p:nvPicPr>
                      <p:cNvPr id="0" name="图片 3083"/>
                      <p:cNvPicPr/>
                      <p:nvPr/>
                    </p:nvPicPr>
                    <p:blipFill>
                      <a:blip r:embed="rId2"/>
                      <a:stretch>
                        <a:fillRect/>
                      </a:stretch>
                    </p:blipFill>
                    <p:spPr>
                      <a:xfrm>
                        <a:off x="1116013" y="2852738"/>
                        <a:ext cx="6526212" cy="3154362"/>
                      </a:xfrm>
                      <a:prstGeom prst="rect">
                        <a:avLst/>
                      </a:prstGeom>
                      <a:noFill/>
                      <a:ln w="38100">
                        <a:noFill/>
                        <a:miter/>
                      </a:ln>
                    </p:spPr>
                  </p:pic>
                </p:oleObj>
              </mc:Fallback>
            </mc:AlternateContent>
          </a:graphicData>
        </a:graphic>
      </p:graphicFrame>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4209" name="Text Box 2"/>
          <p:cNvSpPr txBox="1"/>
          <p:nvPr/>
        </p:nvSpPr>
        <p:spPr>
          <a:xfrm>
            <a:off x="1062038" y="1217613"/>
            <a:ext cx="7038975" cy="365125"/>
          </a:xfrm>
          <a:prstGeom prst="rect">
            <a:avLst/>
          </a:prstGeom>
          <a:noFill/>
          <a:ln w="9525">
            <a:noFill/>
          </a:ln>
        </p:spPr>
        <p:txBody>
          <a:bodyPr anchor="ctr">
            <a:spAutoFit/>
          </a:bodyPr>
          <a:p>
            <a:pPr lvl="0" eaLnBrk="0" hangingPunct="0"/>
            <a:endParaRPr lang="zh-CN" altLang="en-US" sz="1800" dirty="0">
              <a:latin typeface="Arial" panose="020B0604020202020204" pitchFamily="34" charset="0"/>
              <a:ea typeface="宋体" panose="02010600030101010101" pitchFamily="2" charset="-122"/>
            </a:endParaRPr>
          </a:p>
        </p:txBody>
      </p:sp>
      <p:sp>
        <p:nvSpPr>
          <p:cNvPr id="94210" name="AutoShape 4"/>
          <p:cNvSpPr/>
          <p:nvPr/>
        </p:nvSpPr>
        <p:spPr>
          <a:xfrm>
            <a:off x="614363" y="1555750"/>
            <a:ext cx="7920037" cy="4752975"/>
          </a:xfrm>
          <a:prstGeom prst="roundRect">
            <a:avLst>
              <a:gd name="adj" fmla="val 4782"/>
            </a:avLst>
          </a:prstGeom>
          <a:noFill/>
          <a:ln w="9525">
            <a:noFill/>
          </a:ln>
        </p:spPr>
        <p:txBody>
          <a:bodyPr anchor="ctr"/>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Char char="n"/>
              <a:tabLst>
                <a:tab pos="136525" algn="l"/>
              </a:tabLst>
            </a:pPr>
            <a:endParaRPr lang="zh-CN" altLang="en-US" sz="16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p:txBody>
      </p:sp>
      <p:sp>
        <p:nvSpPr>
          <p:cNvPr id="94211" name="AutoShape 3"/>
          <p:cNvSpPr/>
          <p:nvPr/>
        </p:nvSpPr>
        <p:spPr>
          <a:xfrm>
            <a:off x="827088" y="1125538"/>
            <a:ext cx="3313112" cy="606425"/>
          </a:xfrm>
          <a:prstGeom prst="roundRect">
            <a:avLst>
              <a:gd name="adj" fmla="val 16667"/>
            </a:avLst>
          </a:prstGeom>
          <a:gradFill rotWithShape="1">
            <a:gsLst>
              <a:gs pos="0">
                <a:srgbClr val="6EFF01">
                  <a:alpha val="100000"/>
                </a:srgbClr>
              </a:gs>
              <a:gs pos="89999">
                <a:srgbClr val="0F5000">
                  <a:alpha val="100000"/>
                </a:srgbClr>
              </a:gs>
              <a:gs pos="100000">
                <a:srgbClr val="0F5000">
                  <a:alpha val="100000"/>
                </a:srgbClr>
              </a:gs>
            </a:gsLst>
            <a:lin ang="2700000" scaled="1"/>
            <a:tileRect/>
          </a:gradFill>
          <a:ln w="9525">
            <a:noFill/>
          </a:ln>
        </p:spPr>
        <p:txBody>
          <a:bodyPr anchor="ctr"/>
          <a:p>
            <a:pPr lvl="0" algn="ctr" eaLnBrk="0" fontAlgn="ctr" hangingPunct="0">
              <a:buClr>
                <a:srgbClr val="FF0000"/>
              </a:buClr>
              <a:buSzPct val="70000"/>
            </a:pPr>
            <a:r>
              <a:rPr lang="zh-CN" altLang="en-US" b="1" dirty="0">
                <a:solidFill>
                  <a:schemeClr val="bg1"/>
                </a:solidFill>
                <a:latin typeface="Arial" panose="020B0604020202020204" pitchFamily="34" charset="0"/>
                <a:ea typeface="宋体" panose="02010600030101010101" pitchFamily="2" charset="-122"/>
                <a:sym typeface="微软雅黑" panose="020B0503020204020204" pitchFamily="2" charset="-122"/>
              </a:rPr>
              <a:t>电压中断</a:t>
            </a:r>
            <a:endParaRPr lang="zh-CN" altLang="en-US" dirty="0">
              <a:latin typeface="Arial" panose="020B0604020202020204" pitchFamily="34" charset="0"/>
              <a:ea typeface="宋体" panose="02010600030101010101" pitchFamily="2" charset="-122"/>
            </a:endParaRPr>
          </a:p>
        </p:txBody>
      </p:sp>
      <p:sp>
        <p:nvSpPr>
          <p:cNvPr id="94212" name="AutoShape 4"/>
          <p:cNvSpPr/>
          <p:nvPr/>
        </p:nvSpPr>
        <p:spPr>
          <a:xfrm>
            <a:off x="611188" y="1701800"/>
            <a:ext cx="7921625" cy="4391025"/>
          </a:xfrm>
          <a:prstGeom prst="roundRect">
            <a:avLst>
              <a:gd name="adj" fmla="val 4782"/>
            </a:avLst>
          </a:prstGeom>
          <a:noFill/>
          <a:ln w="9525">
            <a:noFill/>
          </a:ln>
        </p:spPr>
        <p:txBody>
          <a:bodyPr wrap="square" anchor="ctr"/>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20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20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16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16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16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16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16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p:txBody>
      </p:sp>
      <p:sp>
        <p:nvSpPr>
          <p:cNvPr id="94213" name="内容占位符 2"/>
          <p:cNvSpPr/>
          <p:nvPr/>
        </p:nvSpPr>
        <p:spPr>
          <a:xfrm>
            <a:off x="611188" y="1989138"/>
            <a:ext cx="7993062" cy="4125912"/>
          </a:xfrm>
          <a:prstGeom prst="rect">
            <a:avLst/>
          </a:prstGeom>
          <a:noFill/>
          <a:ln w="9525">
            <a:noFill/>
          </a:ln>
        </p:spPr>
        <p:txBody>
          <a:bodyPr wrap="square" anchor="t"/>
          <a:p>
            <a:pPr marL="342900" lvl="0" indent="-342900" eaLnBrk="0" hangingPunct="0">
              <a:lnSpc>
                <a:spcPct val="80000"/>
              </a:lnSpc>
              <a:spcBef>
                <a:spcPct val="20000"/>
              </a:spcBef>
            </a:pPr>
            <a:r>
              <a:rPr lang="zh-CN" altLang="en-US" sz="2000" dirty="0">
                <a:latin typeface="宋体" panose="02010600030101010101" pitchFamily="2" charset="-122"/>
                <a:ea typeface="宋体" panose="02010600030101010101" pitchFamily="2" charset="-122"/>
                <a:sym typeface="Arial" panose="020B0604020202020204" pitchFamily="34" charset="0"/>
              </a:rPr>
              <a:t>汽车行驶振动会引起线束接触不良，从而造成供电系统微中断。</a:t>
            </a:r>
            <a:endParaRPr lang="zh-CN" altLang="en-US" sz="3200" dirty="0">
              <a:latin typeface="Calibri" panose="020F0502020204030204" pitchFamily="2"/>
              <a:ea typeface="宋体" panose="02010600030101010101" pitchFamily="2" charset="-122"/>
            </a:endParaRPr>
          </a:p>
        </p:txBody>
      </p:sp>
      <p:graphicFrame>
        <p:nvGraphicFramePr>
          <p:cNvPr id="94214" name="对象 86022"/>
          <p:cNvGraphicFramePr/>
          <p:nvPr/>
        </p:nvGraphicFramePr>
        <p:xfrm>
          <a:off x="828675" y="2852738"/>
          <a:ext cx="7127875" cy="3097212"/>
        </p:xfrm>
        <a:graphic>
          <a:graphicData uri="http://schemas.openxmlformats.org/presentationml/2006/ole">
            <mc:AlternateContent xmlns:mc="http://schemas.openxmlformats.org/markup-compatibility/2006">
              <mc:Choice xmlns:v="urn:schemas-microsoft-com:vml" Requires="v">
                <p:oleObj spid="_x0000_s3087" name="" r:id="rId1" imgW="10201275" imgH="3990975" progId="PBrush">
                  <p:embed/>
                </p:oleObj>
              </mc:Choice>
              <mc:Fallback>
                <p:oleObj name="" r:id="rId1" imgW="10201275" imgH="3990975" progId="PBrush">
                  <p:embed/>
                  <p:pic>
                    <p:nvPicPr>
                      <p:cNvPr id="0" name="图片 3086"/>
                      <p:cNvPicPr/>
                      <p:nvPr/>
                    </p:nvPicPr>
                    <p:blipFill>
                      <a:blip r:embed="rId2"/>
                      <a:stretch>
                        <a:fillRect/>
                      </a:stretch>
                    </p:blipFill>
                    <p:spPr>
                      <a:xfrm>
                        <a:off x="828675" y="2852738"/>
                        <a:ext cx="7127875" cy="3097212"/>
                      </a:xfrm>
                      <a:prstGeom prst="rect">
                        <a:avLst/>
                      </a:prstGeom>
                      <a:noFill/>
                      <a:ln w="38100">
                        <a:noFill/>
                        <a:miter/>
                      </a:ln>
                    </p:spPr>
                  </p:pic>
                </p:oleObj>
              </mc:Fallback>
            </mc:AlternateContent>
          </a:graphicData>
        </a:graphic>
      </p:graphicFrame>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6257" name="Text Box 2"/>
          <p:cNvSpPr txBox="1"/>
          <p:nvPr/>
        </p:nvSpPr>
        <p:spPr>
          <a:xfrm>
            <a:off x="1062038" y="1217613"/>
            <a:ext cx="7038975" cy="365125"/>
          </a:xfrm>
          <a:prstGeom prst="rect">
            <a:avLst/>
          </a:prstGeom>
          <a:noFill/>
          <a:ln w="9525">
            <a:noFill/>
          </a:ln>
        </p:spPr>
        <p:txBody>
          <a:bodyPr anchor="ctr">
            <a:spAutoFit/>
          </a:bodyPr>
          <a:p>
            <a:pPr lvl="0" eaLnBrk="0" hangingPunct="0"/>
            <a:endParaRPr lang="zh-CN" altLang="en-US" sz="1800" dirty="0">
              <a:latin typeface="Arial" panose="020B0604020202020204" pitchFamily="34" charset="0"/>
              <a:ea typeface="宋体" panose="02010600030101010101" pitchFamily="2" charset="-122"/>
            </a:endParaRPr>
          </a:p>
        </p:txBody>
      </p:sp>
      <p:sp>
        <p:nvSpPr>
          <p:cNvPr id="96258" name="AutoShape 4"/>
          <p:cNvSpPr/>
          <p:nvPr/>
        </p:nvSpPr>
        <p:spPr>
          <a:xfrm>
            <a:off x="614363" y="1555750"/>
            <a:ext cx="7920037" cy="4752975"/>
          </a:xfrm>
          <a:prstGeom prst="roundRect">
            <a:avLst>
              <a:gd name="adj" fmla="val 4782"/>
            </a:avLst>
          </a:prstGeom>
          <a:noFill/>
          <a:ln w="9525">
            <a:noFill/>
          </a:ln>
        </p:spPr>
        <p:txBody>
          <a:bodyPr anchor="ctr"/>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Char char="n"/>
              <a:tabLst>
                <a:tab pos="136525" algn="l"/>
              </a:tabLst>
            </a:pPr>
            <a:endParaRPr lang="zh-CN" altLang="en-US" sz="16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p:txBody>
      </p:sp>
      <p:sp>
        <p:nvSpPr>
          <p:cNvPr id="96259" name="AutoShape 3"/>
          <p:cNvSpPr/>
          <p:nvPr/>
        </p:nvSpPr>
        <p:spPr>
          <a:xfrm>
            <a:off x="827088" y="1125538"/>
            <a:ext cx="3313112" cy="606425"/>
          </a:xfrm>
          <a:prstGeom prst="roundRect">
            <a:avLst>
              <a:gd name="adj" fmla="val 16667"/>
            </a:avLst>
          </a:prstGeom>
          <a:gradFill rotWithShape="1">
            <a:gsLst>
              <a:gs pos="0">
                <a:srgbClr val="6EFF01">
                  <a:alpha val="100000"/>
                </a:srgbClr>
              </a:gs>
              <a:gs pos="89999">
                <a:srgbClr val="0F5000">
                  <a:alpha val="100000"/>
                </a:srgbClr>
              </a:gs>
              <a:gs pos="100000">
                <a:srgbClr val="0F5000">
                  <a:alpha val="100000"/>
                </a:srgbClr>
              </a:gs>
            </a:gsLst>
            <a:lin ang="2700000" scaled="1"/>
            <a:tileRect/>
          </a:gradFill>
          <a:ln w="9525">
            <a:noFill/>
          </a:ln>
        </p:spPr>
        <p:txBody>
          <a:bodyPr anchor="ctr"/>
          <a:p>
            <a:pPr lvl="0" algn="ctr" eaLnBrk="0" fontAlgn="ctr" hangingPunct="0">
              <a:buClr>
                <a:srgbClr val="FF0000"/>
              </a:buClr>
              <a:buSzPct val="70000"/>
            </a:pPr>
            <a:r>
              <a:rPr lang="zh-CN" altLang="en-US" b="1" dirty="0">
                <a:solidFill>
                  <a:schemeClr val="bg1"/>
                </a:solidFill>
                <a:latin typeface="Arial" panose="020B0604020202020204" pitchFamily="34" charset="0"/>
                <a:ea typeface="宋体" panose="02010600030101010101" pitchFamily="2" charset="-122"/>
                <a:sym typeface="微软雅黑" panose="020B0503020204020204" pitchFamily="2" charset="-122"/>
              </a:rPr>
              <a:t>抛负载</a:t>
            </a:r>
            <a:endParaRPr lang="zh-CN" altLang="en-US" dirty="0">
              <a:latin typeface="Arial" panose="020B0604020202020204" pitchFamily="34" charset="0"/>
              <a:ea typeface="宋体" panose="02010600030101010101" pitchFamily="2" charset="-122"/>
            </a:endParaRPr>
          </a:p>
        </p:txBody>
      </p:sp>
      <p:sp>
        <p:nvSpPr>
          <p:cNvPr id="96260" name="AutoShape 4"/>
          <p:cNvSpPr/>
          <p:nvPr/>
        </p:nvSpPr>
        <p:spPr>
          <a:xfrm>
            <a:off x="611188" y="1701800"/>
            <a:ext cx="7921625" cy="4391025"/>
          </a:xfrm>
          <a:prstGeom prst="roundRect">
            <a:avLst>
              <a:gd name="adj" fmla="val 4782"/>
            </a:avLst>
          </a:prstGeom>
          <a:noFill/>
          <a:ln w="9525">
            <a:noFill/>
          </a:ln>
        </p:spPr>
        <p:txBody>
          <a:bodyPr wrap="square" anchor="ctr"/>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20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20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16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16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16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16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16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p:txBody>
      </p:sp>
      <p:sp>
        <p:nvSpPr>
          <p:cNvPr id="96261" name="内容占位符 2"/>
          <p:cNvSpPr/>
          <p:nvPr/>
        </p:nvSpPr>
        <p:spPr>
          <a:xfrm>
            <a:off x="539750" y="1989138"/>
            <a:ext cx="7993063" cy="4125912"/>
          </a:xfrm>
          <a:prstGeom prst="rect">
            <a:avLst/>
          </a:prstGeom>
          <a:noFill/>
          <a:ln w="9525">
            <a:noFill/>
          </a:ln>
        </p:spPr>
        <p:txBody>
          <a:bodyPr wrap="square" anchor="t"/>
          <a:p>
            <a:pPr marL="342900" lvl="0" indent="-342900" eaLnBrk="0" hangingPunct="0">
              <a:lnSpc>
                <a:spcPct val="80000"/>
              </a:lnSpc>
              <a:spcBef>
                <a:spcPct val="20000"/>
              </a:spcBef>
            </a:pPr>
            <a:r>
              <a:rPr lang="zh-CN" altLang="en-US" sz="2000" dirty="0">
                <a:latin typeface="宋体" panose="02010600030101010101" pitchFamily="2" charset="-122"/>
                <a:ea typeface="宋体" panose="02010600030101010101" pitchFamily="2" charset="-122"/>
                <a:sym typeface="Arial" panose="020B0604020202020204" pitchFamily="34" charset="0"/>
              </a:rPr>
              <a:t>发电机供电系统中，因瞬时卸载而在发电机端产生的远大于供电电压</a:t>
            </a:r>
            <a:endParaRPr lang="zh-CN" altLang="en-US" sz="2000" dirty="0">
              <a:latin typeface="宋体" panose="02010600030101010101" pitchFamily="2" charset="-122"/>
              <a:ea typeface="宋体" panose="02010600030101010101" pitchFamily="2" charset="-122"/>
              <a:sym typeface="Arial" panose="020B0604020202020204" pitchFamily="34" charset="0"/>
            </a:endParaRPr>
          </a:p>
          <a:p>
            <a:pPr marL="342900" lvl="0" indent="-342900" eaLnBrk="0" hangingPunct="0">
              <a:lnSpc>
                <a:spcPct val="80000"/>
              </a:lnSpc>
              <a:spcBef>
                <a:spcPct val="20000"/>
              </a:spcBef>
            </a:pPr>
            <a:r>
              <a:rPr lang="zh-CN" altLang="en-US" sz="2000" dirty="0">
                <a:latin typeface="宋体" panose="02010600030101010101" pitchFamily="2" charset="-122"/>
                <a:ea typeface="宋体" panose="02010600030101010101" pitchFamily="2" charset="-122"/>
                <a:sym typeface="Arial" panose="020B0604020202020204" pitchFamily="34" charset="0"/>
              </a:rPr>
              <a:t>的瞬时脉冲，一般发生在发电机满载运行或充电状态，蓄电池突然断</a:t>
            </a:r>
            <a:endParaRPr lang="zh-CN" altLang="en-US" sz="2000" dirty="0">
              <a:latin typeface="宋体" panose="02010600030101010101" pitchFamily="2" charset="-122"/>
              <a:ea typeface="宋体" panose="02010600030101010101" pitchFamily="2" charset="-122"/>
              <a:sym typeface="Arial" panose="020B0604020202020204" pitchFamily="34" charset="0"/>
            </a:endParaRPr>
          </a:p>
          <a:p>
            <a:pPr marL="342900" lvl="0" indent="-342900" eaLnBrk="0" hangingPunct="0">
              <a:lnSpc>
                <a:spcPct val="80000"/>
              </a:lnSpc>
              <a:spcBef>
                <a:spcPct val="20000"/>
              </a:spcBef>
            </a:pPr>
            <a:r>
              <a:rPr lang="zh-CN" altLang="en-US" sz="2000" dirty="0">
                <a:latin typeface="宋体" panose="02010600030101010101" pitchFamily="2" charset="-122"/>
                <a:ea typeface="宋体" panose="02010600030101010101" pitchFamily="2" charset="-122"/>
                <a:sym typeface="Arial" panose="020B0604020202020204" pitchFamily="34" charset="0"/>
              </a:rPr>
              <a:t>开产生的抛负载现象，瞬间电压峰值可达额定供电电压的5～10倍。</a:t>
            </a:r>
            <a:endParaRPr lang="zh-CN" altLang="en-US" sz="3200" dirty="0">
              <a:latin typeface="Calibri" panose="020F0502020204030204" pitchFamily="2"/>
              <a:ea typeface="宋体" panose="02010600030101010101" pitchFamily="2" charset="-122"/>
            </a:endParaRPr>
          </a:p>
        </p:txBody>
      </p:sp>
      <p:graphicFrame>
        <p:nvGraphicFramePr>
          <p:cNvPr id="96262" name="对象 88070"/>
          <p:cNvGraphicFramePr/>
          <p:nvPr/>
        </p:nvGraphicFramePr>
        <p:xfrm>
          <a:off x="395288" y="3429000"/>
          <a:ext cx="4176712" cy="2495550"/>
        </p:xfrm>
        <a:graphic>
          <a:graphicData uri="http://schemas.openxmlformats.org/presentationml/2006/ole">
            <mc:AlternateContent xmlns:mc="http://schemas.openxmlformats.org/markup-compatibility/2006">
              <mc:Choice xmlns:v="urn:schemas-microsoft-com:vml" Requires="v">
                <p:oleObj spid="_x0000_s3094" name="" r:id="rId1" imgW="6981825" imgH="4705350" progId="PBrush">
                  <p:embed/>
                </p:oleObj>
              </mc:Choice>
              <mc:Fallback>
                <p:oleObj name="" r:id="rId1" imgW="6981825" imgH="4705350" progId="PBrush">
                  <p:embed/>
                  <p:pic>
                    <p:nvPicPr>
                      <p:cNvPr id="0" name="图片 3093"/>
                      <p:cNvPicPr/>
                      <p:nvPr/>
                    </p:nvPicPr>
                    <p:blipFill>
                      <a:blip r:embed="rId2"/>
                      <a:stretch>
                        <a:fillRect/>
                      </a:stretch>
                    </p:blipFill>
                    <p:spPr>
                      <a:xfrm>
                        <a:off x="395288" y="3429000"/>
                        <a:ext cx="4176712" cy="2495550"/>
                      </a:xfrm>
                      <a:prstGeom prst="rect">
                        <a:avLst/>
                      </a:prstGeom>
                      <a:noFill/>
                      <a:ln w="38100">
                        <a:noFill/>
                        <a:miter/>
                      </a:ln>
                    </p:spPr>
                  </p:pic>
                </p:oleObj>
              </mc:Fallback>
            </mc:AlternateContent>
          </a:graphicData>
        </a:graphic>
      </p:graphicFrame>
      <p:graphicFrame>
        <p:nvGraphicFramePr>
          <p:cNvPr id="96263" name="对象 88071"/>
          <p:cNvGraphicFramePr/>
          <p:nvPr/>
        </p:nvGraphicFramePr>
        <p:xfrm>
          <a:off x="4356100" y="3286125"/>
          <a:ext cx="4105275" cy="2320925"/>
        </p:xfrm>
        <a:graphic>
          <a:graphicData uri="http://schemas.openxmlformats.org/presentationml/2006/ole">
            <mc:AlternateContent xmlns:mc="http://schemas.openxmlformats.org/markup-compatibility/2006">
              <mc:Choice xmlns:v="urn:schemas-microsoft-com:vml" Requires="v">
                <p:oleObj spid="_x0000_s3095" name="" r:id="rId3" imgW="8115300" imgH="3924300" progId="PBrush">
                  <p:embed/>
                </p:oleObj>
              </mc:Choice>
              <mc:Fallback>
                <p:oleObj name="" r:id="rId3" imgW="8115300" imgH="3924300" progId="PBrush">
                  <p:embed/>
                  <p:pic>
                    <p:nvPicPr>
                      <p:cNvPr id="0" name="图片 3094"/>
                      <p:cNvPicPr/>
                      <p:nvPr/>
                    </p:nvPicPr>
                    <p:blipFill>
                      <a:blip r:embed="rId4"/>
                      <a:stretch>
                        <a:fillRect/>
                      </a:stretch>
                    </p:blipFill>
                    <p:spPr>
                      <a:xfrm>
                        <a:off x="4356100" y="3286125"/>
                        <a:ext cx="4105275" cy="2320925"/>
                      </a:xfrm>
                      <a:prstGeom prst="rect">
                        <a:avLst/>
                      </a:prstGeom>
                      <a:noFill/>
                      <a:ln w="38100">
                        <a:noFill/>
                        <a:miter/>
                      </a:ln>
                    </p:spPr>
                  </p:pic>
                </p:oleObj>
              </mc:Fallback>
            </mc:AlternateContent>
          </a:graphicData>
        </a:graphic>
      </p:graphicFrame>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8305" name="Text Box 2"/>
          <p:cNvSpPr txBox="1"/>
          <p:nvPr/>
        </p:nvSpPr>
        <p:spPr>
          <a:xfrm>
            <a:off x="1062038" y="1217613"/>
            <a:ext cx="7038975" cy="365125"/>
          </a:xfrm>
          <a:prstGeom prst="rect">
            <a:avLst/>
          </a:prstGeom>
          <a:noFill/>
          <a:ln w="9525">
            <a:noFill/>
          </a:ln>
        </p:spPr>
        <p:txBody>
          <a:bodyPr anchor="ctr">
            <a:spAutoFit/>
          </a:bodyPr>
          <a:p>
            <a:pPr lvl="0" eaLnBrk="0" hangingPunct="0"/>
            <a:endParaRPr lang="zh-CN" altLang="en-US" sz="1800" dirty="0">
              <a:latin typeface="Arial" panose="020B0604020202020204" pitchFamily="34" charset="0"/>
              <a:ea typeface="宋体" panose="02010600030101010101" pitchFamily="2" charset="-122"/>
            </a:endParaRPr>
          </a:p>
        </p:txBody>
      </p:sp>
      <p:sp>
        <p:nvSpPr>
          <p:cNvPr id="98306" name="AutoShape 4"/>
          <p:cNvSpPr/>
          <p:nvPr/>
        </p:nvSpPr>
        <p:spPr>
          <a:xfrm>
            <a:off x="614363" y="1555750"/>
            <a:ext cx="7920037" cy="4752975"/>
          </a:xfrm>
          <a:prstGeom prst="roundRect">
            <a:avLst>
              <a:gd name="adj" fmla="val 4782"/>
            </a:avLst>
          </a:prstGeom>
          <a:noFill/>
          <a:ln w="9525">
            <a:noFill/>
          </a:ln>
        </p:spPr>
        <p:txBody>
          <a:bodyPr anchor="ctr"/>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Char char="n"/>
              <a:tabLst>
                <a:tab pos="136525" algn="l"/>
              </a:tabLst>
            </a:pPr>
            <a:endParaRPr lang="zh-CN" altLang="en-US" sz="16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p:txBody>
      </p:sp>
      <p:sp>
        <p:nvSpPr>
          <p:cNvPr id="98307" name="AutoShape 3"/>
          <p:cNvSpPr/>
          <p:nvPr/>
        </p:nvSpPr>
        <p:spPr>
          <a:xfrm>
            <a:off x="827088" y="1125538"/>
            <a:ext cx="3313112" cy="606425"/>
          </a:xfrm>
          <a:prstGeom prst="roundRect">
            <a:avLst>
              <a:gd name="adj" fmla="val 16667"/>
            </a:avLst>
          </a:prstGeom>
          <a:gradFill rotWithShape="1">
            <a:gsLst>
              <a:gs pos="0">
                <a:srgbClr val="6EFF01">
                  <a:alpha val="100000"/>
                </a:srgbClr>
              </a:gs>
              <a:gs pos="89999">
                <a:srgbClr val="0F5000">
                  <a:alpha val="100000"/>
                </a:srgbClr>
              </a:gs>
              <a:gs pos="100000">
                <a:srgbClr val="0F5000">
                  <a:alpha val="100000"/>
                </a:srgbClr>
              </a:gs>
            </a:gsLst>
            <a:lin ang="2700000" scaled="1"/>
            <a:tileRect/>
          </a:gradFill>
          <a:ln w="9525">
            <a:noFill/>
          </a:ln>
        </p:spPr>
        <p:txBody>
          <a:bodyPr anchor="ctr"/>
          <a:p>
            <a:pPr lvl="0" algn="ctr" eaLnBrk="0" fontAlgn="ctr" hangingPunct="0">
              <a:buClr>
                <a:srgbClr val="FF0000"/>
              </a:buClr>
              <a:buSzPct val="70000"/>
            </a:pPr>
            <a:r>
              <a:rPr lang="zh-CN" altLang="en-US" b="1" dirty="0">
                <a:solidFill>
                  <a:schemeClr val="bg1"/>
                </a:solidFill>
                <a:latin typeface="Arial" panose="020B0604020202020204" pitchFamily="34" charset="0"/>
                <a:ea typeface="宋体" panose="02010600030101010101" pitchFamily="2" charset="-122"/>
                <a:sym typeface="微软雅黑" panose="020B0503020204020204" pitchFamily="2" charset="-122"/>
              </a:rPr>
              <a:t>抛负载</a:t>
            </a:r>
            <a:endParaRPr lang="zh-CN" altLang="en-US" dirty="0">
              <a:latin typeface="Arial" panose="020B0604020202020204" pitchFamily="34" charset="0"/>
              <a:ea typeface="宋体" panose="02010600030101010101" pitchFamily="2" charset="-122"/>
            </a:endParaRPr>
          </a:p>
        </p:txBody>
      </p:sp>
      <p:sp>
        <p:nvSpPr>
          <p:cNvPr id="98308" name="AutoShape 4"/>
          <p:cNvSpPr/>
          <p:nvPr/>
        </p:nvSpPr>
        <p:spPr>
          <a:xfrm>
            <a:off x="611188" y="1701800"/>
            <a:ext cx="7921625" cy="4391025"/>
          </a:xfrm>
          <a:prstGeom prst="roundRect">
            <a:avLst>
              <a:gd name="adj" fmla="val 4782"/>
            </a:avLst>
          </a:prstGeom>
          <a:noFill/>
          <a:ln w="9525">
            <a:noFill/>
          </a:ln>
        </p:spPr>
        <p:txBody>
          <a:bodyPr wrap="square" anchor="ctr"/>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20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20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16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16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16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16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16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p:txBody>
      </p:sp>
      <p:sp>
        <p:nvSpPr>
          <p:cNvPr id="98309" name="内容占位符 2"/>
          <p:cNvSpPr/>
          <p:nvPr/>
        </p:nvSpPr>
        <p:spPr>
          <a:xfrm>
            <a:off x="827088" y="1989138"/>
            <a:ext cx="7993062" cy="4125912"/>
          </a:xfrm>
          <a:prstGeom prst="rect">
            <a:avLst/>
          </a:prstGeom>
          <a:noFill/>
          <a:ln w="9525">
            <a:noFill/>
          </a:ln>
        </p:spPr>
        <p:txBody>
          <a:bodyPr wrap="square" anchor="t"/>
          <a:p>
            <a:pPr marL="342900" lvl="0" indent="-342900" eaLnBrk="0" hangingPunct="0">
              <a:lnSpc>
                <a:spcPct val="80000"/>
              </a:lnSpc>
              <a:spcBef>
                <a:spcPct val="20000"/>
              </a:spcBef>
            </a:pPr>
            <a:r>
              <a:rPr lang="zh-CN" altLang="en-US" sz="2000" dirty="0">
                <a:latin typeface="Calibri" panose="020F0502020204030204" pitchFamily="2"/>
                <a:ea typeface="宋体" panose="02010600030101010101" pitchFamily="2" charset="-122"/>
                <a:sym typeface="Arial" panose="020B0604020202020204" pitchFamily="34" charset="0"/>
              </a:rPr>
              <a:t>有集中抛负载抑制通常通过交流发电机内部钳位电路吸收脉冲能量实</a:t>
            </a:r>
            <a:endParaRPr lang="zh-CN" altLang="en-US" sz="2000" dirty="0">
              <a:latin typeface="Calibri" panose="020F0502020204030204" pitchFamily="2"/>
              <a:ea typeface="宋体" panose="02010600030101010101" pitchFamily="2" charset="-122"/>
              <a:sym typeface="Arial" panose="020B0604020202020204" pitchFamily="34" charset="0"/>
            </a:endParaRPr>
          </a:p>
          <a:p>
            <a:pPr marL="342900" lvl="0" indent="-342900" eaLnBrk="0" hangingPunct="0">
              <a:lnSpc>
                <a:spcPct val="80000"/>
              </a:lnSpc>
              <a:spcBef>
                <a:spcPct val="20000"/>
              </a:spcBef>
            </a:pPr>
            <a:r>
              <a:rPr lang="zh-CN" altLang="en-US" sz="2000" dirty="0">
                <a:latin typeface="Calibri" panose="020F0502020204030204" pitchFamily="2"/>
                <a:ea typeface="宋体" panose="02010600030101010101" pitchFamily="2" charset="-122"/>
                <a:sym typeface="Arial" panose="020B0604020202020204" pitchFamily="34" charset="0"/>
              </a:rPr>
              <a:t>现。</a:t>
            </a:r>
            <a:endParaRPr lang="zh-CN" altLang="en-US" sz="2000" dirty="0">
              <a:latin typeface="Calibri" panose="020F0502020204030204" pitchFamily="2"/>
              <a:ea typeface="宋体" panose="02010600030101010101" pitchFamily="2" charset="-122"/>
              <a:sym typeface="Arial" panose="020B0604020202020204" pitchFamily="34" charset="0"/>
            </a:endParaRPr>
          </a:p>
        </p:txBody>
      </p:sp>
      <p:graphicFrame>
        <p:nvGraphicFramePr>
          <p:cNvPr id="98310" name="对象 90118"/>
          <p:cNvGraphicFramePr/>
          <p:nvPr/>
        </p:nvGraphicFramePr>
        <p:xfrm>
          <a:off x="468313" y="3286125"/>
          <a:ext cx="4176712" cy="2298700"/>
        </p:xfrm>
        <a:graphic>
          <a:graphicData uri="http://schemas.openxmlformats.org/presentationml/2006/ole">
            <mc:AlternateContent xmlns:mc="http://schemas.openxmlformats.org/markup-compatibility/2006">
              <mc:Choice xmlns:v="urn:schemas-microsoft-com:vml" Requires="v">
                <p:oleObj spid="_x0000_s3088" name="" r:id="rId1" imgW="6848475" imgH="4600575" progId="PBrush">
                  <p:embed/>
                </p:oleObj>
              </mc:Choice>
              <mc:Fallback>
                <p:oleObj name="" r:id="rId1" imgW="6848475" imgH="4600575" progId="PBrush">
                  <p:embed/>
                  <p:pic>
                    <p:nvPicPr>
                      <p:cNvPr id="0" name="图片 3087"/>
                      <p:cNvPicPr/>
                      <p:nvPr/>
                    </p:nvPicPr>
                    <p:blipFill>
                      <a:blip r:embed="rId2"/>
                      <a:stretch>
                        <a:fillRect/>
                      </a:stretch>
                    </p:blipFill>
                    <p:spPr>
                      <a:xfrm>
                        <a:off x="468313" y="3286125"/>
                        <a:ext cx="4176712" cy="2298700"/>
                      </a:xfrm>
                      <a:prstGeom prst="rect">
                        <a:avLst/>
                      </a:prstGeom>
                      <a:noFill/>
                      <a:ln w="38100">
                        <a:noFill/>
                        <a:miter/>
                      </a:ln>
                    </p:spPr>
                  </p:pic>
                </p:oleObj>
              </mc:Fallback>
            </mc:AlternateContent>
          </a:graphicData>
        </a:graphic>
      </p:graphicFrame>
      <p:graphicFrame>
        <p:nvGraphicFramePr>
          <p:cNvPr id="98311" name="对象 90119"/>
          <p:cNvGraphicFramePr/>
          <p:nvPr/>
        </p:nvGraphicFramePr>
        <p:xfrm>
          <a:off x="4500563" y="3141663"/>
          <a:ext cx="4010025" cy="2178050"/>
        </p:xfrm>
        <a:graphic>
          <a:graphicData uri="http://schemas.openxmlformats.org/presentationml/2006/ole">
            <mc:AlternateContent xmlns:mc="http://schemas.openxmlformats.org/markup-compatibility/2006">
              <mc:Choice xmlns:v="urn:schemas-microsoft-com:vml" Requires="v">
                <p:oleObj spid="_x0000_s3089" name="" r:id="rId3" imgW="8020050" imgH="4933950" progId="PBrush">
                  <p:embed/>
                </p:oleObj>
              </mc:Choice>
              <mc:Fallback>
                <p:oleObj name="" r:id="rId3" imgW="8020050" imgH="4933950" progId="PBrush">
                  <p:embed/>
                  <p:pic>
                    <p:nvPicPr>
                      <p:cNvPr id="0" name="图片 3088"/>
                      <p:cNvPicPr/>
                      <p:nvPr/>
                    </p:nvPicPr>
                    <p:blipFill>
                      <a:blip r:embed="rId4"/>
                      <a:stretch>
                        <a:fillRect/>
                      </a:stretch>
                    </p:blipFill>
                    <p:spPr>
                      <a:xfrm>
                        <a:off x="4500563" y="3141663"/>
                        <a:ext cx="4010025" cy="2178050"/>
                      </a:xfrm>
                      <a:prstGeom prst="rect">
                        <a:avLst/>
                      </a:prstGeom>
                      <a:noFill/>
                      <a:ln w="38100">
                        <a:noFill/>
                        <a:miter/>
                      </a:ln>
                    </p:spPr>
                  </p:pic>
                </p:oleObj>
              </mc:Fallback>
            </mc:AlternateContent>
          </a:graphicData>
        </a:graphic>
      </p:graphicFrame>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9329" name="Text Box 2"/>
          <p:cNvSpPr txBox="1"/>
          <p:nvPr/>
        </p:nvSpPr>
        <p:spPr>
          <a:xfrm>
            <a:off x="1062038" y="1217613"/>
            <a:ext cx="7038975" cy="365125"/>
          </a:xfrm>
          <a:prstGeom prst="rect">
            <a:avLst/>
          </a:prstGeom>
          <a:noFill/>
          <a:ln w="9525">
            <a:noFill/>
          </a:ln>
        </p:spPr>
        <p:txBody>
          <a:bodyPr anchor="ctr">
            <a:spAutoFit/>
          </a:bodyPr>
          <a:p>
            <a:pPr lvl="0" eaLnBrk="0" hangingPunct="0"/>
            <a:endParaRPr lang="zh-CN" altLang="en-US" sz="1800" dirty="0">
              <a:latin typeface="Arial" panose="020B0604020202020204" pitchFamily="34" charset="0"/>
              <a:ea typeface="宋体" panose="02010600030101010101" pitchFamily="2" charset="-122"/>
            </a:endParaRPr>
          </a:p>
        </p:txBody>
      </p:sp>
      <p:sp>
        <p:nvSpPr>
          <p:cNvPr id="99330" name="AutoShape 4"/>
          <p:cNvSpPr/>
          <p:nvPr/>
        </p:nvSpPr>
        <p:spPr>
          <a:xfrm>
            <a:off x="614363" y="1555750"/>
            <a:ext cx="7920037" cy="4752975"/>
          </a:xfrm>
          <a:prstGeom prst="roundRect">
            <a:avLst>
              <a:gd name="adj" fmla="val 4782"/>
            </a:avLst>
          </a:prstGeom>
          <a:noFill/>
          <a:ln w="9525">
            <a:noFill/>
          </a:ln>
        </p:spPr>
        <p:txBody>
          <a:bodyPr anchor="ctr"/>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Char char="n"/>
              <a:tabLst>
                <a:tab pos="136525" algn="l"/>
              </a:tabLst>
            </a:pPr>
            <a:endParaRPr lang="zh-CN" altLang="en-US" sz="16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p:txBody>
      </p:sp>
      <p:sp>
        <p:nvSpPr>
          <p:cNvPr id="99331" name="AutoShape 3"/>
          <p:cNvSpPr/>
          <p:nvPr/>
        </p:nvSpPr>
        <p:spPr>
          <a:xfrm>
            <a:off x="827088" y="1125538"/>
            <a:ext cx="3313112" cy="606425"/>
          </a:xfrm>
          <a:prstGeom prst="roundRect">
            <a:avLst>
              <a:gd name="adj" fmla="val 16667"/>
            </a:avLst>
          </a:prstGeom>
          <a:gradFill rotWithShape="1">
            <a:gsLst>
              <a:gs pos="0">
                <a:srgbClr val="6EFF01">
                  <a:alpha val="100000"/>
                </a:srgbClr>
              </a:gs>
              <a:gs pos="89999">
                <a:srgbClr val="0F5000">
                  <a:alpha val="100000"/>
                </a:srgbClr>
              </a:gs>
              <a:gs pos="100000">
                <a:srgbClr val="0F5000">
                  <a:alpha val="100000"/>
                </a:srgbClr>
              </a:gs>
            </a:gsLst>
            <a:lin ang="2700000" scaled="1"/>
            <a:tileRect/>
          </a:gradFill>
          <a:ln w="9525">
            <a:noFill/>
          </a:ln>
        </p:spPr>
        <p:txBody>
          <a:bodyPr anchor="ctr"/>
          <a:p>
            <a:pPr lvl="0" algn="ctr" eaLnBrk="0" fontAlgn="ctr" hangingPunct="0">
              <a:buClr>
                <a:srgbClr val="FF0000"/>
              </a:buClr>
              <a:buSzPct val="70000"/>
            </a:pPr>
            <a:r>
              <a:rPr lang="zh-CN" altLang="en-US" b="1" dirty="0">
                <a:solidFill>
                  <a:schemeClr val="bg1"/>
                </a:solidFill>
                <a:latin typeface="Arial" panose="020B0604020202020204" pitchFamily="34" charset="0"/>
                <a:ea typeface="宋体" panose="02010600030101010101" pitchFamily="2" charset="-122"/>
                <a:sym typeface="微软雅黑" panose="020B0503020204020204" pitchFamily="2" charset="-122"/>
              </a:rPr>
              <a:t>抛负载</a:t>
            </a:r>
            <a:endParaRPr lang="zh-CN" altLang="en-US" dirty="0">
              <a:latin typeface="Arial" panose="020B0604020202020204" pitchFamily="34" charset="0"/>
              <a:ea typeface="宋体" panose="02010600030101010101" pitchFamily="2" charset="-122"/>
            </a:endParaRPr>
          </a:p>
        </p:txBody>
      </p:sp>
      <p:sp>
        <p:nvSpPr>
          <p:cNvPr id="99332" name="AutoShape 4"/>
          <p:cNvSpPr/>
          <p:nvPr/>
        </p:nvSpPr>
        <p:spPr>
          <a:xfrm>
            <a:off x="611188" y="1701800"/>
            <a:ext cx="7921625" cy="4391025"/>
          </a:xfrm>
          <a:prstGeom prst="roundRect">
            <a:avLst>
              <a:gd name="adj" fmla="val 4782"/>
            </a:avLst>
          </a:prstGeom>
          <a:noFill/>
          <a:ln w="9525">
            <a:noFill/>
          </a:ln>
        </p:spPr>
        <p:txBody>
          <a:bodyPr wrap="square" anchor="ctr"/>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20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20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16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16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16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16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16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p:txBody>
      </p:sp>
      <p:sp>
        <p:nvSpPr>
          <p:cNvPr id="99333" name="内容占位符 2"/>
          <p:cNvSpPr/>
          <p:nvPr/>
        </p:nvSpPr>
        <p:spPr>
          <a:xfrm>
            <a:off x="827088" y="1989138"/>
            <a:ext cx="7993062" cy="4125912"/>
          </a:xfrm>
          <a:prstGeom prst="rect">
            <a:avLst/>
          </a:prstGeom>
          <a:noFill/>
          <a:ln w="9525">
            <a:noFill/>
          </a:ln>
        </p:spPr>
        <p:txBody>
          <a:bodyPr wrap="square" anchor="t"/>
          <a:p>
            <a:pPr marL="342900" lvl="0" indent="-342900" eaLnBrk="0" hangingPunct="0">
              <a:lnSpc>
                <a:spcPct val="80000"/>
              </a:lnSpc>
              <a:spcBef>
                <a:spcPct val="20000"/>
              </a:spcBef>
            </a:pPr>
            <a:r>
              <a:rPr lang="zh-CN" altLang="en-US" sz="2000" dirty="0">
                <a:latin typeface="Calibri" panose="020F0502020204030204" pitchFamily="2"/>
                <a:ea typeface="宋体" panose="02010600030101010101" pitchFamily="2" charset="-122"/>
              </a:rPr>
              <a:t>某车载电子产品进行5a#</a:t>
            </a:r>
            <a:r>
              <a:rPr lang="zh-CN" altLang="en-US" sz="2000" dirty="0">
                <a:latin typeface="宋体" panose="02010600030101010101" pitchFamily="2" charset="-122"/>
                <a:ea typeface="宋体" panose="02010600030101010101" pitchFamily="2" charset="-122"/>
                <a:sym typeface="Arial" panose="020B0604020202020204" pitchFamily="34" charset="0"/>
              </a:rPr>
              <a:t>波形</a:t>
            </a:r>
            <a:r>
              <a:rPr lang="zh-CN" altLang="en-US" sz="2000" dirty="0">
                <a:latin typeface="Calibri" panose="020F0502020204030204" pitchFamily="2"/>
                <a:ea typeface="宋体" panose="02010600030101010101" pitchFamily="2" charset="-122"/>
              </a:rPr>
              <a:t>试验</a:t>
            </a:r>
            <a:r>
              <a:rPr lang="zh-CN" altLang="en-US" sz="2000" dirty="0">
                <a:latin typeface="宋体" panose="02010600030101010101" pitchFamily="2" charset="-122"/>
                <a:ea typeface="宋体" panose="02010600030101010101" pitchFamily="2" charset="-122"/>
                <a:sym typeface="Arial" panose="020B0604020202020204" pitchFamily="34" charset="0"/>
              </a:rPr>
              <a:t>后</a:t>
            </a:r>
            <a:r>
              <a:rPr lang="zh-CN" altLang="en-US" sz="2000" dirty="0">
                <a:latin typeface="Calibri" panose="020F0502020204030204" pitchFamily="2"/>
                <a:ea typeface="宋体" panose="02010600030101010101" pitchFamily="2" charset="-122"/>
              </a:rPr>
              <a:t>实物图</a:t>
            </a:r>
            <a:endParaRPr lang="zh-CN" altLang="en-US" sz="2000" dirty="0">
              <a:latin typeface="Calibri" panose="020F0502020204030204" pitchFamily="2"/>
              <a:ea typeface="宋体" panose="02010600030101010101" pitchFamily="2" charset="-122"/>
            </a:endParaRPr>
          </a:p>
        </p:txBody>
      </p:sp>
      <p:graphicFrame>
        <p:nvGraphicFramePr>
          <p:cNvPr id="99334" name="对象 91142"/>
          <p:cNvGraphicFramePr/>
          <p:nvPr/>
        </p:nvGraphicFramePr>
        <p:xfrm>
          <a:off x="1547813" y="2852738"/>
          <a:ext cx="5999162" cy="3159125"/>
        </p:xfrm>
        <a:graphic>
          <a:graphicData uri="http://schemas.openxmlformats.org/presentationml/2006/ole">
            <mc:AlternateContent xmlns:mc="http://schemas.openxmlformats.org/markup-compatibility/2006">
              <mc:Choice xmlns:v="urn:schemas-microsoft-com:vml" Requires="v">
                <p:oleObj spid="_x0000_s3090" name="" r:id="rId1" imgW="6286500" imgH="4095750" progId="PBrush">
                  <p:embed/>
                </p:oleObj>
              </mc:Choice>
              <mc:Fallback>
                <p:oleObj name="" r:id="rId1" imgW="6286500" imgH="4095750" progId="PBrush">
                  <p:embed/>
                  <p:pic>
                    <p:nvPicPr>
                      <p:cNvPr id="0" name="图片 3089"/>
                      <p:cNvPicPr/>
                      <p:nvPr/>
                    </p:nvPicPr>
                    <p:blipFill>
                      <a:blip r:embed="rId2"/>
                      <a:stretch>
                        <a:fillRect/>
                      </a:stretch>
                    </p:blipFill>
                    <p:spPr>
                      <a:xfrm>
                        <a:off x="1547813" y="2852738"/>
                        <a:ext cx="5999162" cy="3159125"/>
                      </a:xfrm>
                      <a:prstGeom prst="rect">
                        <a:avLst/>
                      </a:prstGeom>
                      <a:noFill/>
                      <a:ln w="38100">
                        <a:noFill/>
                        <a:miter/>
                      </a:ln>
                    </p:spPr>
                  </p:pic>
                </p:oleObj>
              </mc:Fallback>
            </mc:AlternateContent>
          </a:graphicData>
        </a:graphic>
      </p:graphicFrame>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1377" name="Text Box 2"/>
          <p:cNvSpPr txBox="1"/>
          <p:nvPr/>
        </p:nvSpPr>
        <p:spPr>
          <a:xfrm>
            <a:off x="1062038" y="1217613"/>
            <a:ext cx="7038975" cy="365125"/>
          </a:xfrm>
          <a:prstGeom prst="rect">
            <a:avLst/>
          </a:prstGeom>
          <a:noFill/>
          <a:ln w="9525">
            <a:noFill/>
          </a:ln>
        </p:spPr>
        <p:txBody>
          <a:bodyPr anchor="ctr">
            <a:spAutoFit/>
          </a:bodyPr>
          <a:p>
            <a:pPr eaLnBrk="0" hangingPunct="0"/>
            <a:endParaRPr lang="zh-CN" altLang="en-US" sz="1800" dirty="0">
              <a:latin typeface="Arial" panose="020B0604020202020204" pitchFamily="34" charset="0"/>
              <a:ea typeface="宋体" panose="02010600030101010101" pitchFamily="2" charset="-122"/>
            </a:endParaRPr>
          </a:p>
        </p:txBody>
      </p:sp>
      <p:sp>
        <p:nvSpPr>
          <p:cNvPr id="101378" name="AutoShape 4"/>
          <p:cNvSpPr/>
          <p:nvPr/>
        </p:nvSpPr>
        <p:spPr>
          <a:xfrm>
            <a:off x="614363" y="1555750"/>
            <a:ext cx="7920037" cy="4752975"/>
          </a:xfrm>
          <a:prstGeom prst="roundRect">
            <a:avLst>
              <a:gd name="adj" fmla="val 4782"/>
            </a:avLst>
          </a:prstGeom>
          <a:noFill/>
          <a:ln w="9525">
            <a:noFill/>
          </a:ln>
        </p:spPr>
        <p:txBody>
          <a:bodyPr anchor="ctr"/>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Char char="n"/>
              <a:tabLst>
                <a:tab pos="136525" algn="l"/>
              </a:tabLst>
            </a:pPr>
            <a:endParaRPr lang="zh-CN" altLang="en-US" sz="16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p:txBody>
      </p:sp>
      <p:sp>
        <p:nvSpPr>
          <p:cNvPr id="101379" name="AutoShape 3"/>
          <p:cNvSpPr/>
          <p:nvPr/>
        </p:nvSpPr>
        <p:spPr>
          <a:xfrm>
            <a:off x="900113" y="1127125"/>
            <a:ext cx="4392612" cy="606425"/>
          </a:xfrm>
          <a:prstGeom prst="roundRect">
            <a:avLst>
              <a:gd name="adj" fmla="val 16667"/>
            </a:avLst>
          </a:prstGeom>
          <a:gradFill rotWithShape="1">
            <a:gsLst>
              <a:gs pos="0">
                <a:srgbClr val="6EFF01">
                  <a:alpha val="100000"/>
                </a:srgbClr>
              </a:gs>
              <a:gs pos="89999">
                <a:srgbClr val="0F5000">
                  <a:alpha val="100000"/>
                </a:srgbClr>
              </a:gs>
              <a:gs pos="100000">
                <a:srgbClr val="0F5000">
                  <a:alpha val="100000"/>
                </a:srgbClr>
              </a:gs>
            </a:gsLst>
            <a:lin ang="2700000" scaled="1"/>
            <a:tileRect/>
          </a:gradFill>
          <a:ln w="9525">
            <a:noFill/>
          </a:ln>
        </p:spPr>
        <p:txBody>
          <a:bodyPr anchor="ctr"/>
          <a:p>
            <a:pPr lvl="0" algn="ctr" eaLnBrk="0" fontAlgn="ctr" hangingPunct="0">
              <a:buClr>
                <a:srgbClr val="FF0000"/>
              </a:buClr>
              <a:buSzPct val="70000"/>
            </a:pPr>
            <a:r>
              <a:rPr lang="zh-CN" altLang="en-US" sz="1800" b="1" dirty="0">
                <a:solidFill>
                  <a:schemeClr val="bg1"/>
                </a:solidFill>
                <a:latin typeface="Arial" panose="020B0604020202020204" pitchFamily="34" charset="0"/>
                <a:ea typeface="宋体" panose="02010600030101010101" pitchFamily="2" charset="-122"/>
                <a:sym typeface="微软雅黑" panose="020B0503020204020204" pitchFamily="2" charset="-122"/>
              </a:rPr>
              <a:t> EMS7637A汽车电子抗扰度测试系统</a:t>
            </a:r>
            <a:endParaRPr lang="zh-CN" altLang="en-US" sz="1800" dirty="0">
              <a:latin typeface="Arial" panose="020B0604020202020204" pitchFamily="34" charset="0"/>
              <a:ea typeface="宋体" panose="02010600030101010101" pitchFamily="2" charset="-122"/>
            </a:endParaRPr>
          </a:p>
        </p:txBody>
      </p:sp>
      <p:sp>
        <p:nvSpPr>
          <p:cNvPr id="101380" name="AutoShape 4"/>
          <p:cNvSpPr/>
          <p:nvPr/>
        </p:nvSpPr>
        <p:spPr>
          <a:xfrm>
            <a:off x="611188" y="1701800"/>
            <a:ext cx="7921625" cy="4391025"/>
          </a:xfrm>
          <a:prstGeom prst="roundRect">
            <a:avLst>
              <a:gd name="adj" fmla="val 4782"/>
            </a:avLst>
          </a:prstGeom>
          <a:noFill/>
          <a:ln w="9525">
            <a:noFill/>
          </a:ln>
        </p:spPr>
        <p:txBody>
          <a:bodyPr wrap="square" anchor="ctr"/>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20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20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16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16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16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16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None/>
              <a:tabLst>
                <a:tab pos="136525" algn="l"/>
              </a:tabLst>
            </a:pPr>
            <a:endParaRPr lang="zh-CN" altLang="en-US" sz="16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p:txBody>
      </p:sp>
      <p:sp>
        <p:nvSpPr>
          <p:cNvPr id="101381" name="文本框 93189"/>
          <p:cNvSpPr txBox="1"/>
          <p:nvPr/>
        </p:nvSpPr>
        <p:spPr>
          <a:xfrm>
            <a:off x="973138" y="2038350"/>
            <a:ext cx="4679950" cy="2286000"/>
          </a:xfrm>
          <a:prstGeom prst="rect">
            <a:avLst/>
          </a:prstGeom>
          <a:noFill/>
          <a:ln w="9525">
            <a:noFill/>
          </a:ln>
        </p:spPr>
        <p:txBody>
          <a:bodyPr wrap="square" anchor="t">
            <a:spAutoFit/>
          </a:bodyPr>
          <a:p>
            <a:pPr eaLnBrk="0" hangingPunct="0">
              <a:buFont typeface="Wingdings" panose="05000000000000000000" pitchFamily="2" charset="2"/>
              <a:buChar char="v"/>
            </a:pPr>
            <a:r>
              <a:rPr lang="zh-CN" altLang="en-US" sz="1800" b="1" dirty="0">
                <a:latin typeface="Arial" panose="020B0604020202020204" pitchFamily="34" charset="0"/>
                <a:ea typeface="宋体" panose="02010600030101010101" pitchFamily="2" charset="-122"/>
              </a:rPr>
              <a:t> 集成P1、P2a、P6、P3a、P3b、P5a、</a:t>
            </a:r>
            <a:endParaRPr lang="zh-CN" altLang="en-US" sz="1800" b="1" dirty="0">
              <a:latin typeface="Arial" panose="020B0604020202020204" pitchFamily="34" charset="0"/>
              <a:ea typeface="宋体" panose="02010600030101010101" pitchFamily="2" charset="-122"/>
            </a:endParaRPr>
          </a:p>
          <a:p>
            <a:pPr eaLnBrk="0" hangingPunct="0">
              <a:buFont typeface="Wingdings" panose="05000000000000000000" pitchFamily="2" charset="2"/>
              <a:buNone/>
            </a:pPr>
            <a:r>
              <a:rPr lang="zh-CN" altLang="en-US" sz="1800" b="1" dirty="0">
                <a:latin typeface="Arial" panose="020B0604020202020204" pitchFamily="34" charset="0"/>
                <a:ea typeface="宋体" panose="02010600030101010101" pitchFamily="2" charset="-122"/>
              </a:rPr>
              <a:t>    P5b、P2b、P4、ISO16750等功能；</a:t>
            </a:r>
            <a:endParaRPr lang="zh-CN" altLang="en-US" sz="1800" b="1" dirty="0">
              <a:latin typeface="Arial" panose="020B0604020202020204" pitchFamily="34" charset="0"/>
              <a:ea typeface="宋体" panose="02010600030101010101" pitchFamily="2" charset="-122"/>
            </a:endParaRPr>
          </a:p>
          <a:p>
            <a:pPr eaLnBrk="0" hangingPunct="0">
              <a:buFont typeface="Wingdings" panose="05000000000000000000" pitchFamily="2" charset="2"/>
              <a:buChar char="v"/>
            </a:pPr>
            <a:r>
              <a:rPr lang="zh-CN" altLang="en-US" sz="1800" b="1" dirty="0">
                <a:latin typeface="Arial" panose="020B0604020202020204" pitchFamily="34" charset="0"/>
                <a:ea typeface="宋体" panose="02010600030101010101" pitchFamily="2" charset="-122"/>
              </a:rPr>
              <a:t> 单/多端口输出，可实现自动化测试；</a:t>
            </a:r>
            <a:endParaRPr lang="zh-CN" altLang="en-US" sz="1800" b="1" dirty="0">
              <a:latin typeface="Arial" panose="020B0604020202020204" pitchFamily="34" charset="0"/>
              <a:ea typeface="宋体" panose="02010600030101010101" pitchFamily="2" charset="-122"/>
            </a:endParaRPr>
          </a:p>
          <a:p>
            <a:pPr eaLnBrk="0" hangingPunct="0">
              <a:buFont typeface="Wingdings" panose="05000000000000000000" pitchFamily="2" charset="2"/>
              <a:buChar char="v"/>
            </a:pPr>
            <a:r>
              <a:rPr lang="zh-CN" altLang="en-US" sz="1800" b="1" dirty="0">
                <a:latin typeface="Arial" panose="020B0604020202020204" pitchFamily="34" charset="0"/>
                <a:ea typeface="宋体" panose="02010600030101010101" pitchFamily="2" charset="-122"/>
              </a:rPr>
              <a:t> 强大编程功能，可实现多波形链接测试；</a:t>
            </a:r>
            <a:endParaRPr lang="zh-CN" altLang="en-US" sz="1800" b="1" dirty="0">
              <a:latin typeface="Arial" panose="020B0604020202020204" pitchFamily="34" charset="0"/>
              <a:ea typeface="宋体" panose="02010600030101010101" pitchFamily="2" charset="-122"/>
            </a:endParaRPr>
          </a:p>
          <a:p>
            <a:pPr eaLnBrk="0" hangingPunct="0">
              <a:buFont typeface="Wingdings" panose="05000000000000000000" pitchFamily="2" charset="2"/>
              <a:buChar char="v"/>
            </a:pPr>
            <a:r>
              <a:rPr lang="zh-CN" altLang="en-US" sz="1800" b="1" dirty="0">
                <a:latin typeface="Arial" panose="020B0604020202020204" pitchFamily="34" charset="0"/>
                <a:ea typeface="宋体" panose="02010600030101010101" pitchFamily="2" charset="-122"/>
              </a:rPr>
              <a:t> 内置文件系统，可方便导入、导出和保存</a:t>
            </a:r>
            <a:endParaRPr lang="zh-CN" altLang="en-US" sz="1800" b="1" dirty="0">
              <a:latin typeface="Arial" panose="020B0604020202020204" pitchFamily="34" charset="0"/>
              <a:ea typeface="宋体" panose="02010600030101010101" pitchFamily="2" charset="-122"/>
            </a:endParaRPr>
          </a:p>
          <a:p>
            <a:pPr eaLnBrk="0" hangingPunct="0">
              <a:buFont typeface="Wingdings" panose="05000000000000000000" pitchFamily="2" charset="2"/>
              <a:buNone/>
            </a:pPr>
            <a:r>
              <a:rPr lang="zh-CN" altLang="en-US" sz="1800" b="1" dirty="0">
                <a:latin typeface="Arial" panose="020B0604020202020204" pitchFamily="34" charset="0"/>
                <a:ea typeface="宋体" panose="02010600030101010101" pitchFamily="2" charset="-122"/>
              </a:rPr>
              <a:t>   相关程序和测试报告；</a:t>
            </a:r>
            <a:endParaRPr lang="zh-CN" altLang="en-US" sz="1800" b="1" dirty="0">
              <a:latin typeface="Arial" panose="020B0604020202020204" pitchFamily="34" charset="0"/>
              <a:ea typeface="宋体" panose="02010600030101010101" pitchFamily="2" charset="-122"/>
            </a:endParaRPr>
          </a:p>
          <a:p>
            <a:pPr eaLnBrk="0" hangingPunct="0">
              <a:buFont typeface="Wingdings" panose="05000000000000000000" pitchFamily="2" charset="2"/>
              <a:buChar char="v"/>
            </a:pPr>
            <a:r>
              <a:rPr lang="zh-CN" altLang="en-US" sz="1800" b="1" dirty="0">
                <a:latin typeface="Arial" panose="020B0604020202020204" pitchFamily="34" charset="0"/>
                <a:ea typeface="宋体" panose="02010600030101010101" pitchFamily="2" charset="-122"/>
              </a:rPr>
              <a:t> 平板电脑操控平台、WIFI无线操作，人机</a:t>
            </a:r>
            <a:endParaRPr lang="zh-CN" altLang="en-US" sz="1800" b="1" dirty="0">
              <a:latin typeface="Arial" panose="020B0604020202020204" pitchFamily="34" charset="0"/>
              <a:ea typeface="宋体" panose="02010600030101010101" pitchFamily="2" charset="-122"/>
            </a:endParaRPr>
          </a:p>
          <a:p>
            <a:pPr eaLnBrk="0" hangingPunct="0">
              <a:buFont typeface="Wingdings" panose="05000000000000000000" pitchFamily="2" charset="2"/>
              <a:buNone/>
            </a:pPr>
            <a:r>
              <a:rPr lang="zh-CN" altLang="en-US" sz="1800" b="1" dirty="0">
                <a:latin typeface="Arial" panose="020B0604020202020204" pitchFamily="34" charset="0"/>
                <a:ea typeface="宋体" panose="02010600030101010101" pitchFamily="2" charset="-122"/>
              </a:rPr>
              <a:t>    交互界面友好；</a:t>
            </a:r>
            <a:endParaRPr lang="zh-CN" altLang="en-US" sz="1800" b="1" dirty="0">
              <a:latin typeface="Arial" panose="020B0604020202020204" pitchFamily="34" charset="0"/>
              <a:ea typeface="宋体" panose="02010600030101010101" pitchFamily="2" charset="-122"/>
            </a:endParaRPr>
          </a:p>
        </p:txBody>
      </p:sp>
      <p:pic>
        <p:nvPicPr>
          <p:cNvPr id="101383" name="Picture 2" descr="p1"/>
          <p:cNvPicPr>
            <a:picLocks noChangeAspect="1"/>
          </p:cNvPicPr>
          <p:nvPr/>
        </p:nvPicPr>
        <p:blipFill>
          <a:blip r:embed="rId1"/>
          <a:stretch>
            <a:fillRect/>
          </a:stretch>
        </p:blipFill>
        <p:spPr>
          <a:xfrm>
            <a:off x="1260475" y="4365625"/>
            <a:ext cx="2374900" cy="1784350"/>
          </a:xfrm>
          <a:prstGeom prst="rect">
            <a:avLst/>
          </a:prstGeom>
          <a:noFill/>
          <a:ln w="9525">
            <a:noFill/>
          </a:ln>
        </p:spPr>
      </p:pic>
      <p:pic>
        <p:nvPicPr>
          <p:cNvPr id="101384" name="Picture 6"/>
          <p:cNvPicPr>
            <a:picLocks noChangeAspect="1"/>
          </p:cNvPicPr>
          <p:nvPr/>
        </p:nvPicPr>
        <p:blipFill>
          <a:blip r:embed="rId2"/>
          <a:stretch>
            <a:fillRect/>
          </a:stretch>
        </p:blipFill>
        <p:spPr>
          <a:xfrm>
            <a:off x="3276600" y="4365625"/>
            <a:ext cx="2397125" cy="1800225"/>
          </a:xfrm>
          <a:prstGeom prst="rect">
            <a:avLst/>
          </a:prstGeom>
          <a:noFill/>
          <a:ln w="9525">
            <a:noFill/>
          </a:ln>
        </p:spPr>
      </p:pic>
      <p:pic>
        <p:nvPicPr>
          <p:cNvPr id="-2147482623" name="图片 28" descr="新7637A"/>
          <p:cNvPicPr>
            <a:picLocks noChangeAspect="1"/>
          </p:cNvPicPr>
          <p:nvPr/>
        </p:nvPicPr>
        <p:blipFill>
          <a:blip r:embed="rId3"/>
          <a:stretch>
            <a:fillRect/>
          </a:stretch>
        </p:blipFill>
        <p:spPr>
          <a:xfrm>
            <a:off x="5673725" y="1017905"/>
            <a:ext cx="3265170" cy="5018405"/>
          </a:xfrm>
          <a:prstGeom prst="rect">
            <a:avLst/>
          </a:prstGeom>
          <a:noFill/>
          <a:ln w="9525">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2401" name="Text Box 2"/>
          <p:cNvSpPr txBox="1"/>
          <p:nvPr/>
        </p:nvSpPr>
        <p:spPr>
          <a:xfrm>
            <a:off x="1062038" y="1217613"/>
            <a:ext cx="7038975" cy="365125"/>
          </a:xfrm>
          <a:prstGeom prst="rect">
            <a:avLst/>
          </a:prstGeom>
          <a:noFill/>
          <a:ln w="9525">
            <a:noFill/>
          </a:ln>
        </p:spPr>
        <p:txBody>
          <a:bodyPr anchor="ctr">
            <a:spAutoFit/>
          </a:bodyPr>
          <a:p>
            <a:pPr lvl="0"/>
            <a:endParaRPr lang="zh-CN" altLang="en-US" sz="1800" dirty="0">
              <a:latin typeface="Arial" panose="020B0604020202020204" charset="-12"/>
              <a:ea typeface="宋体" panose="02010600030101010101" pitchFamily="2" charset="-122"/>
            </a:endParaRPr>
          </a:p>
        </p:txBody>
      </p:sp>
      <p:sp>
        <p:nvSpPr>
          <p:cNvPr id="102402" name="AutoShape 4"/>
          <p:cNvSpPr/>
          <p:nvPr/>
        </p:nvSpPr>
        <p:spPr>
          <a:xfrm>
            <a:off x="614363" y="1487488"/>
            <a:ext cx="8134350" cy="4751387"/>
          </a:xfrm>
          <a:prstGeom prst="roundRect">
            <a:avLst>
              <a:gd name="adj" fmla="val 4782"/>
            </a:avLst>
          </a:prstGeom>
          <a:noFill/>
          <a:ln w="9525">
            <a:noFill/>
          </a:ln>
        </p:spPr>
        <p:txBody>
          <a:bodyPr anchor="ctr"/>
          <a:p>
            <a:pPr marL="0" lvl="2" defTabSz="0" eaLnBrk="0" fontAlgn="ctr" hangingPunct="0">
              <a:lnSpc>
                <a:spcPct val="130000"/>
              </a:lnSpc>
              <a:buClr>
                <a:srgbClr val="FF0000"/>
              </a:buClr>
              <a:buSzPct val="70000"/>
              <a:buFont typeface="Wingdings" panose="05000000000000000000" pitchFamily="2" charset="2"/>
              <a:tabLst>
                <a:tab pos="136525" algn="l"/>
              </a:tabLst>
            </a:pPr>
            <a:r>
              <a:rPr lang="zh-CN" altLang="en-US" sz="2000" dirty="0">
                <a:latin typeface="宋体" panose="02010600030101010101" pitchFamily="2" charset="-122"/>
                <a:ea typeface="宋体" panose="02010600030101010101" pitchFamily="2" charset="-122"/>
                <a:sym typeface="宋体" panose="02010600030101010101" pitchFamily="2" charset="-122"/>
              </a:rPr>
              <a:t>测试目的：大量静电电荷释放</a:t>
            </a:r>
            <a:r>
              <a:rPr lang="zh-CN" altLang="en-US" sz="2000" dirty="0">
                <a:latin typeface="Arial" panose="020B0604020202020204" charset="-12"/>
                <a:ea typeface="宋体" panose="02010600030101010101" pitchFamily="2" charset="-122"/>
                <a:sym typeface="宋体" panose="02010600030101010101" pitchFamily="2" charset="-122"/>
              </a:rPr>
              <a:t>瞬间</a:t>
            </a:r>
            <a:r>
              <a:rPr lang="zh-CN" altLang="en-US" sz="2000" dirty="0">
                <a:latin typeface="宋体" panose="02010600030101010101" pitchFamily="2" charset="-122"/>
                <a:ea typeface="宋体" panose="02010600030101010101" pitchFamily="2" charset="-122"/>
                <a:sym typeface="宋体" panose="02010600030101010101" pitchFamily="2" charset="-122"/>
              </a:rPr>
              <a:t>可产生数千伏至数万伏高电压，极易损坏汽车电子设备内部电子线路</a:t>
            </a:r>
            <a:r>
              <a:rPr lang="zh-CN" altLang="en-US" sz="2000" dirty="0">
                <a:latin typeface="Arial" panose="020B0604020202020204" charset="-12"/>
                <a:ea typeface="宋体" panose="02010600030101010101" pitchFamily="2" charset="-122"/>
              </a:rPr>
              <a:t>。</a:t>
            </a:r>
            <a:endParaRPr lang="zh-CN" altLang="en-US" sz="2000" dirty="0">
              <a:latin typeface="Arial" panose="020B0604020202020204" charset="-12"/>
              <a:ea typeface="宋体" panose="02010600030101010101" pitchFamily="2" charset="-122"/>
            </a:endParaRPr>
          </a:p>
          <a:p>
            <a:pPr marL="0" lvl="2" defTabSz="0" eaLnBrk="0" fontAlgn="ctr" hangingPunct="0">
              <a:lnSpc>
                <a:spcPct val="130000"/>
              </a:lnSpc>
              <a:buClr>
                <a:srgbClr val="FF0000"/>
              </a:buClr>
              <a:buSzPct val="70000"/>
              <a:buFont typeface="Wingdings" panose="05000000000000000000" pitchFamily="2" charset="2"/>
              <a:tabLst>
                <a:tab pos="136525" algn="l"/>
              </a:tabLst>
            </a:pPr>
            <a:r>
              <a:rPr lang="zh-CN" altLang="en-US" sz="2000" dirty="0">
                <a:latin typeface="宋体" panose="02010600030101010101" pitchFamily="2" charset="-122"/>
                <a:ea typeface="宋体" panose="02010600030101010101" pitchFamily="2" charset="-122"/>
                <a:sym typeface="宋体" panose="02010600030101010101" pitchFamily="2" charset="-122"/>
              </a:rPr>
              <a:t>测试依据：I</a:t>
            </a:r>
            <a:r>
              <a:rPr lang="en-US" altLang="zh-CN" sz="2000" dirty="0">
                <a:latin typeface="宋体" panose="02010600030101010101" pitchFamily="2" charset="-122"/>
                <a:ea typeface="宋体" panose="02010600030101010101" pitchFamily="2" charset="-122"/>
                <a:sym typeface="宋体" panose="02010600030101010101" pitchFamily="2" charset="-122"/>
              </a:rPr>
              <a:t>SO10605</a:t>
            </a:r>
            <a:endParaRPr lang="zh-CN" altLang="en-US" sz="2000" dirty="0">
              <a:latin typeface="宋体" panose="02010600030101010101" pitchFamily="2" charset="-122"/>
              <a:ea typeface="宋体" panose="02010600030101010101" pitchFamily="2" charset="-122"/>
              <a:sym typeface="宋体" panose="02010600030101010101" pitchFamily="2" charset="-122"/>
            </a:endParaRPr>
          </a:p>
          <a:p>
            <a:pPr marL="0" lvl="2" indent="914400" defTabSz="0" eaLnBrk="0" fontAlgn="ctr" hangingPunct="0">
              <a:lnSpc>
                <a:spcPct val="130000"/>
              </a:lnSpc>
              <a:buClr>
                <a:srgbClr val="FF0000"/>
              </a:buClr>
              <a:buSzPct val="70000"/>
              <a:buFont typeface="Wingdings" panose="05000000000000000000" pitchFamily="2" charset="2"/>
              <a:buChar char="n"/>
              <a:tabLst>
                <a:tab pos="136525" algn="l"/>
              </a:tabLst>
            </a:pPr>
            <a:endParaRPr lang="zh-CN" altLang="en-US" sz="2000" dirty="0">
              <a:latin typeface="宋体" panose="02010600030101010101" pitchFamily="2" charset="-122"/>
              <a:ea typeface="宋体" panose="02010600030101010101" pitchFamily="2" charset="-122"/>
              <a:sym typeface="宋体" panose="02010600030101010101" pitchFamily="2" charset="-122"/>
            </a:endParaRPr>
          </a:p>
          <a:p>
            <a:pPr marL="0" lvl="2" indent="914400" defTabSz="0" eaLnBrk="0" fontAlgn="ctr" hangingPunct="0">
              <a:lnSpc>
                <a:spcPct val="130000"/>
              </a:lnSpc>
              <a:buClr>
                <a:srgbClr val="FF0000"/>
              </a:buClr>
              <a:buSzPct val="70000"/>
              <a:buFont typeface="Wingdings" panose="05000000000000000000" pitchFamily="2" charset="2"/>
              <a:buChar char="n"/>
              <a:tabLst>
                <a:tab pos="136525" algn="l"/>
              </a:tabLst>
            </a:pPr>
            <a:endParaRPr lang="zh-CN" altLang="en-US" sz="2000" dirty="0">
              <a:latin typeface="Arial" panose="020B0604020202020204" charset="-12"/>
              <a:ea typeface="宋体" panose="02010600030101010101" pitchFamily="2" charset="-122"/>
              <a:sym typeface="宋体" panose="02010600030101010101" pitchFamily="2" charset="-122"/>
            </a:endParaRPr>
          </a:p>
          <a:p>
            <a:pPr marL="0" lvl="2" indent="914400" defTabSz="0" eaLnBrk="0" fontAlgn="ctr" hangingPunct="0">
              <a:lnSpc>
                <a:spcPct val="130000"/>
              </a:lnSpc>
              <a:buClr>
                <a:srgbClr val="FF0000"/>
              </a:buClr>
              <a:buSzPct val="70000"/>
              <a:buFont typeface="Wingdings" panose="05000000000000000000" pitchFamily="2" charset="2"/>
              <a:buChar char="n"/>
              <a:tabLst>
                <a:tab pos="136525" algn="l"/>
              </a:tabLst>
            </a:pPr>
            <a:endParaRPr lang="zh-CN" altLang="en-US" sz="2000" dirty="0">
              <a:latin typeface="Arial" panose="020B0604020202020204" charset="-12"/>
              <a:ea typeface="宋体" panose="02010600030101010101" pitchFamily="2" charset="-122"/>
              <a:sym typeface="宋体" panose="02010600030101010101" pitchFamily="2" charset="-122"/>
            </a:endParaRPr>
          </a:p>
          <a:p>
            <a:pPr marL="0" lvl="2" indent="914400" defTabSz="0" eaLnBrk="0" fontAlgn="ctr" hangingPunct="0">
              <a:lnSpc>
                <a:spcPct val="130000"/>
              </a:lnSpc>
              <a:buClr>
                <a:srgbClr val="FF0000"/>
              </a:buClr>
              <a:buSzPct val="70000"/>
              <a:buFont typeface="Wingdings" panose="05000000000000000000" pitchFamily="2" charset="2"/>
              <a:buChar char="n"/>
              <a:tabLst>
                <a:tab pos="136525" algn="l"/>
              </a:tabLst>
            </a:pPr>
            <a:endParaRPr lang="zh-CN" altLang="en-US" sz="2000" dirty="0">
              <a:latin typeface="Arial" panose="020B0604020202020204" charset="-12"/>
              <a:ea typeface="宋体" panose="02010600030101010101" pitchFamily="2" charset="-122"/>
              <a:sym typeface="宋体" panose="02010600030101010101" pitchFamily="2" charset="-122"/>
            </a:endParaRPr>
          </a:p>
          <a:p>
            <a:pPr marL="0" lvl="2" indent="914400" defTabSz="0" eaLnBrk="0" fontAlgn="ctr" hangingPunct="0">
              <a:lnSpc>
                <a:spcPct val="130000"/>
              </a:lnSpc>
              <a:buClr>
                <a:srgbClr val="FF0000"/>
              </a:buClr>
              <a:buSzPct val="70000"/>
              <a:buFont typeface="Wingdings" panose="05000000000000000000" pitchFamily="2" charset="2"/>
              <a:buChar char="n"/>
              <a:tabLst>
                <a:tab pos="136525" algn="l"/>
              </a:tabLst>
            </a:pPr>
            <a:endParaRPr lang="zh-CN" altLang="en-US" sz="2000" dirty="0">
              <a:latin typeface="Arial" panose="020B0604020202020204" charset="-12"/>
              <a:ea typeface="宋体" panose="02010600030101010101" pitchFamily="2" charset="-122"/>
              <a:sym typeface="宋体" panose="02010600030101010101" pitchFamily="2" charset="-122"/>
            </a:endParaRPr>
          </a:p>
          <a:p>
            <a:pPr marL="0" lvl="2" indent="914400" defTabSz="0" eaLnBrk="0" fontAlgn="ctr" hangingPunct="0">
              <a:lnSpc>
                <a:spcPct val="130000"/>
              </a:lnSpc>
              <a:buClr>
                <a:srgbClr val="FF0000"/>
              </a:buClr>
              <a:buSzPct val="70000"/>
              <a:buFont typeface="Wingdings" panose="05000000000000000000" pitchFamily="2" charset="2"/>
              <a:buChar char="n"/>
              <a:tabLst>
                <a:tab pos="136525" algn="l"/>
              </a:tabLst>
            </a:pPr>
            <a:endParaRPr lang="zh-CN" altLang="en-US" sz="2000" dirty="0">
              <a:latin typeface="Arial" panose="020B0604020202020204" charset="-12"/>
              <a:ea typeface="宋体" panose="02010600030101010101" pitchFamily="2" charset="-122"/>
              <a:sym typeface="宋体" panose="02010600030101010101" pitchFamily="2" charset="-122"/>
            </a:endParaRPr>
          </a:p>
          <a:p>
            <a:pPr marL="0" lvl="2" indent="914400" defTabSz="0" eaLnBrk="0" fontAlgn="ctr" hangingPunct="0">
              <a:lnSpc>
                <a:spcPct val="130000"/>
              </a:lnSpc>
              <a:buClr>
                <a:srgbClr val="FF0000"/>
              </a:buClr>
              <a:buSzPct val="70000"/>
              <a:buFont typeface="Wingdings" panose="05000000000000000000" pitchFamily="2" charset="2"/>
              <a:buChar char="n"/>
              <a:tabLst>
                <a:tab pos="136525" algn="l"/>
              </a:tabLst>
            </a:pPr>
            <a:endParaRPr lang="zh-CN" altLang="en-US" sz="2000" dirty="0">
              <a:latin typeface="Arial" panose="020B0604020202020204" charset="-12"/>
              <a:ea typeface="宋体" panose="02010600030101010101" pitchFamily="2" charset="-122"/>
              <a:sym typeface="宋体" panose="02010600030101010101" pitchFamily="2" charset="-122"/>
            </a:endParaRPr>
          </a:p>
        </p:txBody>
      </p:sp>
      <p:sp>
        <p:nvSpPr>
          <p:cNvPr id="102403" name="AutoShape 3"/>
          <p:cNvSpPr/>
          <p:nvPr/>
        </p:nvSpPr>
        <p:spPr>
          <a:xfrm>
            <a:off x="971550" y="1125538"/>
            <a:ext cx="3714750" cy="606425"/>
          </a:xfrm>
          <a:prstGeom prst="roundRect">
            <a:avLst>
              <a:gd name="adj" fmla="val 16667"/>
            </a:avLst>
          </a:prstGeom>
          <a:gradFill rotWithShape="1">
            <a:gsLst>
              <a:gs pos="0">
                <a:srgbClr val="6EFF01">
                  <a:alpha val="100000"/>
                </a:srgbClr>
              </a:gs>
              <a:gs pos="89999">
                <a:srgbClr val="0F5000">
                  <a:alpha val="100000"/>
                </a:srgbClr>
              </a:gs>
              <a:gs pos="100000">
                <a:srgbClr val="0F5000">
                  <a:alpha val="100000"/>
                </a:srgbClr>
              </a:gs>
            </a:gsLst>
            <a:lin ang="2700000" scaled="1"/>
            <a:tileRect/>
          </a:gradFill>
          <a:ln w="9525">
            <a:noFill/>
          </a:ln>
        </p:spPr>
        <p:txBody>
          <a:bodyPr anchor="ctr"/>
          <a:p>
            <a:pPr lvl="0" algn="ctr" eaLnBrk="0" fontAlgn="ctr" hangingPunct="0">
              <a:buClr>
                <a:srgbClr val="FF0000"/>
              </a:buClr>
              <a:buSzPct val="70000"/>
            </a:pPr>
            <a:r>
              <a:rPr lang="zh-CN" altLang="en-US" b="1" dirty="0">
                <a:solidFill>
                  <a:schemeClr val="bg1"/>
                </a:solidFill>
                <a:latin typeface="Arial" panose="020B0604020202020204" charset="-12"/>
                <a:ea typeface="宋体" panose="02010600030101010101" pitchFamily="2" charset="-122"/>
                <a:sym typeface="微软雅黑" panose="020B0503020204020204" pitchFamily="2" charset="-122"/>
              </a:rPr>
              <a:t>静电放电抗扰度</a:t>
            </a:r>
            <a:endParaRPr lang="zh-CN" altLang="en-US" dirty="0">
              <a:latin typeface="Arial" panose="020B0604020202020204" charset="-12"/>
              <a:ea typeface="宋体" panose="02010600030101010101" pitchFamily="2" charset="-122"/>
            </a:endParaRPr>
          </a:p>
        </p:txBody>
      </p:sp>
      <p:sp>
        <p:nvSpPr>
          <p:cNvPr id="102404" name="灯片编号占位符 1"/>
          <p:cNvSpPr/>
          <p:nvPr>
            <p:ph type="sldNum" sz="quarter" idx="12"/>
          </p:nvPr>
        </p:nvSpPr>
        <p:spPr/>
        <p:txBody>
          <a:bodyPr anchor="ctr"/>
          <a:p>
            <a:fld id="{9A0DB2DC-4C9A-4742-B13C-FB6460FD3503}" type="slidenum">
              <a:rPr lang="zh-CN" altLang="en-US" dirty="0">
                <a:solidFill>
                  <a:srgbClr val="898989"/>
                </a:solidFill>
                <a:latin typeface="Calibri" panose="020F0502020204030204" pitchFamily="2"/>
                <a:ea typeface="宋体" panose="02010600030101010101" pitchFamily="2" charset="-122"/>
              </a:rPr>
            </a:fld>
            <a:endParaRPr lang="zh-CN" altLang="en-US" dirty="0">
              <a:solidFill>
                <a:srgbClr val="898989"/>
              </a:solidFill>
              <a:latin typeface="Calibri" panose="020F0502020204030204" pitchFamily="2"/>
              <a:ea typeface="宋体" panose="02010600030101010101" pitchFamily="2" charset="-122"/>
            </a:endParaRPr>
          </a:p>
        </p:txBody>
      </p:sp>
      <p:pic>
        <p:nvPicPr>
          <p:cNvPr id="102405" name="图片 7" descr="20150428143543774"/>
          <p:cNvPicPr>
            <a:picLocks noChangeAspect="1"/>
          </p:cNvPicPr>
          <p:nvPr/>
        </p:nvPicPr>
        <p:blipFill>
          <a:blip r:embed="rId1"/>
          <a:stretch>
            <a:fillRect/>
          </a:stretch>
        </p:blipFill>
        <p:spPr>
          <a:xfrm>
            <a:off x="539750" y="3213100"/>
            <a:ext cx="4346575" cy="1939925"/>
          </a:xfrm>
          <a:prstGeom prst="rect">
            <a:avLst/>
          </a:prstGeom>
          <a:noFill/>
          <a:ln w="9525">
            <a:noFill/>
          </a:ln>
        </p:spPr>
      </p:pic>
      <p:pic>
        <p:nvPicPr>
          <p:cNvPr id="102406" name="图片 24" descr="P12-车内静电示意图"/>
          <p:cNvPicPr>
            <a:picLocks noChangeAspect="1"/>
          </p:cNvPicPr>
          <p:nvPr/>
        </p:nvPicPr>
        <p:blipFill>
          <a:blip r:embed="rId2"/>
          <a:stretch>
            <a:fillRect/>
          </a:stretch>
        </p:blipFill>
        <p:spPr>
          <a:xfrm>
            <a:off x="4833938" y="3154363"/>
            <a:ext cx="3754437" cy="1973262"/>
          </a:xfrm>
          <a:prstGeom prst="rect">
            <a:avLst/>
          </a:prstGeom>
          <a:noFill/>
          <a:ln w="9525">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4449" name="Text Box 2"/>
          <p:cNvSpPr txBox="1"/>
          <p:nvPr/>
        </p:nvSpPr>
        <p:spPr>
          <a:xfrm>
            <a:off x="1062038" y="1217613"/>
            <a:ext cx="7038975" cy="365125"/>
          </a:xfrm>
          <a:prstGeom prst="rect">
            <a:avLst/>
          </a:prstGeom>
          <a:noFill/>
          <a:ln w="9525">
            <a:noFill/>
          </a:ln>
        </p:spPr>
        <p:txBody>
          <a:bodyPr anchor="ctr">
            <a:spAutoFit/>
          </a:bodyPr>
          <a:p>
            <a:pPr lvl="0"/>
            <a:endParaRPr lang="zh-CN" altLang="en-US" sz="1800" dirty="0">
              <a:latin typeface="Arial" panose="020B0604020202020204" charset="-12"/>
              <a:ea typeface="宋体" panose="02010600030101010101" pitchFamily="2" charset="-122"/>
            </a:endParaRPr>
          </a:p>
        </p:txBody>
      </p:sp>
      <p:sp>
        <p:nvSpPr>
          <p:cNvPr id="104450" name="AutoShape 4"/>
          <p:cNvSpPr/>
          <p:nvPr/>
        </p:nvSpPr>
        <p:spPr>
          <a:xfrm>
            <a:off x="539750" y="1341438"/>
            <a:ext cx="7920038" cy="4822825"/>
          </a:xfrm>
          <a:prstGeom prst="roundRect">
            <a:avLst>
              <a:gd name="adj" fmla="val 4782"/>
            </a:avLst>
          </a:prstGeom>
          <a:noFill/>
          <a:ln w="9525">
            <a:noFill/>
          </a:ln>
        </p:spPr>
        <p:txBody>
          <a:bodyPr anchor="ctr"/>
          <a:p>
            <a:pPr marL="0" lvl="2" indent="914400" defTabSz="0" eaLnBrk="0" fontAlgn="ctr" hangingPunct="0">
              <a:lnSpc>
                <a:spcPct val="130000"/>
              </a:lnSpc>
              <a:buClr>
                <a:srgbClr val="FF0000"/>
              </a:buClr>
              <a:buSzPct val="70000"/>
              <a:buFont typeface="Wingdings" panose="05000000000000000000" pitchFamily="2" charset="2"/>
              <a:buNone/>
              <a:tabLst>
                <a:tab pos="136525" algn="l"/>
              </a:tabLst>
            </a:pPr>
            <a:endParaRPr lang="zh-CN" altLang="en-US" sz="2000" b="1" dirty="0">
              <a:latin typeface="宋体" panose="02010600030101010101" pitchFamily="2" charset="-122"/>
              <a:ea typeface="宋体" panose="02010600030101010101" pitchFamily="2" charset="-122"/>
              <a:sym typeface="宋体" panose="02010600030101010101" pitchFamily="2" charset="-122"/>
            </a:endParaRPr>
          </a:p>
          <a:p>
            <a:pPr marL="0" lvl="2" indent="914400" defTabSz="0" eaLnBrk="0" fontAlgn="ctr" hangingPunct="0">
              <a:lnSpc>
                <a:spcPct val="130000"/>
              </a:lnSpc>
              <a:buClr>
                <a:srgbClr val="FF0000"/>
              </a:buClr>
              <a:buSzPct val="70000"/>
              <a:buFont typeface="Wingdings" panose="05000000000000000000" pitchFamily="2" charset="2"/>
              <a:buNone/>
              <a:tabLst>
                <a:tab pos="136525" algn="l"/>
              </a:tabLst>
            </a:pPr>
            <a:endParaRPr lang="zh-CN" altLang="en-US" sz="2000" dirty="0">
              <a:latin typeface="Arial" panose="020B0604020202020204" charset="-12"/>
              <a:ea typeface="宋体" panose="02010600030101010101" pitchFamily="2" charset="-122"/>
              <a:sym typeface="宋体" panose="02010600030101010101" pitchFamily="2" charset="-122"/>
            </a:endParaRPr>
          </a:p>
          <a:p>
            <a:pPr marL="0" lvl="2" defTabSz="0" eaLnBrk="0" fontAlgn="ctr" hangingPunct="0">
              <a:lnSpc>
                <a:spcPct val="130000"/>
              </a:lnSpc>
              <a:buClr>
                <a:srgbClr val="FF0000"/>
              </a:buClr>
              <a:buSzPct val="70000"/>
              <a:buFont typeface="Wingdings" panose="05000000000000000000" pitchFamily="2" charset="2"/>
              <a:tabLst>
                <a:tab pos="136525" algn="l"/>
              </a:tabLst>
            </a:pPr>
            <a:r>
              <a:rPr lang="zh-CN" altLang="en-US" sz="2000" dirty="0">
                <a:latin typeface="Arial" panose="020B0604020202020204" charset="-12"/>
                <a:ea typeface="宋体" panose="02010600030101010101" pitchFamily="2" charset="-122"/>
                <a:sym typeface="宋体" panose="02010600030101010101" pitchFamily="2" charset="-122"/>
              </a:rPr>
              <a:t>测试方法：直接接触放电、直接空气放电、间接耦合放电。</a:t>
            </a:r>
            <a:endParaRPr lang="zh-CN" altLang="en-US" sz="2000" dirty="0">
              <a:latin typeface="Arial" panose="020B0604020202020204" charset="-12"/>
              <a:ea typeface="宋体" panose="02010600030101010101" pitchFamily="2" charset="-122"/>
              <a:sym typeface="宋体" panose="02010600030101010101" pitchFamily="2" charset="-122"/>
            </a:endParaRPr>
          </a:p>
          <a:p>
            <a:pPr marL="0" lvl="2" defTabSz="0" eaLnBrk="0" fontAlgn="ctr" hangingPunct="0">
              <a:lnSpc>
                <a:spcPct val="130000"/>
              </a:lnSpc>
              <a:buClr>
                <a:srgbClr val="FF0000"/>
              </a:buClr>
              <a:buSzPct val="70000"/>
              <a:buFont typeface="Wingdings" panose="05000000000000000000" pitchFamily="2" charset="2"/>
              <a:tabLst>
                <a:tab pos="136525" algn="l"/>
              </a:tabLst>
            </a:pPr>
            <a:r>
              <a:rPr lang="zh-CN" altLang="en-US" sz="2000" dirty="0">
                <a:latin typeface="Arial" panose="020B0604020202020204" charset="-12"/>
                <a:ea typeface="宋体" panose="02010600030101010101" pitchFamily="2" charset="-122"/>
                <a:sym typeface="宋体" panose="02010600030101010101" pitchFamily="2" charset="-122"/>
              </a:rPr>
              <a:t>测试设备：</a:t>
            </a:r>
            <a:r>
              <a:rPr lang="en-US" altLang="zh-CN" sz="2000" dirty="0">
                <a:latin typeface="Arial" panose="020B0604020202020204" charset="-12"/>
                <a:ea typeface="宋体" panose="02010600030101010101" pitchFamily="2" charset="-122"/>
                <a:sym typeface="宋体" panose="02010600030101010101" pitchFamily="2" charset="-122"/>
              </a:rPr>
              <a:t>EMS61000-2A</a:t>
            </a:r>
            <a:r>
              <a:rPr lang="zh-CN" altLang="en-US" sz="2000" dirty="0">
                <a:latin typeface="Arial" panose="020B0604020202020204" charset="-12"/>
                <a:ea typeface="宋体" panose="02010600030101010101" pitchFamily="2" charset="-122"/>
                <a:sym typeface="宋体" panose="02010600030101010101" pitchFamily="2" charset="-122"/>
              </a:rPr>
              <a:t>静电发生器、</a:t>
            </a:r>
            <a:r>
              <a:rPr lang="en-US" altLang="zh-CN" sz="2000" dirty="0">
                <a:latin typeface="Arial" panose="020B0604020202020204" charset="-12"/>
                <a:ea typeface="宋体" panose="02010600030101010101" pitchFamily="2" charset="-122"/>
                <a:sym typeface="宋体" panose="02010600030101010101" pitchFamily="2" charset="-122"/>
              </a:rPr>
              <a:t>ESDD-2</a:t>
            </a:r>
            <a:r>
              <a:rPr lang="zh-CN" altLang="en-US" sz="2000" dirty="0">
                <a:latin typeface="Arial" panose="020B0604020202020204" charset="-12"/>
                <a:ea typeface="宋体" panose="02010600030101010101" pitchFamily="2" charset="-122"/>
                <a:sym typeface="宋体" panose="02010600030101010101" pitchFamily="2" charset="-122"/>
              </a:rPr>
              <a:t>标准静电桌</a:t>
            </a:r>
            <a:endParaRPr lang="zh-CN" altLang="en-US" sz="2000" dirty="0">
              <a:latin typeface="Arial" panose="020B0604020202020204" charset="-12"/>
              <a:ea typeface="宋体" panose="02010600030101010101" pitchFamily="2" charset="-122"/>
              <a:sym typeface="宋体" panose="02010600030101010101" pitchFamily="2" charset="-122"/>
            </a:endParaRPr>
          </a:p>
          <a:p>
            <a:pPr marL="0" lvl="2" defTabSz="0" eaLnBrk="0" fontAlgn="ctr" hangingPunct="0">
              <a:lnSpc>
                <a:spcPct val="130000"/>
              </a:lnSpc>
              <a:buClr>
                <a:srgbClr val="FF0000"/>
              </a:buClr>
              <a:buSzPct val="70000"/>
              <a:buFont typeface="Wingdings" panose="05000000000000000000" pitchFamily="2" charset="2"/>
              <a:tabLst>
                <a:tab pos="136525" algn="l"/>
              </a:tabLst>
            </a:pPr>
            <a:r>
              <a:rPr lang="zh-CN" altLang="en-US" sz="2000" dirty="0">
                <a:latin typeface="Arial" panose="020B0604020202020204" charset="-12"/>
                <a:ea typeface="宋体" panose="02010600030101010101" pitchFamily="2" charset="-122"/>
                <a:sym typeface="宋体" panose="02010600030101010101" pitchFamily="2" charset="-122"/>
              </a:rPr>
              <a:t>放电网络：</a:t>
            </a:r>
            <a:r>
              <a:rPr lang="zh-CN" altLang="en-US" sz="2000" dirty="0">
                <a:solidFill>
                  <a:srgbClr val="000000"/>
                </a:solidFill>
                <a:latin typeface="宋体" panose="02010600030101010101" pitchFamily="2" charset="-122"/>
                <a:ea typeface="宋体" panose="02010600030101010101" pitchFamily="2" charset="-122"/>
                <a:sym typeface="宋体" panose="02010600030101010101" pitchFamily="2" charset="-122"/>
              </a:rPr>
              <a:t>330pF/330Ω、330pF/2000Ω、150pF/330Ω、150pF/2000Ω</a:t>
            </a:r>
            <a:endParaRPr lang="zh-CN" altLang="en-US" sz="2000" dirty="0">
              <a:solidFill>
                <a:srgbClr val="000000"/>
              </a:solidFill>
              <a:latin typeface="宋体" panose="02010600030101010101" pitchFamily="2" charset="-122"/>
              <a:ea typeface="宋体" panose="02010600030101010101" pitchFamily="2" charset="-122"/>
              <a:sym typeface="Arial" panose="020B0604020202020204" pitchFamily="34" charset="0"/>
            </a:endParaRPr>
          </a:p>
          <a:p>
            <a:pPr lvl="0" defTabSz="0">
              <a:lnSpc>
                <a:spcPct val="120000"/>
              </a:lnSpc>
              <a:tabLst>
                <a:tab pos="136525" algn="l"/>
              </a:tabLst>
            </a:pPr>
            <a:endParaRPr lang="zh-CN" altLang="en-US" sz="2000" b="1" dirty="0">
              <a:latin typeface="Arial" panose="020B0604020202020204" charset="-12"/>
              <a:ea typeface="宋体" panose="02010600030101010101" pitchFamily="2" charset="-122"/>
              <a:sym typeface="宋体" panose="02010600030101010101" pitchFamily="2" charset="-122"/>
            </a:endParaRPr>
          </a:p>
          <a:p>
            <a:pPr marL="0" lvl="2" indent="914400" defTabSz="0" eaLnBrk="0" fontAlgn="ctr" hangingPunct="0">
              <a:lnSpc>
                <a:spcPct val="130000"/>
              </a:lnSpc>
              <a:buClr>
                <a:srgbClr val="FF0000"/>
              </a:buClr>
              <a:buSzPct val="70000"/>
              <a:buFont typeface="Wingdings" panose="05000000000000000000" pitchFamily="2" charset="2"/>
              <a:buChar char="n"/>
              <a:tabLst>
                <a:tab pos="136525" algn="l"/>
              </a:tabLst>
            </a:pPr>
            <a:endParaRPr lang="zh-CN" altLang="en-US" sz="2000" b="1" dirty="0">
              <a:latin typeface="Arial" panose="020B0604020202020204" charset="-12"/>
              <a:ea typeface="宋体" panose="02010600030101010101" pitchFamily="2" charset="-122"/>
              <a:sym typeface="宋体" panose="02010600030101010101" pitchFamily="2" charset="-122"/>
            </a:endParaRPr>
          </a:p>
          <a:p>
            <a:pPr marL="0" lvl="2" indent="914400" defTabSz="0" eaLnBrk="0" fontAlgn="ctr" hangingPunct="0">
              <a:lnSpc>
                <a:spcPct val="130000"/>
              </a:lnSpc>
              <a:buClr>
                <a:srgbClr val="FF0000"/>
              </a:buClr>
              <a:buSzPct val="70000"/>
              <a:buFont typeface="Wingdings" panose="05000000000000000000" pitchFamily="2" charset="2"/>
              <a:buChar char="n"/>
              <a:tabLst>
                <a:tab pos="136525" algn="l"/>
              </a:tabLst>
            </a:pPr>
            <a:endParaRPr lang="zh-CN" altLang="en-US" sz="2000" b="1" dirty="0">
              <a:latin typeface="Arial" panose="020B0604020202020204" charset="-12"/>
              <a:ea typeface="宋体" panose="02010600030101010101" pitchFamily="2" charset="-122"/>
              <a:sym typeface="宋体" panose="02010600030101010101" pitchFamily="2" charset="-122"/>
            </a:endParaRPr>
          </a:p>
          <a:p>
            <a:pPr marL="0" lvl="2" indent="914400" defTabSz="0" eaLnBrk="0" fontAlgn="ctr" hangingPunct="0">
              <a:lnSpc>
                <a:spcPct val="130000"/>
              </a:lnSpc>
              <a:buClr>
                <a:srgbClr val="FF0000"/>
              </a:buClr>
              <a:buSzPct val="70000"/>
              <a:buFont typeface="Wingdings" panose="05000000000000000000" pitchFamily="2" charset="2"/>
              <a:buChar char="n"/>
              <a:tabLst>
                <a:tab pos="136525" algn="l"/>
              </a:tabLst>
            </a:pPr>
            <a:endParaRPr lang="zh-CN" altLang="en-US" sz="2000" b="1" dirty="0">
              <a:latin typeface="Arial" panose="020B0604020202020204" charset="-12"/>
              <a:ea typeface="宋体" panose="02010600030101010101" pitchFamily="2" charset="-122"/>
              <a:sym typeface="宋体" panose="02010600030101010101" pitchFamily="2" charset="-122"/>
            </a:endParaRPr>
          </a:p>
          <a:p>
            <a:pPr marL="0" lvl="2" indent="914400" defTabSz="0" eaLnBrk="0" fontAlgn="ctr" hangingPunct="0">
              <a:lnSpc>
                <a:spcPct val="130000"/>
              </a:lnSpc>
              <a:buClr>
                <a:srgbClr val="FF0000"/>
              </a:buClr>
              <a:buSzPct val="70000"/>
              <a:buFont typeface="Wingdings" panose="05000000000000000000" pitchFamily="2" charset="2"/>
              <a:buChar char="n"/>
              <a:tabLst>
                <a:tab pos="136525" algn="l"/>
              </a:tabLst>
            </a:pPr>
            <a:endParaRPr lang="zh-CN" altLang="en-US" sz="2000" b="1" dirty="0">
              <a:latin typeface="Arial" panose="020B0604020202020204" charset="-12"/>
              <a:ea typeface="宋体" panose="02010600030101010101" pitchFamily="2" charset="-122"/>
              <a:sym typeface="宋体" panose="02010600030101010101" pitchFamily="2" charset="-122"/>
            </a:endParaRPr>
          </a:p>
          <a:p>
            <a:pPr marL="0" lvl="2" indent="914400" defTabSz="0" eaLnBrk="0" fontAlgn="ctr" hangingPunct="0">
              <a:lnSpc>
                <a:spcPct val="130000"/>
              </a:lnSpc>
              <a:buClr>
                <a:srgbClr val="FF0000"/>
              </a:buClr>
              <a:buSzPct val="70000"/>
              <a:buFont typeface="Wingdings" panose="05000000000000000000" pitchFamily="2" charset="2"/>
              <a:buChar char="n"/>
              <a:tabLst>
                <a:tab pos="136525" algn="l"/>
              </a:tabLst>
            </a:pPr>
            <a:endParaRPr lang="zh-CN" altLang="en-US" sz="2000" b="1" dirty="0">
              <a:latin typeface="Arial" panose="020B0604020202020204" charset="-12"/>
              <a:ea typeface="宋体" panose="02010600030101010101" pitchFamily="2" charset="-122"/>
              <a:sym typeface="宋体" panose="02010600030101010101" pitchFamily="2" charset="-122"/>
            </a:endParaRPr>
          </a:p>
          <a:p>
            <a:pPr marL="0" lvl="2" indent="914400" defTabSz="0" eaLnBrk="0" fontAlgn="ctr" hangingPunct="0">
              <a:lnSpc>
                <a:spcPct val="130000"/>
              </a:lnSpc>
              <a:buClr>
                <a:srgbClr val="FF0000"/>
              </a:buClr>
              <a:buSzPct val="70000"/>
              <a:buFont typeface="Wingdings" panose="05000000000000000000" pitchFamily="2" charset="2"/>
              <a:buChar char="n"/>
              <a:tabLst>
                <a:tab pos="136525" algn="l"/>
              </a:tabLst>
            </a:pPr>
            <a:endParaRPr lang="zh-CN" altLang="en-US" sz="2000" b="1" dirty="0">
              <a:latin typeface="Arial" panose="020B0604020202020204" charset="-12"/>
              <a:ea typeface="宋体" panose="02010600030101010101" pitchFamily="2" charset="-122"/>
              <a:sym typeface="宋体" panose="02010600030101010101" pitchFamily="2" charset="-122"/>
            </a:endParaRPr>
          </a:p>
          <a:p>
            <a:pPr marL="0" lvl="2" indent="914400" defTabSz="0" eaLnBrk="0" fontAlgn="ctr" hangingPunct="0">
              <a:lnSpc>
                <a:spcPct val="130000"/>
              </a:lnSpc>
              <a:buClr>
                <a:srgbClr val="FF0000"/>
              </a:buClr>
              <a:buSzPct val="70000"/>
              <a:buFont typeface="Wingdings" panose="05000000000000000000" pitchFamily="2" charset="2"/>
              <a:buChar char="n"/>
              <a:tabLst>
                <a:tab pos="136525" algn="l"/>
              </a:tabLst>
            </a:pPr>
            <a:endParaRPr lang="zh-CN" altLang="en-US" sz="2000" b="1" dirty="0">
              <a:latin typeface="Arial" panose="020B0604020202020204" charset="-12"/>
              <a:ea typeface="宋体" panose="02010600030101010101" pitchFamily="2" charset="-122"/>
              <a:sym typeface="宋体" panose="02010600030101010101" pitchFamily="2" charset="-122"/>
            </a:endParaRPr>
          </a:p>
          <a:p>
            <a:pPr marL="0" lvl="2" indent="914400" defTabSz="0" eaLnBrk="0" fontAlgn="ctr" hangingPunct="0">
              <a:lnSpc>
                <a:spcPct val="130000"/>
              </a:lnSpc>
              <a:buClr>
                <a:srgbClr val="FF0000"/>
              </a:buClr>
              <a:buSzPct val="70000"/>
              <a:buFont typeface="Wingdings" panose="05000000000000000000" pitchFamily="2" charset="2"/>
              <a:buNone/>
              <a:tabLst>
                <a:tab pos="136525" algn="l"/>
              </a:tabLst>
            </a:pPr>
            <a:endParaRPr lang="zh-CN" altLang="en-US" sz="1800" b="1" dirty="0">
              <a:latin typeface="Arial" panose="020B0604020202020204" charset="-12"/>
              <a:ea typeface="宋体" panose="02010600030101010101" pitchFamily="2" charset="-122"/>
              <a:sym typeface="宋体" panose="02010600030101010101" pitchFamily="2" charset="-122"/>
            </a:endParaRPr>
          </a:p>
        </p:txBody>
      </p:sp>
      <p:sp>
        <p:nvSpPr>
          <p:cNvPr id="104451" name="AutoShape 3"/>
          <p:cNvSpPr/>
          <p:nvPr/>
        </p:nvSpPr>
        <p:spPr>
          <a:xfrm>
            <a:off x="971550" y="981075"/>
            <a:ext cx="3714750" cy="606425"/>
          </a:xfrm>
          <a:prstGeom prst="roundRect">
            <a:avLst>
              <a:gd name="adj" fmla="val 16667"/>
            </a:avLst>
          </a:prstGeom>
          <a:gradFill rotWithShape="1">
            <a:gsLst>
              <a:gs pos="0">
                <a:srgbClr val="6EFF01">
                  <a:alpha val="100000"/>
                </a:srgbClr>
              </a:gs>
              <a:gs pos="89999">
                <a:srgbClr val="0F5000">
                  <a:alpha val="100000"/>
                </a:srgbClr>
              </a:gs>
              <a:gs pos="100000">
                <a:srgbClr val="0F5000">
                  <a:alpha val="100000"/>
                </a:srgbClr>
              </a:gs>
            </a:gsLst>
            <a:lin ang="2700000" scaled="1"/>
            <a:tileRect/>
          </a:gradFill>
          <a:ln w="9525">
            <a:noFill/>
          </a:ln>
        </p:spPr>
        <p:txBody>
          <a:bodyPr anchor="ctr"/>
          <a:p>
            <a:pPr lvl="0" algn="ctr" eaLnBrk="0" fontAlgn="ctr" hangingPunct="0">
              <a:buClr>
                <a:srgbClr val="FF0000"/>
              </a:buClr>
              <a:buSzPct val="70000"/>
            </a:pPr>
            <a:r>
              <a:rPr lang="zh-CN" altLang="en-US" b="1" dirty="0">
                <a:solidFill>
                  <a:schemeClr val="bg1"/>
                </a:solidFill>
                <a:latin typeface="Arial" panose="020B0604020202020204" charset="-12"/>
                <a:ea typeface="宋体" panose="02010600030101010101" pitchFamily="2" charset="-122"/>
                <a:sym typeface="微软雅黑" panose="020B0503020204020204" pitchFamily="2" charset="-122"/>
              </a:rPr>
              <a:t>静电放电抗扰度</a:t>
            </a:r>
            <a:endParaRPr lang="zh-CN" altLang="en-US" dirty="0">
              <a:latin typeface="Arial" panose="020B0604020202020204" charset="-12"/>
              <a:ea typeface="宋体" panose="02010600030101010101" pitchFamily="2" charset="-122"/>
            </a:endParaRPr>
          </a:p>
        </p:txBody>
      </p:sp>
      <p:pic>
        <p:nvPicPr>
          <p:cNvPr id="104452" name="Picture 5"/>
          <p:cNvPicPr>
            <a:picLocks noChangeAspect="1"/>
          </p:cNvPicPr>
          <p:nvPr/>
        </p:nvPicPr>
        <p:blipFill>
          <a:blip r:embed="rId1"/>
          <a:stretch>
            <a:fillRect/>
          </a:stretch>
        </p:blipFill>
        <p:spPr>
          <a:xfrm>
            <a:off x="2555875" y="2924175"/>
            <a:ext cx="5180013" cy="3286125"/>
          </a:xfrm>
          <a:prstGeom prst="rect">
            <a:avLst/>
          </a:prstGeom>
          <a:noFill/>
          <a:ln w="9525">
            <a:noFill/>
          </a:ln>
        </p:spPr>
      </p:pic>
      <p:sp>
        <p:nvSpPr>
          <p:cNvPr id="104453" name="灯片编号占位符 1"/>
          <p:cNvSpPr/>
          <p:nvPr>
            <p:ph type="sldNum" sz="quarter" idx="12"/>
          </p:nvPr>
        </p:nvSpPr>
        <p:spPr/>
        <p:txBody>
          <a:bodyPr anchor="ctr"/>
          <a:p>
            <a:fld id="{9A0DB2DC-4C9A-4742-B13C-FB6460FD3503}" type="slidenum">
              <a:rPr lang="zh-CN" altLang="en-US" dirty="0">
                <a:solidFill>
                  <a:srgbClr val="898989"/>
                </a:solidFill>
                <a:latin typeface="Calibri" panose="020F0502020204030204" pitchFamily="2"/>
                <a:ea typeface="宋体" panose="02010600030101010101" pitchFamily="2" charset="-122"/>
              </a:rPr>
            </a:fld>
            <a:endParaRPr lang="zh-CN" altLang="en-US" dirty="0">
              <a:solidFill>
                <a:srgbClr val="898989"/>
              </a:solidFill>
              <a:latin typeface="Calibri" panose="020F0502020204030204" pitchFamily="2"/>
              <a:ea typeface="宋体" panose="02010600030101010101" pitchFamily="2" charset="-122"/>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3" name="Text Box 2"/>
          <p:cNvSpPr txBox="1"/>
          <p:nvPr/>
        </p:nvSpPr>
        <p:spPr>
          <a:xfrm>
            <a:off x="1062038" y="1217613"/>
            <a:ext cx="7038975" cy="365125"/>
          </a:xfrm>
          <a:prstGeom prst="rect">
            <a:avLst/>
          </a:prstGeom>
          <a:noFill/>
          <a:ln w="9525">
            <a:noFill/>
          </a:ln>
        </p:spPr>
        <p:txBody>
          <a:bodyPr anchor="ctr">
            <a:spAutoFit/>
          </a:bodyPr>
          <a:p>
            <a:pPr lvl="0" eaLnBrk="0" hangingPunct="0"/>
            <a:endParaRPr lang="zh-CN" altLang="en-US" sz="1800" dirty="0">
              <a:latin typeface="Arial" panose="020B0604020202020204" pitchFamily="34" charset="0"/>
              <a:ea typeface="宋体" panose="02010600030101010101" pitchFamily="2" charset="-122"/>
            </a:endParaRPr>
          </a:p>
        </p:txBody>
      </p:sp>
      <p:sp>
        <p:nvSpPr>
          <p:cNvPr id="23554" name="AutoShape 4"/>
          <p:cNvSpPr/>
          <p:nvPr/>
        </p:nvSpPr>
        <p:spPr>
          <a:xfrm>
            <a:off x="612775" y="1485900"/>
            <a:ext cx="7920038" cy="4679950"/>
          </a:xfrm>
          <a:prstGeom prst="roundRect">
            <a:avLst>
              <a:gd name="adj" fmla="val 4782"/>
            </a:avLst>
          </a:prstGeom>
          <a:noFill/>
          <a:ln w="9525">
            <a:noFill/>
          </a:ln>
        </p:spPr>
        <p:txBody>
          <a:bodyPr anchor="ctr"/>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Char char="n"/>
              <a:tabLst>
                <a:tab pos="136525" algn="l"/>
              </a:tabLst>
            </a:pPr>
            <a:endParaRPr lang="zh-CN" altLang="en-US" sz="16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p:txBody>
      </p:sp>
      <p:sp>
        <p:nvSpPr>
          <p:cNvPr id="23555" name="AutoShape 3"/>
          <p:cNvSpPr/>
          <p:nvPr/>
        </p:nvSpPr>
        <p:spPr>
          <a:xfrm>
            <a:off x="971550" y="981075"/>
            <a:ext cx="5182870" cy="752475"/>
          </a:xfrm>
          <a:prstGeom prst="roundRect">
            <a:avLst>
              <a:gd name="adj" fmla="val 16667"/>
            </a:avLst>
          </a:prstGeom>
          <a:gradFill rotWithShape="1">
            <a:gsLst>
              <a:gs pos="0">
                <a:srgbClr val="6EFF01">
                  <a:alpha val="100000"/>
                </a:srgbClr>
              </a:gs>
              <a:gs pos="89999">
                <a:srgbClr val="0F5000">
                  <a:alpha val="100000"/>
                </a:srgbClr>
              </a:gs>
              <a:gs pos="100000">
                <a:srgbClr val="0F5000">
                  <a:alpha val="100000"/>
                </a:srgbClr>
              </a:gs>
            </a:gsLst>
            <a:lin ang="2700000" scaled="1"/>
            <a:tileRect/>
          </a:gradFill>
          <a:ln w="9525">
            <a:noFill/>
          </a:ln>
        </p:spPr>
        <p:txBody>
          <a:bodyPr anchor="ctr"/>
          <a:p>
            <a:pPr lvl="0" algn="ctr" eaLnBrk="0" fontAlgn="ctr" hangingPunct="0">
              <a:buClr>
                <a:srgbClr val="FF0000"/>
              </a:buClr>
              <a:buSzPct val="70000"/>
            </a:pPr>
            <a:r>
              <a:rPr lang="zh-CN" altLang="en-US" b="1" dirty="0">
                <a:solidFill>
                  <a:schemeClr val="bg1"/>
                </a:solidFill>
                <a:latin typeface="微软雅黑" panose="020B0503020204020204" pitchFamily="2" charset="-122"/>
                <a:ea typeface="微软雅黑" panose="020B0503020204020204" pitchFamily="2" charset="-122"/>
                <a:sym typeface="微软雅黑" panose="020B0503020204020204" pitchFamily="2" charset="-122"/>
              </a:rPr>
              <a:t>汽车电子EMI测试分类</a:t>
            </a:r>
            <a:endParaRPr lang="zh-CN" altLang="en-US" b="1" dirty="0">
              <a:solidFill>
                <a:schemeClr val="bg1"/>
              </a:solidFill>
              <a:latin typeface="微软雅黑" panose="020B0503020204020204" pitchFamily="2" charset="-122"/>
              <a:ea typeface="微软雅黑" panose="020B0503020204020204" pitchFamily="2" charset="-122"/>
              <a:sym typeface="微软雅黑" panose="020B0503020204020204" pitchFamily="2" charset="-122"/>
            </a:endParaRPr>
          </a:p>
        </p:txBody>
      </p:sp>
      <p:sp>
        <p:nvSpPr>
          <p:cNvPr id="23556" name="AutoShape 4"/>
          <p:cNvSpPr/>
          <p:nvPr/>
        </p:nvSpPr>
        <p:spPr>
          <a:xfrm>
            <a:off x="739775" y="1612900"/>
            <a:ext cx="7920038" cy="4679950"/>
          </a:xfrm>
          <a:prstGeom prst="roundRect">
            <a:avLst>
              <a:gd name="adj" fmla="val 4782"/>
            </a:avLst>
          </a:prstGeom>
          <a:noFill/>
          <a:ln w="9525">
            <a:noFill/>
          </a:ln>
        </p:spPr>
        <p:txBody>
          <a:bodyPr wrap="square" anchor="ctr"/>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Char char="n"/>
              <a:tabLst>
                <a:tab pos="136525" algn="l"/>
              </a:tabLst>
            </a:pPr>
            <a:endParaRPr lang="zh-CN" altLang="en-US" sz="16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p:txBody>
      </p:sp>
      <p:sp>
        <p:nvSpPr>
          <p:cNvPr id="23557" name="Rectangle 6"/>
          <p:cNvSpPr/>
          <p:nvPr/>
        </p:nvSpPr>
        <p:spPr>
          <a:xfrm>
            <a:off x="4140200" y="2276475"/>
            <a:ext cx="1368425" cy="576263"/>
          </a:xfrm>
          <a:prstGeom prst="rect">
            <a:avLst/>
          </a:prstGeom>
          <a:solidFill>
            <a:srgbClr val="339933"/>
          </a:solidFill>
          <a:ln w="9525" cap="flat" cmpd="sng">
            <a:solidFill>
              <a:schemeClr val="tx1"/>
            </a:solidFill>
            <a:prstDash val="solid"/>
            <a:miter/>
            <a:headEnd type="none" w="med" len="med"/>
            <a:tailEnd type="none" w="med" len="med"/>
          </a:ln>
        </p:spPr>
        <p:txBody>
          <a:bodyPr wrap="none" anchor="ctr"/>
          <a:p>
            <a:pPr lvl="0" algn="ctr" eaLnBrk="0" hangingPunct="0"/>
            <a:r>
              <a:rPr lang="zh-CN" altLang="en-US" sz="2000" dirty="0">
                <a:solidFill>
                  <a:schemeClr val="bg1"/>
                </a:solidFill>
                <a:latin typeface="Arial" panose="020B0604020202020204" pitchFamily="34" charset="0"/>
                <a:ea typeface="宋体" panose="02010600030101010101" pitchFamily="2" charset="-122"/>
              </a:rPr>
              <a:t>发射</a:t>
            </a:r>
            <a:endParaRPr lang="zh-CN" altLang="en-US" sz="2000" dirty="0">
              <a:solidFill>
                <a:schemeClr val="bg1"/>
              </a:solidFill>
              <a:latin typeface="Arial" panose="020B0604020202020204" pitchFamily="34" charset="0"/>
              <a:ea typeface="宋体" panose="02010600030101010101" pitchFamily="2" charset="-122"/>
            </a:endParaRPr>
          </a:p>
        </p:txBody>
      </p:sp>
      <p:sp>
        <p:nvSpPr>
          <p:cNvPr id="23558" name="Rectangle 7"/>
          <p:cNvSpPr/>
          <p:nvPr/>
        </p:nvSpPr>
        <p:spPr>
          <a:xfrm>
            <a:off x="1511300" y="3429000"/>
            <a:ext cx="1620838" cy="577850"/>
          </a:xfrm>
          <a:prstGeom prst="rect">
            <a:avLst/>
          </a:prstGeom>
          <a:solidFill>
            <a:srgbClr val="339933"/>
          </a:solidFill>
          <a:ln w="9525" cap="flat" cmpd="sng">
            <a:solidFill>
              <a:schemeClr val="tx1"/>
            </a:solidFill>
            <a:prstDash val="solid"/>
            <a:miter/>
            <a:headEnd type="none" w="med" len="med"/>
            <a:tailEnd type="none" w="med" len="med"/>
          </a:ln>
        </p:spPr>
        <p:txBody>
          <a:bodyPr wrap="none" anchor="ctr"/>
          <a:p>
            <a:pPr lvl="0" algn="ctr" eaLnBrk="0" hangingPunct="0"/>
            <a:r>
              <a:rPr lang="zh-CN" altLang="en-US" sz="2000" dirty="0">
                <a:solidFill>
                  <a:schemeClr val="bg1"/>
                </a:solidFill>
                <a:latin typeface="Arial" panose="020B0604020202020204" pitchFamily="34" charset="0"/>
                <a:ea typeface="宋体" panose="02010600030101010101" pitchFamily="2" charset="-122"/>
              </a:rPr>
              <a:t>射频传导发射</a:t>
            </a:r>
            <a:endParaRPr lang="zh-CN" altLang="en-US" sz="2000" dirty="0">
              <a:solidFill>
                <a:schemeClr val="bg1"/>
              </a:solidFill>
              <a:latin typeface="Arial" panose="020B0604020202020204" pitchFamily="34" charset="0"/>
              <a:ea typeface="宋体" panose="02010600030101010101" pitchFamily="2" charset="-122"/>
            </a:endParaRPr>
          </a:p>
        </p:txBody>
      </p:sp>
      <p:sp>
        <p:nvSpPr>
          <p:cNvPr id="23559" name="Rectangle 8"/>
          <p:cNvSpPr/>
          <p:nvPr/>
        </p:nvSpPr>
        <p:spPr>
          <a:xfrm>
            <a:off x="3924300" y="3429000"/>
            <a:ext cx="1822450" cy="576263"/>
          </a:xfrm>
          <a:prstGeom prst="rect">
            <a:avLst/>
          </a:prstGeom>
          <a:solidFill>
            <a:srgbClr val="339933"/>
          </a:solidFill>
          <a:ln w="9525" cap="flat" cmpd="sng">
            <a:solidFill>
              <a:schemeClr val="tx1"/>
            </a:solidFill>
            <a:prstDash val="solid"/>
            <a:miter/>
            <a:headEnd type="none" w="med" len="med"/>
            <a:tailEnd type="none" w="med" len="med"/>
          </a:ln>
        </p:spPr>
        <p:txBody>
          <a:bodyPr wrap="none" anchor="ctr"/>
          <a:p>
            <a:pPr lvl="0" algn="ctr" eaLnBrk="0" hangingPunct="0"/>
            <a:r>
              <a:rPr lang="zh-CN" altLang="en-US" sz="2000" dirty="0">
                <a:solidFill>
                  <a:schemeClr val="bg1"/>
                </a:solidFill>
                <a:latin typeface="Arial" panose="020B0604020202020204" pitchFamily="34" charset="0"/>
                <a:ea typeface="宋体" panose="02010600030101010101" pitchFamily="2" charset="-122"/>
                <a:sym typeface="Arial" panose="020B0604020202020204" pitchFamily="34" charset="0"/>
              </a:rPr>
              <a:t>射频辐射发射</a:t>
            </a:r>
            <a:endParaRPr lang="zh-CN" altLang="en-US" sz="2000" dirty="0">
              <a:solidFill>
                <a:schemeClr val="bg1"/>
              </a:solidFill>
              <a:latin typeface="Arial" panose="020B0604020202020204" pitchFamily="34" charset="0"/>
              <a:ea typeface="宋体" panose="02010600030101010101" pitchFamily="2" charset="-122"/>
              <a:sym typeface="Arial" panose="020B0604020202020204" pitchFamily="34" charset="0"/>
            </a:endParaRPr>
          </a:p>
        </p:txBody>
      </p:sp>
      <p:sp>
        <p:nvSpPr>
          <p:cNvPr id="23560" name="Rectangle 9"/>
          <p:cNvSpPr/>
          <p:nvPr/>
        </p:nvSpPr>
        <p:spPr>
          <a:xfrm>
            <a:off x="900113" y="4724400"/>
            <a:ext cx="1077912" cy="577850"/>
          </a:xfrm>
          <a:prstGeom prst="rect">
            <a:avLst/>
          </a:prstGeom>
          <a:solidFill>
            <a:srgbClr val="339933"/>
          </a:solidFill>
          <a:ln w="9525" cap="flat" cmpd="sng">
            <a:solidFill>
              <a:schemeClr val="tx1"/>
            </a:solidFill>
            <a:prstDash val="solid"/>
            <a:miter/>
            <a:headEnd type="none" w="med" len="med"/>
            <a:tailEnd type="none" w="med" len="med"/>
          </a:ln>
        </p:spPr>
        <p:txBody>
          <a:bodyPr wrap="none" anchor="ctr"/>
          <a:p>
            <a:pPr lvl="0" algn="ctr" eaLnBrk="0" hangingPunct="0"/>
            <a:r>
              <a:rPr lang="zh-CN" altLang="en-US" sz="2000" dirty="0">
                <a:solidFill>
                  <a:schemeClr val="bg1"/>
                </a:solidFill>
                <a:latin typeface="Arial" panose="020B0604020202020204" pitchFamily="34" charset="0"/>
                <a:ea typeface="宋体" panose="02010600030101010101" pitchFamily="2" charset="-122"/>
                <a:sym typeface="Arial" panose="020B0604020202020204" pitchFamily="34" charset="0"/>
              </a:rPr>
              <a:t>电压法</a:t>
            </a:r>
            <a:endParaRPr lang="zh-CN" altLang="en-US" sz="2000" dirty="0">
              <a:solidFill>
                <a:schemeClr val="bg1"/>
              </a:solidFill>
              <a:latin typeface="Arial" panose="020B0604020202020204" pitchFamily="34" charset="0"/>
              <a:ea typeface="宋体" panose="02010600030101010101" pitchFamily="2" charset="-122"/>
              <a:sym typeface="Arial" panose="020B0604020202020204" pitchFamily="34" charset="0"/>
            </a:endParaRPr>
          </a:p>
        </p:txBody>
      </p:sp>
      <p:sp>
        <p:nvSpPr>
          <p:cNvPr id="23561" name="Rectangle 10"/>
          <p:cNvSpPr/>
          <p:nvPr/>
        </p:nvSpPr>
        <p:spPr>
          <a:xfrm>
            <a:off x="1981200" y="4725988"/>
            <a:ext cx="1079500" cy="577850"/>
          </a:xfrm>
          <a:prstGeom prst="rect">
            <a:avLst/>
          </a:prstGeom>
          <a:solidFill>
            <a:srgbClr val="339933"/>
          </a:solidFill>
          <a:ln w="9525" cap="flat" cmpd="sng">
            <a:solidFill>
              <a:schemeClr val="tx1"/>
            </a:solidFill>
            <a:prstDash val="solid"/>
            <a:miter/>
            <a:headEnd type="none" w="med" len="med"/>
            <a:tailEnd type="none" w="med" len="med"/>
          </a:ln>
        </p:spPr>
        <p:txBody>
          <a:bodyPr wrap="none" anchor="ctr"/>
          <a:p>
            <a:pPr lvl="0" algn="ctr" eaLnBrk="0" hangingPunct="0"/>
            <a:r>
              <a:rPr lang="zh-CN" altLang="en-US" sz="2000" dirty="0">
                <a:solidFill>
                  <a:schemeClr val="bg1"/>
                </a:solidFill>
                <a:latin typeface="Arial" panose="020B0604020202020204" pitchFamily="34" charset="0"/>
                <a:ea typeface="宋体" panose="02010600030101010101" pitchFamily="2" charset="-122"/>
                <a:sym typeface="Arial" panose="020B0604020202020204" pitchFamily="34" charset="0"/>
              </a:rPr>
              <a:t>电流法</a:t>
            </a:r>
            <a:endParaRPr lang="zh-CN" altLang="en-US" sz="2000" dirty="0">
              <a:solidFill>
                <a:schemeClr val="bg1"/>
              </a:solidFill>
              <a:latin typeface="Arial" panose="020B0604020202020204" pitchFamily="34" charset="0"/>
              <a:ea typeface="宋体" panose="02010600030101010101" pitchFamily="2" charset="-122"/>
              <a:sym typeface="Arial" panose="020B0604020202020204" pitchFamily="34" charset="0"/>
            </a:endParaRPr>
          </a:p>
        </p:txBody>
      </p:sp>
      <p:sp>
        <p:nvSpPr>
          <p:cNvPr id="23562" name="Rectangle 11"/>
          <p:cNvSpPr/>
          <p:nvPr/>
        </p:nvSpPr>
        <p:spPr>
          <a:xfrm>
            <a:off x="3348038" y="4725988"/>
            <a:ext cx="1008062" cy="574675"/>
          </a:xfrm>
          <a:prstGeom prst="rect">
            <a:avLst/>
          </a:prstGeom>
          <a:solidFill>
            <a:srgbClr val="FF0000"/>
          </a:solidFill>
          <a:ln w="9525" cap="flat" cmpd="sng">
            <a:solidFill>
              <a:schemeClr val="tx1"/>
            </a:solidFill>
            <a:prstDash val="solid"/>
            <a:miter/>
            <a:headEnd type="none" w="med" len="med"/>
            <a:tailEnd type="none" w="med" len="med"/>
          </a:ln>
        </p:spPr>
        <p:txBody>
          <a:bodyPr wrap="none" anchor="ctr"/>
          <a:p>
            <a:pPr lvl="0" algn="ctr" eaLnBrk="0" hangingPunct="0"/>
            <a:r>
              <a:rPr lang="zh-CN" altLang="en-US" sz="2000" dirty="0">
                <a:solidFill>
                  <a:schemeClr val="bg1"/>
                </a:solidFill>
                <a:latin typeface="Arial" panose="020B0604020202020204" pitchFamily="34" charset="0"/>
                <a:ea typeface="宋体" panose="02010600030101010101" pitchFamily="2" charset="-122"/>
                <a:sym typeface="Arial" panose="020B0604020202020204" pitchFamily="34" charset="0"/>
              </a:rPr>
              <a:t>天线法</a:t>
            </a:r>
            <a:endParaRPr lang="zh-CN" altLang="en-US" sz="2000" dirty="0">
              <a:solidFill>
                <a:schemeClr val="bg1"/>
              </a:solidFill>
              <a:latin typeface="Arial" panose="020B0604020202020204" pitchFamily="34" charset="0"/>
              <a:ea typeface="宋体" panose="02010600030101010101" pitchFamily="2" charset="-122"/>
              <a:sym typeface="Arial" panose="020B0604020202020204" pitchFamily="34" charset="0"/>
            </a:endParaRPr>
          </a:p>
        </p:txBody>
      </p:sp>
      <p:sp>
        <p:nvSpPr>
          <p:cNvPr id="23563" name="Rectangle 12"/>
          <p:cNvSpPr/>
          <p:nvPr/>
        </p:nvSpPr>
        <p:spPr>
          <a:xfrm>
            <a:off x="4356100" y="4725988"/>
            <a:ext cx="1152525" cy="574675"/>
          </a:xfrm>
          <a:prstGeom prst="rect">
            <a:avLst/>
          </a:prstGeom>
          <a:solidFill>
            <a:srgbClr val="339933"/>
          </a:solidFill>
          <a:ln w="9525" cap="flat" cmpd="sng">
            <a:solidFill>
              <a:schemeClr val="tx1"/>
            </a:solidFill>
            <a:prstDash val="solid"/>
            <a:miter/>
            <a:headEnd type="none" w="med" len="med"/>
            <a:tailEnd type="none" w="med" len="med"/>
          </a:ln>
        </p:spPr>
        <p:txBody>
          <a:bodyPr wrap="none" anchor="ctr"/>
          <a:p>
            <a:pPr lvl="0" algn="ctr" eaLnBrk="0" hangingPunct="0"/>
            <a:r>
              <a:rPr lang="zh-CN" altLang="en-US" sz="2000" dirty="0">
                <a:solidFill>
                  <a:schemeClr val="bg1"/>
                </a:solidFill>
                <a:latin typeface="Arial" panose="020B0604020202020204" pitchFamily="34" charset="0"/>
                <a:ea typeface="宋体" panose="02010600030101010101" pitchFamily="2" charset="-122"/>
                <a:sym typeface="Arial" panose="020B0604020202020204" pitchFamily="34" charset="0"/>
              </a:rPr>
              <a:t>TEM小室</a:t>
            </a:r>
            <a:endParaRPr lang="zh-CN" altLang="en-US" sz="2000" dirty="0">
              <a:solidFill>
                <a:schemeClr val="bg1"/>
              </a:solidFill>
              <a:latin typeface="Arial" panose="020B0604020202020204" pitchFamily="34" charset="0"/>
              <a:ea typeface="宋体" panose="02010600030101010101" pitchFamily="2" charset="-122"/>
              <a:sym typeface="Arial" panose="020B0604020202020204" pitchFamily="34" charset="0"/>
            </a:endParaRPr>
          </a:p>
        </p:txBody>
      </p:sp>
      <p:sp>
        <p:nvSpPr>
          <p:cNvPr id="23564" name="箭头 769"/>
          <p:cNvSpPr/>
          <p:nvPr/>
        </p:nvSpPr>
        <p:spPr>
          <a:xfrm>
            <a:off x="7596188" y="3140075"/>
            <a:ext cx="0" cy="288925"/>
          </a:xfrm>
          <a:prstGeom prst="line">
            <a:avLst/>
          </a:prstGeom>
          <a:ln w="9525" cap="flat" cmpd="sng">
            <a:solidFill>
              <a:schemeClr val="tx1"/>
            </a:solidFill>
            <a:prstDash val="solid"/>
            <a:round/>
            <a:headEnd type="none" w="med" len="med"/>
            <a:tailEnd type="triangle" w="med" len="med"/>
          </a:ln>
        </p:spPr>
        <p:txBody>
          <a:bodyPr anchor="t"/>
          <a:p>
            <a:pPr lvl="0" eaLnBrk="0" hangingPunct="0"/>
            <a:endParaRPr lang="zh-CN" altLang="en-US">
              <a:latin typeface="Arial" panose="020B0604020202020204" pitchFamily="34" charset="0"/>
              <a:ea typeface="宋体" panose="02010600030101010101" pitchFamily="2" charset="-122"/>
            </a:endParaRPr>
          </a:p>
        </p:txBody>
      </p:sp>
      <p:sp>
        <p:nvSpPr>
          <p:cNvPr id="23565" name="箭头 769"/>
          <p:cNvSpPr/>
          <p:nvPr/>
        </p:nvSpPr>
        <p:spPr>
          <a:xfrm>
            <a:off x="3779838" y="4508500"/>
            <a:ext cx="1587" cy="215900"/>
          </a:xfrm>
          <a:prstGeom prst="line">
            <a:avLst/>
          </a:prstGeom>
          <a:ln w="9525" cap="flat" cmpd="sng">
            <a:solidFill>
              <a:schemeClr val="tx1"/>
            </a:solidFill>
            <a:prstDash val="solid"/>
            <a:round/>
            <a:headEnd type="none" w="med" len="med"/>
            <a:tailEnd type="triangle" w="med" len="med"/>
          </a:ln>
        </p:spPr>
        <p:txBody>
          <a:bodyPr anchor="t"/>
          <a:p>
            <a:pPr lvl="0" eaLnBrk="0" hangingPunct="0"/>
            <a:endParaRPr lang="zh-CN" altLang="en-US">
              <a:latin typeface="Arial" panose="020B0604020202020204" pitchFamily="34" charset="0"/>
              <a:ea typeface="宋体" panose="02010600030101010101" pitchFamily="2" charset="-122"/>
            </a:endParaRPr>
          </a:p>
        </p:txBody>
      </p:sp>
      <p:sp>
        <p:nvSpPr>
          <p:cNvPr id="23566" name="箭头 769"/>
          <p:cNvSpPr/>
          <p:nvPr/>
        </p:nvSpPr>
        <p:spPr>
          <a:xfrm>
            <a:off x="1403350" y="4437063"/>
            <a:ext cx="1588" cy="287337"/>
          </a:xfrm>
          <a:prstGeom prst="line">
            <a:avLst/>
          </a:prstGeom>
          <a:ln w="9525" cap="flat" cmpd="sng">
            <a:solidFill>
              <a:schemeClr val="tx1"/>
            </a:solidFill>
            <a:prstDash val="solid"/>
            <a:round/>
            <a:headEnd type="none" w="med" len="med"/>
            <a:tailEnd type="triangle" w="med" len="med"/>
          </a:ln>
        </p:spPr>
        <p:txBody>
          <a:bodyPr anchor="t"/>
          <a:p>
            <a:pPr lvl="0" eaLnBrk="0" hangingPunct="0"/>
            <a:endParaRPr lang="zh-CN" altLang="en-US">
              <a:latin typeface="Arial" panose="020B0604020202020204" pitchFamily="34" charset="0"/>
              <a:ea typeface="宋体" panose="02010600030101010101" pitchFamily="2" charset="-122"/>
            </a:endParaRPr>
          </a:p>
        </p:txBody>
      </p:sp>
      <p:sp>
        <p:nvSpPr>
          <p:cNvPr id="23567" name="箭头 769"/>
          <p:cNvSpPr/>
          <p:nvPr/>
        </p:nvSpPr>
        <p:spPr>
          <a:xfrm>
            <a:off x="4860925" y="4508500"/>
            <a:ext cx="0" cy="215900"/>
          </a:xfrm>
          <a:prstGeom prst="line">
            <a:avLst/>
          </a:prstGeom>
          <a:ln w="9525" cap="flat" cmpd="sng">
            <a:solidFill>
              <a:schemeClr val="tx1"/>
            </a:solidFill>
            <a:prstDash val="solid"/>
            <a:round/>
            <a:headEnd type="none" w="med" len="med"/>
            <a:tailEnd type="triangle" w="med" len="med"/>
          </a:ln>
        </p:spPr>
        <p:txBody>
          <a:bodyPr anchor="t"/>
          <a:p>
            <a:pPr lvl="0" eaLnBrk="0" hangingPunct="0"/>
            <a:endParaRPr lang="zh-CN" altLang="en-US">
              <a:latin typeface="Arial" panose="020B0604020202020204" pitchFamily="34" charset="0"/>
              <a:ea typeface="宋体" panose="02010600030101010101" pitchFamily="2" charset="-122"/>
            </a:endParaRPr>
          </a:p>
        </p:txBody>
      </p:sp>
      <p:sp>
        <p:nvSpPr>
          <p:cNvPr id="23568" name="箭头 769"/>
          <p:cNvSpPr/>
          <p:nvPr/>
        </p:nvSpPr>
        <p:spPr>
          <a:xfrm>
            <a:off x="2420938" y="3141663"/>
            <a:ext cx="1587" cy="288925"/>
          </a:xfrm>
          <a:prstGeom prst="line">
            <a:avLst/>
          </a:prstGeom>
          <a:ln w="9525" cap="flat" cmpd="sng">
            <a:solidFill>
              <a:schemeClr val="tx1"/>
            </a:solidFill>
            <a:prstDash val="solid"/>
            <a:round/>
            <a:headEnd type="none" w="med" len="med"/>
            <a:tailEnd type="triangle" w="med" len="med"/>
          </a:ln>
        </p:spPr>
        <p:txBody>
          <a:bodyPr anchor="t"/>
          <a:p>
            <a:pPr lvl="0" eaLnBrk="0" hangingPunct="0"/>
            <a:endParaRPr lang="zh-CN" altLang="en-US">
              <a:latin typeface="Arial" panose="020B0604020202020204" pitchFamily="34" charset="0"/>
              <a:ea typeface="宋体" panose="02010600030101010101" pitchFamily="2" charset="-122"/>
            </a:endParaRPr>
          </a:p>
        </p:txBody>
      </p:sp>
      <p:sp>
        <p:nvSpPr>
          <p:cNvPr id="23569" name="Line 20"/>
          <p:cNvSpPr/>
          <p:nvPr/>
        </p:nvSpPr>
        <p:spPr>
          <a:xfrm>
            <a:off x="3781425" y="4508500"/>
            <a:ext cx="2159000" cy="1588"/>
          </a:xfrm>
          <a:prstGeom prst="line">
            <a:avLst/>
          </a:prstGeom>
          <a:ln w="9525" cap="flat" cmpd="sng">
            <a:solidFill>
              <a:schemeClr val="tx1"/>
            </a:solidFill>
            <a:prstDash val="solid"/>
            <a:round/>
            <a:headEnd type="none" w="med" len="med"/>
            <a:tailEnd type="none" w="med" len="med"/>
          </a:ln>
        </p:spPr>
        <p:txBody>
          <a:bodyPr anchor="t"/>
          <a:p>
            <a:pPr lvl="0" eaLnBrk="0" hangingPunct="0"/>
            <a:endParaRPr lang="zh-CN" altLang="en-US">
              <a:latin typeface="Arial" panose="020B0604020202020204" pitchFamily="34" charset="0"/>
              <a:ea typeface="宋体" panose="02010600030101010101" pitchFamily="2" charset="-122"/>
            </a:endParaRPr>
          </a:p>
        </p:txBody>
      </p:sp>
      <p:sp>
        <p:nvSpPr>
          <p:cNvPr id="23570" name="Line 21"/>
          <p:cNvSpPr/>
          <p:nvPr/>
        </p:nvSpPr>
        <p:spPr>
          <a:xfrm flipV="1">
            <a:off x="2420938" y="3141663"/>
            <a:ext cx="5176837" cy="0"/>
          </a:xfrm>
          <a:prstGeom prst="line">
            <a:avLst/>
          </a:prstGeom>
          <a:ln w="9525" cap="flat" cmpd="sng">
            <a:solidFill>
              <a:schemeClr val="tx1"/>
            </a:solidFill>
            <a:prstDash val="solid"/>
            <a:round/>
            <a:headEnd type="none" w="med" len="med"/>
            <a:tailEnd type="none" w="med" len="med"/>
          </a:ln>
        </p:spPr>
        <p:txBody>
          <a:bodyPr anchor="t"/>
          <a:p>
            <a:pPr lvl="0" eaLnBrk="0" hangingPunct="0"/>
            <a:endParaRPr lang="zh-CN" altLang="en-US">
              <a:latin typeface="Arial" panose="020B0604020202020204" pitchFamily="34" charset="0"/>
              <a:ea typeface="宋体" panose="02010600030101010101" pitchFamily="2" charset="-122"/>
            </a:endParaRPr>
          </a:p>
        </p:txBody>
      </p:sp>
      <p:sp>
        <p:nvSpPr>
          <p:cNvPr id="23571" name="Line 23"/>
          <p:cNvSpPr/>
          <p:nvPr/>
        </p:nvSpPr>
        <p:spPr>
          <a:xfrm>
            <a:off x="4860925" y="4005263"/>
            <a:ext cx="0" cy="503237"/>
          </a:xfrm>
          <a:prstGeom prst="line">
            <a:avLst/>
          </a:prstGeom>
          <a:ln w="9525" cap="flat" cmpd="sng">
            <a:solidFill>
              <a:schemeClr val="tx1"/>
            </a:solidFill>
            <a:prstDash val="solid"/>
            <a:round/>
            <a:headEnd type="none" w="med" len="med"/>
            <a:tailEnd type="none" w="med" len="med"/>
          </a:ln>
        </p:spPr>
        <p:txBody>
          <a:bodyPr anchor="t"/>
          <a:p>
            <a:pPr lvl="0" eaLnBrk="0" hangingPunct="0"/>
            <a:endParaRPr lang="zh-CN" altLang="en-US">
              <a:latin typeface="Arial" panose="020B0604020202020204" pitchFamily="34" charset="0"/>
              <a:ea typeface="宋体" panose="02010600030101010101" pitchFamily="2" charset="-122"/>
            </a:endParaRPr>
          </a:p>
        </p:txBody>
      </p:sp>
      <p:sp>
        <p:nvSpPr>
          <p:cNvPr id="23572" name="Line 24"/>
          <p:cNvSpPr/>
          <p:nvPr/>
        </p:nvSpPr>
        <p:spPr>
          <a:xfrm>
            <a:off x="4860925" y="2852738"/>
            <a:ext cx="0" cy="287337"/>
          </a:xfrm>
          <a:prstGeom prst="line">
            <a:avLst/>
          </a:prstGeom>
          <a:ln w="9525" cap="flat" cmpd="sng">
            <a:solidFill>
              <a:schemeClr val="tx1"/>
            </a:solidFill>
            <a:prstDash val="solid"/>
            <a:round/>
            <a:headEnd type="none" w="med" len="med"/>
            <a:tailEnd type="none" w="med" len="med"/>
          </a:ln>
        </p:spPr>
        <p:txBody>
          <a:bodyPr anchor="t"/>
          <a:p>
            <a:pPr lvl="0" eaLnBrk="0" hangingPunct="0"/>
            <a:endParaRPr lang="zh-CN" altLang="en-US">
              <a:latin typeface="Arial" panose="020B0604020202020204" pitchFamily="34" charset="0"/>
              <a:ea typeface="宋体" panose="02010600030101010101" pitchFamily="2" charset="-122"/>
            </a:endParaRPr>
          </a:p>
        </p:txBody>
      </p:sp>
      <p:sp>
        <p:nvSpPr>
          <p:cNvPr id="23573" name="箭头 516"/>
          <p:cNvSpPr/>
          <p:nvPr/>
        </p:nvSpPr>
        <p:spPr>
          <a:xfrm>
            <a:off x="2411413" y="4005263"/>
            <a:ext cx="1587" cy="720725"/>
          </a:xfrm>
          <a:prstGeom prst="line">
            <a:avLst/>
          </a:prstGeom>
          <a:ln w="9525" cap="flat" cmpd="sng">
            <a:solidFill>
              <a:schemeClr val="tx1"/>
            </a:solidFill>
            <a:prstDash val="solid"/>
            <a:round/>
            <a:headEnd type="none" w="med" len="med"/>
            <a:tailEnd type="triangle" w="med" len="med"/>
          </a:ln>
        </p:spPr>
        <p:txBody>
          <a:bodyPr anchor="t"/>
          <a:p>
            <a:pPr lvl="0" eaLnBrk="0" hangingPunct="0"/>
            <a:endParaRPr lang="zh-CN" altLang="en-US">
              <a:latin typeface="Arial" panose="020B0604020202020204" pitchFamily="34" charset="0"/>
              <a:ea typeface="宋体" panose="02010600030101010101" pitchFamily="2" charset="-122"/>
            </a:endParaRPr>
          </a:p>
        </p:txBody>
      </p:sp>
      <p:sp>
        <p:nvSpPr>
          <p:cNvPr id="23574" name="直接连接符 22550"/>
          <p:cNvSpPr/>
          <p:nvPr/>
        </p:nvSpPr>
        <p:spPr>
          <a:xfrm>
            <a:off x="1403350" y="4437063"/>
            <a:ext cx="1588" cy="1587"/>
          </a:xfrm>
          <a:prstGeom prst="line">
            <a:avLst/>
          </a:prstGeom>
          <a:ln w="9525" cap="flat" cmpd="sng">
            <a:solidFill>
              <a:schemeClr val="tx1"/>
            </a:solidFill>
            <a:prstDash val="solid"/>
            <a:round/>
            <a:headEnd type="none" w="med" len="med"/>
            <a:tailEnd type="none" w="med" len="med"/>
          </a:ln>
        </p:spPr>
        <p:txBody>
          <a:bodyPr anchor="t"/>
          <a:p>
            <a:pPr lvl="0" eaLnBrk="0" hangingPunct="0"/>
            <a:endParaRPr lang="zh-CN" altLang="en-US">
              <a:latin typeface="Arial" panose="020B0604020202020204" pitchFamily="34" charset="0"/>
              <a:ea typeface="宋体" panose="02010600030101010101" pitchFamily="2" charset="-122"/>
            </a:endParaRPr>
          </a:p>
        </p:txBody>
      </p:sp>
      <p:sp>
        <p:nvSpPr>
          <p:cNvPr id="23575" name="直接连接符 22551"/>
          <p:cNvSpPr/>
          <p:nvPr/>
        </p:nvSpPr>
        <p:spPr>
          <a:xfrm>
            <a:off x="1403350" y="4437063"/>
            <a:ext cx="1008063" cy="1587"/>
          </a:xfrm>
          <a:prstGeom prst="line">
            <a:avLst/>
          </a:prstGeom>
          <a:ln w="9525" cap="flat" cmpd="sng">
            <a:solidFill>
              <a:schemeClr val="tx1"/>
            </a:solidFill>
            <a:prstDash val="solid"/>
            <a:round/>
            <a:headEnd type="none" w="med" len="med"/>
            <a:tailEnd type="none" w="med" len="med"/>
          </a:ln>
        </p:spPr>
        <p:txBody>
          <a:bodyPr anchor="t"/>
          <a:p>
            <a:pPr lvl="0" eaLnBrk="0" hangingPunct="0"/>
            <a:endParaRPr lang="zh-CN" altLang="en-US">
              <a:latin typeface="Arial" panose="020B0604020202020204" pitchFamily="34" charset="0"/>
              <a:ea typeface="宋体" panose="02010600030101010101" pitchFamily="2" charset="-122"/>
            </a:endParaRPr>
          </a:p>
        </p:txBody>
      </p:sp>
      <p:sp>
        <p:nvSpPr>
          <p:cNvPr id="23576" name="箭头 524"/>
          <p:cNvSpPr/>
          <p:nvPr/>
        </p:nvSpPr>
        <p:spPr>
          <a:xfrm>
            <a:off x="4860925" y="3140075"/>
            <a:ext cx="0" cy="288925"/>
          </a:xfrm>
          <a:prstGeom prst="line">
            <a:avLst/>
          </a:prstGeom>
          <a:ln w="9525" cap="flat" cmpd="sng">
            <a:solidFill>
              <a:schemeClr val="tx1"/>
            </a:solidFill>
            <a:prstDash val="solid"/>
            <a:round/>
            <a:headEnd type="none" w="med" len="med"/>
            <a:tailEnd type="triangle" w="med" len="med"/>
          </a:ln>
        </p:spPr>
        <p:txBody>
          <a:bodyPr anchor="t"/>
          <a:p>
            <a:pPr lvl="0" eaLnBrk="0" hangingPunct="0"/>
            <a:endParaRPr lang="zh-CN" altLang="en-US">
              <a:latin typeface="Arial" panose="020B0604020202020204" pitchFamily="34" charset="0"/>
              <a:ea typeface="宋体" panose="02010600030101010101" pitchFamily="2" charset="-122"/>
            </a:endParaRPr>
          </a:p>
        </p:txBody>
      </p:sp>
      <p:sp>
        <p:nvSpPr>
          <p:cNvPr id="23577" name="矩形 22553"/>
          <p:cNvSpPr/>
          <p:nvPr/>
        </p:nvSpPr>
        <p:spPr>
          <a:xfrm>
            <a:off x="5435600" y="4725988"/>
            <a:ext cx="1081088" cy="576262"/>
          </a:xfrm>
          <a:prstGeom prst="rect">
            <a:avLst/>
          </a:prstGeom>
          <a:solidFill>
            <a:srgbClr val="339933"/>
          </a:solidFill>
          <a:ln w="9525" cap="flat" cmpd="sng">
            <a:solidFill>
              <a:schemeClr val="tx1"/>
            </a:solidFill>
            <a:prstDash val="solid"/>
            <a:miter/>
            <a:headEnd type="none" w="med" len="med"/>
            <a:tailEnd type="none" w="med" len="med"/>
          </a:ln>
        </p:spPr>
        <p:txBody>
          <a:bodyPr wrap="none" anchor="ctr"/>
          <a:p>
            <a:pPr lvl="0" algn="ctr" eaLnBrk="0" hangingPunct="0"/>
            <a:r>
              <a:rPr lang="zh-CN" altLang="en-US" sz="2000" dirty="0">
                <a:solidFill>
                  <a:schemeClr val="bg1"/>
                </a:solidFill>
                <a:latin typeface="Arial" panose="020B0604020202020204" pitchFamily="34" charset="0"/>
                <a:ea typeface="宋体" panose="02010600030101010101" pitchFamily="2" charset="-122"/>
                <a:sym typeface="Arial" panose="020B0604020202020204" pitchFamily="34" charset="0"/>
              </a:rPr>
              <a:t>带状线法</a:t>
            </a:r>
            <a:endParaRPr lang="zh-CN" altLang="en-US" sz="2000" dirty="0">
              <a:solidFill>
                <a:schemeClr val="bg1"/>
              </a:solidFill>
              <a:latin typeface="Arial" panose="020B0604020202020204" pitchFamily="34" charset="0"/>
              <a:ea typeface="宋体" panose="02010600030101010101" pitchFamily="2" charset="-122"/>
              <a:sym typeface="Arial" panose="020B0604020202020204" pitchFamily="34" charset="0"/>
            </a:endParaRPr>
          </a:p>
        </p:txBody>
      </p:sp>
      <p:sp>
        <p:nvSpPr>
          <p:cNvPr id="23578" name="箭头 537"/>
          <p:cNvSpPr/>
          <p:nvPr/>
        </p:nvSpPr>
        <p:spPr>
          <a:xfrm>
            <a:off x="5940425" y="4508500"/>
            <a:ext cx="0" cy="215900"/>
          </a:xfrm>
          <a:prstGeom prst="line">
            <a:avLst/>
          </a:prstGeom>
          <a:ln w="9525" cap="flat" cmpd="sng">
            <a:solidFill>
              <a:schemeClr val="tx1"/>
            </a:solidFill>
            <a:prstDash val="solid"/>
            <a:round/>
            <a:headEnd type="none" w="med" len="med"/>
            <a:tailEnd type="triangle" w="med" len="med"/>
          </a:ln>
        </p:spPr>
        <p:txBody>
          <a:bodyPr anchor="t"/>
          <a:p>
            <a:pPr lvl="0" eaLnBrk="0" hangingPunct="0"/>
            <a:endParaRPr lang="zh-CN" altLang="en-US">
              <a:latin typeface="Arial" panose="020B0604020202020204" pitchFamily="34" charset="0"/>
              <a:ea typeface="宋体" panose="02010600030101010101" pitchFamily="2" charset="-122"/>
            </a:endParaRPr>
          </a:p>
        </p:txBody>
      </p:sp>
      <p:sp>
        <p:nvSpPr>
          <p:cNvPr id="23579" name="矩形 22555"/>
          <p:cNvSpPr/>
          <p:nvPr/>
        </p:nvSpPr>
        <p:spPr>
          <a:xfrm>
            <a:off x="6877050" y="3429000"/>
            <a:ext cx="1511300" cy="576263"/>
          </a:xfrm>
          <a:prstGeom prst="rect">
            <a:avLst/>
          </a:prstGeom>
          <a:solidFill>
            <a:srgbClr val="339933"/>
          </a:solidFill>
          <a:ln w="9525" cap="flat" cmpd="sng">
            <a:solidFill>
              <a:schemeClr val="tx1"/>
            </a:solidFill>
            <a:prstDash val="solid"/>
            <a:miter/>
            <a:headEnd type="none" w="med" len="med"/>
            <a:tailEnd type="none" w="med" len="med"/>
          </a:ln>
        </p:spPr>
        <p:txBody>
          <a:bodyPr wrap="none" anchor="ctr"/>
          <a:p>
            <a:pPr lvl="0" algn="ctr" eaLnBrk="0" hangingPunct="0"/>
            <a:r>
              <a:rPr lang="zh-CN" altLang="en-US" sz="2000" dirty="0">
                <a:solidFill>
                  <a:schemeClr val="bg1"/>
                </a:solidFill>
                <a:latin typeface="Arial" panose="020B0604020202020204" pitchFamily="34" charset="0"/>
                <a:ea typeface="宋体" panose="02010600030101010101" pitchFamily="2" charset="-122"/>
                <a:sym typeface="Arial" panose="020B0604020202020204" pitchFamily="34" charset="0"/>
              </a:rPr>
              <a:t>瞬态发射</a:t>
            </a:r>
            <a:endParaRPr lang="zh-CN" altLang="en-US" sz="2000" dirty="0">
              <a:solidFill>
                <a:schemeClr val="bg1"/>
              </a:solidFill>
              <a:latin typeface="Arial" panose="020B0604020202020204" pitchFamily="34" charset="0"/>
              <a:ea typeface="宋体" panose="02010600030101010101" pitchFamily="2" charset="-122"/>
              <a:sym typeface="Arial" panose="020B0604020202020204" pitchFamily="34"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6497" name="Text Box 2"/>
          <p:cNvSpPr txBox="1"/>
          <p:nvPr/>
        </p:nvSpPr>
        <p:spPr>
          <a:xfrm>
            <a:off x="1062038" y="1217613"/>
            <a:ext cx="7038975" cy="365125"/>
          </a:xfrm>
          <a:prstGeom prst="rect">
            <a:avLst/>
          </a:prstGeom>
          <a:noFill/>
          <a:ln w="9525">
            <a:noFill/>
          </a:ln>
        </p:spPr>
        <p:txBody>
          <a:bodyPr anchor="ctr">
            <a:spAutoFit/>
          </a:bodyPr>
          <a:p>
            <a:pPr lvl="0"/>
            <a:endParaRPr lang="zh-CN" altLang="en-US" sz="1800" dirty="0">
              <a:latin typeface="Arial" panose="020B0604020202020204" charset="-12"/>
              <a:ea typeface="宋体" panose="02010600030101010101" pitchFamily="2" charset="-122"/>
            </a:endParaRPr>
          </a:p>
        </p:txBody>
      </p:sp>
      <p:sp>
        <p:nvSpPr>
          <p:cNvPr id="106498" name="AutoShape 4"/>
          <p:cNvSpPr/>
          <p:nvPr/>
        </p:nvSpPr>
        <p:spPr>
          <a:xfrm>
            <a:off x="539750" y="1341438"/>
            <a:ext cx="7921625" cy="4895850"/>
          </a:xfrm>
          <a:prstGeom prst="roundRect">
            <a:avLst>
              <a:gd name="adj" fmla="val 4782"/>
            </a:avLst>
          </a:prstGeom>
          <a:solidFill>
            <a:srgbClr val="FFFFFF">
              <a:alpha val="59998"/>
            </a:srgbClr>
          </a:solidFill>
          <a:ln w="9525">
            <a:noFill/>
          </a:ln>
        </p:spPr>
        <p:txBody>
          <a:bodyPr anchor="ctr"/>
          <a:p>
            <a:pPr marL="0" lvl="2" defTabSz="0" eaLnBrk="0" fontAlgn="ctr" hangingPunct="0">
              <a:lnSpc>
                <a:spcPct val="130000"/>
              </a:lnSpc>
              <a:buClr>
                <a:srgbClr val="FF0000"/>
              </a:buClr>
              <a:buSzPct val="70000"/>
              <a:buFont typeface="Wingdings" panose="05000000000000000000" pitchFamily="2" charset="2"/>
              <a:tabLst>
                <a:tab pos="136525" algn="l"/>
              </a:tabLst>
            </a:pPr>
            <a:r>
              <a:rPr lang="zh-CN" altLang="en-US" sz="2000" dirty="0">
                <a:latin typeface="宋体" panose="02010600030101010101" pitchFamily="2" charset="-122"/>
                <a:ea typeface="宋体" panose="02010600030101010101" pitchFamily="2" charset="-122"/>
                <a:sym typeface="宋体" panose="02010600030101010101" pitchFamily="2" charset="-122"/>
              </a:rPr>
              <a:t>测试目的：验证电气和电子设备对诸如来自瞬态切换过程（切断感性负载、继电器触点弹跳等）中产生的瞬变骚扰的抗扰度。</a:t>
            </a:r>
            <a:endParaRPr lang="zh-CN" altLang="en-US" sz="2000" dirty="0">
              <a:latin typeface="宋体" panose="02010600030101010101" pitchFamily="2" charset="-122"/>
              <a:ea typeface="宋体" panose="02010600030101010101" pitchFamily="2" charset="-122"/>
              <a:sym typeface="宋体" panose="02010600030101010101" pitchFamily="2" charset="-122"/>
            </a:endParaRPr>
          </a:p>
          <a:p>
            <a:pPr marL="0" lvl="2" defTabSz="0" eaLnBrk="0" fontAlgn="ctr" hangingPunct="0">
              <a:lnSpc>
                <a:spcPct val="130000"/>
              </a:lnSpc>
              <a:buClr>
                <a:srgbClr val="FF0000"/>
              </a:buClr>
              <a:buSzPct val="70000"/>
              <a:buFont typeface="Wingdings" panose="05000000000000000000" pitchFamily="2" charset="2"/>
              <a:tabLst>
                <a:tab pos="136525" algn="l"/>
              </a:tabLst>
            </a:pPr>
            <a:r>
              <a:rPr lang="zh-CN" altLang="en-US" sz="2000" dirty="0">
                <a:latin typeface="宋体" panose="02010600030101010101" pitchFamily="2" charset="-122"/>
                <a:ea typeface="宋体" panose="02010600030101010101" pitchFamily="2" charset="-122"/>
                <a:sym typeface="宋体" panose="02010600030101010101" pitchFamily="2" charset="-122"/>
              </a:rPr>
              <a:t>测试依据：IEC61000-4-4、GB/T17626.4</a:t>
            </a:r>
            <a:endParaRPr lang="zh-CN" altLang="en-US" sz="2000" dirty="0">
              <a:latin typeface="宋体" panose="02010600030101010101" pitchFamily="2" charset="-122"/>
              <a:ea typeface="宋体" panose="02010600030101010101" pitchFamily="2" charset="-122"/>
              <a:sym typeface="宋体" panose="02010600030101010101" pitchFamily="2" charset="-122"/>
            </a:endParaRPr>
          </a:p>
          <a:p>
            <a:pPr marL="0" lvl="2" defTabSz="0" eaLnBrk="0" fontAlgn="ctr" hangingPunct="0">
              <a:lnSpc>
                <a:spcPct val="130000"/>
              </a:lnSpc>
              <a:buClr>
                <a:srgbClr val="FF0000"/>
              </a:buClr>
              <a:buSzPct val="70000"/>
              <a:buFont typeface="Wingdings" panose="05000000000000000000" pitchFamily="2" charset="2"/>
              <a:tabLst>
                <a:tab pos="136525" algn="l"/>
              </a:tabLst>
            </a:pPr>
            <a:r>
              <a:rPr lang="zh-CN" altLang="en-US" sz="2000" dirty="0">
                <a:latin typeface="宋体" panose="02010600030101010101" pitchFamily="2" charset="-122"/>
                <a:ea typeface="宋体" panose="02010600030101010101" pitchFamily="2" charset="-122"/>
                <a:sym typeface="宋体" panose="02010600030101010101" pitchFamily="2" charset="-122"/>
              </a:rPr>
              <a:t>脉冲特点：</a:t>
            </a:r>
            <a:r>
              <a:rPr lang="zh-CN" altLang="en-US" sz="2000" dirty="0">
                <a:latin typeface="Arial" panose="020B0604020202020204" charset="-12"/>
                <a:ea typeface="宋体" panose="02010600030101010101" pitchFamily="2" charset="-122"/>
                <a:sym typeface="宋体" panose="02010600030101010101" pitchFamily="2" charset="-122"/>
              </a:rPr>
              <a:t>高幅值、沿陡峭（ns级）、高重复率、短持续、低能量</a:t>
            </a:r>
            <a:endParaRPr lang="zh-CN" altLang="en-US" sz="2000" dirty="0">
              <a:latin typeface="Arial" panose="020B0604020202020204" charset="-12"/>
              <a:ea typeface="宋体" panose="02010600030101010101" pitchFamily="2" charset="-122"/>
              <a:sym typeface="宋体" panose="02010600030101010101" pitchFamily="2" charset="-122"/>
            </a:endParaRPr>
          </a:p>
          <a:p>
            <a:pPr marL="0" lvl="2" indent="914400" defTabSz="0" eaLnBrk="0" fontAlgn="ctr" hangingPunct="0">
              <a:lnSpc>
                <a:spcPct val="130000"/>
              </a:lnSpc>
              <a:buClr>
                <a:srgbClr val="FF0000"/>
              </a:buClr>
              <a:buSzPct val="70000"/>
              <a:buFont typeface="Wingdings" panose="05000000000000000000" pitchFamily="2" charset="2"/>
              <a:buChar char="n"/>
              <a:tabLst>
                <a:tab pos="136525" algn="l"/>
              </a:tabLst>
            </a:pPr>
            <a:endParaRPr lang="zh-CN" altLang="en-US" sz="2000" dirty="0">
              <a:latin typeface="宋体" panose="02010600030101010101" pitchFamily="2" charset="-122"/>
              <a:ea typeface="宋体" panose="02010600030101010101" pitchFamily="2" charset="-122"/>
              <a:sym typeface="宋体" panose="02010600030101010101" pitchFamily="2" charset="-122"/>
            </a:endParaRPr>
          </a:p>
          <a:p>
            <a:pPr marL="0" lvl="2" indent="914400" defTabSz="0" eaLnBrk="0" fontAlgn="ctr" hangingPunct="0">
              <a:lnSpc>
                <a:spcPct val="130000"/>
              </a:lnSpc>
              <a:buClr>
                <a:srgbClr val="FF0000"/>
              </a:buClr>
              <a:buSzPct val="70000"/>
              <a:buFont typeface="Wingdings" panose="05000000000000000000" pitchFamily="2" charset="2"/>
              <a:buChar char="n"/>
              <a:tabLst>
                <a:tab pos="136525" algn="l"/>
              </a:tabLst>
            </a:pPr>
            <a:endParaRPr lang="zh-CN" altLang="en-US" sz="2000" dirty="0">
              <a:latin typeface="宋体" panose="02010600030101010101" pitchFamily="2" charset="-122"/>
              <a:ea typeface="宋体" panose="02010600030101010101" pitchFamily="2" charset="-122"/>
              <a:sym typeface="宋体" panose="02010600030101010101" pitchFamily="2" charset="-122"/>
            </a:endParaRPr>
          </a:p>
          <a:p>
            <a:pPr marL="0" lvl="2" indent="914400" defTabSz="0" eaLnBrk="0" fontAlgn="ctr" hangingPunct="0">
              <a:lnSpc>
                <a:spcPct val="130000"/>
              </a:lnSpc>
              <a:buClr>
                <a:srgbClr val="FF0000"/>
              </a:buClr>
              <a:buSzPct val="70000"/>
              <a:buFont typeface="Wingdings" panose="05000000000000000000" pitchFamily="2" charset="2"/>
              <a:buChar char="n"/>
              <a:tabLst>
                <a:tab pos="136525" algn="l"/>
              </a:tabLst>
            </a:pPr>
            <a:endParaRPr lang="zh-CN" altLang="en-US" sz="2000" dirty="0">
              <a:latin typeface="宋体" panose="02010600030101010101" pitchFamily="2" charset="-122"/>
              <a:ea typeface="宋体" panose="02010600030101010101" pitchFamily="2" charset="-122"/>
              <a:sym typeface="宋体" panose="02010600030101010101" pitchFamily="2" charset="-122"/>
            </a:endParaRPr>
          </a:p>
          <a:p>
            <a:pPr marL="0" lvl="2" indent="914400" defTabSz="0" eaLnBrk="0" fontAlgn="ctr" hangingPunct="0">
              <a:lnSpc>
                <a:spcPct val="130000"/>
              </a:lnSpc>
              <a:buClr>
                <a:srgbClr val="FF0000"/>
              </a:buClr>
              <a:buSzPct val="70000"/>
              <a:buFont typeface="Wingdings" panose="05000000000000000000" pitchFamily="2" charset="2"/>
              <a:buChar char="n"/>
              <a:tabLst>
                <a:tab pos="136525" algn="l"/>
              </a:tabLst>
            </a:pPr>
            <a:endParaRPr lang="zh-CN" altLang="en-US" sz="2000" dirty="0">
              <a:latin typeface="宋体" panose="02010600030101010101" pitchFamily="2" charset="-122"/>
              <a:ea typeface="宋体" panose="02010600030101010101" pitchFamily="2" charset="-122"/>
              <a:sym typeface="宋体" panose="02010600030101010101" pitchFamily="2" charset="-122"/>
            </a:endParaRPr>
          </a:p>
          <a:p>
            <a:pPr marL="0" lvl="2" indent="914400" defTabSz="0" eaLnBrk="0" fontAlgn="ctr" hangingPunct="0">
              <a:lnSpc>
                <a:spcPct val="130000"/>
              </a:lnSpc>
              <a:buClr>
                <a:srgbClr val="FF0000"/>
              </a:buClr>
              <a:buSzPct val="70000"/>
              <a:buFont typeface="Wingdings" panose="05000000000000000000" pitchFamily="2" charset="2"/>
              <a:buChar char="n"/>
              <a:tabLst>
                <a:tab pos="136525" algn="l"/>
              </a:tabLst>
            </a:pPr>
            <a:endParaRPr lang="zh-CN" altLang="en-US" sz="2000" dirty="0">
              <a:latin typeface="宋体" panose="02010600030101010101" pitchFamily="2" charset="-122"/>
              <a:ea typeface="宋体" panose="02010600030101010101" pitchFamily="2" charset="-122"/>
              <a:sym typeface="宋体" panose="02010600030101010101" pitchFamily="2" charset="-122"/>
            </a:endParaRPr>
          </a:p>
          <a:p>
            <a:pPr marL="0" lvl="2" indent="914400" defTabSz="0" eaLnBrk="0" fontAlgn="ctr" hangingPunct="0">
              <a:lnSpc>
                <a:spcPct val="130000"/>
              </a:lnSpc>
              <a:buClr>
                <a:srgbClr val="FF0000"/>
              </a:buClr>
              <a:buSzPct val="70000"/>
              <a:buFont typeface="Wingdings" panose="05000000000000000000" pitchFamily="2" charset="2"/>
              <a:buNone/>
              <a:tabLst>
                <a:tab pos="136525" algn="l"/>
              </a:tabLst>
            </a:pPr>
            <a:endParaRPr lang="zh-CN" altLang="en-US" sz="2000" dirty="0">
              <a:latin typeface="宋体" panose="02010600030101010101" pitchFamily="2" charset="-122"/>
              <a:ea typeface="宋体" panose="02010600030101010101" pitchFamily="2" charset="-122"/>
              <a:sym typeface="宋体" panose="02010600030101010101" pitchFamily="2" charset="-122"/>
            </a:endParaRPr>
          </a:p>
        </p:txBody>
      </p:sp>
      <p:sp>
        <p:nvSpPr>
          <p:cNvPr id="106499" name="AutoShape 3"/>
          <p:cNvSpPr/>
          <p:nvPr/>
        </p:nvSpPr>
        <p:spPr>
          <a:xfrm>
            <a:off x="971550" y="981075"/>
            <a:ext cx="5041900" cy="606425"/>
          </a:xfrm>
          <a:prstGeom prst="roundRect">
            <a:avLst>
              <a:gd name="adj" fmla="val 16667"/>
            </a:avLst>
          </a:prstGeom>
          <a:gradFill rotWithShape="1">
            <a:gsLst>
              <a:gs pos="0">
                <a:srgbClr val="6EFF01">
                  <a:alpha val="100000"/>
                </a:srgbClr>
              </a:gs>
              <a:gs pos="89999">
                <a:srgbClr val="0F5000">
                  <a:alpha val="100000"/>
                </a:srgbClr>
              </a:gs>
              <a:gs pos="100000">
                <a:srgbClr val="0F5000">
                  <a:alpha val="100000"/>
                </a:srgbClr>
              </a:gs>
            </a:gsLst>
            <a:lin ang="2700000" scaled="1"/>
            <a:tileRect/>
          </a:gradFill>
          <a:ln w="9525">
            <a:noFill/>
          </a:ln>
        </p:spPr>
        <p:txBody>
          <a:bodyPr anchor="ctr"/>
          <a:p>
            <a:pPr lvl="0" algn="ctr" eaLnBrk="0" fontAlgn="ctr" hangingPunct="0">
              <a:buClr>
                <a:srgbClr val="FF0000"/>
              </a:buClr>
              <a:buSzPct val="70000"/>
            </a:pPr>
            <a:r>
              <a:rPr lang="zh-CN" altLang="en-US" b="1" dirty="0">
                <a:solidFill>
                  <a:schemeClr val="bg1"/>
                </a:solidFill>
                <a:latin typeface="Arial" panose="020B0604020202020204" charset="-12"/>
                <a:ea typeface="宋体" panose="02010600030101010101" pitchFamily="2" charset="-122"/>
                <a:sym typeface="微软雅黑" panose="020B0503020204020204" pitchFamily="2" charset="-122"/>
              </a:rPr>
              <a:t>电快速瞬变脉冲群抗扰度</a:t>
            </a:r>
            <a:endParaRPr lang="zh-CN" altLang="en-US" b="1" dirty="0">
              <a:solidFill>
                <a:schemeClr val="bg1"/>
              </a:solidFill>
              <a:latin typeface="Arial" panose="020B0604020202020204" charset="-12"/>
              <a:ea typeface="宋体" panose="02010600030101010101" pitchFamily="2" charset="-122"/>
              <a:sym typeface="微软雅黑" panose="020B0503020204020204" pitchFamily="2" charset="-122"/>
            </a:endParaRPr>
          </a:p>
        </p:txBody>
      </p:sp>
      <p:pic>
        <p:nvPicPr>
          <p:cNvPr id="106500" name="Picture 5"/>
          <p:cNvPicPr>
            <a:picLocks noChangeAspect="1"/>
          </p:cNvPicPr>
          <p:nvPr/>
        </p:nvPicPr>
        <p:blipFill>
          <a:blip r:embed="rId1"/>
          <a:stretch>
            <a:fillRect/>
          </a:stretch>
        </p:blipFill>
        <p:spPr>
          <a:xfrm>
            <a:off x="684213" y="3717925"/>
            <a:ext cx="1822450" cy="1368425"/>
          </a:xfrm>
          <a:prstGeom prst="rect">
            <a:avLst/>
          </a:prstGeom>
          <a:noFill/>
          <a:ln w="9525">
            <a:noFill/>
          </a:ln>
        </p:spPr>
      </p:pic>
      <p:pic>
        <p:nvPicPr>
          <p:cNvPr id="106501" name="Picture 6"/>
          <p:cNvPicPr>
            <a:picLocks noChangeAspect="1"/>
          </p:cNvPicPr>
          <p:nvPr/>
        </p:nvPicPr>
        <p:blipFill>
          <a:blip r:embed="rId2"/>
          <a:stretch>
            <a:fillRect/>
          </a:stretch>
        </p:blipFill>
        <p:spPr>
          <a:xfrm>
            <a:off x="2555875" y="3717925"/>
            <a:ext cx="1833563" cy="1365250"/>
          </a:xfrm>
          <a:prstGeom prst="rect">
            <a:avLst/>
          </a:prstGeom>
          <a:noFill/>
          <a:ln w="9525">
            <a:noFill/>
          </a:ln>
        </p:spPr>
      </p:pic>
      <p:pic>
        <p:nvPicPr>
          <p:cNvPr id="106502" name="Picture 7"/>
          <p:cNvPicPr>
            <a:picLocks noChangeAspect="1"/>
          </p:cNvPicPr>
          <p:nvPr/>
        </p:nvPicPr>
        <p:blipFill>
          <a:blip r:embed="rId3"/>
          <a:stretch>
            <a:fillRect/>
          </a:stretch>
        </p:blipFill>
        <p:spPr>
          <a:xfrm>
            <a:off x="6300788" y="3717925"/>
            <a:ext cx="1825625" cy="1368425"/>
          </a:xfrm>
          <a:prstGeom prst="rect">
            <a:avLst/>
          </a:prstGeom>
          <a:noFill/>
          <a:ln w="9525">
            <a:noFill/>
          </a:ln>
        </p:spPr>
      </p:pic>
      <p:pic>
        <p:nvPicPr>
          <p:cNvPr id="106503" name="Picture 8"/>
          <p:cNvPicPr>
            <a:picLocks noChangeAspect="1"/>
          </p:cNvPicPr>
          <p:nvPr/>
        </p:nvPicPr>
        <p:blipFill>
          <a:blip r:embed="rId4"/>
          <a:stretch>
            <a:fillRect/>
          </a:stretch>
        </p:blipFill>
        <p:spPr>
          <a:xfrm>
            <a:off x="4429125" y="3717925"/>
            <a:ext cx="1822450" cy="1368425"/>
          </a:xfrm>
          <a:prstGeom prst="rect">
            <a:avLst/>
          </a:prstGeom>
          <a:noFill/>
          <a:ln w="9525">
            <a:noFill/>
          </a:ln>
        </p:spPr>
      </p:pic>
      <p:sp>
        <p:nvSpPr>
          <p:cNvPr id="106504" name="灯片编号占位符 1"/>
          <p:cNvSpPr/>
          <p:nvPr>
            <p:ph type="sldNum" sz="quarter" idx="12"/>
          </p:nvPr>
        </p:nvSpPr>
        <p:spPr/>
        <p:txBody>
          <a:bodyPr anchor="ctr"/>
          <a:p>
            <a:fld id="{9A0DB2DC-4C9A-4742-B13C-FB6460FD3503}" type="slidenum">
              <a:rPr lang="zh-CN" altLang="en-US" dirty="0">
                <a:solidFill>
                  <a:srgbClr val="898989"/>
                </a:solidFill>
                <a:latin typeface="Calibri" panose="020F0502020204030204" pitchFamily="2"/>
                <a:ea typeface="宋体" panose="02010600030101010101" pitchFamily="2" charset="-122"/>
              </a:rPr>
            </a:fld>
            <a:endParaRPr lang="zh-CN" altLang="en-US" dirty="0">
              <a:solidFill>
                <a:srgbClr val="898989"/>
              </a:solidFill>
              <a:latin typeface="Calibri" panose="020F0502020204030204" pitchFamily="2"/>
              <a:ea typeface="宋体" panose="02010600030101010101" pitchFamily="2" charset="-122"/>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8545" name="Text Box 2"/>
          <p:cNvSpPr txBox="1"/>
          <p:nvPr/>
        </p:nvSpPr>
        <p:spPr>
          <a:xfrm>
            <a:off x="1062038" y="1217613"/>
            <a:ext cx="7038975" cy="365125"/>
          </a:xfrm>
          <a:prstGeom prst="rect">
            <a:avLst/>
          </a:prstGeom>
          <a:noFill/>
          <a:ln w="9525">
            <a:noFill/>
          </a:ln>
        </p:spPr>
        <p:txBody>
          <a:bodyPr anchor="ctr">
            <a:spAutoFit/>
          </a:bodyPr>
          <a:p>
            <a:pPr lvl="0"/>
            <a:endParaRPr lang="zh-CN" altLang="en-US" sz="1800" dirty="0">
              <a:latin typeface="Arial" panose="020B0604020202020204" charset="-12"/>
              <a:ea typeface="宋体" panose="02010600030101010101" pitchFamily="2" charset="-122"/>
            </a:endParaRPr>
          </a:p>
        </p:txBody>
      </p:sp>
      <p:sp>
        <p:nvSpPr>
          <p:cNvPr id="108546" name="AutoShape 4"/>
          <p:cNvSpPr/>
          <p:nvPr/>
        </p:nvSpPr>
        <p:spPr>
          <a:xfrm>
            <a:off x="612775" y="1485900"/>
            <a:ext cx="7921625" cy="4752975"/>
          </a:xfrm>
          <a:prstGeom prst="roundRect">
            <a:avLst>
              <a:gd name="adj" fmla="val 4782"/>
            </a:avLst>
          </a:prstGeom>
          <a:noFill/>
          <a:ln w="9525">
            <a:noFill/>
          </a:ln>
        </p:spPr>
        <p:txBody>
          <a:bodyPr anchor="ctr"/>
          <a:p>
            <a:pPr marL="0" lvl="2" defTabSz="0" eaLnBrk="0" fontAlgn="ctr" hangingPunct="0">
              <a:lnSpc>
                <a:spcPct val="130000"/>
              </a:lnSpc>
              <a:buClr>
                <a:srgbClr val="FF0000"/>
              </a:buClr>
              <a:buSzPct val="70000"/>
              <a:buFont typeface="Wingdings" panose="05000000000000000000" pitchFamily="2" charset="2"/>
              <a:tabLst>
                <a:tab pos="136525" algn="l"/>
              </a:tabLst>
            </a:pPr>
            <a:r>
              <a:rPr lang="zh-CN" altLang="en-US" sz="2000" dirty="0">
                <a:latin typeface="Arial" panose="020B0604020202020204" charset="-12"/>
                <a:ea typeface="宋体" panose="02010600030101010101" pitchFamily="2" charset="-122"/>
                <a:sym typeface="宋体" panose="02010600030101010101" pitchFamily="2" charset="-122"/>
              </a:rPr>
              <a:t>测试范围：5kHz，±2kV</a:t>
            </a:r>
            <a:endParaRPr lang="zh-CN" altLang="en-US" sz="2000" dirty="0">
              <a:latin typeface="Arial" panose="020B0604020202020204" charset="-12"/>
              <a:ea typeface="宋体" panose="02010600030101010101" pitchFamily="2" charset="-122"/>
              <a:sym typeface="宋体" panose="02010600030101010101" pitchFamily="2" charset="-122"/>
            </a:endParaRPr>
          </a:p>
          <a:p>
            <a:pPr marL="0" lvl="2" defTabSz="0" eaLnBrk="0" fontAlgn="ctr" hangingPunct="0">
              <a:lnSpc>
                <a:spcPct val="130000"/>
              </a:lnSpc>
              <a:buClr>
                <a:srgbClr val="FF0000"/>
              </a:buClr>
              <a:buSzPct val="70000"/>
              <a:buFont typeface="Wingdings" panose="05000000000000000000" pitchFamily="2" charset="2"/>
              <a:tabLst>
                <a:tab pos="136525" algn="l"/>
              </a:tabLst>
            </a:pPr>
            <a:r>
              <a:rPr lang="zh-CN" altLang="en-US" sz="2000" dirty="0">
                <a:latin typeface="Arial" panose="020B0604020202020204" charset="-12"/>
                <a:ea typeface="宋体" panose="02010600030101010101" pitchFamily="2" charset="-122"/>
                <a:sym typeface="宋体" panose="02010600030101010101" pitchFamily="2" charset="-122"/>
              </a:rPr>
              <a:t>测试对象：电源端口、保护接地、信号和控制端口</a:t>
            </a:r>
            <a:endParaRPr lang="zh-CN" altLang="en-US" sz="2000" dirty="0">
              <a:latin typeface="Arial" panose="020B0604020202020204" charset="-12"/>
              <a:ea typeface="宋体" panose="02010600030101010101" pitchFamily="2" charset="-122"/>
              <a:sym typeface="宋体" panose="02010600030101010101" pitchFamily="2" charset="-122"/>
            </a:endParaRPr>
          </a:p>
          <a:p>
            <a:pPr marL="0" lvl="2" indent="914400" defTabSz="0" eaLnBrk="0" fontAlgn="ctr" hangingPunct="0">
              <a:lnSpc>
                <a:spcPct val="130000"/>
              </a:lnSpc>
              <a:buClr>
                <a:srgbClr val="FF0000"/>
              </a:buClr>
              <a:buSzPct val="70000"/>
              <a:buFont typeface="Wingdings" panose="05000000000000000000" pitchFamily="2" charset="2"/>
              <a:buChar char="n"/>
              <a:tabLst>
                <a:tab pos="136525" algn="l"/>
              </a:tabLst>
            </a:pPr>
            <a:endParaRPr lang="zh-CN" altLang="en-US" sz="1800" b="1" dirty="0">
              <a:latin typeface="Arial" panose="020B0604020202020204" charset="-12"/>
              <a:ea typeface="宋体" panose="02010600030101010101" pitchFamily="2" charset="-122"/>
              <a:sym typeface="宋体" panose="02010600030101010101" pitchFamily="2" charset="-122"/>
            </a:endParaRPr>
          </a:p>
          <a:p>
            <a:pPr marL="0" lvl="2" indent="914400" defTabSz="0" eaLnBrk="0" fontAlgn="ctr" hangingPunct="0">
              <a:lnSpc>
                <a:spcPct val="130000"/>
              </a:lnSpc>
              <a:buClr>
                <a:srgbClr val="FF0000"/>
              </a:buClr>
              <a:buSzPct val="70000"/>
              <a:buFont typeface="Wingdings" panose="05000000000000000000" pitchFamily="2" charset="2"/>
              <a:buChar char="n"/>
              <a:tabLst>
                <a:tab pos="136525" algn="l"/>
              </a:tabLst>
            </a:pPr>
            <a:endParaRPr lang="zh-CN" altLang="en-US" sz="1800" b="1" dirty="0">
              <a:latin typeface="Arial" panose="020B0604020202020204" charset="-12"/>
              <a:ea typeface="宋体" panose="02010600030101010101" pitchFamily="2" charset="-122"/>
              <a:sym typeface="宋体" panose="02010600030101010101" pitchFamily="2" charset="-122"/>
            </a:endParaRPr>
          </a:p>
          <a:p>
            <a:pPr marL="0" lvl="2" indent="914400" defTabSz="0" eaLnBrk="0" fontAlgn="ctr" hangingPunct="0">
              <a:lnSpc>
                <a:spcPct val="130000"/>
              </a:lnSpc>
              <a:buClr>
                <a:srgbClr val="FF0000"/>
              </a:buClr>
              <a:buSzPct val="70000"/>
              <a:buFont typeface="Wingdings" panose="05000000000000000000" pitchFamily="2" charset="2"/>
              <a:buChar char="n"/>
              <a:tabLst>
                <a:tab pos="136525" algn="l"/>
              </a:tabLst>
            </a:pPr>
            <a:endParaRPr lang="zh-CN" altLang="en-US" sz="1800" b="1" dirty="0">
              <a:latin typeface="Arial" panose="020B0604020202020204" charset="-12"/>
              <a:ea typeface="宋体" panose="02010600030101010101" pitchFamily="2" charset="-122"/>
              <a:sym typeface="宋体" panose="02010600030101010101" pitchFamily="2" charset="-122"/>
            </a:endParaRPr>
          </a:p>
          <a:p>
            <a:pPr marL="0" lvl="2" indent="914400" defTabSz="0" eaLnBrk="0" fontAlgn="ctr" hangingPunct="0">
              <a:lnSpc>
                <a:spcPct val="130000"/>
              </a:lnSpc>
              <a:buClr>
                <a:srgbClr val="FF0000"/>
              </a:buClr>
              <a:buSzPct val="70000"/>
              <a:buFont typeface="Wingdings" panose="05000000000000000000" pitchFamily="2" charset="2"/>
              <a:buChar char="n"/>
              <a:tabLst>
                <a:tab pos="136525" algn="l"/>
              </a:tabLst>
            </a:pPr>
            <a:endParaRPr lang="zh-CN" altLang="en-US" sz="1800" b="1" dirty="0">
              <a:latin typeface="Arial" panose="020B0604020202020204" charset="-12"/>
              <a:ea typeface="宋体" panose="02010600030101010101" pitchFamily="2" charset="-122"/>
              <a:sym typeface="宋体" panose="02010600030101010101" pitchFamily="2" charset="-122"/>
            </a:endParaRPr>
          </a:p>
          <a:p>
            <a:pPr marL="0" lvl="2" indent="914400" defTabSz="0" eaLnBrk="0" fontAlgn="ctr" hangingPunct="0">
              <a:lnSpc>
                <a:spcPct val="130000"/>
              </a:lnSpc>
              <a:buClr>
                <a:srgbClr val="FF0000"/>
              </a:buClr>
              <a:buSzPct val="70000"/>
              <a:buFont typeface="Wingdings" panose="05000000000000000000" pitchFamily="2" charset="2"/>
              <a:buChar char="n"/>
              <a:tabLst>
                <a:tab pos="136525" algn="l"/>
              </a:tabLst>
            </a:pPr>
            <a:endParaRPr lang="zh-CN" altLang="en-US" sz="1800" b="1" dirty="0">
              <a:latin typeface="Arial" panose="020B0604020202020204" charset="-12"/>
              <a:ea typeface="宋体" panose="02010600030101010101" pitchFamily="2" charset="-122"/>
              <a:sym typeface="宋体" panose="02010600030101010101" pitchFamily="2" charset="-122"/>
            </a:endParaRPr>
          </a:p>
          <a:p>
            <a:pPr marL="0" lvl="2" indent="914400" defTabSz="0" eaLnBrk="0" fontAlgn="ctr" hangingPunct="0">
              <a:lnSpc>
                <a:spcPct val="130000"/>
              </a:lnSpc>
              <a:buClr>
                <a:srgbClr val="FF0000"/>
              </a:buClr>
              <a:buSzPct val="70000"/>
              <a:buFont typeface="Wingdings" panose="05000000000000000000" pitchFamily="2" charset="2"/>
              <a:buChar char="n"/>
              <a:tabLst>
                <a:tab pos="136525" algn="l"/>
              </a:tabLst>
            </a:pPr>
            <a:endParaRPr lang="zh-CN" altLang="en-US" sz="1800" b="1" dirty="0">
              <a:latin typeface="Arial" panose="020B0604020202020204" charset="-12"/>
              <a:ea typeface="宋体" panose="02010600030101010101" pitchFamily="2" charset="-122"/>
              <a:sym typeface="宋体" panose="02010600030101010101" pitchFamily="2" charset="-122"/>
            </a:endParaRPr>
          </a:p>
          <a:p>
            <a:pPr marL="0" lvl="2" indent="914400" defTabSz="0" eaLnBrk="0" fontAlgn="ctr" hangingPunct="0">
              <a:lnSpc>
                <a:spcPct val="130000"/>
              </a:lnSpc>
              <a:buClr>
                <a:srgbClr val="FF0000"/>
              </a:buClr>
              <a:buSzPct val="70000"/>
              <a:buFont typeface="Wingdings" panose="05000000000000000000" pitchFamily="2" charset="2"/>
              <a:buChar char="n"/>
              <a:tabLst>
                <a:tab pos="136525" algn="l"/>
              </a:tabLst>
            </a:pPr>
            <a:endParaRPr lang="zh-CN" altLang="en-US" sz="1800" b="1" dirty="0">
              <a:latin typeface="Arial" panose="020B0604020202020204" charset="-12"/>
              <a:ea typeface="宋体" panose="02010600030101010101" pitchFamily="2" charset="-122"/>
              <a:sym typeface="宋体" panose="02010600030101010101" pitchFamily="2" charset="-122"/>
            </a:endParaRPr>
          </a:p>
          <a:p>
            <a:pPr marL="0" lvl="2" indent="914400" defTabSz="0" eaLnBrk="0" fontAlgn="ctr" hangingPunct="0">
              <a:lnSpc>
                <a:spcPct val="130000"/>
              </a:lnSpc>
              <a:buClr>
                <a:srgbClr val="FF0000"/>
              </a:buClr>
              <a:buSzPct val="70000"/>
              <a:buFont typeface="Wingdings" panose="05000000000000000000" pitchFamily="2" charset="2"/>
              <a:buChar char="n"/>
              <a:tabLst>
                <a:tab pos="136525" algn="l"/>
              </a:tabLst>
            </a:pPr>
            <a:endParaRPr lang="zh-CN" altLang="en-US" sz="1800" b="1" dirty="0">
              <a:latin typeface="Arial" panose="020B0604020202020204" charset="-12"/>
              <a:ea typeface="宋体" panose="02010600030101010101" pitchFamily="2" charset="-122"/>
              <a:sym typeface="宋体" panose="02010600030101010101" pitchFamily="2" charset="-122"/>
            </a:endParaRPr>
          </a:p>
          <a:p>
            <a:pPr marL="0" lvl="2" indent="914400" defTabSz="0" eaLnBrk="0" fontAlgn="ctr" hangingPunct="0">
              <a:lnSpc>
                <a:spcPct val="130000"/>
              </a:lnSpc>
              <a:buClr>
                <a:srgbClr val="FF0000"/>
              </a:buClr>
              <a:buSzPct val="70000"/>
              <a:buFont typeface="Wingdings" panose="05000000000000000000" pitchFamily="2" charset="2"/>
              <a:buChar char="n"/>
              <a:tabLst>
                <a:tab pos="136525" algn="l"/>
              </a:tabLst>
            </a:pPr>
            <a:endParaRPr lang="zh-CN" altLang="en-US" sz="1800" b="1" dirty="0">
              <a:latin typeface="Arial" panose="020B0604020202020204" charset="-12"/>
              <a:ea typeface="宋体" panose="02010600030101010101" pitchFamily="2" charset="-122"/>
              <a:sym typeface="宋体" panose="02010600030101010101" pitchFamily="2" charset="-122"/>
            </a:endParaRPr>
          </a:p>
        </p:txBody>
      </p:sp>
      <p:sp>
        <p:nvSpPr>
          <p:cNvPr id="108547" name="AutoShape 3"/>
          <p:cNvSpPr/>
          <p:nvPr/>
        </p:nvSpPr>
        <p:spPr>
          <a:xfrm>
            <a:off x="971550" y="1125538"/>
            <a:ext cx="5832475" cy="606425"/>
          </a:xfrm>
          <a:prstGeom prst="roundRect">
            <a:avLst>
              <a:gd name="adj" fmla="val 16667"/>
            </a:avLst>
          </a:prstGeom>
          <a:gradFill rotWithShape="1">
            <a:gsLst>
              <a:gs pos="0">
                <a:srgbClr val="6EFF01">
                  <a:alpha val="100000"/>
                </a:srgbClr>
              </a:gs>
              <a:gs pos="89999">
                <a:srgbClr val="0F5000">
                  <a:alpha val="100000"/>
                </a:srgbClr>
              </a:gs>
              <a:gs pos="100000">
                <a:srgbClr val="0F5000">
                  <a:alpha val="100000"/>
                </a:srgbClr>
              </a:gs>
            </a:gsLst>
            <a:lin ang="2700000" scaled="1"/>
            <a:tileRect/>
          </a:gradFill>
          <a:ln w="9525">
            <a:noFill/>
          </a:ln>
        </p:spPr>
        <p:txBody>
          <a:bodyPr anchor="ctr"/>
          <a:p>
            <a:pPr lvl="0" algn="ctr" eaLnBrk="0" fontAlgn="ctr" hangingPunct="0">
              <a:buClr>
                <a:srgbClr val="FF0000"/>
              </a:buClr>
              <a:buSzPct val="70000"/>
            </a:pPr>
            <a:r>
              <a:rPr lang="zh-CN" altLang="en-US" b="1" dirty="0">
                <a:solidFill>
                  <a:schemeClr val="bg1"/>
                </a:solidFill>
                <a:latin typeface="Arial" panose="020B0604020202020204" charset="-12"/>
                <a:ea typeface="宋体" panose="02010600030101010101" pitchFamily="2" charset="-122"/>
                <a:sym typeface="微软雅黑" panose="020B0503020204020204" pitchFamily="2" charset="-122"/>
              </a:rPr>
              <a:t>EMS61000-4系列群脉冲发生器</a:t>
            </a:r>
            <a:endParaRPr lang="zh-CN" altLang="en-US" b="1" dirty="0">
              <a:solidFill>
                <a:schemeClr val="bg1"/>
              </a:solidFill>
              <a:latin typeface="Arial" panose="020B0604020202020204" charset="-12"/>
              <a:ea typeface="宋体" panose="02010600030101010101" pitchFamily="2" charset="-122"/>
              <a:sym typeface="微软雅黑" panose="020B0503020204020204" pitchFamily="2" charset="-122"/>
            </a:endParaRPr>
          </a:p>
        </p:txBody>
      </p:sp>
      <p:pic>
        <p:nvPicPr>
          <p:cNvPr id="108548" name="Picture 5"/>
          <p:cNvPicPr>
            <a:picLocks noChangeAspect="1"/>
          </p:cNvPicPr>
          <p:nvPr/>
        </p:nvPicPr>
        <p:blipFill>
          <a:blip r:embed="rId1"/>
          <a:stretch>
            <a:fillRect/>
          </a:stretch>
        </p:blipFill>
        <p:spPr>
          <a:xfrm>
            <a:off x="900113" y="2708275"/>
            <a:ext cx="5472112" cy="3465513"/>
          </a:xfrm>
          <a:prstGeom prst="rect">
            <a:avLst/>
          </a:prstGeom>
          <a:noFill/>
          <a:ln w="9525">
            <a:noFill/>
          </a:ln>
        </p:spPr>
      </p:pic>
      <p:pic>
        <p:nvPicPr>
          <p:cNvPr id="108549" name="Picture 6"/>
          <p:cNvPicPr>
            <a:picLocks noChangeAspect="1"/>
          </p:cNvPicPr>
          <p:nvPr/>
        </p:nvPicPr>
        <p:blipFill>
          <a:blip r:embed="rId2"/>
          <a:stretch>
            <a:fillRect/>
          </a:stretch>
        </p:blipFill>
        <p:spPr>
          <a:xfrm>
            <a:off x="5580063" y="3068638"/>
            <a:ext cx="3000375" cy="1511300"/>
          </a:xfrm>
          <a:prstGeom prst="rect">
            <a:avLst/>
          </a:prstGeom>
          <a:noFill/>
          <a:ln w="9525">
            <a:noFill/>
          </a:ln>
        </p:spPr>
      </p:pic>
      <p:sp>
        <p:nvSpPr>
          <p:cNvPr id="108550" name="灯片编号占位符 1"/>
          <p:cNvSpPr/>
          <p:nvPr>
            <p:ph type="sldNum" sz="quarter" idx="12"/>
          </p:nvPr>
        </p:nvSpPr>
        <p:spPr/>
        <p:txBody>
          <a:bodyPr anchor="ctr"/>
          <a:p>
            <a:fld id="{9A0DB2DC-4C9A-4742-B13C-FB6460FD3503}" type="slidenum">
              <a:rPr lang="zh-CN" altLang="en-US" dirty="0">
                <a:solidFill>
                  <a:srgbClr val="898989"/>
                </a:solidFill>
                <a:latin typeface="Calibri" panose="020F0502020204030204" pitchFamily="2"/>
                <a:ea typeface="宋体" panose="02010600030101010101" pitchFamily="2" charset="-122"/>
              </a:rPr>
            </a:fld>
            <a:endParaRPr lang="zh-CN" altLang="en-US" dirty="0">
              <a:solidFill>
                <a:srgbClr val="898989"/>
              </a:solidFill>
              <a:latin typeface="Calibri" panose="020F0502020204030204" pitchFamily="2"/>
              <a:ea typeface="宋体" panose="02010600030101010101" pitchFamily="2" charset="-122"/>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9569" name="Text Box 2"/>
          <p:cNvSpPr txBox="1"/>
          <p:nvPr/>
        </p:nvSpPr>
        <p:spPr>
          <a:xfrm>
            <a:off x="1062038" y="1217613"/>
            <a:ext cx="7038975" cy="365125"/>
          </a:xfrm>
          <a:prstGeom prst="rect">
            <a:avLst/>
          </a:prstGeom>
          <a:noFill/>
          <a:ln w="9525">
            <a:noFill/>
          </a:ln>
        </p:spPr>
        <p:txBody>
          <a:bodyPr anchor="ctr">
            <a:spAutoFit/>
          </a:bodyPr>
          <a:p>
            <a:pPr lvl="0"/>
            <a:endParaRPr lang="zh-CN" altLang="en-US" sz="1800" dirty="0">
              <a:latin typeface="Arial" panose="020B0604020202020204" charset="-12"/>
              <a:ea typeface="宋体" panose="02010600030101010101" pitchFamily="2" charset="-122"/>
            </a:endParaRPr>
          </a:p>
        </p:txBody>
      </p:sp>
      <p:sp>
        <p:nvSpPr>
          <p:cNvPr id="109570" name="AutoShape 4"/>
          <p:cNvSpPr/>
          <p:nvPr/>
        </p:nvSpPr>
        <p:spPr>
          <a:xfrm>
            <a:off x="615950" y="1489075"/>
            <a:ext cx="8205788" cy="1870075"/>
          </a:xfrm>
          <a:prstGeom prst="roundRect">
            <a:avLst>
              <a:gd name="adj" fmla="val 4782"/>
            </a:avLst>
          </a:prstGeom>
          <a:noFill/>
          <a:ln w="9525">
            <a:noFill/>
          </a:ln>
        </p:spPr>
        <p:txBody>
          <a:bodyPr anchor="ctr"/>
          <a:p>
            <a:pPr marL="0" lvl="2" indent="914400" defTabSz="0" eaLnBrk="0" fontAlgn="ctr" hangingPunct="0">
              <a:lnSpc>
                <a:spcPct val="130000"/>
              </a:lnSpc>
              <a:buClr>
                <a:srgbClr val="FF0000"/>
              </a:buClr>
              <a:buSzPct val="70000"/>
              <a:buFont typeface="Wingdings" panose="05000000000000000000" pitchFamily="2" charset="2"/>
              <a:buChar char="n"/>
              <a:tabLst>
                <a:tab pos="136525" algn="l"/>
              </a:tabLst>
            </a:pPr>
            <a:endParaRPr lang="zh-CN" altLang="en-US" sz="2000" dirty="0">
              <a:latin typeface="宋体" panose="02010600030101010101" pitchFamily="2" charset="-122"/>
              <a:ea typeface="宋体" panose="02010600030101010101" pitchFamily="2" charset="-122"/>
              <a:sym typeface="宋体" panose="02010600030101010101" pitchFamily="2" charset="-122"/>
            </a:endParaRPr>
          </a:p>
          <a:p>
            <a:pPr marL="0" lvl="2" defTabSz="0" eaLnBrk="0" fontAlgn="ctr" hangingPunct="0">
              <a:lnSpc>
                <a:spcPct val="130000"/>
              </a:lnSpc>
              <a:buClr>
                <a:srgbClr val="FF0000"/>
              </a:buClr>
              <a:buSzPct val="70000"/>
              <a:buFont typeface="Wingdings" panose="05000000000000000000" pitchFamily="2" charset="2"/>
              <a:tabLst>
                <a:tab pos="136525" algn="l"/>
              </a:tabLst>
            </a:pPr>
            <a:r>
              <a:rPr lang="zh-CN" altLang="en-US" sz="2000" dirty="0">
                <a:latin typeface="宋体" panose="02010600030101010101" pitchFamily="2" charset="-122"/>
                <a:ea typeface="宋体" panose="02010600030101010101" pitchFamily="2" charset="-122"/>
                <a:sym typeface="宋体" panose="02010600030101010101" pitchFamily="2" charset="-122"/>
              </a:rPr>
              <a:t>测试目的：电力系统开关瞬态、雷电瞬态，电压和电流会发生迅速变化，形成过电压、过电流，导致车载充电系统、充电桩等设备损坏。</a:t>
            </a:r>
            <a:endParaRPr lang="zh-CN" altLang="en-US" sz="2000" dirty="0">
              <a:latin typeface="宋体" panose="02010600030101010101" pitchFamily="2" charset="-122"/>
              <a:ea typeface="宋体" panose="02010600030101010101" pitchFamily="2" charset="-122"/>
              <a:sym typeface="宋体" panose="02010600030101010101" pitchFamily="2" charset="-122"/>
            </a:endParaRPr>
          </a:p>
          <a:p>
            <a:pPr marL="0" lvl="2" defTabSz="0" eaLnBrk="0" fontAlgn="ctr" hangingPunct="0">
              <a:lnSpc>
                <a:spcPct val="130000"/>
              </a:lnSpc>
              <a:buClr>
                <a:srgbClr val="FF0000"/>
              </a:buClr>
              <a:buSzPct val="70000"/>
              <a:buFont typeface="Wingdings" panose="05000000000000000000" pitchFamily="2" charset="2"/>
              <a:tabLst>
                <a:tab pos="136525" algn="l"/>
              </a:tabLst>
            </a:pPr>
            <a:r>
              <a:rPr lang="zh-CN" altLang="en-US" sz="2000" dirty="0">
                <a:latin typeface="Arial" panose="020B0604020202020204" charset="-12"/>
                <a:ea typeface="宋体" panose="02010600030101010101" pitchFamily="2" charset="-122"/>
                <a:sym typeface="宋体" panose="02010600030101010101" pitchFamily="2" charset="-122"/>
              </a:rPr>
              <a:t>测试依据：IEC61000-4-5、GB/T17626.5</a:t>
            </a:r>
            <a:endParaRPr lang="zh-CN" altLang="en-US" sz="2000" dirty="0">
              <a:latin typeface="Arial" panose="020B0604020202020204" charset="-12"/>
              <a:ea typeface="宋体" panose="02010600030101010101" pitchFamily="2" charset="-122"/>
              <a:sym typeface="宋体" panose="02010600030101010101" pitchFamily="2" charset="-122"/>
            </a:endParaRPr>
          </a:p>
          <a:p>
            <a:pPr marL="0" lvl="2" defTabSz="0" eaLnBrk="0" fontAlgn="ctr" hangingPunct="0">
              <a:lnSpc>
                <a:spcPct val="130000"/>
              </a:lnSpc>
              <a:buClr>
                <a:srgbClr val="FF0000"/>
              </a:buClr>
              <a:buSzPct val="70000"/>
              <a:buFont typeface="Wingdings" panose="05000000000000000000" pitchFamily="2" charset="2"/>
              <a:tabLst>
                <a:tab pos="136525" algn="l"/>
              </a:tabLst>
            </a:pPr>
            <a:r>
              <a:rPr lang="zh-CN" altLang="en-US" sz="2000" dirty="0">
                <a:latin typeface="Arial" panose="020B0604020202020204" charset="-12"/>
                <a:ea typeface="宋体" panose="02010600030101010101" pitchFamily="2" charset="-122"/>
                <a:sym typeface="宋体" panose="02010600030101010101" pitchFamily="2" charset="-122"/>
              </a:rPr>
              <a:t>测试范围：±2kV</a:t>
            </a:r>
            <a:endParaRPr lang="zh-CN" altLang="en-US" sz="2000" dirty="0">
              <a:latin typeface="Arial" panose="020B0604020202020204" charset="-12"/>
              <a:ea typeface="宋体" panose="02010600030101010101" pitchFamily="2" charset="-122"/>
              <a:sym typeface="宋体" panose="02010600030101010101" pitchFamily="2" charset="-122"/>
            </a:endParaRPr>
          </a:p>
        </p:txBody>
      </p:sp>
      <p:sp>
        <p:nvSpPr>
          <p:cNvPr id="109571" name="AutoShape 3"/>
          <p:cNvSpPr/>
          <p:nvPr/>
        </p:nvSpPr>
        <p:spPr>
          <a:xfrm>
            <a:off x="971550" y="1052513"/>
            <a:ext cx="3714750" cy="606425"/>
          </a:xfrm>
          <a:prstGeom prst="roundRect">
            <a:avLst>
              <a:gd name="adj" fmla="val 16667"/>
            </a:avLst>
          </a:prstGeom>
          <a:gradFill rotWithShape="1">
            <a:gsLst>
              <a:gs pos="0">
                <a:srgbClr val="6EFF01">
                  <a:alpha val="100000"/>
                </a:srgbClr>
              </a:gs>
              <a:gs pos="89999">
                <a:srgbClr val="0F5000">
                  <a:alpha val="100000"/>
                </a:srgbClr>
              </a:gs>
              <a:gs pos="100000">
                <a:srgbClr val="0F5000">
                  <a:alpha val="100000"/>
                </a:srgbClr>
              </a:gs>
            </a:gsLst>
            <a:lin ang="2700000" scaled="1"/>
            <a:tileRect/>
          </a:gradFill>
          <a:ln w="9525">
            <a:noFill/>
          </a:ln>
        </p:spPr>
        <p:txBody>
          <a:bodyPr anchor="ctr"/>
          <a:p>
            <a:pPr lvl="0" algn="ctr" eaLnBrk="0" fontAlgn="ctr" hangingPunct="0">
              <a:buClr>
                <a:srgbClr val="FF0000"/>
              </a:buClr>
              <a:buSzPct val="70000"/>
            </a:pPr>
            <a:r>
              <a:rPr lang="zh-CN" altLang="en-US" b="1" dirty="0">
                <a:solidFill>
                  <a:schemeClr val="bg1"/>
                </a:solidFill>
                <a:latin typeface="Arial" panose="020B0604020202020204" charset="-12"/>
                <a:ea typeface="宋体" panose="02010600030101010101" pitchFamily="2" charset="-122"/>
                <a:sym typeface="微软雅黑" panose="020B0503020204020204" pitchFamily="2" charset="-122"/>
              </a:rPr>
              <a:t>浪涌冲击抗扰度</a:t>
            </a:r>
            <a:endParaRPr lang="zh-CN" altLang="en-US" b="1" dirty="0">
              <a:solidFill>
                <a:schemeClr val="bg1"/>
              </a:solidFill>
              <a:latin typeface="Arial" panose="020B0604020202020204" charset="-12"/>
              <a:ea typeface="宋体" panose="02010600030101010101" pitchFamily="2" charset="-122"/>
              <a:sym typeface="微软雅黑" panose="020B0503020204020204" pitchFamily="2" charset="-122"/>
            </a:endParaRPr>
          </a:p>
        </p:txBody>
      </p:sp>
      <p:graphicFrame>
        <p:nvGraphicFramePr>
          <p:cNvPr id="109572" name="Object 5"/>
          <p:cNvGraphicFramePr/>
          <p:nvPr/>
        </p:nvGraphicFramePr>
        <p:xfrm>
          <a:off x="5073650" y="3756025"/>
          <a:ext cx="3387725" cy="2336800"/>
        </p:xfrm>
        <a:graphic>
          <a:graphicData uri="http://schemas.openxmlformats.org/presentationml/2006/ole">
            <mc:AlternateContent xmlns:mc="http://schemas.openxmlformats.org/markup-compatibility/2006">
              <mc:Choice xmlns:v="urn:schemas-microsoft-com:vml" Requires="v">
                <p:oleObj spid="_x0000_s3096" name="" r:id="rId1" imgW="3790950" imgH="2828925" progId="Paint.Picture">
                  <p:embed/>
                </p:oleObj>
              </mc:Choice>
              <mc:Fallback>
                <p:oleObj name="" r:id="rId1" imgW="3790950" imgH="2828925" progId="Paint.Picture">
                  <p:embed/>
                  <p:pic>
                    <p:nvPicPr>
                      <p:cNvPr id="0" name="图片 3095"/>
                      <p:cNvPicPr/>
                      <p:nvPr/>
                    </p:nvPicPr>
                    <p:blipFill>
                      <a:blip r:embed="rId2"/>
                      <a:stretch>
                        <a:fillRect/>
                      </a:stretch>
                    </p:blipFill>
                    <p:spPr>
                      <a:xfrm>
                        <a:off x="5073650" y="3756025"/>
                        <a:ext cx="3387725" cy="2336800"/>
                      </a:xfrm>
                      <a:prstGeom prst="rect">
                        <a:avLst/>
                      </a:prstGeom>
                      <a:noFill/>
                      <a:ln w="38100">
                        <a:noFill/>
                        <a:miter/>
                      </a:ln>
                    </p:spPr>
                  </p:pic>
                </p:oleObj>
              </mc:Fallback>
            </mc:AlternateContent>
          </a:graphicData>
        </a:graphic>
      </p:graphicFrame>
      <p:sp>
        <p:nvSpPr>
          <p:cNvPr id="109573" name="灯片编号占位符 1"/>
          <p:cNvSpPr/>
          <p:nvPr>
            <p:ph type="sldNum" sz="quarter" idx="12"/>
          </p:nvPr>
        </p:nvSpPr>
        <p:spPr/>
        <p:txBody>
          <a:bodyPr anchor="ctr"/>
          <a:p>
            <a:fld id="{9A0DB2DC-4C9A-4742-B13C-FB6460FD3503}" type="slidenum">
              <a:rPr lang="zh-CN" altLang="en-US" dirty="0">
                <a:solidFill>
                  <a:srgbClr val="898989"/>
                </a:solidFill>
                <a:latin typeface="Calibri" panose="020F0502020204030204" pitchFamily="2"/>
                <a:ea typeface="宋体" panose="02010600030101010101" pitchFamily="2" charset="-122"/>
              </a:rPr>
            </a:fld>
            <a:endParaRPr lang="zh-CN" altLang="en-US" dirty="0">
              <a:solidFill>
                <a:srgbClr val="898989"/>
              </a:solidFill>
              <a:latin typeface="Calibri" panose="020F0502020204030204" pitchFamily="2"/>
              <a:ea typeface="宋体" panose="02010600030101010101" pitchFamily="2" charset="-122"/>
            </a:endParaRPr>
          </a:p>
        </p:txBody>
      </p:sp>
      <p:graphicFrame>
        <p:nvGraphicFramePr>
          <p:cNvPr id="109574" name="对象 2"/>
          <p:cNvGraphicFramePr/>
          <p:nvPr/>
        </p:nvGraphicFramePr>
        <p:xfrm>
          <a:off x="898525" y="3717925"/>
          <a:ext cx="4197350" cy="2359025"/>
        </p:xfrm>
        <a:graphic>
          <a:graphicData uri="http://schemas.openxmlformats.org/presentationml/2006/ole">
            <mc:AlternateContent xmlns:mc="http://schemas.openxmlformats.org/markup-compatibility/2006">
              <mc:Choice xmlns:v="urn:schemas-microsoft-com:vml" Requires="v">
                <p:oleObj spid="_x0000_s3092" name="" r:id="rId3" imgW="3867150" imgH="2085975" progId="Paint.Picture">
                  <p:embed/>
                </p:oleObj>
              </mc:Choice>
              <mc:Fallback>
                <p:oleObj name="" r:id="rId3" imgW="3867150" imgH="2085975" progId="Paint.Picture">
                  <p:embed/>
                  <p:pic>
                    <p:nvPicPr>
                      <p:cNvPr id="0" name="图片 3091"/>
                      <p:cNvPicPr/>
                      <p:nvPr/>
                    </p:nvPicPr>
                    <p:blipFill>
                      <a:blip r:embed="rId4"/>
                      <a:stretch>
                        <a:fillRect/>
                      </a:stretch>
                    </p:blipFill>
                    <p:spPr>
                      <a:xfrm>
                        <a:off x="898525" y="3717925"/>
                        <a:ext cx="4197350" cy="2359025"/>
                      </a:xfrm>
                      <a:prstGeom prst="rect">
                        <a:avLst/>
                      </a:prstGeom>
                      <a:noFill/>
                      <a:ln w="38100">
                        <a:noFill/>
                        <a:miter/>
                      </a:ln>
                    </p:spPr>
                  </p:pic>
                </p:oleObj>
              </mc:Fallback>
            </mc:AlternateContent>
          </a:graphicData>
        </a:graphic>
      </p:graphicFrame>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1617" name="Text Box 2"/>
          <p:cNvSpPr txBox="1"/>
          <p:nvPr/>
        </p:nvSpPr>
        <p:spPr>
          <a:xfrm>
            <a:off x="1062038" y="1217613"/>
            <a:ext cx="7038975" cy="365125"/>
          </a:xfrm>
          <a:prstGeom prst="rect">
            <a:avLst/>
          </a:prstGeom>
          <a:noFill/>
          <a:ln w="9525">
            <a:noFill/>
          </a:ln>
        </p:spPr>
        <p:txBody>
          <a:bodyPr anchor="ctr">
            <a:spAutoFit/>
          </a:bodyPr>
          <a:p>
            <a:pPr lvl="0"/>
            <a:endParaRPr lang="zh-CN" altLang="en-US" sz="1800" dirty="0">
              <a:latin typeface="Arial" panose="020B0604020202020204" charset="-12"/>
              <a:ea typeface="宋体" panose="02010600030101010101" pitchFamily="2" charset="-122"/>
            </a:endParaRPr>
          </a:p>
        </p:txBody>
      </p:sp>
      <p:sp>
        <p:nvSpPr>
          <p:cNvPr id="111618" name="AutoShape 4"/>
          <p:cNvSpPr/>
          <p:nvPr/>
        </p:nvSpPr>
        <p:spPr>
          <a:xfrm>
            <a:off x="612775" y="1485900"/>
            <a:ext cx="8132763" cy="1798638"/>
          </a:xfrm>
          <a:prstGeom prst="roundRect">
            <a:avLst>
              <a:gd name="adj" fmla="val 4782"/>
            </a:avLst>
          </a:prstGeom>
          <a:noFill/>
          <a:ln w="9525">
            <a:noFill/>
          </a:ln>
        </p:spPr>
        <p:txBody>
          <a:bodyPr anchor="ctr"/>
          <a:p>
            <a:pPr marL="0" lvl="2" defTabSz="0" eaLnBrk="0" fontAlgn="ctr" hangingPunct="0">
              <a:lnSpc>
                <a:spcPct val="130000"/>
              </a:lnSpc>
              <a:buClr>
                <a:srgbClr val="FF0000"/>
              </a:buClr>
              <a:buSzPct val="70000"/>
              <a:buFont typeface="Wingdings" panose="05000000000000000000" pitchFamily="2" charset="2"/>
              <a:tabLst>
                <a:tab pos="136525" algn="l"/>
              </a:tabLst>
            </a:pPr>
            <a:r>
              <a:rPr lang="zh-CN" altLang="en-US" sz="2000" dirty="0">
                <a:latin typeface="宋体" panose="02010600030101010101" pitchFamily="2" charset="-122"/>
                <a:ea typeface="宋体" panose="02010600030101010101" pitchFamily="2" charset="-122"/>
                <a:sym typeface="宋体" panose="02010600030101010101" pitchFamily="2" charset="-122"/>
              </a:rPr>
              <a:t>测试目的：低频时EUT的互连电缆比EUT本身更易成为天线而接收电磁场，因此低频部分采用传导测量方式来评价。</a:t>
            </a:r>
            <a:endParaRPr lang="zh-CN" altLang="en-US" sz="2000" dirty="0">
              <a:latin typeface="宋体" panose="02010600030101010101" pitchFamily="2" charset="-122"/>
              <a:ea typeface="宋体" panose="02010600030101010101" pitchFamily="2" charset="-122"/>
              <a:sym typeface="宋体" panose="02010600030101010101" pitchFamily="2" charset="-122"/>
            </a:endParaRPr>
          </a:p>
          <a:p>
            <a:pPr marL="0" lvl="2" defTabSz="0" eaLnBrk="0" fontAlgn="ctr" hangingPunct="0">
              <a:lnSpc>
                <a:spcPct val="130000"/>
              </a:lnSpc>
              <a:buClr>
                <a:srgbClr val="FF0000"/>
              </a:buClr>
              <a:buSzPct val="70000"/>
              <a:buFont typeface="Wingdings" panose="05000000000000000000" pitchFamily="2" charset="2"/>
              <a:tabLst>
                <a:tab pos="136525" algn="l"/>
              </a:tabLst>
            </a:pPr>
            <a:r>
              <a:rPr lang="zh-CN" altLang="en-US" sz="2000" dirty="0">
                <a:latin typeface="Arial" panose="020B0604020202020204" charset="-12"/>
                <a:ea typeface="宋体" panose="02010600030101010101" pitchFamily="2" charset="-122"/>
                <a:sym typeface="宋体" panose="02010600030101010101" pitchFamily="2" charset="-122"/>
              </a:rPr>
              <a:t>测试依据：IEC61000-4-6、GB/T17626.6</a:t>
            </a:r>
            <a:endParaRPr lang="zh-CN" altLang="en-US" dirty="0">
              <a:latin typeface="Arial" panose="020B0604020202020204" charset="-12"/>
              <a:ea typeface="宋体" panose="02010600030101010101" pitchFamily="2" charset="-122"/>
              <a:sym typeface="宋体" panose="02010600030101010101" pitchFamily="2" charset="-122"/>
            </a:endParaRPr>
          </a:p>
        </p:txBody>
      </p:sp>
      <p:sp>
        <p:nvSpPr>
          <p:cNvPr id="111619" name="AutoShape 3"/>
          <p:cNvSpPr/>
          <p:nvPr/>
        </p:nvSpPr>
        <p:spPr>
          <a:xfrm>
            <a:off x="971550" y="1125538"/>
            <a:ext cx="3714750" cy="606425"/>
          </a:xfrm>
          <a:prstGeom prst="roundRect">
            <a:avLst>
              <a:gd name="adj" fmla="val 16667"/>
            </a:avLst>
          </a:prstGeom>
          <a:gradFill rotWithShape="1">
            <a:gsLst>
              <a:gs pos="0">
                <a:srgbClr val="6EFF01">
                  <a:alpha val="100000"/>
                </a:srgbClr>
              </a:gs>
              <a:gs pos="89999">
                <a:srgbClr val="0F5000">
                  <a:alpha val="100000"/>
                </a:srgbClr>
              </a:gs>
              <a:gs pos="100000">
                <a:srgbClr val="0F5000">
                  <a:alpha val="100000"/>
                </a:srgbClr>
              </a:gs>
            </a:gsLst>
            <a:lin ang="2700000" scaled="1"/>
            <a:tileRect/>
          </a:gradFill>
          <a:ln w="9525">
            <a:noFill/>
          </a:ln>
        </p:spPr>
        <p:txBody>
          <a:bodyPr anchor="ctr"/>
          <a:p>
            <a:pPr lvl="0" algn="ctr" eaLnBrk="0" fontAlgn="ctr" hangingPunct="0">
              <a:buClr>
                <a:srgbClr val="FF0000"/>
              </a:buClr>
              <a:buSzPct val="70000"/>
            </a:pPr>
            <a:r>
              <a:rPr lang="zh-CN" altLang="en-US" b="1" dirty="0">
                <a:solidFill>
                  <a:schemeClr val="bg1"/>
                </a:solidFill>
                <a:latin typeface="Arial" panose="020B0604020202020204" charset="-12"/>
                <a:ea typeface="宋体" panose="02010600030101010101" pitchFamily="2" charset="-122"/>
                <a:sym typeface="微软雅黑" panose="020B0503020204020204" pitchFamily="2" charset="-122"/>
              </a:rPr>
              <a:t>射频传导抗扰度</a:t>
            </a:r>
            <a:endParaRPr lang="zh-CN" altLang="en-US" dirty="0">
              <a:latin typeface="Arial" panose="020B0604020202020204" charset="-12"/>
              <a:ea typeface="宋体" panose="02010600030101010101" pitchFamily="2" charset="-122"/>
            </a:endParaRPr>
          </a:p>
        </p:txBody>
      </p:sp>
      <p:sp>
        <p:nvSpPr>
          <p:cNvPr id="111620" name="AutoShape 4"/>
          <p:cNvSpPr/>
          <p:nvPr/>
        </p:nvSpPr>
        <p:spPr>
          <a:xfrm>
            <a:off x="614363" y="3429000"/>
            <a:ext cx="2590800" cy="2520950"/>
          </a:xfrm>
          <a:prstGeom prst="roundRect">
            <a:avLst>
              <a:gd name="adj" fmla="val 4782"/>
            </a:avLst>
          </a:prstGeom>
          <a:noFill/>
          <a:ln w="9525">
            <a:noFill/>
          </a:ln>
        </p:spPr>
        <p:txBody>
          <a:bodyPr anchor="ctr"/>
          <a:p>
            <a:pPr marL="0" lvl="2" defTabSz="0" eaLnBrk="0" fontAlgn="ctr" hangingPunct="0">
              <a:lnSpc>
                <a:spcPct val="130000"/>
              </a:lnSpc>
              <a:buClr>
                <a:srgbClr val="FF0000"/>
              </a:buClr>
              <a:buSzPct val="70000"/>
              <a:buFont typeface="Wingdings" panose="05000000000000000000" pitchFamily="2" charset="2"/>
              <a:tabLst>
                <a:tab pos="136525" algn="l"/>
              </a:tabLst>
            </a:pPr>
            <a:r>
              <a:rPr lang="zh-CN" altLang="en-US" sz="2000" dirty="0">
                <a:latin typeface="Arial" panose="020B0604020202020204" charset="-12"/>
                <a:ea typeface="宋体" panose="02010600030101010101" pitchFamily="2" charset="-122"/>
                <a:sym typeface="宋体" panose="02010600030101010101" pitchFamily="2" charset="-122"/>
              </a:rPr>
              <a:t>测试环境：屏蔽室</a:t>
            </a:r>
            <a:endParaRPr lang="zh-CN" altLang="en-US" sz="2000" dirty="0">
              <a:latin typeface="Arial" panose="020B0604020202020204" charset="-12"/>
              <a:ea typeface="宋体" panose="02010600030101010101" pitchFamily="2" charset="-122"/>
              <a:sym typeface="宋体" panose="02010600030101010101" pitchFamily="2" charset="-122"/>
            </a:endParaRPr>
          </a:p>
          <a:p>
            <a:pPr marL="0" lvl="2" indent="914400" defTabSz="0" eaLnBrk="0" fontAlgn="ctr" hangingPunct="0">
              <a:lnSpc>
                <a:spcPct val="130000"/>
              </a:lnSpc>
              <a:buClr>
                <a:srgbClr val="FF0000"/>
              </a:buClr>
              <a:buSzPct val="70000"/>
              <a:buFont typeface="Wingdings" panose="05000000000000000000" pitchFamily="2" charset="2"/>
              <a:buChar char="n"/>
              <a:tabLst>
                <a:tab pos="136525" algn="l"/>
              </a:tabLst>
            </a:pPr>
            <a:endParaRPr lang="zh-CN" altLang="en-US" sz="2000" dirty="0">
              <a:latin typeface="Arial" panose="020B0604020202020204" charset="-12"/>
              <a:ea typeface="宋体" panose="02010600030101010101" pitchFamily="2" charset="-122"/>
              <a:sym typeface="宋体" panose="02010600030101010101" pitchFamily="2" charset="-122"/>
            </a:endParaRPr>
          </a:p>
          <a:p>
            <a:pPr marL="0" lvl="2" defTabSz="0" eaLnBrk="0" fontAlgn="ctr" hangingPunct="0">
              <a:lnSpc>
                <a:spcPct val="130000"/>
              </a:lnSpc>
              <a:buClr>
                <a:srgbClr val="FF0000"/>
              </a:buClr>
              <a:buSzPct val="70000"/>
              <a:buFont typeface="Wingdings" panose="05000000000000000000" pitchFamily="2" charset="2"/>
              <a:tabLst>
                <a:tab pos="136525" algn="l"/>
              </a:tabLst>
            </a:pPr>
            <a:r>
              <a:rPr lang="zh-CN" altLang="en-US" sz="1800" dirty="0">
                <a:latin typeface="Arial" panose="020B0604020202020204" charset="-12"/>
                <a:ea typeface="宋体" panose="02010600030101010101" pitchFamily="2" charset="-122"/>
                <a:sym typeface="宋体" panose="02010600030101010101" pitchFamily="2" charset="-122"/>
              </a:rPr>
              <a:t>测试范围：150kHz～80MHz，10V</a:t>
            </a:r>
            <a:endParaRPr lang="zh-CN" altLang="en-US" sz="1800" dirty="0">
              <a:latin typeface="Arial" panose="020B0604020202020204" charset="-12"/>
              <a:ea typeface="宋体" panose="02010600030101010101" pitchFamily="2" charset="-122"/>
              <a:sym typeface="宋体" panose="02010600030101010101" pitchFamily="2" charset="-122"/>
            </a:endParaRPr>
          </a:p>
          <a:p>
            <a:pPr marL="0" lvl="2" indent="914400" defTabSz="0" eaLnBrk="0" fontAlgn="ctr" hangingPunct="0">
              <a:lnSpc>
                <a:spcPct val="130000"/>
              </a:lnSpc>
              <a:buClr>
                <a:srgbClr val="FF0000"/>
              </a:buClr>
              <a:buSzPct val="70000"/>
              <a:buFont typeface="Wingdings" panose="05000000000000000000" pitchFamily="2" charset="2"/>
              <a:buChar char="n"/>
              <a:tabLst>
                <a:tab pos="136525" algn="l"/>
              </a:tabLst>
            </a:pPr>
            <a:endParaRPr lang="zh-CN" altLang="en-US" sz="1800" b="1" dirty="0">
              <a:latin typeface="Arial" panose="020B0604020202020204" charset="-12"/>
              <a:ea typeface="宋体" panose="02010600030101010101" pitchFamily="2" charset="-122"/>
              <a:sym typeface="宋体" panose="02010600030101010101" pitchFamily="2" charset="-122"/>
            </a:endParaRPr>
          </a:p>
        </p:txBody>
      </p:sp>
      <p:pic>
        <p:nvPicPr>
          <p:cNvPr id="111621" name="Picture 7" descr="C:\Documents and Settings\Administrator\桌面\002.png"/>
          <p:cNvPicPr>
            <a:picLocks noChangeAspect="1"/>
          </p:cNvPicPr>
          <p:nvPr/>
        </p:nvPicPr>
        <p:blipFill>
          <a:blip r:embed="rId1"/>
          <a:stretch>
            <a:fillRect/>
          </a:stretch>
        </p:blipFill>
        <p:spPr>
          <a:xfrm>
            <a:off x="3286125" y="3357563"/>
            <a:ext cx="5316538" cy="2597150"/>
          </a:xfrm>
          <a:prstGeom prst="rect">
            <a:avLst/>
          </a:prstGeom>
          <a:noFill/>
          <a:ln w="9525">
            <a:noFill/>
          </a:ln>
        </p:spPr>
      </p:pic>
      <p:sp>
        <p:nvSpPr>
          <p:cNvPr id="111622" name="灯片编号占位符 1"/>
          <p:cNvSpPr/>
          <p:nvPr>
            <p:ph type="sldNum" sz="quarter" idx="12"/>
          </p:nvPr>
        </p:nvSpPr>
        <p:spPr/>
        <p:txBody>
          <a:bodyPr anchor="ctr"/>
          <a:p>
            <a:fld id="{9A0DB2DC-4C9A-4742-B13C-FB6460FD3503}" type="slidenum">
              <a:rPr lang="zh-CN" altLang="en-US" dirty="0">
                <a:solidFill>
                  <a:srgbClr val="898989"/>
                </a:solidFill>
                <a:latin typeface="Calibri" panose="020F0502020204030204" pitchFamily="2"/>
                <a:ea typeface="宋体" panose="02010600030101010101" pitchFamily="2" charset="-122"/>
              </a:rPr>
            </a:fld>
            <a:endParaRPr lang="zh-CN" altLang="en-US" dirty="0">
              <a:solidFill>
                <a:srgbClr val="898989"/>
              </a:solidFill>
              <a:latin typeface="Calibri" panose="020F0502020204030204" pitchFamily="2"/>
              <a:ea typeface="宋体" panose="02010600030101010101" pitchFamily="2" charset="-122"/>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3665" name="Text Box 2"/>
          <p:cNvSpPr txBox="1"/>
          <p:nvPr/>
        </p:nvSpPr>
        <p:spPr>
          <a:xfrm>
            <a:off x="1062038" y="1217613"/>
            <a:ext cx="7038975" cy="365125"/>
          </a:xfrm>
          <a:prstGeom prst="rect">
            <a:avLst/>
          </a:prstGeom>
          <a:noFill/>
          <a:ln w="9525">
            <a:noFill/>
          </a:ln>
        </p:spPr>
        <p:txBody>
          <a:bodyPr anchor="ctr">
            <a:spAutoFit/>
          </a:bodyPr>
          <a:p>
            <a:pPr lvl="0"/>
            <a:endParaRPr lang="zh-CN" altLang="en-US" sz="1800" dirty="0">
              <a:latin typeface="Arial" panose="020B0604020202020204" charset="-12"/>
              <a:ea typeface="宋体" panose="02010600030101010101" pitchFamily="2" charset="-122"/>
            </a:endParaRPr>
          </a:p>
        </p:txBody>
      </p:sp>
      <p:sp>
        <p:nvSpPr>
          <p:cNvPr id="113666" name="AutoShape 4"/>
          <p:cNvSpPr/>
          <p:nvPr/>
        </p:nvSpPr>
        <p:spPr>
          <a:xfrm>
            <a:off x="612775" y="1557338"/>
            <a:ext cx="7920038" cy="4608512"/>
          </a:xfrm>
          <a:prstGeom prst="roundRect">
            <a:avLst>
              <a:gd name="adj" fmla="val 4782"/>
            </a:avLst>
          </a:prstGeom>
          <a:noFill/>
          <a:ln w="9525">
            <a:noFill/>
          </a:ln>
        </p:spPr>
        <p:txBody>
          <a:bodyPr anchor="ctr"/>
          <a:p>
            <a:pPr marL="0" lvl="2" defTabSz="0" eaLnBrk="0" fontAlgn="ctr" hangingPunct="0">
              <a:lnSpc>
                <a:spcPct val="130000"/>
              </a:lnSpc>
              <a:buClr>
                <a:srgbClr val="FF0000"/>
              </a:buClr>
              <a:buSzPct val="70000"/>
              <a:buFont typeface="Wingdings" panose="05000000000000000000" pitchFamily="2" charset="2"/>
              <a:tabLst>
                <a:tab pos="136525" algn="l"/>
              </a:tabLst>
            </a:pPr>
            <a:r>
              <a:rPr lang="zh-CN" altLang="en-US" sz="2000" dirty="0">
                <a:latin typeface="Arial" panose="020B0604020202020204" charset="-12"/>
                <a:ea typeface="宋体" panose="02010600030101010101" pitchFamily="2" charset="-122"/>
                <a:sym typeface="宋体" panose="02010600030101010101" pitchFamily="2" charset="-122"/>
              </a:rPr>
              <a:t>测试方法：通过注入共模电流，可模拟Ｅ场和H场。可采取CDN注入法、电磁钳注入法</a:t>
            </a:r>
            <a:endParaRPr lang="zh-CN" altLang="en-US" sz="2000" dirty="0">
              <a:latin typeface="Arial" panose="020B0604020202020204" charset="-12"/>
              <a:ea typeface="宋体" panose="02010600030101010101" pitchFamily="2" charset="-122"/>
              <a:sym typeface="宋体" panose="02010600030101010101" pitchFamily="2" charset="-122"/>
            </a:endParaRPr>
          </a:p>
          <a:p>
            <a:pPr marL="0" lvl="2" indent="914400" defTabSz="0" eaLnBrk="0" fontAlgn="ctr" hangingPunct="0">
              <a:lnSpc>
                <a:spcPct val="130000"/>
              </a:lnSpc>
              <a:buClr>
                <a:srgbClr val="FF0000"/>
              </a:buClr>
              <a:buSzPct val="70000"/>
              <a:buFont typeface="Wingdings" panose="05000000000000000000" pitchFamily="2" charset="2"/>
              <a:buNone/>
              <a:tabLst>
                <a:tab pos="136525" algn="l"/>
              </a:tabLst>
            </a:pPr>
            <a:endParaRPr lang="zh-CN" altLang="en-US" sz="1600" dirty="0">
              <a:latin typeface="宋体" panose="02010600030101010101" pitchFamily="2" charset="-122"/>
              <a:ea typeface="宋体" panose="02010600030101010101" pitchFamily="2" charset="-122"/>
              <a:sym typeface="宋体" panose="02010600030101010101" pitchFamily="2" charset="-122"/>
            </a:endParaRPr>
          </a:p>
          <a:p>
            <a:pPr marL="0" lvl="2" indent="914400" defTabSz="0" eaLnBrk="0" fontAlgn="ctr" hangingPunct="0">
              <a:lnSpc>
                <a:spcPct val="130000"/>
              </a:lnSpc>
              <a:buClr>
                <a:srgbClr val="FF0000"/>
              </a:buClr>
              <a:buSzPct val="70000"/>
              <a:buFont typeface="Wingdings" panose="05000000000000000000" pitchFamily="2" charset="2"/>
              <a:buChar char="n"/>
              <a:tabLst>
                <a:tab pos="136525" algn="l"/>
              </a:tabLst>
            </a:pPr>
            <a:endParaRPr lang="zh-CN" altLang="en-US" sz="1600" dirty="0">
              <a:latin typeface="宋体" panose="02010600030101010101" pitchFamily="2" charset="-122"/>
              <a:ea typeface="宋体" panose="02010600030101010101" pitchFamily="2" charset="-122"/>
              <a:sym typeface="宋体" panose="02010600030101010101" pitchFamily="2" charset="-122"/>
            </a:endParaRPr>
          </a:p>
          <a:p>
            <a:pPr marL="0" lvl="2" indent="914400" defTabSz="0" eaLnBrk="0" fontAlgn="ctr" hangingPunct="0">
              <a:lnSpc>
                <a:spcPct val="130000"/>
              </a:lnSpc>
              <a:buClr>
                <a:srgbClr val="FF0000"/>
              </a:buClr>
              <a:buSzPct val="70000"/>
              <a:buFont typeface="Wingdings" panose="05000000000000000000" pitchFamily="2" charset="2"/>
              <a:buChar char="n"/>
              <a:tabLst>
                <a:tab pos="136525" algn="l"/>
              </a:tabLst>
            </a:pPr>
            <a:endParaRPr lang="zh-CN" altLang="en-US" sz="1600" dirty="0">
              <a:latin typeface="宋体" panose="02010600030101010101" pitchFamily="2" charset="-122"/>
              <a:ea typeface="宋体" panose="02010600030101010101" pitchFamily="2" charset="-122"/>
              <a:sym typeface="宋体" panose="02010600030101010101" pitchFamily="2" charset="-122"/>
            </a:endParaRPr>
          </a:p>
          <a:p>
            <a:pPr marL="0" lvl="2" indent="914400" defTabSz="0" eaLnBrk="0" fontAlgn="ctr" hangingPunct="0">
              <a:lnSpc>
                <a:spcPct val="130000"/>
              </a:lnSpc>
              <a:buClr>
                <a:srgbClr val="FF0000"/>
              </a:buClr>
              <a:buSzPct val="70000"/>
              <a:buFont typeface="Wingdings" panose="05000000000000000000" pitchFamily="2" charset="2"/>
              <a:buChar char="n"/>
              <a:tabLst>
                <a:tab pos="136525" algn="l"/>
              </a:tabLst>
            </a:pPr>
            <a:endParaRPr lang="zh-CN" altLang="en-US" sz="1600" dirty="0">
              <a:latin typeface="宋体" panose="02010600030101010101" pitchFamily="2" charset="-122"/>
              <a:ea typeface="宋体" panose="02010600030101010101" pitchFamily="2" charset="-122"/>
              <a:sym typeface="宋体" panose="02010600030101010101" pitchFamily="2" charset="-122"/>
            </a:endParaRPr>
          </a:p>
          <a:p>
            <a:pPr marL="0" lvl="2" indent="914400" defTabSz="0" eaLnBrk="0" fontAlgn="ctr" hangingPunct="0">
              <a:lnSpc>
                <a:spcPct val="130000"/>
              </a:lnSpc>
              <a:buClr>
                <a:srgbClr val="FF0000"/>
              </a:buClr>
              <a:buSzPct val="70000"/>
              <a:buFont typeface="Wingdings" panose="05000000000000000000" pitchFamily="2" charset="2"/>
              <a:buChar char="n"/>
              <a:tabLst>
                <a:tab pos="136525" algn="l"/>
              </a:tabLst>
            </a:pPr>
            <a:endParaRPr lang="zh-CN" altLang="en-US" sz="1600" dirty="0">
              <a:latin typeface="宋体" panose="02010600030101010101" pitchFamily="2" charset="-122"/>
              <a:ea typeface="宋体" panose="02010600030101010101" pitchFamily="2" charset="-122"/>
              <a:sym typeface="宋体" panose="02010600030101010101" pitchFamily="2" charset="-122"/>
            </a:endParaRPr>
          </a:p>
          <a:p>
            <a:pPr marL="0" lvl="2" indent="914400" defTabSz="0" eaLnBrk="0" fontAlgn="ctr" hangingPunct="0">
              <a:lnSpc>
                <a:spcPct val="130000"/>
              </a:lnSpc>
              <a:buClr>
                <a:srgbClr val="FF0000"/>
              </a:buClr>
              <a:buSzPct val="70000"/>
              <a:buFont typeface="Wingdings" panose="05000000000000000000" pitchFamily="2" charset="2"/>
              <a:buChar char="n"/>
              <a:tabLst>
                <a:tab pos="136525" algn="l"/>
              </a:tabLst>
            </a:pPr>
            <a:endParaRPr lang="zh-CN" altLang="en-US" sz="1600" dirty="0">
              <a:latin typeface="宋体" panose="02010600030101010101" pitchFamily="2" charset="-122"/>
              <a:ea typeface="宋体" panose="02010600030101010101" pitchFamily="2" charset="-122"/>
              <a:sym typeface="宋体" panose="02010600030101010101" pitchFamily="2" charset="-122"/>
            </a:endParaRPr>
          </a:p>
          <a:p>
            <a:pPr marL="0" lvl="2" indent="914400" defTabSz="0" eaLnBrk="0" fontAlgn="ctr" hangingPunct="0">
              <a:lnSpc>
                <a:spcPct val="130000"/>
              </a:lnSpc>
              <a:buClr>
                <a:srgbClr val="FF0000"/>
              </a:buClr>
              <a:buSzPct val="70000"/>
              <a:buFont typeface="Wingdings" panose="05000000000000000000" pitchFamily="2" charset="2"/>
              <a:buChar char="n"/>
              <a:tabLst>
                <a:tab pos="136525" algn="l"/>
              </a:tabLst>
            </a:pPr>
            <a:endParaRPr lang="zh-CN" altLang="en-US" sz="1600" dirty="0">
              <a:latin typeface="宋体" panose="02010600030101010101" pitchFamily="2" charset="-122"/>
              <a:ea typeface="宋体" panose="02010600030101010101" pitchFamily="2" charset="-122"/>
              <a:sym typeface="宋体" panose="02010600030101010101" pitchFamily="2" charset="-122"/>
            </a:endParaRPr>
          </a:p>
          <a:p>
            <a:pPr marL="0" lvl="2" indent="914400" defTabSz="0" eaLnBrk="0" fontAlgn="ctr" hangingPunct="0">
              <a:lnSpc>
                <a:spcPct val="130000"/>
              </a:lnSpc>
              <a:buClr>
                <a:srgbClr val="FF0000"/>
              </a:buClr>
              <a:buSzPct val="70000"/>
              <a:buFont typeface="Wingdings" panose="05000000000000000000" pitchFamily="2" charset="2"/>
              <a:buChar char="n"/>
              <a:tabLst>
                <a:tab pos="136525" algn="l"/>
              </a:tabLst>
            </a:pPr>
            <a:endParaRPr lang="zh-CN" altLang="en-US" sz="1600" dirty="0">
              <a:latin typeface="宋体" panose="02010600030101010101" pitchFamily="2" charset="-122"/>
              <a:ea typeface="宋体" panose="02010600030101010101" pitchFamily="2" charset="-122"/>
              <a:sym typeface="宋体" panose="02010600030101010101" pitchFamily="2" charset="-122"/>
            </a:endParaRPr>
          </a:p>
          <a:p>
            <a:pPr marL="0" lvl="2" indent="914400" defTabSz="0" eaLnBrk="0" fontAlgn="ctr" hangingPunct="0">
              <a:lnSpc>
                <a:spcPct val="130000"/>
              </a:lnSpc>
              <a:buClr>
                <a:srgbClr val="FF0000"/>
              </a:buClr>
              <a:buSzPct val="70000"/>
              <a:buFont typeface="Wingdings" panose="05000000000000000000" pitchFamily="2" charset="2"/>
              <a:buChar char="n"/>
              <a:tabLst>
                <a:tab pos="136525" algn="l"/>
              </a:tabLst>
            </a:pPr>
            <a:endParaRPr lang="zh-CN" altLang="en-US" sz="1600" dirty="0">
              <a:latin typeface="宋体" panose="02010600030101010101" pitchFamily="2" charset="-122"/>
              <a:ea typeface="宋体" panose="02010600030101010101" pitchFamily="2" charset="-122"/>
              <a:sym typeface="宋体" panose="02010600030101010101" pitchFamily="2" charset="-122"/>
            </a:endParaRPr>
          </a:p>
          <a:p>
            <a:pPr marL="0" lvl="2" indent="914400" defTabSz="0" eaLnBrk="0" fontAlgn="ctr" hangingPunct="0">
              <a:lnSpc>
                <a:spcPct val="130000"/>
              </a:lnSpc>
              <a:buClr>
                <a:srgbClr val="FF0000"/>
              </a:buClr>
              <a:buSzPct val="70000"/>
              <a:buFont typeface="Wingdings" panose="05000000000000000000" pitchFamily="2" charset="2"/>
              <a:buChar char="n"/>
              <a:tabLst>
                <a:tab pos="136525" algn="l"/>
              </a:tabLst>
            </a:pPr>
            <a:endParaRPr lang="zh-CN" altLang="en-US" sz="1600" dirty="0">
              <a:latin typeface="宋体" panose="02010600030101010101" pitchFamily="2" charset="-122"/>
              <a:ea typeface="宋体" panose="02010600030101010101" pitchFamily="2" charset="-122"/>
              <a:sym typeface="宋体" panose="02010600030101010101" pitchFamily="2" charset="-122"/>
            </a:endParaRPr>
          </a:p>
          <a:p>
            <a:pPr marL="0" lvl="2" indent="914400" defTabSz="0" eaLnBrk="0" fontAlgn="ctr" hangingPunct="0">
              <a:lnSpc>
                <a:spcPct val="130000"/>
              </a:lnSpc>
              <a:buClr>
                <a:srgbClr val="FF0000"/>
              </a:buClr>
              <a:buSzPct val="70000"/>
              <a:buFont typeface="Wingdings" panose="05000000000000000000" pitchFamily="2" charset="2"/>
              <a:buNone/>
              <a:tabLst>
                <a:tab pos="136525" algn="l"/>
              </a:tabLst>
            </a:pPr>
            <a:endParaRPr lang="zh-CN" altLang="en-US" sz="1600" dirty="0">
              <a:latin typeface="宋体" panose="02010600030101010101" pitchFamily="2" charset="-122"/>
              <a:ea typeface="宋体" panose="02010600030101010101" pitchFamily="2" charset="-122"/>
              <a:sym typeface="宋体" panose="02010600030101010101" pitchFamily="2" charset="-122"/>
            </a:endParaRPr>
          </a:p>
        </p:txBody>
      </p:sp>
      <p:sp>
        <p:nvSpPr>
          <p:cNvPr id="113667" name="AutoShape 3"/>
          <p:cNvSpPr/>
          <p:nvPr/>
        </p:nvSpPr>
        <p:spPr>
          <a:xfrm>
            <a:off x="971550" y="1125538"/>
            <a:ext cx="6697663" cy="606425"/>
          </a:xfrm>
          <a:prstGeom prst="roundRect">
            <a:avLst>
              <a:gd name="adj" fmla="val 16667"/>
            </a:avLst>
          </a:prstGeom>
          <a:gradFill rotWithShape="1">
            <a:gsLst>
              <a:gs pos="0">
                <a:srgbClr val="6EFF01">
                  <a:alpha val="100000"/>
                </a:srgbClr>
              </a:gs>
              <a:gs pos="89999">
                <a:srgbClr val="0F5000">
                  <a:alpha val="100000"/>
                </a:srgbClr>
              </a:gs>
              <a:gs pos="100000">
                <a:srgbClr val="0F5000">
                  <a:alpha val="100000"/>
                </a:srgbClr>
              </a:gs>
            </a:gsLst>
            <a:lin ang="2700000" scaled="1"/>
            <a:tileRect/>
          </a:gradFill>
          <a:ln w="9525">
            <a:noFill/>
          </a:ln>
        </p:spPr>
        <p:txBody>
          <a:bodyPr anchor="ctr"/>
          <a:p>
            <a:pPr lvl="0" algn="ctr" eaLnBrk="0" fontAlgn="ctr" hangingPunct="0">
              <a:buClr>
                <a:srgbClr val="FF0000"/>
              </a:buClr>
              <a:buSzPct val="70000"/>
            </a:pPr>
            <a:r>
              <a:rPr lang="zh-CN" altLang="en-US" b="1" dirty="0">
                <a:solidFill>
                  <a:schemeClr val="bg1"/>
                </a:solidFill>
                <a:latin typeface="Arial" panose="020B0604020202020204" charset="-12"/>
                <a:ea typeface="宋体" panose="02010600030101010101" pitchFamily="2" charset="-122"/>
                <a:sym typeface="微软雅黑" panose="020B0503020204020204" pitchFamily="2" charset="-122"/>
              </a:rPr>
              <a:t>EMS61000-6传导抗扰度测试系统</a:t>
            </a:r>
            <a:endParaRPr lang="zh-CN" altLang="en-US" dirty="0">
              <a:latin typeface="Arial" panose="020B0604020202020204" charset="-12"/>
              <a:ea typeface="宋体" panose="02010600030101010101" pitchFamily="2" charset="-122"/>
            </a:endParaRPr>
          </a:p>
        </p:txBody>
      </p:sp>
      <p:pic>
        <p:nvPicPr>
          <p:cNvPr id="113668" name="Picture 3" descr="20141111151639328"/>
          <p:cNvPicPr>
            <a:picLocks noChangeAspect="1"/>
          </p:cNvPicPr>
          <p:nvPr/>
        </p:nvPicPr>
        <p:blipFill>
          <a:blip r:embed="rId1"/>
          <a:stretch>
            <a:fillRect/>
          </a:stretch>
        </p:blipFill>
        <p:spPr>
          <a:xfrm>
            <a:off x="1835150" y="2708275"/>
            <a:ext cx="5113338" cy="3402013"/>
          </a:xfrm>
          <a:prstGeom prst="rect">
            <a:avLst/>
          </a:prstGeom>
          <a:noFill/>
          <a:ln w="9525">
            <a:noFill/>
          </a:ln>
        </p:spPr>
      </p:pic>
      <p:sp>
        <p:nvSpPr>
          <p:cNvPr id="113669" name="灯片编号占位符 1"/>
          <p:cNvSpPr/>
          <p:nvPr>
            <p:ph type="sldNum" sz="quarter" idx="12"/>
          </p:nvPr>
        </p:nvSpPr>
        <p:spPr/>
        <p:txBody>
          <a:bodyPr anchor="ctr"/>
          <a:p>
            <a:fld id="{9A0DB2DC-4C9A-4742-B13C-FB6460FD3503}" type="slidenum">
              <a:rPr lang="zh-CN" altLang="en-US" dirty="0">
                <a:solidFill>
                  <a:srgbClr val="898989"/>
                </a:solidFill>
                <a:latin typeface="Calibri" panose="020F0502020204030204" pitchFamily="2"/>
                <a:ea typeface="宋体" panose="02010600030101010101" pitchFamily="2" charset="-122"/>
              </a:rPr>
            </a:fld>
            <a:endParaRPr lang="zh-CN" altLang="en-US" dirty="0">
              <a:solidFill>
                <a:srgbClr val="898989"/>
              </a:solidFill>
              <a:latin typeface="Calibri" panose="020F0502020204030204" pitchFamily="2"/>
              <a:ea typeface="宋体" panose="02010600030101010101" pitchFamily="2" charset="-122"/>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5713" name="Text Box 2"/>
          <p:cNvSpPr txBox="1"/>
          <p:nvPr/>
        </p:nvSpPr>
        <p:spPr>
          <a:xfrm>
            <a:off x="1062038" y="1217613"/>
            <a:ext cx="7038975" cy="365125"/>
          </a:xfrm>
          <a:prstGeom prst="rect">
            <a:avLst/>
          </a:prstGeom>
          <a:noFill/>
          <a:ln w="9525">
            <a:noFill/>
          </a:ln>
        </p:spPr>
        <p:txBody>
          <a:bodyPr anchor="ctr">
            <a:spAutoFit/>
          </a:bodyPr>
          <a:p>
            <a:pPr lvl="0"/>
            <a:endParaRPr lang="zh-CN" altLang="en-US" sz="1800" dirty="0">
              <a:latin typeface="Arial" panose="020B0604020202020204" charset="-12"/>
              <a:ea typeface="宋体" panose="02010600030101010101" pitchFamily="2" charset="-122"/>
            </a:endParaRPr>
          </a:p>
        </p:txBody>
      </p:sp>
      <p:sp>
        <p:nvSpPr>
          <p:cNvPr id="115714" name="AutoShape 4"/>
          <p:cNvSpPr/>
          <p:nvPr/>
        </p:nvSpPr>
        <p:spPr>
          <a:xfrm>
            <a:off x="612775" y="1485900"/>
            <a:ext cx="7921625" cy="4752975"/>
          </a:xfrm>
          <a:prstGeom prst="roundRect">
            <a:avLst>
              <a:gd name="adj" fmla="val 4782"/>
            </a:avLst>
          </a:prstGeom>
          <a:noFill/>
          <a:ln w="9525">
            <a:noFill/>
          </a:ln>
        </p:spPr>
        <p:txBody>
          <a:bodyPr anchor="ctr"/>
          <a:p>
            <a:pPr marL="0" lvl="2" indent="914400" defTabSz="0" eaLnBrk="0" fontAlgn="ctr" hangingPunct="0">
              <a:lnSpc>
                <a:spcPct val="130000"/>
              </a:lnSpc>
              <a:buClr>
                <a:srgbClr val="FF0000"/>
              </a:buClr>
              <a:buSzPct val="70000"/>
              <a:buFont typeface="Wingdings" panose="05000000000000000000" pitchFamily="2" charset="2"/>
              <a:buNone/>
              <a:tabLst>
                <a:tab pos="136525" algn="l"/>
              </a:tabLst>
            </a:pPr>
            <a:endParaRPr lang="zh-CN" altLang="en-US" sz="2000" b="1" dirty="0">
              <a:latin typeface="宋体" panose="02010600030101010101" pitchFamily="2" charset="-122"/>
              <a:ea typeface="宋体" panose="02010600030101010101" pitchFamily="2" charset="-122"/>
              <a:sym typeface="宋体" panose="02010600030101010101" pitchFamily="2" charset="-122"/>
            </a:endParaRPr>
          </a:p>
          <a:p>
            <a:pPr marL="0" lvl="2" defTabSz="0" eaLnBrk="0" fontAlgn="ctr" hangingPunct="0">
              <a:lnSpc>
                <a:spcPct val="130000"/>
              </a:lnSpc>
              <a:buClr>
                <a:srgbClr val="FF0000"/>
              </a:buClr>
              <a:buSzPct val="70000"/>
              <a:buFont typeface="Wingdings" panose="05000000000000000000" pitchFamily="2" charset="2"/>
              <a:tabLst>
                <a:tab pos="136525" algn="l"/>
              </a:tabLst>
            </a:pPr>
            <a:r>
              <a:rPr lang="zh-CN" altLang="en-US" sz="2000" dirty="0">
                <a:latin typeface="Arial" panose="020B0604020202020204" charset="-12"/>
                <a:ea typeface="宋体" panose="02010600030101010101" pitchFamily="2" charset="-122"/>
                <a:sym typeface="宋体" panose="02010600030101010101" pitchFamily="2" charset="-122"/>
              </a:rPr>
              <a:t> CDN类</a:t>
            </a:r>
            <a:r>
              <a:rPr lang="zh-CN" altLang="en-US" sz="2000" dirty="0">
                <a:latin typeface="宋体" panose="02010600030101010101" pitchFamily="2" charset="-122"/>
                <a:ea typeface="宋体" panose="02010600030101010101" pitchFamily="2" charset="-122"/>
                <a:sym typeface="宋体" panose="02010600030101010101" pitchFamily="2" charset="-122"/>
              </a:rPr>
              <a:t>型：</a:t>
            </a:r>
            <a:r>
              <a:rPr lang="zh-CN" altLang="en-US" sz="2000" dirty="0">
                <a:latin typeface="Arial" panose="020B0604020202020204" charset="-12"/>
                <a:ea typeface="宋体" panose="02010600030101010101" pitchFamily="2" charset="-122"/>
                <a:sym typeface="宋体" panose="02010600030101010101" pitchFamily="2" charset="-122"/>
              </a:rPr>
              <a:t>M、S、AF、T、USB等系列；</a:t>
            </a:r>
            <a:endParaRPr lang="zh-CN" altLang="en-US" sz="2000" dirty="0">
              <a:latin typeface="Arial" panose="020B0604020202020204" charset="-12"/>
              <a:ea typeface="宋体" panose="02010600030101010101" pitchFamily="2" charset="-122"/>
              <a:sym typeface="宋体" panose="02010600030101010101" pitchFamily="2" charset="-122"/>
            </a:endParaRPr>
          </a:p>
          <a:p>
            <a:pPr marL="0" lvl="2" defTabSz="0" eaLnBrk="0" fontAlgn="ctr" hangingPunct="0">
              <a:lnSpc>
                <a:spcPct val="130000"/>
              </a:lnSpc>
              <a:buClr>
                <a:srgbClr val="FF0000"/>
              </a:buClr>
              <a:buSzPct val="70000"/>
              <a:buFont typeface="Wingdings" panose="05000000000000000000" pitchFamily="2" charset="2"/>
              <a:tabLst>
                <a:tab pos="136525" algn="l"/>
              </a:tabLst>
            </a:pPr>
            <a:r>
              <a:rPr lang="zh-CN" altLang="en-US" sz="2000" dirty="0">
                <a:latin typeface="Arial" panose="020B0604020202020204" charset="-12"/>
                <a:ea typeface="宋体" panose="02010600030101010101" pitchFamily="2" charset="-122"/>
                <a:sym typeface="宋体" panose="02010600030101010101" pitchFamily="2" charset="-122"/>
              </a:rPr>
              <a:t> CDN应用：电源线，屏蔽电缆、非屏蔽非平衡线、非屏蔽平衡线 屏蔽数据线。</a:t>
            </a:r>
            <a:endParaRPr lang="zh-CN" altLang="en-US" sz="2000" dirty="0">
              <a:latin typeface="Arial" panose="020B0604020202020204" charset="-12"/>
              <a:ea typeface="宋体" panose="02010600030101010101" pitchFamily="2" charset="-122"/>
              <a:sym typeface="宋体" panose="02010600030101010101" pitchFamily="2" charset="-122"/>
            </a:endParaRPr>
          </a:p>
          <a:p>
            <a:pPr marL="0" lvl="2" indent="914400" defTabSz="0" eaLnBrk="0" fontAlgn="ctr" hangingPunct="0">
              <a:lnSpc>
                <a:spcPct val="130000"/>
              </a:lnSpc>
              <a:buClr>
                <a:srgbClr val="FF0000"/>
              </a:buClr>
              <a:buSzPct val="70000"/>
              <a:buFont typeface="Wingdings" panose="05000000000000000000" pitchFamily="2" charset="2"/>
              <a:buChar char="n"/>
              <a:tabLst>
                <a:tab pos="136525" algn="l"/>
              </a:tabLst>
            </a:pPr>
            <a:endParaRPr lang="zh-CN" altLang="en-US" sz="2000" dirty="0">
              <a:latin typeface="Arial" panose="020B0604020202020204" charset="-12"/>
              <a:ea typeface="宋体" panose="02010600030101010101" pitchFamily="2" charset="-122"/>
              <a:sym typeface="宋体" panose="02010600030101010101" pitchFamily="2" charset="-122"/>
            </a:endParaRPr>
          </a:p>
          <a:p>
            <a:pPr marL="0" lvl="2" indent="914400" defTabSz="0" eaLnBrk="0" fontAlgn="ctr" hangingPunct="0">
              <a:lnSpc>
                <a:spcPct val="130000"/>
              </a:lnSpc>
              <a:buClr>
                <a:srgbClr val="FF0000"/>
              </a:buClr>
              <a:buSzPct val="70000"/>
              <a:buFont typeface="Wingdings" panose="05000000000000000000" pitchFamily="2" charset="2"/>
              <a:buChar char="n"/>
              <a:tabLst>
                <a:tab pos="136525" algn="l"/>
              </a:tabLst>
            </a:pPr>
            <a:endParaRPr lang="zh-CN" altLang="en-US" sz="2000" b="1" dirty="0">
              <a:latin typeface="Arial" panose="020B0604020202020204" charset="-12"/>
              <a:ea typeface="宋体" panose="02010600030101010101" pitchFamily="2" charset="-122"/>
              <a:sym typeface="宋体" panose="02010600030101010101" pitchFamily="2" charset="-122"/>
            </a:endParaRPr>
          </a:p>
          <a:p>
            <a:pPr marL="0" lvl="2" indent="914400" defTabSz="0" eaLnBrk="0" fontAlgn="ctr" hangingPunct="0">
              <a:lnSpc>
                <a:spcPct val="130000"/>
              </a:lnSpc>
              <a:buClr>
                <a:srgbClr val="FF0000"/>
              </a:buClr>
              <a:buSzPct val="70000"/>
              <a:buFont typeface="Wingdings" panose="05000000000000000000" pitchFamily="2" charset="2"/>
              <a:buChar char="n"/>
              <a:tabLst>
                <a:tab pos="136525" algn="l"/>
              </a:tabLst>
            </a:pPr>
            <a:endParaRPr lang="zh-CN" altLang="en-US" sz="2000" b="1" dirty="0">
              <a:latin typeface="Arial" panose="020B0604020202020204" charset="-12"/>
              <a:ea typeface="宋体" panose="02010600030101010101" pitchFamily="2" charset="-122"/>
              <a:sym typeface="宋体" panose="02010600030101010101" pitchFamily="2" charset="-122"/>
            </a:endParaRPr>
          </a:p>
          <a:p>
            <a:pPr marL="0" lvl="2" indent="914400" defTabSz="0" eaLnBrk="0" fontAlgn="ctr" hangingPunct="0">
              <a:lnSpc>
                <a:spcPct val="130000"/>
              </a:lnSpc>
              <a:buClr>
                <a:srgbClr val="FF0000"/>
              </a:buClr>
              <a:buSzPct val="70000"/>
              <a:buFont typeface="Wingdings" panose="05000000000000000000" pitchFamily="2" charset="2"/>
              <a:buChar char="n"/>
              <a:tabLst>
                <a:tab pos="136525" algn="l"/>
              </a:tabLst>
            </a:pPr>
            <a:endParaRPr lang="zh-CN" altLang="en-US" sz="2000" b="1" dirty="0">
              <a:latin typeface="Arial" panose="020B0604020202020204" charset="-12"/>
              <a:ea typeface="宋体" panose="02010600030101010101" pitchFamily="2" charset="-122"/>
              <a:sym typeface="宋体" panose="02010600030101010101" pitchFamily="2" charset="-122"/>
            </a:endParaRPr>
          </a:p>
          <a:p>
            <a:pPr marL="0" lvl="2" indent="914400" defTabSz="0" eaLnBrk="0" fontAlgn="ctr" hangingPunct="0">
              <a:lnSpc>
                <a:spcPct val="130000"/>
              </a:lnSpc>
              <a:buClr>
                <a:srgbClr val="FF0000"/>
              </a:buClr>
              <a:buSzPct val="70000"/>
              <a:buFont typeface="Wingdings" panose="05000000000000000000" pitchFamily="2" charset="2"/>
              <a:buChar char="n"/>
              <a:tabLst>
                <a:tab pos="136525" algn="l"/>
              </a:tabLst>
            </a:pPr>
            <a:endParaRPr lang="zh-CN" altLang="en-US" sz="2000" b="1" dirty="0">
              <a:latin typeface="Arial" panose="020B0604020202020204" charset="-12"/>
              <a:ea typeface="宋体" panose="02010600030101010101" pitchFamily="2" charset="-122"/>
              <a:sym typeface="宋体" panose="02010600030101010101" pitchFamily="2" charset="-122"/>
            </a:endParaRPr>
          </a:p>
          <a:p>
            <a:pPr marL="0" lvl="2" indent="914400" defTabSz="0" eaLnBrk="0" fontAlgn="ctr" hangingPunct="0">
              <a:lnSpc>
                <a:spcPct val="130000"/>
              </a:lnSpc>
              <a:buClr>
                <a:srgbClr val="FF0000"/>
              </a:buClr>
              <a:buSzPct val="70000"/>
              <a:buFont typeface="Wingdings" panose="05000000000000000000" pitchFamily="2" charset="2"/>
              <a:buChar char="n"/>
              <a:tabLst>
                <a:tab pos="136525" algn="l"/>
              </a:tabLst>
            </a:pPr>
            <a:endParaRPr lang="zh-CN" altLang="en-US" sz="2000" b="1" dirty="0">
              <a:latin typeface="Arial" panose="020B0604020202020204" charset="-12"/>
              <a:ea typeface="宋体" panose="02010600030101010101" pitchFamily="2" charset="-122"/>
              <a:sym typeface="宋体" panose="02010600030101010101" pitchFamily="2" charset="-122"/>
            </a:endParaRPr>
          </a:p>
          <a:p>
            <a:pPr marL="0" lvl="2" indent="914400" defTabSz="0" eaLnBrk="0" fontAlgn="ctr" hangingPunct="0">
              <a:lnSpc>
                <a:spcPct val="130000"/>
              </a:lnSpc>
              <a:buClr>
                <a:srgbClr val="FF0000"/>
              </a:buClr>
              <a:buSzPct val="70000"/>
              <a:buFont typeface="Wingdings" panose="05000000000000000000" pitchFamily="2" charset="2"/>
              <a:buChar char="n"/>
              <a:tabLst>
                <a:tab pos="136525" algn="l"/>
              </a:tabLst>
            </a:pPr>
            <a:endParaRPr lang="zh-CN" altLang="en-US" sz="2000" b="1" dirty="0">
              <a:latin typeface="Arial" panose="020B0604020202020204" charset="-12"/>
              <a:ea typeface="宋体" panose="02010600030101010101" pitchFamily="2" charset="-122"/>
              <a:sym typeface="宋体" panose="02010600030101010101" pitchFamily="2" charset="-122"/>
            </a:endParaRPr>
          </a:p>
          <a:p>
            <a:pPr marL="0" lvl="2" indent="914400" defTabSz="0" eaLnBrk="0" fontAlgn="ctr" hangingPunct="0">
              <a:lnSpc>
                <a:spcPct val="130000"/>
              </a:lnSpc>
              <a:buClr>
                <a:srgbClr val="FF0000"/>
              </a:buClr>
              <a:buSzPct val="70000"/>
              <a:buFont typeface="Wingdings" panose="05000000000000000000" pitchFamily="2" charset="2"/>
              <a:buChar char="n"/>
              <a:tabLst>
                <a:tab pos="136525" algn="l"/>
              </a:tabLst>
            </a:pPr>
            <a:endParaRPr lang="zh-CN" altLang="en-US" sz="1800" b="1" dirty="0">
              <a:latin typeface="Arial" panose="020B0604020202020204" charset="-12"/>
              <a:ea typeface="宋体" panose="02010600030101010101" pitchFamily="2" charset="-122"/>
              <a:sym typeface="宋体" panose="02010600030101010101" pitchFamily="2" charset="-122"/>
            </a:endParaRPr>
          </a:p>
        </p:txBody>
      </p:sp>
      <p:sp>
        <p:nvSpPr>
          <p:cNvPr id="115715" name="AutoShape 3"/>
          <p:cNvSpPr/>
          <p:nvPr/>
        </p:nvSpPr>
        <p:spPr>
          <a:xfrm>
            <a:off x="971550" y="1123950"/>
            <a:ext cx="3713163" cy="606425"/>
          </a:xfrm>
          <a:prstGeom prst="roundRect">
            <a:avLst>
              <a:gd name="adj" fmla="val 16667"/>
            </a:avLst>
          </a:prstGeom>
          <a:gradFill rotWithShape="1">
            <a:gsLst>
              <a:gs pos="0">
                <a:srgbClr val="6EFF01">
                  <a:alpha val="100000"/>
                </a:srgbClr>
              </a:gs>
              <a:gs pos="89999">
                <a:srgbClr val="0F5000">
                  <a:alpha val="100000"/>
                </a:srgbClr>
              </a:gs>
              <a:gs pos="100000">
                <a:srgbClr val="0F5000">
                  <a:alpha val="100000"/>
                </a:srgbClr>
              </a:gs>
            </a:gsLst>
            <a:lin ang="2700000" scaled="1"/>
            <a:tileRect/>
          </a:gradFill>
          <a:ln w="9525">
            <a:noFill/>
          </a:ln>
        </p:spPr>
        <p:txBody>
          <a:bodyPr anchor="ctr"/>
          <a:p>
            <a:pPr lvl="0" algn="ctr" eaLnBrk="0" fontAlgn="ctr" hangingPunct="0">
              <a:buClr>
                <a:srgbClr val="FF0000"/>
              </a:buClr>
              <a:buSzPct val="70000"/>
            </a:pPr>
            <a:r>
              <a:rPr lang="zh-CN" altLang="en-US" b="1" dirty="0">
                <a:solidFill>
                  <a:schemeClr val="bg1"/>
                </a:solidFill>
                <a:latin typeface="Arial" panose="020B0604020202020204" charset="-12"/>
                <a:ea typeface="宋体" panose="02010600030101010101" pitchFamily="2" charset="-122"/>
                <a:sym typeface="微软雅黑" panose="020B0503020204020204" pitchFamily="2" charset="-122"/>
              </a:rPr>
              <a:t>注入装置</a:t>
            </a:r>
            <a:endParaRPr lang="zh-CN" altLang="en-US" dirty="0">
              <a:latin typeface="Arial" panose="020B0604020202020204" charset="-12"/>
              <a:ea typeface="宋体" panose="02010600030101010101" pitchFamily="2" charset="-122"/>
            </a:endParaRPr>
          </a:p>
        </p:txBody>
      </p:sp>
      <p:pic>
        <p:nvPicPr>
          <p:cNvPr id="115716" name="Picture 10" descr="C:\Documents and Settings\Administrator\桌面\a08.png"/>
          <p:cNvPicPr>
            <a:picLocks noChangeAspect="1"/>
          </p:cNvPicPr>
          <p:nvPr/>
        </p:nvPicPr>
        <p:blipFill>
          <a:blip r:embed="rId1"/>
          <a:stretch>
            <a:fillRect/>
          </a:stretch>
        </p:blipFill>
        <p:spPr>
          <a:xfrm>
            <a:off x="1403350" y="2997200"/>
            <a:ext cx="6762750" cy="1857375"/>
          </a:xfrm>
          <a:prstGeom prst="rect">
            <a:avLst/>
          </a:prstGeom>
          <a:noFill/>
          <a:ln w="9525">
            <a:noFill/>
          </a:ln>
        </p:spPr>
      </p:pic>
      <p:pic>
        <p:nvPicPr>
          <p:cNvPr id="115717" name="Picture 11" descr="C:\Documents and Settings\Administrator\桌面\a09.png"/>
          <p:cNvPicPr>
            <a:picLocks noChangeAspect="1"/>
          </p:cNvPicPr>
          <p:nvPr/>
        </p:nvPicPr>
        <p:blipFill>
          <a:blip r:embed="rId2"/>
          <a:stretch>
            <a:fillRect/>
          </a:stretch>
        </p:blipFill>
        <p:spPr>
          <a:xfrm>
            <a:off x="1836738" y="4725988"/>
            <a:ext cx="2030412" cy="1643062"/>
          </a:xfrm>
          <a:prstGeom prst="rect">
            <a:avLst/>
          </a:prstGeom>
          <a:noFill/>
          <a:ln w="9525">
            <a:noFill/>
          </a:ln>
        </p:spPr>
      </p:pic>
      <p:pic>
        <p:nvPicPr>
          <p:cNvPr id="115718" name="Picture 12" descr="C:\Documents and Settings\Administrator\桌面\a10.png"/>
          <p:cNvPicPr>
            <a:picLocks noChangeAspect="1"/>
          </p:cNvPicPr>
          <p:nvPr/>
        </p:nvPicPr>
        <p:blipFill>
          <a:blip r:embed="rId3"/>
          <a:stretch>
            <a:fillRect/>
          </a:stretch>
        </p:blipFill>
        <p:spPr>
          <a:xfrm>
            <a:off x="4356100" y="4581525"/>
            <a:ext cx="2286000" cy="1965325"/>
          </a:xfrm>
          <a:prstGeom prst="rect">
            <a:avLst/>
          </a:prstGeom>
          <a:noFill/>
          <a:ln w="9525">
            <a:noFill/>
          </a:ln>
        </p:spPr>
      </p:pic>
      <p:sp>
        <p:nvSpPr>
          <p:cNvPr id="115719" name="灯片编号占位符 1"/>
          <p:cNvSpPr/>
          <p:nvPr>
            <p:ph type="sldNum" sz="quarter" idx="12"/>
          </p:nvPr>
        </p:nvSpPr>
        <p:spPr/>
        <p:txBody>
          <a:bodyPr anchor="ctr"/>
          <a:p>
            <a:fld id="{9A0DB2DC-4C9A-4742-B13C-FB6460FD3503}" type="slidenum">
              <a:rPr lang="zh-CN" altLang="en-US" dirty="0">
                <a:solidFill>
                  <a:srgbClr val="898989"/>
                </a:solidFill>
                <a:latin typeface="Calibri" panose="020F0502020204030204" pitchFamily="2"/>
                <a:ea typeface="宋体" panose="02010600030101010101" pitchFamily="2" charset="-122"/>
              </a:rPr>
            </a:fld>
            <a:endParaRPr lang="zh-CN" altLang="en-US" dirty="0">
              <a:solidFill>
                <a:srgbClr val="898989"/>
              </a:solidFill>
              <a:latin typeface="Calibri" panose="020F0502020204030204" pitchFamily="2"/>
              <a:ea typeface="宋体" panose="02010600030101010101" pitchFamily="2" charset="-122"/>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6737" name="Text Box 2"/>
          <p:cNvSpPr txBox="1"/>
          <p:nvPr/>
        </p:nvSpPr>
        <p:spPr>
          <a:xfrm>
            <a:off x="1062038" y="1217613"/>
            <a:ext cx="7038975" cy="365125"/>
          </a:xfrm>
          <a:prstGeom prst="rect">
            <a:avLst/>
          </a:prstGeom>
          <a:noFill/>
          <a:ln w="9525">
            <a:noFill/>
          </a:ln>
        </p:spPr>
        <p:txBody>
          <a:bodyPr anchor="ctr">
            <a:spAutoFit/>
          </a:bodyPr>
          <a:p>
            <a:pPr lvl="0"/>
            <a:endParaRPr lang="zh-CN" altLang="en-US" sz="1800" dirty="0">
              <a:latin typeface="Arial" panose="020B0604020202020204" charset="-12"/>
              <a:ea typeface="宋体" panose="02010600030101010101" pitchFamily="2" charset="-122"/>
            </a:endParaRPr>
          </a:p>
        </p:txBody>
      </p:sp>
      <p:sp>
        <p:nvSpPr>
          <p:cNvPr id="116738" name="AutoShape 4"/>
          <p:cNvSpPr/>
          <p:nvPr/>
        </p:nvSpPr>
        <p:spPr>
          <a:xfrm>
            <a:off x="612775" y="1485900"/>
            <a:ext cx="7921625" cy="4752975"/>
          </a:xfrm>
          <a:prstGeom prst="roundRect">
            <a:avLst>
              <a:gd name="adj" fmla="val 4782"/>
            </a:avLst>
          </a:prstGeom>
          <a:noFill/>
          <a:ln w="9525">
            <a:noFill/>
          </a:ln>
        </p:spPr>
        <p:txBody>
          <a:bodyPr anchor="ctr"/>
          <a:p>
            <a:pPr marL="0" lvl="2" indent="914400" defTabSz="0" eaLnBrk="0" fontAlgn="ctr" hangingPunct="0">
              <a:lnSpc>
                <a:spcPct val="130000"/>
              </a:lnSpc>
              <a:buClr>
                <a:srgbClr val="FF0000"/>
              </a:buClr>
              <a:buSzPct val="70000"/>
              <a:buFont typeface="Wingdings" panose="05000000000000000000" pitchFamily="2" charset="2"/>
              <a:buNone/>
              <a:tabLst>
                <a:tab pos="136525" algn="l"/>
              </a:tabLst>
            </a:pPr>
            <a:endParaRPr lang="zh-CN" altLang="en-US" sz="2000" b="1" dirty="0">
              <a:latin typeface="宋体" panose="02010600030101010101" pitchFamily="2" charset="-122"/>
              <a:ea typeface="宋体" panose="02010600030101010101" pitchFamily="2" charset="-122"/>
              <a:sym typeface="宋体" panose="02010600030101010101" pitchFamily="2" charset="-122"/>
            </a:endParaRPr>
          </a:p>
          <a:p>
            <a:pPr marL="0" lvl="2" defTabSz="0" eaLnBrk="0" fontAlgn="ctr" hangingPunct="0">
              <a:lnSpc>
                <a:spcPct val="130000"/>
              </a:lnSpc>
              <a:buClr>
                <a:srgbClr val="FF0000"/>
              </a:buClr>
              <a:buSzPct val="70000"/>
              <a:buFont typeface="Wingdings" panose="05000000000000000000" pitchFamily="2" charset="2"/>
              <a:tabLst>
                <a:tab pos="136525" algn="l"/>
              </a:tabLst>
            </a:pPr>
            <a:r>
              <a:rPr lang="zh-CN" altLang="en-US" sz="2000" dirty="0">
                <a:latin typeface="Arial" panose="020B0604020202020204" charset="-12"/>
                <a:ea typeface="宋体" panose="02010600030101010101" pitchFamily="2" charset="-122"/>
                <a:sym typeface="宋体" panose="02010600030101010101" pitchFamily="2" charset="-122"/>
              </a:rPr>
              <a:t>电磁钳</a:t>
            </a:r>
            <a:r>
              <a:rPr lang="zh-CN" altLang="en-US" sz="2000" dirty="0">
                <a:latin typeface="宋体" panose="02010600030101010101" pitchFamily="2" charset="-122"/>
                <a:ea typeface="宋体" panose="02010600030101010101" pitchFamily="2" charset="-122"/>
                <a:sym typeface="宋体" panose="02010600030101010101" pitchFamily="2" charset="-122"/>
              </a:rPr>
              <a:t>：一般</a:t>
            </a:r>
            <a:r>
              <a:rPr lang="zh-CN" altLang="en-US" sz="2000" dirty="0">
                <a:latin typeface="Arial" panose="020B0604020202020204" charset="-12"/>
                <a:ea typeface="宋体" panose="02010600030101010101" pitchFamily="2" charset="-122"/>
                <a:sym typeface="宋体" panose="02010600030101010101" pitchFamily="2" charset="-122"/>
              </a:rPr>
              <a:t>孔径达20mm，可满足一次测试多信号线束的要求</a:t>
            </a:r>
            <a:endParaRPr lang="zh-CN" altLang="en-US" sz="2000" dirty="0">
              <a:latin typeface="Arial" panose="020B0604020202020204" charset="-12"/>
              <a:ea typeface="宋体" panose="02010600030101010101" pitchFamily="2" charset="-122"/>
              <a:sym typeface="宋体" panose="02010600030101010101" pitchFamily="2" charset="-122"/>
            </a:endParaRPr>
          </a:p>
          <a:p>
            <a:pPr marL="0" lvl="2" defTabSz="0" eaLnBrk="0" fontAlgn="ctr" hangingPunct="0">
              <a:lnSpc>
                <a:spcPct val="130000"/>
              </a:lnSpc>
              <a:buClr>
                <a:srgbClr val="FF0000"/>
              </a:buClr>
              <a:buSzPct val="70000"/>
              <a:buFont typeface="Wingdings" panose="05000000000000000000" pitchFamily="2" charset="2"/>
              <a:tabLst>
                <a:tab pos="136525" algn="l"/>
              </a:tabLst>
            </a:pPr>
            <a:r>
              <a:rPr lang="zh-CN" altLang="en-US" sz="2000" dirty="0">
                <a:latin typeface="Arial Unicode MS" pitchFamily="2" charset="-122"/>
                <a:ea typeface="Arial Unicode MS" pitchFamily="2" charset="-122"/>
                <a:sym typeface="宋体" panose="02010600030101010101" pitchFamily="2" charset="-122"/>
              </a:rPr>
              <a:t>频率范围100kHz～1GHz</a:t>
            </a:r>
            <a:endParaRPr lang="zh-CN" altLang="en-US" sz="2000" dirty="0">
              <a:latin typeface="Arial Unicode MS" pitchFamily="2" charset="-122"/>
              <a:ea typeface="Arial Unicode MS" pitchFamily="2" charset="-122"/>
              <a:sym typeface="宋体" panose="02010600030101010101" pitchFamily="2" charset="-122"/>
            </a:endParaRPr>
          </a:p>
          <a:p>
            <a:pPr marL="0" lvl="2" indent="914400" defTabSz="0" eaLnBrk="0" fontAlgn="ctr" hangingPunct="0">
              <a:lnSpc>
                <a:spcPct val="130000"/>
              </a:lnSpc>
              <a:buClr>
                <a:srgbClr val="FF0000"/>
              </a:buClr>
              <a:buSzPct val="70000"/>
              <a:buFont typeface="Wingdings" panose="05000000000000000000" pitchFamily="2" charset="2"/>
              <a:buChar char="n"/>
              <a:tabLst>
                <a:tab pos="136525" algn="l"/>
              </a:tabLst>
            </a:pPr>
            <a:endParaRPr lang="zh-CN" altLang="en-US" sz="2000" dirty="0">
              <a:latin typeface="Arial Unicode MS" pitchFamily="2" charset="-122"/>
              <a:ea typeface="Arial Unicode MS" pitchFamily="2" charset="-122"/>
              <a:sym typeface="宋体" panose="02010600030101010101" pitchFamily="2" charset="-122"/>
            </a:endParaRPr>
          </a:p>
          <a:p>
            <a:pPr marL="0" lvl="2" indent="914400" defTabSz="0" eaLnBrk="0" fontAlgn="ctr" hangingPunct="0">
              <a:lnSpc>
                <a:spcPct val="130000"/>
              </a:lnSpc>
              <a:buClr>
                <a:srgbClr val="FF0000"/>
              </a:buClr>
              <a:buSzPct val="70000"/>
              <a:buFont typeface="Wingdings" panose="05000000000000000000" pitchFamily="2" charset="2"/>
              <a:buChar char="n"/>
              <a:tabLst>
                <a:tab pos="136525" algn="l"/>
              </a:tabLst>
            </a:pPr>
            <a:endParaRPr lang="zh-CN" altLang="en-US" sz="2000" dirty="0">
              <a:latin typeface="Arial Unicode MS" pitchFamily="2" charset="-122"/>
              <a:ea typeface="Arial Unicode MS" pitchFamily="2" charset="-122"/>
              <a:sym typeface="宋体" panose="02010600030101010101" pitchFamily="2" charset="-122"/>
            </a:endParaRPr>
          </a:p>
          <a:p>
            <a:pPr marL="0" lvl="2" indent="914400" defTabSz="0" eaLnBrk="0" fontAlgn="ctr" hangingPunct="0">
              <a:lnSpc>
                <a:spcPct val="130000"/>
              </a:lnSpc>
              <a:buClr>
                <a:srgbClr val="FF0000"/>
              </a:buClr>
              <a:buSzPct val="70000"/>
              <a:buFont typeface="Wingdings" panose="05000000000000000000" pitchFamily="2" charset="2"/>
              <a:buChar char="n"/>
              <a:tabLst>
                <a:tab pos="136525" algn="l"/>
              </a:tabLst>
            </a:pPr>
            <a:endParaRPr lang="zh-CN" altLang="en-US" sz="2000" dirty="0">
              <a:latin typeface="Arial Unicode MS" pitchFamily="2" charset="-122"/>
              <a:ea typeface="Arial Unicode MS" pitchFamily="2" charset="-122"/>
              <a:sym typeface="宋体" panose="02010600030101010101" pitchFamily="2" charset="-122"/>
            </a:endParaRPr>
          </a:p>
          <a:p>
            <a:pPr marL="0" lvl="2" indent="914400" defTabSz="0" eaLnBrk="0" fontAlgn="ctr" hangingPunct="0">
              <a:lnSpc>
                <a:spcPct val="130000"/>
              </a:lnSpc>
              <a:buClr>
                <a:srgbClr val="FF0000"/>
              </a:buClr>
              <a:buSzPct val="70000"/>
              <a:buFont typeface="Wingdings" panose="05000000000000000000" pitchFamily="2" charset="2"/>
              <a:buChar char="n"/>
              <a:tabLst>
                <a:tab pos="136525" algn="l"/>
              </a:tabLst>
            </a:pPr>
            <a:endParaRPr lang="zh-CN" altLang="en-US" sz="2000" dirty="0">
              <a:latin typeface="Arial Unicode MS" pitchFamily="2" charset="-122"/>
              <a:ea typeface="Arial Unicode MS" pitchFamily="2" charset="-122"/>
              <a:sym typeface="宋体" panose="02010600030101010101" pitchFamily="2" charset="-122"/>
            </a:endParaRPr>
          </a:p>
          <a:p>
            <a:pPr marL="0" lvl="2" indent="914400" defTabSz="0" eaLnBrk="0" fontAlgn="ctr" hangingPunct="0">
              <a:lnSpc>
                <a:spcPct val="130000"/>
              </a:lnSpc>
              <a:buClr>
                <a:srgbClr val="FF0000"/>
              </a:buClr>
              <a:buSzPct val="70000"/>
              <a:buFont typeface="Wingdings" panose="05000000000000000000" pitchFamily="2" charset="2"/>
              <a:buChar char="n"/>
              <a:tabLst>
                <a:tab pos="136525" algn="l"/>
              </a:tabLst>
            </a:pPr>
            <a:endParaRPr lang="zh-CN" altLang="en-US" sz="2000" dirty="0">
              <a:latin typeface="Arial Unicode MS" pitchFamily="2" charset="-122"/>
              <a:ea typeface="Arial Unicode MS" pitchFamily="2" charset="-122"/>
              <a:sym typeface="宋体" panose="02010600030101010101" pitchFamily="2" charset="-122"/>
            </a:endParaRPr>
          </a:p>
          <a:p>
            <a:pPr marL="0" lvl="2" indent="914400" defTabSz="0" eaLnBrk="0" fontAlgn="ctr" hangingPunct="0">
              <a:lnSpc>
                <a:spcPct val="130000"/>
              </a:lnSpc>
              <a:buClr>
                <a:srgbClr val="FF0000"/>
              </a:buClr>
              <a:buSzPct val="70000"/>
              <a:buFont typeface="Wingdings" panose="05000000000000000000" pitchFamily="2" charset="2"/>
              <a:buChar char="n"/>
              <a:tabLst>
                <a:tab pos="136525" algn="l"/>
              </a:tabLst>
            </a:pPr>
            <a:endParaRPr lang="zh-CN" altLang="en-US" sz="2000" dirty="0">
              <a:latin typeface="Arial Unicode MS" pitchFamily="2" charset="-122"/>
              <a:ea typeface="Arial Unicode MS" pitchFamily="2" charset="-122"/>
              <a:sym typeface="宋体" panose="02010600030101010101" pitchFamily="2" charset="-122"/>
            </a:endParaRPr>
          </a:p>
          <a:p>
            <a:pPr marL="0" lvl="2" indent="914400" defTabSz="0" eaLnBrk="0" fontAlgn="ctr" hangingPunct="0">
              <a:lnSpc>
                <a:spcPct val="130000"/>
              </a:lnSpc>
              <a:buClr>
                <a:srgbClr val="FF0000"/>
              </a:buClr>
              <a:buSzPct val="70000"/>
              <a:buFont typeface="Wingdings" panose="05000000000000000000" pitchFamily="2" charset="2"/>
              <a:buNone/>
              <a:tabLst>
                <a:tab pos="136525" algn="l"/>
              </a:tabLst>
            </a:pPr>
            <a:endParaRPr lang="zh-CN" altLang="en-US" sz="2000" b="1" dirty="0">
              <a:latin typeface="Arial" panose="020B0604020202020204" charset="-12"/>
              <a:ea typeface="宋体" panose="02010600030101010101" pitchFamily="2" charset="-122"/>
              <a:sym typeface="宋体" panose="02010600030101010101" pitchFamily="2" charset="-122"/>
            </a:endParaRPr>
          </a:p>
          <a:p>
            <a:pPr marL="0" lvl="2" indent="914400" defTabSz="0" eaLnBrk="0" fontAlgn="ctr" hangingPunct="0">
              <a:lnSpc>
                <a:spcPct val="130000"/>
              </a:lnSpc>
              <a:buClr>
                <a:srgbClr val="FF0000"/>
              </a:buClr>
              <a:buSzPct val="70000"/>
              <a:buFont typeface="Wingdings" panose="05000000000000000000" pitchFamily="2" charset="2"/>
              <a:buChar char="n"/>
              <a:tabLst>
                <a:tab pos="136525" algn="l"/>
              </a:tabLst>
            </a:pPr>
            <a:endParaRPr lang="zh-CN" altLang="en-US" sz="1800" b="1" dirty="0">
              <a:latin typeface="Arial" panose="020B0604020202020204" charset="-12"/>
              <a:ea typeface="宋体" panose="02010600030101010101" pitchFamily="2" charset="-122"/>
              <a:sym typeface="宋体" panose="02010600030101010101" pitchFamily="2" charset="-122"/>
            </a:endParaRPr>
          </a:p>
        </p:txBody>
      </p:sp>
      <p:sp>
        <p:nvSpPr>
          <p:cNvPr id="116739" name="AutoShape 3"/>
          <p:cNvSpPr/>
          <p:nvPr/>
        </p:nvSpPr>
        <p:spPr>
          <a:xfrm>
            <a:off x="971550" y="1123950"/>
            <a:ext cx="3713163" cy="606425"/>
          </a:xfrm>
          <a:prstGeom prst="roundRect">
            <a:avLst>
              <a:gd name="adj" fmla="val 16667"/>
            </a:avLst>
          </a:prstGeom>
          <a:gradFill rotWithShape="1">
            <a:gsLst>
              <a:gs pos="0">
                <a:srgbClr val="6EFF01">
                  <a:alpha val="100000"/>
                </a:srgbClr>
              </a:gs>
              <a:gs pos="89999">
                <a:srgbClr val="0F5000">
                  <a:alpha val="100000"/>
                </a:srgbClr>
              </a:gs>
              <a:gs pos="100000">
                <a:srgbClr val="0F5000">
                  <a:alpha val="100000"/>
                </a:srgbClr>
              </a:gs>
            </a:gsLst>
            <a:lin ang="2700000" scaled="1"/>
            <a:tileRect/>
          </a:gradFill>
          <a:ln w="9525">
            <a:noFill/>
          </a:ln>
        </p:spPr>
        <p:txBody>
          <a:bodyPr anchor="ctr"/>
          <a:p>
            <a:pPr lvl="0" algn="ctr" eaLnBrk="0" fontAlgn="ctr" hangingPunct="0">
              <a:buClr>
                <a:srgbClr val="FF0000"/>
              </a:buClr>
              <a:buSzPct val="70000"/>
            </a:pPr>
            <a:r>
              <a:rPr lang="zh-CN" altLang="en-US" b="1" dirty="0">
                <a:solidFill>
                  <a:schemeClr val="bg1"/>
                </a:solidFill>
                <a:latin typeface="Arial" panose="020B0604020202020204" charset="-12"/>
                <a:ea typeface="宋体" panose="02010600030101010101" pitchFamily="2" charset="-122"/>
                <a:sym typeface="微软雅黑" panose="020B0503020204020204" pitchFamily="2" charset="-122"/>
              </a:rPr>
              <a:t>注入装置</a:t>
            </a:r>
            <a:endParaRPr lang="zh-CN" altLang="en-US" dirty="0">
              <a:latin typeface="Arial" panose="020B0604020202020204" charset="-12"/>
              <a:ea typeface="宋体" panose="02010600030101010101" pitchFamily="2" charset="-122"/>
            </a:endParaRPr>
          </a:p>
        </p:txBody>
      </p:sp>
      <p:pic>
        <p:nvPicPr>
          <p:cNvPr id="116740" name="Picture 8"/>
          <p:cNvPicPr>
            <a:picLocks noChangeAspect="1"/>
          </p:cNvPicPr>
          <p:nvPr/>
        </p:nvPicPr>
        <p:blipFill>
          <a:blip r:embed="rId1"/>
          <a:stretch>
            <a:fillRect/>
          </a:stretch>
        </p:blipFill>
        <p:spPr>
          <a:xfrm>
            <a:off x="2195513" y="2997200"/>
            <a:ext cx="4608512" cy="2419350"/>
          </a:xfrm>
          <a:prstGeom prst="rect">
            <a:avLst/>
          </a:prstGeom>
          <a:noFill/>
          <a:ln w="9525">
            <a:noFill/>
          </a:ln>
        </p:spPr>
      </p:pic>
      <p:sp>
        <p:nvSpPr>
          <p:cNvPr id="116741" name="灯片编号占位符 1"/>
          <p:cNvSpPr/>
          <p:nvPr>
            <p:ph type="sldNum" sz="quarter" idx="12"/>
          </p:nvPr>
        </p:nvSpPr>
        <p:spPr/>
        <p:txBody>
          <a:bodyPr anchor="ctr"/>
          <a:p>
            <a:fld id="{9A0DB2DC-4C9A-4742-B13C-FB6460FD3503}" type="slidenum">
              <a:rPr lang="zh-CN" altLang="en-US" dirty="0">
                <a:solidFill>
                  <a:srgbClr val="898989"/>
                </a:solidFill>
                <a:latin typeface="Calibri" panose="020F0502020204030204" pitchFamily="2"/>
                <a:ea typeface="宋体" panose="02010600030101010101" pitchFamily="2" charset="-122"/>
              </a:rPr>
            </a:fld>
            <a:endParaRPr lang="zh-CN" altLang="en-US" dirty="0">
              <a:solidFill>
                <a:srgbClr val="898989"/>
              </a:solidFill>
              <a:latin typeface="Calibri" panose="020F0502020204030204" pitchFamily="2"/>
              <a:ea typeface="宋体" panose="02010600030101010101" pitchFamily="2" charset="-122"/>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7761" name="Text Box 2"/>
          <p:cNvSpPr txBox="1"/>
          <p:nvPr/>
        </p:nvSpPr>
        <p:spPr>
          <a:xfrm>
            <a:off x="1062038" y="1217613"/>
            <a:ext cx="7038975" cy="365125"/>
          </a:xfrm>
          <a:prstGeom prst="rect">
            <a:avLst/>
          </a:prstGeom>
          <a:noFill/>
          <a:ln w="9525">
            <a:noFill/>
          </a:ln>
        </p:spPr>
        <p:txBody>
          <a:bodyPr anchor="ctr">
            <a:spAutoFit/>
          </a:bodyPr>
          <a:p>
            <a:pPr lvl="0"/>
            <a:endParaRPr lang="zh-CN" altLang="en-US" sz="1800" dirty="0">
              <a:latin typeface="Arial" panose="020B0604020202020204" charset="-12"/>
              <a:ea typeface="宋体" panose="02010600030101010101" pitchFamily="2" charset="-122"/>
            </a:endParaRPr>
          </a:p>
        </p:txBody>
      </p:sp>
      <p:sp>
        <p:nvSpPr>
          <p:cNvPr id="117762" name="AutoShape 4"/>
          <p:cNvSpPr/>
          <p:nvPr/>
        </p:nvSpPr>
        <p:spPr>
          <a:xfrm>
            <a:off x="612775" y="1701800"/>
            <a:ext cx="8061325" cy="1584325"/>
          </a:xfrm>
          <a:prstGeom prst="roundRect">
            <a:avLst>
              <a:gd name="adj" fmla="val 4782"/>
            </a:avLst>
          </a:prstGeom>
          <a:noFill/>
          <a:ln w="9525">
            <a:noFill/>
          </a:ln>
        </p:spPr>
        <p:txBody>
          <a:bodyPr anchor="ctr"/>
          <a:p>
            <a:pPr marL="0" lvl="2" indent="914400" defTabSz="0" eaLnBrk="0" fontAlgn="ctr" hangingPunct="0">
              <a:lnSpc>
                <a:spcPct val="130000"/>
              </a:lnSpc>
              <a:buClr>
                <a:srgbClr val="FF0000"/>
              </a:buClr>
              <a:buSzPct val="70000"/>
              <a:buFont typeface="Wingdings" panose="05000000000000000000" pitchFamily="2" charset="2"/>
              <a:buChar char="n"/>
              <a:tabLst>
                <a:tab pos="136525" algn="l"/>
              </a:tabLst>
            </a:pPr>
            <a:r>
              <a:rPr lang="zh-CN" altLang="en-US" sz="2000" dirty="0">
                <a:latin typeface="宋体" panose="02010600030101010101" pitchFamily="2" charset="-122"/>
                <a:ea typeface="宋体" panose="02010600030101010101" pitchFamily="2" charset="-122"/>
                <a:sym typeface="宋体" panose="02010600030101010101" pitchFamily="2" charset="-122"/>
              </a:rPr>
              <a:t>测试目的：导体中的工频电流或附近的其他装置（如变压器的漏磁通）所产生的工频磁场会影响电子设备和系统的可靠运行。</a:t>
            </a:r>
            <a:endParaRPr lang="zh-CN" altLang="en-US" sz="2000" dirty="0">
              <a:latin typeface="宋体" panose="02010600030101010101" pitchFamily="2" charset="-122"/>
              <a:ea typeface="宋体" panose="02010600030101010101" pitchFamily="2" charset="-122"/>
              <a:sym typeface="宋体" panose="02010600030101010101" pitchFamily="2" charset="-122"/>
            </a:endParaRPr>
          </a:p>
          <a:p>
            <a:pPr marL="0" lvl="2" indent="914400" defTabSz="0" eaLnBrk="0" fontAlgn="ctr" hangingPunct="0">
              <a:lnSpc>
                <a:spcPct val="130000"/>
              </a:lnSpc>
              <a:buClr>
                <a:srgbClr val="FF0000"/>
              </a:buClr>
              <a:buSzPct val="70000"/>
              <a:buFont typeface="Wingdings" panose="05000000000000000000" pitchFamily="2" charset="2"/>
              <a:buChar char="n"/>
              <a:tabLst>
                <a:tab pos="136525" algn="l"/>
              </a:tabLst>
            </a:pPr>
            <a:r>
              <a:rPr lang="zh-CN" altLang="en-US" sz="2000" dirty="0">
                <a:latin typeface="宋体" panose="02010600030101010101" pitchFamily="2" charset="-122"/>
                <a:ea typeface="宋体" panose="02010600030101010101" pitchFamily="2" charset="-122"/>
                <a:sym typeface="宋体" panose="02010600030101010101" pitchFamily="2" charset="-122"/>
              </a:rPr>
              <a:t>测试依据：</a:t>
            </a:r>
            <a:r>
              <a:rPr lang="zh-CN" altLang="en-US" sz="2000" dirty="0">
                <a:latin typeface="Arial" panose="020B0604020202020204" charset="-12"/>
                <a:ea typeface="宋体" panose="02010600030101010101" pitchFamily="2" charset="-122"/>
                <a:sym typeface="宋体" panose="02010600030101010101" pitchFamily="2" charset="-122"/>
              </a:rPr>
              <a:t>IEC61000-4-8、GB/T17626.8</a:t>
            </a:r>
            <a:endParaRPr lang="zh-CN" altLang="en-US" sz="2000" dirty="0">
              <a:latin typeface="Arial" panose="020B0604020202020204" charset="-12"/>
              <a:ea typeface="宋体" panose="02010600030101010101" pitchFamily="2" charset="-122"/>
              <a:sym typeface="宋体" panose="02010600030101010101" pitchFamily="2" charset="-122"/>
            </a:endParaRPr>
          </a:p>
        </p:txBody>
      </p:sp>
      <p:sp>
        <p:nvSpPr>
          <p:cNvPr id="117763" name="AutoShape 3"/>
          <p:cNvSpPr/>
          <p:nvPr/>
        </p:nvSpPr>
        <p:spPr>
          <a:xfrm>
            <a:off x="971550" y="1123950"/>
            <a:ext cx="3713163" cy="606425"/>
          </a:xfrm>
          <a:prstGeom prst="roundRect">
            <a:avLst>
              <a:gd name="adj" fmla="val 16667"/>
            </a:avLst>
          </a:prstGeom>
          <a:gradFill rotWithShape="1">
            <a:gsLst>
              <a:gs pos="0">
                <a:srgbClr val="6EFF01">
                  <a:alpha val="100000"/>
                </a:srgbClr>
              </a:gs>
              <a:gs pos="89999">
                <a:srgbClr val="0F5000">
                  <a:alpha val="100000"/>
                </a:srgbClr>
              </a:gs>
              <a:gs pos="100000">
                <a:srgbClr val="0F5000">
                  <a:alpha val="100000"/>
                </a:srgbClr>
              </a:gs>
            </a:gsLst>
            <a:lin ang="2700000" scaled="1"/>
            <a:tileRect/>
          </a:gradFill>
          <a:ln w="9525">
            <a:noFill/>
          </a:ln>
        </p:spPr>
        <p:txBody>
          <a:bodyPr anchor="ctr"/>
          <a:p>
            <a:pPr lvl="0" algn="ctr" eaLnBrk="0" fontAlgn="ctr" hangingPunct="0">
              <a:buClr>
                <a:srgbClr val="FF0000"/>
              </a:buClr>
              <a:buSzPct val="70000"/>
            </a:pPr>
            <a:r>
              <a:rPr lang="zh-CN" altLang="en-US" b="1" dirty="0">
                <a:solidFill>
                  <a:schemeClr val="bg1"/>
                </a:solidFill>
                <a:latin typeface="Arial" panose="020B0604020202020204" charset="-12"/>
                <a:ea typeface="宋体" panose="02010600030101010101" pitchFamily="2" charset="-122"/>
                <a:sym typeface="微软雅黑" panose="020B0503020204020204" pitchFamily="2" charset="-122"/>
              </a:rPr>
              <a:t>工频磁场抗扰度</a:t>
            </a:r>
            <a:endParaRPr lang="zh-CN" altLang="en-US" b="1" dirty="0">
              <a:solidFill>
                <a:schemeClr val="bg1"/>
              </a:solidFill>
              <a:latin typeface="Arial" panose="020B0604020202020204" charset="-12"/>
              <a:ea typeface="宋体" panose="02010600030101010101" pitchFamily="2" charset="-122"/>
              <a:sym typeface="微软雅黑" panose="020B0503020204020204" pitchFamily="2" charset="-122"/>
            </a:endParaRPr>
          </a:p>
        </p:txBody>
      </p:sp>
      <p:pic>
        <p:nvPicPr>
          <p:cNvPr id="117764" name="Picture 7" descr="C:\Documents and Settings\Administrator\桌面\004.png"/>
          <p:cNvPicPr>
            <a:picLocks noChangeAspect="1"/>
          </p:cNvPicPr>
          <p:nvPr/>
        </p:nvPicPr>
        <p:blipFill>
          <a:blip r:embed="rId1"/>
          <a:stretch>
            <a:fillRect/>
          </a:stretch>
        </p:blipFill>
        <p:spPr>
          <a:xfrm>
            <a:off x="1398588" y="3213100"/>
            <a:ext cx="6027737" cy="2968625"/>
          </a:xfrm>
          <a:prstGeom prst="rect">
            <a:avLst/>
          </a:prstGeom>
          <a:noFill/>
          <a:ln w="9525">
            <a:noFill/>
          </a:ln>
        </p:spPr>
      </p:pic>
      <p:sp>
        <p:nvSpPr>
          <p:cNvPr id="117765" name="灯片编号占位符 1"/>
          <p:cNvSpPr/>
          <p:nvPr>
            <p:ph type="sldNum" sz="quarter" idx="12"/>
          </p:nvPr>
        </p:nvSpPr>
        <p:spPr/>
        <p:txBody>
          <a:bodyPr anchor="ctr"/>
          <a:p>
            <a:fld id="{9A0DB2DC-4C9A-4742-B13C-FB6460FD3503}" type="slidenum">
              <a:rPr lang="zh-CN" altLang="en-US" dirty="0">
                <a:solidFill>
                  <a:srgbClr val="898989"/>
                </a:solidFill>
                <a:latin typeface="Calibri" panose="020F0502020204030204" pitchFamily="2"/>
                <a:ea typeface="宋体" panose="02010600030101010101" pitchFamily="2" charset="-122"/>
              </a:rPr>
            </a:fld>
            <a:endParaRPr lang="zh-CN" altLang="en-US" dirty="0">
              <a:solidFill>
                <a:srgbClr val="898989"/>
              </a:solidFill>
              <a:latin typeface="Calibri" panose="020F0502020204030204" pitchFamily="2"/>
              <a:ea typeface="宋体" panose="02010600030101010101" pitchFamily="2" charset="-122"/>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9809" name="Text Box 2"/>
          <p:cNvSpPr txBox="1"/>
          <p:nvPr/>
        </p:nvSpPr>
        <p:spPr>
          <a:xfrm>
            <a:off x="1062038" y="1217613"/>
            <a:ext cx="7038975" cy="365125"/>
          </a:xfrm>
          <a:prstGeom prst="rect">
            <a:avLst/>
          </a:prstGeom>
          <a:noFill/>
          <a:ln w="9525">
            <a:noFill/>
          </a:ln>
        </p:spPr>
        <p:txBody>
          <a:bodyPr anchor="ctr">
            <a:spAutoFit/>
          </a:bodyPr>
          <a:p>
            <a:pPr lvl="0"/>
            <a:endParaRPr lang="zh-CN" altLang="en-US" sz="1800" dirty="0">
              <a:latin typeface="Arial" panose="020B0604020202020204" charset="-12"/>
              <a:ea typeface="宋体" panose="02010600030101010101" pitchFamily="2" charset="-122"/>
            </a:endParaRPr>
          </a:p>
        </p:txBody>
      </p:sp>
      <p:sp>
        <p:nvSpPr>
          <p:cNvPr id="119810" name="AutoShape 4"/>
          <p:cNvSpPr/>
          <p:nvPr/>
        </p:nvSpPr>
        <p:spPr>
          <a:xfrm>
            <a:off x="612775" y="1485900"/>
            <a:ext cx="7921625" cy="4752975"/>
          </a:xfrm>
          <a:prstGeom prst="roundRect">
            <a:avLst>
              <a:gd name="adj" fmla="val 4782"/>
            </a:avLst>
          </a:prstGeom>
          <a:noFill/>
          <a:ln w="9525">
            <a:noFill/>
          </a:ln>
        </p:spPr>
        <p:txBody>
          <a:bodyPr anchor="ctr"/>
          <a:p>
            <a:pPr marL="0" lvl="2" indent="914400" defTabSz="0" eaLnBrk="0" fontAlgn="ctr" hangingPunct="0">
              <a:lnSpc>
                <a:spcPct val="130000"/>
              </a:lnSpc>
              <a:buClr>
                <a:srgbClr val="FF0000"/>
              </a:buClr>
              <a:buSzPct val="70000"/>
              <a:buFont typeface="Wingdings" panose="05000000000000000000" pitchFamily="2" charset="2"/>
              <a:buChar char="n"/>
              <a:tabLst>
                <a:tab pos="136525" algn="l"/>
              </a:tabLst>
            </a:pPr>
            <a:r>
              <a:rPr lang="zh-CN" altLang="en-US" sz="2000" dirty="0">
                <a:latin typeface="Arial" panose="020B0604020202020204" charset="-12"/>
                <a:ea typeface="宋体" panose="02010600030101010101" pitchFamily="2" charset="-122"/>
                <a:sym typeface="宋体" panose="02010600030101010101" pitchFamily="2" charset="-122"/>
              </a:rPr>
              <a:t>采用最先进精密恒流技术，可显著提高磁场稳定度（优于</a:t>
            </a:r>
            <a:r>
              <a:rPr lang="zh-CN" altLang="en-US" sz="2000" dirty="0">
                <a:latin typeface="Arial" panose="020B0604020202020204" charset="-12"/>
                <a:ea typeface="宋体" panose="02010600030101010101" pitchFamily="2" charset="-122"/>
              </a:rPr>
              <a:t>0.3%/10分钟</a:t>
            </a:r>
            <a:r>
              <a:rPr lang="zh-CN" altLang="en-US" sz="2000" dirty="0">
                <a:latin typeface="Arial" panose="020B0604020202020204" charset="-12"/>
                <a:ea typeface="宋体" panose="02010600030101010101" pitchFamily="2" charset="-122"/>
                <a:sym typeface="宋体" panose="02010600030101010101" pitchFamily="2" charset="-122"/>
              </a:rPr>
              <a:t>）、波形纯净度（THD</a:t>
            </a:r>
            <a:r>
              <a:rPr lang="zh-CN" altLang="en-US" sz="2000" dirty="0">
                <a:latin typeface="Arial" panose="020B0604020202020204" charset="-12"/>
                <a:ea typeface="宋体" panose="02010600030101010101" pitchFamily="2" charset="-122"/>
              </a:rPr>
              <a:t>&lt;0.3%</a:t>
            </a:r>
            <a:r>
              <a:rPr lang="zh-CN" altLang="en-US" sz="2000" dirty="0">
                <a:latin typeface="Arial" panose="020B0604020202020204" charset="-12"/>
                <a:ea typeface="宋体" panose="02010600030101010101" pitchFamily="2" charset="-122"/>
                <a:sym typeface="宋体" panose="02010600030101010101" pitchFamily="2" charset="-122"/>
              </a:rPr>
              <a:t>）</a:t>
            </a:r>
            <a:endParaRPr lang="zh-CN" altLang="en-US" sz="2000" dirty="0">
              <a:latin typeface="Arial" panose="020B0604020202020204" charset="-12"/>
              <a:ea typeface="宋体" panose="02010600030101010101" pitchFamily="2" charset="-122"/>
              <a:sym typeface="宋体" panose="02010600030101010101" pitchFamily="2" charset="-122"/>
            </a:endParaRPr>
          </a:p>
          <a:p>
            <a:pPr marL="0" lvl="2" indent="914400" defTabSz="0" eaLnBrk="0" fontAlgn="ctr" hangingPunct="0">
              <a:lnSpc>
                <a:spcPct val="130000"/>
              </a:lnSpc>
              <a:buClr>
                <a:srgbClr val="FF0000"/>
              </a:buClr>
              <a:buSzPct val="70000"/>
              <a:buFont typeface="Wingdings" panose="05000000000000000000" pitchFamily="2" charset="2"/>
              <a:buChar char="n"/>
              <a:tabLst>
                <a:tab pos="136525" algn="l"/>
              </a:tabLst>
            </a:pPr>
            <a:endParaRPr lang="zh-CN" altLang="en-US" sz="2000" dirty="0">
              <a:latin typeface="Arial" panose="020B0604020202020204" charset="-12"/>
              <a:ea typeface="宋体" panose="02010600030101010101" pitchFamily="2" charset="-122"/>
              <a:sym typeface="宋体" panose="02010600030101010101" pitchFamily="2" charset="-122"/>
            </a:endParaRPr>
          </a:p>
          <a:p>
            <a:pPr marL="0" lvl="2" indent="914400" defTabSz="0" eaLnBrk="0" fontAlgn="ctr" hangingPunct="0">
              <a:lnSpc>
                <a:spcPct val="130000"/>
              </a:lnSpc>
              <a:buClr>
                <a:srgbClr val="FF0000"/>
              </a:buClr>
              <a:buSzPct val="70000"/>
              <a:buFont typeface="Wingdings" panose="05000000000000000000" pitchFamily="2" charset="2"/>
              <a:buChar char="n"/>
              <a:tabLst>
                <a:tab pos="136525" algn="l"/>
              </a:tabLst>
            </a:pPr>
            <a:endParaRPr lang="zh-CN" altLang="en-US" sz="2000" b="1" dirty="0">
              <a:latin typeface="Arial" panose="020B0604020202020204" charset="-12"/>
              <a:ea typeface="宋体" panose="02010600030101010101" pitchFamily="2" charset="-122"/>
              <a:sym typeface="宋体" panose="02010600030101010101" pitchFamily="2" charset="-122"/>
            </a:endParaRPr>
          </a:p>
          <a:p>
            <a:pPr marL="0" lvl="2" indent="914400" defTabSz="0" eaLnBrk="0" fontAlgn="ctr" hangingPunct="0">
              <a:lnSpc>
                <a:spcPct val="130000"/>
              </a:lnSpc>
              <a:buClr>
                <a:srgbClr val="FF0000"/>
              </a:buClr>
              <a:buSzPct val="70000"/>
              <a:buFont typeface="Wingdings" panose="05000000000000000000" pitchFamily="2" charset="2"/>
              <a:buChar char="n"/>
              <a:tabLst>
                <a:tab pos="136525" algn="l"/>
              </a:tabLst>
            </a:pPr>
            <a:endParaRPr lang="zh-CN" altLang="en-US" sz="2000" b="1" dirty="0">
              <a:latin typeface="Arial" panose="020B0604020202020204" charset="-12"/>
              <a:ea typeface="宋体" panose="02010600030101010101" pitchFamily="2" charset="-122"/>
              <a:sym typeface="宋体" panose="02010600030101010101" pitchFamily="2" charset="-122"/>
            </a:endParaRPr>
          </a:p>
          <a:p>
            <a:pPr marL="0" lvl="2" indent="914400" defTabSz="0" eaLnBrk="0" fontAlgn="ctr" hangingPunct="0">
              <a:lnSpc>
                <a:spcPct val="130000"/>
              </a:lnSpc>
              <a:buClr>
                <a:srgbClr val="FF0000"/>
              </a:buClr>
              <a:buSzPct val="70000"/>
              <a:buFont typeface="Wingdings" panose="05000000000000000000" pitchFamily="2" charset="2"/>
              <a:buChar char="n"/>
              <a:tabLst>
                <a:tab pos="136525" algn="l"/>
              </a:tabLst>
            </a:pPr>
            <a:endParaRPr lang="zh-CN" altLang="en-US" sz="2000" b="1" dirty="0">
              <a:latin typeface="Arial" panose="020B0604020202020204" charset="-12"/>
              <a:ea typeface="宋体" panose="02010600030101010101" pitchFamily="2" charset="-122"/>
              <a:sym typeface="宋体" panose="02010600030101010101" pitchFamily="2" charset="-122"/>
            </a:endParaRPr>
          </a:p>
          <a:p>
            <a:pPr marL="0" lvl="2" indent="914400" defTabSz="0" eaLnBrk="0" fontAlgn="ctr" hangingPunct="0">
              <a:lnSpc>
                <a:spcPct val="130000"/>
              </a:lnSpc>
              <a:buClr>
                <a:srgbClr val="FF0000"/>
              </a:buClr>
              <a:buSzPct val="70000"/>
              <a:buFont typeface="Wingdings" panose="05000000000000000000" pitchFamily="2" charset="2"/>
              <a:buChar char="n"/>
              <a:tabLst>
                <a:tab pos="136525" algn="l"/>
              </a:tabLst>
            </a:pPr>
            <a:endParaRPr lang="zh-CN" altLang="en-US" sz="2000" b="1" dirty="0">
              <a:latin typeface="Arial" panose="020B0604020202020204" charset="-12"/>
              <a:ea typeface="宋体" panose="02010600030101010101" pitchFamily="2" charset="-122"/>
              <a:sym typeface="宋体" panose="02010600030101010101" pitchFamily="2" charset="-122"/>
            </a:endParaRPr>
          </a:p>
          <a:p>
            <a:pPr marL="0" lvl="2" indent="914400" defTabSz="0" eaLnBrk="0" fontAlgn="ctr" hangingPunct="0">
              <a:lnSpc>
                <a:spcPct val="130000"/>
              </a:lnSpc>
              <a:buClr>
                <a:srgbClr val="FF0000"/>
              </a:buClr>
              <a:buSzPct val="70000"/>
              <a:buFont typeface="Wingdings" panose="05000000000000000000" pitchFamily="2" charset="2"/>
              <a:buChar char="n"/>
              <a:tabLst>
                <a:tab pos="136525" algn="l"/>
              </a:tabLst>
            </a:pPr>
            <a:endParaRPr lang="zh-CN" altLang="en-US" sz="2000" b="1" dirty="0">
              <a:latin typeface="Arial" panose="020B0604020202020204" charset="-12"/>
              <a:ea typeface="宋体" panose="02010600030101010101" pitchFamily="2" charset="-122"/>
              <a:sym typeface="宋体" panose="02010600030101010101" pitchFamily="2" charset="-122"/>
            </a:endParaRPr>
          </a:p>
          <a:p>
            <a:pPr marL="0" lvl="2" indent="914400" defTabSz="0" eaLnBrk="0" fontAlgn="ctr" hangingPunct="0">
              <a:lnSpc>
                <a:spcPct val="130000"/>
              </a:lnSpc>
              <a:buClr>
                <a:srgbClr val="FF0000"/>
              </a:buClr>
              <a:buSzPct val="70000"/>
              <a:buFont typeface="Wingdings" panose="05000000000000000000" pitchFamily="2" charset="2"/>
              <a:buChar char="n"/>
              <a:tabLst>
                <a:tab pos="136525" algn="l"/>
              </a:tabLst>
            </a:pPr>
            <a:endParaRPr lang="zh-CN" altLang="en-US" sz="2000" b="1" dirty="0">
              <a:latin typeface="Arial" panose="020B0604020202020204" charset="-12"/>
              <a:ea typeface="宋体" panose="02010600030101010101" pitchFamily="2" charset="-122"/>
              <a:sym typeface="宋体" panose="02010600030101010101" pitchFamily="2" charset="-122"/>
            </a:endParaRPr>
          </a:p>
          <a:p>
            <a:pPr marL="0" lvl="2" indent="914400" defTabSz="0" eaLnBrk="0" fontAlgn="ctr" hangingPunct="0">
              <a:lnSpc>
                <a:spcPct val="130000"/>
              </a:lnSpc>
              <a:buClr>
                <a:srgbClr val="FF0000"/>
              </a:buClr>
              <a:buSzPct val="70000"/>
              <a:buFont typeface="Wingdings" panose="05000000000000000000" pitchFamily="2" charset="2"/>
              <a:buChar char="n"/>
              <a:tabLst>
                <a:tab pos="136525" algn="l"/>
              </a:tabLst>
            </a:pPr>
            <a:endParaRPr lang="zh-CN" altLang="en-US" sz="2000" b="1" dirty="0">
              <a:latin typeface="Arial" panose="020B0604020202020204" charset="-12"/>
              <a:ea typeface="宋体" panose="02010600030101010101" pitchFamily="2" charset="-122"/>
              <a:sym typeface="宋体" panose="02010600030101010101" pitchFamily="2" charset="-122"/>
            </a:endParaRPr>
          </a:p>
          <a:p>
            <a:pPr marL="0" lvl="2" indent="914400" defTabSz="0" eaLnBrk="0" fontAlgn="ctr" hangingPunct="0">
              <a:lnSpc>
                <a:spcPct val="130000"/>
              </a:lnSpc>
              <a:buClr>
                <a:srgbClr val="FF0000"/>
              </a:buClr>
              <a:buSzPct val="70000"/>
              <a:buFont typeface="Wingdings" panose="05000000000000000000" pitchFamily="2" charset="2"/>
              <a:buChar char="n"/>
              <a:tabLst>
                <a:tab pos="136525" algn="l"/>
              </a:tabLst>
            </a:pPr>
            <a:endParaRPr lang="zh-CN" altLang="en-US" sz="1600" b="1" dirty="0">
              <a:latin typeface="Arial" panose="020B0604020202020204" charset="-12"/>
              <a:ea typeface="宋体" panose="02010600030101010101" pitchFamily="2" charset="-122"/>
              <a:sym typeface="宋体" panose="02010600030101010101" pitchFamily="2" charset="-122"/>
            </a:endParaRPr>
          </a:p>
        </p:txBody>
      </p:sp>
      <p:sp>
        <p:nvSpPr>
          <p:cNvPr id="119811" name="AutoShape 3"/>
          <p:cNvSpPr/>
          <p:nvPr/>
        </p:nvSpPr>
        <p:spPr>
          <a:xfrm>
            <a:off x="973138" y="1127125"/>
            <a:ext cx="5903912" cy="606425"/>
          </a:xfrm>
          <a:prstGeom prst="roundRect">
            <a:avLst>
              <a:gd name="adj" fmla="val 16667"/>
            </a:avLst>
          </a:prstGeom>
          <a:gradFill rotWithShape="1">
            <a:gsLst>
              <a:gs pos="0">
                <a:srgbClr val="6EFF01">
                  <a:alpha val="100000"/>
                </a:srgbClr>
              </a:gs>
              <a:gs pos="89999">
                <a:srgbClr val="0F5000">
                  <a:alpha val="100000"/>
                </a:srgbClr>
              </a:gs>
              <a:gs pos="100000">
                <a:srgbClr val="0F5000">
                  <a:alpha val="100000"/>
                </a:srgbClr>
              </a:gs>
            </a:gsLst>
            <a:lin ang="2700000" scaled="1"/>
            <a:tileRect/>
          </a:gradFill>
          <a:ln w="9525">
            <a:noFill/>
          </a:ln>
        </p:spPr>
        <p:txBody>
          <a:bodyPr anchor="ctr"/>
          <a:p>
            <a:pPr lvl="0" algn="ctr" eaLnBrk="0" fontAlgn="ctr" hangingPunct="0">
              <a:buClr>
                <a:srgbClr val="FF0000"/>
              </a:buClr>
              <a:buSzPct val="70000"/>
            </a:pPr>
            <a:r>
              <a:rPr lang="zh-CN" altLang="en-US" b="1" dirty="0">
                <a:solidFill>
                  <a:schemeClr val="bg1"/>
                </a:solidFill>
                <a:latin typeface="Arial" panose="020B0604020202020204" charset="-12"/>
                <a:ea typeface="宋体" panose="02010600030101010101" pitchFamily="2" charset="-122"/>
                <a:sym typeface="微软雅黑" panose="020B0503020204020204" pitchFamily="2" charset="-122"/>
              </a:rPr>
              <a:t>EMS61000-8系列工频磁场发生器</a:t>
            </a:r>
            <a:endParaRPr lang="zh-CN" altLang="en-US" b="1" dirty="0">
              <a:solidFill>
                <a:schemeClr val="bg1"/>
              </a:solidFill>
              <a:latin typeface="Arial" panose="020B0604020202020204" charset="-12"/>
              <a:ea typeface="宋体" panose="02010600030101010101" pitchFamily="2" charset="-122"/>
              <a:sym typeface="微软雅黑" panose="020B0503020204020204" pitchFamily="2" charset="-122"/>
            </a:endParaRPr>
          </a:p>
        </p:txBody>
      </p:sp>
      <p:pic>
        <p:nvPicPr>
          <p:cNvPr id="119812" name="图片 9" descr="8K工频磁场.jpg"/>
          <p:cNvPicPr>
            <a:picLocks noChangeAspect="1"/>
          </p:cNvPicPr>
          <p:nvPr/>
        </p:nvPicPr>
        <p:blipFill>
          <a:blip r:embed="rId1"/>
          <a:stretch>
            <a:fillRect/>
          </a:stretch>
        </p:blipFill>
        <p:spPr>
          <a:xfrm>
            <a:off x="1500188" y="2500313"/>
            <a:ext cx="5929312" cy="3714750"/>
          </a:xfrm>
          <a:prstGeom prst="rect">
            <a:avLst/>
          </a:prstGeom>
          <a:noFill/>
          <a:ln w="9525">
            <a:noFill/>
          </a:ln>
        </p:spPr>
      </p:pic>
      <p:sp>
        <p:nvSpPr>
          <p:cNvPr id="119813" name="灯片编号占位符 1"/>
          <p:cNvSpPr/>
          <p:nvPr>
            <p:ph type="sldNum" sz="quarter" idx="12"/>
          </p:nvPr>
        </p:nvSpPr>
        <p:spPr/>
        <p:txBody>
          <a:bodyPr anchor="ctr"/>
          <a:p>
            <a:fld id="{9A0DB2DC-4C9A-4742-B13C-FB6460FD3503}" type="slidenum">
              <a:rPr lang="zh-CN" altLang="en-US" dirty="0">
                <a:solidFill>
                  <a:srgbClr val="898989"/>
                </a:solidFill>
                <a:latin typeface="Calibri" panose="020F0502020204030204" pitchFamily="2"/>
                <a:ea typeface="宋体" panose="02010600030101010101" pitchFamily="2" charset="-122"/>
              </a:rPr>
            </a:fld>
            <a:endParaRPr lang="zh-CN" altLang="en-US" dirty="0">
              <a:solidFill>
                <a:srgbClr val="898989"/>
              </a:solidFill>
              <a:latin typeface="Calibri" panose="020F0502020204030204" pitchFamily="2"/>
              <a:ea typeface="宋体" panose="02010600030101010101" pitchFamily="2" charset="-122"/>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0833" name="Text Box 2"/>
          <p:cNvSpPr txBox="1"/>
          <p:nvPr/>
        </p:nvSpPr>
        <p:spPr>
          <a:xfrm>
            <a:off x="1062038" y="1217613"/>
            <a:ext cx="7038975" cy="365125"/>
          </a:xfrm>
          <a:prstGeom prst="rect">
            <a:avLst/>
          </a:prstGeom>
          <a:noFill/>
          <a:ln w="9525">
            <a:noFill/>
          </a:ln>
        </p:spPr>
        <p:txBody>
          <a:bodyPr anchor="ctr">
            <a:spAutoFit/>
          </a:bodyPr>
          <a:p>
            <a:pPr lvl="0"/>
            <a:endParaRPr lang="zh-CN" altLang="en-US" sz="1800" dirty="0">
              <a:latin typeface="Arial" panose="020B0604020202020204" charset="-12"/>
              <a:ea typeface="宋体" panose="02010600030101010101" pitchFamily="2" charset="-122"/>
            </a:endParaRPr>
          </a:p>
        </p:txBody>
      </p:sp>
      <p:sp>
        <p:nvSpPr>
          <p:cNvPr id="120834" name="AutoShape 4"/>
          <p:cNvSpPr/>
          <p:nvPr/>
        </p:nvSpPr>
        <p:spPr>
          <a:xfrm>
            <a:off x="323850" y="1343025"/>
            <a:ext cx="8424863" cy="4895850"/>
          </a:xfrm>
          <a:prstGeom prst="roundRect">
            <a:avLst>
              <a:gd name="adj" fmla="val 4782"/>
            </a:avLst>
          </a:prstGeom>
          <a:noFill/>
          <a:ln w="9525">
            <a:noFill/>
          </a:ln>
        </p:spPr>
        <p:txBody>
          <a:bodyPr anchor="ctr"/>
          <a:p>
            <a:pPr marL="0" lvl="2" defTabSz="0" eaLnBrk="0" fontAlgn="ctr" hangingPunct="0">
              <a:lnSpc>
                <a:spcPct val="130000"/>
              </a:lnSpc>
              <a:buClr>
                <a:srgbClr val="FF0000"/>
              </a:buClr>
              <a:buSzPct val="70000"/>
              <a:buFont typeface="Wingdings" panose="05000000000000000000" pitchFamily="2" charset="2"/>
              <a:tabLst>
                <a:tab pos="136525" algn="l"/>
              </a:tabLst>
            </a:pPr>
            <a:r>
              <a:rPr lang="zh-CN" altLang="en-US" sz="2000" dirty="0">
                <a:latin typeface="宋体" panose="02010600030101010101" pitchFamily="2" charset="-122"/>
                <a:ea typeface="宋体" panose="02010600030101010101" pitchFamily="2" charset="-122"/>
                <a:sym typeface="宋体" panose="02010600030101010101" pitchFamily="2" charset="-122"/>
              </a:rPr>
              <a:t>测试目的：当电网、电力设施故障或负荷突然出现大的变化，会导致低压电网出现电压暂降、短时中断等现象</a:t>
            </a:r>
            <a:endParaRPr lang="zh-CN" altLang="en-US" sz="2000" dirty="0">
              <a:latin typeface="宋体" panose="02010600030101010101" pitchFamily="2" charset="-122"/>
              <a:ea typeface="宋体" panose="02010600030101010101" pitchFamily="2" charset="-122"/>
              <a:sym typeface="宋体" panose="02010600030101010101" pitchFamily="2" charset="-122"/>
            </a:endParaRPr>
          </a:p>
          <a:p>
            <a:pPr marL="0" lvl="2" defTabSz="0" eaLnBrk="0" fontAlgn="ctr" hangingPunct="0">
              <a:lnSpc>
                <a:spcPct val="130000"/>
              </a:lnSpc>
              <a:buClr>
                <a:srgbClr val="FF0000"/>
              </a:buClr>
              <a:buSzPct val="70000"/>
              <a:buFont typeface="Wingdings" panose="05000000000000000000" pitchFamily="2" charset="2"/>
              <a:tabLst>
                <a:tab pos="136525" algn="l"/>
              </a:tabLst>
            </a:pPr>
            <a:r>
              <a:rPr lang="zh-CN" altLang="en-US" sz="2000" dirty="0">
                <a:latin typeface="宋体" panose="02010600030101010101" pitchFamily="2" charset="-122"/>
                <a:ea typeface="宋体" panose="02010600030101010101" pitchFamily="2" charset="-122"/>
                <a:sym typeface="宋体" panose="02010600030101010101" pitchFamily="2" charset="-122"/>
              </a:rPr>
              <a:t>测试依据：</a:t>
            </a:r>
            <a:r>
              <a:rPr lang="zh-CN" altLang="en-US" sz="2000" dirty="0">
                <a:latin typeface="Arial" panose="020B0604020202020204" charset="-12"/>
                <a:ea typeface="宋体" panose="02010600030101010101" pitchFamily="2" charset="-122"/>
                <a:sym typeface="宋体" panose="02010600030101010101" pitchFamily="2" charset="-122"/>
              </a:rPr>
              <a:t>IEC61000-4-11、GB/T17626.11</a:t>
            </a:r>
            <a:endParaRPr lang="zh-CN" altLang="en-US" sz="2000" dirty="0">
              <a:latin typeface="Arial" panose="020B0604020202020204" charset="-12"/>
              <a:ea typeface="宋体" panose="02010600030101010101" pitchFamily="2" charset="-122"/>
              <a:sym typeface="宋体" panose="02010600030101010101" pitchFamily="2" charset="-122"/>
            </a:endParaRPr>
          </a:p>
          <a:p>
            <a:pPr marL="0" lvl="2" defTabSz="0" eaLnBrk="0" fontAlgn="ctr" hangingPunct="0">
              <a:lnSpc>
                <a:spcPct val="130000"/>
              </a:lnSpc>
              <a:buClr>
                <a:srgbClr val="FF0000"/>
              </a:buClr>
              <a:buSzPct val="70000"/>
              <a:buFont typeface="Wingdings" panose="05000000000000000000" pitchFamily="2" charset="2"/>
              <a:tabLst>
                <a:tab pos="136525" algn="l"/>
              </a:tabLst>
            </a:pPr>
            <a:r>
              <a:rPr lang="zh-CN" altLang="en-US" sz="2000" dirty="0">
                <a:latin typeface="宋体" panose="02010600030101010101" pitchFamily="2" charset="-122"/>
                <a:ea typeface="宋体" panose="02010600030101010101" pitchFamily="2" charset="-122"/>
                <a:sym typeface="宋体" panose="02010600030101010101" pitchFamily="2" charset="-122"/>
              </a:rPr>
              <a:t>测试范围：</a:t>
            </a:r>
            <a:r>
              <a:rPr lang="zh-CN" altLang="en-US" sz="2000" dirty="0">
                <a:latin typeface="Arial" panose="020B0604020202020204" charset="-12"/>
                <a:ea typeface="宋体" panose="02010600030101010101" pitchFamily="2" charset="-122"/>
                <a:sym typeface="宋体" panose="02010600030101010101" pitchFamily="2" charset="-122"/>
              </a:rPr>
              <a:t>&lt;5%UT ,持续0.5周期或5秒；40%UT ,持续5周期；70%UT ,持续25周期</a:t>
            </a:r>
            <a:endParaRPr lang="zh-CN" altLang="en-US" sz="2000" dirty="0">
              <a:latin typeface="Arial" panose="020B0604020202020204" charset="-12"/>
              <a:ea typeface="宋体" panose="02010600030101010101" pitchFamily="2" charset="-122"/>
              <a:sym typeface="宋体" panose="02010600030101010101" pitchFamily="2" charset="-122"/>
            </a:endParaRPr>
          </a:p>
          <a:p>
            <a:pPr marL="0" lvl="2" indent="914400" defTabSz="0" eaLnBrk="0" fontAlgn="ctr" hangingPunct="0">
              <a:lnSpc>
                <a:spcPct val="130000"/>
              </a:lnSpc>
              <a:buClr>
                <a:srgbClr val="FF0000"/>
              </a:buClr>
              <a:buSzPct val="70000"/>
              <a:buFont typeface="Wingdings" panose="05000000000000000000" pitchFamily="2" charset="2"/>
              <a:buChar char="n"/>
              <a:tabLst>
                <a:tab pos="136525" algn="l"/>
              </a:tabLst>
            </a:pPr>
            <a:endParaRPr lang="zh-CN" altLang="en-US" sz="1600" dirty="0">
              <a:latin typeface="Arial" panose="020B0604020202020204" charset="-12"/>
              <a:ea typeface="宋体" panose="02010600030101010101" pitchFamily="2" charset="-122"/>
              <a:sym typeface="宋体" panose="02010600030101010101" pitchFamily="2" charset="-122"/>
            </a:endParaRPr>
          </a:p>
          <a:p>
            <a:pPr marL="0" lvl="2" indent="914400" defTabSz="0" eaLnBrk="0" fontAlgn="ctr" hangingPunct="0">
              <a:lnSpc>
                <a:spcPct val="130000"/>
              </a:lnSpc>
              <a:buClr>
                <a:srgbClr val="FF0000"/>
              </a:buClr>
              <a:buSzPct val="70000"/>
              <a:buFont typeface="Wingdings" panose="05000000000000000000" pitchFamily="2" charset="2"/>
              <a:buChar char="n"/>
              <a:tabLst>
                <a:tab pos="136525" algn="l"/>
              </a:tabLst>
            </a:pPr>
            <a:endParaRPr lang="zh-CN" altLang="en-US" sz="1600" dirty="0">
              <a:latin typeface="Arial" panose="020B0604020202020204" charset="-12"/>
              <a:ea typeface="宋体" panose="02010600030101010101" pitchFamily="2" charset="-122"/>
              <a:sym typeface="宋体" panose="02010600030101010101" pitchFamily="2" charset="-122"/>
            </a:endParaRPr>
          </a:p>
          <a:p>
            <a:pPr marL="0" lvl="2" indent="914400" defTabSz="0" eaLnBrk="0" fontAlgn="ctr" hangingPunct="0">
              <a:lnSpc>
                <a:spcPct val="130000"/>
              </a:lnSpc>
              <a:buClr>
                <a:srgbClr val="FF0000"/>
              </a:buClr>
              <a:buSzPct val="70000"/>
              <a:buFont typeface="Wingdings" panose="05000000000000000000" pitchFamily="2" charset="2"/>
              <a:buChar char="n"/>
              <a:tabLst>
                <a:tab pos="136525" algn="l"/>
              </a:tabLst>
            </a:pPr>
            <a:endParaRPr lang="zh-CN" altLang="en-US" sz="1600" dirty="0">
              <a:latin typeface="Arial" panose="020B0604020202020204" charset="-12"/>
              <a:ea typeface="宋体" panose="02010600030101010101" pitchFamily="2" charset="-122"/>
              <a:sym typeface="宋体" panose="02010600030101010101" pitchFamily="2" charset="-122"/>
            </a:endParaRPr>
          </a:p>
          <a:p>
            <a:pPr marL="0" lvl="2" indent="914400" defTabSz="0" eaLnBrk="0" fontAlgn="ctr" hangingPunct="0">
              <a:lnSpc>
                <a:spcPct val="130000"/>
              </a:lnSpc>
              <a:buClr>
                <a:srgbClr val="FF0000"/>
              </a:buClr>
              <a:buSzPct val="70000"/>
              <a:buFont typeface="Wingdings" panose="05000000000000000000" pitchFamily="2" charset="2"/>
              <a:buChar char="n"/>
              <a:tabLst>
                <a:tab pos="136525" algn="l"/>
              </a:tabLst>
            </a:pPr>
            <a:endParaRPr lang="zh-CN" altLang="en-US" sz="1600" dirty="0">
              <a:latin typeface="Arial" panose="020B0604020202020204" charset="-12"/>
              <a:ea typeface="宋体" panose="02010600030101010101" pitchFamily="2" charset="-122"/>
              <a:sym typeface="宋体" panose="02010600030101010101" pitchFamily="2" charset="-122"/>
            </a:endParaRPr>
          </a:p>
          <a:p>
            <a:pPr marL="0" lvl="2" indent="914400" defTabSz="0" eaLnBrk="0" fontAlgn="ctr" hangingPunct="0">
              <a:lnSpc>
                <a:spcPct val="130000"/>
              </a:lnSpc>
              <a:buClr>
                <a:srgbClr val="FF0000"/>
              </a:buClr>
              <a:buSzPct val="70000"/>
              <a:buFont typeface="Wingdings" panose="05000000000000000000" pitchFamily="2" charset="2"/>
              <a:buChar char="n"/>
              <a:tabLst>
                <a:tab pos="136525" algn="l"/>
              </a:tabLst>
            </a:pPr>
            <a:endParaRPr lang="zh-CN" altLang="en-US" sz="1600" dirty="0">
              <a:latin typeface="Arial" panose="020B0604020202020204" charset="-12"/>
              <a:ea typeface="宋体" panose="02010600030101010101" pitchFamily="2" charset="-122"/>
              <a:sym typeface="宋体" panose="02010600030101010101" pitchFamily="2" charset="-122"/>
            </a:endParaRPr>
          </a:p>
          <a:p>
            <a:pPr marL="0" lvl="2" indent="914400" defTabSz="0" eaLnBrk="0" fontAlgn="ctr" hangingPunct="0">
              <a:lnSpc>
                <a:spcPct val="130000"/>
              </a:lnSpc>
              <a:buClr>
                <a:srgbClr val="FF0000"/>
              </a:buClr>
              <a:buSzPct val="70000"/>
              <a:buFont typeface="Wingdings" panose="05000000000000000000" pitchFamily="2" charset="2"/>
              <a:buChar char="n"/>
              <a:tabLst>
                <a:tab pos="136525" algn="l"/>
              </a:tabLst>
            </a:pPr>
            <a:endParaRPr lang="zh-CN" altLang="en-US" sz="1600" dirty="0">
              <a:latin typeface="Arial" panose="020B0604020202020204" charset="-12"/>
              <a:ea typeface="宋体" panose="02010600030101010101" pitchFamily="2" charset="-122"/>
              <a:sym typeface="宋体" panose="02010600030101010101" pitchFamily="2" charset="-122"/>
            </a:endParaRPr>
          </a:p>
          <a:p>
            <a:pPr marL="0" lvl="2" indent="914400" defTabSz="0" eaLnBrk="0" fontAlgn="ctr" hangingPunct="0">
              <a:lnSpc>
                <a:spcPct val="130000"/>
              </a:lnSpc>
              <a:buClr>
                <a:srgbClr val="FF0000"/>
              </a:buClr>
              <a:buSzPct val="70000"/>
              <a:buFont typeface="Wingdings" panose="05000000000000000000" pitchFamily="2" charset="2"/>
              <a:buChar char="n"/>
              <a:tabLst>
                <a:tab pos="136525" algn="l"/>
              </a:tabLst>
            </a:pPr>
            <a:endParaRPr lang="zh-CN" altLang="en-US" sz="1600" dirty="0">
              <a:latin typeface="Arial" panose="020B0604020202020204" charset="-12"/>
              <a:ea typeface="宋体" panose="02010600030101010101" pitchFamily="2" charset="-122"/>
              <a:sym typeface="宋体" panose="02010600030101010101" pitchFamily="2" charset="-122"/>
            </a:endParaRPr>
          </a:p>
          <a:p>
            <a:pPr marL="0" lvl="2" indent="914400" defTabSz="0" eaLnBrk="0" fontAlgn="ctr" hangingPunct="0">
              <a:lnSpc>
                <a:spcPct val="130000"/>
              </a:lnSpc>
              <a:buClr>
                <a:srgbClr val="FF0000"/>
              </a:buClr>
              <a:buSzPct val="70000"/>
              <a:buFont typeface="Wingdings" panose="05000000000000000000" pitchFamily="2" charset="2"/>
              <a:buChar char="n"/>
              <a:tabLst>
                <a:tab pos="136525" algn="l"/>
              </a:tabLst>
            </a:pPr>
            <a:endParaRPr lang="zh-CN" altLang="en-US" sz="1600" dirty="0">
              <a:latin typeface="Arial" panose="020B0604020202020204" charset="-12"/>
              <a:ea typeface="宋体" panose="02010600030101010101" pitchFamily="2" charset="-122"/>
              <a:sym typeface="宋体" panose="02010600030101010101" pitchFamily="2" charset="-122"/>
            </a:endParaRPr>
          </a:p>
        </p:txBody>
      </p:sp>
      <p:sp>
        <p:nvSpPr>
          <p:cNvPr id="120835" name="AutoShape 3"/>
          <p:cNvSpPr/>
          <p:nvPr/>
        </p:nvSpPr>
        <p:spPr>
          <a:xfrm>
            <a:off x="971550" y="908050"/>
            <a:ext cx="3714750" cy="606425"/>
          </a:xfrm>
          <a:prstGeom prst="roundRect">
            <a:avLst>
              <a:gd name="adj" fmla="val 16667"/>
            </a:avLst>
          </a:prstGeom>
          <a:gradFill rotWithShape="1">
            <a:gsLst>
              <a:gs pos="0">
                <a:srgbClr val="6EFF01">
                  <a:alpha val="100000"/>
                </a:srgbClr>
              </a:gs>
              <a:gs pos="89999">
                <a:srgbClr val="0F5000">
                  <a:alpha val="100000"/>
                </a:srgbClr>
              </a:gs>
              <a:gs pos="100000">
                <a:srgbClr val="0F5000">
                  <a:alpha val="100000"/>
                </a:srgbClr>
              </a:gs>
            </a:gsLst>
            <a:lin ang="2700000" scaled="1"/>
            <a:tileRect/>
          </a:gradFill>
          <a:ln w="9525">
            <a:noFill/>
          </a:ln>
        </p:spPr>
        <p:txBody>
          <a:bodyPr anchor="ctr"/>
          <a:p>
            <a:pPr lvl="0" algn="ctr" eaLnBrk="0" fontAlgn="ctr" hangingPunct="0">
              <a:buClr>
                <a:srgbClr val="FF0000"/>
              </a:buClr>
              <a:buSzPct val="70000"/>
            </a:pPr>
            <a:r>
              <a:rPr lang="zh-CN" altLang="en-US" b="1" dirty="0">
                <a:solidFill>
                  <a:schemeClr val="bg1"/>
                </a:solidFill>
                <a:latin typeface="Arial" panose="020B0604020202020204" charset="-12"/>
                <a:ea typeface="宋体" panose="02010600030101010101" pitchFamily="2" charset="-122"/>
                <a:sym typeface="微软雅黑" panose="020B0503020204020204" pitchFamily="2" charset="-122"/>
              </a:rPr>
              <a:t>电压跌落抗扰度</a:t>
            </a:r>
            <a:endParaRPr lang="zh-CN" altLang="en-US" b="1" dirty="0">
              <a:solidFill>
                <a:schemeClr val="bg1"/>
              </a:solidFill>
              <a:latin typeface="Arial" panose="020B0604020202020204" charset="-12"/>
              <a:ea typeface="宋体" panose="02010600030101010101" pitchFamily="2" charset="-122"/>
              <a:sym typeface="微软雅黑" panose="020B0503020204020204" pitchFamily="2" charset="-122"/>
            </a:endParaRPr>
          </a:p>
        </p:txBody>
      </p:sp>
      <p:pic>
        <p:nvPicPr>
          <p:cNvPr id="120836" name="Picture 5" descr="1"/>
          <p:cNvPicPr>
            <a:picLocks noChangeAspect="1"/>
          </p:cNvPicPr>
          <p:nvPr/>
        </p:nvPicPr>
        <p:blipFill>
          <a:blip r:embed="rId1"/>
          <a:stretch>
            <a:fillRect/>
          </a:stretch>
        </p:blipFill>
        <p:spPr>
          <a:xfrm>
            <a:off x="1044575" y="3573463"/>
            <a:ext cx="3549650" cy="2663825"/>
          </a:xfrm>
          <a:prstGeom prst="rect">
            <a:avLst/>
          </a:prstGeom>
          <a:noFill/>
          <a:ln w="9525">
            <a:noFill/>
          </a:ln>
        </p:spPr>
      </p:pic>
      <p:pic>
        <p:nvPicPr>
          <p:cNvPr id="120837" name="Picture 6" descr="2"/>
          <p:cNvPicPr>
            <a:picLocks noChangeAspect="1"/>
          </p:cNvPicPr>
          <p:nvPr/>
        </p:nvPicPr>
        <p:blipFill>
          <a:blip r:embed="rId2"/>
          <a:stretch>
            <a:fillRect/>
          </a:stretch>
        </p:blipFill>
        <p:spPr>
          <a:xfrm>
            <a:off x="4716463" y="3573463"/>
            <a:ext cx="3551237" cy="2663825"/>
          </a:xfrm>
          <a:prstGeom prst="rect">
            <a:avLst/>
          </a:prstGeom>
          <a:noFill/>
          <a:ln w="9525">
            <a:noFill/>
          </a:ln>
        </p:spPr>
      </p:pic>
      <p:sp>
        <p:nvSpPr>
          <p:cNvPr id="120838" name="灯片编号占位符 1"/>
          <p:cNvSpPr/>
          <p:nvPr>
            <p:ph type="sldNum" sz="quarter" idx="12"/>
          </p:nvPr>
        </p:nvSpPr>
        <p:spPr/>
        <p:txBody>
          <a:bodyPr anchor="ctr"/>
          <a:p>
            <a:fld id="{9A0DB2DC-4C9A-4742-B13C-FB6460FD3503}" type="slidenum">
              <a:rPr lang="zh-CN" altLang="en-US" dirty="0">
                <a:solidFill>
                  <a:srgbClr val="898989"/>
                </a:solidFill>
                <a:latin typeface="Calibri" panose="020F0502020204030204" pitchFamily="2"/>
                <a:ea typeface="宋体" panose="02010600030101010101" pitchFamily="2" charset="-122"/>
              </a:rPr>
            </a:fld>
            <a:endParaRPr lang="zh-CN" altLang="en-US" dirty="0">
              <a:solidFill>
                <a:srgbClr val="898989"/>
              </a:solidFill>
              <a:latin typeface="Calibri" panose="020F0502020204030204" pitchFamily="2"/>
              <a:ea typeface="宋体" panose="02010600030101010101" pitchFamily="2" charset="-122"/>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4577" name="AutoShape 4"/>
          <p:cNvSpPr/>
          <p:nvPr/>
        </p:nvSpPr>
        <p:spPr>
          <a:xfrm>
            <a:off x="-35560" y="1089025"/>
            <a:ext cx="7920038" cy="4679950"/>
          </a:xfrm>
          <a:prstGeom prst="roundRect">
            <a:avLst>
              <a:gd name="adj" fmla="val 4782"/>
            </a:avLst>
          </a:prstGeom>
          <a:noFill/>
          <a:ln w="9525">
            <a:noFill/>
          </a:ln>
        </p:spPr>
        <p:txBody>
          <a:bodyPr anchor="ctr"/>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Char char="n"/>
              <a:tabLst>
                <a:tab pos="136525" algn="l"/>
              </a:tabLst>
            </a:pPr>
            <a:endParaRPr lang="zh-CN" altLang="en-US" sz="16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p:txBody>
      </p:sp>
      <p:sp>
        <p:nvSpPr>
          <p:cNvPr id="24578" name="AutoShape 3"/>
          <p:cNvSpPr/>
          <p:nvPr/>
        </p:nvSpPr>
        <p:spPr>
          <a:xfrm>
            <a:off x="971550" y="1052830"/>
            <a:ext cx="5348605" cy="574675"/>
          </a:xfrm>
          <a:prstGeom prst="roundRect">
            <a:avLst>
              <a:gd name="adj" fmla="val 16667"/>
            </a:avLst>
          </a:prstGeom>
          <a:gradFill rotWithShape="1">
            <a:gsLst>
              <a:gs pos="0">
                <a:srgbClr val="6EFF01">
                  <a:alpha val="100000"/>
                </a:srgbClr>
              </a:gs>
              <a:gs pos="89999">
                <a:srgbClr val="0F5000">
                  <a:alpha val="100000"/>
                </a:srgbClr>
              </a:gs>
              <a:gs pos="100000">
                <a:srgbClr val="0F5000">
                  <a:alpha val="100000"/>
                </a:srgbClr>
              </a:gs>
            </a:gsLst>
            <a:lin ang="2700000" scaled="1"/>
            <a:tileRect/>
          </a:gradFill>
          <a:ln w="9525">
            <a:noFill/>
          </a:ln>
        </p:spPr>
        <p:txBody>
          <a:bodyPr anchor="ctr"/>
          <a:p>
            <a:pPr lvl="0" algn="ctr" eaLnBrk="0" fontAlgn="ctr" hangingPunct="0">
              <a:buClr>
                <a:srgbClr val="FF0000"/>
              </a:buClr>
              <a:buSzPct val="70000"/>
            </a:pPr>
            <a:r>
              <a:rPr lang="zh-CN" altLang="en-US" b="1" dirty="0">
                <a:solidFill>
                  <a:schemeClr val="bg1"/>
                </a:solidFill>
                <a:latin typeface="微软雅黑" panose="020B0503020204020204" pitchFamily="2" charset="-122"/>
                <a:ea typeface="微软雅黑" panose="020B0503020204020204" pitchFamily="2" charset="-122"/>
                <a:sym typeface="微软雅黑" panose="020B0503020204020204" pitchFamily="2" charset="-122"/>
              </a:rPr>
              <a:t>汽车电子EMS测试分类</a:t>
            </a:r>
            <a:endParaRPr lang="zh-CN" altLang="en-US" b="1" dirty="0">
              <a:solidFill>
                <a:schemeClr val="bg1"/>
              </a:solidFill>
              <a:latin typeface="微软雅黑" panose="020B0503020204020204" pitchFamily="2" charset="-122"/>
              <a:ea typeface="微软雅黑" panose="020B0503020204020204" pitchFamily="2" charset="-122"/>
              <a:sym typeface="微软雅黑" panose="020B0503020204020204" pitchFamily="2" charset="-122"/>
            </a:endParaRPr>
          </a:p>
        </p:txBody>
      </p:sp>
      <p:sp>
        <p:nvSpPr>
          <p:cNvPr id="24579" name="Rectangle 6"/>
          <p:cNvSpPr/>
          <p:nvPr/>
        </p:nvSpPr>
        <p:spPr>
          <a:xfrm>
            <a:off x="3835718" y="2265680"/>
            <a:ext cx="1676400" cy="574675"/>
          </a:xfrm>
          <a:prstGeom prst="rect">
            <a:avLst/>
          </a:prstGeom>
          <a:solidFill>
            <a:srgbClr val="339933"/>
          </a:solidFill>
          <a:ln w="9525" cap="flat" cmpd="sng">
            <a:solidFill>
              <a:schemeClr val="tx1"/>
            </a:solidFill>
            <a:prstDash val="solid"/>
            <a:miter/>
            <a:headEnd type="none" w="med" len="med"/>
            <a:tailEnd type="none" w="med" len="med"/>
          </a:ln>
        </p:spPr>
        <p:txBody>
          <a:bodyPr wrap="none" anchor="ctr"/>
          <a:p>
            <a:pPr lvl="0" algn="ctr" eaLnBrk="0" hangingPunct="0"/>
            <a:r>
              <a:rPr lang="zh-CN" altLang="en-US" sz="2000" dirty="0">
                <a:solidFill>
                  <a:schemeClr val="bg1"/>
                </a:solidFill>
                <a:latin typeface="Arial" panose="020B0604020202020204" pitchFamily="34" charset="0"/>
                <a:ea typeface="宋体" panose="02010600030101010101" pitchFamily="2" charset="-122"/>
              </a:rPr>
              <a:t>抗扰度</a:t>
            </a:r>
            <a:endParaRPr lang="zh-CN" altLang="en-US" dirty="0">
              <a:latin typeface="Arial" panose="020B0604020202020204" pitchFamily="34" charset="0"/>
              <a:ea typeface="宋体" panose="02010600030101010101" pitchFamily="2" charset="-122"/>
            </a:endParaRPr>
          </a:p>
        </p:txBody>
      </p:sp>
      <p:sp>
        <p:nvSpPr>
          <p:cNvPr id="24580" name="Rectangle 7"/>
          <p:cNvSpPr/>
          <p:nvPr/>
        </p:nvSpPr>
        <p:spPr>
          <a:xfrm>
            <a:off x="235268" y="3418205"/>
            <a:ext cx="1368425" cy="576263"/>
          </a:xfrm>
          <a:prstGeom prst="rect">
            <a:avLst/>
          </a:prstGeom>
          <a:solidFill>
            <a:srgbClr val="339933"/>
          </a:solidFill>
          <a:ln w="9525" cap="flat" cmpd="sng">
            <a:solidFill>
              <a:schemeClr val="tx1"/>
            </a:solidFill>
            <a:prstDash val="solid"/>
            <a:miter/>
            <a:headEnd type="none" w="med" len="med"/>
            <a:tailEnd type="none" w="med" len="med"/>
          </a:ln>
        </p:spPr>
        <p:txBody>
          <a:bodyPr wrap="none" anchor="ctr"/>
          <a:p>
            <a:pPr lvl="0" algn="ctr" eaLnBrk="0" hangingPunct="0"/>
            <a:r>
              <a:rPr lang="zh-CN" altLang="en-US" sz="2000" dirty="0">
                <a:solidFill>
                  <a:schemeClr val="bg1"/>
                </a:solidFill>
                <a:latin typeface="Arial" panose="020B0604020202020204" pitchFamily="34" charset="0"/>
                <a:ea typeface="宋体" panose="02010600030101010101" pitchFamily="2" charset="-122"/>
                <a:sym typeface="Arial" panose="020B0604020202020204" pitchFamily="34" charset="0"/>
              </a:rPr>
              <a:t>连续波传导</a:t>
            </a:r>
            <a:endParaRPr lang="zh-CN" altLang="en-US" sz="2000" dirty="0">
              <a:solidFill>
                <a:schemeClr val="bg1"/>
              </a:solidFill>
              <a:latin typeface="Arial" panose="020B0604020202020204" pitchFamily="34" charset="0"/>
              <a:ea typeface="宋体" panose="02010600030101010101" pitchFamily="2" charset="-122"/>
              <a:sym typeface="Arial" panose="020B0604020202020204" pitchFamily="34" charset="0"/>
            </a:endParaRPr>
          </a:p>
        </p:txBody>
      </p:sp>
      <p:sp>
        <p:nvSpPr>
          <p:cNvPr id="24581" name="Rectangle 8"/>
          <p:cNvSpPr/>
          <p:nvPr/>
        </p:nvSpPr>
        <p:spPr>
          <a:xfrm>
            <a:off x="2540318" y="3418205"/>
            <a:ext cx="1511300" cy="576263"/>
          </a:xfrm>
          <a:prstGeom prst="rect">
            <a:avLst/>
          </a:prstGeom>
          <a:solidFill>
            <a:srgbClr val="339933"/>
          </a:solidFill>
          <a:ln w="9525" cap="flat" cmpd="sng">
            <a:solidFill>
              <a:schemeClr val="tx1"/>
            </a:solidFill>
            <a:prstDash val="solid"/>
            <a:miter/>
            <a:headEnd type="none" w="med" len="med"/>
            <a:tailEnd type="none" w="med" len="med"/>
          </a:ln>
        </p:spPr>
        <p:txBody>
          <a:bodyPr wrap="none" anchor="ctr"/>
          <a:p>
            <a:pPr lvl="0" algn="ctr" eaLnBrk="0" hangingPunct="0"/>
            <a:r>
              <a:rPr lang="zh-CN" altLang="en-US" sz="2000" dirty="0">
                <a:solidFill>
                  <a:schemeClr val="bg1"/>
                </a:solidFill>
                <a:latin typeface="Arial" panose="020B0604020202020204" pitchFamily="34" charset="0"/>
                <a:ea typeface="宋体" panose="02010600030101010101" pitchFamily="2" charset="-122"/>
                <a:sym typeface="Arial" panose="020B0604020202020204" pitchFamily="34" charset="0"/>
              </a:rPr>
              <a:t>连续波辐射</a:t>
            </a:r>
            <a:endParaRPr lang="zh-CN" altLang="en-US" sz="2000" dirty="0">
              <a:solidFill>
                <a:schemeClr val="bg1"/>
              </a:solidFill>
              <a:latin typeface="Arial" panose="020B0604020202020204" pitchFamily="34" charset="0"/>
              <a:ea typeface="宋体" panose="02010600030101010101" pitchFamily="2" charset="-122"/>
              <a:sym typeface="Arial" panose="020B0604020202020204" pitchFamily="34" charset="0"/>
            </a:endParaRPr>
          </a:p>
        </p:txBody>
      </p:sp>
      <p:sp>
        <p:nvSpPr>
          <p:cNvPr id="24582" name="Rectangle 9"/>
          <p:cNvSpPr/>
          <p:nvPr/>
        </p:nvSpPr>
        <p:spPr>
          <a:xfrm>
            <a:off x="92393" y="5075555"/>
            <a:ext cx="1511300" cy="576263"/>
          </a:xfrm>
          <a:prstGeom prst="rect">
            <a:avLst/>
          </a:prstGeom>
          <a:solidFill>
            <a:srgbClr val="339933"/>
          </a:solidFill>
          <a:ln w="9525" cap="flat" cmpd="sng">
            <a:solidFill>
              <a:schemeClr val="tx1"/>
            </a:solidFill>
            <a:prstDash val="solid"/>
            <a:miter/>
            <a:headEnd type="none" w="med" len="med"/>
            <a:tailEnd type="none" w="med" len="med"/>
          </a:ln>
        </p:spPr>
        <p:txBody>
          <a:bodyPr wrap="none" anchor="ctr"/>
          <a:p>
            <a:pPr lvl="0" algn="ctr" eaLnBrk="0" hangingPunct="0"/>
            <a:r>
              <a:rPr lang="zh-CN" altLang="en-US" sz="2000" dirty="0">
                <a:solidFill>
                  <a:schemeClr val="bg1"/>
                </a:solidFill>
                <a:latin typeface="Arial" panose="020B0604020202020204" pitchFamily="34" charset="0"/>
                <a:ea typeface="宋体" panose="02010600030101010101" pitchFamily="2" charset="-122"/>
                <a:sym typeface="Arial" panose="020B0604020202020204" pitchFamily="34" charset="0"/>
              </a:rPr>
              <a:t>大电流注入法</a:t>
            </a:r>
            <a:endParaRPr lang="zh-CN" altLang="en-US" sz="2000" dirty="0">
              <a:solidFill>
                <a:schemeClr val="bg1"/>
              </a:solidFill>
              <a:latin typeface="Arial" panose="020B0604020202020204" pitchFamily="34" charset="0"/>
              <a:ea typeface="宋体" panose="02010600030101010101" pitchFamily="2" charset="-122"/>
              <a:sym typeface="Arial" panose="020B0604020202020204" pitchFamily="34" charset="0"/>
            </a:endParaRPr>
          </a:p>
        </p:txBody>
      </p:sp>
      <p:sp>
        <p:nvSpPr>
          <p:cNvPr id="24583" name="箭头 769"/>
          <p:cNvSpPr/>
          <p:nvPr/>
        </p:nvSpPr>
        <p:spPr>
          <a:xfrm>
            <a:off x="5132705" y="3129280"/>
            <a:ext cx="0" cy="288925"/>
          </a:xfrm>
          <a:prstGeom prst="line">
            <a:avLst/>
          </a:prstGeom>
          <a:ln w="9525" cap="flat" cmpd="sng">
            <a:solidFill>
              <a:schemeClr val="tx1"/>
            </a:solidFill>
            <a:prstDash val="solid"/>
            <a:round/>
            <a:headEnd type="none" w="med" len="med"/>
            <a:tailEnd type="triangle" w="med" len="med"/>
          </a:ln>
        </p:spPr>
        <p:txBody>
          <a:bodyPr anchor="t"/>
          <a:p>
            <a:pPr lvl="0" eaLnBrk="0" hangingPunct="0"/>
            <a:endParaRPr lang="zh-CN" altLang="en-US">
              <a:latin typeface="Arial" panose="020B0604020202020204" pitchFamily="34" charset="0"/>
              <a:ea typeface="宋体" panose="02010600030101010101" pitchFamily="2" charset="-122"/>
            </a:endParaRPr>
          </a:p>
        </p:txBody>
      </p:sp>
      <p:sp>
        <p:nvSpPr>
          <p:cNvPr id="24584" name="箭头 769"/>
          <p:cNvSpPr/>
          <p:nvPr/>
        </p:nvSpPr>
        <p:spPr>
          <a:xfrm>
            <a:off x="882968" y="3129280"/>
            <a:ext cx="1587" cy="288925"/>
          </a:xfrm>
          <a:prstGeom prst="line">
            <a:avLst/>
          </a:prstGeom>
          <a:ln w="9525" cap="flat" cmpd="sng">
            <a:solidFill>
              <a:schemeClr val="tx1"/>
            </a:solidFill>
            <a:prstDash val="solid"/>
            <a:round/>
            <a:headEnd type="none" w="med" len="med"/>
            <a:tailEnd type="triangle" w="med" len="med"/>
          </a:ln>
        </p:spPr>
        <p:txBody>
          <a:bodyPr anchor="t"/>
          <a:p>
            <a:pPr lvl="0" eaLnBrk="0" hangingPunct="0"/>
            <a:endParaRPr lang="zh-CN" altLang="en-US">
              <a:latin typeface="Arial" panose="020B0604020202020204" pitchFamily="34" charset="0"/>
              <a:ea typeface="宋体" panose="02010600030101010101" pitchFamily="2" charset="-122"/>
            </a:endParaRPr>
          </a:p>
        </p:txBody>
      </p:sp>
      <p:sp>
        <p:nvSpPr>
          <p:cNvPr id="24585" name="Line 21"/>
          <p:cNvSpPr/>
          <p:nvPr/>
        </p:nvSpPr>
        <p:spPr>
          <a:xfrm flipV="1">
            <a:off x="884555" y="3127375"/>
            <a:ext cx="7111365" cy="3810"/>
          </a:xfrm>
          <a:prstGeom prst="line">
            <a:avLst/>
          </a:prstGeom>
          <a:ln w="9525" cap="flat" cmpd="sng">
            <a:solidFill>
              <a:schemeClr val="tx1"/>
            </a:solidFill>
            <a:prstDash val="solid"/>
            <a:round/>
            <a:headEnd type="none" w="med" len="med"/>
            <a:tailEnd type="none" w="med" len="med"/>
          </a:ln>
        </p:spPr>
        <p:txBody>
          <a:bodyPr anchor="t"/>
          <a:p>
            <a:pPr lvl="0" eaLnBrk="0" hangingPunct="0"/>
            <a:endParaRPr lang="zh-CN" altLang="en-US">
              <a:latin typeface="Arial" panose="020B0604020202020204" pitchFamily="34" charset="0"/>
              <a:ea typeface="宋体" panose="02010600030101010101" pitchFamily="2" charset="-122"/>
            </a:endParaRPr>
          </a:p>
        </p:txBody>
      </p:sp>
      <p:sp>
        <p:nvSpPr>
          <p:cNvPr id="24586" name="Line 24"/>
          <p:cNvSpPr/>
          <p:nvPr/>
        </p:nvSpPr>
        <p:spPr>
          <a:xfrm>
            <a:off x="4700905" y="2841943"/>
            <a:ext cx="0" cy="287337"/>
          </a:xfrm>
          <a:prstGeom prst="line">
            <a:avLst/>
          </a:prstGeom>
          <a:ln w="9525" cap="flat" cmpd="sng">
            <a:solidFill>
              <a:schemeClr val="tx1"/>
            </a:solidFill>
            <a:prstDash val="solid"/>
            <a:round/>
            <a:headEnd type="none" w="med" len="med"/>
            <a:tailEnd type="none" w="med" len="med"/>
          </a:ln>
        </p:spPr>
        <p:txBody>
          <a:bodyPr anchor="t"/>
          <a:p>
            <a:pPr lvl="0" eaLnBrk="0" hangingPunct="0"/>
            <a:endParaRPr lang="zh-CN" altLang="en-US">
              <a:latin typeface="Arial" panose="020B0604020202020204" pitchFamily="34" charset="0"/>
              <a:ea typeface="宋体" panose="02010600030101010101" pitchFamily="2" charset="-122"/>
            </a:endParaRPr>
          </a:p>
        </p:txBody>
      </p:sp>
      <p:sp>
        <p:nvSpPr>
          <p:cNvPr id="24587" name="箭头 516"/>
          <p:cNvSpPr/>
          <p:nvPr/>
        </p:nvSpPr>
        <p:spPr>
          <a:xfrm flipH="1">
            <a:off x="882968" y="3994468"/>
            <a:ext cx="1587" cy="1081087"/>
          </a:xfrm>
          <a:prstGeom prst="line">
            <a:avLst/>
          </a:prstGeom>
          <a:ln w="9525" cap="flat" cmpd="sng">
            <a:solidFill>
              <a:schemeClr val="tx1"/>
            </a:solidFill>
            <a:prstDash val="solid"/>
            <a:round/>
            <a:headEnd type="none" w="med" len="med"/>
            <a:tailEnd type="triangle" w="med" len="med"/>
          </a:ln>
        </p:spPr>
        <p:txBody>
          <a:bodyPr anchor="t"/>
          <a:p>
            <a:pPr lvl="0" eaLnBrk="0" hangingPunct="0"/>
            <a:endParaRPr lang="zh-CN" altLang="en-US">
              <a:latin typeface="Arial" panose="020B0604020202020204" pitchFamily="34" charset="0"/>
              <a:ea typeface="宋体" panose="02010600030101010101" pitchFamily="2" charset="-122"/>
            </a:endParaRPr>
          </a:p>
        </p:txBody>
      </p:sp>
      <p:sp>
        <p:nvSpPr>
          <p:cNvPr id="24588" name="直接连接符 23564"/>
          <p:cNvSpPr/>
          <p:nvPr/>
        </p:nvSpPr>
        <p:spPr>
          <a:xfrm>
            <a:off x="1243330" y="4426268"/>
            <a:ext cx="1588" cy="1587"/>
          </a:xfrm>
          <a:prstGeom prst="line">
            <a:avLst/>
          </a:prstGeom>
          <a:ln w="9525" cap="flat" cmpd="sng">
            <a:solidFill>
              <a:schemeClr val="tx1"/>
            </a:solidFill>
            <a:prstDash val="solid"/>
            <a:round/>
            <a:headEnd type="none" w="med" len="med"/>
            <a:tailEnd type="none" w="med" len="med"/>
          </a:ln>
        </p:spPr>
        <p:txBody>
          <a:bodyPr anchor="t"/>
          <a:p>
            <a:pPr lvl="0" eaLnBrk="0" hangingPunct="0"/>
            <a:endParaRPr lang="zh-CN" altLang="en-US">
              <a:latin typeface="Arial" panose="020B0604020202020204" pitchFamily="34" charset="0"/>
              <a:ea typeface="宋体" panose="02010600030101010101" pitchFamily="2" charset="-122"/>
            </a:endParaRPr>
          </a:p>
        </p:txBody>
      </p:sp>
      <p:sp>
        <p:nvSpPr>
          <p:cNvPr id="24589" name="箭头 524"/>
          <p:cNvSpPr/>
          <p:nvPr/>
        </p:nvSpPr>
        <p:spPr>
          <a:xfrm>
            <a:off x="3332480" y="3129280"/>
            <a:ext cx="0" cy="288925"/>
          </a:xfrm>
          <a:prstGeom prst="line">
            <a:avLst/>
          </a:prstGeom>
          <a:ln w="9525" cap="flat" cmpd="sng">
            <a:solidFill>
              <a:schemeClr val="tx1"/>
            </a:solidFill>
            <a:prstDash val="solid"/>
            <a:round/>
            <a:headEnd type="none" w="med" len="med"/>
            <a:tailEnd type="triangle" w="med" len="med"/>
          </a:ln>
        </p:spPr>
        <p:txBody>
          <a:bodyPr anchor="t"/>
          <a:p>
            <a:pPr lvl="0" eaLnBrk="0" hangingPunct="0"/>
            <a:endParaRPr lang="zh-CN" altLang="en-US">
              <a:latin typeface="Arial" panose="020B0604020202020204" pitchFamily="34" charset="0"/>
              <a:ea typeface="宋体" panose="02010600030101010101" pitchFamily="2" charset="-122"/>
            </a:endParaRPr>
          </a:p>
        </p:txBody>
      </p:sp>
      <p:sp>
        <p:nvSpPr>
          <p:cNvPr id="24590" name="矩形 23566"/>
          <p:cNvSpPr/>
          <p:nvPr/>
        </p:nvSpPr>
        <p:spPr>
          <a:xfrm>
            <a:off x="4485005" y="3418205"/>
            <a:ext cx="1152525" cy="574675"/>
          </a:xfrm>
          <a:prstGeom prst="rect">
            <a:avLst/>
          </a:prstGeom>
          <a:solidFill>
            <a:srgbClr val="339933"/>
          </a:solidFill>
          <a:ln w="9525" cap="flat" cmpd="sng">
            <a:solidFill>
              <a:schemeClr val="tx1"/>
            </a:solidFill>
            <a:prstDash val="solid"/>
            <a:miter/>
            <a:headEnd type="none" w="med" len="med"/>
            <a:tailEnd type="none" w="med" len="med"/>
          </a:ln>
        </p:spPr>
        <p:txBody>
          <a:bodyPr wrap="none" anchor="ctr"/>
          <a:p>
            <a:pPr lvl="0" algn="ctr" eaLnBrk="0" hangingPunct="0"/>
            <a:r>
              <a:rPr lang="zh-CN" altLang="en-US" sz="2000" dirty="0">
                <a:solidFill>
                  <a:schemeClr val="bg1"/>
                </a:solidFill>
                <a:latin typeface="Arial" panose="020B0604020202020204" pitchFamily="34" charset="0"/>
                <a:ea typeface="宋体" panose="02010600030101010101" pitchFamily="2" charset="-122"/>
                <a:sym typeface="Arial" panose="020B0604020202020204" pitchFamily="34" charset="0"/>
              </a:rPr>
              <a:t>瞬变传导</a:t>
            </a:r>
            <a:endParaRPr lang="zh-CN" altLang="en-US" sz="2000" dirty="0">
              <a:solidFill>
                <a:schemeClr val="bg1"/>
              </a:solidFill>
              <a:latin typeface="Arial" panose="020B0604020202020204" pitchFamily="34" charset="0"/>
              <a:ea typeface="宋体" panose="02010600030101010101" pitchFamily="2" charset="-122"/>
              <a:sym typeface="Arial" panose="020B0604020202020204" pitchFamily="34" charset="0"/>
            </a:endParaRPr>
          </a:p>
        </p:txBody>
      </p:sp>
      <p:sp>
        <p:nvSpPr>
          <p:cNvPr id="24591" name="Rectangle 11"/>
          <p:cNvSpPr/>
          <p:nvPr/>
        </p:nvSpPr>
        <p:spPr>
          <a:xfrm>
            <a:off x="1819593" y="5075555"/>
            <a:ext cx="1008062" cy="574675"/>
          </a:xfrm>
          <a:prstGeom prst="rect">
            <a:avLst/>
          </a:prstGeom>
          <a:solidFill>
            <a:srgbClr val="FF0000"/>
          </a:solidFill>
          <a:ln w="9525" cap="flat" cmpd="sng">
            <a:solidFill>
              <a:schemeClr val="tx1"/>
            </a:solidFill>
            <a:prstDash val="solid"/>
            <a:miter/>
            <a:headEnd type="none" w="med" len="med"/>
            <a:tailEnd type="none" w="med" len="med"/>
          </a:ln>
        </p:spPr>
        <p:txBody>
          <a:bodyPr wrap="none" anchor="ctr"/>
          <a:p>
            <a:pPr lvl="0" algn="ctr" eaLnBrk="0" hangingPunct="0"/>
            <a:r>
              <a:rPr lang="zh-CN" altLang="en-US" sz="2000" dirty="0">
                <a:solidFill>
                  <a:schemeClr val="bg1"/>
                </a:solidFill>
                <a:latin typeface="Arial" panose="020B0604020202020204" pitchFamily="34" charset="0"/>
                <a:ea typeface="宋体" panose="02010600030101010101" pitchFamily="2" charset="-122"/>
                <a:sym typeface="Arial" panose="020B0604020202020204" pitchFamily="34" charset="0"/>
              </a:rPr>
              <a:t>天线法</a:t>
            </a:r>
            <a:endParaRPr lang="zh-CN" altLang="en-US" sz="2000" dirty="0">
              <a:solidFill>
                <a:schemeClr val="bg1"/>
              </a:solidFill>
              <a:latin typeface="Arial" panose="020B0604020202020204" pitchFamily="34" charset="0"/>
              <a:ea typeface="宋体" panose="02010600030101010101" pitchFamily="2" charset="-122"/>
              <a:sym typeface="Arial" panose="020B0604020202020204" pitchFamily="34" charset="0"/>
            </a:endParaRPr>
          </a:p>
        </p:txBody>
      </p:sp>
      <p:sp>
        <p:nvSpPr>
          <p:cNvPr id="24592" name="Rectangle 12"/>
          <p:cNvSpPr/>
          <p:nvPr/>
        </p:nvSpPr>
        <p:spPr>
          <a:xfrm>
            <a:off x="2827655" y="5075555"/>
            <a:ext cx="1081088" cy="574675"/>
          </a:xfrm>
          <a:prstGeom prst="rect">
            <a:avLst/>
          </a:prstGeom>
          <a:solidFill>
            <a:srgbClr val="339933"/>
          </a:solidFill>
          <a:ln w="9525" cap="flat" cmpd="sng">
            <a:solidFill>
              <a:schemeClr val="tx1"/>
            </a:solidFill>
            <a:prstDash val="solid"/>
            <a:miter/>
            <a:headEnd type="none" w="med" len="med"/>
            <a:tailEnd type="none" w="med" len="med"/>
          </a:ln>
        </p:spPr>
        <p:txBody>
          <a:bodyPr wrap="none" anchor="ctr"/>
          <a:p>
            <a:pPr lvl="0" algn="ctr" eaLnBrk="0" hangingPunct="0"/>
            <a:r>
              <a:rPr lang="zh-CN" altLang="en-US" sz="2000" dirty="0">
                <a:solidFill>
                  <a:schemeClr val="bg1"/>
                </a:solidFill>
                <a:latin typeface="Arial" panose="020B0604020202020204" pitchFamily="34" charset="0"/>
                <a:ea typeface="宋体" panose="02010600030101010101" pitchFamily="2" charset="-122"/>
                <a:sym typeface="Arial" panose="020B0604020202020204" pitchFamily="34" charset="0"/>
              </a:rPr>
              <a:t>TEM小室</a:t>
            </a:r>
            <a:endParaRPr lang="zh-CN" altLang="en-US" sz="2000" dirty="0">
              <a:solidFill>
                <a:schemeClr val="bg1"/>
              </a:solidFill>
              <a:latin typeface="Arial" panose="020B0604020202020204" pitchFamily="34" charset="0"/>
              <a:ea typeface="宋体" panose="02010600030101010101" pitchFamily="2" charset="-122"/>
              <a:sym typeface="Arial" panose="020B0604020202020204" pitchFamily="34" charset="0"/>
            </a:endParaRPr>
          </a:p>
        </p:txBody>
      </p:sp>
      <p:sp>
        <p:nvSpPr>
          <p:cNvPr id="24593" name="箭头 769"/>
          <p:cNvSpPr/>
          <p:nvPr/>
        </p:nvSpPr>
        <p:spPr>
          <a:xfrm>
            <a:off x="2251393" y="4858068"/>
            <a:ext cx="1587" cy="215900"/>
          </a:xfrm>
          <a:prstGeom prst="line">
            <a:avLst/>
          </a:prstGeom>
          <a:ln w="9525" cap="flat" cmpd="sng">
            <a:solidFill>
              <a:schemeClr val="tx1"/>
            </a:solidFill>
            <a:prstDash val="solid"/>
            <a:round/>
            <a:headEnd type="none" w="med" len="med"/>
            <a:tailEnd type="triangle" w="med" len="med"/>
          </a:ln>
        </p:spPr>
        <p:txBody>
          <a:bodyPr anchor="t"/>
          <a:p>
            <a:pPr lvl="0" eaLnBrk="0" hangingPunct="0"/>
            <a:endParaRPr lang="zh-CN" altLang="en-US">
              <a:latin typeface="Arial" panose="020B0604020202020204" pitchFamily="34" charset="0"/>
              <a:ea typeface="宋体" panose="02010600030101010101" pitchFamily="2" charset="-122"/>
            </a:endParaRPr>
          </a:p>
        </p:txBody>
      </p:sp>
      <p:sp>
        <p:nvSpPr>
          <p:cNvPr id="24594" name="箭头 769"/>
          <p:cNvSpPr/>
          <p:nvPr/>
        </p:nvSpPr>
        <p:spPr>
          <a:xfrm>
            <a:off x="3332480" y="4858068"/>
            <a:ext cx="0" cy="215900"/>
          </a:xfrm>
          <a:prstGeom prst="line">
            <a:avLst/>
          </a:prstGeom>
          <a:ln w="9525" cap="flat" cmpd="sng">
            <a:solidFill>
              <a:schemeClr val="tx1"/>
            </a:solidFill>
            <a:prstDash val="solid"/>
            <a:round/>
            <a:headEnd type="none" w="med" len="med"/>
            <a:tailEnd type="triangle" w="med" len="med"/>
          </a:ln>
        </p:spPr>
        <p:txBody>
          <a:bodyPr anchor="t"/>
          <a:p>
            <a:pPr lvl="0" eaLnBrk="0" hangingPunct="0"/>
            <a:endParaRPr lang="zh-CN" altLang="en-US">
              <a:latin typeface="Arial" panose="020B0604020202020204" pitchFamily="34" charset="0"/>
              <a:ea typeface="宋体" panose="02010600030101010101" pitchFamily="2" charset="-122"/>
            </a:endParaRPr>
          </a:p>
        </p:txBody>
      </p:sp>
      <p:sp>
        <p:nvSpPr>
          <p:cNvPr id="24595" name="Line 20"/>
          <p:cNvSpPr/>
          <p:nvPr/>
        </p:nvSpPr>
        <p:spPr>
          <a:xfrm>
            <a:off x="2252980" y="4858068"/>
            <a:ext cx="2159000" cy="1587"/>
          </a:xfrm>
          <a:prstGeom prst="line">
            <a:avLst/>
          </a:prstGeom>
          <a:ln w="9525" cap="flat" cmpd="sng">
            <a:solidFill>
              <a:schemeClr val="tx1"/>
            </a:solidFill>
            <a:prstDash val="solid"/>
            <a:round/>
            <a:headEnd type="none" w="med" len="med"/>
            <a:tailEnd type="none" w="med" len="med"/>
          </a:ln>
        </p:spPr>
        <p:txBody>
          <a:bodyPr anchor="t"/>
          <a:p>
            <a:pPr lvl="0" eaLnBrk="0" hangingPunct="0"/>
            <a:endParaRPr lang="zh-CN" altLang="en-US">
              <a:latin typeface="Arial" panose="020B0604020202020204" pitchFamily="34" charset="0"/>
              <a:ea typeface="宋体" panose="02010600030101010101" pitchFamily="2" charset="-122"/>
            </a:endParaRPr>
          </a:p>
        </p:txBody>
      </p:sp>
      <p:sp>
        <p:nvSpPr>
          <p:cNvPr id="24596" name="矩形 23572"/>
          <p:cNvSpPr/>
          <p:nvPr/>
        </p:nvSpPr>
        <p:spPr>
          <a:xfrm>
            <a:off x="3907155" y="5075555"/>
            <a:ext cx="1081088" cy="574675"/>
          </a:xfrm>
          <a:prstGeom prst="rect">
            <a:avLst/>
          </a:prstGeom>
          <a:solidFill>
            <a:srgbClr val="339933"/>
          </a:solidFill>
          <a:ln w="9525" cap="flat" cmpd="sng">
            <a:solidFill>
              <a:schemeClr val="tx1"/>
            </a:solidFill>
            <a:prstDash val="solid"/>
            <a:miter/>
            <a:headEnd type="none" w="med" len="med"/>
            <a:tailEnd type="none" w="med" len="med"/>
          </a:ln>
        </p:spPr>
        <p:txBody>
          <a:bodyPr wrap="none" anchor="ctr"/>
          <a:p>
            <a:pPr lvl="0" algn="ctr" eaLnBrk="0" hangingPunct="0"/>
            <a:r>
              <a:rPr lang="zh-CN" altLang="en-US" sz="2000" dirty="0">
                <a:solidFill>
                  <a:schemeClr val="bg1"/>
                </a:solidFill>
                <a:latin typeface="Arial" panose="020B0604020202020204" pitchFamily="34" charset="0"/>
                <a:ea typeface="宋体" panose="02010600030101010101" pitchFamily="2" charset="-122"/>
                <a:sym typeface="Arial" panose="020B0604020202020204" pitchFamily="34" charset="0"/>
              </a:rPr>
              <a:t>带状线法</a:t>
            </a:r>
            <a:endParaRPr lang="zh-CN" altLang="en-US" sz="2000" dirty="0">
              <a:solidFill>
                <a:schemeClr val="bg1"/>
              </a:solidFill>
              <a:latin typeface="Arial" panose="020B0604020202020204" pitchFamily="34" charset="0"/>
              <a:ea typeface="宋体" panose="02010600030101010101" pitchFamily="2" charset="-122"/>
              <a:sym typeface="Arial" panose="020B0604020202020204" pitchFamily="34" charset="0"/>
            </a:endParaRPr>
          </a:p>
        </p:txBody>
      </p:sp>
      <p:sp>
        <p:nvSpPr>
          <p:cNvPr id="24597" name="箭头 537"/>
          <p:cNvSpPr/>
          <p:nvPr/>
        </p:nvSpPr>
        <p:spPr>
          <a:xfrm>
            <a:off x="4411980" y="4858068"/>
            <a:ext cx="0" cy="215900"/>
          </a:xfrm>
          <a:prstGeom prst="line">
            <a:avLst/>
          </a:prstGeom>
          <a:ln w="9525" cap="flat" cmpd="sng">
            <a:solidFill>
              <a:schemeClr val="tx1"/>
            </a:solidFill>
            <a:prstDash val="solid"/>
            <a:round/>
            <a:headEnd type="none" w="med" len="med"/>
            <a:tailEnd type="triangle" w="med" len="med"/>
          </a:ln>
        </p:spPr>
        <p:txBody>
          <a:bodyPr anchor="t"/>
          <a:p>
            <a:pPr lvl="0" eaLnBrk="0" hangingPunct="0"/>
            <a:endParaRPr lang="zh-CN" altLang="en-US">
              <a:latin typeface="Arial" panose="020B0604020202020204" pitchFamily="34" charset="0"/>
              <a:ea typeface="宋体" panose="02010600030101010101" pitchFamily="2" charset="-122"/>
            </a:endParaRPr>
          </a:p>
        </p:txBody>
      </p:sp>
      <p:sp>
        <p:nvSpPr>
          <p:cNvPr id="24598" name="箭头 583"/>
          <p:cNvSpPr/>
          <p:nvPr/>
        </p:nvSpPr>
        <p:spPr>
          <a:xfrm>
            <a:off x="3332480" y="3994468"/>
            <a:ext cx="0" cy="863600"/>
          </a:xfrm>
          <a:prstGeom prst="line">
            <a:avLst/>
          </a:prstGeom>
          <a:ln w="9525" cap="flat" cmpd="sng">
            <a:solidFill>
              <a:schemeClr val="tx1"/>
            </a:solidFill>
            <a:prstDash val="solid"/>
            <a:round/>
            <a:headEnd type="none" w="med" len="med"/>
            <a:tailEnd type="triangle" w="med" len="med"/>
          </a:ln>
        </p:spPr>
        <p:txBody>
          <a:bodyPr anchor="t"/>
          <a:p>
            <a:pPr lvl="0" eaLnBrk="0" hangingPunct="0"/>
            <a:endParaRPr lang="zh-CN" altLang="en-US">
              <a:latin typeface="Arial" panose="020B0604020202020204" pitchFamily="34" charset="0"/>
              <a:ea typeface="宋体" panose="02010600030101010101" pitchFamily="2" charset="-122"/>
            </a:endParaRPr>
          </a:p>
        </p:txBody>
      </p:sp>
      <p:sp>
        <p:nvSpPr>
          <p:cNvPr id="24599" name="矩形 23575"/>
          <p:cNvSpPr/>
          <p:nvPr/>
        </p:nvSpPr>
        <p:spPr>
          <a:xfrm>
            <a:off x="5923280" y="3418205"/>
            <a:ext cx="1009650" cy="574675"/>
          </a:xfrm>
          <a:prstGeom prst="rect">
            <a:avLst/>
          </a:prstGeom>
          <a:solidFill>
            <a:srgbClr val="339933"/>
          </a:solidFill>
          <a:ln w="9525" cap="flat" cmpd="sng">
            <a:solidFill>
              <a:schemeClr val="tx1"/>
            </a:solidFill>
            <a:prstDash val="solid"/>
            <a:miter/>
            <a:headEnd type="none" w="med" len="med"/>
            <a:tailEnd type="none" w="med" len="med"/>
          </a:ln>
        </p:spPr>
        <p:txBody>
          <a:bodyPr wrap="none" anchor="ctr"/>
          <a:p>
            <a:pPr lvl="0" algn="ctr" eaLnBrk="0" hangingPunct="0"/>
            <a:r>
              <a:rPr lang="zh-CN" altLang="en-US" sz="2000" dirty="0">
                <a:solidFill>
                  <a:schemeClr val="bg1"/>
                </a:solidFill>
                <a:latin typeface="Arial" panose="020B0604020202020204" pitchFamily="34" charset="0"/>
                <a:ea typeface="宋体" panose="02010600030101010101" pitchFamily="2" charset="-122"/>
                <a:sym typeface="Arial" panose="020B0604020202020204" pitchFamily="34" charset="0"/>
              </a:rPr>
              <a:t>电源变化</a:t>
            </a:r>
            <a:endParaRPr lang="zh-CN" altLang="en-US" sz="2000" dirty="0">
              <a:solidFill>
                <a:schemeClr val="bg1"/>
              </a:solidFill>
              <a:latin typeface="Arial" panose="020B0604020202020204" pitchFamily="34" charset="0"/>
              <a:ea typeface="宋体" panose="02010600030101010101" pitchFamily="2" charset="-122"/>
              <a:sym typeface="Arial" panose="020B0604020202020204" pitchFamily="34" charset="0"/>
            </a:endParaRPr>
          </a:p>
        </p:txBody>
      </p:sp>
      <p:sp>
        <p:nvSpPr>
          <p:cNvPr id="24600" name="箭头 588"/>
          <p:cNvSpPr/>
          <p:nvPr/>
        </p:nvSpPr>
        <p:spPr>
          <a:xfrm>
            <a:off x="6428105" y="3129280"/>
            <a:ext cx="0" cy="288925"/>
          </a:xfrm>
          <a:prstGeom prst="line">
            <a:avLst/>
          </a:prstGeom>
          <a:ln w="9525" cap="flat" cmpd="sng">
            <a:solidFill>
              <a:schemeClr val="tx1"/>
            </a:solidFill>
            <a:prstDash val="solid"/>
            <a:round/>
            <a:headEnd type="none" w="med" len="med"/>
            <a:tailEnd type="triangle" w="med" len="med"/>
          </a:ln>
        </p:spPr>
        <p:txBody>
          <a:bodyPr anchor="t"/>
          <a:p>
            <a:pPr lvl="0" eaLnBrk="0" hangingPunct="0"/>
            <a:endParaRPr lang="zh-CN" altLang="en-US">
              <a:latin typeface="Arial" panose="020B0604020202020204" pitchFamily="34" charset="0"/>
              <a:ea typeface="宋体" panose="02010600030101010101" pitchFamily="2" charset="-122"/>
            </a:endParaRPr>
          </a:p>
        </p:txBody>
      </p:sp>
      <p:sp>
        <p:nvSpPr>
          <p:cNvPr id="24601" name="矩形 23577"/>
          <p:cNvSpPr/>
          <p:nvPr/>
        </p:nvSpPr>
        <p:spPr>
          <a:xfrm>
            <a:off x="7269163" y="3420110"/>
            <a:ext cx="1296987" cy="574675"/>
          </a:xfrm>
          <a:prstGeom prst="rect">
            <a:avLst/>
          </a:prstGeom>
          <a:solidFill>
            <a:srgbClr val="339933"/>
          </a:solidFill>
          <a:ln w="9525" cap="flat" cmpd="sng">
            <a:solidFill>
              <a:schemeClr val="tx1"/>
            </a:solidFill>
            <a:prstDash val="solid"/>
            <a:miter/>
            <a:headEnd type="none" w="med" len="med"/>
            <a:tailEnd type="none" w="med" len="med"/>
          </a:ln>
        </p:spPr>
        <p:txBody>
          <a:bodyPr wrap="none" anchor="ctr"/>
          <a:p>
            <a:pPr lvl="0" algn="ctr" eaLnBrk="0" hangingPunct="0"/>
            <a:r>
              <a:rPr lang="zh-CN" altLang="en-US" sz="2000" b="1" dirty="0">
                <a:solidFill>
                  <a:schemeClr val="bg1"/>
                </a:solidFill>
                <a:latin typeface="Arial" panose="020B0604020202020204" pitchFamily="34" charset="0"/>
                <a:ea typeface="宋体" panose="02010600030101010101" pitchFamily="2" charset="-122"/>
                <a:sym typeface="Arial" panose="020B0604020202020204" pitchFamily="34" charset="0"/>
              </a:rPr>
              <a:t>静电放电</a:t>
            </a:r>
            <a:endParaRPr lang="zh-CN" altLang="en-US" sz="2000" b="1" dirty="0">
              <a:solidFill>
                <a:schemeClr val="bg1"/>
              </a:solidFill>
              <a:latin typeface="Arial" panose="020B0604020202020204" pitchFamily="34" charset="0"/>
              <a:ea typeface="宋体" panose="02010600030101010101" pitchFamily="2" charset="-122"/>
              <a:sym typeface="Arial" panose="020B0604020202020204" pitchFamily="34" charset="0"/>
            </a:endParaRPr>
          </a:p>
        </p:txBody>
      </p:sp>
      <p:sp>
        <p:nvSpPr>
          <p:cNvPr id="2" name="箭头 588"/>
          <p:cNvSpPr/>
          <p:nvPr/>
        </p:nvSpPr>
        <p:spPr>
          <a:xfrm>
            <a:off x="7995920" y="3131185"/>
            <a:ext cx="0" cy="288925"/>
          </a:xfrm>
          <a:prstGeom prst="line">
            <a:avLst/>
          </a:prstGeom>
          <a:ln w="9525" cap="flat" cmpd="sng">
            <a:solidFill>
              <a:schemeClr val="tx1"/>
            </a:solidFill>
            <a:prstDash val="solid"/>
            <a:round/>
            <a:headEnd type="none" w="med" len="med"/>
            <a:tailEnd type="triangle" w="med" len="med"/>
          </a:ln>
        </p:spPr>
        <p:txBody>
          <a:bodyPr anchor="t"/>
          <a:p>
            <a:pPr lvl="0" eaLnBrk="0" hangingPunct="0"/>
            <a:endParaRPr lang="zh-CN" altLang="en-US">
              <a:latin typeface="Arial" panose="020B0604020202020204" pitchFamily="34" charset="0"/>
              <a:ea typeface="宋体" panose="02010600030101010101" pitchFamily="2" charset="-122"/>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0833" name="Text Box 2"/>
          <p:cNvSpPr txBox="1"/>
          <p:nvPr/>
        </p:nvSpPr>
        <p:spPr>
          <a:xfrm>
            <a:off x="1062038" y="1217613"/>
            <a:ext cx="7038975" cy="365125"/>
          </a:xfrm>
          <a:prstGeom prst="rect">
            <a:avLst/>
          </a:prstGeom>
          <a:noFill/>
          <a:ln w="9525">
            <a:noFill/>
          </a:ln>
        </p:spPr>
        <p:txBody>
          <a:bodyPr anchor="ctr">
            <a:spAutoFit/>
          </a:bodyPr>
          <a:p>
            <a:pPr lvl="0"/>
            <a:endParaRPr lang="zh-CN" altLang="en-US" sz="1800" dirty="0">
              <a:latin typeface="Arial" panose="020B0604020202020204" charset="-12"/>
              <a:ea typeface="宋体" panose="02010600030101010101" pitchFamily="2" charset="-122"/>
            </a:endParaRPr>
          </a:p>
        </p:txBody>
      </p:sp>
      <p:sp>
        <p:nvSpPr>
          <p:cNvPr id="120834" name="AutoShape 4"/>
          <p:cNvSpPr/>
          <p:nvPr/>
        </p:nvSpPr>
        <p:spPr>
          <a:xfrm>
            <a:off x="323850" y="1343025"/>
            <a:ext cx="8424863" cy="4895850"/>
          </a:xfrm>
          <a:prstGeom prst="roundRect">
            <a:avLst>
              <a:gd name="adj" fmla="val 4782"/>
            </a:avLst>
          </a:prstGeom>
          <a:noFill/>
          <a:ln w="9525">
            <a:noFill/>
          </a:ln>
        </p:spPr>
        <p:txBody>
          <a:bodyPr anchor="ctr"/>
          <a:p>
            <a:pPr marL="0" lvl="2" defTabSz="0" eaLnBrk="0" fontAlgn="ctr" hangingPunct="0">
              <a:lnSpc>
                <a:spcPct val="130000"/>
              </a:lnSpc>
              <a:buClr>
                <a:srgbClr val="FF0000"/>
              </a:buClr>
              <a:buSzPct val="70000"/>
              <a:buFont typeface="Wingdings" panose="05000000000000000000" pitchFamily="2" charset="2"/>
              <a:tabLst>
                <a:tab pos="136525" algn="l"/>
              </a:tabLst>
            </a:pPr>
            <a:r>
              <a:rPr lang="zh-CN" altLang="en-US" sz="2000" dirty="0">
                <a:latin typeface="宋体" panose="02010600030101010101" pitchFamily="2" charset="-122"/>
                <a:ea typeface="宋体" panose="02010600030101010101" pitchFamily="2" charset="-122"/>
                <a:sym typeface="宋体" panose="02010600030101010101" pitchFamily="2" charset="-122"/>
              </a:rPr>
              <a:t>测试目的：中高压变电站电源电缆、控制电缆和信号电缆中出现的重复的阻尼振荡波，会导致电子设备性能劣化</a:t>
            </a:r>
            <a:endParaRPr lang="zh-CN" altLang="en-US" sz="2000" dirty="0">
              <a:latin typeface="宋体" panose="02010600030101010101" pitchFamily="2" charset="-122"/>
              <a:ea typeface="宋体" panose="02010600030101010101" pitchFamily="2" charset="-122"/>
              <a:sym typeface="宋体" panose="02010600030101010101" pitchFamily="2" charset="-122"/>
            </a:endParaRPr>
          </a:p>
          <a:p>
            <a:pPr marL="0" lvl="2" defTabSz="0" eaLnBrk="0" fontAlgn="ctr" hangingPunct="0">
              <a:lnSpc>
                <a:spcPct val="130000"/>
              </a:lnSpc>
              <a:buClr>
                <a:srgbClr val="FF0000"/>
              </a:buClr>
              <a:buSzPct val="70000"/>
              <a:buFont typeface="Wingdings" panose="05000000000000000000" pitchFamily="2" charset="2"/>
              <a:tabLst>
                <a:tab pos="136525" algn="l"/>
              </a:tabLst>
            </a:pPr>
            <a:r>
              <a:rPr lang="zh-CN" altLang="en-US" sz="2000" dirty="0">
                <a:latin typeface="宋体" panose="02010600030101010101" pitchFamily="2" charset="-122"/>
                <a:ea typeface="宋体" panose="02010600030101010101" pitchFamily="2" charset="-122"/>
                <a:sym typeface="宋体" panose="02010600030101010101" pitchFamily="2" charset="-122"/>
              </a:rPr>
              <a:t>测试依据：</a:t>
            </a:r>
            <a:r>
              <a:rPr lang="zh-CN" altLang="en-US" sz="2000" dirty="0">
                <a:latin typeface="Arial" panose="020B0604020202020204" charset="-12"/>
                <a:ea typeface="宋体" panose="02010600030101010101" pitchFamily="2" charset="-122"/>
                <a:sym typeface="宋体" panose="02010600030101010101" pitchFamily="2" charset="-122"/>
              </a:rPr>
              <a:t>IEC61000-4-1</a:t>
            </a:r>
            <a:r>
              <a:rPr lang="en-US" altLang="zh-CN" sz="2000" dirty="0">
                <a:latin typeface="Arial" panose="020B0604020202020204" charset="-12"/>
                <a:ea typeface="宋体" panose="02010600030101010101" pitchFamily="2" charset="-122"/>
                <a:sym typeface="宋体" panose="02010600030101010101" pitchFamily="2" charset="-122"/>
              </a:rPr>
              <a:t>8</a:t>
            </a:r>
            <a:endParaRPr lang="zh-CN" altLang="en-US" sz="2000" dirty="0">
              <a:latin typeface="Arial" panose="020B0604020202020204" charset="-12"/>
              <a:ea typeface="宋体" panose="02010600030101010101" pitchFamily="2" charset="-122"/>
              <a:sym typeface="宋体" panose="02010600030101010101" pitchFamily="2" charset="-122"/>
            </a:endParaRPr>
          </a:p>
          <a:p>
            <a:pPr marL="0" lvl="2" defTabSz="0" eaLnBrk="0" fontAlgn="ctr" hangingPunct="0">
              <a:lnSpc>
                <a:spcPct val="130000"/>
              </a:lnSpc>
              <a:buClr>
                <a:srgbClr val="FF0000"/>
              </a:buClr>
              <a:buSzPct val="70000"/>
              <a:buFont typeface="Wingdings" panose="05000000000000000000" pitchFamily="2" charset="2"/>
              <a:tabLst>
                <a:tab pos="136525" algn="l"/>
              </a:tabLst>
            </a:pPr>
            <a:r>
              <a:rPr lang="zh-CN" altLang="en-US" sz="2000" dirty="0">
                <a:latin typeface="宋体" panose="02010600030101010101" pitchFamily="2" charset="-122"/>
                <a:ea typeface="宋体" panose="02010600030101010101" pitchFamily="2" charset="-122"/>
                <a:sym typeface="宋体" panose="02010600030101010101" pitchFamily="2" charset="-122"/>
              </a:rPr>
              <a:t>测试范围：</a:t>
            </a:r>
            <a:r>
              <a:rPr lang="en-US" altLang="zh-CN" sz="2000" dirty="0">
                <a:latin typeface="宋体" panose="02010600030101010101" pitchFamily="2" charset="-122"/>
                <a:ea typeface="宋体" panose="02010600030101010101" pitchFamily="2" charset="-122"/>
                <a:sym typeface="宋体" panose="02010600030101010101" pitchFamily="2" charset="-122"/>
              </a:rPr>
              <a:t>100kHz</a:t>
            </a:r>
            <a:r>
              <a:rPr lang="zh-CN" altLang="en-US" sz="2000" dirty="0">
                <a:latin typeface="Arial" panose="020B0604020202020204" charset="-12"/>
                <a:ea typeface="宋体" panose="02010600030101010101" pitchFamily="2" charset="-122"/>
                <a:sym typeface="宋体" panose="02010600030101010101" pitchFamily="2" charset="-122"/>
              </a:rPr>
              <a:t> ,</a:t>
            </a:r>
            <a:r>
              <a:rPr lang="en-US" altLang="zh-CN" sz="2000" dirty="0">
                <a:latin typeface="Arial" panose="020B0604020202020204" charset="-12"/>
                <a:ea typeface="宋体" panose="02010600030101010101" pitchFamily="2" charset="-122"/>
                <a:sym typeface="宋体" panose="02010600030101010101" pitchFamily="2" charset="-122"/>
              </a:rPr>
              <a:t>30</a:t>
            </a:r>
            <a:r>
              <a:rPr lang="zh-CN" altLang="en-US" sz="2000" dirty="0">
                <a:latin typeface="Arial" panose="020B0604020202020204" charset="-12"/>
                <a:ea typeface="宋体" panose="02010600030101010101" pitchFamily="2" charset="-122"/>
                <a:sym typeface="宋体" panose="02010600030101010101" pitchFamily="2" charset="-122"/>
              </a:rPr>
              <a:t>次</a:t>
            </a:r>
            <a:r>
              <a:rPr lang="en-US" altLang="zh-CN" sz="2000" dirty="0">
                <a:latin typeface="Arial" panose="020B0604020202020204" charset="-12"/>
                <a:ea typeface="宋体" panose="02010600030101010101" pitchFamily="2" charset="-122"/>
                <a:sym typeface="宋体" panose="02010600030101010101" pitchFamily="2" charset="-122"/>
              </a:rPr>
              <a:t>/</a:t>
            </a:r>
            <a:r>
              <a:rPr lang="zh-CN" altLang="en-US" sz="2000" dirty="0">
                <a:latin typeface="Arial" panose="020B0604020202020204" charset="-12"/>
                <a:ea typeface="宋体" panose="02010600030101010101" pitchFamily="2" charset="-122"/>
                <a:sym typeface="宋体" panose="02010600030101010101" pitchFamily="2" charset="-122"/>
              </a:rPr>
              <a:t>秒～</a:t>
            </a:r>
            <a:r>
              <a:rPr lang="en-US" altLang="zh-CN" sz="2000" dirty="0">
                <a:latin typeface="Arial" panose="020B0604020202020204" charset="-12"/>
                <a:ea typeface="宋体" panose="02010600030101010101" pitchFamily="2" charset="-122"/>
                <a:sym typeface="宋体" panose="02010600030101010101" pitchFamily="2" charset="-122"/>
              </a:rPr>
              <a:t>50</a:t>
            </a:r>
            <a:r>
              <a:rPr lang="zh-CN" altLang="en-US" sz="2000" dirty="0">
                <a:latin typeface="Arial" panose="020B0604020202020204" charset="-12"/>
                <a:ea typeface="宋体" panose="02010600030101010101" pitchFamily="2" charset="-122"/>
                <a:sym typeface="宋体" panose="02010600030101010101" pitchFamily="2" charset="-122"/>
              </a:rPr>
              <a:t>次</a:t>
            </a:r>
            <a:r>
              <a:rPr lang="en-US" altLang="zh-CN" sz="2000" dirty="0">
                <a:latin typeface="Arial" panose="020B0604020202020204" charset="-12"/>
                <a:ea typeface="宋体" panose="02010600030101010101" pitchFamily="2" charset="-122"/>
                <a:sym typeface="宋体" panose="02010600030101010101" pitchFamily="2" charset="-122"/>
              </a:rPr>
              <a:t>/</a:t>
            </a:r>
            <a:r>
              <a:rPr lang="zh-CN" altLang="en-US" sz="2000" dirty="0">
                <a:latin typeface="Arial" panose="020B0604020202020204" charset="-12"/>
                <a:ea typeface="宋体" panose="02010600030101010101" pitchFamily="2" charset="-122"/>
                <a:sym typeface="宋体" panose="02010600030101010101" pitchFamily="2" charset="-122"/>
              </a:rPr>
              <a:t>秒；</a:t>
            </a:r>
            <a:r>
              <a:rPr lang="en-US" altLang="zh-CN" sz="2000" dirty="0">
                <a:latin typeface="Arial" panose="020B0604020202020204" charset="-12"/>
                <a:ea typeface="宋体" panose="02010600030101010101" pitchFamily="2" charset="-122"/>
                <a:sym typeface="宋体" panose="02010600030101010101" pitchFamily="2" charset="-122"/>
              </a:rPr>
              <a:t>1MHz,</a:t>
            </a:r>
            <a:r>
              <a:rPr lang="en-US" altLang="zh-CN" sz="2000" dirty="0">
                <a:latin typeface="Arial" panose="020B0604020202020204" charset="-12"/>
                <a:sym typeface="宋体" panose="02010600030101010101" pitchFamily="2" charset="-122"/>
              </a:rPr>
              <a:t>300</a:t>
            </a:r>
            <a:r>
              <a:rPr lang="zh-CN" altLang="en-US" sz="2000" dirty="0">
                <a:latin typeface="Arial" panose="020B0604020202020204" charset="-12"/>
                <a:sym typeface="宋体" panose="02010600030101010101" pitchFamily="2" charset="-122"/>
              </a:rPr>
              <a:t>次</a:t>
            </a:r>
            <a:r>
              <a:rPr lang="en-US" altLang="zh-CN" sz="2000" dirty="0">
                <a:latin typeface="Arial" panose="020B0604020202020204" charset="-12"/>
                <a:sym typeface="宋体" panose="02010600030101010101" pitchFamily="2" charset="-122"/>
              </a:rPr>
              <a:t>/</a:t>
            </a:r>
            <a:r>
              <a:rPr lang="zh-CN" altLang="en-US" sz="2000" dirty="0">
                <a:latin typeface="Arial" panose="020B0604020202020204" charset="-12"/>
                <a:sym typeface="宋体" panose="02010600030101010101" pitchFamily="2" charset="-122"/>
              </a:rPr>
              <a:t>秒～</a:t>
            </a:r>
            <a:r>
              <a:rPr lang="en-US" altLang="zh-CN" sz="2000" dirty="0">
                <a:latin typeface="Arial" panose="020B0604020202020204" charset="-12"/>
                <a:sym typeface="宋体" panose="02010600030101010101" pitchFamily="2" charset="-122"/>
              </a:rPr>
              <a:t>500</a:t>
            </a:r>
            <a:r>
              <a:rPr lang="zh-CN" altLang="en-US" sz="2000" dirty="0">
                <a:latin typeface="Arial" panose="020B0604020202020204" charset="-12"/>
                <a:sym typeface="宋体" panose="02010600030101010101" pitchFamily="2" charset="-122"/>
              </a:rPr>
              <a:t>次</a:t>
            </a:r>
            <a:r>
              <a:rPr lang="en-US" altLang="zh-CN" sz="2000" dirty="0">
                <a:latin typeface="Arial" panose="020B0604020202020204" charset="-12"/>
                <a:sym typeface="宋体" panose="02010600030101010101" pitchFamily="2" charset="-122"/>
              </a:rPr>
              <a:t>/</a:t>
            </a:r>
            <a:r>
              <a:rPr lang="zh-CN" altLang="en-US" sz="2000" dirty="0">
                <a:latin typeface="Arial" panose="020B0604020202020204" charset="-12"/>
                <a:sym typeface="宋体" panose="02010600030101010101" pitchFamily="2" charset="-122"/>
              </a:rPr>
              <a:t>秒</a:t>
            </a:r>
            <a:endParaRPr lang="zh-CN" altLang="en-US" sz="2000" dirty="0">
              <a:latin typeface="Arial" panose="020B0604020202020204" charset="-12"/>
              <a:sym typeface="宋体" panose="02010600030101010101" pitchFamily="2" charset="-122"/>
            </a:endParaRPr>
          </a:p>
          <a:p>
            <a:pPr marL="0" lvl="2" defTabSz="0" eaLnBrk="0" fontAlgn="ctr" hangingPunct="0">
              <a:lnSpc>
                <a:spcPct val="130000"/>
              </a:lnSpc>
              <a:buClr>
                <a:srgbClr val="FF0000"/>
              </a:buClr>
              <a:buSzPct val="70000"/>
              <a:buFont typeface="Wingdings" panose="05000000000000000000" pitchFamily="2" charset="2"/>
              <a:tabLst>
                <a:tab pos="136525" algn="l"/>
              </a:tabLst>
            </a:pPr>
            <a:endParaRPr lang="zh-CN" altLang="en-US" sz="1600" dirty="0">
              <a:latin typeface="Arial" panose="020B0604020202020204" charset="-12"/>
              <a:ea typeface="宋体" panose="02010600030101010101" pitchFamily="2" charset="-122"/>
              <a:sym typeface="宋体" panose="02010600030101010101" pitchFamily="2" charset="-122"/>
            </a:endParaRPr>
          </a:p>
          <a:p>
            <a:pPr marL="0" lvl="2" indent="914400" defTabSz="0" eaLnBrk="0" fontAlgn="ctr" hangingPunct="0">
              <a:lnSpc>
                <a:spcPct val="130000"/>
              </a:lnSpc>
              <a:buClr>
                <a:srgbClr val="FF0000"/>
              </a:buClr>
              <a:buSzPct val="70000"/>
              <a:buFont typeface="Wingdings" panose="05000000000000000000" pitchFamily="2" charset="2"/>
              <a:buChar char="n"/>
              <a:tabLst>
                <a:tab pos="136525" algn="l"/>
              </a:tabLst>
            </a:pPr>
            <a:endParaRPr lang="zh-CN" altLang="en-US" sz="1600" dirty="0">
              <a:latin typeface="Arial" panose="020B0604020202020204" charset="-12"/>
              <a:ea typeface="宋体" panose="02010600030101010101" pitchFamily="2" charset="-122"/>
              <a:sym typeface="宋体" panose="02010600030101010101" pitchFamily="2" charset="-122"/>
            </a:endParaRPr>
          </a:p>
          <a:p>
            <a:pPr marL="0" lvl="2" indent="914400" defTabSz="0" eaLnBrk="0" fontAlgn="ctr" hangingPunct="0">
              <a:lnSpc>
                <a:spcPct val="130000"/>
              </a:lnSpc>
              <a:buClr>
                <a:srgbClr val="FF0000"/>
              </a:buClr>
              <a:buSzPct val="70000"/>
              <a:buFont typeface="Wingdings" panose="05000000000000000000" pitchFamily="2" charset="2"/>
              <a:buChar char="n"/>
              <a:tabLst>
                <a:tab pos="136525" algn="l"/>
              </a:tabLst>
            </a:pPr>
            <a:endParaRPr lang="zh-CN" altLang="en-US" sz="1600" dirty="0">
              <a:latin typeface="Arial" panose="020B0604020202020204" charset="-12"/>
              <a:ea typeface="宋体" panose="02010600030101010101" pitchFamily="2" charset="-122"/>
              <a:sym typeface="宋体" panose="02010600030101010101" pitchFamily="2" charset="-122"/>
            </a:endParaRPr>
          </a:p>
          <a:p>
            <a:pPr marL="0" lvl="2" indent="914400" defTabSz="0" eaLnBrk="0" fontAlgn="ctr" hangingPunct="0">
              <a:lnSpc>
                <a:spcPct val="130000"/>
              </a:lnSpc>
              <a:buClr>
                <a:srgbClr val="FF0000"/>
              </a:buClr>
              <a:buSzPct val="70000"/>
              <a:buFont typeface="Wingdings" panose="05000000000000000000" pitchFamily="2" charset="2"/>
              <a:buChar char="n"/>
              <a:tabLst>
                <a:tab pos="136525" algn="l"/>
              </a:tabLst>
            </a:pPr>
            <a:endParaRPr lang="zh-CN" altLang="en-US" sz="1600" dirty="0">
              <a:latin typeface="Arial" panose="020B0604020202020204" charset="-12"/>
              <a:ea typeface="宋体" panose="02010600030101010101" pitchFamily="2" charset="-122"/>
              <a:sym typeface="宋体" panose="02010600030101010101" pitchFamily="2" charset="-122"/>
            </a:endParaRPr>
          </a:p>
          <a:p>
            <a:pPr marL="0" lvl="2" indent="914400" defTabSz="0" eaLnBrk="0" fontAlgn="ctr" hangingPunct="0">
              <a:lnSpc>
                <a:spcPct val="130000"/>
              </a:lnSpc>
              <a:buClr>
                <a:srgbClr val="FF0000"/>
              </a:buClr>
              <a:buSzPct val="70000"/>
              <a:buFont typeface="Wingdings" panose="05000000000000000000" pitchFamily="2" charset="2"/>
              <a:buChar char="n"/>
              <a:tabLst>
                <a:tab pos="136525" algn="l"/>
              </a:tabLst>
            </a:pPr>
            <a:endParaRPr lang="zh-CN" altLang="en-US" sz="1600" dirty="0">
              <a:latin typeface="Arial" panose="020B0604020202020204" charset="-12"/>
              <a:ea typeface="宋体" panose="02010600030101010101" pitchFamily="2" charset="-122"/>
              <a:sym typeface="宋体" panose="02010600030101010101" pitchFamily="2" charset="-122"/>
            </a:endParaRPr>
          </a:p>
          <a:p>
            <a:pPr marL="0" lvl="2" indent="914400" defTabSz="0" eaLnBrk="0" fontAlgn="ctr" hangingPunct="0">
              <a:lnSpc>
                <a:spcPct val="130000"/>
              </a:lnSpc>
              <a:buClr>
                <a:srgbClr val="FF0000"/>
              </a:buClr>
              <a:buSzPct val="70000"/>
              <a:buFont typeface="Wingdings" panose="05000000000000000000" pitchFamily="2" charset="2"/>
              <a:buChar char="n"/>
              <a:tabLst>
                <a:tab pos="136525" algn="l"/>
              </a:tabLst>
            </a:pPr>
            <a:endParaRPr lang="zh-CN" altLang="en-US" sz="1600" dirty="0">
              <a:latin typeface="Arial" panose="020B0604020202020204" charset="-12"/>
              <a:ea typeface="宋体" panose="02010600030101010101" pitchFamily="2" charset="-122"/>
              <a:sym typeface="宋体" panose="02010600030101010101" pitchFamily="2" charset="-122"/>
            </a:endParaRPr>
          </a:p>
          <a:p>
            <a:pPr marL="0" lvl="2" indent="914400" defTabSz="0" eaLnBrk="0" fontAlgn="ctr" hangingPunct="0">
              <a:lnSpc>
                <a:spcPct val="130000"/>
              </a:lnSpc>
              <a:buClr>
                <a:srgbClr val="FF0000"/>
              </a:buClr>
              <a:buSzPct val="70000"/>
              <a:buFont typeface="Wingdings" panose="05000000000000000000" pitchFamily="2" charset="2"/>
              <a:buChar char="n"/>
              <a:tabLst>
                <a:tab pos="136525" algn="l"/>
              </a:tabLst>
            </a:pPr>
            <a:endParaRPr lang="zh-CN" altLang="en-US" sz="1600" dirty="0">
              <a:latin typeface="Arial" panose="020B0604020202020204" charset="-12"/>
              <a:ea typeface="宋体" panose="02010600030101010101" pitchFamily="2" charset="-122"/>
              <a:sym typeface="宋体" panose="02010600030101010101" pitchFamily="2" charset="-122"/>
            </a:endParaRPr>
          </a:p>
          <a:p>
            <a:pPr marL="0" lvl="2" indent="914400" defTabSz="0" eaLnBrk="0" fontAlgn="ctr" hangingPunct="0">
              <a:lnSpc>
                <a:spcPct val="130000"/>
              </a:lnSpc>
              <a:buClr>
                <a:srgbClr val="FF0000"/>
              </a:buClr>
              <a:buSzPct val="70000"/>
              <a:buFont typeface="Wingdings" panose="05000000000000000000" pitchFamily="2" charset="2"/>
              <a:buChar char="n"/>
              <a:tabLst>
                <a:tab pos="136525" algn="l"/>
              </a:tabLst>
            </a:pPr>
            <a:endParaRPr lang="zh-CN" altLang="en-US" sz="1600" dirty="0">
              <a:latin typeface="Arial" panose="020B0604020202020204" charset="-12"/>
              <a:ea typeface="宋体" panose="02010600030101010101" pitchFamily="2" charset="-122"/>
              <a:sym typeface="宋体" panose="02010600030101010101" pitchFamily="2" charset="-122"/>
            </a:endParaRPr>
          </a:p>
        </p:txBody>
      </p:sp>
      <p:sp>
        <p:nvSpPr>
          <p:cNvPr id="120835" name="AutoShape 3"/>
          <p:cNvSpPr/>
          <p:nvPr/>
        </p:nvSpPr>
        <p:spPr>
          <a:xfrm>
            <a:off x="971550" y="908050"/>
            <a:ext cx="3714750" cy="606425"/>
          </a:xfrm>
          <a:prstGeom prst="roundRect">
            <a:avLst>
              <a:gd name="adj" fmla="val 16667"/>
            </a:avLst>
          </a:prstGeom>
          <a:gradFill rotWithShape="1">
            <a:gsLst>
              <a:gs pos="0">
                <a:srgbClr val="6EFF01">
                  <a:alpha val="100000"/>
                </a:srgbClr>
              </a:gs>
              <a:gs pos="89999">
                <a:srgbClr val="0F5000">
                  <a:alpha val="100000"/>
                </a:srgbClr>
              </a:gs>
              <a:gs pos="100000">
                <a:srgbClr val="0F5000">
                  <a:alpha val="100000"/>
                </a:srgbClr>
              </a:gs>
            </a:gsLst>
            <a:lin ang="2700000" scaled="1"/>
            <a:tileRect/>
          </a:gradFill>
          <a:ln w="9525">
            <a:noFill/>
          </a:ln>
        </p:spPr>
        <p:txBody>
          <a:bodyPr anchor="ctr"/>
          <a:p>
            <a:pPr lvl="0" algn="ctr" eaLnBrk="0" fontAlgn="ctr" hangingPunct="0">
              <a:buClr>
                <a:srgbClr val="FF0000"/>
              </a:buClr>
              <a:buSzPct val="70000"/>
            </a:pPr>
            <a:r>
              <a:rPr lang="zh-CN" altLang="en-US" b="1" dirty="0">
                <a:solidFill>
                  <a:schemeClr val="bg1"/>
                </a:solidFill>
                <a:latin typeface="Arial" panose="020B0604020202020204" charset="-12"/>
                <a:ea typeface="宋体" panose="02010600030101010101" pitchFamily="2" charset="-122"/>
                <a:sym typeface="微软雅黑" panose="020B0503020204020204" pitchFamily="2" charset="-122"/>
              </a:rPr>
              <a:t>振荡波抗扰度</a:t>
            </a:r>
            <a:endParaRPr lang="zh-CN" altLang="en-US" b="1" dirty="0">
              <a:solidFill>
                <a:schemeClr val="bg1"/>
              </a:solidFill>
              <a:latin typeface="Arial" panose="020B0604020202020204" charset="-12"/>
              <a:ea typeface="宋体" panose="02010600030101010101" pitchFamily="2" charset="-122"/>
              <a:sym typeface="微软雅黑" panose="020B0503020204020204" pitchFamily="2" charset="-122"/>
            </a:endParaRPr>
          </a:p>
        </p:txBody>
      </p:sp>
      <p:sp>
        <p:nvSpPr>
          <p:cNvPr id="120838" name="灯片编号占位符 1"/>
          <p:cNvSpPr/>
          <p:nvPr>
            <p:ph type="sldNum" sz="quarter" idx="12"/>
          </p:nvPr>
        </p:nvSpPr>
        <p:spPr/>
        <p:txBody>
          <a:bodyPr anchor="ctr"/>
          <a:p>
            <a:fld id="{9A0DB2DC-4C9A-4742-B13C-FB6460FD3503}" type="slidenum">
              <a:rPr lang="zh-CN" altLang="en-US" dirty="0">
                <a:solidFill>
                  <a:srgbClr val="898989"/>
                </a:solidFill>
                <a:latin typeface="Calibri" panose="020F0502020204030204" pitchFamily="2"/>
                <a:ea typeface="宋体" panose="02010600030101010101" pitchFamily="2" charset="-122"/>
              </a:rPr>
            </a:fld>
            <a:endParaRPr lang="zh-CN" altLang="en-US" dirty="0">
              <a:solidFill>
                <a:srgbClr val="898989"/>
              </a:solidFill>
              <a:latin typeface="Calibri" panose="020F0502020204030204" pitchFamily="2"/>
              <a:ea typeface="宋体" panose="02010600030101010101" pitchFamily="2" charset="-122"/>
            </a:endParaRPr>
          </a:p>
        </p:txBody>
      </p:sp>
      <p:graphicFrame>
        <p:nvGraphicFramePr>
          <p:cNvPr id="2" name="对象 1"/>
          <p:cNvGraphicFramePr/>
          <p:nvPr/>
        </p:nvGraphicFramePr>
        <p:xfrm>
          <a:off x="512445" y="3319780"/>
          <a:ext cx="7506970" cy="2735580"/>
        </p:xfrm>
        <a:graphic>
          <a:graphicData uri="http://schemas.openxmlformats.org/presentationml/2006/ole">
            <mc:AlternateContent xmlns:mc="http://schemas.openxmlformats.org/markup-compatibility/2006">
              <mc:Choice xmlns:v="urn:schemas-microsoft-com:vml" Requires="v">
                <p:oleObj spid="_x0000_s3" name="" r:id="rId1" imgW="7848600" imgH="3543300" progId="Paint.Picture">
                  <p:embed/>
                </p:oleObj>
              </mc:Choice>
              <mc:Fallback>
                <p:oleObj name="" r:id="rId1" imgW="7848600" imgH="3543300" progId="Paint.Picture">
                  <p:embed/>
                  <p:pic>
                    <p:nvPicPr>
                      <p:cNvPr id="0" name="图片 2"/>
                      <p:cNvPicPr/>
                      <p:nvPr/>
                    </p:nvPicPr>
                    <p:blipFill>
                      <a:blip r:embed="rId2"/>
                    </p:blipFill>
                    <p:spPr>
                      <a:xfrm>
                        <a:off x="512445" y="3319780"/>
                        <a:ext cx="7506970" cy="2735580"/>
                      </a:xfrm>
                      <a:prstGeom prst="rect">
                        <a:avLst/>
                      </a:prstGeom>
                    </p:spPr>
                  </p:pic>
                </p:oleObj>
              </mc:Fallback>
            </mc:AlternateContent>
          </a:graphicData>
        </a:graphic>
      </p:graphicFrame>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3121" name="Text Box 2"/>
          <p:cNvSpPr txBox="1"/>
          <p:nvPr/>
        </p:nvSpPr>
        <p:spPr>
          <a:xfrm>
            <a:off x="1062038" y="1217613"/>
            <a:ext cx="7038975" cy="365125"/>
          </a:xfrm>
          <a:prstGeom prst="rect">
            <a:avLst/>
          </a:prstGeom>
          <a:noFill/>
          <a:ln w="9525">
            <a:noFill/>
          </a:ln>
        </p:spPr>
        <p:txBody>
          <a:bodyPr anchor="ctr">
            <a:spAutoFit/>
          </a:bodyPr>
          <a:p>
            <a:pPr lvl="0" eaLnBrk="0" hangingPunct="0"/>
            <a:endParaRPr lang="zh-CN" altLang="en-US" sz="1800" dirty="0">
              <a:latin typeface="Arial" panose="020B0604020202020204" pitchFamily="34" charset="0"/>
              <a:ea typeface="宋体" panose="02010600030101010101" pitchFamily="2" charset="-122"/>
            </a:endParaRPr>
          </a:p>
        </p:txBody>
      </p:sp>
      <p:sp>
        <p:nvSpPr>
          <p:cNvPr id="133122" name="Text Box 3"/>
          <p:cNvSpPr txBox="1"/>
          <p:nvPr/>
        </p:nvSpPr>
        <p:spPr>
          <a:xfrm>
            <a:off x="1979613" y="2565400"/>
            <a:ext cx="4365625" cy="517525"/>
          </a:xfrm>
          <a:prstGeom prst="rect">
            <a:avLst/>
          </a:prstGeom>
          <a:noFill/>
          <a:ln w="9525">
            <a:noFill/>
          </a:ln>
        </p:spPr>
        <p:txBody>
          <a:bodyPr anchor="t">
            <a:spAutoFit/>
          </a:bodyPr>
          <a:p>
            <a:pPr lvl="0" algn="ctr" eaLnBrk="0" hangingPunct="0"/>
            <a:r>
              <a:rPr lang="zh-CN" altLang="en-US" dirty="0">
                <a:latin typeface="Arial" panose="020B0604020202020204" pitchFamily="34" charset="0"/>
                <a:ea typeface="宋体" panose="02010600030101010101" pitchFamily="2" charset="-122"/>
              </a:rPr>
              <a:t>emc@emfine.cn</a:t>
            </a:r>
            <a:endParaRPr lang="zh-CN" altLang="en-US" dirty="0">
              <a:latin typeface="Arial" panose="020B0604020202020204" pitchFamily="34" charset="0"/>
              <a:ea typeface="宋体" panose="02010600030101010101" pitchFamily="2" charset="-122"/>
            </a:endParaRPr>
          </a:p>
        </p:txBody>
      </p:sp>
      <p:pic>
        <p:nvPicPr>
          <p:cNvPr id="133123" name="Picture 7" descr="C:\Documents and Settings\Administrator\桌面\未标题-1.png"/>
          <p:cNvPicPr>
            <a:picLocks noChangeAspect="1"/>
          </p:cNvPicPr>
          <p:nvPr/>
        </p:nvPicPr>
        <p:blipFill>
          <a:blip r:embed="rId1"/>
          <a:stretch>
            <a:fillRect/>
          </a:stretch>
        </p:blipFill>
        <p:spPr>
          <a:xfrm>
            <a:off x="1836738" y="1557338"/>
            <a:ext cx="4741862" cy="792162"/>
          </a:xfrm>
          <a:prstGeom prst="rect">
            <a:avLst/>
          </a:prstGeom>
          <a:noFill/>
          <a:ln w="9525">
            <a:noFill/>
          </a:ln>
        </p:spPr>
      </p:pic>
      <p:pic>
        <p:nvPicPr>
          <p:cNvPr id="133124" name="Picture 6" descr="C:\Documents and Settings\Administrator\桌面\远方仪器微信二维码.jpg"/>
          <p:cNvPicPr>
            <a:picLocks noChangeAspect="1"/>
          </p:cNvPicPr>
          <p:nvPr/>
        </p:nvPicPr>
        <p:blipFill>
          <a:blip r:embed="rId2"/>
          <a:stretch>
            <a:fillRect/>
          </a:stretch>
        </p:blipFill>
        <p:spPr>
          <a:xfrm>
            <a:off x="3348038" y="3213100"/>
            <a:ext cx="1730375" cy="1730375"/>
          </a:xfrm>
          <a:prstGeom prst="rect">
            <a:avLst/>
          </a:prstGeom>
          <a:noFill/>
          <a:ln w="9525">
            <a:noFill/>
          </a:ln>
        </p:spPr>
      </p:pic>
      <p:sp>
        <p:nvSpPr>
          <p:cNvPr id="133125" name="TextBox 7"/>
          <p:cNvSpPr txBox="1"/>
          <p:nvPr/>
        </p:nvSpPr>
        <p:spPr>
          <a:xfrm>
            <a:off x="3779838" y="5013325"/>
            <a:ext cx="1000125" cy="304800"/>
          </a:xfrm>
          <a:prstGeom prst="rect">
            <a:avLst/>
          </a:prstGeom>
          <a:noFill/>
          <a:ln w="9525">
            <a:noFill/>
          </a:ln>
        </p:spPr>
        <p:txBody>
          <a:bodyPr anchor="t">
            <a:spAutoFit/>
          </a:bodyPr>
          <a:p>
            <a:pPr lvl="0" eaLnBrk="0" hangingPunct="0"/>
            <a:r>
              <a:rPr lang="zh-CN" altLang="en-US" sz="1400" dirty="0">
                <a:solidFill>
                  <a:srgbClr val="010A0B"/>
                </a:solidFill>
                <a:latin typeface="黑体" panose="02010609060101010101" pitchFamily="2" charset="-122"/>
                <a:ea typeface="黑体" panose="02010609060101010101" pitchFamily="2" charset="-122"/>
              </a:rPr>
              <a:t>远方仪器</a:t>
            </a:r>
            <a:endParaRPr lang="zh-CN" altLang="en-US" sz="1400" dirty="0">
              <a:solidFill>
                <a:srgbClr val="010A0B"/>
              </a:solidFill>
              <a:latin typeface="黑体" panose="02010609060101010101" pitchFamily="2" charset="-122"/>
              <a:ea typeface="黑体" panose="02010609060101010101" pitchFamily="2" charset="-122"/>
            </a:endParaRPr>
          </a:p>
        </p:txBody>
      </p:sp>
      <p:sp>
        <p:nvSpPr>
          <p:cNvPr id="133126" name="TextBox 7"/>
          <p:cNvSpPr txBox="1"/>
          <p:nvPr/>
        </p:nvSpPr>
        <p:spPr>
          <a:xfrm>
            <a:off x="3060700" y="5373688"/>
            <a:ext cx="2643188" cy="304800"/>
          </a:xfrm>
          <a:prstGeom prst="rect">
            <a:avLst/>
          </a:prstGeom>
          <a:noFill/>
          <a:ln w="9525">
            <a:noFill/>
          </a:ln>
        </p:spPr>
        <p:txBody>
          <a:bodyPr anchor="t">
            <a:spAutoFit/>
          </a:bodyPr>
          <a:p>
            <a:pPr lvl="0" eaLnBrk="0" hangingPunct="0"/>
            <a:r>
              <a:rPr lang="zh-CN" altLang="en-US" sz="1400" b="1" dirty="0">
                <a:solidFill>
                  <a:srgbClr val="010A0B"/>
                </a:solidFill>
                <a:latin typeface="黑体" panose="02010609060101010101" pitchFamily="2" charset="-122"/>
                <a:ea typeface="黑体" panose="02010609060101010101" pitchFamily="2" charset="-122"/>
              </a:rPr>
              <a:t>官方微信号：</a:t>
            </a:r>
            <a:r>
              <a:rPr lang="en-US" altLang="x-none" sz="1400" b="1" dirty="0">
                <a:solidFill>
                  <a:srgbClr val="010A0B"/>
                </a:solidFill>
                <a:latin typeface="黑体" panose="02010609060101010101" pitchFamily="2" charset="-122"/>
                <a:ea typeface="黑体" panose="02010609060101010101" pitchFamily="2" charset="-122"/>
              </a:rPr>
              <a:t>EMC_EVERFINE</a:t>
            </a:r>
            <a:endParaRPr lang="zh-CN" altLang="en-US" sz="1400" b="1" dirty="0">
              <a:solidFill>
                <a:srgbClr val="010A0B"/>
              </a:solidFill>
              <a:latin typeface="黑体" panose="02010609060101010101" pitchFamily="2" charset="-122"/>
              <a:ea typeface="黑体" panose="02010609060101010101" pitchFamily="2" charset="-122"/>
            </a:endParaRPr>
          </a:p>
        </p:txBody>
      </p:sp>
      <p:sp>
        <p:nvSpPr>
          <p:cNvPr id="133127" name="TextBox 7"/>
          <p:cNvSpPr txBox="1"/>
          <p:nvPr/>
        </p:nvSpPr>
        <p:spPr>
          <a:xfrm>
            <a:off x="5003800" y="3860800"/>
            <a:ext cx="1944688" cy="579438"/>
          </a:xfrm>
          <a:prstGeom prst="rect">
            <a:avLst/>
          </a:prstGeom>
          <a:noFill/>
          <a:ln w="9525">
            <a:noFill/>
          </a:ln>
        </p:spPr>
        <p:txBody>
          <a:bodyPr anchor="t">
            <a:spAutoFit/>
          </a:bodyPr>
          <a:p>
            <a:pPr lvl="0" eaLnBrk="0" hangingPunct="0"/>
            <a:r>
              <a:rPr lang="zh-CN" altLang="en-US" sz="1600" b="1" dirty="0">
                <a:solidFill>
                  <a:srgbClr val="FF0000"/>
                </a:solidFill>
                <a:latin typeface="宋体" panose="02010600030101010101" pitchFamily="2" charset="-122"/>
                <a:ea typeface="宋体" panose="02010600030101010101" pitchFamily="2" charset="-122"/>
              </a:rPr>
              <a:t>关注</a:t>
            </a:r>
            <a:r>
              <a:rPr lang="en-US" altLang="x-none" sz="1600" b="1" dirty="0">
                <a:solidFill>
                  <a:srgbClr val="FF0000"/>
                </a:solidFill>
                <a:latin typeface="宋体" panose="02010600030101010101" pitchFamily="2" charset="-122"/>
                <a:ea typeface="宋体" panose="02010600030101010101" pitchFamily="2" charset="-122"/>
              </a:rPr>
              <a:t>EMC&amp;</a:t>
            </a:r>
            <a:r>
              <a:rPr lang="zh-CN" altLang="en-US" sz="1600" b="1" dirty="0">
                <a:solidFill>
                  <a:srgbClr val="FF0000"/>
                </a:solidFill>
                <a:latin typeface="宋体" panose="02010600030101010101" pitchFamily="2" charset="-122"/>
                <a:ea typeface="宋体" panose="02010600030101010101" pitchFamily="2" charset="-122"/>
              </a:rPr>
              <a:t>电子测量资讯及技术</a:t>
            </a:r>
            <a:endParaRPr lang="zh-CN" altLang="en-US" sz="1600" b="1" dirty="0">
              <a:solidFill>
                <a:srgbClr val="FF0000"/>
              </a:solidFill>
              <a:latin typeface="宋体" panose="02010600030101010101" pitchFamily="2" charset="-122"/>
              <a:ea typeface="宋体" panose="02010600030101010101" pitchFamily="2" charset="-122"/>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3" name="Text Box 2"/>
          <p:cNvSpPr txBox="1"/>
          <p:nvPr/>
        </p:nvSpPr>
        <p:spPr>
          <a:xfrm>
            <a:off x="1062038" y="1217613"/>
            <a:ext cx="7038975" cy="365125"/>
          </a:xfrm>
          <a:prstGeom prst="rect">
            <a:avLst/>
          </a:prstGeom>
          <a:noFill/>
          <a:ln w="9525">
            <a:noFill/>
          </a:ln>
        </p:spPr>
        <p:txBody>
          <a:bodyPr anchor="ctr">
            <a:spAutoFit/>
          </a:bodyPr>
          <a:p>
            <a:pPr lvl="0" eaLnBrk="0" hangingPunct="0"/>
            <a:endParaRPr lang="zh-CN" altLang="en-US" sz="1800" dirty="0">
              <a:latin typeface="Arial" panose="020B0604020202020204" pitchFamily="34" charset="0"/>
              <a:ea typeface="宋体" panose="02010600030101010101" pitchFamily="2" charset="-122"/>
            </a:endParaRPr>
          </a:p>
        </p:txBody>
      </p:sp>
      <p:sp>
        <p:nvSpPr>
          <p:cNvPr id="23554" name="AutoShape 4"/>
          <p:cNvSpPr/>
          <p:nvPr/>
        </p:nvSpPr>
        <p:spPr>
          <a:xfrm>
            <a:off x="612775" y="1485900"/>
            <a:ext cx="7920038" cy="4679950"/>
          </a:xfrm>
          <a:prstGeom prst="roundRect">
            <a:avLst>
              <a:gd name="adj" fmla="val 4782"/>
            </a:avLst>
          </a:prstGeom>
          <a:noFill/>
          <a:ln w="9525">
            <a:noFill/>
          </a:ln>
        </p:spPr>
        <p:txBody>
          <a:bodyPr anchor="ctr"/>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Char char="n"/>
              <a:tabLst>
                <a:tab pos="136525" algn="l"/>
              </a:tabLst>
            </a:pPr>
            <a:endParaRPr lang="zh-CN" altLang="en-US" sz="16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p:txBody>
      </p:sp>
      <p:sp>
        <p:nvSpPr>
          <p:cNvPr id="23555" name="AutoShape 3"/>
          <p:cNvSpPr/>
          <p:nvPr/>
        </p:nvSpPr>
        <p:spPr>
          <a:xfrm>
            <a:off x="971550" y="981075"/>
            <a:ext cx="5182870" cy="752475"/>
          </a:xfrm>
          <a:prstGeom prst="roundRect">
            <a:avLst>
              <a:gd name="adj" fmla="val 16667"/>
            </a:avLst>
          </a:prstGeom>
          <a:gradFill rotWithShape="1">
            <a:gsLst>
              <a:gs pos="0">
                <a:srgbClr val="6EFF01">
                  <a:alpha val="100000"/>
                </a:srgbClr>
              </a:gs>
              <a:gs pos="89999">
                <a:srgbClr val="0F5000">
                  <a:alpha val="100000"/>
                </a:srgbClr>
              </a:gs>
              <a:gs pos="100000">
                <a:srgbClr val="0F5000">
                  <a:alpha val="100000"/>
                </a:srgbClr>
              </a:gs>
            </a:gsLst>
            <a:lin ang="2700000" scaled="1"/>
            <a:tileRect/>
          </a:gradFill>
          <a:ln w="9525">
            <a:noFill/>
          </a:ln>
        </p:spPr>
        <p:txBody>
          <a:bodyPr anchor="ctr"/>
          <a:p>
            <a:pPr lvl="0" algn="ctr" eaLnBrk="0" fontAlgn="ctr" hangingPunct="0">
              <a:buClr>
                <a:srgbClr val="FF0000"/>
              </a:buClr>
              <a:buSzPct val="70000"/>
            </a:pPr>
            <a:r>
              <a:rPr lang="zh-CN" altLang="en-US" b="1" dirty="0">
                <a:solidFill>
                  <a:schemeClr val="bg1"/>
                </a:solidFill>
                <a:latin typeface="微软雅黑" panose="020B0503020204020204" pitchFamily="2" charset="-122"/>
                <a:ea typeface="微软雅黑" panose="020B0503020204020204" pitchFamily="2" charset="-122"/>
                <a:sym typeface="微软雅黑" panose="020B0503020204020204" pitchFamily="2" charset="-122"/>
              </a:rPr>
              <a:t>新能源汽车电子EMI测试分类</a:t>
            </a:r>
            <a:endParaRPr lang="zh-CN" altLang="en-US" b="1" dirty="0">
              <a:solidFill>
                <a:schemeClr val="bg1"/>
              </a:solidFill>
              <a:latin typeface="微软雅黑" panose="020B0503020204020204" pitchFamily="2" charset="-122"/>
              <a:ea typeface="微软雅黑" panose="020B0503020204020204" pitchFamily="2" charset="-122"/>
              <a:sym typeface="微软雅黑" panose="020B0503020204020204" pitchFamily="2" charset="-122"/>
            </a:endParaRPr>
          </a:p>
        </p:txBody>
      </p:sp>
      <p:sp>
        <p:nvSpPr>
          <p:cNvPr id="23556" name="AutoShape 4"/>
          <p:cNvSpPr/>
          <p:nvPr/>
        </p:nvSpPr>
        <p:spPr>
          <a:xfrm>
            <a:off x="739775" y="1612900"/>
            <a:ext cx="7920038" cy="4679950"/>
          </a:xfrm>
          <a:prstGeom prst="roundRect">
            <a:avLst>
              <a:gd name="adj" fmla="val 4782"/>
            </a:avLst>
          </a:prstGeom>
          <a:noFill/>
          <a:ln w="9525">
            <a:noFill/>
          </a:ln>
        </p:spPr>
        <p:txBody>
          <a:bodyPr wrap="square" anchor="ctr"/>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Char char="n"/>
              <a:tabLst>
                <a:tab pos="136525" algn="l"/>
              </a:tabLst>
            </a:pPr>
            <a:endParaRPr lang="zh-CN" altLang="en-US" sz="16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p:txBody>
      </p:sp>
      <p:sp>
        <p:nvSpPr>
          <p:cNvPr id="23557" name="Rectangle 6"/>
          <p:cNvSpPr/>
          <p:nvPr/>
        </p:nvSpPr>
        <p:spPr>
          <a:xfrm>
            <a:off x="4140200" y="2276475"/>
            <a:ext cx="1368425" cy="576263"/>
          </a:xfrm>
          <a:prstGeom prst="rect">
            <a:avLst/>
          </a:prstGeom>
          <a:solidFill>
            <a:srgbClr val="339933"/>
          </a:solidFill>
          <a:ln w="9525" cap="flat" cmpd="sng">
            <a:solidFill>
              <a:schemeClr val="tx1"/>
            </a:solidFill>
            <a:prstDash val="solid"/>
            <a:miter/>
            <a:headEnd type="none" w="med" len="med"/>
            <a:tailEnd type="none" w="med" len="med"/>
          </a:ln>
        </p:spPr>
        <p:txBody>
          <a:bodyPr wrap="none" anchor="ctr"/>
          <a:p>
            <a:pPr lvl="0" algn="ctr" eaLnBrk="0" hangingPunct="0"/>
            <a:r>
              <a:rPr lang="zh-CN" altLang="en-US" sz="2000" dirty="0">
                <a:solidFill>
                  <a:schemeClr val="bg1"/>
                </a:solidFill>
                <a:latin typeface="Arial" panose="020B0604020202020204" pitchFamily="34" charset="0"/>
                <a:ea typeface="宋体" panose="02010600030101010101" pitchFamily="2" charset="-122"/>
              </a:rPr>
              <a:t>发射</a:t>
            </a:r>
            <a:endParaRPr lang="zh-CN" altLang="en-US" sz="2000" dirty="0">
              <a:solidFill>
                <a:schemeClr val="bg1"/>
              </a:solidFill>
              <a:latin typeface="Arial" panose="020B0604020202020204" pitchFamily="34" charset="0"/>
              <a:ea typeface="宋体" panose="02010600030101010101" pitchFamily="2" charset="-122"/>
            </a:endParaRPr>
          </a:p>
        </p:txBody>
      </p:sp>
      <p:sp>
        <p:nvSpPr>
          <p:cNvPr id="23558" name="Rectangle 7"/>
          <p:cNvSpPr/>
          <p:nvPr/>
        </p:nvSpPr>
        <p:spPr>
          <a:xfrm>
            <a:off x="1511300" y="3429000"/>
            <a:ext cx="1620838" cy="577850"/>
          </a:xfrm>
          <a:prstGeom prst="rect">
            <a:avLst/>
          </a:prstGeom>
          <a:solidFill>
            <a:srgbClr val="339933"/>
          </a:solidFill>
          <a:ln w="9525" cap="flat" cmpd="sng">
            <a:solidFill>
              <a:schemeClr val="tx1"/>
            </a:solidFill>
            <a:prstDash val="solid"/>
            <a:miter/>
            <a:headEnd type="none" w="med" len="med"/>
            <a:tailEnd type="none" w="med" len="med"/>
          </a:ln>
        </p:spPr>
        <p:txBody>
          <a:bodyPr wrap="none" anchor="ctr"/>
          <a:p>
            <a:pPr lvl="0" algn="ctr" eaLnBrk="0" hangingPunct="0"/>
            <a:r>
              <a:rPr lang="zh-CN" altLang="en-US" sz="2000" dirty="0">
                <a:solidFill>
                  <a:schemeClr val="bg1"/>
                </a:solidFill>
                <a:latin typeface="Arial" panose="020B0604020202020204" pitchFamily="34" charset="0"/>
                <a:ea typeface="宋体" panose="02010600030101010101" pitchFamily="2" charset="-122"/>
              </a:rPr>
              <a:t>射频传导发射</a:t>
            </a:r>
            <a:endParaRPr lang="zh-CN" altLang="en-US" sz="2000" dirty="0">
              <a:solidFill>
                <a:schemeClr val="bg1"/>
              </a:solidFill>
              <a:latin typeface="Arial" panose="020B0604020202020204" pitchFamily="34" charset="0"/>
              <a:ea typeface="宋体" panose="02010600030101010101" pitchFamily="2" charset="-122"/>
            </a:endParaRPr>
          </a:p>
        </p:txBody>
      </p:sp>
      <p:sp>
        <p:nvSpPr>
          <p:cNvPr id="23559" name="Rectangle 8"/>
          <p:cNvSpPr/>
          <p:nvPr/>
        </p:nvSpPr>
        <p:spPr>
          <a:xfrm>
            <a:off x="3924300" y="3429000"/>
            <a:ext cx="1822450" cy="576263"/>
          </a:xfrm>
          <a:prstGeom prst="rect">
            <a:avLst/>
          </a:prstGeom>
          <a:solidFill>
            <a:srgbClr val="339933"/>
          </a:solidFill>
          <a:ln w="9525" cap="flat" cmpd="sng">
            <a:solidFill>
              <a:schemeClr val="tx1"/>
            </a:solidFill>
            <a:prstDash val="solid"/>
            <a:miter/>
            <a:headEnd type="none" w="med" len="med"/>
            <a:tailEnd type="none" w="med" len="med"/>
          </a:ln>
        </p:spPr>
        <p:txBody>
          <a:bodyPr wrap="none" anchor="ctr"/>
          <a:p>
            <a:pPr lvl="0" algn="ctr" eaLnBrk="0" hangingPunct="0"/>
            <a:r>
              <a:rPr lang="zh-CN" altLang="en-US" sz="2000" dirty="0">
                <a:solidFill>
                  <a:schemeClr val="bg1"/>
                </a:solidFill>
                <a:latin typeface="Arial" panose="020B0604020202020204" pitchFamily="34" charset="0"/>
                <a:ea typeface="宋体" panose="02010600030101010101" pitchFamily="2" charset="-122"/>
                <a:sym typeface="Arial" panose="020B0604020202020204" pitchFamily="34" charset="0"/>
              </a:rPr>
              <a:t>射频辐射发射</a:t>
            </a:r>
            <a:endParaRPr lang="zh-CN" altLang="en-US" sz="2000" dirty="0">
              <a:solidFill>
                <a:schemeClr val="bg1"/>
              </a:solidFill>
              <a:latin typeface="Arial" panose="020B0604020202020204" pitchFamily="34" charset="0"/>
              <a:ea typeface="宋体" panose="02010600030101010101" pitchFamily="2" charset="-122"/>
              <a:sym typeface="Arial" panose="020B0604020202020204" pitchFamily="34" charset="0"/>
            </a:endParaRPr>
          </a:p>
        </p:txBody>
      </p:sp>
      <p:sp>
        <p:nvSpPr>
          <p:cNvPr id="23560" name="Rectangle 9"/>
          <p:cNvSpPr/>
          <p:nvPr/>
        </p:nvSpPr>
        <p:spPr>
          <a:xfrm>
            <a:off x="900113" y="4724400"/>
            <a:ext cx="1077912" cy="577850"/>
          </a:xfrm>
          <a:prstGeom prst="rect">
            <a:avLst/>
          </a:prstGeom>
          <a:solidFill>
            <a:srgbClr val="339933"/>
          </a:solidFill>
          <a:ln w="9525" cap="flat" cmpd="sng">
            <a:solidFill>
              <a:schemeClr val="tx1"/>
            </a:solidFill>
            <a:prstDash val="solid"/>
            <a:miter/>
            <a:headEnd type="none" w="med" len="med"/>
            <a:tailEnd type="none" w="med" len="med"/>
          </a:ln>
        </p:spPr>
        <p:txBody>
          <a:bodyPr wrap="none" anchor="ctr"/>
          <a:p>
            <a:pPr lvl="0" algn="ctr" eaLnBrk="0" hangingPunct="0"/>
            <a:r>
              <a:rPr lang="zh-CN" altLang="en-US" sz="2000" dirty="0">
                <a:solidFill>
                  <a:schemeClr val="bg1"/>
                </a:solidFill>
                <a:latin typeface="Arial" panose="020B0604020202020204" pitchFamily="34" charset="0"/>
                <a:ea typeface="宋体" panose="02010600030101010101" pitchFamily="2" charset="-122"/>
                <a:sym typeface="Arial" panose="020B0604020202020204" pitchFamily="34" charset="0"/>
              </a:rPr>
              <a:t>电压法</a:t>
            </a:r>
            <a:endParaRPr lang="zh-CN" altLang="en-US" sz="2000" dirty="0">
              <a:solidFill>
                <a:schemeClr val="bg1"/>
              </a:solidFill>
              <a:latin typeface="Arial" panose="020B0604020202020204" pitchFamily="34" charset="0"/>
              <a:ea typeface="宋体" panose="02010600030101010101" pitchFamily="2" charset="-122"/>
              <a:sym typeface="Arial" panose="020B0604020202020204" pitchFamily="34" charset="0"/>
            </a:endParaRPr>
          </a:p>
        </p:txBody>
      </p:sp>
      <p:sp>
        <p:nvSpPr>
          <p:cNvPr id="23561" name="Rectangle 10"/>
          <p:cNvSpPr/>
          <p:nvPr/>
        </p:nvSpPr>
        <p:spPr>
          <a:xfrm>
            <a:off x="1981200" y="4725988"/>
            <a:ext cx="1079500" cy="577850"/>
          </a:xfrm>
          <a:prstGeom prst="rect">
            <a:avLst/>
          </a:prstGeom>
          <a:solidFill>
            <a:srgbClr val="339933"/>
          </a:solidFill>
          <a:ln w="9525" cap="flat" cmpd="sng">
            <a:solidFill>
              <a:schemeClr val="tx1"/>
            </a:solidFill>
            <a:prstDash val="solid"/>
            <a:miter/>
            <a:headEnd type="none" w="med" len="med"/>
            <a:tailEnd type="none" w="med" len="med"/>
          </a:ln>
        </p:spPr>
        <p:txBody>
          <a:bodyPr wrap="none" anchor="ctr"/>
          <a:p>
            <a:pPr lvl="0" algn="ctr" eaLnBrk="0" hangingPunct="0"/>
            <a:r>
              <a:rPr lang="zh-CN" altLang="en-US" sz="2000" dirty="0">
                <a:solidFill>
                  <a:schemeClr val="bg1"/>
                </a:solidFill>
                <a:latin typeface="Arial" panose="020B0604020202020204" pitchFamily="34" charset="0"/>
                <a:ea typeface="宋体" panose="02010600030101010101" pitchFamily="2" charset="-122"/>
                <a:sym typeface="Arial" panose="020B0604020202020204" pitchFamily="34" charset="0"/>
              </a:rPr>
              <a:t>电流法</a:t>
            </a:r>
            <a:endParaRPr lang="zh-CN" altLang="en-US" sz="2000" dirty="0">
              <a:solidFill>
                <a:schemeClr val="bg1"/>
              </a:solidFill>
              <a:latin typeface="Arial" panose="020B0604020202020204" pitchFamily="34" charset="0"/>
              <a:ea typeface="宋体" panose="02010600030101010101" pitchFamily="2" charset="-122"/>
              <a:sym typeface="Arial" panose="020B0604020202020204" pitchFamily="34" charset="0"/>
            </a:endParaRPr>
          </a:p>
        </p:txBody>
      </p:sp>
      <p:sp>
        <p:nvSpPr>
          <p:cNvPr id="23562" name="Rectangle 11"/>
          <p:cNvSpPr/>
          <p:nvPr/>
        </p:nvSpPr>
        <p:spPr>
          <a:xfrm>
            <a:off x="3348038" y="4725988"/>
            <a:ext cx="1008062" cy="574675"/>
          </a:xfrm>
          <a:prstGeom prst="rect">
            <a:avLst/>
          </a:prstGeom>
          <a:solidFill>
            <a:srgbClr val="FF0000"/>
          </a:solidFill>
          <a:ln w="9525" cap="flat" cmpd="sng">
            <a:solidFill>
              <a:schemeClr val="tx1"/>
            </a:solidFill>
            <a:prstDash val="solid"/>
            <a:miter/>
            <a:headEnd type="none" w="med" len="med"/>
            <a:tailEnd type="none" w="med" len="med"/>
          </a:ln>
        </p:spPr>
        <p:txBody>
          <a:bodyPr wrap="none" anchor="ctr"/>
          <a:p>
            <a:pPr lvl="0" algn="ctr" eaLnBrk="0" hangingPunct="0"/>
            <a:r>
              <a:rPr lang="zh-CN" altLang="en-US" sz="2000" dirty="0">
                <a:solidFill>
                  <a:schemeClr val="bg1"/>
                </a:solidFill>
                <a:latin typeface="Arial" panose="020B0604020202020204" pitchFamily="34" charset="0"/>
                <a:ea typeface="宋体" panose="02010600030101010101" pitchFamily="2" charset="-122"/>
                <a:sym typeface="Arial" panose="020B0604020202020204" pitchFamily="34" charset="0"/>
              </a:rPr>
              <a:t>天线法</a:t>
            </a:r>
            <a:endParaRPr lang="zh-CN" altLang="en-US" sz="2000" dirty="0">
              <a:solidFill>
                <a:schemeClr val="bg1"/>
              </a:solidFill>
              <a:latin typeface="Arial" panose="020B0604020202020204" pitchFamily="34" charset="0"/>
              <a:ea typeface="宋体" panose="02010600030101010101" pitchFamily="2" charset="-122"/>
              <a:sym typeface="Arial" panose="020B0604020202020204" pitchFamily="34" charset="0"/>
            </a:endParaRPr>
          </a:p>
        </p:txBody>
      </p:sp>
      <p:sp>
        <p:nvSpPr>
          <p:cNvPr id="23563" name="Rectangle 12"/>
          <p:cNvSpPr/>
          <p:nvPr/>
        </p:nvSpPr>
        <p:spPr>
          <a:xfrm>
            <a:off x="4356100" y="4725988"/>
            <a:ext cx="1152525" cy="574675"/>
          </a:xfrm>
          <a:prstGeom prst="rect">
            <a:avLst/>
          </a:prstGeom>
          <a:solidFill>
            <a:srgbClr val="339933"/>
          </a:solidFill>
          <a:ln w="9525" cap="flat" cmpd="sng">
            <a:solidFill>
              <a:schemeClr val="tx1"/>
            </a:solidFill>
            <a:prstDash val="solid"/>
            <a:miter/>
            <a:headEnd type="none" w="med" len="med"/>
            <a:tailEnd type="none" w="med" len="med"/>
          </a:ln>
        </p:spPr>
        <p:txBody>
          <a:bodyPr wrap="none" anchor="ctr"/>
          <a:p>
            <a:pPr lvl="0" algn="ctr" eaLnBrk="0" hangingPunct="0"/>
            <a:r>
              <a:rPr lang="zh-CN" altLang="en-US" sz="2000" dirty="0">
                <a:solidFill>
                  <a:schemeClr val="bg1"/>
                </a:solidFill>
                <a:latin typeface="Arial" panose="020B0604020202020204" pitchFamily="34" charset="0"/>
                <a:ea typeface="宋体" panose="02010600030101010101" pitchFamily="2" charset="-122"/>
                <a:sym typeface="Arial" panose="020B0604020202020204" pitchFamily="34" charset="0"/>
              </a:rPr>
              <a:t>TEM小室</a:t>
            </a:r>
            <a:endParaRPr lang="zh-CN" altLang="en-US" sz="2000" dirty="0">
              <a:solidFill>
                <a:schemeClr val="bg1"/>
              </a:solidFill>
              <a:latin typeface="Arial" panose="020B0604020202020204" pitchFamily="34" charset="0"/>
              <a:ea typeface="宋体" panose="02010600030101010101" pitchFamily="2" charset="-122"/>
              <a:sym typeface="Arial" panose="020B0604020202020204" pitchFamily="34" charset="0"/>
            </a:endParaRPr>
          </a:p>
        </p:txBody>
      </p:sp>
      <p:sp>
        <p:nvSpPr>
          <p:cNvPr id="23565" name="箭头 769"/>
          <p:cNvSpPr/>
          <p:nvPr/>
        </p:nvSpPr>
        <p:spPr>
          <a:xfrm>
            <a:off x="3779838" y="4508500"/>
            <a:ext cx="1587" cy="215900"/>
          </a:xfrm>
          <a:prstGeom prst="line">
            <a:avLst/>
          </a:prstGeom>
          <a:ln w="9525" cap="flat" cmpd="sng">
            <a:solidFill>
              <a:schemeClr val="tx1"/>
            </a:solidFill>
            <a:prstDash val="solid"/>
            <a:round/>
            <a:headEnd type="none" w="med" len="med"/>
            <a:tailEnd type="triangle" w="med" len="med"/>
          </a:ln>
        </p:spPr>
        <p:txBody>
          <a:bodyPr anchor="t"/>
          <a:p>
            <a:pPr lvl="0" eaLnBrk="0" hangingPunct="0"/>
            <a:endParaRPr lang="zh-CN" altLang="en-US">
              <a:latin typeface="Arial" panose="020B0604020202020204" pitchFamily="34" charset="0"/>
              <a:ea typeface="宋体" panose="02010600030101010101" pitchFamily="2" charset="-122"/>
            </a:endParaRPr>
          </a:p>
        </p:txBody>
      </p:sp>
      <p:sp>
        <p:nvSpPr>
          <p:cNvPr id="23566" name="箭头 769"/>
          <p:cNvSpPr/>
          <p:nvPr/>
        </p:nvSpPr>
        <p:spPr>
          <a:xfrm>
            <a:off x="1403350" y="4437063"/>
            <a:ext cx="1588" cy="287337"/>
          </a:xfrm>
          <a:prstGeom prst="line">
            <a:avLst/>
          </a:prstGeom>
          <a:ln w="9525" cap="flat" cmpd="sng">
            <a:solidFill>
              <a:schemeClr val="tx1"/>
            </a:solidFill>
            <a:prstDash val="solid"/>
            <a:round/>
            <a:headEnd type="none" w="med" len="med"/>
            <a:tailEnd type="triangle" w="med" len="med"/>
          </a:ln>
        </p:spPr>
        <p:txBody>
          <a:bodyPr anchor="t"/>
          <a:p>
            <a:pPr lvl="0" eaLnBrk="0" hangingPunct="0"/>
            <a:endParaRPr lang="zh-CN" altLang="en-US">
              <a:latin typeface="Arial" panose="020B0604020202020204" pitchFamily="34" charset="0"/>
              <a:ea typeface="宋体" panose="02010600030101010101" pitchFamily="2" charset="-122"/>
            </a:endParaRPr>
          </a:p>
        </p:txBody>
      </p:sp>
      <p:sp>
        <p:nvSpPr>
          <p:cNvPr id="23567" name="箭头 769"/>
          <p:cNvSpPr/>
          <p:nvPr/>
        </p:nvSpPr>
        <p:spPr>
          <a:xfrm>
            <a:off x="4860925" y="4508500"/>
            <a:ext cx="0" cy="215900"/>
          </a:xfrm>
          <a:prstGeom prst="line">
            <a:avLst/>
          </a:prstGeom>
          <a:ln w="9525" cap="flat" cmpd="sng">
            <a:solidFill>
              <a:schemeClr val="tx1"/>
            </a:solidFill>
            <a:prstDash val="solid"/>
            <a:round/>
            <a:headEnd type="none" w="med" len="med"/>
            <a:tailEnd type="triangle" w="med" len="med"/>
          </a:ln>
        </p:spPr>
        <p:txBody>
          <a:bodyPr anchor="t"/>
          <a:p>
            <a:pPr lvl="0" eaLnBrk="0" hangingPunct="0"/>
            <a:endParaRPr lang="zh-CN" altLang="en-US">
              <a:latin typeface="Arial" panose="020B0604020202020204" pitchFamily="34" charset="0"/>
              <a:ea typeface="宋体" panose="02010600030101010101" pitchFamily="2" charset="-122"/>
            </a:endParaRPr>
          </a:p>
        </p:txBody>
      </p:sp>
      <p:sp>
        <p:nvSpPr>
          <p:cNvPr id="23568" name="箭头 769"/>
          <p:cNvSpPr/>
          <p:nvPr/>
        </p:nvSpPr>
        <p:spPr>
          <a:xfrm>
            <a:off x="2420938" y="3141663"/>
            <a:ext cx="1587" cy="288925"/>
          </a:xfrm>
          <a:prstGeom prst="line">
            <a:avLst/>
          </a:prstGeom>
          <a:ln w="9525" cap="flat" cmpd="sng">
            <a:solidFill>
              <a:schemeClr val="tx1"/>
            </a:solidFill>
            <a:prstDash val="solid"/>
            <a:round/>
            <a:headEnd type="none" w="med" len="med"/>
            <a:tailEnd type="triangle" w="med" len="med"/>
          </a:ln>
        </p:spPr>
        <p:txBody>
          <a:bodyPr anchor="t"/>
          <a:p>
            <a:pPr lvl="0" eaLnBrk="0" hangingPunct="0"/>
            <a:endParaRPr lang="zh-CN" altLang="en-US">
              <a:latin typeface="Arial" panose="020B0604020202020204" pitchFamily="34" charset="0"/>
              <a:ea typeface="宋体" panose="02010600030101010101" pitchFamily="2" charset="-122"/>
            </a:endParaRPr>
          </a:p>
        </p:txBody>
      </p:sp>
      <p:sp>
        <p:nvSpPr>
          <p:cNvPr id="23569" name="Line 20"/>
          <p:cNvSpPr/>
          <p:nvPr/>
        </p:nvSpPr>
        <p:spPr>
          <a:xfrm>
            <a:off x="3781425" y="4508500"/>
            <a:ext cx="2159000" cy="1588"/>
          </a:xfrm>
          <a:prstGeom prst="line">
            <a:avLst/>
          </a:prstGeom>
          <a:ln w="9525" cap="flat" cmpd="sng">
            <a:solidFill>
              <a:schemeClr val="tx1"/>
            </a:solidFill>
            <a:prstDash val="solid"/>
            <a:round/>
            <a:headEnd type="none" w="med" len="med"/>
            <a:tailEnd type="none" w="med" len="med"/>
          </a:ln>
        </p:spPr>
        <p:txBody>
          <a:bodyPr anchor="t"/>
          <a:p>
            <a:pPr lvl="0" eaLnBrk="0" hangingPunct="0"/>
            <a:endParaRPr lang="zh-CN" altLang="en-US">
              <a:latin typeface="Arial" panose="020B0604020202020204" pitchFamily="34" charset="0"/>
              <a:ea typeface="宋体" panose="02010600030101010101" pitchFamily="2" charset="-122"/>
            </a:endParaRPr>
          </a:p>
        </p:txBody>
      </p:sp>
      <p:sp>
        <p:nvSpPr>
          <p:cNvPr id="23570" name="Line 21"/>
          <p:cNvSpPr/>
          <p:nvPr/>
        </p:nvSpPr>
        <p:spPr>
          <a:xfrm flipV="1">
            <a:off x="2411730" y="3140075"/>
            <a:ext cx="2449195" cy="1905"/>
          </a:xfrm>
          <a:prstGeom prst="line">
            <a:avLst/>
          </a:prstGeom>
          <a:ln w="9525" cap="flat" cmpd="sng">
            <a:solidFill>
              <a:schemeClr val="tx1"/>
            </a:solidFill>
            <a:prstDash val="solid"/>
            <a:round/>
            <a:headEnd type="none" w="med" len="med"/>
            <a:tailEnd type="none" w="med" len="med"/>
          </a:ln>
        </p:spPr>
        <p:txBody>
          <a:bodyPr anchor="t"/>
          <a:p>
            <a:pPr lvl="0" eaLnBrk="0" hangingPunct="0"/>
            <a:endParaRPr lang="zh-CN" altLang="en-US">
              <a:latin typeface="Arial" panose="020B0604020202020204" pitchFamily="34" charset="0"/>
              <a:ea typeface="宋体" panose="02010600030101010101" pitchFamily="2" charset="-122"/>
            </a:endParaRPr>
          </a:p>
        </p:txBody>
      </p:sp>
      <p:sp>
        <p:nvSpPr>
          <p:cNvPr id="23571" name="Line 23"/>
          <p:cNvSpPr/>
          <p:nvPr/>
        </p:nvSpPr>
        <p:spPr>
          <a:xfrm>
            <a:off x="4860925" y="4005263"/>
            <a:ext cx="0" cy="503237"/>
          </a:xfrm>
          <a:prstGeom prst="line">
            <a:avLst/>
          </a:prstGeom>
          <a:ln w="9525" cap="flat" cmpd="sng">
            <a:solidFill>
              <a:schemeClr val="tx1"/>
            </a:solidFill>
            <a:prstDash val="solid"/>
            <a:round/>
            <a:headEnd type="none" w="med" len="med"/>
            <a:tailEnd type="none" w="med" len="med"/>
          </a:ln>
        </p:spPr>
        <p:txBody>
          <a:bodyPr anchor="t"/>
          <a:p>
            <a:pPr lvl="0" eaLnBrk="0" hangingPunct="0"/>
            <a:endParaRPr lang="zh-CN" altLang="en-US">
              <a:latin typeface="Arial" panose="020B0604020202020204" pitchFamily="34" charset="0"/>
              <a:ea typeface="宋体" panose="02010600030101010101" pitchFamily="2" charset="-122"/>
            </a:endParaRPr>
          </a:p>
        </p:txBody>
      </p:sp>
      <p:sp>
        <p:nvSpPr>
          <p:cNvPr id="23572" name="Line 24"/>
          <p:cNvSpPr/>
          <p:nvPr/>
        </p:nvSpPr>
        <p:spPr>
          <a:xfrm>
            <a:off x="4860925" y="2852738"/>
            <a:ext cx="0" cy="287337"/>
          </a:xfrm>
          <a:prstGeom prst="line">
            <a:avLst/>
          </a:prstGeom>
          <a:ln w="9525" cap="flat" cmpd="sng">
            <a:solidFill>
              <a:schemeClr val="tx1"/>
            </a:solidFill>
            <a:prstDash val="solid"/>
            <a:round/>
            <a:headEnd type="none" w="med" len="med"/>
            <a:tailEnd type="none" w="med" len="med"/>
          </a:ln>
        </p:spPr>
        <p:txBody>
          <a:bodyPr anchor="t"/>
          <a:p>
            <a:pPr lvl="0" eaLnBrk="0" hangingPunct="0"/>
            <a:endParaRPr lang="zh-CN" altLang="en-US">
              <a:latin typeface="Arial" panose="020B0604020202020204" pitchFamily="34" charset="0"/>
              <a:ea typeface="宋体" panose="02010600030101010101" pitchFamily="2" charset="-122"/>
            </a:endParaRPr>
          </a:p>
        </p:txBody>
      </p:sp>
      <p:sp>
        <p:nvSpPr>
          <p:cNvPr id="23573" name="箭头 516"/>
          <p:cNvSpPr/>
          <p:nvPr/>
        </p:nvSpPr>
        <p:spPr>
          <a:xfrm>
            <a:off x="2411413" y="4005263"/>
            <a:ext cx="1587" cy="720725"/>
          </a:xfrm>
          <a:prstGeom prst="line">
            <a:avLst/>
          </a:prstGeom>
          <a:ln w="9525" cap="flat" cmpd="sng">
            <a:solidFill>
              <a:schemeClr val="tx1"/>
            </a:solidFill>
            <a:prstDash val="solid"/>
            <a:round/>
            <a:headEnd type="none" w="med" len="med"/>
            <a:tailEnd type="triangle" w="med" len="med"/>
          </a:ln>
        </p:spPr>
        <p:txBody>
          <a:bodyPr anchor="t"/>
          <a:p>
            <a:pPr lvl="0" eaLnBrk="0" hangingPunct="0"/>
            <a:endParaRPr lang="zh-CN" altLang="en-US">
              <a:latin typeface="Arial" panose="020B0604020202020204" pitchFamily="34" charset="0"/>
              <a:ea typeface="宋体" panose="02010600030101010101" pitchFamily="2" charset="-122"/>
            </a:endParaRPr>
          </a:p>
        </p:txBody>
      </p:sp>
      <p:sp>
        <p:nvSpPr>
          <p:cNvPr id="23574" name="直接连接符 22550"/>
          <p:cNvSpPr/>
          <p:nvPr/>
        </p:nvSpPr>
        <p:spPr>
          <a:xfrm>
            <a:off x="1403350" y="4437063"/>
            <a:ext cx="1588" cy="1587"/>
          </a:xfrm>
          <a:prstGeom prst="line">
            <a:avLst/>
          </a:prstGeom>
          <a:ln w="9525" cap="flat" cmpd="sng">
            <a:solidFill>
              <a:schemeClr val="tx1"/>
            </a:solidFill>
            <a:prstDash val="solid"/>
            <a:round/>
            <a:headEnd type="none" w="med" len="med"/>
            <a:tailEnd type="none" w="med" len="med"/>
          </a:ln>
        </p:spPr>
        <p:txBody>
          <a:bodyPr anchor="t"/>
          <a:p>
            <a:pPr lvl="0" eaLnBrk="0" hangingPunct="0"/>
            <a:endParaRPr lang="zh-CN" altLang="en-US">
              <a:latin typeface="Arial" panose="020B0604020202020204" pitchFamily="34" charset="0"/>
              <a:ea typeface="宋体" panose="02010600030101010101" pitchFamily="2" charset="-122"/>
            </a:endParaRPr>
          </a:p>
        </p:txBody>
      </p:sp>
      <p:sp>
        <p:nvSpPr>
          <p:cNvPr id="23575" name="直接连接符 22551"/>
          <p:cNvSpPr/>
          <p:nvPr/>
        </p:nvSpPr>
        <p:spPr>
          <a:xfrm>
            <a:off x="1403350" y="4437063"/>
            <a:ext cx="1008063" cy="1587"/>
          </a:xfrm>
          <a:prstGeom prst="line">
            <a:avLst/>
          </a:prstGeom>
          <a:ln w="9525" cap="flat" cmpd="sng">
            <a:solidFill>
              <a:schemeClr val="tx1"/>
            </a:solidFill>
            <a:prstDash val="solid"/>
            <a:round/>
            <a:headEnd type="none" w="med" len="med"/>
            <a:tailEnd type="none" w="med" len="med"/>
          </a:ln>
        </p:spPr>
        <p:txBody>
          <a:bodyPr anchor="t"/>
          <a:p>
            <a:pPr lvl="0" eaLnBrk="0" hangingPunct="0"/>
            <a:endParaRPr lang="zh-CN" altLang="en-US">
              <a:latin typeface="Arial" panose="020B0604020202020204" pitchFamily="34" charset="0"/>
              <a:ea typeface="宋体" panose="02010600030101010101" pitchFamily="2" charset="-122"/>
            </a:endParaRPr>
          </a:p>
        </p:txBody>
      </p:sp>
      <p:sp>
        <p:nvSpPr>
          <p:cNvPr id="23576" name="箭头 524"/>
          <p:cNvSpPr/>
          <p:nvPr/>
        </p:nvSpPr>
        <p:spPr>
          <a:xfrm>
            <a:off x="4860925" y="3140075"/>
            <a:ext cx="0" cy="288925"/>
          </a:xfrm>
          <a:prstGeom prst="line">
            <a:avLst/>
          </a:prstGeom>
          <a:ln w="9525" cap="flat" cmpd="sng">
            <a:solidFill>
              <a:schemeClr val="tx1"/>
            </a:solidFill>
            <a:prstDash val="solid"/>
            <a:round/>
            <a:headEnd type="none" w="med" len="med"/>
            <a:tailEnd type="triangle" w="med" len="med"/>
          </a:ln>
        </p:spPr>
        <p:txBody>
          <a:bodyPr anchor="t"/>
          <a:p>
            <a:pPr lvl="0" eaLnBrk="0" hangingPunct="0"/>
            <a:endParaRPr lang="zh-CN" altLang="en-US">
              <a:latin typeface="Arial" panose="020B0604020202020204" pitchFamily="34" charset="0"/>
              <a:ea typeface="宋体" panose="02010600030101010101" pitchFamily="2" charset="-122"/>
            </a:endParaRPr>
          </a:p>
        </p:txBody>
      </p:sp>
      <p:sp>
        <p:nvSpPr>
          <p:cNvPr id="23577" name="矩形 22553"/>
          <p:cNvSpPr/>
          <p:nvPr/>
        </p:nvSpPr>
        <p:spPr>
          <a:xfrm>
            <a:off x="5435600" y="4725988"/>
            <a:ext cx="1081088" cy="576262"/>
          </a:xfrm>
          <a:prstGeom prst="rect">
            <a:avLst/>
          </a:prstGeom>
          <a:solidFill>
            <a:srgbClr val="339933"/>
          </a:solidFill>
          <a:ln w="9525" cap="flat" cmpd="sng">
            <a:solidFill>
              <a:schemeClr val="tx1"/>
            </a:solidFill>
            <a:prstDash val="solid"/>
            <a:miter/>
            <a:headEnd type="none" w="med" len="med"/>
            <a:tailEnd type="none" w="med" len="med"/>
          </a:ln>
        </p:spPr>
        <p:txBody>
          <a:bodyPr wrap="none" anchor="ctr"/>
          <a:p>
            <a:pPr lvl="0" algn="ctr" eaLnBrk="0" hangingPunct="0"/>
            <a:r>
              <a:rPr lang="zh-CN" altLang="en-US" sz="2000" dirty="0">
                <a:solidFill>
                  <a:schemeClr val="bg1"/>
                </a:solidFill>
                <a:latin typeface="Arial" panose="020B0604020202020204" pitchFamily="34" charset="0"/>
                <a:ea typeface="宋体" panose="02010600030101010101" pitchFamily="2" charset="-122"/>
                <a:sym typeface="Arial" panose="020B0604020202020204" pitchFamily="34" charset="0"/>
              </a:rPr>
              <a:t>带状线法</a:t>
            </a:r>
            <a:endParaRPr lang="zh-CN" altLang="en-US" sz="2000" dirty="0">
              <a:solidFill>
                <a:schemeClr val="bg1"/>
              </a:solidFill>
              <a:latin typeface="Arial" panose="020B0604020202020204" pitchFamily="34" charset="0"/>
              <a:ea typeface="宋体" panose="02010600030101010101" pitchFamily="2" charset="-122"/>
              <a:sym typeface="Arial" panose="020B0604020202020204" pitchFamily="34" charset="0"/>
            </a:endParaRPr>
          </a:p>
        </p:txBody>
      </p:sp>
      <p:sp>
        <p:nvSpPr>
          <p:cNvPr id="23578" name="箭头 537"/>
          <p:cNvSpPr/>
          <p:nvPr/>
        </p:nvSpPr>
        <p:spPr>
          <a:xfrm>
            <a:off x="5940425" y="4508500"/>
            <a:ext cx="0" cy="215900"/>
          </a:xfrm>
          <a:prstGeom prst="line">
            <a:avLst/>
          </a:prstGeom>
          <a:ln w="9525" cap="flat" cmpd="sng">
            <a:solidFill>
              <a:schemeClr val="tx1"/>
            </a:solidFill>
            <a:prstDash val="solid"/>
            <a:round/>
            <a:headEnd type="none" w="med" len="med"/>
            <a:tailEnd type="triangle" w="med" len="med"/>
          </a:ln>
        </p:spPr>
        <p:txBody>
          <a:bodyPr anchor="t"/>
          <a:p>
            <a:pPr lvl="0" eaLnBrk="0" hangingPunct="0"/>
            <a:endParaRPr lang="zh-CN" altLang="en-US">
              <a:latin typeface="Arial" panose="020B0604020202020204" pitchFamily="34" charset="0"/>
              <a:ea typeface="宋体" panose="02010600030101010101" pitchFamily="2" charset="-122"/>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4577" name="AutoShape 4"/>
          <p:cNvSpPr/>
          <p:nvPr/>
        </p:nvSpPr>
        <p:spPr>
          <a:xfrm>
            <a:off x="-35560" y="1089025"/>
            <a:ext cx="7920038" cy="4679950"/>
          </a:xfrm>
          <a:prstGeom prst="roundRect">
            <a:avLst>
              <a:gd name="adj" fmla="val 4782"/>
            </a:avLst>
          </a:prstGeom>
          <a:noFill/>
          <a:ln w="9525">
            <a:noFill/>
          </a:ln>
        </p:spPr>
        <p:txBody>
          <a:bodyPr anchor="ctr"/>
          <a:p>
            <a:pPr marL="0" lvl="2" indent="914400" algn="l" defTabSz="0" eaLnBrk="0" fontAlgn="ctr" latinLnBrk="0" hangingPunct="0">
              <a:lnSpc>
                <a:spcPct val="170000"/>
              </a:lnSpc>
              <a:spcBef>
                <a:spcPct val="0"/>
              </a:spcBef>
              <a:spcAft>
                <a:spcPct val="0"/>
              </a:spcAft>
              <a:buClr>
                <a:srgbClr val="FF0000"/>
              </a:buClr>
              <a:buSzPct val="70000"/>
              <a:buFont typeface="Wingdings" panose="05000000000000000000" pitchFamily="2" charset="2"/>
              <a:buChar char="n"/>
              <a:tabLst>
                <a:tab pos="136525" algn="l"/>
              </a:tabLst>
            </a:pPr>
            <a:endParaRPr lang="zh-CN" altLang="en-US" sz="1600" u="none" baseline="0" dirty="0">
              <a:solidFill>
                <a:schemeClr val="tx1"/>
              </a:solidFill>
              <a:latin typeface="宋体" panose="02010600030101010101" pitchFamily="2" charset="-122"/>
              <a:ea typeface="宋体" panose="02010600030101010101" pitchFamily="2" charset="-122"/>
              <a:sym typeface="Arial" panose="020B0604020202020204" pitchFamily="34" charset="0"/>
            </a:endParaRPr>
          </a:p>
        </p:txBody>
      </p:sp>
      <p:sp>
        <p:nvSpPr>
          <p:cNvPr id="24578" name="AutoShape 3"/>
          <p:cNvSpPr/>
          <p:nvPr/>
        </p:nvSpPr>
        <p:spPr>
          <a:xfrm>
            <a:off x="971550" y="1052830"/>
            <a:ext cx="5348605" cy="574675"/>
          </a:xfrm>
          <a:prstGeom prst="roundRect">
            <a:avLst>
              <a:gd name="adj" fmla="val 16667"/>
            </a:avLst>
          </a:prstGeom>
          <a:gradFill rotWithShape="1">
            <a:gsLst>
              <a:gs pos="0">
                <a:srgbClr val="6EFF01">
                  <a:alpha val="100000"/>
                </a:srgbClr>
              </a:gs>
              <a:gs pos="89999">
                <a:srgbClr val="0F5000">
                  <a:alpha val="100000"/>
                </a:srgbClr>
              </a:gs>
              <a:gs pos="100000">
                <a:srgbClr val="0F5000">
                  <a:alpha val="100000"/>
                </a:srgbClr>
              </a:gs>
            </a:gsLst>
            <a:lin ang="2700000" scaled="1"/>
            <a:tileRect/>
          </a:gradFill>
          <a:ln w="9525">
            <a:noFill/>
          </a:ln>
        </p:spPr>
        <p:txBody>
          <a:bodyPr anchor="ctr"/>
          <a:p>
            <a:pPr lvl="0" algn="ctr" eaLnBrk="0" fontAlgn="ctr" hangingPunct="0">
              <a:buClr>
                <a:srgbClr val="FF0000"/>
              </a:buClr>
              <a:buSzPct val="70000"/>
            </a:pPr>
            <a:r>
              <a:rPr lang="zh-CN" altLang="en-US" b="1" dirty="0">
                <a:solidFill>
                  <a:schemeClr val="bg1"/>
                </a:solidFill>
                <a:latin typeface="微软雅黑" panose="020B0503020204020204" pitchFamily="2" charset="-122"/>
                <a:ea typeface="微软雅黑" panose="020B0503020204020204" pitchFamily="2" charset="-122"/>
                <a:sym typeface="微软雅黑" panose="020B0503020204020204" pitchFamily="2" charset="-122"/>
              </a:rPr>
              <a:t>新能源汽车电子EMS测试分类</a:t>
            </a:r>
            <a:endParaRPr lang="zh-CN" altLang="en-US" b="1" dirty="0">
              <a:solidFill>
                <a:schemeClr val="bg1"/>
              </a:solidFill>
              <a:latin typeface="微软雅黑" panose="020B0503020204020204" pitchFamily="2" charset="-122"/>
              <a:ea typeface="微软雅黑" panose="020B0503020204020204" pitchFamily="2" charset="-122"/>
              <a:sym typeface="微软雅黑" panose="020B0503020204020204" pitchFamily="2" charset="-122"/>
            </a:endParaRPr>
          </a:p>
        </p:txBody>
      </p:sp>
      <p:sp>
        <p:nvSpPr>
          <p:cNvPr id="24579" name="Rectangle 6"/>
          <p:cNvSpPr/>
          <p:nvPr/>
        </p:nvSpPr>
        <p:spPr>
          <a:xfrm>
            <a:off x="3835718" y="2265680"/>
            <a:ext cx="1676400" cy="574675"/>
          </a:xfrm>
          <a:prstGeom prst="rect">
            <a:avLst/>
          </a:prstGeom>
          <a:solidFill>
            <a:srgbClr val="339933"/>
          </a:solidFill>
          <a:ln w="9525" cap="flat" cmpd="sng">
            <a:solidFill>
              <a:schemeClr val="tx1"/>
            </a:solidFill>
            <a:prstDash val="solid"/>
            <a:miter/>
            <a:headEnd type="none" w="med" len="med"/>
            <a:tailEnd type="none" w="med" len="med"/>
          </a:ln>
        </p:spPr>
        <p:txBody>
          <a:bodyPr wrap="none" anchor="ctr"/>
          <a:p>
            <a:pPr lvl="0" algn="ctr" eaLnBrk="0" hangingPunct="0"/>
            <a:r>
              <a:rPr lang="zh-CN" altLang="en-US" sz="2000" dirty="0">
                <a:solidFill>
                  <a:schemeClr val="bg1"/>
                </a:solidFill>
                <a:latin typeface="Arial" panose="020B0604020202020204" pitchFamily="34" charset="0"/>
                <a:ea typeface="宋体" panose="02010600030101010101" pitchFamily="2" charset="-122"/>
              </a:rPr>
              <a:t>抗扰度</a:t>
            </a:r>
            <a:endParaRPr lang="zh-CN" altLang="en-US" dirty="0">
              <a:latin typeface="Arial" panose="020B0604020202020204" pitchFamily="34" charset="0"/>
              <a:ea typeface="宋体" panose="02010600030101010101" pitchFamily="2" charset="-122"/>
            </a:endParaRPr>
          </a:p>
        </p:txBody>
      </p:sp>
      <p:sp>
        <p:nvSpPr>
          <p:cNvPr id="24581" name="Rectangle 8"/>
          <p:cNvSpPr/>
          <p:nvPr/>
        </p:nvSpPr>
        <p:spPr>
          <a:xfrm>
            <a:off x="2540318" y="3418205"/>
            <a:ext cx="1511300" cy="576263"/>
          </a:xfrm>
          <a:prstGeom prst="rect">
            <a:avLst/>
          </a:prstGeom>
          <a:solidFill>
            <a:srgbClr val="339933"/>
          </a:solidFill>
          <a:ln w="9525" cap="flat" cmpd="sng">
            <a:solidFill>
              <a:schemeClr val="tx1"/>
            </a:solidFill>
            <a:prstDash val="solid"/>
            <a:miter/>
            <a:headEnd type="none" w="med" len="med"/>
            <a:tailEnd type="none" w="med" len="med"/>
          </a:ln>
        </p:spPr>
        <p:txBody>
          <a:bodyPr wrap="none" anchor="ctr"/>
          <a:p>
            <a:pPr lvl="0" algn="ctr" eaLnBrk="0" hangingPunct="0"/>
            <a:r>
              <a:rPr lang="zh-CN" altLang="en-US" sz="2000" dirty="0">
                <a:solidFill>
                  <a:schemeClr val="bg1"/>
                </a:solidFill>
                <a:latin typeface="Arial" panose="020B0604020202020204" pitchFamily="34" charset="0"/>
                <a:ea typeface="宋体" panose="02010600030101010101" pitchFamily="2" charset="-122"/>
                <a:sym typeface="Arial" panose="020B0604020202020204" pitchFamily="34" charset="0"/>
              </a:rPr>
              <a:t>连续波辐射</a:t>
            </a:r>
            <a:endParaRPr lang="zh-CN" altLang="en-US" sz="2000" dirty="0">
              <a:solidFill>
                <a:schemeClr val="bg1"/>
              </a:solidFill>
              <a:latin typeface="Arial" panose="020B0604020202020204" pitchFamily="34" charset="0"/>
              <a:ea typeface="宋体" panose="02010600030101010101" pitchFamily="2" charset="-122"/>
              <a:sym typeface="Arial" panose="020B0604020202020204" pitchFamily="34" charset="0"/>
            </a:endParaRPr>
          </a:p>
        </p:txBody>
      </p:sp>
      <p:sp>
        <p:nvSpPr>
          <p:cNvPr id="24585" name="Line 21"/>
          <p:cNvSpPr/>
          <p:nvPr/>
        </p:nvSpPr>
        <p:spPr>
          <a:xfrm flipV="1">
            <a:off x="3332480" y="3127375"/>
            <a:ext cx="4663440" cy="3810"/>
          </a:xfrm>
          <a:prstGeom prst="line">
            <a:avLst/>
          </a:prstGeom>
          <a:ln w="9525" cap="flat" cmpd="sng">
            <a:solidFill>
              <a:schemeClr val="tx1"/>
            </a:solidFill>
            <a:prstDash val="solid"/>
            <a:round/>
            <a:headEnd type="none" w="med" len="med"/>
            <a:tailEnd type="none" w="med" len="med"/>
          </a:ln>
        </p:spPr>
        <p:txBody>
          <a:bodyPr anchor="t"/>
          <a:p>
            <a:pPr lvl="0" eaLnBrk="0" hangingPunct="0"/>
            <a:endParaRPr lang="zh-CN" altLang="en-US">
              <a:latin typeface="Arial" panose="020B0604020202020204" pitchFamily="34" charset="0"/>
              <a:ea typeface="宋体" panose="02010600030101010101" pitchFamily="2" charset="-122"/>
            </a:endParaRPr>
          </a:p>
        </p:txBody>
      </p:sp>
      <p:sp>
        <p:nvSpPr>
          <p:cNvPr id="24586" name="Line 24"/>
          <p:cNvSpPr/>
          <p:nvPr/>
        </p:nvSpPr>
        <p:spPr>
          <a:xfrm>
            <a:off x="4700905" y="2841943"/>
            <a:ext cx="0" cy="287337"/>
          </a:xfrm>
          <a:prstGeom prst="line">
            <a:avLst/>
          </a:prstGeom>
          <a:ln w="9525" cap="flat" cmpd="sng">
            <a:solidFill>
              <a:schemeClr val="tx1"/>
            </a:solidFill>
            <a:prstDash val="solid"/>
            <a:round/>
            <a:headEnd type="none" w="med" len="med"/>
            <a:tailEnd type="none" w="med" len="med"/>
          </a:ln>
        </p:spPr>
        <p:txBody>
          <a:bodyPr anchor="t"/>
          <a:p>
            <a:pPr lvl="0" eaLnBrk="0" hangingPunct="0"/>
            <a:endParaRPr lang="zh-CN" altLang="en-US">
              <a:latin typeface="Arial" panose="020B0604020202020204" pitchFamily="34" charset="0"/>
              <a:ea typeface="宋体" panose="02010600030101010101" pitchFamily="2" charset="-122"/>
            </a:endParaRPr>
          </a:p>
        </p:txBody>
      </p:sp>
      <p:sp>
        <p:nvSpPr>
          <p:cNvPr id="24588" name="直接连接符 23564"/>
          <p:cNvSpPr/>
          <p:nvPr/>
        </p:nvSpPr>
        <p:spPr>
          <a:xfrm>
            <a:off x="1243330" y="4426268"/>
            <a:ext cx="1588" cy="1587"/>
          </a:xfrm>
          <a:prstGeom prst="line">
            <a:avLst/>
          </a:prstGeom>
          <a:ln w="9525" cap="flat" cmpd="sng">
            <a:solidFill>
              <a:schemeClr val="tx1"/>
            </a:solidFill>
            <a:prstDash val="solid"/>
            <a:round/>
            <a:headEnd type="none" w="med" len="med"/>
            <a:tailEnd type="none" w="med" len="med"/>
          </a:ln>
        </p:spPr>
        <p:txBody>
          <a:bodyPr anchor="t"/>
          <a:p>
            <a:pPr lvl="0" eaLnBrk="0" hangingPunct="0"/>
            <a:endParaRPr lang="zh-CN" altLang="en-US">
              <a:latin typeface="Arial" panose="020B0604020202020204" pitchFamily="34" charset="0"/>
              <a:ea typeface="宋体" panose="02010600030101010101" pitchFamily="2" charset="-122"/>
            </a:endParaRPr>
          </a:p>
        </p:txBody>
      </p:sp>
      <p:sp>
        <p:nvSpPr>
          <p:cNvPr id="24589" name="箭头 524"/>
          <p:cNvSpPr/>
          <p:nvPr/>
        </p:nvSpPr>
        <p:spPr>
          <a:xfrm>
            <a:off x="3332480" y="3129280"/>
            <a:ext cx="0" cy="288925"/>
          </a:xfrm>
          <a:prstGeom prst="line">
            <a:avLst/>
          </a:prstGeom>
          <a:ln w="9525" cap="flat" cmpd="sng">
            <a:solidFill>
              <a:schemeClr val="tx1"/>
            </a:solidFill>
            <a:prstDash val="solid"/>
            <a:round/>
            <a:headEnd type="none" w="med" len="med"/>
            <a:tailEnd type="triangle" w="med" len="med"/>
          </a:ln>
        </p:spPr>
        <p:txBody>
          <a:bodyPr anchor="t"/>
          <a:p>
            <a:pPr lvl="0" eaLnBrk="0" hangingPunct="0"/>
            <a:endParaRPr lang="zh-CN" altLang="en-US">
              <a:latin typeface="Arial" panose="020B0604020202020204" pitchFamily="34" charset="0"/>
              <a:ea typeface="宋体" panose="02010600030101010101" pitchFamily="2" charset="-122"/>
            </a:endParaRPr>
          </a:p>
        </p:txBody>
      </p:sp>
      <p:sp>
        <p:nvSpPr>
          <p:cNvPr id="24591" name="Rectangle 11"/>
          <p:cNvSpPr/>
          <p:nvPr/>
        </p:nvSpPr>
        <p:spPr>
          <a:xfrm>
            <a:off x="1819593" y="5075555"/>
            <a:ext cx="1008062" cy="574675"/>
          </a:xfrm>
          <a:prstGeom prst="rect">
            <a:avLst/>
          </a:prstGeom>
          <a:solidFill>
            <a:srgbClr val="FF0000"/>
          </a:solidFill>
          <a:ln w="9525" cap="flat" cmpd="sng">
            <a:solidFill>
              <a:schemeClr val="tx1"/>
            </a:solidFill>
            <a:prstDash val="solid"/>
            <a:miter/>
            <a:headEnd type="none" w="med" len="med"/>
            <a:tailEnd type="none" w="med" len="med"/>
          </a:ln>
        </p:spPr>
        <p:txBody>
          <a:bodyPr wrap="none" anchor="ctr"/>
          <a:p>
            <a:pPr lvl="0" algn="ctr" eaLnBrk="0" hangingPunct="0"/>
            <a:r>
              <a:rPr lang="zh-CN" altLang="en-US" sz="2000" dirty="0">
                <a:solidFill>
                  <a:schemeClr val="bg1"/>
                </a:solidFill>
                <a:latin typeface="Arial" panose="020B0604020202020204" pitchFamily="34" charset="0"/>
                <a:ea typeface="宋体" panose="02010600030101010101" pitchFamily="2" charset="-122"/>
                <a:sym typeface="Arial" panose="020B0604020202020204" pitchFamily="34" charset="0"/>
              </a:rPr>
              <a:t>天线法</a:t>
            </a:r>
            <a:endParaRPr lang="zh-CN" altLang="en-US" sz="2000" dirty="0">
              <a:solidFill>
                <a:schemeClr val="bg1"/>
              </a:solidFill>
              <a:latin typeface="Arial" panose="020B0604020202020204" pitchFamily="34" charset="0"/>
              <a:ea typeface="宋体" panose="02010600030101010101" pitchFamily="2" charset="-122"/>
              <a:sym typeface="Arial" panose="020B0604020202020204" pitchFamily="34" charset="0"/>
            </a:endParaRPr>
          </a:p>
        </p:txBody>
      </p:sp>
      <p:sp>
        <p:nvSpPr>
          <p:cNvPr id="24592" name="Rectangle 12"/>
          <p:cNvSpPr/>
          <p:nvPr/>
        </p:nvSpPr>
        <p:spPr>
          <a:xfrm>
            <a:off x="2827655" y="5075555"/>
            <a:ext cx="1081088" cy="574675"/>
          </a:xfrm>
          <a:prstGeom prst="rect">
            <a:avLst/>
          </a:prstGeom>
          <a:solidFill>
            <a:srgbClr val="339933"/>
          </a:solidFill>
          <a:ln w="9525" cap="flat" cmpd="sng">
            <a:solidFill>
              <a:schemeClr val="tx1"/>
            </a:solidFill>
            <a:prstDash val="solid"/>
            <a:miter/>
            <a:headEnd type="none" w="med" len="med"/>
            <a:tailEnd type="none" w="med" len="med"/>
          </a:ln>
        </p:spPr>
        <p:txBody>
          <a:bodyPr wrap="none" anchor="ctr"/>
          <a:p>
            <a:pPr lvl="0" algn="ctr" eaLnBrk="0" hangingPunct="0"/>
            <a:r>
              <a:rPr lang="zh-CN" altLang="en-US" sz="2000" dirty="0">
                <a:solidFill>
                  <a:schemeClr val="bg1"/>
                </a:solidFill>
                <a:latin typeface="Arial" panose="020B0604020202020204" pitchFamily="34" charset="0"/>
                <a:ea typeface="宋体" panose="02010600030101010101" pitchFamily="2" charset="-122"/>
                <a:sym typeface="Arial" panose="020B0604020202020204" pitchFamily="34" charset="0"/>
              </a:rPr>
              <a:t>TEM小室</a:t>
            </a:r>
            <a:endParaRPr lang="zh-CN" altLang="en-US" sz="2000" dirty="0">
              <a:solidFill>
                <a:schemeClr val="bg1"/>
              </a:solidFill>
              <a:latin typeface="Arial" panose="020B0604020202020204" pitchFamily="34" charset="0"/>
              <a:ea typeface="宋体" panose="02010600030101010101" pitchFamily="2" charset="-122"/>
              <a:sym typeface="Arial" panose="020B0604020202020204" pitchFamily="34" charset="0"/>
            </a:endParaRPr>
          </a:p>
        </p:txBody>
      </p:sp>
      <p:sp>
        <p:nvSpPr>
          <p:cNvPr id="24593" name="箭头 769"/>
          <p:cNvSpPr/>
          <p:nvPr/>
        </p:nvSpPr>
        <p:spPr>
          <a:xfrm>
            <a:off x="2251393" y="4858068"/>
            <a:ext cx="1587" cy="215900"/>
          </a:xfrm>
          <a:prstGeom prst="line">
            <a:avLst/>
          </a:prstGeom>
          <a:ln w="9525" cap="flat" cmpd="sng">
            <a:solidFill>
              <a:schemeClr val="tx1"/>
            </a:solidFill>
            <a:prstDash val="solid"/>
            <a:round/>
            <a:headEnd type="none" w="med" len="med"/>
            <a:tailEnd type="triangle" w="med" len="med"/>
          </a:ln>
        </p:spPr>
        <p:txBody>
          <a:bodyPr anchor="t"/>
          <a:p>
            <a:pPr lvl="0" eaLnBrk="0" hangingPunct="0"/>
            <a:endParaRPr lang="zh-CN" altLang="en-US">
              <a:latin typeface="Arial" panose="020B0604020202020204" pitchFamily="34" charset="0"/>
              <a:ea typeface="宋体" panose="02010600030101010101" pitchFamily="2" charset="-122"/>
            </a:endParaRPr>
          </a:p>
        </p:txBody>
      </p:sp>
      <p:sp>
        <p:nvSpPr>
          <p:cNvPr id="24594" name="箭头 769"/>
          <p:cNvSpPr/>
          <p:nvPr/>
        </p:nvSpPr>
        <p:spPr>
          <a:xfrm>
            <a:off x="3332480" y="4858068"/>
            <a:ext cx="0" cy="215900"/>
          </a:xfrm>
          <a:prstGeom prst="line">
            <a:avLst/>
          </a:prstGeom>
          <a:ln w="9525" cap="flat" cmpd="sng">
            <a:solidFill>
              <a:schemeClr val="tx1"/>
            </a:solidFill>
            <a:prstDash val="solid"/>
            <a:round/>
            <a:headEnd type="none" w="med" len="med"/>
            <a:tailEnd type="triangle" w="med" len="med"/>
          </a:ln>
        </p:spPr>
        <p:txBody>
          <a:bodyPr anchor="t"/>
          <a:p>
            <a:pPr lvl="0" eaLnBrk="0" hangingPunct="0"/>
            <a:endParaRPr lang="zh-CN" altLang="en-US">
              <a:latin typeface="Arial" panose="020B0604020202020204" pitchFamily="34" charset="0"/>
              <a:ea typeface="宋体" panose="02010600030101010101" pitchFamily="2" charset="-122"/>
            </a:endParaRPr>
          </a:p>
        </p:txBody>
      </p:sp>
      <p:sp>
        <p:nvSpPr>
          <p:cNvPr id="24595" name="Line 20"/>
          <p:cNvSpPr/>
          <p:nvPr/>
        </p:nvSpPr>
        <p:spPr>
          <a:xfrm>
            <a:off x="2252980" y="4858068"/>
            <a:ext cx="2159000" cy="1587"/>
          </a:xfrm>
          <a:prstGeom prst="line">
            <a:avLst/>
          </a:prstGeom>
          <a:ln w="9525" cap="flat" cmpd="sng">
            <a:solidFill>
              <a:schemeClr val="tx1"/>
            </a:solidFill>
            <a:prstDash val="solid"/>
            <a:round/>
            <a:headEnd type="none" w="med" len="med"/>
            <a:tailEnd type="none" w="med" len="med"/>
          </a:ln>
        </p:spPr>
        <p:txBody>
          <a:bodyPr anchor="t"/>
          <a:p>
            <a:pPr lvl="0" eaLnBrk="0" hangingPunct="0"/>
            <a:endParaRPr lang="zh-CN" altLang="en-US">
              <a:latin typeface="Arial" panose="020B0604020202020204" pitchFamily="34" charset="0"/>
              <a:ea typeface="宋体" panose="02010600030101010101" pitchFamily="2" charset="-122"/>
            </a:endParaRPr>
          </a:p>
        </p:txBody>
      </p:sp>
      <p:sp>
        <p:nvSpPr>
          <p:cNvPr id="24596" name="矩形 23572"/>
          <p:cNvSpPr/>
          <p:nvPr/>
        </p:nvSpPr>
        <p:spPr>
          <a:xfrm>
            <a:off x="3907155" y="5075555"/>
            <a:ext cx="1081088" cy="574675"/>
          </a:xfrm>
          <a:prstGeom prst="rect">
            <a:avLst/>
          </a:prstGeom>
          <a:solidFill>
            <a:srgbClr val="339933"/>
          </a:solidFill>
          <a:ln w="9525" cap="flat" cmpd="sng">
            <a:solidFill>
              <a:schemeClr val="tx1"/>
            </a:solidFill>
            <a:prstDash val="solid"/>
            <a:miter/>
            <a:headEnd type="none" w="med" len="med"/>
            <a:tailEnd type="none" w="med" len="med"/>
          </a:ln>
        </p:spPr>
        <p:txBody>
          <a:bodyPr wrap="none" anchor="ctr"/>
          <a:p>
            <a:pPr lvl="0" algn="ctr" eaLnBrk="0" hangingPunct="0"/>
            <a:r>
              <a:rPr lang="zh-CN" altLang="en-US" sz="2000" dirty="0">
                <a:solidFill>
                  <a:schemeClr val="bg1"/>
                </a:solidFill>
                <a:latin typeface="Arial" panose="020B0604020202020204" pitchFamily="34" charset="0"/>
                <a:ea typeface="宋体" panose="02010600030101010101" pitchFamily="2" charset="-122"/>
                <a:sym typeface="Arial" panose="020B0604020202020204" pitchFamily="34" charset="0"/>
              </a:rPr>
              <a:t>带状线法</a:t>
            </a:r>
            <a:endParaRPr lang="zh-CN" altLang="en-US" sz="2000" dirty="0">
              <a:solidFill>
                <a:schemeClr val="bg1"/>
              </a:solidFill>
              <a:latin typeface="Arial" panose="020B0604020202020204" pitchFamily="34" charset="0"/>
              <a:ea typeface="宋体" panose="02010600030101010101" pitchFamily="2" charset="-122"/>
              <a:sym typeface="Arial" panose="020B0604020202020204" pitchFamily="34" charset="0"/>
            </a:endParaRPr>
          </a:p>
        </p:txBody>
      </p:sp>
      <p:sp>
        <p:nvSpPr>
          <p:cNvPr id="24597" name="箭头 537"/>
          <p:cNvSpPr/>
          <p:nvPr/>
        </p:nvSpPr>
        <p:spPr>
          <a:xfrm>
            <a:off x="4411980" y="4858068"/>
            <a:ext cx="0" cy="215900"/>
          </a:xfrm>
          <a:prstGeom prst="line">
            <a:avLst/>
          </a:prstGeom>
          <a:ln w="9525" cap="flat" cmpd="sng">
            <a:solidFill>
              <a:schemeClr val="tx1"/>
            </a:solidFill>
            <a:prstDash val="solid"/>
            <a:round/>
            <a:headEnd type="none" w="med" len="med"/>
            <a:tailEnd type="triangle" w="med" len="med"/>
          </a:ln>
        </p:spPr>
        <p:txBody>
          <a:bodyPr anchor="t"/>
          <a:p>
            <a:pPr lvl="0" eaLnBrk="0" hangingPunct="0"/>
            <a:endParaRPr lang="zh-CN" altLang="en-US">
              <a:latin typeface="Arial" panose="020B0604020202020204" pitchFamily="34" charset="0"/>
              <a:ea typeface="宋体" panose="02010600030101010101" pitchFamily="2" charset="-122"/>
            </a:endParaRPr>
          </a:p>
        </p:txBody>
      </p:sp>
      <p:sp>
        <p:nvSpPr>
          <p:cNvPr id="24598" name="箭头 583"/>
          <p:cNvSpPr/>
          <p:nvPr/>
        </p:nvSpPr>
        <p:spPr>
          <a:xfrm>
            <a:off x="3332480" y="3994468"/>
            <a:ext cx="0" cy="863600"/>
          </a:xfrm>
          <a:prstGeom prst="line">
            <a:avLst/>
          </a:prstGeom>
          <a:ln w="9525" cap="flat" cmpd="sng">
            <a:solidFill>
              <a:schemeClr val="tx1"/>
            </a:solidFill>
            <a:prstDash val="solid"/>
            <a:round/>
            <a:headEnd type="none" w="med" len="med"/>
            <a:tailEnd type="triangle" w="med" len="med"/>
          </a:ln>
        </p:spPr>
        <p:txBody>
          <a:bodyPr anchor="t"/>
          <a:p>
            <a:pPr lvl="0" eaLnBrk="0" hangingPunct="0"/>
            <a:endParaRPr lang="zh-CN" altLang="en-US">
              <a:latin typeface="Arial" panose="020B0604020202020204" pitchFamily="34" charset="0"/>
              <a:ea typeface="宋体" panose="02010600030101010101" pitchFamily="2" charset="-122"/>
            </a:endParaRPr>
          </a:p>
        </p:txBody>
      </p:sp>
      <p:sp>
        <p:nvSpPr>
          <p:cNvPr id="24601" name="矩形 23577"/>
          <p:cNvSpPr/>
          <p:nvPr/>
        </p:nvSpPr>
        <p:spPr>
          <a:xfrm>
            <a:off x="5131118" y="5077460"/>
            <a:ext cx="1296987" cy="574675"/>
          </a:xfrm>
          <a:prstGeom prst="rect">
            <a:avLst/>
          </a:prstGeom>
          <a:solidFill>
            <a:srgbClr val="339933"/>
          </a:solidFill>
          <a:ln w="9525" cap="flat" cmpd="sng">
            <a:solidFill>
              <a:schemeClr val="tx1"/>
            </a:solidFill>
            <a:prstDash val="solid"/>
            <a:miter/>
            <a:headEnd type="none" w="med" len="med"/>
            <a:tailEnd type="none" w="med" len="med"/>
          </a:ln>
        </p:spPr>
        <p:txBody>
          <a:bodyPr wrap="none" anchor="ctr"/>
          <a:p>
            <a:pPr lvl="0" algn="ctr" eaLnBrk="0" hangingPunct="0"/>
            <a:r>
              <a:rPr lang="zh-CN" altLang="en-US" sz="2000" b="1" dirty="0">
                <a:solidFill>
                  <a:schemeClr val="bg1"/>
                </a:solidFill>
                <a:latin typeface="Arial" panose="020B0604020202020204" pitchFamily="34" charset="0"/>
                <a:ea typeface="宋体" panose="02010600030101010101" pitchFamily="2" charset="-122"/>
                <a:sym typeface="Arial" panose="020B0604020202020204" pitchFamily="34" charset="0"/>
              </a:rPr>
              <a:t>静电放电</a:t>
            </a:r>
            <a:endParaRPr lang="zh-CN" altLang="en-US" sz="2000" b="1" dirty="0">
              <a:solidFill>
                <a:schemeClr val="bg1"/>
              </a:solidFill>
              <a:latin typeface="Arial" panose="020B0604020202020204" pitchFamily="34" charset="0"/>
              <a:ea typeface="宋体" panose="02010600030101010101" pitchFamily="2" charset="-122"/>
              <a:sym typeface="Arial" panose="020B0604020202020204" pitchFamily="34" charset="0"/>
            </a:endParaRPr>
          </a:p>
        </p:txBody>
      </p:sp>
      <p:sp>
        <p:nvSpPr>
          <p:cNvPr id="24602" name="箭头 590"/>
          <p:cNvSpPr/>
          <p:nvPr/>
        </p:nvSpPr>
        <p:spPr>
          <a:xfrm>
            <a:off x="7996555" y="3129280"/>
            <a:ext cx="635" cy="1731010"/>
          </a:xfrm>
          <a:prstGeom prst="line">
            <a:avLst/>
          </a:prstGeom>
          <a:ln w="9525" cap="flat" cmpd="sng">
            <a:solidFill>
              <a:schemeClr val="tx1"/>
            </a:solidFill>
            <a:prstDash val="solid"/>
            <a:round/>
            <a:headEnd type="none" w="med" len="med"/>
            <a:tailEnd type="triangle" w="med" len="med"/>
          </a:ln>
        </p:spPr>
        <p:txBody>
          <a:bodyPr anchor="t"/>
          <a:p>
            <a:pPr lvl="0" eaLnBrk="0" hangingPunct="0"/>
            <a:endParaRPr lang="zh-CN" altLang="en-US">
              <a:latin typeface="Arial" panose="020B0604020202020204" pitchFamily="34" charset="0"/>
              <a:ea typeface="宋体" panose="02010600030101010101" pitchFamily="2" charset="-122"/>
            </a:endParaRPr>
          </a:p>
        </p:txBody>
      </p:sp>
      <p:sp>
        <p:nvSpPr>
          <p:cNvPr id="3" name="箭头 769"/>
          <p:cNvSpPr/>
          <p:nvPr/>
        </p:nvSpPr>
        <p:spPr>
          <a:xfrm>
            <a:off x="5836603" y="4858068"/>
            <a:ext cx="1587" cy="215900"/>
          </a:xfrm>
          <a:prstGeom prst="line">
            <a:avLst/>
          </a:prstGeom>
          <a:ln w="9525" cap="flat" cmpd="sng">
            <a:solidFill>
              <a:schemeClr val="tx1"/>
            </a:solidFill>
            <a:prstDash val="solid"/>
            <a:round/>
            <a:headEnd type="none" w="med" len="med"/>
            <a:tailEnd type="triangle" w="med" len="med"/>
          </a:ln>
        </p:spPr>
        <p:txBody>
          <a:bodyPr anchor="t"/>
          <a:p>
            <a:pPr lvl="0" eaLnBrk="0" hangingPunct="0"/>
            <a:endParaRPr lang="zh-CN" altLang="en-US">
              <a:latin typeface="Arial" panose="020B0604020202020204" pitchFamily="34" charset="0"/>
              <a:ea typeface="宋体" panose="02010600030101010101" pitchFamily="2" charset="-122"/>
            </a:endParaRPr>
          </a:p>
        </p:txBody>
      </p:sp>
      <p:sp>
        <p:nvSpPr>
          <p:cNvPr id="4" name="箭头 769"/>
          <p:cNvSpPr/>
          <p:nvPr/>
        </p:nvSpPr>
        <p:spPr>
          <a:xfrm>
            <a:off x="6917690" y="4858068"/>
            <a:ext cx="0" cy="215900"/>
          </a:xfrm>
          <a:prstGeom prst="line">
            <a:avLst/>
          </a:prstGeom>
          <a:ln w="9525" cap="flat" cmpd="sng">
            <a:solidFill>
              <a:schemeClr val="tx1"/>
            </a:solidFill>
            <a:prstDash val="solid"/>
            <a:round/>
            <a:headEnd type="none" w="med" len="med"/>
            <a:tailEnd type="triangle" w="med" len="med"/>
          </a:ln>
        </p:spPr>
        <p:txBody>
          <a:bodyPr anchor="t"/>
          <a:p>
            <a:pPr lvl="0" eaLnBrk="0" hangingPunct="0"/>
            <a:endParaRPr lang="zh-CN" altLang="en-US">
              <a:latin typeface="Arial" panose="020B0604020202020204" pitchFamily="34" charset="0"/>
              <a:ea typeface="宋体" panose="02010600030101010101" pitchFamily="2" charset="-122"/>
            </a:endParaRPr>
          </a:p>
        </p:txBody>
      </p:sp>
      <p:sp>
        <p:nvSpPr>
          <p:cNvPr id="5" name="Line 20"/>
          <p:cNvSpPr/>
          <p:nvPr/>
        </p:nvSpPr>
        <p:spPr>
          <a:xfrm>
            <a:off x="5838190" y="4858068"/>
            <a:ext cx="2159000" cy="1587"/>
          </a:xfrm>
          <a:prstGeom prst="line">
            <a:avLst/>
          </a:prstGeom>
          <a:ln w="9525" cap="flat" cmpd="sng">
            <a:solidFill>
              <a:schemeClr val="tx1"/>
            </a:solidFill>
            <a:prstDash val="solid"/>
            <a:round/>
            <a:headEnd type="none" w="med" len="med"/>
            <a:tailEnd type="none" w="med" len="med"/>
          </a:ln>
        </p:spPr>
        <p:txBody>
          <a:bodyPr anchor="t"/>
          <a:p>
            <a:pPr lvl="0" eaLnBrk="0" hangingPunct="0"/>
            <a:endParaRPr lang="zh-CN" altLang="en-US">
              <a:latin typeface="Arial" panose="020B0604020202020204" pitchFamily="34" charset="0"/>
              <a:ea typeface="宋体" panose="02010600030101010101" pitchFamily="2" charset="-122"/>
            </a:endParaRPr>
          </a:p>
        </p:txBody>
      </p:sp>
      <p:sp>
        <p:nvSpPr>
          <p:cNvPr id="6" name="箭头 537"/>
          <p:cNvSpPr/>
          <p:nvPr/>
        </p:nvSpPr>
        <p:spPr>
          <a:xfrm>
            <a:off x="7997190" y="4858068"/>
            <a:ext cx="0" cy="215900"/>
          </a:xfrm>
          <a:prstGeom prst="line">
            <a:avLst/>
          </a:prstGeom>
          <a:ln w="9525" cap="flat" cmpd="sng">
            <a:solidFill>
              <a:schemeClr val="tx1"/>
            </a:solidFill>
            <a:prstDash val="solid"/>
            <a:round/>
            <a:headEnd type="none" w="med" len="med"/>
            <a:tailEnd type="triangle" w="med" len="med"/>
          </a:ln>
        </p:spPr>
        <p:txBody>
          <a:bodyPr anchor="t"/>
          <a:p>
            <a:pPr lvl="0" eaLnBrk="0" hangingPunct="0"/>
            <a:endParaRPr lang="zh-CN" altLang="en-US">
              <a:latin typeface="Arial" panose="020B0604020202020204" pitchFamily="34" charset="0"/>
              <a:ea typeface="宋体" panose="02010600030101010101" pitchFamily="2" charset="-122"/>
            </a:endParaRPr>
          </a:p>
        </p:txBody>
      </p:sp>
      <p:sp>
        <p:nvSpPr>
          <p:cNvPr id="9" name="Rectangle 8"/>
          <p:cNvSpPr/>
          <p:nvPr/>
        </p:nvSpPr>
        <p:spPr>
          <a:xfrm>
            <a:off x="6319838" y="5073650"/>
            <a:ext cx="1511300" cy="576263"/>
          </a:xfrm>
          <a:prstGeom prst="rect">
            <a:avLst/>
          </a:prstGeom>
          <a:solidFill>
            <a:srgbClr val="339933"/>
          </a:solidFill>
          <a:ln w="9525" cap="flat" cmpd="sng">
            <a:solidFill>
              <a:schemeClr val="tx1"/>
            </a:solidFill>
            <a:prstDash val="solid"/>
            <a:miter/>
            <a:headEnd type="none" w="med" len="med"/>
            <a:tailEnd type="none" w="med" len="med"/>
          </a:ln>
        </p:spPr>
        <p:txBody>
          <a:bodyPr wrap="none" anchor="ctr"/>
          <a:p>
            <a:pPr lvl="0" algn="ctr" eaLnBrk="0" hangingPunct="0"/>
            <a:r>
              <a:rPr lang="zh-CN" altLang="zh-CN" sz="2000" dirty="0">
                <a:solidFill>
                  <a:schemeClr val="bg1"/>
                </a:solidFill>
                <a:latin typeface="Arial" panose="020B0604020202020204" pitchFamily="34" charset="0"/>
                <a:ea typeface="宋体" panose="02010600030101010101" pitchFamily="2" charset="-122"/>
                <a:sym typeface="Arial" panose="020B0604020202020204" pitchFamily="34" charset="0"/>
              </a:rPr>
              <a:t>瞬变脉冲群</a:t>
            </a:r>
            <a:endParaRPr lang="zh-CN" altLang="zh-CN" sz="2000" dirty="0">
              <a:solidFill>
                <a:schemeClr val="bg1"/>
              </a:solidFill>
              <a:latin typeface="Arial" panose="020B0604020202020204" pitchFamily="34" charset="0"/>
              <a:ea typeface="宋体" panose="02010600030101010101" pitchFamily="2" charset="-122"/>
              <a:sym typeface="Arial" panose="020B0604020202020204" pitchFamily="34" charset="0"/>
            </a:endParaRPr>
          </a:p>
        </p:txBody>
      </p:sp>
      <p:sp>
        <p:nvSpPr>
          <p:cNvPr id="10" name="矩形 23577"/>
          <p:cNvSpPr/>
          <p:nvPr/>
        </p:nvSpPr>
        <p:spPr>
          <a:xfrm>
            <a:off x="7831138" y="5076825"/>
            <a:ext cx="1296987" cy="574675"/>
          </a:xfrm>
          <a:prstGeom prst="rect">
            <a:avLst/>
          </a:prstGeom>
          <a:solidFill>
            <a:srgbClr val="339933"/>
          </a:solidFill>
          <a:ln w="9525" cap="flat" cmpd="sng">
            <a:solidFill>
              <a:schemeClr val="tx1"/>
            </a:solidFill>
            <a:prstDash val="solid"/>
            <a:miter/>
            <a:headEnd type="none" w="med" len="med"/>
            <a:tailEnd type="none" w="med" len="med"/>
          </a:ln>
        </p:spPr>
        <p:txBody>
          <a:bodyPr wrap="none" anchor="ctr"/>
          <a:p>
            <a:pPr lvl="0" algn="ctr" eaLnBrk="0" hangingPunct="0"/>
            <a:r>
              <a:rPr lang="zh-CN" altLang="en-US" sz="2000" b="1" dirty="0">
                <a:solidFill>
                  <a:schemeClr val="bg1"/>
                </a:solidFill>
                <a:latin typeface="Arial" panose="020B0604020202020204" pitchFamily="34" charset="0"/>
                <a:ea typeface="宋体" panose="02010600030101010101" pitchFamily="2" charset="-122"/>
                <a:sym typeface="Arial" panose="020B0604020202020204" pitchFamily="34" charset="0"/>
              </a:rPr>
              <a:t>浪涌冲击</a:t>
            </a:r>
            <a:endParaRPr lang="zh-CN" altLang="en-US" sz="2000" b="1" dirty="0">
              <a:solidFill>
                <a:schemeClr val="bg1"/>
              </a:solidFill>
              <a:latin typeface="Arial" panose="020B0604020202020204" pitchFamily="34" charset="0"/>
              <a:ea typeface="宋体" panose="02010600030101010101" pitchFamily="2" charset="-122"/>
              <a:sym typeface="Arial" panose="020B0604020202020204" pitchFamily="34" charset="0"/>
            </a:endParaRPr>
          </a:p>
        </p:txBody>
      </p:sp>
    </p:spTree>
  </p:cSld>
  <p:clrMapOvr>
    <a:masterClrMapping/>
  </p:clrMapOvr>
</p:sld>
</file>

<file path=ppt/theme/theme1.xml><?xml version="1.0" encoding="utf-8"?>
<a:theme xmlns:a="http://schemas.openxmlformats.org/drawingml/2006/main" name="Office 主题_13">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3C1DA"/>
      </a:accent5>
      <a:accent6>
        <a:srgbClr val="AC4744"/>
      </a:accent6>
      <a:hlink>
        <a:srgbClr val="0000FF"/>
      </a:hlink>
      <a:folHlink>
        <a:srgbClr val="800080"/>
      </a:folHlink>
    </a:clrScheme>
    <a:fontScheme name="">
      <a:majorFont>
        <a:latin typeface="Arial"/>
        <a:ea typeface="宋体"/>
        <a:cs typeface=""/>
      </a:majorFont>
      <a:minorFont>
        <a:latin typeface="Arial"/>
        <a:ea typeface="宋体"/>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3C1DA"/>
        </a:accent5>
        <a:accent6>
          <a:srgbClr val="AC4744"/>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_14">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3C1DA"/>
      </a:accent5>
      <a:accent6>
        <a:srgbClr val="AC4744"/>
      </a:accent6>
      <a:hlink>
        <a:srgbClr val="0000FF"/>
      </a:hlink>
      <a:folHlink>
        <a:srgbClr val="800080"/>
      </a:folHlink>
    </a:clrScheme>
    <a:fontScheme name="">
      <a:majorFont>
        <a:latin typeface="Arial"/>
        <a:ea typeface="宋体"/>
        <a:cs typeface=""/>
      </a:majorFont>
      <a:minorFont>
        <a:latin typeface="Arial"/>
        <a:ea typeface="宋体"/>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3C1DA"/>
        </a:accent5>
        <a:accent6>
          <a:srgbClr val="AC4744"/>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_16">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3C1DA"/>
      </a:accent5>
      <a:accent6>
        <a:srgbClr val="AC4744"/>
      </a:accent6>
      <a:hlink>
        <a:srgbClr val="0000FF"/>
      </a:hlink>
      <a:folHlink>
        <a:srgbClr val="800080"/>
      </a:folHlink>
    </a:clrScheme>
    <a:fontScheme name="">
      <a:majorFont>
        <a:latin typeface="Arial"/>
        <a:ea typeface="宋体"/>
        <a:cs typeface=""/>
      </a:majorFont>
      <a:minorFont>
        <a:latin typeface="Arial"/>
        <a:ea typeface="宋体"/>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3C1DA"/>
        </a:accent5>
        <a:accent6>
          <a:srgbClr val="AC4744"/>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_15">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3C1DA"/>
      </a:accent5>
      <a:accent6>
        <a:srgbClr val="AC4744"/>
      </a:accent6>
      <a:hlink>
        <a:srgbClr val="0000FF"/>
      </a:hlink>
      <a:folHlink>
        <a:srgbClr val="800080"/>
      </a:folHlink>
    </a:clrScheme>
    <a:fontScheme name="">
      <a:majorFont>
        <a:latin typeface="Arial"/>
        <a:ea typeface="宋体"/>
        <a:cs typeface=""/>
      </a:majorFont>
      <a:minorFont>
        <a:latin typeface="Arial"/>
        <a:ea typeface="宋体"/>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3C1DA"/>
        </a:accent5>
        <a:accent6>
          <a:srgbClr val="AC4744"/>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_21">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3C1DA"/>
      </a:accent5>
      <a:accent6>
        <a:srgbClr val="AC4744"/>
      </a:accent6>
      <a:hlink>
        <a:srgbClr val="0000FF"/>
      </a:hlink>
      <a:folHlink>
        <a:srgbClr val="800080"/>
      </a:folHlink>
    </a:clrScheme>
    <a:fontScheme name="">
      <a:majorFont>
        <a:latin typeface="Arial"/>
        <a:ea typeface="宋体"/>
        <a:cs typeface=""/>
      </a:majorFont>
      <a:minorFont>
        <a:latin typeface="Arial"/>
        <a:ea typeface="宋体"/>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3C1DA"/>
        </a:accent5>
        <a:accent6>
          <a:srgbClr val="AC4744"/>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_22">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3C1DA"/>
      </a:accent5>
      <a:accent6>
        <a:srgbClr val="AC4744"/>
      </a:accent6>
      <a:hlink>
        <a:srgbClr val="0000FF"/>
      </a:hlink>
      <a:folHlink>
        <a:srgbClr val="800080"/>
      </a:folHlink>
    </a:clrScheme>
    <a:fontScheme name="">
      <a:majorFont>
        <a:latin typeface="Arial"/>
        <a:ea typeface="宋体"/>
        <a:cs typeface=""/>
      </a:majorFont>
      <a:minorFont>
        <a:latin typeface="Arial"/>
        <a:ea typeface="宋体"/>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3C1DA"/>
        </a:accent5>
        <a:accent6>
          <a:srgbClr val="AC4744"/>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_23">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3C1DA"/>
      </a:accent5>
      <a:accent6>
        <a:srgbClr val="AC4744"/>
      </a:accent6>
      <a:hlink>
        <a:srgbClr val="0000FF"/>
      </a:hlink>
      <a:folHlink>
        <a:srgbClr val="800080"/>
      </a:folHlink>
    </a:clrScheme>
    <a:fontScheme name="">
      <a:majorFont>
        <a:latin typeface="Arial"/>
        <a:ea typeface="宋体"/>
        <a:cs typeface=""/>
      </a:majorFont>
      <a:minorFont>
        <a:latin typeface="Arial"/>
        <a:ea typeface="宋体"/>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3C1DA"/>
        </a:accent5>
        <a:accent6>
          <a:srgbClr val="AC4744"/>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主题_24">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3C1DA"/>
      </a:accent5>
      <a:accent6>
        <a:srgbClr val="AC4744"/>
      </a:accent6>
      <a:hlink>
        <a:srgbClr val="0000FF"/>
      </a:hlink>
      <a:folHlink>
        <a:srgbClr val="800080"/>
      </a:folHlink>
    </a:clrScheme>
    <a:fontScheme name="">
      <a:majorFont>
        <a:latin typeface="Arial"/>
        <a:ea typeface="宋体"/>
        <a:cs typeface=""/>
      </a:majorFont>
      <a:minorFont>
        <a:latin typeface="Arial"/>
        <a:ea typeface="宋体"/>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3C1DA"/>
        </a:accent5>
        <a:accent6>
          <a:srgbClr val="AC4744"/>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3C1DA"/>
      </a:accent5>
      <a:accent6>
        <a:srgbClr val="AC4744"/>
      </a:accent6>
      <a:hlink>
        <a:srgbClr val="0000FF"/>
      </a:hlink>
      <a:folHlink>
        <a:srgbClr val="800080"/>
      </a:folHlink>
    </a:clrScheme>
    <a:fontScheme name="Cambria-Calibri">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8041</Words>
  <Application>WPS 演示</Application>
  <PresentationFormat>全屏显示(4:3)</PresentationFormat>
  <Paragraphs>1315</Paragraphs>
  <Slides>71</Slides>
  <Notes>0</Notes>
  <HiddenSlides>0</HiddenSlides>
  <MMClips>0</MMClips>
  <ScaleCrop>false</ScaleCrop>
  <HeadingPairs>
    <vt:vector size="8" baseType="variant">
      <vt:variant>
        <vt:lpstr>已用的字体</vt:lpstr>
      </vt:variant>
      <vt:variant>
        <vt:i4>12</vt:i4>
      </vt:variant>
      <vt:variant>
        <vt:lpstr>主题</vt:lpstr>
      </vt:variant>
      <vt:variant>
        <vt:i4>8</vt:i4>
      </vt:variant>
      <vt:variant>
        <vt:lpstr>嵌入 OLE 服务器</vt:lpstr>
      </vt:variant>
      <vt:variant>
        <vt:i4>23</vt:i4>
      </vt:variant>
      <vt:variant>
        <vt:lpstr>幻灯片标题</vt:lpstr>
      </vt:variant>
      <vt:variant>
        <vt:i4>71</vt:i4>
      </vt:variant>
    </vt:vector>
  </HeadingPairs>
  <TitlesOfParts>
    <vt:vector size="114" baseType="lpstr">
      <vt:lpstr>Arial</vt:lpstr>
      <vt:lpstr>宋体</vt:lpstr>
      <vt:lpstr>Wingdings</vt:lpstr>
      <vt:lpstr>Calibri</vt:lpstr>
      <vt:lpstr>微软雅黑</vt:lpstr>
      <vt:lpstr>Arial Unicode MS</vt:lpstr>
      <vt:lpstr>Times New Roman</vt:lpstr>
      <vt:lpstr>Arial</vt:lpstr>
      <vt:lpstr>Calibri</vt:lpstr>
      <vt:lpstr>Cambria</vt:lpstr>
      <vt:lpstr>Arial Unicode MS</vt:lpstr>
      <vt:lpstr>黑体</vt:lpstr>
      <vt:lpstr>Office 主题_13</vt:lpstr>
      <vt:lpstr>Office 主题_14</vt:lpstr>
      <vt:lpstr>Office 主题_16</vt:lpstr>
      <vt:lpstr>Office 主题_15</vt:lpstr>
      <vt:lpstr>Office 主题_21</vt:lpstr>
      <vt:lpstr>Office 主题_22</vt:lpstr>
      <vt:lpstr>Office 主题_23</vt:lpstr>
      <vt:lpstr>Office 主题_24</vt:lpstr>
      <vt:lpstr>PBrush</vt:lpstr>
      <vt:lpstr>PBrush</vt:lpstr>
      <vt:lpstr>PBrush</vt:lpstr>
      <vt:lpstr>PBrush</vt:lpstr>
      <vt:lpstr>PBrush</vt:lpstr>
      <vt:lpstr>PBrush</vt:lpstr>
      <vt:lpstr>PBrush</vt:lpstr>
      <vt:lpstr>PBrush</vt:lpstr>
      <vt:lpstr>PBrush</vt:lpstr>
      <vt:lpstr>PBrush</vt:lpstr>
      <vt:lpstr>PBrush</vt:lpstr>
      <vt:lpstr>PBrush</vt:lpstr>
      <vt:lpstr>PBrush</vt:lpstr>
      <vt:lpstr>Paint.Picture</vt:lpstr>
      <vt:lpstr>Paint.Picture</vt:lpstr>
      <vt:lpstr>Paint.Picture</vt:lpstr>
      <vt:lpstr>Paint.Picture</vt:lpstr>
      <vt:lpstr>Paint.Picture</vt:lpstr>
      <vt:lpstr>Paint.Picture</vt:lpstr>
      <vt:lpstr>Paint.Picture</vt:lpstr>
      <vt:lpstr>PBrush</vt:lpstr>
      <vt:lpstr>PBrush</vt:lpstr>
      <vt:lpstr>PBrush</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liuna</dc:creator>
  <cp:lastModifiedBy>NTKO</cp:lastModifiedBy>
  <cp:revision>24</cp:revision>
  <dcterms:created xsi:type="dcterms:W3CDTF">2013-06-26T13:25:00Z</dcterms:created>
  <dcterms:modified xsi:type="dcterms:W3CDTF">2018-10-09T02:30:07Z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2052-10.1.0.7224</vt:lpwstr>
  </property>
</Properties>
</file>