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vml" ContentType="application/vnd.openxmlformats-officedocument.vmlDrawing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4" r:id="rId3"/>
    <p:sldId id="275" r:id="rId4"/>
    <p:sldId id="277" r:id="rId5"/>
    <p:sldId id="279" r:id="rId6"/>
    <p:sldId id="294" r:id="rId7"/>
    <p:sldId id="280" r:id="rId8"/>
    <p:sldId id="278" r:id="rId9"/>
    <p:sldId id="285" r:id="rId10"/>
    <p:sldId id="283" r:id="rId11"/>
    <p:sldId id="289" r:id="rId12"/>
    <p:sldId id="288" r:id="rId13"/>
    <p:sldId id="284" r:id="rId14"/>
    <p:sldId id="291" r:id="rId15"/>
    <p:sldId id="286" r:id="rId16"/>
    <p:sldId id="287" r:id="rId17"/>
    <p:sldId id="290" r:id="rId18"/>
    <p:sldId id="282" r:id="rId19"/>
    <p:sldId id="257" r:id="rId20"/>
    <p:sldId id="258" r:id="rId21"/>
    <p:sldId id="259" r:id="rId22"/>
    <p:sldId id="260" r:id="rId23"/>
    <p:sldId id="292" r:id="rId24"/>
    <p:sldId id="264" r:id="rId25"/>
    <p:sldId id="262" r:id="rId26"/>
    <p:sldId id="293" r:id="rId27"/>
    <p:sldId id="268" r:id="rId28"/>
    <p:sldId id="269" r:id="rId29"/>
    <p:sldId id="271" r:id="rId30"/>
    <p:sldId id="266" r:id="rId31"/>
    <p:sldId id="273" r:id="rId3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2" autoAdjust="0"/>
    <p:restoredTop sz="94660"/>
  </p:normalViewPr>
  <p:slideViewPr>
    <p:cSldViewPr>
      <p:cViewPr>
        <p:scale>
          <a:sx n="75" d="100"/>
          <a:sy n="75" d="100"/>
        </p:scale>
        <p:origin x="-1242" y="-2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50AC67-2EAD-4C43-8F68-A74AD6FD87D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9607E11-1775-4319-AE6B-EB701A027B99}">
      <dgm:prSet phldrT="[文本]" custT="1"/>
      <dgm:spPr/>
      <dgm:t>
        <a:bodyPr/>
        <a:lstStyle/>
        <a:p>
          <a:r>
            <a: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2009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41721A7-E6D3-4A49-8BCC-4C77EADA872E}" type="parTrans" cxnId="{7142470F-D8A1-43C1-9821-D3A2A832917C}">
      <dgm:prSet/>
      <dgm:spPr/>
      <dgm:t>
        <a:bodyPr/>
        <a:lstStyle/>
        <a:p>
          <a:endParaRPr lang="zh-CN" altLang="en-US"/>
        </a:p>
      </dgm:t>
    </dgm:pt>
    <dgm:pt modelId="{0FFCFFA4-A383-4C10-BB28-A93DA69E4327}" type="sibTrans" cxnId="{7142470F-D8A1-43C1-9821-D3A2A832917C}">
      <dgm:prSet/>
      <dgm:spPr/>
      <dgm:t>
        <a:bodyPr/>
        <a:lstStyle/>
        <a:p>
          <a:endParaRPr lang="zh-CN" altLang="en-US"/>
        </a:p>
      </dgm:t>
    </dgm:pt>
    <dgm:pt modelId="{229AF8BA-43B4-4508-B137-D9BEBBA6B97A}">
      <dgm:prSet phldrT="[文本]" custT="1"/>
      <dgm:spPr/>
      <dgm:t>
        <a:bodyPr/>
        <a:lstStyle/>
        <a:p>
          <a:r>
            <a: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2011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5FC55FC-3086-4211-8162-6094E6540D8D}" type="parTrans" cxnId="{0DD353AD-93CC-49DE-9AE8-D07D1E1D0D00}">
      <dgm:prSet/>
      <dgm:spPr/>
      <dgm:t>
        <a:bodyPr/>
        <a:lstStyle/>
        <a:p>
          <a:endParaRPr lang="zh-CN" altLang="en-US"/>
        </a:p>
      </dgm:t>
    </dgm:pt>
    <dgm:pt modelId="{27F01B5B-DCB1-45EF-AD50-C99A5944239C}" type="sibTrans" cxnId="{0DD353AD-93CC-49DE-9AE8-D07D1E1D0D00}">
      <dgm:prSet/>
      <dgm:spPr/>
      <dgm:t>
        <a:bodyPr/>
        <a:lstStyle/>
        <a:p>
          <a:endParaRPr lang="zh-CN" altLang="en-US"/>
        </a:p>
      </dgm:t>
    </dgm:pt>
    <dgm:pt modelId="{DA0E94ED-3F1D-4BF3-A4D3-C2ECC1949585}">
      <dgm:prSet phldrT="[文本]" custT="1"/>
      <dgm:spPr/>
      <dgm:t>
        <a:bodyPr/>
        <a:lstStyle/>
        <a:p>
          <a:r>
            <a: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2012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E310CDC-1939-4113-985D-1C6A1B136F4F}" type="parTrans" cxnId="{1F96D42E-76FD-45B3-9EE6-B569EFDCF4B8}">
      <dgm:prSet/>
      <dgm:spPr/>
      <dgm:t>
        <a:bodyPr/>
        <a:lstStyle/>
        <a:p>
          <a:endParaRPr lang="zh-CN" altLang="en-US"/>
        </a:p>
      </dgm:t>
    </dgm:pt>
    <dgm:pt modelId="{3C7808F5-B72C-409F-9938-C0AED27C99A1}" type="sibTrans" cxnId="{1F96D42E-76FD-45B3-9EE6-B569EFDCF4B8}">
      <dgm:prSet/>
      <dgm:spPr/>
      <dgm:t>
        <a:bodyPr/>
        <a:lstStyle/>
        <a:p>
          <a:endParaRPr lang="zh-CN" altLang="en-US"/>
        </a:p>
      </dgm:t>
    </dgm:pt>
    <dgm:pt modelId="{8B1C1CED-D705-433C-A8F1-9D4E9AACECE1}">
      <dgm:prSet phldrT="[文本]" custT="1"/>
      <dgm:spPr/>
      <dgm:t>
        <a:bodyPr/>
        <a:lstStyle/>
        <a:p>
          <a:r>
            <a: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2014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113E8DD-0451-496A-BC78-70A43CBABFF1}" type="parTrans" cxnId="{D3BA831F-EE22-42ED-A50B-A33EAC9AF41A}">
      <dgm:prSet/>
      <dgm:spPr/>
      <dgm:t>
        <a:bodyPr/>
        <a:lstStyle/>
        <a:p>
          <a:endParaRPr lang="zh-CN" altLang="en-US"/>
        </a:p>
      </dgm:t>
    </dgm:pt>
    <dgm:pt modelId="{A4201443-607B-40E5-B65A-5016A5520A8B}" type="sibTrans" cxnId="{D3BA831F-EE22-42ED-A50B-A33EAC9AF41A}">
      <dgm:prSet/>
      <dgm:spPr/>
      <dgm:t>
        <a:bodyPr/>
        <a:lstStyle/>
        <a:p>
          <a:endParaRPr lang="zh-CN" altLang="en-US"/>
        </a:p>
      </dgm:t>
    </dgm:pt>
    <dgm:pt modelId="{D69BCFC1-115E-4175-BE57-CA334E041D53}">
      <dgm:prSet phldrT="[文本]" custT="1"/>
      <dgm:spPr/>
      <dgm:t>
        <a:bodyPr/>
        <a:lstStyle/>
        <a:p>
          <a:r>
            <a: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2015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CDC891B-0D09-4A75-85A1-ADF2577B5DEE}" type="parTrans" cxnId="{C963906D-8F28-4809-A398-78E1C437F327}">
      <dgm:prSet/>
      <dgm:spPr/>
      <dgm:t>
        <a:bodyPr/>
        <a:lstStyle/>
        <a:p>
          <a:endParaRPr lang="zh-CN" altLang="en-US"/>
        </a:p>
      </dgm:t>
    </dgm:pt>
    <dgm:pt modelId="{84073B1F-F20D-4E33-B392-0B3D8D5BFF6F}" type="sibTrans" cxnId="{C963906D-8F28-4809-A398-78E1C437F327}">
      <dgm:prSet/>
      <dgm:spPr/>
      <dgm:t>
        <a:bodyPr/>
        <a:lstStyle/>
        <a:p>
          <a:endParaRPr lang="zh-CN" altLang="en-US"/>
        </a:p>
      </dgm:t>
    </dgm:pt>
    <dgm:pt modelId="{E415AB47-9C3F-468A-8EC1-0E032B846C1B}">
      <dgm:prSet phldrT="[文本]" custT="1"/>
      <dgm:spPr/>
      <dgm:t>
        <a:bodyPr/>
        <a:lstStyle/>
        <a:p>
          <a:r>
            <a: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2016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9096727-0146-4598-8C81-C48AA8888F61}" type="parTrans" cxnId="{A34B4C36-B7C4-4876-97F5-8A5BF151C83A}">
      <dgm:prSet/>
      <dgm:spPr/>
      <dgm:t>
        <a:bodyPr/>
        <a:lstStyle/>
        <a:p>
          <a:endParaRPr lang="zh-CN" altLang="en-US"/>
        </a:p>
      </dgm:t>
    </dgm:pt>
    <dgm:pt modelId="{2FC81779-C53E-4DDE-BF85-E2261B685404}" type="sibTrans" cxnId="{A34B4C36-B7C4-4876-97F5-8A5BF151C83A}">
      <dgm:prSet/>
      <dgm:spPr/>
      <dgm:t>
        <a:bodyPr/>
        <a:lstStyle/>
        <a:p>
          <a:endParaRPr lang="zh-CN" altLang="en-US"/>
        </a:p>
      </dgm:t>
    </dgm:pt>
    <dgm:pt modelId="{E4E24144-C058-4F4A-820C-8AD1505B0CD7}">
      <dgm:prSet phldrT="[文本]" custT="1"/>
      <dgm:spPr/>
      <dgm:t>
        <a:bodyPr/>
        <a:lstStyle/>
        <a:p>
          <a:r>
            <a: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2016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9E48D47-7EB2-4E10-8000-EA9572EDAAE0}" type="parTrans" cxnId="{50AE7C51-5440-44D9-81CF-CAD4B3D7EC53}">
      <dgm:prSet/>
      <dgm:spPr/>
      <dgm:t>
        <a:bodyPr/>
        <a:lstStyle/>
        <a:p>
          <a:endParaRPr lang="zh-CN" altLang="en-US"/>
        </a:p>
      </dgm:t>
    </dgm:pt>
    <dgm:pt modelId="{E8F87DC0-E653-4FF1-BC65-E815BB93B353}" type="sibTrans" cxnId="{50AE7C51-5440-44D9-81CF-CAD4B3D7EC53}">
      <dgm:prSet/>
      <dgm:spPr/>
      <dgm:t>
        <a:bodyPr/>
        <a:lstStyle/>
        <a:p>
          <a:endParaRPr lang="zh-CN" altLang="en-US"/>
        </a:p>
      </dgm:t>
    </dgm:pt>
    <dgm:pt modelId="{AA43DBC5-2F85-4079-856C-463169E3FD15}">
      <dgm:prSet phldrT="[文本]" custT="1"/>
      <dgm:spPr/>
      <dgm:t>
        <a:bodyPr/>
        <a:lstStyle/>
        <a:p>
          <a:r>
            <a: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2017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07031FC-9055-4172-8FFC-0A54C80BE59D}" type="parTrans" cxnId="{D30DF145-55DB-4E3E-9B24-0EF0C3D1DDD3}">
      <dgm:prSet/>
      <dgm:spPr/>
      <dgm:t>
        <a:bodyPr/>
        <a:lstStyle/>
        <a:p>
          <a:endParaRPr lang="zh-CN" altLang="en-US"/>
        </a:p>
      </dgm:t>
    </dgm:pt>
    <dgm:pt modelId="{280DF9CB-4D59-4524-AA5E-8B1788252DFF}" type="sibTrans" cxnId="{D30DF145-55DB-4E3E-9B24-0EF0C3D1DDD3}">
      <dgm:prSet/>
      <dgm:spPr/>
      <dgm:t>
        <a:bodyPr/>
        <a:lstStyle/>
        <a:p>
          <a:endParaRPr lang="zh-CN" altLang="en-US"/>
        </a:p>
      </dgm:t>
    </dgm:pt>
    <dgm:pt modelId="{0733B2B6-FCC7-4F1C-A33C-82E65AE31D4A}" type="pres">
      <dgm:prSet presAssocID="{2350AC67-2EAD-4C43-8F68-A74AD6FD87D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CC42870B-D702-45B7-B0CA-242150A7F559}" type="pres">
      <dgm:prSet presAssocID="{59607E11-1775-4319-AE6B-EB701A027B99}" presName="composite" presStyleCnt="0"/>
      <dgm:spPr/>
    </dgm:pt>
    <dgm:pt modelId="{DFBC90EA-F922-4A86-A5DD-7A8185128290}" type="pres">
      <dgm:prSet presAssocID="{59607E11-1775-4319-AE6B-EB701A027B99}" presName="LShape" presStyleLbl="alignNode1" presStyleIdx="0" presStyleCnt="15"/>
      <dgm:spPr>
        <a:ln>
          <a:noFill/>
        </a:ln>
      </dgm:spPr>
      <dgm:t>
        <a:bodyPr/>
        <a:lstStyle/>
        <a:p>
          <a:endParaRPr lang="zh-CN" altLang="en-US"/>
        </a:p>
      </dgm:t>
    </dgm:pt>
    <dgm:pt modelId="{B32E04C4-B750-4CA9-91FF-4C6071BCD49F}" type="pres">
      <dgm:prSet presAssocID="{59607E11-1775-4319-AE6B-EB701A027B99}" presName="ParentText" presStyleLbl="revTx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B19259-70D9-458B-8842-31BA2DEF915D}" type="pres">
      <dgm:prSet presAssocID="{59607E11-1775-4319-AE6B-EB701A027B99}" presName="Triangle" presStyleLbl="alignNode1" presStyleIdx="1" presStyleCnt="15"/>
      <dgm:spPr>
        <a:ln>
          <a:noFill/>
        </a:ln>
      </dgm:spPr>
      <dgm:t>
        <a:bodyPr/>
        <a:lstStyle/>
        <a:p>
          <a:endParaRPr lang="zh-CN" altLang="en-US"/>
        </a:p>
      </dgm:t>
    </dgm:pt>
    <dgm:pt modelId="{3CE49290-1DAD-478A-8E4A-C012CE8B5587}" type="pres">
      <dgm:prSet presAssocID="{0FFCFFA4-A383-4C10-BB28-A93DA69E4327}" presName="sibTrans" presStyleCnt="0"/>
      <dgm:spPr/>
    </dgm:pt>
    <dgm:pt modelId="{CAFD8934-B152-462D-857E-6A0FEF24C782}" type="pres">
      <dgm:prSet presAssocID="{0FFCFFA4-A383-4C10-BB28-A93DA69E4327}" presName="space" presStyleCnt="0"/>
      <dgm:spPr/>
    </dgm:pt>
    <dgm:pt modelId="{1D038411-449A-4673-9FC5-630537809437}" type="pres">
      <dgm:prSet presAssocID="{229AF8BA-43B4-4508-B137-D9BEBBA6B97A}" presName="composite" presStyleCnt="0"/>
      <dgm:spPr/>
    </dgm:pt>
    <dgm:pt modelId="{D42027AC-18DA-48B5-B90B-F3641E5C8771}" type="pres">
      <dgm:prSet presAssocID="{229AF8BA-43B4-4508-B137-D9BEBBA6B97A}" presName="LShape" presStyleLbl="alignNode1" presStyleIdx="2" presStyleCnt="15"/>
      <dgm:spPr>
        <a:ln>
          <a:noFill/>
        </a:ln>
      </dgm:spPr>
      <dgm:t>
        <a:bodyPr/>
        <a:lstStyle/>
        <a:p>
          <a:endParaRPr lang="zh-CN" altLang="en-US"/>
        </a:p>
      </dgm:t>
    </dgm:pt>
    <dgm:pt modelId="{9893523F-F46C-4F2A-9509-B494BFCC95E5}" type="pres">
      <dgm:prSet presAssocID="{229AF8BA-43B4-4508-B137-D9BEBBA6B97A}" presName="ParentText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91FB359-544A-45D8-A0FC-EA9CC2DF97AF}" type="pres">
      <dgm:prSet presAssocID="{229AF8BA-43B4-4508-B137-D9BEBBA6B97A}" presName="Triangle" presStyleLbl="alignNode1" presStyleIdx="3" presStyleCnt="15"/>
      <dgm:spPr>
        <a:ln>
          <a:noFill/>
        </a:ln>
      </dgm:spPr>
      <dgm:t>
        <a:bodyPr/>
        <a:lstStyle/>
        <a:p>
          <a:endParaRPr lang="zh-CN" altLang="en-US"/>
        </a:p>
      </dgm:t>
    </dgm:pt>
    <dgm:pt modelId="{225F639F-DF91-42D5-B189-FAAE86B4348A}" type="pres">
      <dgm:prSet presAssocID="{27F01B5B-DCB1-45EF-AD50-C99A5944239C}" presName="sibTrans" presStyleCnt="0"/>
      <dgm:spPr/>
    </dgm:pt>
    <dgm:pt modelId="{C4B21294-D981-401C-90CC-F72B50193AE2}" type="pres">
      <dgm:prSet presAssocID="{27F01B5B-DCB1-45EF-AD50-C99A5944239C}" presName="space" presStyleCnt="0"/>
      <dgm:spPr/>
    </dgm:pt>
    <dgm:pt modelId="{205DD5A2-923D-499E-89E5-AA28DE227F7E}" type="pres">
      <dgm:prSet presAssocID="{DA0E94ED-3F1D-4BF3-A4D3-C2ECC1949585}" presName="composite" presStyleCnt="0"/>
      <dgm:spPr/>
    </dgm:pt>
    <dgm:pt modelId="{708FF8FA-06CE-4D69-9E0D-E0F549B7A442}" type="pres">
      <dgm:prSet presAssocID="{DA0E94ED-3F1D-4BF3-A4D3-C2ECC1949585}" presName="LShape" presStyleLbl="alignNode1" presStyleIdx="4" presStyleCnt="15"/>
      <dgm:spPr>
        <a:ln>
          <a:noFill/>
        </a:ln>
      </dgm:spPr>
      <dgm:t>
        <a:bodyPr/>
        <a:lstStyle/>
        <a:p>
          <a:endParaRPr lang="zh-CN" altLang="en-US"/>
        </a:p>
      </dgm:t>
    </dgm:pt>
    <dgm:pt modelId="{641168E0-FE7B-422B-BCF9-7CF812425C8A}" type="pres">
      <dgm:prSet presAssocID="{DA0E94ED-3F1D-4BF3-A4D3-C2ECC1949585}" presName="ParentText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23A8786-F265-4423-9ABE-705D69D9CE85}" type="pres">
      <dgm:prSet presAssocID="{DA0E94ED-3F1D-4BF3-A4D3-C2ECC1949585}" presName="Triangle" presStyleLbl="alignNode1" presStyleIdx="5" presStyleCnt="15"/>
      <dgm:spPr>
        <a:ln>
          <a:noFill/>
        </a:ln>
      </dgm:spPr>
      <dgm:t>
        <a:bodyPr/>
        <a:lstStyle/>
        <a:p>
          <a:endParaRPr lang="zh-CN" altLang="en-US"/>
        </a:p>
      </dgm:t>
    </dgm:pt>
    <dgm:pt modelId="{BAE215C0-2B5F-4E0A-B52D-3CA455F71464}" type="pres">
      <dgm:prSet presAssocID="{3C7808F5-B72C-409F-9938-C0AED27C99A1}" presName="sibTrans" presStyleCnt="0"/>
      <dgm:spPr/>
    </dgm:pt>
    <dgm:pt modelId="{C13B4F46-2C16-421E-AA97-163CF58C7124}" type="pres">
      <dgm:prSet presAssocID="{3C7808F5-B72C-409F-9938-C0AED27C99A1}" presName="space" presStyleCnt="0"/>
      <dgm:spPr/>
    </dgm:pt>
    <dgm:pt modelId="{E73BA20E-02AE-4CCB-93C0-457E004CD07B}" type="pres">
      <dgm:prSet presAssocID="{8B1C1CED-D705-433C-A8F1-9D4E9AACECE1}" presName="composite" presStyleCnt="0"/>
      <dgm:spPr/>
    </dgm:pt>
    <dgm:pt modelId="{B6C30361-DEC2-4B16-AE6E-10EC1DDD323E}" type="pres">
      <dgm:prSet presAssocID="{8B1C1CED-D705-433C-A8F1-9D4E9AACECE1}" presName="LShape" presStyleLbl="alignNode1" presStyleIdx="6" presStyleCnt="15"/>
      <dgm:spPr>
        <a:ln>
          <a:noFill/>
        </a:ln>
      </dgm:spPr>
      <dgm:t>
        <a:bodyPr/>
        <a:lstStyle/>
        <a:p>
          <a:endParaRPr lang="zh-CN" altLang="en-US"/>
        </a:p>
      </dgm:t>
    </dgm:pt>
    <dgm:pt modelId="{B6B31C58-8F8C-4311-A4B6-139947C42C09}" type="pres">
      <dgm:prSet presAssocID="{8B1C1CED-D705-433C-A8F1-9D4E9AACECE1}" presName="ParentText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F67003C-E0D9-457B-B549-FF5CA38DF081}" type="pres">
      <dgm:prSet presAssocID="{8B1C1CED-D705-433C-A8F1-9D4E9AACECE1}" presName="Triangle" presStyleLbl="alignNode1" presStyleIdx="7" presStyleCnt="15"/>
      <dgm:spPr>
        <a:ln>
          <a:noFill/>
        </a:ln>
      </dgm:spPr>
      <dgm:t>
        <a:bodyPr/>
        <a:lstStyle/>
        <a:p>
          <a:endParaRPr lang="zh-CN" altLang="en-US"/>
        </a:p>
      </dgm:t>
    </dgm:pt>
    <dgm:pt modelId="{977BF7F1-9BE4-4FD1-8B73-FFBD15433218}" type="pres">
      <dgm:prSet presAssocID="{A4201443-607B-40E5-B65A-5016A5520A8B}" presName="sibTrans" presStyleCnt="0"/>
      <dgm:spPr/>
    </dgm:pt>
    <dgm:pt modelId="{57B0275A-AAB2-410A-B71E-1FCD61CF2C28}" type="pres">
      <dgm:prSet presAssocID="{A4201443-607B-40E5-B65A-5016A5520A8B}" presName="space" presStyleCnt="0"/>
      <dgm:spPr/>
    </dgm:pt>
    <dgm:pt modelId="{7246200E-66B0-4914-BB31-03E96352A104}" type="pres">
      <dgm:prSet presAssocID="{D69BCFC1-115E-4175-BE57-CA334E041D53}" presName="composite" presStyleCnt="0"/>
      <dgm:spPr/>
    </dgm:pt>
    <dgm:pt modelId="{E9AEF53D-BB26-4985-A2C2-EBB09B564B79}" type="pres">
      <dgm:prSet presAssocID="{D69BCFC1-115E-4175-BE57-CA334E041D53}" presName="LShape" presStyleLbl="alignNode1" presStyleIdx="8" presStyleCnt="15"/>
      <dgm:spPr>
        <a:ln>
          <a:noFill/>
        </a:ln>
      </dgm:spPr>
      <dgm:t>
        <a:bodyPr/>
        <a:lstStyle/>
        <a:p>
          <a:endParaRPr lang="zh-CN" altLang="en-US"/>
        </a:p>
      </dgm:t>
    </dgm:pt>
    <dgm:pt modelId="{FA18C58B-81B4-447B-84F9-323D9332531B}" type="pres">
      <dgm:prSet presAssocID="{D69BCFC1-115E-4175-BE57-CA334E041D53}" presName="ParentText" presStyleLbl="revTx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1F36B54-6265-48DA-B38C-B0D324065F84}" type="pres">
      <dgm:prSet presAssocID="{D69BCFC1-115E-4175-BE57-CA334E041D53}" presName="Triangle" presStyleLbl="alignNode1" presStyleIdx="9" presStyleCnt="15"/>
      <dgm:spPr>
        <a:ln>
          <a:noFill/>
        </a:ln>
      </dgm:spPr>
      <dgm:t>
        <a:bodyPr/>
        <a:lstStyle/>
        <a:p>
          <a:endParaRPr lang="zh-CN" altLang="en-US"/>
        </a:p>
      </dgm:t>
    </dgm:pt>
    <dgm:pt modelId="{F2FF58F8-51E0-4FAF-87CA-77C14D77BC58}" type="pres">
      <dgm:prSet presAssocID="{84073B1F-F20D-4E33-B392-0B3D8D5BFF6F}" presName="sibTrans" presStyleCnt="0"/>
      <dgm:spPr/>
    </dgm:pt>
    <dgm:pt modelId="{4C14EFB9-B6EB-4BA3-B09B-BCCA5870550E}" type="pres">
      <dgm:prSet presAssocID="{84073B1F-F20D-4E33-B392-0B3D8D5BFF6F}" presName="space" presStyleCnt="0"/>
      <dgm:spPr/>
    </dgm:pt>
    <dgm:pt modelId="{04938D97-5372-451F-8CC9-4E0389FA72CF}" type="pres">
      <dgm:prSet presAssocID="{E415AB47-9C3F-468A-8EC1-0E032B846C1B}" presName="composite" presStyleCnt="0"/>
      <dgm:spPr/>
    </dgm:pt>
    <dgm:pt modelId="{8046FC42-D73B-411B-A80C-EA3CD901B875}" type="pres">
      <dgm:prSet presAssocID="{E415AB47-9C3F-468A-8EC1-0E032B846C1B}" presName="LShape" presStyleLbl="alignNode1" presStyleIdx="10" presStyleCnt="15"/>
      <dgm:spPr>
        <a:ln>
          <a:noFill/>
        </a:ln>
      </dgm:spPr>
      <dgm:t>
        <a:bodyPr/>
        <a:lstStyle/>
        <a:p>
          <a:endParaRPr lang="zh-CN" altLang="en-US"/>
        </a:p>
      </dgm:t>
    </dgm:pt>
    <dgm:pt modelId="{07D8074D-70B8-42D7-B027-0331E5F3BF23}" type="pres">
      <dgm:prSet presAssocID="{E415AB47-9C3F-468A-8EC1-0E032B846C1B}" presName="ParentText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A527DC-0225-44DD-8EF2-9DF91C6128EB}" type="pres">
      <dgm:prSet presAssocID="{E415AB47-9C3F-468A-8EC1-0E032B846C1B}" presName="Triangle" presStyleLbl="alignNode1" presStyleIdx="11" presStyleCnt="15"/>
      <dgm:spPr>
        <a:ln>
          <a:noFill/>
        </a:ln>
      </dgm:spPr>
      <dgm:t>
        <a:bodyPr/>
        <a:lstStyle/>
        <a:p>
          <a:endParaRPr lang="zh-CN" altLang="en-US"/>
        </a:p>
      </dgm:t>
    </dgm:pt>
    <dgm:pt modelId="{EA3AEF43-A40E-4B54-BA51-535138E154CA}" type="pres">
      <dgm:prSet presAssocID="{2FC81779-C53E-4DDE-BF85-E2261B685404}" presName="sibTrans" presStyleCnt="0"/>
      <dgm:spPr/>
    </dgm:pt>
    <dgm:pt modelId="{CDA77DDA-FC70-4C55-9252-EC1C472D62AD}" type="pres">
      <dgm:prSet presAssocID="{2FC81779-C53E-4DDE-BF85-E2261B685404}" presName="space" presStyleCnt="0"/>
      <dgm:spPr/>
    </dgm:pt>
    <dgm:pt modelId="{665A38FC-13ED-4E64-8B40-5452951D3766}" type="pres">
      <dgm:prSet presAssocID="{E4E24144-C058-4F4A-820C-8AD1505B0CD7}" presName="composite" presStyleCnt="0"/>
      <dgm:spPr/>
    </dgm:pt>
    <dgm:pt modelId="{C2379A0A-FBC6-4C0D-81E4-061DC0DEF677}" type="pres">
      <dgm:prSet presAssocID="{E4E24144-C058-4F4A-820C-8AD1505B0CD7}" presName="LShape" presStyleLbl="alignNode1" presStyleIdx="12" presStyleCnt="15"/>
      <dgm:spPr>
        <a:ln>
          <a:noFill/>
        </a:ln>
      </dgm:spPr>
      <dgm:t>
        <a:bodyPr/>
        <a:lstStyle/>
        <a:p>
          <a:endParaRPr lang="zh-CN" altLang="en-US"/>
        </a:p>
      </dgm:t>
    </dgm:pt>
    <dgm:pt modelId="{FBF2C963-DCC7-455C-892D-78279ABD3A1B}" type="pres">
      <dgm:prSet presAssocID="{E4E24144-C058-4F4A-820C-8AD1505B0CD7}" presName="ParentText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78B709D-6961-403C-99A7-A5DD998219AE}" type="pres">
      <dgm:prSet presAssocID="{E4E24144-C058-4F4A-820C-8AD1505B0CD7}" presName="Triangle" presStyleLbl="alignNode1" presStyleIdx="13" presStyleCnt="15"/>
      <dgm:spPr>
        <a:ln>
          <a:noFill/>
        </a:ln>
      </dgm:spPr>
      <dgm:t>
        <a:bodyPr/>
        <a:lstStyle/>
        <a:p>
          <a:endParaRPr lang="zh-CN" altLang="en-US"/>
        </a:p>
      </dgm:t>
    </dgm:pt>
    <dgm:pt modelId="{666EFC93-F132-491D-AC07-FDE149C9B670}" type="pres">
      <dgm:prSet presAssocID="{E8F87DC0-E653-4FF1-BC65-E815BB93B353}" presName="sibTrans" presStyleCnt="0"/>
      <dgm:spPr/>
    </dgm:pt>
    <dgm:pt modelId="{9EE419F7-E327-4894-A1CD-A9405F9EF20A}" type="pres">
      <dgm:prSet presAssocID="{E8F87DC0-E653-4FF1-BC65-E815BB93B353}" presName="space" presStyleCnt="0"/>
      <dgm:spPr/>
    </dgm:pt>
    <dgm:pt modelId="{7CAB6A9E-DC3F-4F55-A771-907C93265A41}" type="pres">
      <dgm:prSet presAssocID="{AA43DBC5-2F85-4079-856C-463169E3FD15}" presName="composite" presStyleCnt="0"/>
      <dgm:spPr/>
    </dgm:pt>
    <dgm:pt modelId="{73AE42B0-43C1-4557-A344-75005D802851}" type="pres">
      <dgm:prSet presAssocID="{AA43DBC5-2F85-4079-856C-463169E3FD15}" presName="LShape" presStyleLbl="alignNode1" presStyleIdx="14" presStyleCnt="15"/>
      <dgm:spPr>
        <a:ln>
          <a:noFill/>
        </a:ln>
      </dgm:spPr>
      <dgm:t>
        <a:bodyPr/>
        <a:lstStyle/>
        <a:p>
          <a:endParaRPr lang="zh-CN" altLang="en-US"/>
        </a:p>
      </dgm:t>
    </dgm:pt>
    <dgm:pt modelId="{2A7DA2D8-72EF-4B18-8D84-22153CC16B17}" type="pres">
      <dgm:prSet presAssocID="{AA43DBC5-2F85-4079-856C-463169E3FD15}" presName="ParentText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DD353AD-93CC-49DE-9AE8-D07D1E1D0D00}" srcId="{2350AC67-2EAD-4C43-8F68-A74AD6FD87D8}" destId="{229AF8BA-43B4-4508-B137-D9BEBBA6B97A}" srcOrd="1" destOrd="0" parTransId="{25FC55FC-3086-4211-8162-6094E6540D8D}" sibTransId="{27F01B5B-DCB1-45EF-AD50-C99A5944239C}"/>
    <dgm:cxn modelId="{7787E1A7-968A-4E4A-8ACE-AE8923BFF285}" type="presOf" srcId="{2350AC67-2EAD-4C43-8F68-A74AD6FD87D8}" destId="{0733B2B6-FCC7-4F1C-A33C-82E65AE31D4A}" srcOrd="0" destOrd="0" presId="urn:microsoft.com/office/officeart/2009/3/layout/StepUpProcess"/>
    <dgm:cxn modelId="{D3BA831F-EE22-42ED-A50B-A33EAC9AF41A}" srcId="{2350AC67-2EAD-4C43-8F68-A74AD6FD87D8}" destId="{8B1C1CED-D705-433C-A8F1-9D4E9AACECE1}" srcOrd="3" destOrd="0" parTransId="{0113E8DD-0451-496A-BC78-70A43CBABFF1}" sibTransId="{A4201443-607B-40E5-B65A-5016A5520A8B}"/>
    <dgm:cxn modelId="{D2AC9B72-98CA-4120-8FED-94AE79BCA436}" type="presOf" srcId="{229AF8BA-43B4-4508-B137-D9BEBBA6B97A}" destId="{9893523F-F46C-4F2A-9509-B494BFCC95E5}" srcOrd="0" destOrd="0" presId="urn:microsoft.com/office/officeart/2009/3/layout/StepUpProcess"/>
    <dgm:cxn modelId="{1F96D42E-76FD-45B3-9EE6-B569EFDCF4B8}" srcId="{2350AC67-2EAD-4C43-8F68-A74AD6FD87D8}" destId="{DA0E94ED-3F1D-4BF3-A4D3-C2ECC1949585}" srcOrd="2" destOrd="0" parTransId="{0E310CDC-1939-4113-985D-1C6A1B136F4F}" sibTransId="{3C7808F5-B72C-409F-9938-C0AED27C99A1}"/>
    <dgm:cxn modelId="{67752FE5-7B71-4543-B900-A57DF37B9D2B}" type="presOf" srcId="{E4E24144-C058-4F4A-820C-8AD1505B0CD7}" destId="{FBF2C963-DCC7-455C-892D-78279ABD3A1B}" srcOrd="0" destOrd="0" presId="urn:microsoft.com/office/officeart/2009/3/layout/StepUpProcess"/>
    <dgm:cxn modelId="{30349B60-7816-4ABD-A837-71F6352DC083}" type="presOf" srcId="{DA0E94ED-3F1D-4BF3-A4D3-C2ECC1949585}" destId="{641168E0-FE7B-422B-BCF9-7CF812425C8A}" srcOrd="0" destOrd="0" presId="urn:microsoft.com/office/officeart/2009/3/layout/StepUpProcess"/>
    <dgm:cxn modelId="{C963906D-8F28-4809-A398-78E1C437F327}" srcId="{2350AC67-2EAD-4C43-8F68-A74AD6FD87D8}" destId="{D69BCFC1-115E-4175-BE57-CA334E041D53}" srcOrd="4" destOrd="0" parTransId="{4CDC891B-0D09-4A75-85A1-ADF2577B5DEE}" sibTransId="{84073B1F-F20D-4E33-B392-0B3D8D5BFF6F}"/>
    <dgm:cxn modelId="{50AE7C51-5440-44D9-81CF-CAD4B3D7EC53}" srcId="{2350AC67-2EAD-4C43-8F68-A74AD6FD87D8}" destId="{E4E24144-C058-4F4A-820C-8AD1505B0CD7}" srcOrd="6" destOrd="0" parTransId="{59E48D47-7EB2-4E10-8000-EA9572EDAAE0}" sibTransId="{E8F87DC0-E653-4FF1-BC65-E815BB93B353}"/>
    <dgm:cxn modelId="{92736681-0EA9-4872-BAC6-F7999B6ACADE}" type="presOf" srcId="{D69BCFC1-115E-4175-BE57-CA334E041D53}" destId="{FA18C58B-81B4-447B-84F9-323D9332531B}" srcOrd="0" destOrd="0" presId="urn:microsoft.com/office/officeart/2009/3/layout/StepUpProcess"/>
    <dgm:cxn modelId="{A34B4C36-B7C4-4876-97F5-8A5BF151C83A}" srcId="{2350AC67-2EAD-4C43-8F68-A74AD6FD87D8}" destId="{E415AB47-9C3F-468A-8EC1-0E032B846C1B}" srcOrd="5" destOrd="0" parTransId="{79096727-0146-4598-8C81-C48AA8888F61}" sibTransId="{2FC81779-C53E-4DDE-BF85-E2261B685404}"/>
    <dgm:cxn modelId="{71856364-F8F0-49E3-8132-D0E80DDA6F2F}" type="presOf" srcId="{8B1C1CED-D705-433C-A8F1-9D4E9AACECE1}" destId="{B6B31C58-8F8C-4311-A4B6-139947C42C09}" srcOrd="0" destOrd="0" presId="urn:microsoft.com/office/officeart/2009/3/layout/StepUpProcess"/>
    <dgm:cxn modelId="{7142470F-D8A1-43C1-9821-D3A2A832917C}" srcId="{2350AC67-2EAD-4C43-8F68-A74AD6FD87D8}" destId="{59607E11-1775-4319-AE6B-EB701A027B99}" srcOrd="0" destOrd="0" parTransId="{341721A7-E6D3-4A49-8BCC-4C77EADA872E}" sibTransId="{0FFCFFA4-A383-4C10-BB28-A93DA69E4327}"/>
    <dgm:cxn modelId="{D30DF145-55DB-4E3E-9B24-0EF0C3D1DDD3}" srcId="{2350AC67-2EAD-4C43-8F68-A74AD6FD87D8}" destId="{AA43DBC5-2F85-4079-856C-463169E3FD15}" srcOrd="7" destOrd="0" parTransId="{007031FC-9055-4172-8FFC-0A54C80BE59D}" sibTransId="{280DF9CB-4D59-4524-AA5E-8B1788252DFF}"/>
    <dgm:cxn modelId="{92C5D790-8653-448C-9D94-E54416097A74}" type="presOf" srcId="{E415AB47-9C3F-468A-8EC1-0E032B846C1B}" destId="{07D8074D-70B8-42D7-B027-0331E5F3BF23}" srcOrd="0" destOrd="0" presId="urn:microsoft.com/office/officeart/2009/3/layout/StepUpProcess"/>
    <dgm:cxn modelId="{6C97DF6E-6972-4BE6-94F1-F5EC4A4E5484}" type="presOf" srcId="{AA43DBC5-2F85-4079-856C-463169E3FD15}" destId="{2A7DA2D8-72EF-4B18-8D84-22153CC16B17}" srcOrd="0" destOrd="0" presId="urn:microsoft.com/office/officeart/2009/3/layout/StepUpProcess"/>
    <dgm:cxn modelId="{FC6FB31D-88F6-4EA4-86D8-619B518C8C48}" type="presOf" srcId="{59607E11-1775-4319-AE6B-EB701A027B99}" destId="{B32E04C4-B750-4CA9-91FF-4C6071BCD49F}" srcOrd="0" destOrd="0" presId="urn:microsoft.com/office/officeart/2009/3/layout/StepUpProcess"/>
    <dgm:cxn modelId="{5FDCEE05-5BFA-4755-99E3-4EC7068D0414}" type="presParOf" srcId="{0733B2B6-FCC7-4F1C-A33C-82E65AE31D4A}" destId="{CC42870B-D702-45B7-B0CA-242150A7F559}" srcOrd="0" destOrd="0" presId="urn:microsoft.com/office/officeart/2009/3/layout/StepUpProcess"/>
    <dgm:cxn modelId="{3731CB78-7BD5-4538-A00B-AC2099B47F3D}" type="presParOf" srcId="{CC42870B-D702-45B7-B0CA-242150A7F559}" destId="{DFBC90EA-F922-4A86-A5DD-7A8185128290}" srcOrd="0" destOrd="0" presId="urn:microsoft.com/office/officeart/2009/3/layout/StepUpProcess"/>
    <dgm:cxn modelId="{473AD946-7879-4EB3-B24F-BAB215559435}" type="presParOf" srcId="{CC42870B-D702-45B7-B0CA-242150A7F559}" destId="{B32E04C4-B750-4CA9-91FF-4C6071BCD49F}" srcOrd="1" destOrd="0" presId="urn:microsoft.com/office/officeart/2009/3/layout/StepUpProcess"/>
    <dgm:cxn modelId="{C460E4E4-980A-4CEA-B28C-08AB93C991F6}" type="presParOf" srcId="{CC42870B-D702-45B7-B0CA-242150A7F559}" destId="{9CB19259-70D9-458B-8842-31BA2DEF915D}" srcOrd="2" destOrd="0" presId="urn:microsoft.com/office/officeart/2009/3/layout/StepUpProcess"/>
    <dgm:cxn modelId="{AA2C845D-E130-490A-8018-BA61B5F53546}" type="presParOf" srcId="{0733B2B6-FCC7-4F1C-A33C-82E65AE31D4A}" destId="{3CE49290-1DAD-478A-8E4A-C012CE8B5587}" srcOrd="1" destOrd="0" presId="urn:microsoft.com/office/officeart/2009/3/layout/StepUpProcess"/>
    <dgm:cxn modelId="{D01DCD72-8E24-42E5-AE1C-AC9D95CB71AF}" type="presParOf" srcId="{3CE49290-1DAD-478A-8E4A-C012CE8B5587}" destId="{CAFD8934-B152-462D-857E-6A0FEF24C782}" srcOrd="0" destOrd="0" presId="urn:microsoft.com/office/officeart/2009/3/layout/StepUpProcess"/>
    <dgm:cxn modelId="{EA1DB4DE-EBE0-405A-831A-B30C620DC9BF}" type="presParOf" srcId="{0733B2B6-FCC7-4F1C-A33C-82E65AE31D4A}" destId="{1D038411-449A-4673-9FC5-630537809437}" srcOrd="2" destOrd="0" presId="urn:microsoft.com/office/officeart/2009/3/layout/StepUpProcess"/>
    <dgm:cxn modelId="{165BE6B3-1336-4686-9C66-00841A04B8C5}" type="presParOf" srcId="{1D038411-449A-4673-9FC5-630537809437}" destId="{D42027AC-18DA-48B5-B90B-F3641E5C8771}" srcOrd="0" destOrd="0" presId="urn:microsoft.com/office/officeart/2009/3/layout/StepUpProcess"/>
    <dgm:cxn modelId="{44854D34-DC37-4B64-B759-A2ACE1045881}" type="presParOf" srcId="{1D038411-449A-4673-9FC5-630537809437}" destId="{9893523F-F46C-4F2A-9509-B494BFCC95E5}" srcOrd="1" destOrd="0" presId="urn:microsoft.com/office/officeart/2009/3/layout/StepUpProcess"/>
    <dgm:cxn modelId="{A7D63F37-5DC0-43E5-8E1B-134B445A7972}" type="presParOf" srcId="{1D038411-449A-4673-9FC5-630537809437}" destId="{591FB359-544A-45D8-A0FC-EA9CC2DF97AF}" srcOrd="2" destOrd="0" presId="urn:microsoft.com/office/officeart/2009/3/layout/StepUpProcess"/>
    <dgm:cxn modelId="{A3ABAF5B-2A95-4149-8CD0-203C9D70F7BF}" type="presParOf" srcId="{0733B2B6-FCC7-4F1C-A33C-82E65AE31D4A}" destId="{225F639F-DF91-42D5-B189-FAAE86B4348A}" srcOrd="3" destOrd="0" presId="urn:microsoft.com/office/officeart/2009/3/layout/StepUpProcess"/>
    <dgm:cxn modelId="{AB230E1E-6943-4018-9F42-FC9FB61F9ADB}" type="presParOf" srcId="{225F639F-DF91-42D5-B189-FAAE86B4348A}" destId="{C4B21294-D981-401C-90CC-F72B50193AE2}" srcOrd="0" destOrd="0" presId="urn:microsoft.com/office/officeart/2009/3/layout/StepUpProcess"/>
    <dgm:cxn modelId="{3C3A23C5-8077-4000-9819-26CE92087904}" type="presParOf" srcId="{0733B2B6-FCC7-4F1C-A33C-82E65AE31D4A}" destId="{205DD5A2-923D-499E-89E5-AA28DE227F7E}" srcOrd="4" destOrd="0" presId="urn:microsoft.com/office/officeart/2009/3/layout/StepUpProcess"/>
    <dgm:cxn modelId="{238B9013-FAA9-4779-A23D-18D382130662}" type="presParOf" srcId="{205DD5A2-923D-499E-89E5-AA28DE227F7E}" destId="{708FF8FA-06CE-4D69-9E0D-E0F549B7A442}" srcOrd="0" destOrd="0" presId="urn:microsoft.com/office/officeart/2009/3/layout/StepUpProcess"/>
    <dgm:cxn modelId="{C003D69F-4A5D-46FC-B89D-1B8E0A4021FC}" type="presParOf" srcId="{205DD5A2-923D-499E-89E5-AA28DE227F7E}" destId="{641168E0-FE7B-422B-BCF9-7CF812425C8A}" srcOrd="1" destOrd="0" presId="urn:microsoft.com/office/officeart/2009/3/layout/StepUpProcess"/>
    <dgm:cxn modelId="{3E7CE6B3-BB19-4E4B-A209-0D7614937348}" type="presParOf" srcId="{205DD5A2-923D-499E-89E5-AA28DE227F7E}" destId="{E23A8786-F265-4423-9ABE-705D69D9CE85}" srcOrd="2" destOrd="0" presId="urn:microsoft.com/office/officeart/2009/3/layout/StepUpProcess"/>
    <dgm:cxn modelId="{08E31BEA-8906-4345-A1E7-7AC6D451F9B7}" type="presParOf" srcId="{0733B2B6-FCC7-4F1C-A33C-82E65AE31D4A}" destId="{BAE215C0-2B5F-4E0A-B52D-3CA455F71464}" srcOrd="5" destOrd="0" presId="urn:microsoft.com/office/officeart/2009/3/layout/StepUpProcess"/>
    <dgm:cxn modelId="{EAE748EB-C68B-41F7-8943-5B3EA40D499F}" type="presParOf" srcId="{BAE215C0-2B5F-4E0A-B52D-3CA455F71464}" destId="{C13B4F46-2C16-421E-AA97-163CF58C7124}" srcOrd="0" destOrd="0" presId="urn:microsoft.com/office/officeart/2009/3/layout/StepUpProcess"/>
    <dgm:cxn modelId="{8CA53484-6FA5-47BA-A21F-2C270E52D900}" type="presParOf" srcId="{0733B2B6-FCC7-4F1C-A33C-82E65AE31D4A}" destId="{E73BA20E-02AE-4CCB-93C0-457E004CD07B}" srcOrd="6" destOrd="0" presId="urn:microsoft.com/office/officeart/2009/3/layout/StepUpProcess"/>
    <dgm:cxn modelId="{61F3E913-6166-4416-ABDE-CDFA57A13D32}" type="presParOf" srcId="{E73BA20E-02AE-4CCB-93C0-457E004CD07B}" destId="{B6C30361-DEC2-4B16-AE6E-10EC1DDD323E}" srcOrd="0" destOrd="0" presId="urn:microsoft.com/office/officeart/2009/3/layout/StepUpProcess"/>
    <dgm:cxn modelId="{C1DEA4EB-3A20-4BE3-B550-4B03EA47EF08}" type="presParOf" srcId="{E73BA20E-02AE-4CCB-93C0-457E004CD07B}" destId="{B6B31C58-8F8C-4311-A4B6-139947C42C09}" srcOrd="1" destOrd="0" presId="urn:microsoft.com/office/officeart/2009/3/layout/StepUpProcess"/>
    <dgm:cxn modelId="{C1B041D3-DD5E-4CAA-B29A-507DA76FFD1F}" type="presParOf" srcId="{E73BA20E-02AE-4CCB-93C0-457E004CD07B}" destId="{EF67003C-E0D9-457B-B549-FF5CA38DF081}" srcOrd="2" destOrd="0" presId="urn:microsoft.com/office/officeart/2009/3/layout/StepUpProcess"/>
    <dgm:cxn modelId="{B199EECA-9C71-436A-81F7-6FBFEF6520E8}" type="presParOf" srcId="{0733B2B6-FCC7-4F1C-A33C-82E65AE31D4A}" destId="{977BF7F1-9BE4-4FD1-8B73-FFBD15433218}" srcOrd="7" destOrd="0" presId="urn:microsoft.com/office/officeart/2009/3/layout/StepUpProcess"/>
    <dgm:cxn modelId="{96335CD4-EDA3-4B99-86AB-DFCA89479DDA}" type="presParOf" srcId="{977BF7F1-9BE4-4FD1-8B73-FFBD15433218}" destId="{57B0275A-AAB2-410A-B71E-1FCD61CF2C28}" srcOrd="0" destOrd="0" presId="urn:microsoft.com/office/officeart/2009/3/layout/StepUpProcess"/>
    <dgm:cxn modelId="{D0C157D4-1A59-4165-8497-51B68ED6CF7C}" type="presParOf" srcId="{0733B2B6-FCC7-4F1C-A33C-82E65AE31D4A}" destId="{7246200E-66B0-4914-BB31-03E96352A104}" srcOrd="8" destOrd="0" presId="urn:microsoft.com/office/officeart/2009/3/layout/StepUpProcess"/>
    <dgm:cxn modelId="{1D178EC7-71FE-4156-9E59-7B662E698CAB}" type="presParOf" srcId="{7246200E-66B0-4914-BB31-03E96352A104}" destId="{E9AEF53D-BB26-4985-A2C2-EBB09B564B79}" srcOrd="0" destOrd="0" presId="urn:microsoft.com/office/officeart/2009/3/layout/StepUpProcess"/>
    <dgm:cxn modelId="{5CF310F5-F213-42D0-89B8-91C5D27348BB}" type="presParOf" srcId="{7246200E-66B0-4914-BB31-03E96352A104}" destId="{FA18C58B-81B4-447B-84F9-323D9332531B}" srcOrd="1" destOrd="0" presId="urn:microsoft.com/office/officeart/2009/3/layout/StepUpProcess"/>
    <dgm:cxn modelId="{93C3881B-0B72-4E21-8C8C-FA78E6E6AF67}" type="presParOf" srcId="{7246200E-66B0-4914-BB31-03E96352A104}" destId="{81F36B54-6265-48DA-B38C-B0D324065F84}" srcOrd="2" destOrd="0" presId="urn:microsoft.com/office/officeart/2009/3/layout/StepUpProcess"/>
    <dgm:cxn modelId="{884DF5E5-F03C-4B1D-979A-098E2C9FE6C5}" type="presParOf" srcId="{0733B2B6-FCC7-4F1C-A33C-82E65AE31D4A}" destId="{F2FF58F8-51E0-4FAF-87CA-77C14D77BC58}" srcOrd="9" destOrd="0" presId="urn:microsoft.com/office/officeart/2009/3/layout/StepUpProcess"/>
    <dgm:cxn modelId="{665A5C63-8672-481C-A3A5-978354E05EF6}" type="presParOf" srcId="{F2FF58F8-51E0-4FAF-87CA-77C14D77BC58}" destId="{4C14EFB9-B6EB-4BA3-B09B-BCCA5870550E}" srcOrd="0" destOrd="0" presId="urn:microsoft.com/office/officeart/2009/3/layout/StepUpProcess"/>
    <dgm:cxn modelId="{447F8147-A0A2-4577-9690-F4A70EFDD0B5}" type="presParOf" srcId="{0733B2B6-FCC7-4F1C-A33C-82E65AE31D4A}" destId="{04938D97-5372-451F-8CC9-4E0389FA72CF}" srcOrd="10" destOrd="0" presId="urn:microsoft.com/office/officeart/2009/3/layout/StepUpProcess"/>
    <dgm:cxn modelId="{8E9A277E-E801-4945-8A0E-4E1E34F1B4A7}" type="presParOf" srcId="{04938D97-5372-451F-8CC9-4E0389FA72CF}" destId="{8046FC42-D73B-411B-A80C-EA3CD901B875}" srcOrd="0" destOrd="0" presId="urn:microsoft.com/office/officeart/2009/3/layout/StepUpProcess"/>
    <dgm:cxn modelId="{6F91F5B1-8E86-4B9A-B7F4-736FDDA9CDE1}" type="presParOf" srcId="{04938D97-5372-451F-8CC9-4E0389FA72CF}" destId="{07D8074D-70B8-42D7-B027-0331E5F3BF23}" srcOrd="1" destOrd="0" presId="urn:microsoft.com/office/officeart/2009/3/layout/StepUpProcess"/>
    <dgm:cxn modelId="{1D25A7BD-F936-4987-A896-D58DEA41B763}" type="presParOf" srcId="{04938D97-5372-451F-8CC9-4E0389FA72CF}" destId="{10A527DC-0225-44DD-8EF2-9DF91C6128EB}" srcOrd="2" destOrd="0" presId="urn:microsoft.com/office/officeart/2009/3/layout/StepUpProcess"/>
    <dgm:cxn modelId="{966F5BF3-B7FE-41DA-9A81-D91C9C6EA6DA}" type="presParOf" srcId="{0733B2B6-FCC7-4F1C-A33C-82E65AE31D4A}" destId="{EA3AEF43-A40E-4B54-BA51-535138E154CA}" srcOrd="11" destOrd="0" presId="urn:microsoft.com/office/officeart/2009/3/layout/StepUpProcess"/>
    <dgm:cxn modelId="{A3B5ED9C-4263-496B-8E1D-BBCAC72F3B9F}" type="presParOf" srcId="{EA3AEF43-A40E-4B54-BA51-535138E154CA}" destId="{CDA77DDA-FC70-4C55-9252-EC1C472D62AD}" srcOrd="0" destOrd="0" presId="urn:microsoft.com/office/officeart/2009/3/layout/StepUpProcess"/>
    <dgm:cxn modelId="{A711ACCF-44E3-4681-B750-A732D3D3A90B}" type="presParOf" srcId="{0733B2B6-FCC7-4F1C-A33C-82E65AE31D4A}" destId="{665A38FC-13ED-4E64-8B40-5452951D3766}" srcOrd="12" destOrd="0" presId="urn:microsoft.com/office/officeart/2009/3/layout/StepUpProcess"/>
    <dgm:cxn modelId="{5B016B8D-AE68-4AE8-B867-852A1E413F41}" type="presParOf" srcId="{665A38FC-13ED-4E64-8B40-5452951D3766}" destId="{C2379A0A-FBC6-4C0D-81E4-061DC0DEF677}" srcOrd="0" destOrd="0" presId="urn:microsoft.com/office/officeart/2009/3/layout/StepUpProcess"/>
    <dgm:cxn modelId="{9FB10EC6-DEA1-43C3-8EB0-81B3D36B7DCC}" type="presParOf" srcId="{665A38FC-13ED-4E64-8B40-5452951D3766}" destId="{FBF2C963-DCC7-455C-892D-78279ABD3A1B}" srcOrd="1" destOrd="0" presId="urn:microsoft.com/office/officeart/2009/3/layout/StepUpProcess"/>
    <dgm:cxn modelId="{F553092E-9EED-4BD3-8713-98DC99F1589A}" type="presParOf" srcId="{665A38FC-13ED-4E64-8B40-5452951D3766}" destId="{278B709D-6961-403C-99A7-A5DD998219AE}" srcOrd="2" destOrd="0" presId="urn:microsoft.com/office/officeart/2009/3/layout/StepUpProcess"/>
    <dgm:cxn modelId="{E3F66003-91D8-4D23-83B4-1A5FC965E5C4}" type="presParOf" srcId="{0733B2B6-FCC7-4F1C-A33C-82E65AE31D4A}" destId="{666EFC93-F132-491D-AC07-FDE149C9B670}" srcOrd="13" destOrd="0" presId="urn:microsoft.com/office/officeart/2009/3/layout/StepUpProcess"/>
    <dgm:cxn modelId="{6F632701-C508-4A43-9BE0-418CDCEB6753}" type="presParOf" srcId="{666EFC93-F132-491D-AC07-FDE149C9B670}" destId="{9EE419F7-E327-4894-A1CD-A9405F9EF20A}" srcOrd="0" destOrd="0" presId="urn:microsoft.com/office/officeart/2009/3/layout/StepUpProcess"/>
    <dgm:cxn modelId="{99A203D7-3D11-4EA4-A69E-209F5DE1E4D2}" type="presParOf" srcId="{0733B2B6-FCC7-4F1C-A33C-82E65AE31D4A}" destId="{7CAB6A9E-DC3F-4F55-A771-907C93265A41}" srcOrd="14" destOrd="0" presId="urn:microsoft.com/office/officeart/2009/3/layout/StepUpProcess"/>
    <dgm:cxn modelId="{795DBA0B-D2F3-41CA-A8E0-582BBF57A00E}" type="presParOf" srcId="{7CAB6A9E-DC3F-4F55-A771-907C93265A41}" destId="{73AE42B0-43C1-4557-A344-75005D802851}" srcOrd="0" destOrd="0" presId="urn:microsoft.com/office/officeart/2009/3/layout/StepUpProcess"/>
    <dgm:cxn modelId="{204E7F1C-76A5-40BB-9B81-9B6A66A21B04}" type="presParOf" srcId="{7CAB6A9E-DC3F-4F55-A771-907C93265A41}" destId="{2A7DA2D8-72EF-4B18-8D84-22153CC16B17}" srcOrd="1" destOrd="0" presId="urn:microsoft.com/office/officeart/2009/3/layout/StepUp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E02021-09F0-4ED4-BC35-A895AF2A86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AFF65E7-A111-4079-B35C-688F43173F4C}">
      <dgm:prSet phldrT="[文本]" custT="1"/>
      <dgm:spPr/>
      <dgm:t>
        <a:bodyPr/>
        <a:lstStyle/>
        <a:p>
          <a:r>
            <a:rPr lang="en-US" altLang="zh-CN" sz="1200" dirty="0" smtClean="0">
              <a:latin typeface="微软雅黑" pitchFamily="34" charset="-122"/>
              <a:ea typeface="微软雅黑" pitchFamily="34" charset="-122"/>
            </a:rPr>
            <a:t>KungFu8</a:t>
          </a:r>
          <a:r>
            <a:rPr lang="zh-CN" altLang="en-US" sz="1200" dirty="0" smtClean="0">
              <a:latin typeface="微软雅黑" pitchFamily="34" charset="-122"/>
              <a:ea typeface="微软雅黑" pitchFamily="34" charset="-122"/>
            </a:rPr>
            <a:t>内核，</a:t>
          </a:r>
          <a:r>
            <a:rPr lang="en-US" altLang="zh-CN" sz="1200" dirty="0" smtClean="0">
              <a:latin typeface="微软雅黑" pitchFamily="34" charset="-122"/>
              <a:ea typeface="微软雅黑" pitchFamily="34" charset="-122"/>
            </a:rPr>
            <a:t>16</a:t>
          </a:r>
          <a:r>
            <a:rPr lang="zh-CN" altLang="en-US" sz="1200" dirty="0" smtClean="0">
              <a:latin typeface="微软雅黑" pitchFamily="34" charset="-122"/>
              <a:ea typeface="微软雅黑" pitchFamily="34" charset="-122"/>
            </a:rPr>
            <a:t>位精简指令集，高性能</a:t>
          </a:r>
          <a:r>
            <a:rPr lang="en-US" altLang="zh-CN" sz="1200" dirty="0" smtClean="0">
              <a:latin typeface="微软雅黑" pitchFamily="34" charset="-122"/>
              <a:ea typeface="微软雅黑" pitchFamily="34" charset="-122"/>
            </a:rPr>
            <a:t>8</a:t>
          </a:r>
          <a:r>
            <a:rPr lang="zh-CN" altLang="en-US" sz="1200" dirty="0" smtClean="0">
              <a:latin typeface="微软雅黑" pitchFamily="34" charset="-122"/>
              <a:ea typeface="微软雅黑" pitchFamily="34" charset="-122"/>
            </a:rPr>
            <a:t>位</a:t>
          </a:r>
          <a:r>
            <a:rPr lang="en-US" altLang="zh-CN" sz="1200" dirty="0" smtClean="0">
              <a:latin typeface="微软雅黑" pitchFamily="34" charset="-122"/>
              <a:ea typeface="微软雅黑" pitchFamily="34" charset="-122"/>
            </a:rPr>
            <a:t>MCU</a:t>
          </a:r>
          <a:endParaRPr lang="zh-CN" altLang="en-US" sz="1200" dirty="0">
            <a:latin typeface="微软雅黑" pitchFamily="34" charset="-122"/>
            <a:ea typeface="微软雅黑" pitchFamily="34" charset="-122"/>
          </a:endParaRPr>
        </a:p>
      </dgm:t>
    </dgm:pt>
    <dgm:pt modelId="{C7E640AD-E9D8-420E-B889-7B2B7D992D30}" type="parTrans" cxnId="{7FB20114-0A0B-4781-9958-229EDD297EF5}">
      <dgm:prSet/>
      <dgm:spPr/>
      <dgm:t>
        <a:bodyPr/>
        <a:lstStyle/>
        <a:p>
          <a:endParaRPr lang="zh-CN" altLang="en-US"/>
        </a:p>
      </dgm:t>
    </dgm:pt>
    <dgm:pt modelId="{E2AFAB44-A5DC-41CE-A014-AA882CCC53A3}" type="sibTrans" cxnId="{7FB20114-0A0B-4781-9958-229EDD297EF5}">
      <dgm:prSet/>
      <dgm:spPr/>
      <dgm:t>
        <a:bodyPr/>
        <a:lstStyle/>
        <a:p>
          <a:endParaRPr lang="zh-CN" altLang="en-US"/>
        </a:p>
      </dgm:t>
    </dgm:pt>
    <dgm:pt modelId="{FD642AB8-E402-412C-834D-999C85E0645E}">
      <dgm:prSet phldrT="[文本]" custT="1"/>
      <dgm:spPr/>
      <dgm:t>
        <a:bodyPr/>
        <a:lstStyle/>
        <a:p>
          <a:r>
            <a:rPr lang="en-US" altLang="zh-CN" sz="1200" dirty="0" smtClean="0">
              <a:latin typeface="微软雅黑" pitchFamily="34" charset="-122"/>
              <a:ea typeface="微软雅黑" pitchFamily="34" charset="-122"/>
            </a:rPr>
            <a:t>FLASH</a:t>
          </a:r>
          <a:r>
            <a:rPr lang="zh-CN" altLang="en-US" sz="1200" dirty="0" smtClean="0">
              <a:latin typeface="微软雅黑" pitchFamily="34" charset="-122"/>
              <a:ea typeface="微软雅黑" pitchFamily="34" charset="-122"/>
            </a:rPr>
            <a:t>程序存储器</a:t>
          </a:r>
          <a:r>
            <a:rPr lang="en-US" altLang="zh-CN" sz="1200" dirty="0" smtClean="0">
              <a:latin typeface="微软雅黑" pitchFamily="34" charset="-122"/>
              <a:ea typeface="微软雅黑" pitchFamily="34" charset="-122"/>
            </a:rPr>
            <a:t>(</a:t>
          </a:r>
          <a:r>
            <a:rPr lang="zh-CN" altLang="en-US" sz="1200" dirty="0" smtClean="0">
              <a:latin typeface="微软雅黑" pitchFamily="34" charset="-122"/>
              <a:ea typeface="微软雅黑" pitchFamily="34" charset="-122"/>
            </a:rPr>
            <a:t>可擦写</a:t>
          </a:r>
          <a:r>
            <a:rPr lang="en-US" altLang="zh-CN" sz="1200" dirty="0" smtClean="0">
              <a:latin typeface="微软雅黑" pitchFamily="34" charset="-122"/>
              <a:ea typeface="微软雅黑" pitchFamily="34" charset="-122"/>
            </a:rPr>
            <a:t>10</a:t>
          </a:r>
          <a:r>
            <a:rPr lang="zh-CN" altLang="en-US" sz="1200" dirty="0" smtClean="0">
              <a:latin typeface="微软雅黑" pitchFamily="34" charset="-122"/>
              <a:ea typeface="微软雅黑" pitchFamily="34" charset="-122"/>
            </a:rPr>
            <a:t>万次</a:t>
          </a:r>
          <a:r>
            <a:rPr lang="en-US" altLang="zh-CN" sz="1200" dirty="0" smtClean="0">
              <a:latin typeface="微软雅黑" pitchFamily="34" charset="-122"/>
              <a:ea typeface="微软雅黑" pitchFamily="34" charset="-122"/>
            </a:rPr>
            <a:t>)</a:t>
          </a:r>
          <a:r>
            <a:rPr lang="zh-CN" altLang="en-US" sz="1200" dirty="0" smtClean="0">
              <a:latin typeface="微软雅黑" pitchFamily="34" charset="-122"/>
              <a:ea typeface="微软雅黑" pitchFamily="34" charset="-122"/>
            </a:rPr>
            <a:t>，支持</a:t>
          </a:r>
          <a:r>
            <a:rPr lang="en-US" altLang="zh-CN" sz="1200" dirty="0" smtClean="0">
              <a:latin typeface="微软雅黑" pitchFamily="34" charset="-122"/>
              <a:ea typeface="微软雅黑" pitchFamily="34" charset="-122"/>
            </a:rPr>
            <a:t>Flash</a:t>
          </a:r>
          <a:r>
            <a:rPr lang="zh-CN" altLang="en-US" sz="1200" dirty="0" smtClean="0">
              <a:latin typeface="微软雅黑" pitchFamily="34" charset="-122"/>
              <a:ea typeface="微软雅黑" pitchFamily="34" charset="-122"/>
            </a:rPr>
            <a:t>自写</a:t>
          </a:r>
          <a:endParaRPr lang="zh-CN" altLang="en-US" sz="1200" dirty="0">
            <a:latin typeface="微软雅黑" pitchFamily="34" charset="-122"/>
            <a:ea typeface="微软雅黑" pitchFamily="34" charset="-122"/>
          </a:endParaRPr>
        </a:p>
      </dgm:t>
    </dgm:pt>
    <dgm:pt modelId="{AD09906B-18E8-4B64-969F-12E95535F8FC}" type="parTrans" cxnId="{EEA7CB98-38BB-4858-8247-29638844CC50}">
      <dgm:prSet/>
      <dgm:spPr/>
      <dgm:t>
        <a:bodyPr/>
        <a:lstStyle/>
        <a:p>
          <a:endParaRPr lang="zh-CN" altLang="en-US"/>
        </a:p>
      </dgm:t>
    </dgm:pt>
    <dgm:pt modelId="{EF07646B-B9EA-4BCE-AD5D-995AB1EE8563}" type="sibTrans" cxnId="{EEA7CB98-38BB-4858-8247-29638844CC50}">
      <dgm:prSet/>
      <dgm:spPr/>
      <dgm:t>
        <a:bodyPr/>
        <a:lstStyle/>
        <a:p>
          <a:endParaRPr lang="zh-CN" altLang="en-US"/>
        </a:p>
      </dgm:t>
    </dgm:pt>
    <dgm:pt modelId="{BD803443-D8EC-4073-952D-2A98E950567C}">
      <dgm:prSet phldrT="[文本]" custT="1"/>
      <dgm:spPr/>
      <dgm:t>
        <a:bodyPr/>
        <a:lstStyle/>
        <a:p>
          <a:r>
            <a:rPr lang="zh-CN" altLang="en-US" sz="1200" dirty="0" smtClean="0">
              <a:latin typeface="微软雅黑" pitchFamily="34" charset="-122"/>
              <a:ea typeface="微软雅黑" pitchFamily="34" charset="-122"/>
            </a:rPr>
            <a:t>内置</a:t>
          </a:r>
          <a:r>
            <a:rPr lang="en-US" altLang="zh-CN" sz="1200" dirty="0" smtClean="0">
              <a:latin typeface="微软雅黑" pitchFamily="34" charset="-122"/>
              <a:ea typeface="微软雅黑" pitchFamily="34" charset="-122"/>
            </a:rPr>
            <a:t>OSC</a:t>
          </a:r>
          <a:r>
            <a:rPr lang="zh-CN" altLang="en-US" sz="1200" dirty="0" smtClean="0">
              <a:latin typeface="微软雅黑" pitchFamily="34" charset="-122"/>
              <a:ea typeface="微软雅黑" pitchFamily="34" charset="-122"/>
            </a:rPr>
            <a:t>，常温下</a:t>
          </a:r>
          <a:r>
            <a:rPr lang="en-US" altLang="en-US" sz="1200" dirty="0" smtClean="0">
              <a:latin typeface="微软雅黑" pitchFamily="34" charset="-122"/>
              <a:ea typeface="微软雅黑" pitchFamily="34" charset="-122"/>
            </a:rPr>
            <a:t>±1</a:t>
          </a:r>
          <a:r>
            <a:rPr lang="en-US" altLang="zh-CN" sz="1200" dirty="0" smtClean="0">
              <a:latin typeface="微软雅黑" pitchFamily="34" charset="-122"/>
              <a:ea typeface="微软雅黑" pitchFamily="34" charset="-122"/>
            </a:rPr>
            <a:t>%</a:t>
          </a:r>
          <a:r>
            <a:rPr lang="zh-CN" altLang="en-US" sz="1200" dirty="0" smtClean="0">
              <a:latin typeface="微软雅黑" pitchFamily="34" charset="-122"/>
              <a:ea typeface="微软雅黑" pitchFamily="34" charset="-122"/>
            </a:rPr>
            <a:t>精度，全温度范围内</a:t>
          </a:r>
          <a:r>
            <a:rPr lang="en-US" altLang="en-US" sz="1200" dirty="0" smtClean="0">
              <a:latin typeface="微软雅黑" pitchFamily="34" charset="-122"/>
              <a:ea typeface="微软雅黑" pitchFamily="34" charset="-122"/>
            </a:rPr>
            <a:t>±</a:t>
          </a:r>
          <a:r>
            <a:rPr lang="en-US" altLang="zh-CN" sz="1200" dirty="0" smtClean="0">
              <a:latin typeface="微软雅黑" pitchFamily="34" charset="-122"/>
              <a:ea typeface="微软雅黑" pitchFamily="34" charset="-122"/>
            </a:rPr>
            <a:t>3%</a:t>
          </a:r>
          <a:endParaRPr lang="zh-CN" altLang="en-US" sz="1200" dirty="0">
            <a:latin typeface="微软雅黑" pitchFamily="34" charset="-122"/>
            <a:ea typeface="微软雅黑" pitchFamily="34" charset="-122"/>
          </a:endParaRPr>
        </a:p>
      </dgm:t>
    </dgm:pt>
    <dgm:pt modelId="{5C20BD45-A7C5-422F-A1DD-52E2570110C0}" type="parTrans" cxnId="{034EE36A-9A19-45CC-8217-80EFE6F40621}">
      <dgm:prSet/>
      <dgm:spPr/>
      <dgm:t>
        <a:bodyPr/>
        <a:lstStyle/>
        <a:p>
          <a:endParaRPr lang="zh-CN" altLang="en-US"/>
        </a:p>
      </dgm:t>
    </dgm:pt>
    <dgm:pt modelId="{32E0322E-00FD-435C-BBA0-0383B5FE8AE3}" type="sibTrans" cxnId="{034EE36A-9A19-45CC-8217-80EFE6F40621}">
      <dgm:prSet/>
      <dgm:spPr/>
      <dgm:t>
        <a:bodyPr/>
        <a:lstStyle/>
        <a:p>
          <a:endParaRPr lang="zh-CN" altLang="en-US"/>
        </a:p>
      </dgm:t>
    </dgm:pt>
    <dgm:pt modelId="{777E6BE7-E8E7-4643-B33D-051EF59834A8}">
      <dgm:prSet phldrT="[文本]" custT="1"/>
      <dgm:spPr/>
      <dgm:t>
        <a:bodyPr/>
        <a:lstStyle/>
        <a:p>
          <a:r>
            <a:rPr lang="zh-CN" altLang="en-US" sz="1200" dirty="0" smtClean="0">
              <a:latin typeface="微软雅黑" pitchFamily="34" charset="-122"/>
              <a:ea typeface="微软雅黑" pitchFamily="34" charset="-122"/>
            </a:rPr>
            <a:t>超低功耗，待机低至</a:t>
          </a:r>
          <a:r>
            <a:rPr lang="en-US" altLang="zh-CN" sz="1200" dirty="0" smtClean="0">
              <a:latin typeface="微软雅黑" pitchFamily="34" charset="-122"/>
              <a:ea typeface="微软雅黑" pitchFamily="34" charset="-122"/>
            </a:rPr>
            <a:t>1uA</a:t>
          </a:r>
          <a:r>
            <a:rPr lang="zh-CN" altLang="en-US" sz="1200" dirty="0" smtClean="0">
              <a:latin typeface="微软雅黑" pitchFamily="34" charset="-122"/>
              <a:ea typeface="微软雅黑" pitchFamily="34" charset="-122"/>
            </a:rPr>
            <a:t>以内</a:t>
          </a:r>
          <a:r>
            <a:rPr lang="en-US" altLang="zh-CN" sz="1200" dirty="0" smtClean="0">
              <a:latin typeface="微软雅黑" pitchFamily="34" charset="-122"/>
              <a:ea typeface="微软雅黑" pitchFamily="34" charset="-122"/>
            </a:rPr>
            <a:t>;</a:t>
          </a:r>
          <a:r>
            <a:rPr lang="zh-CN" altLang="en-US" sz="1200" dirty="0" smtClean="0">
              <a:latin typeface="微软雅黑" pitchFamily="34" charset="-122"/>
              <a:ea typeface="微软雅黑" pitchFamily="34" charset="-122"/>
            </a:rPr>
            <a:t>   </a:t>
          </a:r>
          <a:r>
            <a:rPr lang="en-US" altLang="zh-CN" sz="1200" dirty="0" smtClean="0">
              <a:latin typeface="微软雅黑" pitchFamily="34" charset="-122"/>
              <a:ea typeface="微软雅黑" pitchFamily="34" charset="-122"/>
            </a:rPr>
            <a:t>4M</a:t>
          </a:r>
          <a:r>
            <a:rPr lang="zh-CN" altLang="en-US" sz="1200" dirty="0" smtClean="0">
              <a:latin typeface="微软雅黑" pitchFamily="34" charset="-122"/>
              <a:ea typeface="微软雅黑" pitchFamily="34" charset="-122"/>
            </a:rPr>
            <a:t>运行电流仅</a:t>
          </a:r>
          <a:r>
            <a:rPr lang="en-US" altLang="zh-CN" sz="1200" dirty="0" smtClean="0">
              <a:latin typeface="微软雅黑" pitchFamily="34" charset="-122"/>
              <a:ea typeface="微软雅黑" pitchFamily="34" charset="-122"/>
            </a:rPr>
            <a:t>280uA</a:t>
          </a:r>
          <a:endParaRPr lang="zh-CN" altLang="en-US" sz="1200" dirty="0">
            <a:latin typeface="微软雅黑" pitchFamily="34" charset="-122"/>
            <a:ea typeface="微软雅黑" pitchFamily="34" charset="-122"/>
          </a:endParaRPr>
        </a:p>
      </dgm:t>
    </dgm:pt>
    <dgm:pt modelId="{6D8214B8-33CB-4AF3-82FB-4008DB12A1F0}" type="parTrans" cxnId="{823D40C4-857E-4D29-A441-FC746D7215FE}">
      <dgm:prSet/>
      <dgm:spPr/>
      <dgm:t>
        <a:bodyPr/>
        <a:lstStyle/>
        <a:p>
          <a:endParaRPr lang="zh-CN" altLang="en-US"/>
        </a:p>
      </dgm:t>
    </dgm:pt>
    <dgm:pt modelId="{0EFC1040-B24C-475F-86B5-31AF4FCD80C6}" type="sibTrans" cxnId="{823D40C4-857E-4D29-A441-FC746D7215FE}">
      <dgm:prSet/>
      <dgm:spPr/>
      <dgm:t>
        <a:bodyPr/>
        <a:lstStyle/>
        <a:p>
          <a:endParaRPr lang="zh-CN" altLang="en-US"/>
        </a:p>
      </dgm:t>
    </dgm:pt>
    <dgm:pt modelId="{17151F7E-1AF9-4988-A3A2-BD98E4EBDF5F}">
      <dgm:prSet phldrT="[文本]" custT="1"/>
      <dgm:spPr/>
      <dgm:t>
        <a:bodyPr/>
        <a:lstStyle/>
        <a:p>
          <a:r>
            <a:rPr lang="zh-CN" altLang="en-US" sz="1200" dirty="0" smtClean="0">
              <a:latin typeface="微软雅黑" pitchFamily="34" charset="-122"/>
              <a:ea typeface="微软雅黑" pitchFamily="34" charset="-122"/>
            </a:rPr>
            <a:t>数模混合信号</a:t>
          </a:r>
          <a:r>
            <a:rPr lang="en-US" altLang="zh-CN" sz="1200" dirty="0" smtClean="0">
              <a:latin typeface="微软雅黑" pitchFamily="34" charset="-122"/>
              <a:ea typeface="微软雅黑" pitchFamily="34" charset="-122"/>
            </a:rPr>
            <a:t>MCU</a:t>
          </a:r>
          <a:r>
            <a:rPr lang="zh-CN" altLang="en-US" sz="1200" dirty="0" smtClean="0">
              <a:latin typeface="微软雅黑" pitchFamily="34" charset="-122"/>
              <a:ea typeface="微软雅黑" pitchFamily="34" charset="-122"/>
            </a:rPr>
            <a:t>，丰富的外设：模拟比较器、运算放大器，</a:t>
          </a:r>
          <a:r>
            <a:rPr lang="en-US" altLang="zh-CN" sz="1200" dirty="0" smtClean="0">
              <a:latin typeface="微软雅黑" pitchFamily="34" charset="-122"/>
              <a:ea typeface="微软雅黑" pitchFamily="34" charset="-122"/>
            </a:rPr>
            <a:t>ADC</a:t>
          </a:r>
          <a:r>
            <a:rPr lang="zh-CN" altLang="en-US" sz="1200" dirty="0" smtClean="0">
              <a:latin typeface="微软雅黑" pitchFamily="34" charset="-122"/>
              <a:ea typeface="微软雅黑" pitchFamily="34" charset="-122"/>
            </a:rPr>
            <a:t>、</a:t>
          </a:r>
          <a:r>
            <a:rPr lang="en-US" altLang="zh-CN" sz="1200" dirty="0" smtClean="0">
              <a:latin typeface="微软雅黑" pitchFamily="34" charset="-122"/>
              <a:ea typeface="微软雅黑" pitchFamily="34" charset="-122"/>
            </a:rPr>
            <a:t>DAC,UART</a:t>
          </a:r>
          <a:r>
            <a:rPr lang="zh-CN" altLang="en-US" sz="1200" dirty="0" smtClean="0">
              <a:latin typeface="微软雅黑" pitchFamily="34" charset="-122"/>
              <a:ea typeface="微软雅黑" pitchFamily="34" charset="-122"/>
            </a:rPr>
            <a:t>、</a:t>
          </a:r>
          <a:r>
            <a:rPr lang="en-US" altLang="zh-CN" sz="1200" dirty="0" smtClean="0">
              <a:latin typeface="微软雅黑" pitchFamily="34" charset="-122"/>
              <a:ea typeface="微软雅黑" pitchFamily="34" charset="-122"/>
            </a:rPr>
            <a:t>PWM</a:t>
          </a:r>
          <a:r>
            <a:rPr lang="zh-CN" altLang="en-US" sz="1200" dirty="0" smtClean="0">
              <a:latin typeface="微软雅黑" pitchFamily="34" charset="-122"/>
              <a:ea typeface="微软雅黑" pitchFamily="34" charset="-122"/>
            </a:rPr>
            <a:t>等</a:t>
          </a:r>
          <a:endParaRPr lang="zh-CN" altLang="en-US" sz="1200" dirty="0">
            <a:latin typeface="微软雅黑" pitchFamily="34" charset="-122"/>
            <a:ea typeface="微软雅黑" pitchFamily="34" charset="-122"/>
          </a:endParaRPr>
        </a:p>
      </dgm:t>
    </dgm:pt>
    <dgm:pt modelId="{9E5F4E89-C8D6-421D-B449-18566C614988}" type="parTrans" cxnId="{6EE7020E-1FDB-4BDD-95AE-3B2775DC36D0}">
      <dgm:prSet/>
      <dgm:spPr/>
      <dgm:t>
        <a:bodyPr/>
        <a:lstStyle/>
        <a:p>
          <a:endParaRPr lang="zh-CN" altLang="en-US"/>
        </a:p>
      </dgm:t>
    </dgm:pt>
    <dgm:pt modelId="{B8D3CA41-BDAE-4DDD-A920-A806BD9248C3}" type="sibTrans" cxnId="{6EE7020E-1FDB-4BDD-95AE-3B2775DC36D0}">
      <dgm:prSet/>
      <dgm:spPr/>
      <dgm:t>
        <a:bodyPr/>
        <a:lstStyle/>
        <a:p>
          <a:endParaRPr lang="zh-CN" altLang="en-US"/>
        </a:p>
      </dgm:t>
    </dgm:pt>
    <dgm:pt modelId="{3170B6F7-A61E-4316-BDE9-84CCCB3D0B3A}">
      <dgm:prSet phldrT="[文本]" custT="1"/>
      <dgm:spPr/>
      <dgm:t>
        <a:bodyPr/>
        <a:lstStyle/>
        <a:p>
          <a:r>
            <a:rPr lang="zh-CN" altLang="en-US" sz="1200" dirty="0" smtClean="0">
              <a:latin typeface="微软雅黑" pitchFamily="34" charset="-122"/>
              <a:ea typeface="微软雅黑" pitchFamily="34" charset="-122"/>
            </a:rPr>
            <a:t>宽工作温度（</a:t>
          </a:r>
          <a:r>
            <a:rPr lang="en-US" altLang="zh-CN" sz="1200" dirty="0" smtClean="0">
              <a:latin typeface="微软雅黑" pitchFamily="34" charset="-122"/>
              <a:ea typeface="微软雅黑" pitchFamily="34" charset="-122"/>
            </a:rPr>
            <a:t> -40</a:t>
          </a:r>
          <a:r>
            <a:rPr lang="zh-CN" altLang="zh-CN" sz="1200" dirty="0" smtClean="0">
              <a:latin typeface="微软雅黑" pitchFamily="34" charset="-122"/>
              <a:ea typeface="微软雅黑" pitchFamily="34" charset="-122"/>
            </a:rPr>
            <a:t>～</a:t>
          </a:r>
          <a:r>
            <a:rPr lang="en-US" altLang="zh-CN" sz="1200" dirty="0" smtClean="0">
              <a:latin typeface="微软雅黑" pitchFamily="34" charset="-122"/>
              <a:ea typeface="微软雅黑" pitchFamily="34" charset="-122"/>
            </a:rPr>
            <a:t>+85</a:t>
          </a:r>
          <a:r>
            <a:rPr lang="zh-CN" altLang="zh-CN" sz="1200" dirty="0" smtClean="0">
              <a:latin typeface="微软雅黑" pitchFamily="34" charset="-122"/>
              <a:ea typeface="微软雅黑" pitchFamily="34" charset="-122"/>
            </a:rPr>
            <a:t>℃</a:t>
          </a:r>
          <a:r>
            <a:rPr lang="en-US" altLang="zh-CN" sz="1200" dirty="0" smtClean="0">
              <a:latin typeface="微软雅黑" pitchFamily="34" charset="-122"/>
              <a:ea typeface="微软雅黑" pitchFamily="34" charset="-122"/>
            </a:rPr>
            <a:t>/</a:t>
          </a:r>
          <a:r>
            <a:rPr lang="zh-CN" altLang="zh-CN" sz="1200" dirty="0" smtClean="0">
              <a:latin typeface="微软雅黑" pitchFamily="34" charset="-122"/>
              <a:ea typeface="微软雅黑" pitchFamily="34" charset="-122"/>
            </a:rPr>
            <a:t> </a:t>
          </a:r>
          <a:r>
            <a:rPr lang="en-US" altLang="zh-CN" sz="1200" dirty="0" smtClean="0">
              <a:latin typeface="微软雅黑" pitchFamily="34" charset="-122"/>
              <a:ea typeface="微软雅黑" pitchFamily="34" charset="-122"/>
            </a:rPr>
            <a:t>125</a:t>
          </a:r>
          <a:r>
            <a:rPr lang="zh-CN" altLang="zh-CN" sz="1200" dirty="0" smtClean="0">
              <a:latin typeface="微软雅黑" pitchFamily="34" charset="-122"/>
              <a:ea typeface="微软雅黑" pitchFamily="34" charset="-122"/>
            </a:rPr>
            <a:t>℃</a:t>
          </a:r>
          <a:r>
            <a:rPr lang="zh-CN" altLang="en-US" sz="1200" dirty="0" smtClean="0">
              <a:latin typeface="微软雅黑" pitchFamily="34" charset="-122"/>
              <a:ea typeface="微软雅黑" pitchFamily="34" charset="-122"/>
            </a:rPr>
            <a:t>）    宽工作电压（</a:t>
          </a:r>
          <a:r>
            <a:rPr lang="en-US" altLang="zh-CN" sz="1200" dirty="0" smtClean="0">
              <a:latin typeface="微软雅黑" pitchFamily="34" charset="-122"/>
              <a:ea typeface="微软雅黑" pitchFamily="34" charset="-122"/>
            </a:rPr>
            <a:t>1.8V</a:t>
          </a:r>
          <a:r>
            <a:rPr lang="zh-CN" altLang="zh-CN" sz="1200" dirty="0" smtClean="0">
              <a:latin typeface="微软雅黑" pitchFamily="34" charset="-122"/>
              <a:ea typeface="微软雅黑" pitchFamily="34" charset="-122"/>
            </a:rPr>
            <a:t> ～ </a:t>
          </a:r>
          <a:r>
            <a:rPr lang="en-US" altLang="zh-CN" sz="1200" dirty="0" smtClean="0">
              <a:latin typeface="微软雅黑" pitchFamily="34" charset="-122"/>
              <a:ea typeface="微软雅黑" pitchFamily="34" charset="-122"/>
            </a:rPr>
            <a:t>5.5V</a:t>
          </a:r>
          <a:r>
            <a:rPr lang="zh-CN" altLang="en-US" sz="1200" dirty="0" smtClean="0">
              <a:latin typeface="微软雅黑" pitchFamily="34" charset="-122"/>
              <a:ea typeface="微软雅黑" pitchFamily="34" charset="-122"/>
            </a:rPr>
            <a:t>）</a:t>
          </a:r>
          <a:endParaRPr lang="zh-CN" altLang="en-US" sz="1200" dirty="0">
            <a:latin typeface="微软雅黑" pitchFamily="34" charset="-122"/>
            <a:ea typeface="微软雅黑" pitchFamily="34" charset="-122"/>
          </a:endParaRPr>
        </a:p>
      </dgm:t>
    </dgm:pt>
    <dgm:pt modelId="{10E9D82E-8ADC-47A8-9653-0EF94BBB8900}" type="parTrans" cxnId="{50C7732D-9399-4D39-8A3F-96CA3B049C50}">
      <dgm:prSet/>
      <dgm:spPr/>
      <dgm:t>
        <a:bodyPr/>
        <a:lstStyle/>
        <a:p>
          <a:endParaRPr lang="zh-CN" altLang="en-US"/>
        </a:p>
      </dgm:t>
    </dgm:pt>
    <dgm:pt modelId="{C0CF3840-2E13-4ED3-BF10-BAA9B0B50737}" type="sibTrans" cxnId="{50C7732D-9399-4D39-8A3F-96CA3B049C50}">
      <dgm:prSet/>
      <dgm:spPr/>
      <dgm:t>
        <a:bodyPr/>
        <a:lstStyle/>
        <a:p>
          <a:endParaRPr lang="zh-CN" altLang="en-US"/>
        </a:p>
      </dgm:t>
    </dgm:pt>
    <dgm:pt modelId="{18011C36-C53D-48B7-A7EC-7D2D9A5FCBC6}">
      <dgm:prSet phldrT="[文本]" custT="1"/>
      <dgm:spPr/>
      <dgm:t>
        <a:bodyPr/>
        <a:lstStyle/>
        <a:p>
          <a:r>
            <a:rPr lang="zh-CN" altLang="en-US" sz="1200" dirty="0" smtClean="0">
              <a:latin typeface="微软雅黑" pitchFamily="34" charset="-122"/>
              <a:ea typeface="微软雅黑" pitchFamily="34" charset="-122"/>
            </a:rPr>
            <a:t>工业级</a:t>
          </a:r>
          <a:r>
            <a:rPr lang="en-US" altLang="zh-CN" sz="1200" dirty="0" smtClean="0">
              <a:latin typeface="微软雅黑" pitchFamily="34" charset="-122"/>
              <a:ea typeface="微软雅黑" pitchFamily="34" charset="-122"/>
            </a:rPr>
            <a:t>&amp;</a:t>
          </a:r>
          <a:r>
            <a:rPr lang="zh-CN" altLang="en-US" sz="1200" dirty="0" smtClean="0">
              <a:latin typeface="微软雅黑" pitchFamily="34" charset="-122"/>
              <a:ea typeface="微软雅黑" pitchFamily="34" charset="-122"/>
            </a:rPr>
            <a:t>汽车级品质</a:t>
          </a:r>
          <a:endParaRPr lang="zh-CN" altLang="en-US" sz="1200" dirty="0">
            <a:latin typeface="微软雅黑" pitchFamily="34" charset="-122"/>
            <a:ea typeface="微软雅黑" pitchFamily="34" charset="-122"/>
          </a:endParaRPr>
        </a:p>
      </dgm:t>
    </dgm:pt>
    <dgm:pt modelId="{84369992-06E9-4F3D-8555-D114F906D40A}" type="parTrans" cxnId="{06534733-6F26-4267-864F-1E8F035EA3D7}">
      <dgm:prSet/>
      <dgm:spPr/>
      <dgm:t>
        <a:bodyPr/>
        <a:lstStyle/>
        <a:p>
          <a:endParaRPr lang="zh-CN" altLang="en-US"/>
        </a:p>
      </dgm:t>
    </dgm:pt>
    <dgm:pt modelId="{7C7C2CC7-F92E-47CB-85C2-0A457CEC2F0C}" type="sibTrans" cxnId="{06534733-6F26-4267-864F-1E8F035EA3D7}">
      <dgm:prSet/>
      <dgm:spPr/>
      <dgm:t>
        <a:bodyPr/>
        <a:lstStyle/>
        <a:p>
          <a:endParaRPr lang="zh-CN" altLang="en-US"/>
        </a:p>
      </dgm:t>
    </dgm:pt>
    <dgm:pt modelId="{CF7A431D-0ED6-4AA6-85A9-E15274DC4871}">
      <dgm:prSet phldrT="[文本]" custT="1"/>
      <dgm:spPr/>
      <dgm:t>
        <a:bodyPr/>
        <a:lstStyle/>
        <a:p>
          <a:r>
            <a:rPr lang="zh-CN" altLang="en-US" sz="1200" dirty="0" smtClean="0">
              <a:latin typeface="微软雅黑" pitchFamily="34" charset="-122"/>
              <a:ea typeface="微软雅黑" pitchFamily="34" charset="-122"/>
            </a:rPr>
            <a:t>高抗干扰性能，高可靠性（</a:t>
          </a:r>
          <a:r>
            <a:rPr lang="en-US" altLang="zh-CN" sz="1200" dirty="0" smtClean="0">
              <a:latin typeface="微软雅黑" pitchFamily="34" charset="-122"/>
              <a:ea typeface="微软雅黑" pitchFamily="34" charset="-122"/>
            </a:rPr>
            <a:t>EFT&gt;4.2KV , </a:t>
          </a:r>
          <a:r>
            <a:rPr lang="zh-CN" altLang="en-US" sz="1200" dirty="0" smtClean="0">
              <a:latin typeface="微软雅黑" pitchFamily="34" charset="-122"/>
              <a:ea typeface="微软雅黑" pitchFamily="34" charset="-122"/>
            </a:rPr>
            <a:t>芯片</a:t>
          </a:r>
          <a:r>
            <a:rPr lang="en-US" altLang="zh-CN" sz="1200" dirty="0" smtClean="0">
              <a:latin typeface="微软雅黑" pitchFamily="34" charset="-122"/>
              <a:ea typeface="微软雅黑" pitchFamily="34" charset="-122"/>
            </a:rPr>
            <a:t>I/O</a:t>
          </a:r>
          <a:r>
            <a:rPr lang="zh-CN" altLang="en-US" sz="1200" dirty="0" smtClean="0">
              <a:latin typeface="微软雅黑" pitchFamily="34" charset="-122"/>
              <a:ea typeface="微软雅黑" pitchFamily="34" charset="-122"/>
            </a:rPr>
            <a:t> 可直接承受</a:t>
          </a:r>
          <a:r>
            <a:rPr lang="en-US" altLang="zh-CN" sz="1200" dirty="0" smtClean="0">
              <a:latin typeface="微软雅黑" pitchFamily="34" charset="-122"/>
              <a:ea typeface="微软雅黑" pitchFamily="34" charset="-122"/>
            </a:rPr>
            <a:t>8KV</a:t>
          </a:r>
          <a:r>
            <a:rPr lang="zh-CN" altLang="en-US" sz="1200" dirty="0" smtClean="0">
              <a:latin typeface="微软雅黑" pitchFamily="34" charset="-122"/>
              <a:ea typeface="微软雅黑" pitchFamily="34" charset="-122"/>
            </a:rPr>
            <a:t> </a:t>
          </a:r>
          <a:r>
            <a:rPr lang="en-US" altLang="zh-CN" sz="1200" dirty="0" smtClean="0">
              <a:latin typeface="微软雅黑" pitchFamily="34" charset="-122"/>
              <a:ea typeface="微软雅黑" pitchFamily="34" charset="-122"/>
            </a:rPr>
            <a:t>ESD </a:t>
          </a:r>
          <a:r>
            <a:rPr lang="zh-CN" altLang="en-US" sz="1200" dirty="0" smtClean="0">
              <a:latin typeface="微软雅黑" pitchFamily="34" charset="-122"/>
              <a:ea typeface="微软雅黑" pitchFamily="34" charset="-122"/>
            </a:rPr>
            <a:t>）</a:t>
          </a:r>
          <a:endParaRPr lang="zh-CN" altLang="en-US" sz="1200" dirty="0">
            <a:latin typeface="微软雅黑" pitchFamily="34" charset="-122"/>
            <a:ea typeface="微软雅黑" pitchFamily="34" charset="-122"/>
          </a:endParaRPr>
        </a:p>
      </dgm:t>
    </dgm:pt>
    <dgm:pt modelId="{95656C1E-340D-4AF7-BF0C-981E19B22A0C}" type="parTrans" cxnId="{47DF2E83-269B-4307-9750-71E8745A2078}">
      <dgm:prSet/>
      <dgm:spPr/>
      <dgm:t>
        <a:bodyPr/>
        <a:lstStyle/>
        <a:p>
          <a:endParaRPr lang="zh-CN" altLang="en-US"/>
        </a:p>
      </dgm:t>
    </dgm:pt>
    <dgm:pt modelId="{15F17FD4-FDC2-4F52-8E9F-7BFAC496E2BA}" type="sibTrans" cxnId="{47DF2E83-269B-4307-9750-71E8745A2078}">
      <dgm:prSet/>
      <dgm:spPr/>
      <dgm:t>
        <a:bodyPr/>
        <a:lstStyle/>
        <a:p>
          <a:endParaRPr lang="zh-CN" altLang="en-US"/>
        </a:p>
      </dgm:t>
    </dgm:pt>
    <dgm:pt modelId="{A8B58A38-CB05-4035-B791-5B908870E483}">
      <dgm:prSet phldrT="[文本]" custT="1"/>
      <dgm:spPr/>
      <dgm:t>
        <a:bodyPr/>
        <a:lstStyle/>
        <a:p>
          <a:r>
            <a:rPr lang="zh-CN" altLang="en-US" sz="1200" dirty="0" smtClean="0">
              <a:latin typeface="微软雅黑" pitchFamily="34" charset="-122"/>
              <a:ea typeface="微软雅黑" pitchFamily="34" charset="-122"/>
            </a:rPr>
            <a:t>内置</a:t>
          </a:r>
          <a:r>
            <a:rPr lang="en-US" altLang="zh-CN" sz="1200" dirty="0" smtClean="0">
              <a:latin typeface="微软雅黑" pitchFamily="34" charset="-122"/>
              <a:ea typeface="微软雅黑" pitchFamily="34" charset="-122"/>
            </a:rPr>
            <a:t>DATA EEPROM(</a:t>
          </a:r>
          <a:r>
            <a:rPr lang="zh-CN" altLang="en-US" sz="1200" dirty="0" smtClean="0">
              <a:latin typeface="微软雅黑" pitchFamily="34" charset="-122"/>
              <a:ea typeface="微软雅黑" pitchFamily="34" charset="-122"/>
            </a:rPr>
            <a:t>可擦写</a:t>
          </a:r>
          <a:r>
            <a:rPr lang="en-US" altLang="zh-CN" sz="1200" dirty="0" smtClean="0">
              <a:latin typeface="微软雅黑" pitchFamily="34" charset="-122"/>
              <a:ea typeface="微软雅黑" pitchFamily="34" charset="-122"/>
            </a:rPr>
            <a:t>100</a:t>
          </a:r>
          <a:r>
            <a:rPr lang="zh-CN" altLang="en-US" sz="1200" dirty="0" smtClean="0">
              <a:latin typeface="微软雅黑" pitchFamily="34" charset="-122"/>
              <a:ea typeface="微软雅黑" pitchFamily="34" charset="-122"/>
            </a:rPr>
            <a:t>万次</a:t>
          </a:r>
          <a:r>
            <a:rPr lang="en-US" altLang="zh-CN" sz="1200" dirty="0" smtClean="0">
              <a:latin typeface="微软雅黑" pitchFamily="34" charset="-122"/>
              <a:ea typeface="微软雅黑" pitchFamily="34" charset="-122"/>
            </a:rPr>
            <a:t>)</a:t>
          </a:r>
          <a:endParaRPr lang="zh-CN" altLang="en-US" sz="1200" dirty="0">
            <a:latin typeface="微软雅黑" pitchFamily="34" charset="-122"/>
            <a:ea typeface="微软雅黑" pitchFamily="34" charset="-122"/>
          </a:endParaRPr>
        </a:p>
      </dgm:t>
    </dgm:pt>
    <dgm:pt modelId="{8AE8884F-23AB-4655-BB77-3083017226E4}" type="parTrans" cxnId="{BC5DAA41-6233-4D93-9CB8-62788DA8AC28}">
      <dgm:prSet/>
      <dgm:spPr/>
      <dgm:t>
        <a:bodyPr/>
        <a:lstStyle/>
        <a:p>
          <a:endParaRPr lang="zh-CN" altLang="en-US"/>
        </a:p>
      </dgm:t>
    </dgm:pt>
    <dgm:pt modelId="{542039E9-2A32-4A55-87E6-3F43FBB76E7B}" type="sibTrans" cxnId="{BC5DAA41-6233-4D93-9CB8-62788DA8AC28}">
      <dgm:prSet/>
      <dgm:spPr/>
      <dgm:t>
        <a:bodyPr/>
        <a:lstStyle/>
        <a:p>
          <a:endParaRPr lang="zh-CN" altLang="en-US"/>
        </a:p>
      </dgm:t>
    </dgm:pt>
    <dgm:pt modelId="{B0A8BD84-1C80-403A-A8F8-7DC695E452AA}" type="pres">
      <dgm:prSet presAssocID="{75E02021-09F0-4ED4-BC35-A895AF2A86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5A07611-A5EF-4C11-889A-3A561ECD1060}" type="pres">
      <dgm:prSet presAssocID="{8AFF65E7-A111-4079-B35C-688F43173F4C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C36E393-7BA7-4A6E-A43A-4552577A3D4E}" type="pres">
      <dgm:prSet presAssocID="{E2AFAB44-A5DC-41CE-A014-AA882CCC53A3}" presName="spacer" presStyleCnt="0"/>
      <dgm:spPr/>
      <dgm:t>
        <a:bodyPr/>
        <a:lstStyle/>
        <a:p>
          <a:endParaRPr lang="zh-CN" altLang="en-US"/>
        </a:p>
      </dgm:t>
    </dgm:pt>
    <dgm:pt modelId="{2E30A9AF-22A4-405C-8E5D-6C60FF83137F}" type="pres">
      <dgm:prSet presAssocID="{FD642AB8-E402-412C-834D-999C85E0645E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7506BA9-2874-4E97-BF77-52A709C2904F}" type="pres">
      <dgm:prSet presAssocID="{EF07646B-B9EA-4BCE-AD5D-995AB1EE8563}" presName="spacer" presStyleCnt="0"/>
      <dgm:spPr/>
      <dgm:t>
        <a:bodyPr/>
        <a:lstStyle/>
        <a:p>
          <a:endParaRPr lang="zh-CN" altLang="en-US"/>
        </a:p>
      </dgm:t>
    </dgm:pt>
    <dgm:pt modelId="{0BA55562-B972-4EFD-9C31-6D94AEC2C491}" type="pres">
      <dgm:prSet presAssocID="{A8B58A38-CB05-4035-B791-5B908870E483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1E18C92-2E3B-4304-9E05-D3299045BF26}" type="pres">
      <dgm:prSet presAssocID="{542039E9-2A32-4A55-87E6-3F43FBB76E7B}" presName="spacer" presStyleCnt="0"/>
      <dgm:spPr/>
      <dgm:t>
        <a:bodyPr/>
        <a:lstStyle/>
        <a:p>
          <a:endParaRPr lang="zh-CN" altLang="en-US"/>
        </a:p>
      </dgm:t>
    </dgm:pt>
    <dgm:pt modelId="{B8F89704-4D44-49C6-A4D4-070FBE349DB3}" type="pres">
      <dgm:prSet presAssocID="{CF7A431D-0ED6-4AA6-85A9-E15274DC4871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BC22E96-38CC-4122-9A0E-7BE4611BECAD}" type="pres">
      <dgm:prSet presAssocID="{15F17FD4-FDC2-4F52-8E9F-7BFAC496E2BA}" presName="spacer" presStyleCnt="0"/>
      <dgm:spPr/>
      <dgm:t>
        <a:bodyPr/>
        <a:lstStyle/>
        <a:p>
          <a:endParaRPr lang="zh-CN" altLang="en-US"/>
        </a:p>
      </dgm:t>
    </dgm:pt>
    <dgm:pt modelId="{A807493E-E063-457A-B1DE-CA449B586D7B}" type="pres">
      <dgm:prSet presAssocID="{BD803443-D8EC-4073-952D-2A98E950567C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613EFD3-E2EB-4FE8-AC80-E78490F5F25B}" type="pres">
      <dgm:prSet presAssocID="{32E0322E-00FD-435C-BBA0-0383B5FE8AE3}" presName="spacer" presStyleCnt="0"/>
      <dgm:spPr/>
      <dgm:t>
        <a:bodyPr/>
        <a:lstStyle/>
        <a:p>
          <a:endParaRPr lang="zh-CN" altLang="en-US"/>
        </a:p>
      </dgm:t>
    </dgm:pt>
    <dgm:pt modelId="{593637B0-13F6-452C-9E5A-A309D0DBDA8A}" type="pres">
      <dgm:prSet presAssocID="{17151F7E-1AF9-4988-A3A2-BD98E4EBDF5F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06DDD80-D3DB-4118-AFEE-67EE95319E5C}" type="pres">
      <dgm:prSet presAssocID="{B8D3CA41-BDAE-4DDD-A920-A806BD9248C3}" presName="spacer" presStyleCnt="0"/>
      <dgm:spPr/>
      <dgm:t>
        <a:bodyPr/>
        <a:lstStyle/>
        <a:p>
          <a:endParaRPr lang="zh-CN" altLang="en-US"/>
        </a:p>
      </dgm:t>
    </dgm:pt>
    <dgm:pt modelId="{E6EAE35A-AD19-401F-829D-7293910B1780}" type="pres">
      <dgm:prSet presAssocID="{3170B6F7-A61E-4316-BDE9-84CCCB3D0B3A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99CD97-8CC7-43D4-925F-2DEE565A04A1}" type="pres">
      <dgm:prSet presAssocID="{C0CF3840-2E13-4ED3-BF10-BAA9B0B50737}" presName="spacer" presStyleCnt="0"/>
      <dgm:spPr/>
      <dgm:t>
        <a:bodyPr/>
        <a:lstStyle/>
        <a:p>
          <a:endParaRPr lang="zh-CN" altLang="en-US"/>
        </a:p>
      </dgm:t>
    </dgm:pt>
    <dgm:pt modelId="{E9AF017E-5BB5-4986-9ADC-C645AEA04289}" type="pres">
      <dgm:prSet presAssocID="{777E6BE7-E8E7-4643-B33D-051EF59834A8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64E237F-CC66-416D-A156-19DFE92B6071}" type="pres">
      <dgm:prSet presAssocID="{0EFC1040-B24C-475F-86B5-31AF4FCD80C6}" presName="spacer" presStyleCnt="0"/>
      <dgm:spPr/>
      <dgm:t>
        <a:bodyPr/>
        <a:lstStyle/>
        <a:p>
          <a:endParaRPr lang="zh-CN" altLang="en-US"/>
        </a:p>
      </dgm:t>
    </dgm:pt>
    <dgm:pt modelId="{9FC6F2E6-03C9-4D6E-BA7D-1F6566B2C660}" type="pres">
      <dgm:prSet presAssocID="{18011C36-C53D-48B7-A7EC-7D2D9A5FCBC6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7DF2E83-269B-4307-9750-71E8745A2078}" srcId="{75E02021-09F0-4ED4-BC35-A895AF2A869B}" destId="{CF7A431D-0ED6-4AA6-85A9-E15274DC4871}" srcOrd="3" destOrd="0" parTransId="{95656C1E-340D-4AF7-BF0C-981E19B22A0C}" sibTransId="{15F17FD4-FDC2-4F52-8E9F-7BFAC496E2BA}"/>
    <dgm:cxn modelId="{9F7E5459-0CB3-4015-9AF3-2B011261E4FA}" type="presOf" srcId="{17151F7E-1AF9-4988-A3A2-BD98E4EBDF5F}" destId="{593637B0-13F6-452C-9E5A-A309D0DBDA8A}" srcOrd="0" destOrd="0" presId="urn:microsoft.com/office/officeart/2005/8/layout/vList2"/>
    <dgm:cxn modelId="{6EE7020E-1FDB-4BDD-95AE-3B2775DC36D0}" srcId="{75E02021-09F0-4ED4-BC35-A895AF2A869B}" destId="{17151F7E-1AF9-4988-A3A2-BD98E4EBDF5F}" srcOrd="5" destOrd="0" parTransId="{9E5F4E89-C8D6-421D-B449-18566C614988}" sibTransId="{B8D3CA41-BDAE-4DDD-A920-A806BD9248C3}"/>
    <dgm:cxn modelId="{60B9A79B-DE01-4CE9-8E87-2C319A8DDCF9}" type="presOf" srcId="{BD803443-D8EC-4073-952D-2A98E950567C}" destId="{A807493E-E063-457A-B1DE-CA449B586D7B}" srcOrd="0" destOrd="0" presId="urn:microsoft.com/office/officeart/2005/8/layout/vList2"/>
    <dgm:cxn modelId="{BC5DAA41-6233-4D93-9CB8-62788DA8AC28}" srcId="{75E02021-09F0-4ED4-BC35-A895AF2A869B}" destId="{A8B58A38-CB05-4035-B791-5B908870E483}" srcOrd="2" destOrd="0" parTransId="{8AE8884F-23AB-4655-BB77-3083017226E4}" sibTransId="{542039E9-2A32-4A55-87E6-3F43FBB76E7B}"/>
    <dgm:cxn modelId="{06534733-6F26-4267-864F-1E8F035EA3D7}" srcId="{75E02021-09F0-4ED4-BC35-A895AF2A869B}" destId="{18011C36-C53D-48B7-A7EC-7D2D9A5FCBC6}" srcOrd="8" destOrd="0" parTransId="{84369992-06E9-4F3D-8555-D114F906D40A}" sibTransId="{7C7C2CC7-F92E-47CB-85C2-0A457CEC2F0C}"/>
    <dgm:cxn modelId="{69BD799F-6822-4FC1-A5D2-655D81346068}" type="presOf" srcId="{FD642AB8-E402-412C-834D-999C85E0645E}" destId="{2E30A9AF-22A4-405C-8E5D-6C60FF83137F}" srcOrd="0" destOrd="0" presId="urn:microsoft.com/office/officeart/2005/8/layout/vList2"/>
    <dgm:cxn modelId="{034EE36A-9A19-45CC-8217-80EFE6F40621}" srcId="{75E02021-09F0-4ED4-BC35-A895AF2A869B}" destId="{BD803443-D8EC-4073-952D-2A98E950567C}" srcOrd="4" destOrd="0" parTransId="{5C20BD45-A7C5-422F-A1DD-52E2570110C0}" sibTransId="{32E0322E-00FD-435C-BBA0-0383B5FE8AE3}"/>
    <dgm:cxn modelId="{5794E236-C68A-4544-B45F-5236B64AD020}" type="presOf" srcId="{777E6BE7-E8E7-4643-B33D-051EF59834A8}" destId="{E9AF017E-5BB5-4986-9ADC-C645AEA04289}" srcOrd="0" destOrd="0" presId="urn:microsoft.com/office/officeart/2005/8/layout/vList2"/>
    <dgm:cxn modelId="{8AC8296F-A47E-4494-87DD-9C7DE0C3EFCA}" type="presOf" srcId="{8AFF65E7-A111-4079-B35C-688F43173F4C}" destId="{E5A07611-A5EF-4C11-889A-3A561ECD1060}" srcOrd="0" destOrd="0" presId="urn:microsoft.com/office/officeart/2005/8/layout/vList2"/>
    <dgm:cxn modelId="{EEA7CB98-38BB-4858-8247-29638844CC50}" srcId="{75E02021-09F0-4ED4-BC35-A895AF2A869B}" destId="{FD642AB8-E402-412C-834D-999C85E0645E}" srcOrd="1" destOrd="0" parTransId="{AD09906B-18E8-4B64-969F-12E95535F8FC}" sibTransId="{EF07646B-B9EA-4BCE-AD5D-995AB1EE8563}"/>
    <dgm:cxn modelId="{7FB20114-0A0B-4781-9958-229EDD297EF5}" srcId="{75E02021-09F0-4ED4-BC35-A895AF2A869B}" destId="{8AFF65E7-A111-4079-B35C-688F43173F4C}" srcOrd="0" destOrd="0" parTransId="{C7E640AD-E9D8-420E-B889-7B2B7D992D30}" sibTransId="{E2AFAB44-A5DC-41CE-A014-AA882CCC53A3}"/>
    <dgm:cxn modelId="{DAE56AA6-8DE1-4501-A8FA-C7FD82F14068}" type="presOf" srcId="{A8B58A38-CB05-4035-B791-5B908870E483}" destId="{0BA55562-B972-4EFD-9C31-6D94AEC2C491}" srcOrd="0" destOrd="0" presId="urn:microsoft.com/office/officeart/2005/8/layout/vList2"/>
    <dgm:cxn modelId="{27E994CB-E715-497D-84B7-625F05AF02AA}" type="presOf" srcId="{75E02021-09F0-4ED4-BC35-A895AF2A869B}" destId="{B0A8BD84-1C80-403A-A8F8-7DC695E452AA}" srcOrd="0" destOrd="0" presId="urn:microsoft.com/office/officeart/2005/8/layout/vList2"/>
    <dgm:cxn modelId="{50C7732D-9399-4D39-8A3F-96CA3B049C50}" srcId="{75E02021-09F0-4ED4-BC35-A895AF2A869B}" destId="{3170B6F7-A61E-4316-BDE9-84CCCB3D0B3A}" srcOrd="6" destOrd="0" parTransId="{10E9D82E-8ADC-47A8-9653-0EF94BBB8900}" sibTransId="{C0CF3840-2E13-4ED3-BF10-BAA9B0B50737}"/>
    <dgm:cxn modelId="{2EA68D90-CECF-4B4F-BE54-8243BB22B658}" type="presOf" srcId="{18011C36-C53D-48B7-A7EC-7D2D9A5FCBC6}" destId="{9FC6F2E6-03C9-4D6E-BA7D-1F6566B2C660}" srcOrd="0" destOrd="0" presId="urn:microsoft.com/office/officeart/2005/8/layout/vList2"/>
    <dgm:cxn modelId="{823D40C4-857E-4D29-A441-FC746D7215FE}" srcId="{75E02021-09F0-4ED4-BC35-A895AF2A869B}" destId="{777E6BE7-E8E7-4643-B33D-051EF59834A8}" srcOrd="7" destOrd="0" parTransId="{6D8214B8-33CB-4AF3-82FB-4008DB12A1F0}" sibTransId="{0EFC1040-B24C-475F-86B5-31AF4FCD80C6}"/>
    <dgm:cxn modelId="{DBA24E89-424C-44A6-8829-9F0FA54C7012}" type="presOf" srcId="{CF7A431D-0ED6-4AA6-85A9-E15274DC4871}" destId="{B8F89704-4D44-49C6-A4D4-070FBE349DB3}" srcOrd="0" destOrd="0" presId="urn:microsoft.com/office/officeart/2005/8/layout/vList2"/>
    <dgm:cxn modelId="{C8362FEC-20A3-47D1-98C4-05152E76E515}" type="presOf" srcId="{3170B6F7-A61E-4316-BDE9-84CCCB3D0B3A}" destId="{E6EAE35A-AD19-401F-829D-7293910B1780}" srcOrd="0" destOrd="0" presId="urn:microsoft.com/office/officeart/2005/8/layout/vList2"/>
    <dgm:cxn modelId="{AA323E9C-B503-43ED-9C92-51B754EF8C85}" type="presParOf" srcId="{B0A8BD84-1C80-403A-A8F8-7DC695E452AA}" destId="{E5A07611-A5EF-4C11-889A-3A561ECD1060}" srcOrd="0" destOrd="0" presId="urn:microsoft.com/office/officeart/2005/8/layout/vList2"/>
    <dgm:cxn modelId="{936EF5A3-59A4-4658-A6EC-784C9E877A12}" type="presParOf" srcId="{B0A8BD84-1C80-403A-A8F8-7DC695E452AA}" destId="{8C36E393-7BA7-4A6E-A43A-4552577A3D4E}" srcOrd="1" destOrd="0" presId="urn:microsoft.com/office/officeart/2005/8/layout/vList2"/>
    <dgm:cxn modelId="{E520098A-453F-471E-ABDF-66D89D46A4FF}" type="presParOf" srcId="{B0A8BD84-1C80-403A-A8F8-7DC695E452AA}" destId="{2E30A9AF-22A4-405C-8E5D-6C60FF83137F}" srcOrd="2" destOrd="0" presId="urn:microsoft.com/office/officeart/2005/8/layout/vList2"/>
    <dgm:cxn modelId="{B0B514D9-195B-4A2B-A22B-602CD75AFD40}" type="presParOf" srcId="{B0A8BD84-1C80-403A-A8F8-7DC695E452AA}" destId="{67506BA9-2874-4E97-BF77-52A709C2904F}" srcOrd="3" destOrd="0" presId="urn:microsoft.com/office/officeart/2005/8/layout/vList2"/>
    <dgm:cxn modelId="{EF7036D2-6431-447B-8D5A-198658BD6049}" type="presParOf" srcId="{B0A8BD84-1C80-403A-A8F8-7DC695E452AA}" destId="{0BA55562-B972-4EFD-9C31-6D94AEC2C491}" srcOrd="4" destOrd="0" presId="urn:microsoft.com/office/officeart/2005/8/layout/vList2"/>
    <dgm:cxn modelId="{48D6B209-7A92-40FB-B59B-75170205698E}" type="presParOf" srcId="{B0A8BD84-1C80-403A-A8F8-7DC695E452AA}" destId="{71E18C92-2E3B-4304-9E05-D3299045BF26}" srcOrd="5" destOrd="0" presId="urn:microsoft.com/office/officeart/2005/8/layout/vList2"/>
    <dgm:cxn modelId="{7E24E6AC-DC07-4D76-A21E-41AB1D689346}" type="presParOf" srcId="{B0A8BD84-1C80-403A-A8F8-7DC695E452AA}" destId="{B8F89704-4D44-49C6-A4D4-070FBE349DB3}" srcOrd="6" destOrd="0" presId="urn:microsoft.com/office/officeart/2005/8/layout/vList2"/>
    <dgm:cxn modelId="{91EC16AB-5460-4BDA-99AC-46D732289504}" type="presParOf" srcId="{B0A8BD84-1C80-403A-A8F8-7DC695E452AA}" destId="{6BC22E96-38CC-4122-9A0E-7BE4611BECAD}" srcOrd="7" destOrd="0" presId="urn:microsoft.com/office/officeart/2005/8/layout/vList2"/>
    <dgm:cxn modelId="{C8EE5672-BA7D-43B4-A5C5-FB99CD9D185D}" type="presParOf" srcId="{B0A8BD84-1C80-403A-A8F8-7DC695E452AA}" destId="{A807493E-E063-457A-B1DE-CA449B586D7B}" srcOrd="8" destOrd="0" presId="urn:microsoft.com/office/officeart/2005/8/layout/vList2"/>
    <dgm:cxn modelId="{83B3AC2D-DE9C-48EB-B81A-9C218A11B36C}" type="presParOf" srcId="{B0A8BD84-1C80-403A-A8F8-7DC695E452AA}" destId="{4613EFD3-E2EB-4FE8-AC80-E78490F5F25B}" srcOrd="9" destOrd="0" presId="urn:microsoft.com/office/officeart/2005/8/layout/vList2"/>
    <dgm:cxn modelId="{66F9FBD0-5A46-47E9-B214-14BD264AA81E}" type="presParOf" srcId="{B0A8BD84-1C80-403A-A8F8-7DC695E452AA}" destId="{593637B0-13F6-452C-9E5A-A309D0DBDA8A}" srcOrd="10" destOrd="0" presId="urn:microsoft.com/office/officeart/2005/8/layout/vList2"/>
    <dgm:cxn modelId="{7A4743B6-7984-49D4-B0CE-ECFFCFA379CB}" type="presParOf" srcId="{B0A8BD84-1C80-403A-A8F8-7DC695E452AA}" destId="{906DDD80-D3DB-4118-AFEE-67EE95319E5C}" srcOrd="11" destOrd="0" presId="urn:microsoft.com/office/officeart/2005/8/layout/vList2"/>
    <dgm:cxn modelId="{6DCD9D2D-1070-4122-9ECA-A48466FBD581}" type="presParOf" srcId="{B0A8BD84-1C80-403A-A8F8-7DC695E452AA}" destId="{E6EAE35A-AD19-401F-829D-7293910B1780}" srcOrd="12" destOrd="0" presId="urn:microsoft.com/office/officeart/2005/8/layout/vList2"/>
    <dgm:cxn modelId="{DC669AC8-F11E-4B66-B8C0-43F98B0CFAC7}" type="presParOf" srcId="{B0A8BD84-1C80-403A-A8F8-7DC695E452AA}" destId="{3599CD97-8CC7-43D4-925F-2DEE565A04A1}" srcOrd="13" destOrd="0" presId="urn:microsoft.com/office/officeart/2005/8/layout/vList2"/>
    <dgm:cxn modelId="{8D2D9584-04A1-4856-9DB3-6D7B72ED40B4}" type="presParOf" srcId="{B0A8BD84-1C80-403A-A8F8-7DC695E452AA}" destId="{E9AF017E-5BB5-4986-9ADC-C645AEA04289}" srcOrd="14" destOrd="0" presId="urn:microsoft.com/office/officeart/2005/8/layout/vList2"/>
    <dgm:cxn modelId="{C7738A2C-0FF3-4EBA-8844-16D792F73D07}" type="presParOf" srcId="{B0A8BD84-1C80-403A-A8F8-7DC695E452AA}" destId="{C64E237F-CC66-416D-A156-19DFE92B6071}" srcOrd="15" destOrd="0" presId="urn:microsoft.com/office/officeart/2005/8/layout/vList2"/>
    <dgm:cxn modelId="{BED63D40-1DE4-48EE-BEC1-096EF8EEE053}" type="presParOf" srcId="{B0A8BD84-1C80-403A-A8F8-7DC695E452AA}" destId="{9FC6F2E6-03C9-4D6E-BA7D-1F6566B2C660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E87EC9-4A40-412B-B410-4259CF964D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53115BA-DCED-4984-8C36-9035B282BD56}">
      <dgm:prSet phldrT="[文本]" custT="1"/>
      <dgm:spPr/>
      <dgm:t>
        <a:bodyPr/>
        <a:lstStyle/>
        <a:p>
          <a:r>
            <a:rPr lang="en-US" altLang="zh-CN" sz="1600" dirty="0" smtClean="0">
              <a:latin typeface="微软雅黑" pitchFamily="34" charset="-122"/>
              <a:ea typeface="微软雅黑" pitchFamily="34" charset="-122"/>
            </a:rPr>
            <a:t>4M</a:t>
          </a:r>
          <a:r>
            <a:rPr lang="zh-CN" altLang="en-US" sz="1600" dirty="0" smtClean="0">
              <a:latin typeface="微软雅黑" pitchFamily="34" charset="-122"/>
              <a:ea typeface="微软雅黑" pitchFamily="34" charset="-122"/>
            </a:rPr>
            <a:t>运行功耗</a:t>
          </a:r>
          <a:r>
            <a:rPr lang="en-US" altLang="zh-CN" sz="1600" dirty="0" smtClean="0">
              <a:latin typeface="微软雅黑" pitchFamily="34" charset="-122"/>
              <a:ea typeface="微软雅黑" pitchFamily="34" charset="-122"/>
            </a:rPr>
            <a:t>280uA</a:t>
          </a:r>
          <a:endParaRPr lang="zh-CN" altLang="en-US" sz="1600" dirty="0">
            <a:latin typeface="微软雅黑" pitchFamily="34" charset="-122"/>
            <a:ea typeface="微软雅黑" pitchFamily="34" charset="-122"/>
          </a:endParaRPr>
        </a:p>
      </dgm:t>
    </dgm:pt>
    <dgm:pt modelId="{E9505F7D-A08E-49F3-97E2-7AD7DCDA3EFC}" type="parTrans" cxnId="{CF6E4224-8F7C-45D8-92CB-190FD0C5E5CA}">
      <dgm:prSet/>
      <dgm:spPr/>
      <dgm:t>
        <a:bodyPr/>
        <a:lstStyle/>
        <a:p>
          <a:endParaRPr lang="zh-CN" altLang="en-US"/>
        </a:p>
      </dgm:t>
    </dgm:pt>
    <dgm:pt modelId="{CDA014BA-C1C7-4FAC-935E-D0D91377B9DB}" type="sibTrans" cxnId="{CF6E4224-8F7C-45D8-92CB-190FD0C5E5CA}">
      <dgm:prSet/>
      <dgm:spPr/>
      <dgm:t>
        <a:bodyPr/>
        <a:lstStyle/>
        <a:p>
          <a:endParaRPr lang="zh-CN" altLang="en-US"/>
        </a:p>
      </dgm:t>
    </dgm:pt>
    <dgm:pt modelId="{64C98C7D-C944-42CD-AC57-83EA7CEC6338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itchFamily="34" charset="-122"/>
              <a:ea typeface="微软雅黑" pitchFamily="34" charset="-122"/>
            </a:rPr>
            <a:t>看门狗功耗</a:t>
          </a:r>
          <a:r>
            <a:rPr lang="en-US" altLang="zh-CN" sz="1600" dirty="0" smtClean="0">
              <a:latin typeface="微软雅黑" pitchFamily="34" charset="-122"/>
              <a:ea typeface="微软雅黑" pitchFamily="34" charset="-122"/>
            </a:rPr>
            <a:t>1-3uA</a:t>
          </a:r>
          <a:endParaRPr lang="zh-CN" altLang="en-US" sz="1600" dirty="0">
            <a:latin typeface="微软雅黑" pitchFamily="34" charset="-122"/>
            <a:ea typeface="微软雅黑" pitchFamily="34" charset="-122"/>
          </a:endParaRPr>
        </a:p>
      </dgm:t>
    </dgm:pt>
    <dgm:pt modelId="{7169C6B9-F820-4747-AD3B-E652D013CF69}" type="parTrans" cxnId="{8ACD5FEF-2661-4183-B8F0-E0220D50E52B}">
      <dgm:prSet/>
      <dgm:spPr/>
      <dgm:t>
        <a:bodyPr/>
        <a:lstStyle/>
        <a:p>
          <a:endParaRPr lang="zh-CN" altLang="en-US"/>
        </a:p>
      </dgm:t>
    </dgm:pt>
    <dgm:pt modelId="{F3B6FEDA-854B-42B1-9E7F-52093CD3CED3}" type="sibTrans" cxnId="{8ACD5FEF-2661-4183-B8F0-E0220D50E52B}">
      <dgm:prSet/>
      <dgm:spPr/>
      <dgm:t>
        <a:bodyPr/>
        <a:lstStyle/>
        <a:p>
          <a:endParaRPr lang="zh-CN" altLang="en-US"/>
        </a:p>
      </dgm:t>
    </dgm:pt>
    <dgm:pt modelId="{89543C39-4C0E-4F4C-95E5-07D3F613E7BA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itchFamily="34" charset="-122"/>
              <a:ea typeface="微软雅黑" pitchFamily="34" charset="-122"/>
            </a:rPr>
            <a:t>休眠功耗低至</a:t>
          </a:r>
          <a:r>
            <a:rPr lang="en-US" altLang="zh-CN" sz="1600" dirty="0" smtClean="0">
              <a:latin typeface="微软雅黑" pitchFamily="34" charset="-122"/>
              <a:ea typeface="微软雅黑" pitchFamily="34" charset="-122"/>
            </a:rPr>
            <a:t>1uA</a:t>
          </a:r>
          <a:endParaRPr lang="zh-CN" altLang="en-US" sz="1600" dirty="0">
            <a:latin typeface="微软雅黑" pitchFamily="34" charset="-122"/>
            <a:ea typeface="微软雅黑" pitchFamily="34" charset="-122"/>
          </a:endParaRPr>
        </a:p>
      </dgm:t>
    </dgm:pt>
    <dgm:pt modelId="{A0E1235C-2960-40C1-86A6-CBD04B55F91B}" type="parTrans" cxnId="{6CEAAA8C-5757-4A31-B6A8-A45EFC6A81A3}">
      <dgm:prSet/>
      <dgm:spPr/>
      <dgm:t>
        <a:bodyPr/>
        <a:lstStyle/>
        <a:p>
          <a:endParaRPr lang="zh-CN" altLang="en-US"/>
        </a:p>
      </dgm:t>
    </dgm:pt>
    <dgm:pt modelId="{5345F649-8F71-41EC-97C5-527A65DEB9B8}" type="sibTrans" cxnId="{6CEAAA8C-5757-4A31-B6A8-A45EFC6A81A3}">
      <dgm:prSet/>
      <dgm:spPr/>
      <dgm:t>
        <a:bodyPr/>
        <a:lstStyle/>
        <a:p>
          <a:endParaRPr lang="zh-CN" altLang="en-US"/>
        </a:p>
      </dgm:t>
    </dgm:pt>
    <dgm:pt modelId="{16D02D7C-82F1-4CF6-BCE8-8D9C0138381E}" type="pres">
      <dgm:prSet presAssocID="{ABE87EC9-4A40-412B-B410-4259CF964D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AC11295-9CA4-4026-B730-4251CBE14600}" type="pres">
      <dgm:prSet presAssocID="{353115BA-DCED-4984-8C36-9035B282BD5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5F95225-77F7-4A0D-A5A2-1BF7DF3DAF01}" type="pres">
      <dgm:prSet presAssocID="{CDA014BA-C1C7-4FAC-935E-D0D91377B9DB}" presName="spacer" presStyleCnt="0"/>
      <dgm:spPr/>
    </dgm:pt>
    <dgm:pt modelId="{367174FF-001D-4E16-BBA3-3FD4A6F889AE}" type="pres">
      <dgm:prSet presAssocID="{64C98C7D-C944-42CD-AC57-83EA7CEC633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E00AC2-F1E5-4869-BB9D-D4A551FC1259}" type="pres">
      <dgm:prSet presAssocID="{F3B6FEDA-854B-42B1-9E7F-52093CD3CED3}" presName="spacer" presStyleCnt="0"/>
      <dgm:spPr/>
    </dgm:pt>
    <dgm:pt modelId="{02C716AF-ADE1-44B8-9F24-56C2C8872F24}" type="pres">
      <dgm:prSet presAssocID="{89543C39-4C0E-4F4C-95E5-07D3F613E7B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ACD5FEF-2661-4183-B8F0-E0220D50E52B}" srcId="{ABE87EC9-4A40-412B-B410-4259CF964D9E}" destId="{64C98C7D-C944-42CD-AC57-83EA7CEC6338}" srcOrd="1" destOrd="0" parTransId="{7169C6B9-F820-4747-AD3B-E652D013CF69}" sibTransId="{F3B6FEDA-854B-42B1-9E7F-52093CD3CED3}"/>
    <dgm:cxn modelId="{CF6E4224-8F7C-45D8-92CB-190FD0C5E5CA}" srcId="{ABE87EC9-4A40-412B-B410-4259CF964D9E}" destId="{353115BA-DCED-4984-8C36-9035B282BD56}" srcOrd="0" destOrd="0" parTransId="{E9505F7D-A08E-49F3-97E2-7AD7DCDA3EFC}" sibTransId="{CDA014BA-C1C7-4FAC-935E-D0D91377B9DB}"/>
    <dgm:cxn modelId="{1C7684E7-1F7F-4383-B2BF-640E3FADB94B}" type="presOf" srcId="{353115BA-DCED-4984-8C36-9035B282BD56}" destId="{DAC11295-9CA4-4026-B730-4251CBE14600}" srcOrd="0" destOrd="0" presId="urn:microsoft.com/office/officeart/2005/8/layout/vList2"/>
    <dgm:cxn modelId="{CCC33203-3FD8-429E-803B-CF78B43E906E}" type="presOf" srcId="{89543C39-4C0E-4F4C-95E5-07D3F613E7BA}" destId="{02C716AF-ADE1-44B8-9F24-56C2C8872F24}" srcOrd="0" destOrd="0" presId="urn:microsoft.com/office/officeart/2005/8/layout/vList2"/>
    <dgm:cxn modelId="{A02C1BA2-67F5-464B-91B9-1123F3F63039}" type="presOf" srcId="{ABE87EC9-4A40-412B-B410-4259CF964D9E}" destId="{16D02D7C-82F1-4CF6-BCE8-8D9C0138381E}" srcOrd="0" destOrd="0" presId="urn:microsoft.com/office/officeart/2005/8/layout/vList2"/>
    <dgm:cxn modelId="{6CEAAA8C-5757-4A31-B6A8-A45EFC6A81A3}" srcId="{ABE87EC9-4A40-412B-B410-4259CF964D9E}" destId="{89543C39-4C0E-4F4C-95E5-07D3F613E7BA}" srcOrd="2" destOrd="0" parTransId="{A0E1235C-2960-40C1-86A6-CBD04B55F91B}" sibTransId="{5345F649-8F71-41EC-97C5-527A65DEB9B8}"/>
    <dgm:cxn modelId="{4B1012E5-7DAC-4A92-B862-32B59C284324}" type="presOf" srcId="{64C98C7D-C944-42CD-AC57-83EA7CEC6338}" destId="{367174FF-001D-4E16-BBA3-3FD4A6F889AE}" srcOrd="0" destOrd="0" presId="urn:microsoft.com/office/officeart/2005/8/layout/vList2"/>
    <dgm:cxn modelId="{E2A5BEF4-327D-4A59-BB4D-E68ADC661FD2}" type="presParOf" srcId="{16D02D7C-82F1-4CF6-BCE8-8D9C0138381E}" destId="{DAC11295-9CA4-4026-B730-4251CBE14600}" srcOrd="0" destOrd="0" presId="urn:microsoft.com/office/officeart/2005/8/layout/vList2"/>
    <dgm:cxn modelId="{E4F7FA55-D92E-4C33-A504-67A85222EF55}" type="presParOf" srcId="{16D02D7C-82F1-4CF6-BCE8-8D9C0138381E}" destId="{95F95225-77F7-4A0D-A5A2-1BF7DF3DAF01}" srcOrd="1" destOrd="0" presId="urn:microsoft.com/office/officeart/2005/8/layout/vList2"/>
    <dgm:cxn modelId="{5D719F49-7D48-4685-A908-D13788BE6C95}" type="presParOf" srcId="{16D02D7C-82F1-4CF6-BCE8-8D9C0138381E}" destId="{367174FF-001D-4E16-BBA3-3FD4A6F889AE}" srcOrd="2" destOrd="0" presId="urn:microsoft.com/office/officeart/2005/8/layout/vList2"/>
    <dgm:cxn modelId="{4AF0AEAC-734B-4E6E-B776-861E53303CF0}" type="presParOf" srcId="{16D02D7C-82F1-4CF6-BCE8-8D9C0138381E}" destId="{F8E00AC2-F1E5-4869-BB9D-D4A551FC1259}" srcOrd="3" destOrd="0" presId="urn:microsoft.com/office/officeart/2005/8/layout/vList2"/>
    <dgm:cxn modelId="{63B94696-BBFB-479C-ACE8-22C42EB81F5B}" type="presParOf" srcId="{16D02D7C-82F1-4CF6-BCE8-8D9C0138381E}" destId="{02C716AF-ADE1-44B8-9F24-56C2C8872F2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85606B-3138-41FF-BED9-EFFA244ECA4A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FD1ED32D-7BD4-45BE-915E-23C2F05986AB}">
      <dgm:prSet phldrT="[文本]"/>
      <dgm:spPr/>
      <dgm:t>
        <a:bodyPr/>
        <a:lstStyle/>
        <a:p>
          <a:r>
            <a:rPr lang="zh-CN" altLang="en-US" dirty="0" smtClean="0"/>
            <a:t>工业级的品质</a:t>
          </a:r>
          <a:endParaRPr lang="zh-CN" altLang="en-US" dirty="0"/>
        </a:p>
      </dgm:t>
    </dgm:pt>
    <dgm:pt modelId="{392C7C87-4AFB-4E4D-9B05-7D1E61F480B9}" type="parTrans" cxnId="{D42DABCD-FA2B-4481-A5DE-A9801B06AEE5}">
      <dgm:prSet/>
      <dgm:spPr/>
      <dgm:t>
        <a:bodyPr/>
        <a:lstStyle/>
        <a:p>
          <a:endParaRPr lang="zh-CN" altLang="en-US"/>
        </a:p>
      </dgm:t>
    </dgm:pt>
    <dgm:pt modelId="{61BA9618-366E-4565-9783-D3E4B7A03C23}" type="sibTrans" cxnId="{D42DABCD-FA2B-4481-A5DE-A9801B06AEE5}">
      <dgm:prSet/>
      <dgm:spPr/>
      <dgm:t>
        <a:bodyPr/>
        <a:lstStyle/>
        <a:p>
          <a:endParaRPr lang="zh-CN" altLang="en-US"/>
        </a:p>
      </dgm:t>
    </dgm:pt>
    <dgm:pt modelId="{DA109871-79B8-4C38-8A77-3E98C774D711}">
      <dgm:prSet phldrT="[文本]"/>
      <dgm:spPr/>
      <dgm:t>
        <a:bodyPr/>
        <a:lstStyle/>
        <a:p>
          <a:r>
            <a:rPr lang="en-US" altLang="zh-CN" dirty="0" smtClean="0"/>
            <a:t>12bit ADC</a:t>
          </a:r>
          <a:endParaRPr lang="zh-CN" altLang="en-US" dirty="0"/>
        </a:p>
      </dgm:t>
    </dgm:pt>
    <dgm:pt modelId="{05F83586-2822-479E-9175-50C30A1D0E6A}" type="parTrans" cxnId="{1CD6DBC6-B167-4673-B8FE-A1F8D243D0DA}">
      <dgm:prSet/>
      <dgm:spPr/>
      <dgm:t>
        <a:bodyPr/>
        <a:lstStyle/>
        <a:p>
          <a:endParaRPr lang="zh-CN" altLang="en-US"/>
        </a:p>
      </dgm:t>
    </dgm:pt>
    <dgm:pt modelId="{C61CE5D3-9D64-4BF0-8CCC-B995961A7B72}" type="sibTrans" cxnId="{1CD6DBC6-B167-4673-B8FE-A1F8D243D0DA}">
      <dgm:prSet/>
      <dgm:spPr/>
      <dgm:t>
        <a:bodyPr/>
        <a:lstStyle/>
        <a:p>
          <a:endParaRPr lang="zh-CN" altLang="en-US"/>
        </a:p>
      </dgm:t>
    </dgm:pt>
    <dgm:pt modelId="{88A3DD09-0B9B-47C5-A52A-4FCF4A0CFB3C}">
      <dgm:prSet phldrT="[文本]"/>
      <dgm:spPr/>
      <dgm:t>
        <a:bodyPr/>
        <a:lstStyle/>
        <a:p>
          <a:r>
            <a:rPr lang="en-US" altLang="zh-CN" dirty="0" smtClean="0"/>
            <a:t>EEPROM</a:t>
          </a:r>
          <a:endParaRPr lang="zh-CN" altLang="en-US" dirty="0"/>
        </a:p>
      </dgm:t>
    </dgm:pt>
    <dgm:pt modelId="{75ED88FD-3DC9-4012-9E6A-B15AA9AC2B39}" type="parTrans" cxnId="{D70B9FC3-6072-44F1-BECC-380992E57A16}">
      <dgm:prSet/>
      <dgm:spPr/>
      <dgm:t>
        <a:bodyPr/>
        <a:lstStyle/>
        <a:p>
          <a:endParaRPr lang="zh-CN" altLang="en-US"/>
        </a:p>
      </dgm:t>
    </dgm:pt>
    <dgm:pt modelId="{C0EBE7E8-7F0F-499D-BDEB-644EB99CA6F4}" type="sibTrans" cxnId="{D70B9FC3-6072-44F1-BECC-380992E57A16}">
      <dgm:prSet/>
      <dgm:spPr/>
      <dgm:t>
        <a:bodyPr/>
        <a:lstStyle/>
        <a:p>
          <a:endParaRPr lang="zh-CN" altLang="en-US"/>
        </a:p>
      </dgm:t>
    </dgm:pt>
    <dgm:pt modelId="{62329F82-0267-4EE2-8A26-8513B1F697C7}">
      <dgm:prSet phldrT="[文本]"/>
      <dgm:spPr/>
      <dgm:t>
        <a:bodyPr/>
        <a:lstStyle/>
        <a:p>
          <a:r>
            <a:rPr lang="en-US" altLang="zh-CN" dirty="0" smtClean="0"/>
            <a:t>OP/CMP</a:t>
          </a:r>
          <a:endParaRPr lang="zh-CN" altLang="en-US" dirty="0"/>
        </a:p>
      </dgm:t>
    </dgm:pt>
    <dgm:pt modelId="{B144A68C-70C8-4BBC-81B7-80B2F2712606}" type="parTrans" cxnId="{EC46B7DD-6F5F-4B52-AD3E-CDFCE60C4DB5}">
      <dgm:prSet/>
      <dgm:spPr/>
      <dgm:t>
        <a:bodyPr/>
        <a:lstStyle/>
        <a:p>
          <a:endParaRPr lang="zh-CN" altLang="en-US"/>
        </a:p>
      </dgm:t>
    </dgm:pt>
    <dgm:pt modelId="{5E819E4E-E306-4221-A716-A2E037CA2C63}" type="sibTrans" cxnId="{EC46B7DD-6F5F-4B52-AD3E-CDFCE60C4DB5}">
      <dgm:prSet/>
      <dgm:spPr/>
      <dgm:t>
        <a:bodyPr/>
        <a:lstStyle/>
        <a:p>
          <a:endParaRPr lang="zh-CN" altLang="en-US"/>
        </a:p>
      </dgm:t>
    </dgm:pt>
    <dgm:pt modelId="{98D2BFD9-0446-432A-A89E-39D4426BE3E9}">
      <dgm:prSet phldrT="[文本]"/>
      <dgm:spPr/>
      <dgm:t>
        <a:bodyPr/>
        <a:lstStyle/>
        <a:p>
          <a:r>
            <a:rPr lang="zh-CN" altLang="en-US" dirty="0" smtClean="0"/>
            <a:t>增强型</a:t>
          </a:r>
          <a:r>
            <a:rPr lang="en-US" altLang="zh-CN" dirty="0" smtClean="0"/>
            <a:t>ECCP</a:t>
          </a:r>
          <a:endParaRPr lang="zh-CN" altLang="en-US" dirty="0"/>
        </a:p>
      </dgm:t>
    </dgm:pt>
    <dgm:pt modelId="{DC9F1DF8-CBCF-4D0E-8A92-5F0C5E6958F3}" type="parTrans" cxnId="{321D56F0-8F8F-4B68-B228-52C34A52E109}">
      <dgm:prSet/>
      <dgm:spPr/>
      <dgm:t>
        <a:bodyPr/>
        <a:lstStyle/>
        <a:p>
          <a:endParaRPr lang="zh-CN" altLang="en-US"/>
        </a:p>
      </dgm:t>
    </dgm:pt>
    <dgm:pt modelId="{359F5DE3-65AC-4AAF-9EFE-702A22BE1556}" type="sibTrans" cxnId="{321D56F0-8F8F-4B68-B228-52C34A52E109}">
      <dgm:prSet/>
      <dgm:spPr/>
      <dgm:t>
        <a:bodyPr/>
        <a:lstStyle/>
        <a:p>
          <a:endParaRPr lang="zh-CN" altLang="en-US"/>
        </a:p>
      </dgm:t>
    </dgm:pt>
    <dgm:pt modelId="{C99545C6-669F-40EF-9C02-E033B27B225A}">
      <dgm:prSet phldrT="[文本]"/>
      <dgm:spPr/>
      <dgm:t>
        <a:bodyPr/>
        <a:lstStyle/>
        <a:p>
          <a:r>
            <a:rPr lang="en-US" altLang="zh-CN" dirty="0" smtClean="0"/>
            <a:t>UART/SPI/IIC</a:t>
          </a:r>
          <a:endParaRPr lang="zh-CN" altLang="en-US" dirty="0"/>
        </a:p>
      </dgm:t>
    </dgm:pt>
    <dgm:pt modelId="{E0FDE610-480A-4B41-AEE0-3B2B5124F2AA}" type="parTrans" cxnId="{3D7E2915-E584-42FF-9ABE-602A06DD3B2F}">
      <dgm:prSet/>
      <dgm:spPr/>
      <dgm:t>
        <a:bodyPr/>
        <a:lstStyle/>
        <a:p>
          <a:endParaRPr lang="zh-CN" altLang="en-US"/>
        </a:p>
      </dgm:t>
    </dgm:pt>
    <dgm:pt modelId="{BFCF7191-A993-40EC-B057-B4B1A18C9859}" type="sibTrans" cxnId="{3D7E2915-E584-42FF-9ABE-602A06DD3B2F}">
      <dgm:prSet/>
      <dgm:spPr/>
      <dgm:t>
        <a:bodyPr/>
        <a:lstStyle/>
        <a:p>
          <a:endParaRPr lang="zh-CN" altLang="en-US"/>
        </a:p>
      </dgm:t>
    </dgm:pt>
    <dgm:pt modelId="{3376D0AE-FA99-4DB6-AAB4-75065EC0C41F}" type="pres">
      <dgm:prSet presAssocID="{3185606B-3138-41FF-BED9-EFFA244ECA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7ED565E-8100-4349-9167-50F89271A112}" type="pres">
      <dgm:prSet presAssocID="{FD1ED32D-7BD4-45BE-915E-23C2F05986A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58EBDE6-6F15-440F-934F-86FB5F65B996}" type="pres">
      <dgm:prSet presAssocID="{61BA9618-366E-4565-9783-D3E4B7A03C23}" presName="spacer" presStyleCnt="0"/>
      <dgm:spPr/>
    </dgm:pt>
    <dgm:pt modelId="{1CECAB5F-D5C2-4665-97B8-AA144BC1949D}" type="pres">
      <dgm:prSet presAssocID="{DA109871-79B8-4C38-8A77-3E98C774D71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247E3C0-D567-49A0-AD82-C7DCB3C4358C}" type="pres">
      <dgm:prSet presAssocID="{C61CE5D3-9D64-4BF0-8CCC-B995961A7B72}" presName="spacer" presStyleCnt="0"/>
      <dgm:spPr/>
    </dgm:pt>
    <dgm:pt modelId="{E57D470F-449F-4A74-BAEA-ECC7DB441305}" type="pres">
      <dgm:prSet presAssocID="{62329F82-0267-4EE2-8A26-8513B1F697C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651589-61FE-4D98-83F0-DACBF7385118}" type="pres">
      <dgm:prSet presAssocID="{5E819E4E-E306-4221-A716-A2E037CA2C63}" presName="spacer" presStyleCnt="0"/>
      <dgm:spPr/>
    </dgm:pt>
    <dgm:pt modelId="{D1950B38-AAD7-4472-B6A0-FCAE5CA1E1C9}" type="pres">
      <dgm:prSet presAssocID="{98D2BFD9-0446-432A-A89E-39D4426BE3E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F596C68-1B7A-4C34-BB5F-84457FC34751}" type="pres">
      <dgm:prSet presAssocID="{359F5DE3-65AC-4AAF-9EFE-702A22BE1556}" presName="spacer" presStyleCnt="0"/>
      <dgm:spPr/>
    </dgm:pt>
    <dgm:pt modelId="{CB1976E3-CDF1-472C-8F70-F717673A6933}" type="pres">
      <dgm:prSet presAssocID="{88A3DD09-0B9B-47C5-A52A-4FCF4A0CFB3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EBB75A3-9B2D-46AB-BA15-38810A3955C8}" type="pres">
      <dgm:prSet presAssocID="{C0EBE7E8-7F0F-499D-BDEB-644EB99CA6F4}" presName="spacer" presStyleCnt="0"/>
      <dgm:spPr/>
    </dgm:pt>
    <dgm:pt modelId="{2D1BB465-3313-485A-9DE1-C93FDBC5FD14}" type="pres">
      <dgm:prSet presAssocID="{C99545C6-669F-40EF-9C02-E033B27B225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813B902-F54A-4500-9E26-B870C8E43582}" type="presOf" srcId="{FD1ED32D-7BD4-45BE-915E-23C2F05986AB}" destId="{27ED565E-8100-4349-9167-50F89271A112}" srcOrd="0" destOrd="0" presId="urn:microsoft.com/office/officeart/2005/8/layout/vList2"/>
    <dgm:cxn modelId="{3D7E2915-E584-42FF-9ABE-602A06DD3B2F}" srcId="{3185606B-3138-41FF-BED9-EFFA244ECA4A}" destId="{C99545C6-669F-40EF-9C02-E033B27B225A}" srcOrd="5" destOrd="0" parTransId="{E0FDE610-480A-4B41-AEE0-3B2B5124F2AA}" sibTransId="{BFCF7191-A993-40EC-B057-B4B1A18C9859}"/>
    <dgm:cxn modelId="{780A4456-23F5-428D-9809-022632FFF1CA}" type="presOf" srcId="{DA109871-79B8-4C38-8A77-3E98C774D711}" destId="{1CECAB5F-D5C2-4665-97B8-AA144BC1949D}" srcOrd="0" destOrd="0" presId="urn:microsoft.com/office/officeart/2005/8/layout/vList2"/>
    <dgm:cxn modelId="{FEE406A9-10AD-4D06-BD1F-7B2BE9F1C665}" type="presOf" srcId="{88A3DD09-0B9B-47C5-A52A-4FCF4A0CFB3C}" destId="{CB1976E3-CDF1-472C-8F70-F717673A6933}" srcOrd="0" destOrd="0" presId="urn:microsoft.com/office/officeart/2005/8/layout/vList2"/>
    <dgm:cxn modelId="{3C8F6ECA-A8FC-4027-BB00-71813DD9113F}" type="presOf" srcId="{3185606B-3138-41FF-BED9-EFFA244ECA4A}" destId="{3376D0AE-FA99-4DB6-AAB4-75065EC0C41F}" srcOrd="0" destOrd="0" presId="urn:microsoft.com/office/officeart/2005/8/layout/vList2"/>
    <dgm:cxn modelId="{C2D4943A-1BAF-427D-88AB-ABB611CC82E0}" type="presOf" srcId="{62329F82-0267-4EE2-8A26-8513B1F697C7}" destId="{E57D470F-449F-4A74-BAEA-ECC7DB441305}" srcOrd="0" destOrd="0" presId="urn:microsoft.com/office/officeart/2005/8/layout/vList2"/>
    <dgm:cxn modelId="{818D87EF-24B9-40BF-B6CE-27DD5D87E4ED}" type="presOf" srcId="{C99545C6-669F-40EF-9C02-E033B27B225A}" destId="{2D1BB465-3313-485A-9DE1-C93FDBC5FD14}" srcOrd="0" destOrd="0" presId="urn:microsoft.com/office/officeart/2005/8/layout/vList2"/>
    <dgm:cxn modelId="{D42DABCD-FA2B-4481-A5DE-A9801B06AEE5}" srcId="{3185606B-3138-41FF-BED9-EFFA244ECA4A}" destId="{FD1ED32D-7BD4-45BE-915E-23C2F05986AB}" srcOrd="0" destOrd="0" parTransId="{392C7C87-4AFB-4E4D-9B05-7D1E61F480B9}" sibTransId="{61BA9618-366E-4565-9783-D3E4B7A03C23}"/>
    <dgm:cxn modelId="{321D56F0-8F8F-4B68-B228-52C34A52E109}" srcId="{3185606B-3138-41FF-BED9-EFFA244ECA4A}" destId="{98D2BFD9-0446-432A-A89E-39D4426BE3E9}" srcOrd="3" destOrd="0" parTransId="{DC9F1DF8-CBCF-4D0E-8A92-5F0C5E6958F3}" sibTransId="{359F5DE3-65AC-4AAF-9EFE-702A22BE1556}"/>
    <dgm:cxn modelId="{1CD6DBC6-B167-4673-B8FE-A1F8D243D0DA}" srcId="{3185606B-3138-41FF-BED9-EFFA244ECA4A}" destId="{DA109871-79B8-4C38-8A77-3E98C774D711}" srcOrd="1" destOrd="0" parTransId="{05F83586-2822-479E-9175-50C30A1D0E6A}" sibTransId="{C61CE5D3-9D64-4BF0-8CCC-B995961A7B72}"/>
    <dgm:cxn modelId="{D70B9FC3-6072-44F1-BECC-380992E57A16}" srcId="{3185606B-3138-41FF-BED9-EFFA244ECA4A}" destId="{88A3DD09-0B9B-47C5-A52A-4FCF4A0CFB3C}" srcOrd="4" destOrd="0" parTransId="{75ED88FD-3DC9-4012-9E6A-B15AA9AC2B39}" sibTransId="{C0EBE7E8-7F0F-499D-BDEB-644EB99CA6F4}"/>
    <dgm:cxn modelId="{EC46B7DD-6F5F-4B52-AD3E-CDFCE60C4DB5}" srcId="{3185606B-3138-41FF-BED9-EFFA244ECA4A}" destId="{62329F82-0267-4EE2-8A26-8513B1F697C7}" srcOrd="2" destOrd="0" parTransId="{B144A68C-70C8-4BBC-81B7-80B2F2712606}" sibTransId="{5E819E4E-E306-4221-A716-A2E037CA2C63}"/>
    <dgm:cxn modelId="{044A6547-5F54-4F8C-B3E5-0E84C556C1E6}" type="presOf" srcId="{98D2BFD9-0446-432A-A89E-39D4426BE3E9}" destId="{D1950B38-AAD7-4472-B6A0-FCAE5CA1E1C9}" srcOrd="0" destOrd="0" presId="urn:microsoft.com/office/officeart/2005/8/layout/vList2"/>
    <dgm:cxn modelId="{33BE001C-4DA4-4F73-BDEA-9E7B9FD25B6C}" type="presParOf" srcId="{3376D0AE-FA99-4DB6-AAB4-75065EC0C41F}" destId="{27ED565E-8100-4349-9167-50F89271A112}" srcOrd="0" destOrd="0" presId="urn:microsoft.com/office/officeart/2005/8/layout/vList2"/>
    <dgm:cxn modelId="{FE4573E7-4CF3-466F-802E-A340332AD282}" type="presParOf" srcId="{3376D0AE-FA99-4DB6-AAB4-75065EC0C41F}" destId="{A58EBDE6-6F15-440F-934F-86FB5F65B996}" srcOrd="1" destOrd="0" presId="urn:microsoft.com/office/officeart/2005/8/layout/vList2"/>
    <dgm:cxn modelId="{29C4E163-1AAC-4242-9E15-7A93F4BA2D86}" type="presParOf" srcId="{3376D0AE-FA99-4DB6-AAB4-75065EC0C41F}" destId="{1CECAB5F-D5C2-4665-97B8-AA144BC1949D}" srcOrd="2" destOrd="0" presId="urn:microsoft.com/office/officeart/2005/8/layout/vList2"/>
    <dgm:cxn modelId="{4CE0FE41-9E1B-4F64-83F5-35891E9E37E4}" type="presParOf" srcId="{3376D0AE-FA99-4DB6-AAB4-75065EC0C41F}" destId="{B247E3C0-D567-49A0-AD82-C7DCB3C4358C}" srcOrd="3" destOrd="0" presId="urn:microsoft.com/office/officeart/2005/8/layout/vList2"/>
    <dgm:cxn modelId="{D3A96C38-5211-459C-A526-7C4864BB6EAA}" type="presParOf" srcId="{3376D0AE-FA99-4DB6-AAB4-75065EC0C41F}" destId="{E57D470F-449F-4A74-BAEA-ECC7DB441305}" srcOrd="4" destOrd="0" presId="urn:microsoft.com/office/officeart/2005/8/layout/vList2"/>
    <dgm:cxn modelId="{2050697A-2238-4D2A-90B6-0CFAF3B415A8}" type="presParOf" srcId="{3376D0AE-FA99-4DB6-AAB4-75065EC0C41F}" destId="{7E651589-61FE-4D98-83F0-DACBF7385118}" srcOrd="5" destOrd="0" presId="urn:microsoft.com/office/officeart/2005/8/layout/vList2"/>
    <dgm:cxn modelId="{C401C838-DD1C-4941-85DD-5188B930C624}" type="presParOf" srcId="{3376D0AE-FA99-4DB6-AAB4-75065EC0C41F}" destId="{D1950B38-AAD7-4472-B6A0-FCAE5CA1E1C9}" srcOrd="6" destOrd="0" presId="urn:microsoft.com/office/officeart/2005/8/layout/vList2"/>
    <dgm:cxn modelId="{2B098C18-9C61-4EFD-8D41-9E4E4583C216}" type="presParOf" srcId="{3376D0AE-FA99-4DB6-AAB4-75065EC0C41F}" destId="{DF596C68-1B7A-4C34-BB5F-84457FC34751}" srcOrd="7" destOrd="0" presId="urn:microsoft.com/office/officeart/2005/8/layout/vList2"/>
    <dgm:cxn modelId="{E305FDCC-36C4-4F46-8E96-F7C303E6A72B}" type="presParOf" srcId="{3376D0AE-FA99-4DB6-AAB4-75065EC0C41F}" destId="{CB1976E3-CDF1-472C-8F70-F717673A6933}" srcOrd="8" destOrd="0" presId="urn:microsoft.com/office/officeart/2005/8/layout/vList2"/>
    <dgm:cxn modelId="{C2D711F4-B484-4796-B7AA-87DBB001BE9F}" type="presParOf" srcId="{3376D0AE-FA99-4DB6-AAB4-75065EC0C41F}" destId="{DEBB75A3-9B2D-46AB-BA15-38810A3955C8}" srcOrd="9" destOrd="0" presId="urn:microsoft.com/office/officeart/2005/8/layout/vList2"/>
    <dgm:cxn modelId="{C4FAFDFC-DED7-4D92-B1AD-F12AA9EAED72}" type="presParOf" srcId="{3376D0AE-FA99-4DB6-AAB4-75065EC0C41F}" destId="{2D1BB465-3313-485A-9DE1-C93FDBC5FD1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9A8302-84B9-43DD-B3AF-70B7610955AC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63045251-8F2F-4ED9-93B9-850E5B703724}">
      <dgm:prSet phldrT="[文本]"/>
      <dgm:spPr/>
      <dgm:t>
        <a:bodyPr/>
        <a:lstStyle/>
        <a:p>
          <a:r>
            <a:rPr lang="en-US" altLang="zh-CN" dirty="0" smtClean="0"/>
            <a:t>16K flash</a:t>
          </a:r>
          <a:endParaRPr lang="zh-CN" altLang="en-US" dirty="0"/>
        </a:p>
      </dgm:t>
    </dgm:pt>
    <dgm:pt modelId="{81C80A65-6E0E-43DB-918E-096198ADD05A}" type="parTrans" cxnId="{4A2483B4-E8D1-487E-A107-DF05563E3730}">
      <dgm:prSet/>
      <dgm:spPr/>
      <dgm:t>
        <a:bodyPr/>
        <a:lstStyle/>
        <a:p>
          <a:endParaRPr lang="zh-CN" altLang="en-US"/>
        </a:p>
      </dgm:t>
    </dgm:pt>
    <dgm:pt modelId="{0E4DBC96-A7C3-4F0E-AD83-4DA7679049C7}" type="sibTrans" cxnId="{4A2483B4-E8D1-487E-A107-DF05563E3730}">
      <dgm:prSet/>
      <dgm:spPr/>
      <dgm:t>
        <a:bodyPr/>
        <a:lstStyle/>
        <a:p>
          <a:endParaRPr lang="zh-CN" altLang="en-US"/>
        </a:p>
      </dgm:t>
    </dgm:pt>
    <dgm:pt modelId="{A71DFA80-C45E-4E4A-B931-6F2F663C581D}">
      <dgm:prSet phldrT="[文本]"/>
      <dgm:spPr/>
      <dgm:t>
        <a:bodyPr/>
        <a:lstStyle/>
        <a:p>
          <a:r>
            <a:rPr lang="en-US" altLang="zh-CN" dirty="0" smtClean="0"/>
            <a:t>128b Data EEPROM</a:t>
          </a:r>
          <a:endParaRPr lang="zh-CN" altLang="en-US" dirty="0"/>
        </a:p>
      </dgm:t>
    </dgm:pt>
    <dgm:pt modelId="{CB2C255F-4C94-4189-95A3-C47612E5D460}" type="parTrans" cxnId="{BB1365B5-18C2-4F8B-85EE-3F19EC36686D}">
      <dgm:prSet/>
      <dgm:spPr/>
      <dgm:t>
        <a:bodyPr/>
        <a:lstStyle/>
        <a:p>
          <a:endParaRPr lang="zh-CN" altLang="en-US"/>
        </a:p>
      </dgm:t>
    </dgm:pt>
    <dgm:pt modelId="{619E0729-7C07-4C80-8D58-15F0DF722AD9}" type="sibTrans" cxnId="{BB1365B5-18C2-4F8B-85EE-3F19EC36686D}">
      <dgm:prSet/>
      <dgm:spPr/>
      <dgm:t>
        <a:bodyPr/>
        <a:lstStyle/>
        <a:p>
          <a:endParaRPr lang="zh-CN" altLang="en-US"/>
        </a:p>
      </dgm:t>
    </dgm:pt>
    <dgm:pt modelId="{8D640183-6B9C-42BF-B119-1BAE4DC59CCA}">
      <dgm:prSet phldrT="[文本]"/>
      <dgm:spPr/>
      <dgm:t>
        <a:bodyPr/>
        <a:lstStyle/>
        <a:p>
          <a:r>
            <a:rPr lang="en-US" altLang="zh-CN" dirty="0" smtClean="0"/>
            <a:t>12BIT ADC</a:t>
          </a:r>
          <a:endParaRPr lang="zh-CN" altLang="en-US" dirty="0"/>
        </a:p>
      </dgm:t>
    </dgm:pt>
    <dgm:pt modelId="{6CC2BAE2-6E70-4355-90A7-3359D86FFD25}" type="parTrans" cxnId="{E0B0B09D-5BCA-4FB3-BD90-94FFEB1240CB}">
      <dgm:prSet/>
      <dgm:spPr/>
      <dgm:t>
        <a:bodyPr/>
        <a:lstStyle/>
        <a:p>
          <a:endParaRPr lang="zh-CN" altLang="en-US"/>
        </a:p>
      </dgm:t>
    </dgm:pt>
    <dgm:pt modelId="{38C4DB4B-0F7A-492E-B535-D3772CE68D1E}" type="sibTrans" cxnId="{E0B0B09D-5BCA-4FB3-BD90-94FFEB1240CB}">
      <dgm:prSet/>
      <dgm:spPr/>
      <dgm:t>
        <a:bodyPr/>
        <a:lstStyle/>
        <a:p>
          <a:endParaRPr lang="zh-CN" altLang="en-US"/>
        </a:p>
      </dgm:t>
    </dgm:pt>
    <dgm:pt modelId="{86C23A64-A4C2-408F-8549-6972F78ECA53}">
      <dgm:prSet phldrT="[文本]"/>
      <dgm:spPr/>
      <dgm:t>
        <a:bodyPr/>
        <a:lstStyle/>
        <a:p>
          <a:r>
            <a:rPr lang="zh-CN" altLang="en-US" dirty="0" smtClean="0"/>
            <a:t>运放</a:t>
          </a:r>
          <a:endParaRPr lang="zh-CN" altLang="en-US" dirty="0"/>
        </a:p>
      </dgm:t>
    </dgm:pt>
    <dgm:pt modelId="{F3E5CB0E-5DAF-426B-A68E-ECB54102487B}" type="parTrans" cxnId="{8E7784A4-7ACA-4675-9BA1-746FD49D9D21}">
      <dgm:prSet/>
      <dgm:spPr/>
      <dgm:t>
        <a:bodyPr/>
        <a:lstStyle/>
        <a:p>
          <a:endParaRPr lang="zh-CN" altLang="en-US"/>
        </a:p>
      </dgm:t>
    </dgm:pt>
    <dgm:pt modelId="{E2A983FF-8530-4B6B-9E93-EAA3AE8A69F4}" type="sibTrans" cxnId="{8E7784A4-7ACA-4675-9BA1-746FD49D9D21}">
      <dgm:prSet/>
      <dgm:spPr/>
      <dgm:t>
        <a:bodyPr/>
        <a:lstStyle/>
        <a:p>
          <a:endParaRPr lang="zh-CN" altLang="en-US"/>
        </a:p>
      </dgm:t>
    </dgm:pt>
    <dgm:pt modelId="{AB046D9C-E75C-49DE-A7DA-EDFEFACE1D47}">
      <dgm:prSet phldrT="[文本]"/>
      <dgm:spPr/>
      <dgm:t>
        <a:bodyPr/>
        <a:lstStyle/>
        <a:p>
          <a:r>
            <a:rPr lang="en-US" altLang="zh-CN" dirty="0" smtClean="0"/>
            <a:t>2</a:t>
          </a:r>
          <a:r>
            <a:rPr lang="zh-CN" altLang="en-US" dirty="0" smtClean="0"/>
            <a:t>路比较器</a:t>
          </a:r>
          <a:endParaRPr lang="zh-CN" altLang="en-US" dirty="0"/>
        </a:p>
      </dgm:t>
    </dgm:pt>
    <dgm:pt modelId="{FF5CF057-A6A7-43E5-89FA-656C5BA746E0}" type="parTrans" cxnId="{88034F91-DF4F-4C99-A10F-3376D33FDB21}">
      <dgm:prSet/>
      <dgm:spPr/>
      <dgm:t>
        <a:bodyPr/>
        <a:lstStyle/>
        <a:p>
          <a:endParaRPr lang="zh-CN" altLang="en-US"/>
        </a:p>
      </dgm:t>
    </dgm:pt>
    <dgm:pt modelId="{E2FD5E48-F870-49B5-82D8-AB3F546944FA}" type="sibTrans" cxnId="{88034F91-DF4F-4C99-A10F-3376D33FDB21}">
      <dgm:prSet/>
      <dgm:spPr/>
      <dgm:t>
        <a:bodyPr/>
        <a:lstStyle/>
        <a:p>
          <a:endParaRPr lang="zh-CN" altLang="en-US"/>
        </a:p>
      </dgm:t>
    </dgm:pt>
    <dgm:pt modelId="{4A25E7F9-5905-4FAF-96C8-B051AE62F73A}">
      <dgm:prSet phldrT="[文本]"/>
      <dgm:spPr/>
      <dgm:t>
        <a:bodyPr/>
        <a:lstStyle/>
        <a:p>
          <a:r>
            <a:rPr lang="en-US" altLang="zh-CN" dirty="0" smtClean="0"/>
            <a:t>UART/SSCI</a:t>
          </a:r>
          <a:endParaRPr lang="zh-CN" altLang="en-US" dirty="0"/>
        </a:p>
      </dgm:t>
    </dgm:pt>
    <dgm:pt modelId="{1D8128BA-EA46-4C37-BA8B-814A0B42A178}" type="parTrans" cxnId="{B63C1288-79E7-4F24-ABC9-59DD0BA7B337}">
      <dgm:prSet/>
      <dgm:spPr/>
      <dgm:t>
        <a:bodyPr/>
        <a:lstStyle/>
        <a:p>
          <a:endParaRPr lang="zh-CN" altLang="en-US"/>
        </a:p>
      </dgm:t>
    </dgm:pt>
    <dgm:pt modelId="{4E2B6D81-F65F-4A05-B79B-20D0F513664F}" type="sibTrans" cxnId="{B63C1288-79E7-4F24-ABC9-59DD0BA7B337}">
      <dgm:prSet/>
      <dgm:spPr/>
      <dgm:t>
        <a:bodyPr/>
        <a:lstStyle/>
        <a:p>
          <a:endParaRPr lang="zh-CN" altLang="en-US"/>
        </a:p>
      </dgm:t>
    </dgm:pt>
    <dgm:pt modelId="{35E0AAB6-B85B-4B50-BB6F-2057D3DAC96C}">
      <dgm:prSet phldrT="[文本]"/>
      <dgm:spPr/>
      <dgm:t>
        <a:bodyPr/>
        <a:lstStyle/>
        <a:p>
          <a:r>
            <a:rPr lang="en-US" altLang="zh-CN" dirty="0" smtClean="0"/>
            <a:t>16bit PWM</a:t>
          </a:r>
          <a:endParaRPr lang="zh-CN" altLang="en-US" dirty="0"/>
        </a:p>
      </dgm:t>
    </dgm:pt>
    <dgm:pt modelId="{AF86E143-908C-4944-849D-A6DF70427A46}" type="parTrans" cxnId="{DF3D69FE-7F5B-41C5-A21C-63EA278E3BCB}">
      <dgm:prSet/>
      <dgm:spPr/>
      <dgm:t>
        <a:bodyPr/>
        <a:lstStyle/>
        <a:p>
          <a:endParaRPr lang="zh-CN" altLang="en-US"/>
        </a:p>
      </dgm:t>
    </dgm:pt>
    <dgm:pt modelId="{F54E3CD9-274C-4F1B-987E-341AEDF3F510}" type="sibTrans" cxnId="{DF3D69FE-7F5B-41C5-A21C-63EA278E3BCB}">
      <dgm:prSet/>
      <dgm:spPr/>
      <dgm:t>
        <a:bodyPr/>
        <a:lstStyle/>
        <a:p>
          <a:endParaRPr lang="zh-CN" altLang="en-US"/>
        </a:p>
      </dgm:t>
    </dgm:pt>
    <dgm:pt modelId="{33040224-0469-4708-9658-DECCF1AC0F3A}">
      <dgm:prSet phldrT="[文本]"/>
      <dgm:spPr/>
      <dgm:t>
        <a:bodyPr/>
        <a:lstStyle/>
        <a:p>
          <a:r>
            <a:rPr lang="en-US" altLang="zh-CN" dirty="0" smtClean="0"/>
            <a:t>ECCP</a:t>
          </a:r>
          <a:r>
            <a:rPr lang="zh-CN" altLang="en-US" dirty="0" smtClean="0"/>
            <a:t>模块 支持全桥、半桥模式</a:t>
          </a:r>
          <a:endParaRPr lang="zh-CN" altLang="en-US" dirty="0"/>
        </a:p>
      </dgm:t>
    </dgm:pt>
    <dgm:pt modelId="{35CB76E4-E4E3-469C-91AE-F9D5701A4C74}" type="parTrans" cxnId="{7BCC471D-97CF-4568-816D-1364114E9ECA}">
      <dgm:prSet/>
      <dgm:spPr/>
      <dgm:t>
        <a:bodyPr/>
        <a:lstStyle/>
        <a:p>
          <a:endParaRPr lang="zh-CN" altLang="en-US"/>
        </a:p>
      </dgm:t>
    </dgm:pt>
    <dgm:pt modelId="{4408057F-1502-4F5F-B811-600A016A644B}" type="sibTrans" cxnId="{7BCC471D-97CF-4568-816D-1364114E9ECA}">
      <dgm:prSet/>
      <dgm:spPr/>
      <dgm:t>
        <a:bodyPr/>
        <a:lstStyle/>
        <a:p>
          <a:endParaRPr lang="zh-CN" altLang="en-US"/>
        </a:p>
      </dgm:t>
    </dgm:pt>
    <dgm:pt modelId="{157CE8EC-5A83-46A7-B15E-D550CB7084B8}">
      <dgm:prSet phldrT="[文本]"/>
      <dgm:spPr/>
      <dgm:t>
        <a:bodyPr/>
        <a:lstStyle/>
        <a:p>
          <a:r>
            <a:rPr lang="en-US" altLang="zh-CN" dirty="0" smtClean="0"/>
            <a:t>SOP8/14/16/20</a:t>
          </a:r>
        </a:p>
        <a:p>
          <a:r>
            <a:rPr lang="en-US" altLang="zh-CN" dirty="0" smtClean="0"/>
            <a:t>SOP28/LQFP32</a:t>
          </a:r>
          <a:endParaRPr lang="zh-CN" altLang="en-US" dirty="0"/>
        </a:p>
      </dgm:t>
    </dgm:pt>
    <dgm:pt modelId="{738EEB0A-FACE-4B81-A4F4-98D7ADCD2212}" type="parTrans" cxnId="{21D2083F-17F4-48D5-A978-3B4D2A8C0444}">
      <dgm:prSet/>
      <dgm:spPr/>
      <dgm:t>
        <a:bodyPr/>
        <a:lstStyle/>
        <a:p>
          <a:endParaRPr lang="zh-CN" altLang="en-US"/>
        </a:p>
      </dgm:t>
    </dgm:pt>
    <dgm:pt modelId="{98093E82-02B6-4561-8A60-C4AB9B3DBD70}" type="sibTrans" cxnId="{21D2083F-17F4-48D5-A978-3B4D2A8C0444}">
      <dgm:prSet/>
      <dgm:spPr/>
      <dgm:t>
        <a:bodyPr/>
        <a:lstStyle/>
        <a:p>
          <a:endParaRPr lang="zh-CN" altLang="en-US"/>
        </a:p>
      </dgm:t>
    </dgm:pt>
    <dgm:pt modelId="{8DD609F1-C99B-4D71-BD5E-927F1B04553D}" type="pres">
      <dgm:prSet presAssocID="{219A8302-84B9-43DD-B3AF-70B7610955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FC7F8B3-BE67-419C-82BA-1F8B2E5406AA}" type="pres">
      <dgm:prSet presAssocID="{63045251-8F2F-4ED9-93B9-850E5B703724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2D68207-B3A4-423C-9456-11B002CFCE96}" type="pres">
      <dgm:prSet presAssocID="{0E4DBC96-A7C3-4F0E-AD83-4DA7679049C7}" presName="sibTrans" presStyleCnt="0"/>
      <dgm:spPr/>
    </dgm:pt>
    <dgm:pt modelId="{32E06D76-3C4E-4842-BAF4-35DFEC52CE59}" type="pres">
      <dgm:prSet presAssocID="{A71DFA80-C45E-4E4A-B931-6F2F663C581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A70D782-DCD3-40C6-BC79-310F07888760}" type="pres">
      <dgm:prSet presAssocID="{619E0729-7C07-4C80-8D58-15F0DF722AD9}" presName="sibTrans" presStyleCnt="0"/>
      <dgm:spPr/>
    </dgm:pt>
    <dgm:pt modelId="{25BE95F1-187F-4A29-993E-3EC739110CBC}" type="pres">
      <dgm:prSet presAssocID="{8D640183-6B9C-42BF-B119-1BAE4DC59CC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FB2CB94-AFA7-4E8C-B308-C5455449EEBA}" type="pres">
      <dgm:prSet presAssocID="{38C4DB4B-0F7A-492E-B535-D3772CE68D1E}" presName="sibTrans" presStyleCnt="0"/>
      <dgm:spPr/>
    </dgm:pt>
    <dgm:pt modelId="{98EFB0DD-1A0E-49E7-BB65-DD51CC9AD19A}" type="pres">
      <dgm:prSet presAssocID="{86C23A64-A4C2-408F-8549-6972F78ECA5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5DE8BD-DB3B-4EDF-9BAE-CA27785963BB}" type="pres">
      <dgm:prSet presAssocID="{E2A983FF-8530-4B6B-9E93-EAA3AE8A69F4}" presName="sibTrans" presStyleCnt="0"/>
      <dgm:spPr/>
    </dgm:pt>
    <dgm:pt modelId="{4532F7A8-43D6-4BBA-AB1E-D0B947B576E8}" type="pres">
      <dgm:prSet presAssocID="{AB046D9C-E75C-49DE-A7DA-EDFEFACE1D4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5B4280-64C3-4D41-AEB6-1083FAA6B399}" type="pres">
      <dgm:prSet presAssocID="{E2FD5E48-F870-49B5-82D8-AB3F546944FA}" presName="sibTrans" presStyleCnt="0"/>
      <dgm:spPr/>
    </dgm:pt>
    <dgm:pt modelId="{DB609FAB-282C-4046-B6AD-6DCE39D78C2A}" type="pres">
      <dgm:prSet presAssocID="{4A25E7F9-5905-4FAF-96C8-B051AE62F73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EACC194-5A09-4A58-8F3C-52D3BDCDFC5C}" type="pres">
      <dgm:prSet presAssocID="{4E2B6D81-F65F-4A05-B79B-20D0F513664F}" presName="sibTrans" presStyleCnt="0"/>
      <dgm:spPr/>
    </dgm:pt>
    <dgm:pt modelId="{280E37C3-A562-4960-BF68-39F803763451}" type="pres">
      <dgm:prSet presAssocID="{35E0AAB6-B85B-4B50-BB6F-2057D3DAC96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46F46F5-E19D-437B-B277-F85EF29AC56B}" type="pres">
      <dgm:prSet presAssocID="{F54E3CD9-274C-4F1B-987E-341AEDF3F510}" presName="sibTrans" presStyleCnt="0"/>
      <dgm:spPr/>
    </dgm:pt>
    <dgm:pt modelId="{8A05D25E-6FDA-451E-AEC4-6F4A023A942A}" type="pres">
      <dgm:prSet presAssocID="{33040224-0469-4708-9658-DECCF1AC0F3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88233A8-DDDB-453C-8976-6666D35390A3}" type="pres">
      <dgm:prSet presAssocID="{4408057F-1502-4F5F-B811-600A016A644B}" presName="sibTrans" presStyleCnt="0"/>
      <dgm:spPr/>
    </dgm:pt>
    <dgm:pt modelId="{C03E3E1C-F963-46CD-81C7-DBC9BE5FD89C}" type="pres">
      <dgm:prSet presAssocID="{157CE8EC-5A83-46A7-B15E-D550CB7084B8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36FD7E1-704E-4AB3-BA25-D7274C84608B}" type="presOf" srcId="{86C23A64-A4C2-408F-8549-6972F78ECA53}" destId="{98EFB0DD-1A0E-49E7-BB65-DD51CC9AD19A}" srcOrd="0" destOrd="0" presId="urn:microsoft.com/office/officeart/2005/8/layout/default"/>
    <dgm:cxn modelId="{4A2483B4-E8D1-487E-A107-DF05563E3730}" srcId="{219A8302-84B9-43DD-B3AF-70B7610955AC}" destId="{63045251-8F2F-4ED9-93B9-850E5B703724}" srcOrd="0" destOrd="0" parTransId="{81C80A65-6E0E-43DB-918E-096198ADD05A}" sibTransId="{0E4DBC96-A7C3-4F0E-AD83-4DA7679049C7}"/>
    <dgm:cxn modelId="{B63C1288-79E7-4F24-ABC9-59DD0BA7B337}" srcId="{219A8302-84B9-43DD-B3AF-70B7610955AC}" destId="{4A25E7F9-5905-4FAF-96C8-B051AE62F73A}" srcOrd="5" destOrd="0" parTransId="{1D8128BA-EA46-4C37-BA8B-814A0B42A178}" sibTransId="{4E2B6D81-F65F-4A05-B79B-20D0F513664F}"/>
    <dgm:cxn modelId="{88034F91-DF4F-4C99-A10F-3376D33FDB21}" srcId="{219A8302-84B9-43DD-B3AF-70B7610955AC}" destId="{AB046D9C-E75C-49DE-A7DA-EDFEFACE1D47}" srcOrd="4" destOrd="0" parTransId="{FF5CF057-A6A7-43E5-89FA-656C5BA746E0}" sibTransId="{E2FD5E48-F870-49B5-82D8-AB3F546944FA}"/>
    <dgm:cxn modelId="{ECF54920-A944-423C-A3C7-13C88D24D776}" type="presOf" srcId="{33040224-0469-4708-9658-DECCF1AC0F3A}" destId="{8A05D25E-6FDA-451E-AEC4-6F4A023A942A}" srcOrd="0" destOrd="0" presId="urn:microsoft.com/office/officeart/2005/8/layout/default"/>
    <dgm:cxn modelId="{B58661AA-EA93-49C9-A145-BD971B730530}" type="presOf" srcId="{AB046D9C-E75C-49DE-A7DA-EDFEFACE1D47}" destId="{4532F7A8-43D6-4BBA-AB1E-D0B947B576E8}" srcOrd="0" destOrd="0" presId="urn:microsoft.com/office/officeart/2005/8/layout/default"/>
    <dgm:cxn modelId="{88BF0395-D19D-4FE7-80B2-1063CC909E9B}" type="presOf" srcId="{8D640183-6B9C-42BF-B119-1BAE4DC59CCA}" destId="{25BE95F1-187F-4A29-993E-3EC739110CBC}" srcOrd="0" destOrd="0" presId="urn:microsoft.com/office/officeart/2005/8/layout/default"/>
    <dgm:cxn modelId="{BB1365B5-18C2-4F8B-85EE-3F19EC36686D}" srcId="{219A8302-84B9-43DD-B3AF-70B7610955AC}" destId="{A71DFA80-C45E-4E4A-B931-6F2F663C581D}" srcOrd="1" destOrd="0" parTransId="{CB2C255F-4C94-4189-95A3-C47612E5D460}" sibTransId="{619E0729-7C07-4C80-8D58-15F0DF722AD9}"/>
    <dgm:cxn modelId="{3FAA310B-D9BB-44A6-965A-1688D7775655}" type="presOf" srcId="{4A25E7F9-5905-4FAF-96C8-B051AE62F73A}" destId="{DB609FAB-282C-4046-B6AD-6DCE39D78C2A}" srcOrd="0" destOrd="0" presId="urn:microsoft.com/office/officeart/2005/8/layout/default"/>
    <dgm:cxn modelId="{E0B0B09D-5BCA-4FB3-BD90-94FFEB1240CB}" srcId="{219A8302-84B9-43DD-B3AF-70B7610955AC}" destId="{8D640183-6B9C-42BF-B119-1BAE4DC59CCA}" srcOrd="2" destOrd="0" parTransId="{6CC2BAE2-6E70-4355-90A7-3359D86FFD25}" sibTransId="{38C4DB4B-0F7A-492E-B535-D3772CE68D1E}"/>
    <dgm:cxn modelId="{2555CBFF-2E6E-4B12-968F-2D30410FBF21}" type="presOf" srcId="{63045251-8F2F-4ED9-93B9-850E5B703724}" destId="{2FC7F8B3-BE67-419C-82BA-1F8B2E5406AA}" srcOrd="0" destOrd="0" presId="urn:microsoft.com/office/officeart/2005/8/layout/default"/>
    <dgm:cxn modelId="{18475229-02D2-4435-81F6-D4E8C1C01F0B}" type="presOf" srcId="{157CE8EC-5A83-46A7-B15E-D550CB7084B8}" destId="{C03E3E1C-F963-46CD-81C7-DBC9BE5FD89C}" srcOrd="0" destOrd="0" presId="urn:microsoft.com/office/officeart/2005/8/layout/default"/>
    <dgm:cxn modelId="{21D2083F-17F4-48D5-A978-3B4D2A8C0444}" srcId="{219A8302-84B9-43DD-B3AF-70B7610955AC}" destId="{157CE8EC-5A83-46A7-B15E-D550CB7084B8}" srcOrd="8" destOrd="0" parTransId="{738EEB0A-FACE-4B81-A4F4-98D7ADCD2212}" sibTransId="{98093E82-02B6-4561-8A60-C4AB9B3DBD70}"/>
    <dgm:cxn modelId="{7BCC471D-97CF-4568-816D-1364114E9ECA}" srcId="{219A8302-84B9-43DD-B3AF-70B7610955AC}" destId="{33040224-0469-4708-9658-DECCF1AC0F3A}" srcOrd="7" destOrd="0" parTransId="{35CB76E4-E4E3-469C-91AE-F9D5701A4C74}" sibTransId="{4408057F-1502-4F5F-B811-600A016A644B}"/>
    <dgm:cxn modelId="{DF3D69FE-7F5B-41C5-A21C-63EA278E3BCB}" srcId="{219A8302-84B9-43DD-B3AF-70B7610955AC}" destId="{35E0AAB6-B85B-4B50-BB6F-2057D3DAC96C}" srcOrd="6" destOrd="0" parTransId="{AF86E143-908C-4944-849D-A6DF70427A46}" sibTransId="{F54E3CD9-274C-4F1B-987E-341AEDF3F510}"/>
    <dgm:cxn modelId="{CB71B612-8C07-4E0D-B171-6D1B58EFB953}" type="presOf" srcId="{219A8302-84B9-43DD-B3AF-70B7610955AC}" destId="{8DD609F1-C99B-4D71-BD5E-927F1B04553D}" srcOrd="0" destOrd="0" presId="urn:microsoft.com/office/officeart/2005/8/layout/default"/>
    <dgm:cxn modelId="{8E7784A4-7ACA-4675-9BA1-746FD49D9D21}" srcId="{219A8302-84B9-43DD-B3AF-70B7610955AC}" destId="{86C23A64-A4C2-408F-8549-6972F78ECA53}" srcOrd="3" destOrd="0" parTransId="{F3E5CB0E-5DAF-426B-A68E-ECB54102487B}" sibTransId="{E2A983FF-8530-4B6B-9E93-EAA3AE8A69F4}"/>
    <dgm:cxn modelId="{789A761D-DCCA-4B23-BC4E-9D9BE110A32E}" type="presOf" srcId="{A71DFA80-C45E-4E4A-B931-6F2F663C581D}" destId="{32E06D76-3C4E-4842-BAF4-35DFEC52CE59}" srcOrd="0" destOrd="0" presId="urn:microsoft.com/office/officeart/2005/8/layout/default"/>
    <dgm:cxn modelId="{595B4CEB-4EF7-4D59-BF77-FE0FA29C0402}" type="presOf" srcId="{35E0AAB6-B85B-4B50-BB6F-2057D3DAC96C}" destId="{280E37C3-A562-4960-BF68-39F803763451}" srcOrd="0" destOrd="0" presId="urn:microsoft.com/office/officeart/2005/8/layout/default"/>
    <dgm:cxn modelId="{7336EEF7-54F7-4484-9319-9FEEC159051E}" type="presParOf" srcId="{8DD609F1-C99B-4D71-BD5E-927F1B04553D}" destId="{2FC7F8B3-BE67-419C-82BA-1F8B2E5406AA}" srcOrd="0" destOrd="0" presId="urn:microsoft.com/office/officeart/2005/8/layout/default"/>
    <dgm:cxn modelId="{253DF9C2-DEA6-435E-AA7A-14DF71F4F3DE}" type="presParOf" srcId="{8DD609F1-C99B-4D71-BD5E-927F1B04553D}" destId="{22D68207-B3A4-423C-9456-11B002CFCE96}" srcOrd="1" destOrd="0" presId="urn:microsoft.com/office/officeart/2005/8/layout/default"/>
    <dgm:cxn modelId="{EC3FDCAE-5444-410E-84F8-0E296BFC6611}" type="presParOf" srcId="{8DD609F1-C99B-4D71-BD5E-927F1B04553D}" destId="{32E06D76-3C4E-4842-BAF4-35DFEC52CE59}" srcOrd="2" destOrd="0" presId="urn:microsoft.com/office/officeart/2005/8/layout/default"/>
    <dgm:cxn modelId="{F3547FFA-37A4-47D2-B9FE-807F47D98854}" type="presParOf" srcId="{8DD609F1-C99B-4D71-BD5E-927F1B04553D}" destId="{EA70D782-DCD3-40C6-BC79-310F07888760}" srcOrd="3" destOrd="0" presId="urn:microsoft.com/office/officeart/2005/8/layout/default"/>
    <dgm:cxn modelId="{0D3B0A82-36C2-4522-945D-0DE6975AA8C7}" type="presParOf" srcId="{8DD609F1-C99B-4D71-BD5E-927F1B04553D}" destId="{25BE95F1-187F-4A29-993E-3EC739110CBC}" srcOrd="4" destOrd="0" presId="urn:microsoft.com/office/officeart/2005/8/layout/default"/>
    <dgm:cxn modelId="{1C759BC9-87AA-4B9A-856A-991D070DAF22}" type="presParOf" srcId="{8DD609F1-C99B-4D71-BD5E-927F1B04553D}" destId="{5FB2CB94-AFA7-4E8C-B308-C5455449EEBA}" srcOrd="5" destOrd="0" presId="urn:microsoft.com/office/officeart/2005/8/layout/default"/>
    <dgm:cxn modelId="{79EC6304-9A85-4ECF-AC3C-840A9B8FFA8E}" type="presParOf" srcId="{8DD609F1-C99B-4D71-BD5E-927F1B04553D}" destId="{98EFB0DD-1A0E-49E7-BB65-DD51CC9AD19A}" srcOrd="6" destOrd="0" presId="urn:microsoft.com/office/officeart/2005/8/layout/default"/>
    <dgm:cxn modelId="{ED8A26BE-5103-4C09-AC53-E960619F9445}" type="presParOf" srcId="{8DD609F1-C99B-4D71-BD5E-927F1B04553D}" destId="{125DE8BD-DB3B-4EDF-9BAE-CA27785963BB}" srcOrd="7" destOrd="0" presId="urn:microsoft.com/office/officeart/2005/8/layout/default"/>
    <dgm:cxn modelId="{04F3E672-DC77-4814-9BA2-A76AE781CDFD}" type="presParOf" srcId="{8DD609F1-C99B-4D71-BD5E-927F1B04553D}" destId="{4532F7A8-43D6-4BBA-AB1E-D0B947B576E8}" srcOrd="8" destOrd="0" presId="urn:microsoft.com/office/officeart/2005/8/layout/default"/>
    <dgm:cxn modelId="{44BC493C-EB34-42C6-AB1C-EEDAEAA2E71D}" type="presParOf" srcId="{8DD609F1-C99B-4D71-BD5E-927F1B04553D}" destId="{1B5B4280-64C3-4D41-AEB6-1083FAA6B399}" srcOrd="9" destOrd="0" presId="urn:microsoft.com/office/officeart/2005/8/layout/default"/>
    <dgm:cxn modelId="{B1AF0FDC-C4C9-42B3-AC5E-0E9358C76414}" type="presParOf" srcId="{8DD609F1-C99B-4D71-BD5E-927F1B04553D}" destId="{DB609FAB-282C-4046-B6AD-6DCE39D78C2A}" srcOrd="10" destOrd="0" presId="urn:microsoft.com/office/officeart/2005/8/layout/default"/>
    <dgm:cxn modelId="{D40EB662-18A7-4F12-80CB-C4E337335108}" type="presParOf" srcId="{8DD609F1-C99B-4D71-BD5E-927F1B04553D}" destId="{6EACC194-5A09-4A58-8F3C-52D3BDCDFC5C}" srcOrd="11" destOrd="0" presId="urn:microsoft.com/office/officeart/2005/8/layout/default"/>
    <dgm:cxn modelId="{12A3EDF5-8CD4-4FDD-A381-BDC1C09D3D94}" type="presParOf" srcId="{8DD609F1-C99B-4D71-BD5E-927F1B04553D}" destId="{280E37C3-A562-4960-BF68-39F803763451}" srcOrd="12" destOrd="0" presId="urn:microsoft.com/office/officeart/2005/8/layout/default"/>
    <dgm:cxn modelId="{9FA466AA-412D-469A-A26D-10BDBDE66BE8}" type="presParOf" srcId="{8DD609F1-C99B-4D71-BD5E-927F1B04553D}" destId="{846F46F5-E19D-437B-B277-F85EF29AC56B}" srcOrd="13" destOrd="0" presId="urn:microsoft.com/office/officeart/2005/8/layout/default"/>
    <dgm:cxn modelId="{41B3A0BA-3BAE-4F2F-BC66-D2B5C040F3BF}" type="presParOf" srcId="{8DD609F1-C99B-4D71-BD5E-927F1B04553D}" destId="{8A05D25E-6FDA-451E-AEC4-6F4A023A942A}" srcOrd="14" destOrd="0" presId="urn:microsoft.com/office/officeart/2005/8/layout/default"/>
    <dgm:cxn modelId="{A6E5763C-3CAF-42DB-BA83-08720314B42D}" type="presParOf" srcId="{8DD609F1-C99B-4D71-BD5E-927F1B04553D}" destId="{888233A8-DDDB-453C-8976-6666D35390A3}" srcOrd="15" destOrd="0" presId="urn:microsoft.com/office/officeart/2005/8/layout/default"/>
    <dgm:cxn modelId="{55CA0EE8-474C-4A29-B745-05488E7A04DA}" type="presParOf" srcId="{8DD609F1-C99B-4D71-BD5E-927F1B04553D}" destId="{C03E3E1C-F963-46CD-81C7-DBC9BE5FD89C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6790BF-F2CA-40B1-822B-15400E0E09A3}" type="doc">
      <dgm:prSet loTypeId="urn:microsoft.com/office/officeart/2005/8/layout/radial6" loCatId="cycl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C6D95845-1966-4E8B-95F8-F5BA7F8A4FB9}">
      <dgm:prSet phldrT="[文本]"/>
      <dgm:spPr/>
      <dgm:t>
        <a:bodyPr/>
        <a:lstStyle/>
        <a:p>
          <a:r>
            <a:rPr lang="en-US" altLang="zh-CN" dirty="0" smtClean="0"/>
            <a:t>KF8L22Z20</a:t>
          </a:r>
          <a:endParaRPr lang="zh-CN" altLang="en-US" dirty="0"/>
        </a:p>
      </dgm:t>
    </dgm:pt>
    <dgm:pt modelId="{30EB0C22-DE93-4F7B-86B0-7CFDF28B41C6}" type="parTrans" cxnId="{C0E8372B-C29E-4AEF-919F-D4B1F5F0B72F}">
      <dgm:prSet/>
      <dgm:spPr/>
      <dgm:t>
        <a:bodyPr/>
        <a:lstStyle/>
        <a:p>
          <a:endParaRPr lang="zh-CN" altLang="en-US"/>
        </a:p>
      </dgm:t>
    </dgm:pt>
    <dgm:pt modelId="{DBCF7239-B2F2-4889-BD0E-9A2240B95B04}" type="sibTrans" cxnId="{C0E8372B-C29E-4AEF-919F-D4B1F5F0B72F}">
      <dgm:prSet/>
      <dgm:spPr/>
      <dgm:t>
        <a:bodyPr/>
        <a:lstStyle/>
        <a:p>
          <a:endParaRPr lang="zh-CN" altLang="en-US"/>
        </a:p>
      </dgm:t>
    </dgm:pt>
    <dgm:pt modelId="{231FF663-6D1C-4226-A313-AFE2EA48A823}">
      <dgm:prSet phldrT="[文本]"/>
      <dgm:spPr/>
      <dgm:t>
        <a:bodyPr/>
        <a:lstStyle/>
        <a:p>
          <a:r>
            <a:rPr lang="zh-CN" altLang="en-US" dirty="0" smtClean="0"/>
            <a:t>电机马达控制</a:t>
          </a:r>
          <a:endParaRPr lang="zh-CN" altLang="en-US" dirty="0"/>
        </a:p>
      </dgm:t>
    </dgm:pt>
    <dgm:pt modelId="{17813A55-D5D5-475B-B1F0-BDBE2FB2409B}" type="parTrans" cxnId="{24F8F19D-9C07-4460-8459-060CB8725A5A}">
      <dgm:prSet/>
      <dgm:spPr/>
      <dgm:t>
        <a:bodyPr/>
        <a:lstStyle/>
        <a:p>
          <a:endParaRPr lang="zh-CN" altLang="en-US"/>
        </a:p>
      </dgm:t>
    </dgm:pt>
    <dgm:pt modelId="{337A3459-8FD5-4A93-8E3C-AB491D7D3875}" type="sibTrans" cxnId="{24F8F19D-9C07-4460-8459-060CB8725A5A}">
      <dgm:prSet/>
      <dgm:spPr/>
      <dgm:t>
        <a:bodyPr/>
        <a:lstStyle/>
        <a:p>
          <a:endParaRPr lang="zh-CN" altLang="en-US"/>
        </a:p>
      </dgm:t>
    </dgm:pt>
    <dgm:pt modelId="{FC4A7DAB-29B9-49CB-A800-9D9AD5AF98B2}">
      <dgm:prSet phldrT="[文本]"/>
      <dgm:spPr/>
      <dgm:t>
        <a:bodyPr/>
        <a:lstStyle/>
        <a:p>
          <a:r>
            <a:rPr lang="zh-CN" altLang="en-US" dirty="0" smtClean="0"/>
            <a:t>电量状态显示</a:t>
          </a:r>
          <a:endParaRPr lang="zh-CN" altLang="en-US" dirty="0"/>
        </a:p>
      </dgm:t>
    </dgm:pt>
    <dgm:pt modelId="{14F0A847-190E-4D47-9328-2C581F8DFB05}" type="parTrans" cxnId="{E8390BD5-4830-40A8-B1C3-3410D69E8F3E}">
      <dgm:prSet/>
      <dgm:spPr/>
      <dgm:t>
        <a:bodyPr/>
        <a:lstStyle/>
        <a:p>
          <a:endParaRPr lang="zh-CN" altLang="en-US"/>
        </a:p>
      </dgm:t>
    </dgm:pt>
    <dgm:pt modelId="{DCA39901-1F63-4D4F-8A03-3212CF46CC55}" type="sibTrans" cxnId="{E8390BD5-4830-40A8-B1C3-3410D69E8F3E}">
      <dgm:prSet/>
      <dgm:spPr/>
      <dgm:t>
        <a:bodyPr/>
        <a:lstStyle/>
        <a:p>
          <a:endParaRPr lang="zh-CN" altLang="en-US"/>
        </a:p>
      </dgm:t>
    </dgm:pt>
    <dgm:pt modelId="{0D144F0A-777A-45E3-AC81-AE329627CCFA}">
      <dgm:prSet phldrT="[文本]"/>
      <dgm:spPr/>
      <dgm:t>
        <a:bodyPr/>
        <a:lstStyle/>
        <a:p>
          <a:r>
            <a:rPr lang="zh-CN" altLang="en-US" dirty="0" smtClean="0"/>
            <a:t>环境温度采集</a:t>
          </a:r>
          <a:endParaRPr lang="zh-CN" altLang="en-US" dirty="0"/>
        </a:p>
      </dgm:t>
    </dgm:pt>
    <dgm:pt modelId="{022AF9DB-FECD-4530-AE6D-12DF81EAB64B}" type="parTrans" cxnId="{882D2D45-E604-4EFF-98F3-A5CC9FB69968}">
      <dgm:prSet/>
      <dgm:spPr/>
      <dgm:t>
        <a:bodyPr/>
        <a:lstStyle/>
        <a:p>
          <a:endParaRPr lang="zh-CN" altLang="en-US"/>
        </a:p>
      </dgm:t>
    </dgm:pt>
    <dgm:pt modelId="{4DDBE51D-11C2-4B00-AD92-91C764D809F7}" type="sibTrans" cxnId="{882D2D45-E604-4EFF-98F3-A5CC9FB69968}">
      <dgm:prSet/>
      <dgm:spPr/>
      <dgm:t>
        <a:bodyPr/>
        <a:lstStyle/>
        <a:p>
          <a:endParaRPr lang="zh-CN" altLang="en-US"/>
        </a:p>
      </dgm:t>
    </dgm:pt>
    <dgm:pt modelId="{13BB9F1C-7CAE-4FE3-BF31-884131FFCC4B}">
      <dgm:prSet phldrT="[文本]"/>
      <dgm:spPr/>
      <dgm:t>
        <a:bodyPr/>
        <a:lstStyle/>
        <a:p>
          <a:r>
            <a:rPr lang="zh-CN" altLang="en-US" dirty="0" smtClean="0"/>
            <a:t>电压电流监测</a:t>
          </a:r>
          <a:endParaRPr lang="zh-CN" altLang="en-US" dirty="0"/>
        </a:p>
      </dgm:t>
    </dgm:pt>
    <dgm:pt modelId="{BB033F1F-CE39-49DF-926A-1860C273A846}" type="parTrans" cxnId="{9CEA2F4C-B420-4EBA-A425-6FFFD0B8390A}">
      <dgm:prSet/>
      <dgm:spPr/>
      <dgm:t>
        <a:bodyPr/>
        <a:lstStyle/>
        <a:p>
          <a:endParaRPr lang="zh-CN" altLang="en-US"/>
        </a:p>
      </dgm:t>
    </dgm:pt>
    <dgm:pt modelId="{6AE9AE0B-58D9-4340-8487-FB27CF1165D8}" type="sibTrans" cxnId="{9CEA2F4C-B420-4EBA-A425-6FFFD0B8390A}">
      <dgm:prSet/>
      <dgm:spPr/>
      <dgm:t>
        <a:bodyPr/>
        <a:lstStyle/>
        <a:p>
          <a:endParaRPr lang="zh-CN" altLang="en-US"/>
        </a:p>
      </dgm:t>
    </dgm:pt>
    <dgm:pt modelId="{8332396B-0F9E-423E-B4D0-D59A20E3BED9}">
      <dgm:prSet phldrT="[文本]"/>
      <dgm:spPr/>
      <dgm:t>
        <a:bodyPr/>
        <a:lstStyle/>
        <a:p>
          <a:r>
            <a:rPr lang="zh-CN" altLang="en-US" dirty="0" smtClean="0"/>
            <a:t>多机物联通信</a:t>
          </a:r>
          <a:endParaRPr lang="zh-CN" altLang="en-US" dirty="0"/>
        </a:p>
      </dgm:t>
    </dgm:pt>
    <dgm:pt modelId="{8607516F-7E86-4406-9221-A8C70FC22269}" type="parTrans" cxnId="{58525982-1391-4733-A5B4-289BA8193FF7}">
      <dgm:prSet/>
      <dgm:spPr/>
      <dgm:t>
        <a:bodyPr/>
        <a:lstStyle/>
        <a:p>
          <a:endParaRPr lang="zh-CN" altLang="en-US"/>
        </a:p>
      </dgm:t>
    </dgm:pt>
    <dgm:pt modelId="{3F7AEAEE-8FD8-4D15-8944-C36579E7DA98}" type="sibTrans" cxnId="{58525982-1391-4733-A5B4-289BA8193FF7}">
      <dgm:prSet/>
      <dgm:spPr/>
      <dgm:t>
        <a:bodyPr/>
        <a:lstStyle/>
        <a:p>
          <a:endParaRPr lang="zh-CN" altLang="en-US"/>
        </a:p>
      </dgm:t>
    </dgm:pt>
    <dgm:pt modelId="{F4EB78E5-A60A-43E9-A539-82089DD237AE}" type="pres">
      <dgm:prSet presAssocID="{416790BF-F2CA-40B1-822B-15400E0E09A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EC98D9C-DAEB-4946-BF08-F0F3EAD3C1C3}" type="pres">
      <dgm:prSet presAssocID="{C6D95845-1966-4E8B-95F8-F5BA7F8A4FB9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7C9ED130-68C2-4C75-B0B7-400E9BBE3AA6}" type="pres">
      <dgm:prSet presAssocID="{231FF663-6D1C-4226-A313-AFE2EA48A82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9F79BD5-5408-4EF9-ABA0-7720A28F9F81}" type="pres">
      <dgm:prSet presAssocID="{231FF663-6D1C-4226-A313-AFE2EA48A823}" presName="dummy" presStyleCnt="0"/>
      <dgm:spPr/>
    </dgm:pt>
    <dgm:pt modelId="{2F558607-62CE-4632-AA65-9E124FA7A6E5}" type="pres">
      <dgm:prSet presAssocID="{337A3459-8FD5-4A93-8E3C-AB491D7D3875}" presName="sibTrans" presStyleLbl="sibTrans2D1" presStyleIdx="0" presStyleCnt="5"/>
      <dgm:spPr/>
      <dgm:t>
        <a:bodyPr/>
        <a:lstStyle/>
        <a:p>
          <a:endParaRPr lang="zh-CN" altLang="en-US"/>
        </a:p>
      </dgm:t>
    </dgm:pt>
    <dgm:pt modelId="{48D9DACB-4CE4-4ACD-9E6F-C935A964ED30}" type="pres">
      <dgm:prSet presAssocID="{FC4A7DAB-29B9-49CB-A800-9D9AD5AF98B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4071DE6-28F5-4178-B15E-7A6210F3A000}" type="pres">
      <dgm:prSet presAssocID="{FC4A7DAB-29B9-49CB-A800-9D9AD5AF98B2}" presName="dummy" presStyleCnt="0"/>
      <dgm:spPr/>
    </dgm:pt>
    <dgm:pt modelId="{B7249113-A919-4CB2-82BA-B630C3E96621}" type="pres">
      <dgm:prSet presAssocID="{DCA39901-1F63-4D4F-8A03-3212CF46CC55}" presName="sibTrans" presStyleLbl="sibTrans2D1" presStyleIdx="1" presStyleCnt="5"/>
      <dgm:spPr/>
      <dgm:t>
        <a:bodyPr/>
        <a:lstStyle/>
        <a:p>
          <a:endParaRPr lang="zh-CN" altLang="en-US"/>
        </a:p>
      </dgm:t>
    </dgm:pt>
    <dgm:pt modelId="{2556D494-943C-4CE5-AF82-77AF3A4A06AB}" type="pres">
      <dgm:prSet presAssocID="{0D144F0A-777A-45E3-AC81-AE329627CCF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B8F5179-4333-4238-AAC5-F30C12A940FA}" type="pres">
      <dgm:prSet presAssocID="{0D144F0A-777A-45E3-AC81-AE329627CCFA}" presName="dummy" presStyleCnt="0"/>
      <dgm:spPr/>
    </dgm:pt>
    <dgm:pt modelId="{E6CBFAFD-A638-4D2D-A27C-52D551691EF7}" type="pres">
      <dgm:prSet presAssocID="{4DDBE51D-11C2-4B00-AD92-91C764D809F7}" presName="sibTrans" presStyleLbl="sibTrans2D1" presStyleIdx="2" presStyleCnt="5"/>
      <dgm:spPr/>
      <dgm:t>
        <a:bodyPr/>
        <a:lstStyle/>
        <a:p>
          <a:endParaRPr lang="zh-CN" altLang="en-US"/>
        </a:p>
      </dgm:t>
    </dgm:pt>
    <dgm:pt modelId="{C7189FC8-159A-49B9-8909-5B5E8206A2FB}" type="pres">
      <dgm:prSet presAssocID="{13BB9F1C-7CAE-4FE3-BF31-884131FFCC4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5AF025-DCA3-42B1-8601-A91A17434721}" type="pres">
      <dgm:prSet presAssocID="{13BB9F1C-7CAE-4FE3-BF31-884131FFCC4B}" presName="dummy" presStyleCnt="0"/>
      <dgm:spPr/>
    </dgm:pt>
    <dgm:pt modelId="{EBCF6847-D66B-45F8-8B9B-66C553770D89}" type="pres">
      <dgm:prSet presAssocID="{6AE9AE0B-58D9-4340-8487-FB27CF1165D8}" presName="sibTrans" presStyleLbl="sibTrans2D1" presStyleIdx="3" presStyleCnt="5"/>
      <dgm:spPr/>
      <dgm:t>
        <a:bodyPr/>
        <a:lstStyle/>
        <a:p>
          <a:endParaRPr lang="zh-CN" altLang="en-US"/>
        </a:p>
      </dgm:t>
    </dgm:pt>
    <dgm:pt modelId="{19236453-BA07-426E-AD18-3FB81F67C938}" type="pres">
      <dgm:prSet presAssocID="{8332396B-0F9E-423E-B4D0-D59A20E3BED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0E49652-F2CF-492A-922A-AC12D25BB10F}" type="pres">
      <dgm:prSet presAssocID="{8332396B-0F9E-423E-B4D0-D59A20E3BED9}" presName="dummy" presStyleCnt="0"/>
      <dgm:spPr/>
    </dgm:pt>
    <dgm:pt modelId="{2414646C-0975-4A97-A0D7-2C795A5DC599}" type="pres">
      <dgm:prSet presAssocID="{3F7AEAEE-8FD8-4D15-8944-C36579E7DA98}" presName="sibTrans" presStyleLbl="sibTrans2D1" presStyleIdx="4" presStyleCnt="5"/>
      <dgm:spPr/>
      <dgm:t>
        <a:bodyPr/>
        <a:lstStyle/>
        <a:p>
          <a:endParaRPr lang="zh-CN" altLang="en-US"/>
        </a:p>
      </dgm:t>
    </dgm:pt>
  </dgm:ptLst>
  <dgm:cxnLst>
    <dgm:cxn modelId="{91933313-B79F-4C29-8414-C18D7B34FFC9}" type="presOf" srcId="{6AE9AE0B-58D9-4340-8487-FB27CF1165D8}" destId="{EBCF6847-D66B-45F8-8B9B-66C553770D89}" srcOrd="0" destOrd="0" presId="urn:microsoft.com/office/officeart/2005/8/layout/radial6"/>
    <dgm:cxn modelId="{31BBDCD3-F3DE-47EE-9CEF-638EE1345B51}" type="presOf" srcId="{231FF663-6D1C-4226-A313-AFE2EA48A823}" destId="{7C9ED130-68C2-4C75-B0B7-400E9BBE3AA6}" srcOrd="0" destOrd="0" presId="urn:microsoft.com/office/officeart/2005/8/layout/radial6"/>
    <dgm:cxn modelId="{01F08830-BD31-474A-B804-B0B4E056993E}" type="presOf" srcId="{C6D95845-1966-4E8B-95F8-F5BA7F8A4FB9}" destId="{3EC98D9C-DAEB-4946-BF08-F0F3EAD3C1C3}" srcOrd="0" destOrd="0" presId="urn:microsoft.com/office/officeart/2005/8/layout/radial6"/>
    <dgm:cxn modelId="{77361F8D-58A5-47EF-912F-04B8DAE87F10}" type="presOf" srcId="{13BB9F1C-7CAE-4FE3-BF31-884131FFCC4B}" destId="{C7189FC8-159A-49B9-8909-5B5E8206A2FB}" srcOrd="0" destOrd="0" presId="urn:microsoft.com/office/officeart/2005/8/layout/radial6"/>
    <dgm:cxn modelId="{AE570FB4-2C41-4EAA-9FEE-17772B97378D}" type="presOf" srcId="{0D144F0A-777A-45E3-AC81-AE329627CCFA}" destId="{2556D494-943C-4CE5-AF82-77AF3A4A06AB}" srcOrd="0" destOrd="0" presId="urn:microsoft.com/office/officeart/2005/8/layout/radial6"/>
    <dgm:cxn modelId="{40C2E5AD-3F20-42B1-8F8E-B79C8DF3B902}" type="presOf" srcId="{8332396B-0F9E-423E-B4D0-D59A20E3BED9}" destId="{19236453-BA07-426E-AD18-3FB81F67C938}" srcOrd="0" destOrd="0" presId="urn:microsoft.com/office/officeart/2005/8/layout/radial6"/>
    <dgm:cxn modelId="{58525982-1391-4733-A5B4-289BA8193FF7}" srcId="{C6D95845-1966-4E8B-95F8-F5BA7F8A4FB9}" destId="{8332396B-0F9E-423E-B4D0-D59A20E3BED9}" srcOrd="4" destOrd="0" parTransId="{8607516F-7E86-4406-9221-A8C70FC22269}" sibTransId="{3F7AEAEE-8FD8-4D15-8944-C36579E7DA98}"/>
    <dgm:cxn modelId="{C0E8372B-C29E-4AEF-919F-D4B1F5F0B72F}" srcId="{416790BF-F2CA-40B1-822B-15400E0E09A3}" destId="{C6D95845-1966-4E8B-95F8-F5BA7F8A4FB9}" srcOrd="0" destOrd="0" parTransId="{30EB0C22-DE93-4F7B-86B0-7CFDF28B41C6}" sibTransId="{DBCF7239-B2F2-4889-BD0E-9A2240B95B04}"/>
    <dgm:cxn modelId="{E716F690-8493-4030-90B4-7B8FD9F2A772}" type="presOf" srcId="{4DDBE51D-11C2-4B00-AD92-91C764D809F7}" destId="{E6CBFAFD-A638-4D2D-A27C-52D551691EF7}" srcOrd="0" destOrd="0" presId="urn:microsoft.com/office/officeart/2005/8/layout/radial6"/>
    <dgm:cxn modelId="{E8390BD5-4830-40A8-B1C3-3410D69E8F3E}" srcId="{C6D95845-1966-4E8B-95F8-F5BA7F8A4FB9}" destId="{FC4A7DAB-29B9-49CB-A800-9D9AD5AF98B2}" srcOrd="1" destOrd="0" parTransId="{14F0A847-190E-4D47-9328-2C581F8DFB05}" sibTransId="{DCA39901-1F63-4D4F-8A03-3212CF46CC55}"/>
    <dgm:cxn modelId="{882D2D45-E604-4EFF-98F3-A5CC9FB69968}" srcId="{C6D95845-1966-4E8B-95F8-F5BA7F8A4FB9}" destId="{0D144F0A-777A-45E3-AC81-AE329627CCFA}" srcOrd="2" destOrd="0" parTransId="{022AF9DB-FECD-4530-AE6D-12DF81EAB64B}" sibTransId="{4DDBE51D-11C2-4B00-AD92-91C764D809F7}"/>
    <dgm:cxn modelId="{A71A58B7-3CC5-4E97-87AE-5FB23C38BE0A}" type="presOf" srcId="{DCA39901-1F63-4D4F-8A03-3212CF46CC55}" destId="{B7249113-A919-4CB2-82BA-B630C3E96621}" srcOrd="0" destOrd="0" presId="urn:microsoft.com/office/officeart/2005/8/layout/radial6"/>
    <dgm:cxn modelId="{24F8F19D-9C07-4460-8459-060CB8725A5A}" srcId="{C6D95845-1966-4E8B-95F8-F5BA7F8A4FB9}" destId="{231FF663-6D1C-4226-A313-AFE2EA48A823}" srcOrd="0" destOrd="0" parTransId="{17813A55-D5D5-475B-B1F0-BDBE2FB2409B}" sibTransId="{337A3459-8FD5-4A93-8E3C-AB491D7D3875}"/>
    <dgm:cxn modelId="{0A852189-854A-43B3-B285-5FD4A96C5DCE}" type="presOf" srcId="{337A3459-8FD5-4A93-8E3C-AB491D7D3875}" destId="{2F558607-62CE-4632-AA65-9E124FA7A6E5}" srcOrd="0" destOrd="0" presId="urn:microsoft.com/office/officeart/2005/8/layout/radial6"/>
    <dgm:cxn modelId="{7BC93D40-56B4-49C9-8B6B-6BF21D76787F}" type="presOf" srcId="{3F7AEAEE-8FD8-4D15-8944-C36579E7DA98}" destId="{2414646C-0975-4A97-A0D7-2C795A5DC599}" srcOrd="0" destOrd="0" presId="urn:microsoft.com/office/officeart/2005/8/layout/radial6"/>
    <dgm:cxn modelId="{26D53632-DD76-4FF8-80E8-274A7920EF71}" type="presOf" srcId="{FC4A7DAB-29B9-49CB-A800-9D9AD5AF98B2}" destId="{48D9DACB-4CE4-4ACD-9E6F-C935A964ED30}" srcOrd="0" destOrd="0" presId="urn:microsoft.com/office/officeart/2005/8/layout/radial6"/>
    <dgm:cxn modelId="{C2E47E88-7332-4E3A-86EB-461B1B089364}" type="presOf" srcId="{416790BF-F2CA-40B1-822B-15400E0E09A3}" destId="{F4EB78E5-A60A-43E9-A539-82089DD237AE}" srcOrd="0" destOrd="0" presId="urn:microsoft.com/office/officeart/2005/8/layout/radial6"/>
    <dgm:cxn modelId="{9CEA2F4C-B420-4EBA-A425-6FFFD0B8390A}" srcId="{C6D95845-1966-4E8B-95F8-F5BA7F8A4FB9}" destId="{13BB9F1C-7CAE-4FE3-BF31-884131FFCC4B}" srcOrd="3" destOrd="0" parTransId="{BB033F1F-CE39-49DF-926A-1860C273A846}" sibTransId="{6AE9AE0B-58D9-4340-8487-FB27CF1165D8}"/>
    <dgm:cxn modelId="{70345B3F-23E7-4EE0-A077-C373A2DD1095}" type="presParOf" srcId="{F4EB78E5-A60A-43E9-A539-82089DD237AE}" destId="{3EC98D9C-DAEB-4946-BF08-F0F3EAD3C1C3}" srcOrd="0" destOrd="0" presId="urn:microsoft.com/office/officeart/2005/8/layout/radial6"/>
    <dgm:cxn modelId="{2CE9ADD5-1444-4EF1-B139-48AD62A7D9B6}" type="presParOf" srcId="{F4EB78E5-A60A-43E9-A539-82089DD237AE}" destId="{7C9ED130-68C2-4C75-B0B7-400E9BBE3AA6}" srcOrd="1" destOrd="0" presId="urn:microsoft.com/office/officeart/2005/8/layout/radial6"/>
    <dgm:cxn modelId="{EF69E87B-458E-4BC7-83BC-CC47081AE1F5}" type="presParOf" srcId="{F4EB78E5-A60A-43E9-A539-82089DD237AE}" destId="{59F79BD5-5408-4EF9-ABA0-7720A28F9F81}" srcOrd="2" destOrd="0" presId="urn:microsoft.com/office/officeart/2005/8/layout/radial6"/>
    <dgm:cxn modelId="{67695580-6A46-4A35-B4F2-8E6403A0D3D2}" type="presParOf" srcId="{F4EB78E5-A60A-43E9-A539-82089DD237AE}" destId="{2F558607-62CE-4632-AA65-9E124FA7A6E5}" srcOrd="3" destOrd="0" presId="urn:microsoft.com/office/officeart/2005/8/layout/radial6"/>
    <dgm:cxn modelId="{5C776A4E-04CA-4554-903F-63AB8E61031F}" type="presParOf" srcId="{F4EB78E5-A60A-43E9-A539-82089DD237AE}" destId="{48D9DACB-4CE4-4ACD-9E6F-C935A964ED30}" srcOrd="4" destOrd="0" presId="urn:microsoft.com/office/officeart/2005/8/layout/radial6"/>
    <dgm:cxn modelId="{4BCE9939-B561-4DA3-B8B2-C44AC115A832}" type="presParOf" srcId="{F4EB78E5-A60A-43E9-A539-82089DD237AE}" destId="{24071DE6-28F5-4178-B15E-7A6210F3A000}" srcOrd="5" destOrd="0" presId="urn:microsoft.com/office/officeart/2005/8/layout/radial6"/>
    <dgm:cxn modelId="{FC61B23C-EAB0-48D2-8EBD-EC8F866872D3}" type="presParOf" srcId="{F4EB78E5-A60A-43E9-A539-82089DD237AE}" destId="{B7249113-A919-4CB2-82BA-B630C3E96621}" srcOrd="6" destOrd="0" presId="urn:microsoft.com/office/officeart/2005/8/layout/radial6"/>
    <dgm:cxn modelId="{FD00E9ED-7C84-43E5-8DE0-A833B0DB3167}" type="presParOf" srcId="{F4EB78E5-A60A-43E9-A539-82089DD237AE}" destId="{2556D494-943C-4CE5-AF82-77AF3A4A06AB}" srcOrd="7" destOrd="0" presId="urn:microsoft.com/office/officeart/2005/8/layout/radial6"/>
    <dgm:cxn modelId="{05AE44CB-1767-4460-A370-0AD4B6D1700E}" type="presParOf" srcId="{F4EB78E5-A60A-43E9-A539-82089DD237AE}" destId="{9B8F5179-4333-4238-AAC5-F30C12A940FA}" srcOrd="8" destOrd="0" presId="urn:microsoft.com/office/officeart/2005/8/layout/radial6"/>
    <dgm:cxn modelId="{25C2BC7E-F911-43E1-8C41-2777B30737CE}" type="presParOf" srcId="{F4EB78E5-A60A-43E9-A539-82089DD237AE}" destId="{E6CBFAFD-A638-4D2D-A27C-52D551691EF7}" srcOrd="9" destOrd="0" presId="urn:microsoft.com/office/officeart/2005/8/layout/radial6"/>
    <dgm:cxn modelId="{5BF8FE46-58B6-4904-BAEE-A3FF0E55069F}" type="presParOf" srcId="{F4EB78E5-A60A-43E9-A539-82089DD237AE}" destId="{C7189FC8-159A-49B9-8909-5B5E8206A2FB}" srcOrd="10" destOrd="0" presId="urn:microsoft.com/office/officeart/2005/8/layout/radial6"/>
    <dgm:cxn modelId="{1401893A-4265-4038-9928-5ABCEBCB4C21}" type="presParOf" srcId="{F4EB78E5-A60A-43E9-A539-82089DD237AE}" destId="{F55AF025-DCA3-42B1-8601-A91A17434721}" srcOrd="11" destOrd="0" presId="urn:microsoft.com/office/officeart/2005/8/layout/radial6"/>
    <dgm:cxn modelId="{45815716-0AE7-4C9F-A785-EF631325F414}" type="presParOf" srcId="{F4EB78E5-A60A-43E9-A539-82089DD237AE}" destId="{EBCF6847-D66B-45F8-8B9B-66C553770D89}" srcOrd="12" destOrd="0" presId="urn:microsoft.com/office/officeart/2005/8/layout/radial6"/>
    <dgm:cxn modelId="{DB7F8007-9CF8-4096-AC3F-266BEB13EC74}" type="presParOf" srcId="{F4EB78E5-A60A-43E9-A539-82089DD237AE}" destId="{19236453-BA07-426E-AD18-3FB81F67C938}" srcOrd="13" destOrd="0" presId="urn:microsoft.com/office/officeart/2005/8/layout/radial6"/>
    <dgm:cxn modelId="{E5181814-1DB4-437B-A950-A9619FE04241}" type="presParOf" srcId="{F4EB78E5-A60A-43E9-A539-82089DD237AE}" destId="{40E49652-F2CF-492A-922A-AC12D25BB10F}" srcOrd="14" destOrd="0" presId="urn:microsoft.com/office/officeart/2005/8/layout/radial6"/>
    <dgm:cxn modelId="{EEFD1FF5-B3B4-424A-8414-158A0FFEBD19}" type="presParOf" srcId="{F4EB78E5-A60A-43E9-A539-82089DD237AE}" destId="{2414646C-0975-4A97-A0D7-2C795A5DC59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BC90EA-F922-4A86-A5DD-7A8185128290}">
      <dsp:nvSpPr>
        <dsp:cNvPr id="0" name=""/>
        <dsp:cNvSpPr/>
      </dsp:nvSpPr>
      <dsp:spPr>
        <a:xfrm rot="5400000">
          <a:off x="219144" y="1628604"/>
          <a:ext cx="570356" cy="94906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E04C4-B750-4CA9-91FF-4C6071BCD49F}">
      <dsp:nvSpPr>
        <dsp:cNvPr id="0" name=""/>
        <dsp:cNvSpPr/>
      </dsp:nvSpPr>
      <dsp:spPr>
        <a:xfrm>
          <a:off x="123937" y="1912168"/>
          <a:ext cx="856817" cy="751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2009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23937" y="1912168"/>
        <a:ext cx="856817" cy="751050"/>
      </dsp:txXfrm>
    </dsp:sp>
    <dsp:sp modelId="{9CB19259-70D9-458B-8842-31BA2DEF915D}">
      <dsp:nvSpPr>
        <dsp:cNvPr id="0" name=""/>
        <dsp:cNvSpPr/>
      </dsp:nvSpPr>
      <dsp:spPr>
        <a:xfrm>
          <a:off x="819091" y="1558733"/>
          <a:ext cx="161663" cy="16166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027AC-18DA-48B5-B90B-F3641E5C8771}">
      <dsp:nvSpPr>
        <dsp:cNvPr id="0" name=""/>
        <dsp:cNvSpPr/>
      </dsp:nvSpPr>
      <dsp:spPr>
        <a:xfrm rot="5400000">
          <a:off x="1268055" y="1369049"/>
          <a:ext cx="570356" cy="94906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93523F-F46C-4F2A-9509-B494BFCC95E5}">
      <dsp:nvSpPr>
        <dsp:cNvPr id="0" name=""/>
        <dsp:cNvSpPr/>
      </dsp:nvSpPr>
      <dsp:spPr>
        <a:xfrm>
          <a:off x="1172849" y="1652614"/>
          <a:ext cx="856817" cy="751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2011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172849" y="1652614"/>
        <a:ext cx="856817" cy="751050"/>
      </dsp:txXfrm>
    </dsp:sp>
    <dsp:sp modelId="{591FB359-544A-45D8-A0FC-EA9CC2DF97AF}">
      <dsp:nvSpPr>
        <dsp:cNvPr id="0" name=""/>
        <dsp:cNvSpPr/>
      </dsp:nvSpPr>
      <dsp:spPr>
        <a:xfrm>
          <a:off x="1868002" y="1299179"/>
          <a:ext cx="161663" cy="16166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FF8FA-06CE-4D69-9E0D-E0F549B7A442}">
      <dsp:nvSpPr>
        <dsp:cNvPr id="0" name=""/>
        <dsp:cNvSpPr/>
      </dsp:nvSpPr>
      <dsp:spPr>
        <a:xfrm rot="5400000">
          <a:off x="2316967" y="1109495"/>
          <a:ext cx="570356" cy="94906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168E0-FE7B-422B-BCF9-7CF812425C8A}">
      <dsp:nvSpPr>
        <dsp:cNvPr id="0" name=""/>
        <dsp:cNvSpPr/>
      </dsp:nvSpPr>
      <dsp:spPr>
        <a:xfrm>
          <a:off x="2221760" y="1393060"/>
          <a:ext cx="856817" cy="751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2012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221760" y="1393060"/>
        <a:ext cx="856817" cy="751050"/>
      </dsp:txXfrm>
    </dsp:sp>
    <dsp:sp modelId="{E23A8786-F265-4423-9ABE-705D69D9CE85}">
      <dsp:nvSpPr>
        <dsp:cNvPr id="0" name=""/>
        <dsp:cNvSpPr/>
      </dsp:nvSpPr>
      <dsp:spPr>
        <a:xfrm>
          <a:off x="2916914" y="1039624"/>
          <a:ext cx="161663" cy="16166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30361-DEC2-4B16-AE6E-10EC1DDD323E}">
      <dsp:nvSpPr>
        <dsp:cNvPr id="0" name=""/>
        <dsp:cNvSpPr/>
      </dsp:nvSpPr>
      <dsp:spPr>
        <a:xfrm rot="5400000">
          <a:off x="3365878" y="849941"/>
          <a:ext cx="570356" cy="94906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B31C58-8F8C-4311-A4B6-139947C42C09}">
      <dsp:nvSpPr>
        <dsp:cNvPr id="0" name=""/>
        <dsp:cNvSpPr/>
      </dsp:nvSpPr>
      <dsp:spPr>
        <a:xfrm>
          <a:off x="3270672" y="1133506"/>
          <a:ext cx="856817" cy="751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2014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270672" y="1133506"/>
        <a:ext cx="856817" cy="751050"/>
      </dsp:txXfrm>
    </dsp:sp>
    <dsp:sp modelId="{EF67003C-E0D9-457B-B549-FF5CA38DF081}">
      <dsp:nvSpPr>
        <dsp:cNvPr id="0" name=""/>
        <dsp:cNvSpPr/>
      </dsp:nvSpPr>
      <dsp:spPr>
        <a:xfrm>
          <a:off x="3965825" y="780070"/>
          <a:ext cx="161663" cy="16166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EF53D-BB26-4985-A2C2-EBB09B564B79}">
      <dsp:nvSpPr>
        <dsp:cNvPr id="0" name=""/>
        <dsp:cNvSpPr/>
      </dsp:nvSpPr>
      <dsp:spPr>
        <a:xfrm rot="5400000">
          <a:off x="4414790" y="590387"/>
          <a:ext cx="570356" cy="94906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8C58B-81B4-447B-84F9-323D9332531B}">
      <dsp:nvSpPr>
        <dsp:cNvPr id="0" name=""/>
        <dsp:cNvSpPr/>
      </dsp:nvSpPr>
      <dsp:spPr>
        <a:xfrm>
          <a:off x="4319583" y="873951"/>
          <a:ext cx="856817" cy="751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2015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319583" y="873951"/>
        <a:ext cx="856817" cy="751050"/>
      </dsp:txXfrm>
    </dsp:sp>
    <dsp:sp modelId="{81F36B54-6265-48DA-B38C-B0D324065F84}">
      <dsp:nvSpPr>
        <dsp:cNvPr id="0" name=""/>
        <dsp:cNvSpPr/>
      </dsp:nvSpPr>
      <dsp:spPr>
        <a:xfrm>
          <a:off x="5014737" y="520516"/>
          <a:ext cx="161663" cy="16166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6FC42-D73B-411B-A80C-EA3CD901B875}">
      <dsp:nvSpPr>
        <dsp:cNvPr id="0" name=""/>
        <dsp:cNvSpPr/>
      </dsp:nvSpPr>
      <dsp:spPr>
        <a:xfrm rot="5400000">
          <a:off x="5463702" y="330833"/>
          <a:ext cx="570356" cy="94906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8074D-70B8-42D7-B027-0331E5F3BF23}">
      <dsp:nvSpPr>
        <dsp:cNvPr id="0" name=""/>
        <dsp:cNvSpPr/>
      </dsp:nvSpPr>
      <dsp:spPr>
        <a:xfrm>
          <a:off x="5368495" y="614397"/>
          <a:ext cx="856817" cy="751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2016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368495" y="614397"/>
        <a:ext cx="856817" cy="751050"/>
      </dsp:txXfrm>
    </dsp:sp>
    <dsp:sp modelId="{10A527DC-0225-44DD-8EF2-9DF91C6128EB}">
      <dsp:nvSpPr>
        <dsp:cNvPr id="0" name=""/>
        <dsp:cNvSpPr/>
      </dsp:nvSpPr>
      <dsp:spPr>
        <a:xfrm>
          <a:off x="6063648" y="260962"/>
          <a:ext cx="161663" cy="16166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79A0A-FBC6-4C0D-81E4-061DC0DEF677}">
      <dsp:nvSpPr>
        <dsp:cNvPr id="0" name=""/>
        <dsp:cNvSpPr/>
      </dsp:nvSpPr>
      <dsp:spPr>
        <a:xfrm rot="5400000">
          <a:off x="6512613" y="71278"/>
          <a:ext cx="570356" cy="94906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2C963-DCC7-455C-892D-78279ABD3A1B}">
      <dsp:nvSpPr>
        <dsp:cNvPr id="0" name=""/>
        <dsp:cNvSpPr/>
      </dsp:nvSpPr>
      <dsp:spPr>
        <a:xfrm>
          <a:off x="6417406" y="354843"/>
          <a:ext cx="856817" cy="751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2016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417406" y="354843"/>
        <a:ext cx="856817" cy="751050"/>
      </dsp:txXfrm>
    </dsp:sp>
    <dsp:sp modelId="{278B709D-6961-403C-99A7-A5DD998219AE}">
      <dsp:nvSpPr>
        <dsp:cNvPr id="0" name=""/>
        <dsp:cNvSpPr/>
      </dsp:nvSpPr>
      <dsp:spPr>
        <a:xfrm>
          <a:off x="7112560" y="1408"/>
          <a:ext cx="161663" cy="16166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E42B0-43C1-4557-A344-75005D802851}">
      <dsp:nvSpPr>
        <dsp:cNvPr id="0" name=""/>
        <dsp:cNvSpPr/>
      </dsp:nvSpPr>
      <dsp:spPr>
        <a:xfrm rot="5400000">
          <a:off x="7561525" y="-188275"/>
          <a:ext cx="570356" cy="94906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7DA2D8-72EF-4B18-8D84-22153CC16B17}">
      <dsp:nvSpPr>
        <dsp:cNvPr id="0" name=""/>
        <dsp:cNvSpPr/>
      </dsp:nvSpPr>
      <dsp:spPr>
        <a:xfrm>
          <a:off x="7466318" y="95289"/>
          <a:ext cx="856817" cy="751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2017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466318" y="95289"/>
        <a:ext cx="856817" cy="7510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A07611-A5EF-4C11-889A-3A561ECD1060}">
      <dsp:nvSpPr>
        <dsp:cNvPr id="0" name=""/>
        <dsp:cNvSpPr/>
      </dsp:nvSpPr>
      <dsp:spPr>
        <a:xfrm>
          <a:off x="0" y="35"/>
          <a:ext cx="6840759" cy="340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latin typeface="微软雅黑" pitchFamily="34" charset="-122"/>
              <a:ea typeface="微软雅黑" pitchFamily="34" charset="-122"/>
            </a:rPr>
            <a:t>KungFu8</a:t>
          </a:r>
          <a:r>
            <a:rPr lang="zh-CN" altLang="en-US" sz="1200" kern="1200" dirty="0" smtClean="0">
              <a:latin typeface="微软雅黑" pitchFamily="34" charset="-122"/>
              <a:ea typeface="微软雅黑" pitchFamily="34" charset="-122"/>
            </a:rPr>
            <a:t>内核，</a:t>
          </a:r>
          <a:r>
            <a:rPr lang="en-US" altLang="zh-CN" sz="1200" kern="1200" dirty="0" smtClean="0">
              <a:latin typeface="微软雅黑" pitchFamily="34" charset="-122"/>
              <a:ea typeface="微软雅黑" pitchFamily="34" charset="-122"/>
            </a:rPr>
            <a:t>16</a:t>
          </a:r>
          <a:r>
            <a:rPr lang="zh-CN" altLang="en-US" sz="1200" kern="1200" dirty="0" smtClean="0">
              <a:latin typeface="微软雅黑" pitchFamily="34" charset="-122"/>
              <a:ea typeface="微软雅黑" pitchFamily="34" charset="-122"/>
            </a:rPr>
            <a:t>位精简指令集，高性能</a:t>
          </a:r>
          <a:r>
            <a:rPr lang="en-US" altLang="zh-CN" sz="1200" kern="1200" dirty="0" smtClean="0">
              <a:latin typeface="微软雅黑" pitchFamily="34" charset="-122"/>
              <a:ea typeface="微软雅黑" pitchFamily="34" charset="-122"/>
            </a:rPr>
            <a:t>8</a:t>
          </a:r>
          <a:r>
            <a:rPr lang="zh-CN" altLang="en-US" sz="1200" kern="1200" dirty="0" smtClean="0">
              <a:latin typeface="微软雅黑" pitchFamily="34" charset="-122"/>
              <a:ea typeface="微软雅黑" pitchFamily="34" charset="-122"/>
            </a:rPr>
            <a:t>位</a:t>
          </a:r>
          <a:r>
            <a:rPr lang="en-US" altLang="zh-CN" sz="1200" kern="1200" dirty="0" smtClean="0">
              <a:latin typeface="微软雅黑" pitchFamily="34" charset="-122"/>
              <a:ea typeface="微软雅黑" pitchFamily="34" charset="-122"/>
            </a:rPr>
            <a:t>MCU</a:t>
          </a:r>
          <a:endParaRPr lang="zh-CN" altLang="en-US" sz="12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0" y="35"/>
        <a:ext cx="6840759" cy="340031"/>
      </dsp:txXfrm>
    </dsp:sp>
    <dsp:sp modelId="{2E30A9AF-22A4-405C-8E5D-6C60FF83137F}">
      <dsp:nvSpPr>
        <dsp:cNvPr id="0" name=""/>
        <dsp:cNvSpPr/>
      </dsp:nvSpPr>
      <dsp:spPr>
        <a:xfrm>
          <a:off x="0" y="353566"/>
          <a:ext cx="6840759" cy="340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latin typeface="微软雅黑" pitchFamily="34" charset="-122"/>
              <a:ea typeface="微软雅黑" pitchFamily="34" charset="-122"/>
            </a:rPr>
            <a:t>FLASH</a:t>
          </a:r>
          <a:r>
            <a:rPr lang="zh-CN" altLang="en-US" sz="1200" kern="1200" dirty="0" smtClean="0">
              <a:latin typeface="微软雅黑" pitchFamily="34" charset="-122"/>
              <a:ea typeface="微软雅黑" pitchFamily="34" charset="-122"/>
            </a:rPr>
            <a:t>程序存储器</a:t>
          </a:r>
          <a:r>
            <a:rPr lang="en-US" altLang="zh-CN" sz="1200" kern="1200" dirty="0" smtClean="0">
              <a:latin typeface="微软雅黑" pitchFamily="34" charset="-122"/>
              <a:ea typeface="微软雅黑" pitchFamily="34" charset="-122"/>
            </a:rPr>
            <a:t>(</a:t>
          </a:r>
          <a:r>
            <a:rPr lang="zh-CN" altLang="en-US" sz="1200" kern="1200" dirty="0" smtClean="0">
              <a:latin typeface="微软雅黑" pitchFamily="34" charset="-122"/>
              <a:ea typeface="微软雅黑" pitchFamily="34" charset="-122"/>
            </a:rPr>
            <a:t>可擦写</a:t>
          </a:r>
          <a:r>
            <a:rPr lang="en-US" altLang="zh-CN" sz="1200" kern="1200" dirty="0" smtClean="0">
              <a:latin typeface="微软雅黑" pitchFamily="34" charset="-122"/>
              <a:ea typeface="微软雅黑" pitchFamily="34" charset="-122"/>
            </a:rPr>
            <a:t>10</a:t>
          </a:r>
          <a:r>
            <a:rPr lang="zh-CN" altLang="en-US" sz="1200" kern="1200" dirty="0" smtClean="0">
              <a:latin typeface="微软雅黑" pitchFamily="34" charset="-122"/>
              <a:ea typeface="微软雅黑" pitchFamily="34" charset="-122"/>
            </a:rPr>
            <a:t>万次</a:t>
          </a:r>
          <a:r>
            <a:rPr lang="en-US" altLang="zh-CN" sz="1200" kern="1200" dirty="0" smtClean="0">
              <a:latin typeface="微软雅黑" pitchFamily="34" charset="-122"/>
              <a:ea typeface="微软雅黑" pitchFamily="34" charset="-122"/>
            </a:rPr>
            <a:t>)</a:t>
          </a:r>
          <a:r>
            <a:rPr lang="zh-CN" altLang="en-US" sz="1200" kern="1200" dirty="0" smtClean="0">
              <a:latin typeface="微软雅黑" pitchFamily="34" charset="-122"/>
              <a:ea typeface="微软雅黑" pitchFamily="34" charset="-122"/>
            </a:rPr>
            <a:t>，支持</a:t>
          </a:r>
          <a:r>
            <a:rPr lang="en-US" altLang="zh-CN" sz="1200" kern="1200" dirty="0" smtClean="0">
              <a:latin typeface="微软雅黑" pitchFamily="34" charset="-122"/>
              <a:ea typeface="微软雅黑" pitchFamily="34" charset="-122"/>
            </a:rPr>
            <a:t>Flash</a:t>
          </a:r>
          <a:r>
            <a:rPr lang="zh-CN" altLang="en-US" sz="1200" kern="1200" dirty="0" smtClean="0">
              <a:latin typeface="微软雅黑" pitchFamily="34" charset="-122"/>
              <a:ea typeface="微软雅黑" pitchFamily="34" charset="-122"/>
            </a:rPr>
            <a:t>自写</a:t>
          </a:r>
          <a:endParaRPr lang="zh-CN" altLang="en-US" sz="12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0" y="353566"/>
        <a:ext cx="6840759" cy="340031"/>
      </dsp:txXfrm>
    </dsp:sp>
    <dsp:sp modelId="{0BA55562-B972-4EFD-9C31-6D94AEC2C491}">
      <dsp:nvSpPr>
        <dsp:cNvPr id="0" name=""/>
        <dsp:cNvSpPr/>
      </dsp:nvSpPr>
      <dsp:spPr>
        <a:xfrm>
          <a:off x="0" y="707097"/>
          <a:ext cx="6840759" cy="340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latin typeface="微软雅黑" pitchFamily="34" charset="-122"/>
              <a:ea typeface="微软雅黑" pitchFamily="34" charset="-122"/>
            </a:rPr>
            <a:t>内置</a:t>
          </a:r>
          <a:r>
            <a:rPr lang="en-US" altLang="zh-CN" sz="1200" kern="1200" dirty="0" smtClean="0">
              <a:latin typeface="微软雅黑" pitchFamily="34" charset="-122"/>
              <a:ea typeface="微软雅黑" pitchFamily="34" charset="-122"/>
            </a:rPr>
            <a:t>DATA EEPROM(</a:t>
          </a:r>
          <a:r>
            <a:rPr lang="zh-CN" altLang="en-US" sz="1200" kern="1200" dirty="0" smtClean="0">
              <a:latin typeface="微软雅黑" pitchFamily="34" charset="-122"/>
              <a:ea typeface="微软雅黑" pitchFamily="34" charset="-122"/>
            </a:rPr>
            <a:t>可擦写</a:t>
          </a:r>
          <a:r>
            <a:rPr lang="en-US" altLang="zh-CN" sz="1200" kern="1200" dirty="0" smtClean="0">
              <a:latin typeface="微软雅黑" pitchFamily="34" charset="-122"/>
              <a:ea typeface="微软雅黑" pitchFamily="34" charset="-122"/>
            </a:rPr>
            <a:t>100</a:t>
          </a:r>
          <a:r>
            <a:rPr lang="zh-CN" altLang="en-US" sz="1200" kern="1200" dirty="0" smtClean="0">
              <a:latin typeface="微软雅黑" pitchFamily="34" charset="-122"/>
              <a:ea typeface="微软雅黑" pitchFamily="34" charset="-122"/>
            </a:rPr>
            <a:t>万次</a:t>
          </a:r>
          <a:r>
            <a:rPr lang="en-US" altLang="zh-CN" sz="1200" kern="1200" dirty="0" smtClean="0">
              <a:latin typeface="微软雅黑" pitchFamily="34" charset="-122"/>
              <a:ea typeface="微软雅黑" pitchFamily="34" charset="-122"/>
            </a:rPr>
            <a:t>)</a:t>
          </a:r>
          <a:endParaRPr lang="zh-CN" altLang="en-US" sz="12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0" y="707097"/>
        <a:ext cx="6840759" cy="340031"/>
      </dsp:txXfrm>
    </dsp:sp>
    <dsp:sp modelId="{B8F89704-4D44-49C6-A4D4-070FBE349DB3}">
      <dsp:nvSpPr>
        <dsp:cNvPr id="0" name=""/>
        <dsp:cNvSpPr/>
      </dsp:nvSpPr>
      <dsp:spPr>
        <a:xfrm>
          <a:off x="0" y="1060629"/>
          <a:ext cx="6840759" cy="340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latin typeface="微软雅黑" pitchFamily="34" charset="-122"/>
              <a:ea typeface="微软雅黑" pitchFamily="34" charset="-122"/>
            </a:rPr>
            <a:t>高抗干扰性能，高可靠性（</a:t>
          </a:r>
          <a:r>
            <a:rPr lang="en-US" altLang="zh-CN" sz="1200" kern="1200" dirty="0" smtClean="0">
              <a:latin typeface="微软雅黑" pitchFamily="34" charset="-122"/>
              <a:ea typeface="微软雅黑" pitchFamily="34" charset="-122"/>
            </a:rPr>
            <a:t>EFT&gt;4.2KV , </a:t>
          </a:r>
          <a:r>
            <a:rPr lang="zh-CN" altLang="en-US" sz="1200" kern="1200" dirty="0" smtClean="0">
              <a:latin typeface="微软雅黑" pitchFamily="34" charset="-122"/>
              <a:ea typeface="微软雅黑" pitchFamily="34" charset="-122"/>
            </a:rPr>
            <a:t>芯片</a:t>
          </a:r>
          <a:r>
            <a:rPr lang="en-US" altLang="zh-CN" sz="1200" kern="1200" dirty="0" smtClean="0">
              <a:latin typeface="微软雅黑" pitchFamily="34" charset="-122"/>
              <a:ea typeface="微软雅黑" pitchFamily="34" charset="-122"/>
            </a:rPr>
            <a:t>I/O</a:t>
          </a:r>
          <a:r>
            <a:rPr lang="zh-CN" altLang="en-US" sz="1200" kern="1200" dirty="0" smtClean="0">
              <a:latin typeface="微软雅黑" pitchFamily="34" charset="-122"/>
              <a:ea typeface="微软雅黑" pitchFamily="34" charset="-122"/>
            </a:rPr>
            <a:t> 可直接承受</a:t>
          </a:r>
          <a:r>
            <a:rPr lang="en-US" altLang="zh-CN" sz="1200" kern="1200" dirty="0" smtClean="0">
              <a:latin typeface="微软雅黑" pitchFamily="34" charset="-122"/>
              <a:ea typeface="微软雅黑" pitchFamily="34" charset="-122"/>
            </a:rPr>
            <a:t>8KV</a:t>
          </a:r>
          <a:r>
            <a:rPr lang="zh-CN" altLang="en-US" sz="1200" kern="1200" dirty="0" smtClean="0">
              <a:latin typeface="微软雅黑" pitchFamily="34" charset="-122"/>
              <a:ea typeface="微软雅黑" pitchFamily="34" charset="-122"/>
            </a:rPr>
            <a:t> </a:t>
          </a:r>
          <a:r>
            <a:rPr lang="en-US" altLang="zh-CN" sz="1200" kern="1200" dirty="0" smtClean="0">
              <a:latin typeface="微软雅黑" pitchFamily="34" charset="-122"/>
              <a:ea typeface="微软雅黑" pitchFamily="34" charset="-122"/>
            </a:rPr>
            <a:t>ESD </a:t>
          </a:r>
          <a:r>
            <a:rPr lang="zh-CN" altLang="en-US" sz="1200" kern="1200" dirty="0" smtClean="0">
              <a:latin typeface="微软雅黑" pitchFamily="34" charset="-122"/>
              <a:ea typeface="微软雅黑" pitchFamily="34" charset="-122"/>
            </a:rPr>
            <a:t>）</a:t>
          </a:r>
          <a:endParaRPr lang="zh-CN" altLang="en-US" sz="12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0" y="1060629"/>
        <a:ext cx="6840759" cy="340031"/>
      </dsp:txXfrm>
    </dsp:sp>
    <dsp:sp modelId="{A807493E-E063-457A-B1DE-CA449B586D7B}">
      <dsp:nvSpPr>
        <dsp:cNvPr id="0" name=""/>
        <dsp:cNvSpPr/>
      </dsp:nvSpPr>
      <dsp:spPr>
        <a:xfrm>
          <a:off x="0" y="1414160"/>
          <a:ext cx="6840759" cy="340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latin typeface="微软雅黑" pitchFamily="34" charset="-122"/>
              <a:ea typeface="微软雅黑" pitchFamily="34" charset="-122"/>
            </a:rPr>
            <a:t>内置</a:t>
          </a:r>
          <a:r>
            <a:rPr lang="en-US" altLang="zh-CN" sz="1200" kern="1200" dirty="0" smtClean="0">
              <a:latin typeface="微软雅黑" pitchFamily="34" charset="-122"/>
              <a:ea typeface="微软雅黑" pitchFamily="34" charset="-122"/>
            </a:rPr>
            <a:t>OSC</a:t>
          </a:r>
          <a:r>
            <a:rPr lang="zh-CN" altLang="en-US" sz="1200" kern="1200" dirty="0" smtClean="0">
              <a:latin typeface="微软雅黑" pitchFamily="34" charset="-122"/>
              <a:ea typeface="微软雅黑" pitchFamily="34" charset="-122"/>
            </a:rPr>
            <a:t>，常温下</a:t>
          </a:r>
          <a:r>
            <a:rPr lang="en-US" altLang="en-US" sz="1200" kern="1200" dirty="0" smtClean="0">
              <a:latin typeface="微软雅黑" pitchFamily="34" charset="-122"/>
              <a:ea typeface="微软雅黑" pitchFamily="34" charset="-122"/>
            </a:rPr>
            <a:t>±1</a:t>
          </a:r>
          <a:r>
            <a:rPr lang="en-US" altLang="zh-CN" sz="1200" kern="1200" dirty="0" smtClean="0">
              <a:latin typeface="微软雅黑" pitchFamily="34" charset="-122"/>
              <a:ea typeface="微软雅黑" pitchFamily="34" charset="-122"/>
            </a:rPr>
            <a:t>%</a:t>
          </a:r>
          <a:r>
            <a:rPr lang="zh-CN" altLang="en-US" sz="1200" kern="1200" dirty="0" smtClean="0">
              <a:latin typeface="微软雅黑" pitchFamily="34" charset="-122"/>
              <a:ea typeface="微软雅黑" pitchFamily="34" charset="-122"/>
            </a:rPr>
            <a:t>精度，全温度范围内</a:t>
          </a:r>
          <a:r>
            <a:rPr lang="en-US" altLang="en-US" sz="1200" kern="1200" dirty="0" smtClean="0">
              <a:latin typeface="微软雅黑" pitchFamily="34" charset="-122"/>
              <a:ea typeface="微软雅黑" pitchFamily="34" charset="-122"/>
            </a:rPr>
            <a:t>±</a:t>
          </a:r>
          <a:r>
            <a:rPr lang="en-US" altLang="zh-CN" sz="1200" kern="1200" dirty="0" smtClean="0">
              <a:latin typeface="微软雅黑" pitchFamily="34" charset="-122"/>
              <a:ea typeface="微软雅黑" pitchFamily="34" charset="-122"/>
            </a:rPr>
            <a:t>3%</a:t>
          </a:r>
          <a:endParaRPr lang="zh-CN" altLang="en-US" sz="12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0" y="1414160"/>
        <a:ext cx="6840759" cy="340031"/>
      </dsp:txXfrm>
    </dsp:sp>
    <dsp:sp modelId="{593637B0-13F6-452C-9E5A-A309D0DBDA8A}">
      <dsp:nvSpPr>
        <dsp:cNvPr id="0" name=""/>
        <dsp:cNvSpPr/>
      </dsp:nvSpPr>
      <dsp:spPr>
        <a:xfrm>
          <a:off x="0" y="1767691"/>
          <a:ext cx="6840759" cy="340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latin typeface="微软雅黑" pitchFamily="34" charset="-122"/>
              <a:ea typeface="微软雅黑" pitchFamily="34" charset="-122"/>
            </a:rPr>
            <a:t>数模混合信号</a:t>
          </a:r>
          <a:r>
            <a:rPr lang="en-US" altLang="zh-CN" sz="1200" kern="1200" dirty="0" smtClean="0">
              <a:latin typeface="微软雅黑" pitchFamily="34" charset="-122"/>
              <a:ea typeface="微软雅黑" pitchFamily="34" charset="-122"/>
            </a:rPr>
            <a:t>MCU</a:t>
          </a:r>
          <a:r>
            <a:rPr lang="zh-CN" altLang="en-US" sz="1200" kern="1200" dirty="0" smtClean="0">
              <a:latin typeface="微软雅黑" pitchFamily="34" charset="-122"/>
              <a:ea typeface="微软雅黑" pitchFamily="34" charset="-122"/>
            </a:rPr>
            <a:t>，丰富的外设：模拟比较器、运算放大器，</a:t>
          </a:r>
          <a:r>
            <a:rPr lang="en-US" altLang="zh-CN" sz="1200" kern="1200" dirty="0" smtClean="0">
              <a:latin typeface="微软雅黑" pitchFamily="34" charset="-122"/>
              <a:ea typeface="微软雅黑" pitchFamily="34" charset="-122"/>
            </a:rPr>
            <a:t>ADC</a:t>
          </a:r>
          <a:r>
            <a:rPr lang="zh-CN" altLang="en-US" sz="1200" kern="1200" dirty="0" smtClean="0">
              <a:latin typeface="微软雅黑" pitchFamily="34" charset="-122"/>
              <a:ea typeface="微软雅黑" pitchFamily="34" charset="-122"/>
            </a:rPr>
            <a:t>、</a:t>
          </a:r>
          <a:r>
            <a:rPr lang="en-US" altLang="zh-CN" sz="1200" kern="1200" dirty="0" smtClean="0">
              <a:latin typeface="微软雅黑" pitchFamily="34" charset="-122"/>
              <a:ea typeface="微软雅黑" pitchFamily="34" charset="-122"/>
            </a:rPr>
            <a:t>DAC,UART</a:t>
          </a:r>
          <a:r>
            <a:rPr lang="zh-CN" altLang="en-US" sz="1200" kern="1200" dirty="0" smtClean="0">
              <a:latin typeface="微软雅黑" pitchFamily="34" charset="-122"/>
              <a:ea typeface="微软雅黑" pitchFamily="34" charset="-122"/>
            </a:rPr>
            <a:t>、</a:t>
          </a:r>
          <a:r>
            <a:rPr lang="en-US" altLang="zh-CN" sz="1200" kern="1200" dirty="0" smtClean="0">
              <a:latin typeface="微软雅黑" pitchFamily="34" charset="-122"/>
              <a:ea typeface="微软雅黑" pitchFamily="34" charset="-122"/>
            </a:rPr>
            <a:t>PWM</a:t>
          </a:r>
          <a:r>
            <a:rPr lang="zh-CN" altLang="en-US" sz="1200" kern="1200" dirty="0" smtClean="0">
              <a:latin typeface="微软雅黑" pitchFamily="34" charset="-122"/>
              <a:ea typeface="微软雅黑" pitchFamily="34" charset="-122"/>
            </a:rPr>
            <a:t>等</a:t>
          </a:r>
          <a:endParaRPr lang="zh-CN" altLang="en-US" sz="12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0" y="1767691"/>
        <a:ext cx="6840759" cy="340031"/>
      </dsp:txXfrm>
    </dsp:sp>
    <dsp:sp modelId="{E6EAE35A-AD19-401F-829D-7293910B1780}">
      <dsp:nvSpPr>
        <dsp:cNvPr id="0" name=""/>
        <dsp:cNvSpPr/>
      </dsp:nvSpPr>
      <dsp:spPr>
        <a:xfrm>
          <a:off x="0" y="2121222"/>
          <a:ext cx="6840759" cy="340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latin typeface="微软雅黑" pitchFamily="34" charset="-122"/>
              <a:ea typeface="微软雅黑" pitchFamily="34" charset="-122"/>
            </a:rPr>
            <a:t>宽工作温度（</a:t>
          </a:r>
          <a:r>
            <a:rPr lang="en-US" altLang="zh-CN" sz="1200" kern="1200" dirty="0" smtClean="0">
              <a:latin typeface="微软雅黑" pitchFamily="34" charset="-122"/>
              <a:ea typeface="微软雅黑" pitchFamily="34" charset="-122"/>
            </a:rPr>
            <a:t> -40</a:t>
          </a:r>
          <a:r>
            <a:rPr lang="zh-CN" altLang="zh-CN" sz="1200" kern="1200" dirty="0" smtClean="0">
              <a:latin typeface="微软雅黑" pitchFamily="34" charset="-122"/>
              <a:ea typeface="微软雅黑" pitchFamily="34" charset="-122"/>
            </a:rPr>
            <a:t>～</a:t>
          </a:r>
          <a:r>
            <a:rPr lang="en-US" altLang="zh-CN" sz="1200" kern="1200" dirty="0" smtClean="0">
              <a:latin typeface="微软雅黑" pitchFamily="34" charset="-122"/>
              <a:ea typeface="微软雅黑" pitchFamily="34" charset="-122"/>
            </a:rPr>
            <a:t>+85</a:t>
          </a:r>
          <a:r>
            <a:rPr lang="zh-CN" altLang="zh-CN" sz="1200" kern="1200" dirty="0" smtClean="0">
              <a:latin typeface="微软雅黑" pitchFamily="34" charset="-122"/>
              <a:ea typeface="微软雅黑" pitchFamily="34" charset="-122"/>
            </a:rPr>
            <a:t>℃</a:t>
          </a:r>
          <a:r>
            <a:rPr lang="en-US" altLang="zh-CN" sz="1200" kern="1200" dirty="0" smtClean="0">
              <a:latin typeface="微软雅黑" pitchFamily="34" charset="-122"/>
              <a:ea typeface="微软雅黑" pitchFamily="34" charset="-122"/>
            </a:rPr>
            <a:t>/</a:t>
          </a:r>
          <a:r>
            <a:rPr lang="zh-CN" altLang="zh-CN" sz="1200" kern="1200" dirty="0" smtClean="0">
              <a:latin typeface="微软雅黑" pitchFamily="34" charset="-122"/>
              <a:ea typeface="微软雅黑" pitchFamily="34" charset="-122"/>
            </a:rPr>
            <a:t> </a:t>
          </a:r>
          <a:r>
            <a:rPr lang="en-US" altLang="zh-CN" sz="1200" kern="1200" dirty="0" smtClean="0">
              <a:latin typeface="微软雅黑" pitchFamily="34" charset="-122"/>
              <a:ea typeface="微软雅黑" pitchFamily="34" charset="-122"/>
            </a:rPr>
            <a:t>125</a:t>
          </a:r>
          <a:r>
            <a:rPr lang="zh-CN" altLang="zh-CN" sz="1200" kern="1200" dirty="0" smtClean="0">
              <a:latin typeface="微软雅黑" pitchFamily="34" charset="-122"/>
              <a:ea typeface="微软雅黑" pitchFamily="34" charset="-122"/>
            </a:rPr>
            <a:t>℃</a:t>
          </a:r>
          <a:r>
            <a:rPr lang="zh-CN" altLang="en-US" sz="1200" kern="1200" dirty="0" smtClean="0">
              <a:latin typeface="微软雅黑" pitchFamily="34" charset="-122"/>
              <a:ea typeface="微软雅黑" pitchFamily="34" charset="-122"/>
            </a:rPr>
            <a:t>）    宽工作电压（</a:t>
          </a:r>
          <a:r>
            <a:rPr lang="en-US" altLang="zh-CN" sz="1200" kern="1200" dirty="0" smtClean="0">
              <a:latin typeface="微软雅黑" pitchFamily="34" charset="-122"/>
              <a:ea typeface="微软雅黑" pitchFamily="34" charset="-122"/>
            </a:rPr>
            <a:t>1.8V</a:t>
          </a:r>
          <a:r>
            <a:rPr lang="zh-CN" altLang="zh-CN" sz="1200" kern="1200" dirty="0" smtClean="0">
              <a:latin typeface="微软雅黑" pitchFamily="34" charset="-122"/>
              <a:ea typeface="微软雅黑" pitchFamily="34" charset="-122"/>
            </a:rPr>
            <a:t> ～ </a:t>
          </a:r>
          <a:r>
            <a:rPr lang="en-US" altLang="zh-CN" sz="1200" kern="1200" dirty="0" smtClean="0">
              <a:latin typeface="微软雅黑" pitchFamily="34" charset="-122"/>
              <a:ea typeface="微软雅黑" pitchFamily="34" charset="-122"/>
            </a:rPr>
            <a:t>5.5V</a:t>
          </a:r>
          <a:r>
            <a:rPr lang="zh-CN" altLang="en-US" sz="1200" kern="1200" dirty="0" smtClean="0">
              <a:latin typeface="微软雅黑" pitchFamily="34" charset="-122"/>
              <a:ea typeface="微软雅黑" pitchFamily="34" charset="-122"/>
            </a:rPr>
            <a:t>）</a:t>
          </a:r>
          <a:endParaRPr lang="zh-CN" altLang="en-US" sz="12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0" y="2121222"/>
        <a:ext cx="6840759" cy="340031"/>
      </dsp:txXfrm>
    </dsp:sp>
    <dsp:sp modelId="{E9AF017E-5BB5-4986-9ADC-C645AEA04289}">
      <dsp:nvSpPr>
        <dsp:cNvPr id="0" name=""/>
        <dsp:cNvSpPr/>
      </dsp:nvSpPr>
      <dsp:spPr>
        <a:xfrm>
          <a:off x="0" y="2474754"/>
          <a:ext cx="6840759" cy="340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latin typeface="微软雅黑" pitchFamily="34" charset="-122"/>
              <a:ea typeface="微软雅黑" pitchFamily="34" charset="-122"/>
            </a:rPr>
            <a:t>超低功耗，待机低至</a:t>
          </a:r>
          <a:r>
            <a:rPr lang="en-US" altLang="zh-CN" sz="1200" kern="1200" dirty="0" smtClean="0">
              <a:latin typeface="微软雅黑" pitchFamily="34" charset="-122"/>
              <a:ea typeface="微软雅黑" pitchFamily="34" charset="-122"/>
            </a:rPr>
            <a:t>1uA</a:t>
          </a:r>
          <a:r>
            <a:rPr lang="zh-CN" altLang="en-US" sz="1200" kern="1200" dirty="0" smtClean="0">
              <a:latin typeface="微软雅黑" pitchFamily="34" charset="-122"/>
              <a:ea typeface="微软雅黑" pitchFamily="34" charset="-122"/>
            </a:rPr>
            <a:t>以内</a:t>
          </a:r>
          <a:r>
            <a:rPr lang="en-US" altLang="zh-CN" sz="1200" kern="1200" dirty="0" smtClean="0">
              <a:latin typeface="微软雅黑" pitchFamily="34" charset="-122"/>
              <a:ea typeface="微软雅黑" pitchFamily="34" charset="-122"/>
            </a:rPr>
            <a:t>;</a:t>
          </a:r>
          <a:r>
            <a:rPr lang="zh-CN" altLang="en-US" sz="1200" kern="1200" dirty="0" smtClean="0">
              <a:latin typeface="微软雅黑" pitchFamily="34" charset="-122"/>
              <a:ea typeface="微软雅黑" pitchFamily="34" charset="-122"/>
            </a:rPr>
            <a:t>   </a:t>
          </a:r>
          <a:r>
            <a:rPr lang="en-US" altLang="zh-CN" sz="1200" kern="1200" dirty="0" smtClean="0">
              <a:latin typeface="微软雅黑" pitchFamily="34" charset="-122"/>
              <a:ea typeface="微软雅黑" pitchFamily="34" charset="-122"/>
            </a:rPr>
            <a:t>4M</a:t>
          </a:r>
          <a:r>
            <a:rPr lang="zh-CN" altLang="en-US" sz="1200" kern="1200" dirty="0" smtClean="0">
              <a:latin typeface="微软雅黑" pitchFamily="34" charset="-122"/>
              <a:ea typeface="微软雅黑" pitchFamily="34" charset="-122"/>
            </a:rPr>
            <a:t>运行电流仅</a:t>
          </a:r>
          <a:r>
            <a:rPr lang="en-US" altLang="zh-CN" sz="1200" kern="1200" dirty="0" smtClean="0">
              <a:latin typeface="微软雅黑" pitchFamily="34" charset="-122"/>
              <a:ea typeface="微软雅黑" pitchFamily="34" charset="-122"/>
            </a:rPr>
            <a:t>280uA</a:t>
          </a:r>
          <a:endParaRPr lang="zh-CN" altLang="en-US" sz="12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0" y="2474754"/>
        <a:ext cx="6840759" cy="340031"/>
      </dsp:txXfrm>
    </dsp:sp>
    <dsp:sp modelId="{9FC6F2E6-03C9-4D6E-BA7D-1F6566B2C660}">
      <dsp:nvSpPr>
        <dsp:cNvPr id="0" name=""/>
        <dsp:cNvSpPr/>
      </dsp:nvSpPr>
      <dsp:spPr>
        <a:xfrm>
          <a:off x="0" y="2828285"/>
          <a:ext cx="6840759" cy="340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latin typeface="微软雅黑" pitchFamily="34" charset="-122"/>
              <a:ea typeface="微软雅黑" pitchFamily="34" charset="-122"/>
            </a:rPr>
            <a:t>工业级</a:t>
          </a:r>
          <a:r>
            <a:rPr lang="en-US" altLang="zh-CN" sz="1200" kern="1200" dirty="0" smtClean="0">
              <a:latin typeface="微软雅黑" pitchFamily="34" charset="-122"/>
              <a:ea typeface="微软雅黑" pitchFamily="34" charset="-122"/>
            </a:rPr>
            <a:t>&amp;</a:t>
          </a:r>
          <a:r>
            <a:rPr lang="zh-CN" altLang="en-US" sz="1200" kern="1200" dirty="0" smtClean="0">
              <a:latin typeface="微软雅黑" pitchFamily="34" charset="-122"/>
              <a:ea typeface="微软雅黑" pitchFamily="34" charset="-122"/>
            </a:rPr>
            <a:t>汽车级品质</a:t>
          </a:r>
          <a:endParaRPr lang="zh-CN" altLang="en-US" sz="12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0" y="2828285"/>
        <a:ext cx="6840759" cy="34003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C11295-9CA4-4026-B730-4251CBE14600}">
      <dsp:nvSpPr>
        <dsp:cNvPr id="0" name=""/>
        <dsp:cNvSpPr/>
      </dsp:nvSpPr>
      <dsp:spPr>
        <a:xfrm>
          <a:off x="0" y="653"/>
          <a:ext cx="2880320" cy="352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>
              <a:latin typeface="微软雅黑" pitchFamily="34" charset="-122"/>
              <a:ea typeface="微软雅黑" pitchFamily="34" charset="-122"/>
            </a:rPr>
            <a:t>4M</a:t>
          </a:r>
          <a:r>
            <a:rPr lang="zh-CN" altLang="en-US" sz="1600" kern="1200" dirty="0" smtClean="0">
              <a:latin typeface="微软雅黑" pitchFamily="34" charset="-122"/>
              <a:ea typeface="微软雅黑" pitchFamily="34" charset="-122"/>
            </a:rPr>
            <a:t>运行功耗</a:t>
          </a:r>
          <a:r>
            <a:rPr lang="en-US" altLang="zh-CN" sz="1600" kern="1200" dirty="0" smtClean="0">
              <a:latin typeface="微软雅黑" pitchFamily="34" charset="-122"/>
              <a:ea typeface="微软雅黑" pitchFamily="34" charset="-122"/>
            </a:rPr>
            <a:t>280uA</a:t>
          </a:r>
          <a:endParaRPr lang="zh-CN" altLang="en-US" sz="16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0" y="653"/>
        <a:ext cx="2880320" cy="352713"/>
      </dsp:txXfrm>
    </dsp:sp>
    <dsp:sp modelId="{367174FF-001D-4E16-BBA3-3FD4A6F889AE}">
      <dsp:nvSpPr>
        <dsp:cNvPr id="0" name=""/>
        <dsp:cNvSpPr/>
      </dsp:nvSpPr>
      <dsp:spPr>
        <a:xfrm>
          <a:off x="0" y="363703"/>
          <a:ext cx="2880320" cy="352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latin typeface="微软雅黑" pitchFamily="34" charset="-122"/>
              <a:ea typeface="微软雅黑" pitchFamily="34" charset="-122"/>
            </a:rPr>
            <a:t>看门狗功耗</a:t>
          </a:r>
          <a:r>
            <a:rPr lang="en-US" altLang="zh-CN" sz="1600" kern="1200" dirty="0" smtClean="0">
              <a:latin typeface="微软雅黑" pitchFamily="34" charset="-122"/>
              <a:ea typeface="微软雅黑" pitchFamily="34" charset="-122"/>
            </a:rPr>
            <a:t>1-3uA</a:t>
          </a:r>
          <a:endParaRPr lang="zh-CN" altLang="en-US" sz="16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0" y="363703"/>
        <a:ext cx="2880320" cy="352713"/>
      </dsp:txXfrm>
    </dsp:sp>
    <dsp:sp modelId="{02C716AF-ADE1-44B8-9F24-56C2C8872F24}">
      <dsp:nvSpPr>
        <dsp:cNvPr id="0" name=""/>
        <dsp:cNvSpPr/>
      </dsp:nvSpPr>
      <dsp:spPr>
        <a:xfrm>
          <a:off x="0" y="726752"/>
          <a:ext cx="2880320" cy="352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latin typeface="微软雅黑" pitchFamily="34" charset="-122"/>
              <a:ea typeface="微软雅黑" pitchFamily="34" charset="-122"/>
            </a:rPr>
            <a:t>休眠功耗低至</a:t>
          </a:r>
          <a:r>
            <a:rPr lang="en-US" altLang="zh-CN" sz="1600" kern="1200" dirty="0" smtClean="0">
              <a:latin typeface="微软雅黑" pitchFamily="34" charset="-122"/>
              <a:ea typeface="微软雅黑" pitchFamily="34" charset="-122"/>
            </a:rPr>
            <a:t>1uA</a:t>
          </a:r>
          <a:endParaRPr lang="zh-CN" altLang="en-US" sz="16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0" y="726752"/>
        <a:ext cx="2880320" cy="35271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ED565E-8100-4349-9167-50F89271A112}">
      <dsp:nvSpPr>
        <dsp:cNvPr id="0" name=""/>
        <dsp:cNvSpPr/>
      </dsp:nvSpPr>
      <dsp:spPr>
        <a:xfrm>
          <a:off x="0" y="49366"/>
          <a:ext cx="1872208" cy="32701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 dirty="0" smtClean="0"/>
            <a:t>工业级的品质</a:t>
          </a:r>
          <a:endParaRPr lang="zh-CN" altLang="en-US" sz="1300" kern="1200" dirty="0"/>
        </a:p>
      </dsp:txBody>
      <dsp:txXfrm>
        <a:off x="0" y="49366"/>
        <a:ext cx="1872208" cy="327015"/>
      </dsp:txXfrm>
    </dsp:sp>
    <dsp:sp modelId="{1CECAB5F-D5C2-4665-97B8-AA144BC1949D}">
      <dsp:nvSpPr>
        <dsp:cNvPr id="0" name=""/>
        <dsp:cNvSpPr/>
      </dsp:nvSpPr>
      <dsp:spPr>
        <a:xfrm>
          <a:off x="0" y="413821"/>
          <a:ext cx="1872208" cy="32701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12bit ADC</a:t>
          </a:r>
          <a:endParaRPr lang="zh-CN" altLang="en-US" sz="1300" kern="1200" dirty="0"/>
        </a:p>
      </dsp:txBody>
      <dsp:txXfrm>
        <a:off x="0" y="413821"/>
        <a:ext cx="1872208" cy="327015"/>
      </dsp:txXfrm>
    </dsp:sp>
    <dsp:sp modelId="{E57D470F-449F-4A74-BAEA-ECC7DB441305}">
      <dsp:nvSpPr>
        <dsp:cNvPr id="0" name=""/>
        <dsp:cNvSpPr/>
      </dsp:nvSpPr>
      <dsp:spPr>
        <a:xfrm>
          <a:off x="0" y="778276"/>
          <a:ext cx="1872208" cy="32701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OP/CMP</a:t>
          </a:r>
          <a:endParaRPr lang="zh-CN" altLang="en-US" sz="1300" kern="1200" dirty="0"/>
        </a:p>
      </dsp:txBody>
      <dsp:txXfrm>
        <a:off x="0" y="778276"/>
        <a:ext cx="1872208" cy="327015"/>
      </dsp:txXfrm>
    </dsp:sp>
    <dsp:sp modelId="{D1950B38-AAD7-4472-B6A0-FCAE5CA1E1C9}">
      <dsp:nvSpPr>
        <dsp:cNvPr id="0" name=""/>
        <dsp:cNvSpPr/>
      </dsp:nvSpPr>
      <dsp:spPr>
        <a:xfrm>
          <a:off x="0" y="1142732"/>
          <a:ext cx="1872208" cy="32701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 dirty="0" smtClean="0"/>
            <a:t>增强型</a:t>
          </a:r>
          <a:r>
            <a:rPr lang="en-US" altLang="zh-CN" sz="1300" kern="1200" dirty="0" smtClean="0"/>
            <a:t>ECCP</a:t>
          </a:r>
          <a:endParaRPr lang="zh-CN" altLang="en-US" sz="1300" kern="1200" dirty="0"/>
        </a:p>
      </dsp:txBody>
      <dsp:txXfrm>
        <a:off x="0" y="1142732"/>
        <a:ext cx="1872208" cy="327015"/>
      </dsp:txXfrm>
    </dsp:sp>
    <dsp:sp modelId="{CB1976E3-CDF1-472C-8F70-F717673A6933}">
      <dsp:nvSpPr>
        <dsp:cNvPr id="0" name=""/>
        <dsp:cNvSpPr/>
      </dsp:nvSpPr>
      <dsp:spPr>
        <a:xfrm>
          <a:off x="0" y="1507187"/>
          <a:ext cx="1872208" cy="32701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EEPROM</a:t>
          </a:r>
          <a:endParaRPr lang="zh-CN" altLang="en-US" sz="1300" kern="1200" dirty="0"/>
        </a:p>
      </dsp:txBody>
      <dsp:txXfrm>
        <a:off x="0" y="1507187"/>
        <a:ext cx="1872208" cy="327015"/>
      </dsp:txXfrm>
    </dsp:sp>
    <dsp:sp modelId="{2D1BB465-3313-485A-9DE1-C93FDBC5FD14}">
      <dsp:nvSpPr>
        <dsp:cNvPr id="0" name=""/>
        <dsp:cNvSpPr/>
      </dsp:nvSpPr>
      <dsp:spPr>
        <a:xfrm>
          <a:off x="0" y="1871642"/>
          <a:ext cx="1872208" cy="32701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UART/SPI/IIC</a:t>
          </a:r>
          <a:endParaRPr lang="zh-CN" altLang="en-US" sz="1300" kern="1200" dirty="0"/>
        </a:p>
      </dsp:txBody>
      <dsp:txXfrm>
        <a:off x="0" y="1871642"/>
        <a:ext cx="1872208" cy="32701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C7F8B3-BE67-419C-82BA-1F8B2E5406AA}">
      <dsp:nvSpPr>
        <dsp:cNvPr id="0" name=""/>
        <dsp:cNvSpPr/>
      </dsp:nvSpPr>
      <dsp:spPr>
        <a:xfrm>
          <a:off x="0" y="331924"/>
          <a:ext cx="1080119" cy="6480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/>
            <a:t>16K flash</a:t>
          </a:r>
          <a:endParaRPr lang="zh-CN" altLang="en-US" sz="1200" kern="1200" dirty="0"/>
        </a:p>
      </dsp:txBody>
      <dsp:txXfrm>
        <a:off x="0" y="331924"/>
        <a:ext cx="1080119" cy="648072"/>
      </dsp:txXfrm>
    </dsp:sp>
    <dsp:sp modelId="{32E06D76-3C4E-4842-BAF4-35DFEC52CE59}">
      <dsp:nvSpPr>
        <dsp:cNvPr id="0" name=""/>
        <dsp:cNvSpPr/>
      </dsp:nvSpPr>
      <dsp:spPr>
        <a:xfrm>
          <a:off x="1188132" y="331924"/>
          <a:ext cx="1080119" cy="6480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/>
            <a:t>128b Data EEPROM</a:t>
          </a:r>
          <a:endParaRPr lang="zh-CN" altLang="en-US" sz="1200" kern="1200" dirty="0"/>
        </a:p>
      </dsp:txBody>
      <dsp:txXfrm>
        <a:off x="1188132" y="331924"/>
        <a:ext cx="1080119" cy="648072"/>
      </dsp:txXfrm>
    </dsp:sp>
    <dsp:sp modelId="{25BE95F1-187F-4A29-993E-3EC739110CBC}">
      <dsp:nvSpPr>
        <dsp:cNvPr id="0" name=""/>
        <dsp:cNvSpPr/>
      </dsp:nvSpPr>
      <dsp:spPr>
        <a:xfrm>
          <a:off x="2376263" y="331924"/>
          <a:ext cx="1080119" cy="64807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/>
            <a:t>12BIT ADC</a:t>
          </a:r>
          <a:endParaRPr lang="zh-CN" altLang="en-US" sz="1200" kern="1200" dirty="0"/>
        </a:p>
      </dsp:txBody>
      <dsp:txXfrm>
        <a:off x="2376263" y="331924"/>
        <a:ext cx="1080119" cy="648072"/>
      </dsp:txXfrm>
    </dsp:sp>
    <dsp:sp modelId="{98EFB0DD-1A0E-49E7-BB65-DD51CC9AD19A}">
      <dsp:nvSpPr>
        <dsp:cNvPr id="0" name=""/>
        <dsp:cNvSpPr/>
      </dsp:nvSpPr>
      <dsp:spPr>
        <a:xfrm>
          <a:off x="0" y="1088008"/>
          <a:ext cx="1080119" cy="6480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/>
            <a:t>运放</a:t>
          </a:r>
          <a:endParaRPr lang="zh-CN" altLang="en-US" sz="1200" kern="1200" dirty="0"/>
        </a:p>
      </dsp:txBody>
      <dsp:txXfrm>
        <a:off x="0" y="1088008"/>
        <a:ext cx="1080119" cy="648072"/>
      </dsp:txXfrm>
    </dsp:sp>
    <dsp:sp modelId="{4532F7A8-43D6-4BBA-AB1E-D0B947B576E8}">
      <dsp:nvSpPr>
        <dsp:cNvPr id="0" name=""/>
        <dsp:cNvSpPr/>
      </dsp:nvSpPr>
      <dsp:spPr>
        <a:xfrm>
          <a:off x="1188132" y="1088008"/>
          <a:ext cx="1080119" cy="64807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/>
            <a:t>2</a:t>
          </a:r>
          <a:r>
            <a:rPr lang="zh-CN" altLang="en-US" sz="1200" kern="1200" dirty="0" smtClean="0"/>
            <a:t>路比较器</a:t>
          </a:r>
          <a:endParaRPr lang="zh-CN" altLang="en-US" sz="1200" kern="1200" dirty="0"/>
        </a:p>
      </dsp:txBody>
      <dsp:txXfrm>
        <a:off x="1188132" y="1088008"/>
        <a:ext cx="1080119" cy="648072"/>
      </dsp:txXfrm>
    </dsp:sp>
    <dsp:sp modelId="{DB609FAB-282C-4046-B6AD-6DCE39D78C2A}">
      <dsp:nvSpPr>
        <dsp:cNvPr id="0" name=""/>
        <dsp:cNvSpPr/>
      </dsp:nvSpPr>
      <dsp:spPr>
        <a:xfrm>
          <a:off x="2376263" y="1088008"/>
          <a:ext cx="1080119" cy="6480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/>
            <a:t>UART/SSCI</a:t>
          </a:r>
          <a:endParaRPr lang="zh-CN" altLang="en-US" sz="1200" kern="1200" dirty="0"/>
        </a:p>
      </dsp:txBody>
      <dsp:txXfrm>
        <a:off x="2376263" y="1088008"/>
        <a:ext cx="1080119" cy="648072"/>
      </dsp:txXfrm>
    </dsp:sp>
    <dsp:sp modelId="{280E37C3-A562-4960-BF68-39F803763451}">
      <dsp:nvSpPr>
        <dsp:cNvPr id="0" name=""/>
        <dsp:cNvSpPr/>
      </dsp:nvSpPr>
      <dsp:spPr>
        <a:xfrm>
          <a:off x="0" y="1844091"/>
          <a:ext cx="1080119" cy="6480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/>
            <a:t>16bit PWM</a:t>
          </a:r>
          <a:endParaRPr lang="zh-CN" altLang="en-US" sz="1200" kern="1200" dirty="0"/>
        </a:p>
      </dsp:txBody>
      <dsp:txXfrm>
        <a:off x="0" y="1844091"/>
        <a:ext cx="1080119" cy="648072"/>
      </dsp:txXfrm>
    </dsp:sp>
    <dsp:sp modelId="{8A05D25E-6FDA-451E-AEC4-6F4A023A942A}">
      <dsp:nvSpPr>
        <dsp:cNvPr id="0" name=""/>
        <dsp:cNvSpPr/>
      </dsp:nvSpPr>
      <dsp:spPr>
        <a:xfrm>
          <a:off x="1188132" y="1844091"/>
          <a:ext cx="1080119" cy="64807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/>
            <a:t>ECCP</a:t>
          </a:r>
          <a:r>
            <a:rPr lang="zh-CN" altLang="en-US" sz="1200" kern="1200" dirty="0" smtClean="0"/>
            <a:t>模块 支持全桥、半桥模式</a:t>
          </a:r>
          <a:endParaRPr lang="zh-CN" altLang="en-US" sz="1200" kern="1200" dirty="0"/>
        </a:p>
      </dsp:txBody>
      <dsp:txXfrm>
        <a:off x="1188132" y="1844091"/>
        <a:ext cx="1080119" cy="648072"/>
      </dsp:txXfrm>
    </dsp:sp>
    <dsp:sp modelId="{C03E3E1C-F963-46CD-81C7-DBC9BE5FD89C}">
      <dsp:nvSpPr>
        <dsp:cNvPr id="0" name=""/>
        <dsp:cNvSpPr/>
      </dsp:nvSpPr>
      <dsp:spPr>
        <a:xfrm>
          <a:off x="2376263" y="1844092"/>
          <a:ext cx="1080119" cy="6480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/>
            <a:t>SOP8/14/16/20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/>
            <a:t>SOP28/LQFP32</a:t>
          </a:r>
          <a:endParaRPr lang="zh-CN" altLang="en-US" sz="1200" kern="1200" dirty="0"/>
        </a:p>
      </dsp:txBody>
      <dsp:txXfrm>
        <a:off x="2376263" y="1844092"/>
        <a:ext cx="1080119" cy="64807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14646C-0975-4A97-A0D7-2C795A5DC599}">
      <dsp:nvSpPr>
        <dsp:cNvPr id="0" name=""/>
        <dsp:cNvSpPr/>
      </dsp:nvSpPr>
      <dsp:spPr>
        <a:xfrm>
          <a:off x="712876" y="304225"/>
          <a:ext cx="2030631" cy="2030631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CF6847-D66B-45F8-8B9B-66C553770D89}">
      <dsp:nvSpPr>
        <dsp:cNvPr id="0" name=""/>
        <dsp:cNvSpPr/>
      </dsp:nvSpPr>
      <dsp:spPr>
        <a:xfrm>
          <a:off x="712876" y="304225"/>
          <a:ext cx="2030631" cy="2030631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CBFAFD-A638-4D2D-A27C-52D551691EF7}">
      <dsp:nvSpPr>
        <dsp:cNvPr id="0" name=""/>
        <dsp:cNvSpPr/>
      </dsp:nvSpPr>
      <dsp:spPr>
        <a:xfrm>
          <a:off x="712876" y="304225"/>
          <a:ext cx="2030631" cy="2030631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249113-A919-4CB2-82BA-B630C3E96621}">
      <dsp:nvSpPr>
        <dsp:cNvPr id="0" name=""/>
        <dsp:cNvSpPr/>
      </dsp:nvSpPr>
      <dsp:spPr>
        <a:xfrm>
          <a:off x="712876" y="304225"/>
          <a:ext cx="2030631" cy="2030631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558607-62CE-4632-AA65-9E124FA7A6E5}">
      <dsp:nvSpPr>
        <dsp:cNvPr id="0" name=""/>
        <dsp:cNvSpPr/>
      </dsp:nvSpPr>
      <dsp:spPr>
        <a:xfrm>
          <a:off x="712876" y="304225"/>
          <a:ext cx="2030631" cy="2030631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C98D9C-DAEB-4946-BF08-F0F3EAD3C1C3}">
      <dsp:nvSpPr>
        <dsp:cNvPr id="0" name=""/>
        <dsp:cNvSpPr/>
      </dsp:nvSpPr>
      <dsp:spPr>
        <a:xfrm>
          <a:off x="1260702" y="852052"/>
          <a:ext cx="934978" cy="93497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kern="1200" dirty="0" smtClean="0"/>
            <a:t>KF8L22Z20</a:t>
          </a:r>
          <a:endParaRPr lang="zh-CN" altLang="en-US" sz="1100" kern="1200" dirty="0"/>
        </a:p>
      </dsp:txBody>
      <dsp:txXfrm>
        <a:off x="1260702" y="852052"/>
        <a:ext cx="934978" cy="934978"/>
      </dsp:txXfrm>
    </dsp:sp>
    <dsp:sp modelId="{7C9ED130-68C2-4C75-B0B7-400E9BBE3AA6}">
      <dsp:nvSpPr>
        <dsp:cNvPr id="0" name=""/>
        <dsp:cNvSpPr/>
      </dsp:nvSpPr>
      <dsp:spPr>
        <a:xfrm>
          <a:off x="1400949" y="544"/>
          <a:ext cx="654485" cy="65448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电机马达控制</a:t>
          </a:r>
          <a:endParaRPr lang="zh-CN" altLang="en-US" sz="1100" kern="1200" dirty="0"/>
        </a:p>
      </dsp:txBody>
      <dsp:txXfrm>
        <a:off x="1400949" y="544"/>
        <a:ext cx="654485" cy="654485"/>
      </dsp:txXfrm>
    </dsp:sp>
    <dsp:sp modelId="{48D9DACB-4CE4-4ACD-9E6F-C935A964ED30}">
      <dsp:nvSpPr>
        <dsp:cNvPr id="0" name=""/>
        <dsp:cNvSpPr/>
      </dsp:nvSpPr>
      <dsp:spPr>
        <a:xfrm>
          <a:off x="2344163" y="685830"/>
          <a:ext cx="654485" cy="654485"/>
        </a:xfrm>
        <a:prstGeom prst="ellipse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电量状态显示</a:t>
          </a:r>
          <a:endParaRPr lang="zh-CN" altLang="en-US" sz="1100" kern="1200" dirty="0"/>
        </a:p>
      </dsp:txBody>
      <dsp:txXfrm>
        <a:off x="2344163" y="685830"/>
        <a:ext cx="654485" cy="654485"/>
      </dsp:txXfrm>
    </dsp:sp>
    <dsp:sp modelId="{2556D494-943C-4CE5-AF82-77AF3A4A06AB}">
      <dsp:nvSpPr>
        <dsp:cNvPr id="0" name=""/>
        <dsp:cNvSpPr/>
      </dsp:nvSpPr>
      <dsp:spPr>
        <a:xfrm>
          <a:off x="1983887" y="1794645"/>
          <a:ext cx="654485" cy="654485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环境温度采集</a:t>
          </a:r>
          <a:endParaRPr lang="zh-CN" altLang="en-US" sz="1100" kern="1200" dirty="0"/>
        </a:p>
      </dsp:txBody>
      <dsp:txXfrm>
        <a:off x="1983887" y="1794645"/>
        <a:ext cx="654485" cy="654485"/>
      </dsp:txXfrm>
    </dsp:sp>
    <dsp:sp modelId="{C7189FC8-159A-49B9-8909-5B5E8206A2FB}">
      <dsp:nvSpPr>
        <dsp:cNvPr id="0" name=""/>
        <dsp:cNvSpPr/>
      </dsp:nvSpPr>
      <dsp:spPr>
        <a:xfrm>
          <a:off x="818010" y="1794645"/>
          <a:ext cx="654485" cy="654485"/>
        </a:xfrm>
        <a:prstGeom prst="ellipse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电压电流监测</a:t>
          </a:r>
          <a:endParaRPr lang="zh-CN" altLang="en-US" sz="1100" kern="1200" dirty="0"/>
        </a:p>
      </dsp:txBody>
      <dsp:txXfrm>
        <a:off x="818010" y="1794645"/>
        <a:ext cx="654485" cy="654485"/>
      </dsp:txXfrm>
    </dsp:sp>
    <dsp:sp modelId="{19236453-BA07-426E-AD18-3FB81F67C938}">
      <dsp:nvSpPr>
        <dsp:cNvPr id="0" name=""/>
        <dsp:cNvSpPr/>
      </dsp:nvSpPr>
      <dsp:spPr>
        <a:xfrm>
          <a:off x="457735" y="685830"/>
          <a:ext cx="654485" cy="654485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多机物联通信</a:t>
          </a:r>
          <a:endParaRPr lang="zh-CN" altLang="en-US" sz="1100" kern="1200" dirty="0"/>
        </a:p>
      </dsp:txBody>
      <dsp:txXfrm>
        <a:off x="457735" y="685830"/>
        <a:ext cx="654485" cy="654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93909-2BDD-42FC-AA43-13F3254DE2A2}" type="datetimeFigureOut">
              <a:rPr lang="zh-CN" altLang="en-US" smtClean="0"/>
              <a:pPr/>
              <a:t>2018/5/10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889F0-0974-472A-AF81-124B5B7B16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08795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27D9-38DF-45FA-AE89-9BCE671EE75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7414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27D9-38DF-45FA-AE89-9BCE671EE758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889F0-0974-472A-AF81-124B5B7B16F5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889F0-0974-472A-AF81-124B5B7B16F5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81202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889F0-0974-472A-AF81-124B5B7B16F5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bottom4.bmp"/>
          <p:cNvPicPr>
            <a:picLocks noChangeAspect="1"/>
          </p:cNvPicPr>
          <p:nvPr userDrawn="1"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29468" y="4877101"/>
            <a:ext cx="9144000" cy="271799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6695177" y="4843723"/>
            <a:ext cx="2448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致力成为一流的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MCU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供应商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灯片编号占位符 25"/>
          <p:cNvSpPr>
            <a:spLocks noGrp="1"/>
          </p:cNvSpPr>
          <p:nvPr>
            <p:ph type="sldNum" sz="quarter" idx="11"/>
          </p:nvPr>
        </p:nvSpPr>
        <p:spPr>
          <a:xfrm>
            <a:off x="432733" y="4894065"/>
            <a:ext cx="428628" cy="273844"/>
          </a:xfrm>
        </p:spPr>
        <p:txBody>
          <a:bodyPr/>
          <a:lstStyle/>
          <a:p>
            <a:fld id="{B6BDDC21-C83B-450C-80C0-C5B2BC61853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2" name="文本占位符 2"/>
          <p:cNvSpPr>
            <a:spLocks noGrp="1"/>
          </p:cNvSpPr>
          <p:nvPr>
            <p:ph idx="1"/>
          </p:nvPr>
        </p:nvSpPr>
        <p:spPr>
          <a:xfrm>
            <a:off x="642910" y="957270"/>
            <a:ext cx="8215370" cy="321471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latin typeface="(使用中文字体)"/>
                <a:ea typeface="微软雅黑" panose="020B0503020204020204" pitchFamily="34" charset="-122"/>
              </a:defRPr>
            </a:lvl1pPr>
            <a:lvl2pPr>
              <a:defRPr baseline="0">
                <a:latin typeface="(使用中文字体)"/>
                <a:ea typeface="微软雅黑" panose="020B0503020204020204" pitchFamily="34" charset="-122"/>
              </a:defRPr>
            </a:lvl2pPr>
            <a:lvl3pPr>
              <a:defRPr baseline="0">
                <a:latin typeface="(使用中文字体)"/>
                <a:ea typeface="微软雅黑" panose="020B0503020204020204" pitchFamily="34" charset="-122"/>
              </a:defRPr>
            </a:lvl3pPr>
            <a:lvl4pPr>
              <a:defRPr baseline="0">
                <a:latin typeface="(使用中文字体)"/>
                <a:ea typeface="微软雅黑" panose="020B0503020204020204" pitchFamily="34" charset="-122"/>
              </a:defRPr>
            </a:lvl4pPr>
            <a:lvl5pPr>
              <a:defRPr baseline="0">
                <a:latin typeface="(使用中文字体)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5" name="标题占位符 1"/>
          <p:cNvSpPr>
            <a:spLocks noGrp="1"/>
          </p:cNvSpPr>
          <p:nvPr>
            <p:ph type="title"/>
          </p:nvPr>
        </p:nvSpPr>
        <p:spPr>
          <a:xfrm>
            <a:off x="2948512" y="0"/>
            <a:ext cx="5914279" cy="642942"/>
          </a:xfrm>
          <a:prstGeom prst="rect">
            <a:avLst/>
          </a:prstGeom>
          <a:noFill/>
          <a:effectLst>
            <a:glow rad="12700">
              <a:schemeClr val="accent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3200" baseline="0">
                <a:solidFill>
                  <a:srgbClr val="0092DC"/>
                </a:solidFill>
                <a:latin typeface="(使用中文字体)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0" y="641753"/>
            <a:ext cx="9144000" cy="1191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01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1461"/>
            <a:ext cx="1857910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矩形 1"/>
          <p:cNvSpPr/>
          <p:nvPr userDrawn="1"/>
        </p:nvSpPr>
        <p:spPr>
          <a:xfrm>
            <a:off x="985530" y="4843722"/>
            <a:ext cx="994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+mn-lt"/>
              </a:rPr>
              <a:t>Chip</a:t>
            </a:r>
            <a:r>
              <a:rPr lang="en-US" altLang="zh-CN" sz="1600" dirty="0" smtClean="0">
                <a:solidFill>
                  <a:srgbClr val="FF0000"/>
                </a:solidFill>
                <a:latin typeface="Arial Black" pitchFamily="34" charset="0"/>
              </a:rPr>
              <a:t>ON</a:t>
            </a:r>
            <a:endParaRPr lang="zh-CN" alt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490810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2018/5/10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8.jpe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5" Type="http://schemas.openxmlformats.org/officeDocument/2006/relationships/image" Target="../media/image20.jpeg"/><Relationship Id="rId10" Type="http://schemas.microsoft.com/office/2007/relationships/diagramDrawing" Target="../diagrams/drawing4.xml"/><Relationship Id="rId4" Type="http://schemas.openxmlformats.org/officeDocument/2006/relationships/image" Target="../media/image19.jpeg"/><Relationship Id="rId9" Type="http://schemas.openxmlformats.org/officeDocument/2006/relationships/diagramColors" Target="../diagrams/colors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0.pn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43558"/>
            <a:ext cx="5904656" cy="3735214"/>
          </a:xfrm>
        </p:spPr>
      </p:pic>
      <p:sp>
        <p:nvSpPr>
          <p:cNvPr id="3" name="TextBox 2"/>
          <p:cNvSpPr txBox="1"/>
          <p:nvPr/>
        </p:nvSpPr>
        <p:spPr>
          <a:xfrm>
            <a:off x="755576" y="2139702"/>
            <a:ext cx="72728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ChipON</a:t>
            </a:r>
            <a:r>
              <a:rPr lang="zh-CN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工业级汽车级</a:t>
            </a:r>
            <a:r>
              <a:rPr lang="en-US" altLang="zh-C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MCU</a:t>
            </a:r>
            <a:r>
              <a:rPr lang="zh-CN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在电动工具领域中的应</a:t>
            </a:r>
            <a:r>
              <a:rPr lang="zh-CN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endParaRPr lang="en-US" altLang="zh-CN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</a:t>
            </a:r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人：卢恒洋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BDDC21-C83B-450C-80C0-C5B2BC618530}" type="slidenum">
              <a:rPr lang="zh-CN" altLang="en-US" smtClean="0"/>
              <a:pPr/>
              <a:t>1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CN" altLang="en-US" sz="2800" dirty="0"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528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BDDC21-C83B-450C-80C0-C5B2BC618530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 smtClean="0">
                <a:solidFill>
                  <a:srgbClr val="0070C0"/>
                </a:solidFill>
                <a:latin typeface="微软雅黑" panose="020B0503020204020204" pitchFamily="34" charset="-122"/>
              </a:rPr>
              <a:t>KungFu</a:t>
            </a:r>
            <a:r>
              <a:rPr lang="en-US" altLang="zh-CN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-High 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</a:rPr>
              <a:t>Performance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23678"/>
            <a:ext cx="4134667" cy="19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771550"/>
            <a:ext cx="72728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ChipON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提供一路轨至轨带校准运算放大器</a:t>
            </a:r>
            <a:endParaRPr lang="en-US" altLang="zh-CN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08104" y="393990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运放输入失调电压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3mV</a:t>
            </a:r>
            <a:endParaRPr lang="zh-CN" alt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51670"/>
            <a:ext cx="3691476" cy="205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8439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BDDC21-C83B-450C-80C0-C5B2BC618530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915566"/>
            <a:ext cx="8215370" cy="3214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800" b="1" dirty="0" err="1" smtClean="0">
                <a:solidFill>
                  <a:srgbClr val="FF0000"/>
                </a:solidFill>
                <a:latin typeface="微软雅黑" pitchFamily="34" charset="-122"/>
              </a:rPr>
              <a:t>ChipON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</a:rPr>
              <a:t>提供最高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itchFamily="34" charset="-122"/>
              </a:rPr>
              <a:t>12bit DAC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</a:rPr>
              <a:t>模块</a:t>
            </a:r>
            <a:endParaRPr lang="zh-CN" altLang="en-US" sz="2800" b="1" dirty="0">
              <a:solidFill>
                <a:srgbClr val="FF0000"/>
              </a:solidFill>
              <a:latin typeface="微软雅黑" pitchFamily="3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 smtClean="0">
                <a:solidFill>
                  <a:srgbClr val="0070C0"/>
                </a:solidFill>
                <a:latin typeface="微软雅黑" panose="020B0503020204020204" pitchFamily="34" charset="-122"/>
              </a:rPr>
              <a:t>KungFu</a:t>
            </a:r>
            <a:r>
              <a:rPr lang="en-US" altLang="zh-CN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-High Performance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35646"/>
            <a:ext cx="4106496" cy="246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4355976" y="1851670"/>
            <a:ext cx="460023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※</a:t>
            </a:r>
            <a:r>
              <a:rPr lang="zh-CN" altLang="en-US" sz="16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三选一</a:t>
            </a:r>
            <a:r>
              <a:rPr lang="en-US" altLang="zh-CN" sz="16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VIN</a:t>
            </a:r>
            <a:r>
              <a:rPr lang="zh-CN" altLang="en-US" sz="16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基准源选择，</a:t>
            </a:r>
            <a:r>
              <a:rPr lang="en-US" altLang="zh-CN" sz="16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VREFIN/VDD/FVR</a:t>
            </a:r>
          </a:p>
          <a:p>
            <a:endParaRPr lang="en-US" altLang="zh-CN" sz="1600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※</a:t>
            </a:r>
            <a:r>
              <a:rPr lang="zh-CN" altLang="en-US" sz="16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电压输出范围，</a:t>
            </a:r>
            <a:r>
              <a:rPr lang="en-US" altLang="zh-CN" sz="16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VIN--1/4096VIN</a:t>
            </a:r>
          </a:p>
          <a:p>
            <a:endParaRPr lang="en-US" altLang="zh-CN" sz="1600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※</a:t>
            </a:r>
            <a:r>
              <a:rPr lang="zh-CN" altLang="en-US" sz="16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带有专用的运算放大器作为输出缓冲器</a:t>
            </a:r>
            <a:endParaRPr lang="en-US" altLang="zh-CN" sz="1600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600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※</a:t>
            </a:r>
            <a:r>
              <a:rPr lang="zh-CN" altLang="en-US" sz="16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带有失调消除功能</a:t>
            </a:r>
            <a:endParaRPr lang="en-US" altLang="zh-CN" sz="1600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BDDC21-C83B-450C-80C0-C5B2BC618530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699542"/>
            <a:ext cx="8215370" cy="3214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</a:rPr>
              <a:t>带有增强型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</a:rPr>
              <a:t>PWM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</a:rPr>
              <a:t>功能的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</a:rPr>
              <a:t>CCP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</a:rPr>
              <a:t>模块（捕捉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</a:rPr>
              <a:t>/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</a:rPr>
              <a:t>比较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</a:rPr>
              <a:t>/PWM5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</a:rPr>
              <a:t>）</a:t>
            </a:r>
            <a:endParaRPr lang="en-US" altLang="zh-CN" sz="2400" b="1" dirty="0" smtClean="0">
              <a:solidFill>
                <a:srgbClr val="FF0000"/>
              </a:solidFill>
              <a:latin typeface="微软雅黑" pitchFamily="34" charset="-122"/>
            </a:endParaRPr>
          </a:p>
          <a:p>
            <a:pPr>
              <a:buNone/>
            </a:pPr>
            <a:endParaRPr lang="zh-CN" altLang="en-US" sz="2400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 smtClean="0">
                <a:solidFill>
                  <a:srgbClr val="0070C0"/>
                </a:solidFill>
                <a:latin typeface="微软雅黑" panose="020B0503020204020204" pitchFamily="34" charset="-122"/>
              </a:rPr>
              <a:t>KungFu</a:t>
            </a:r>
            <a:r>
              <a:rPr lang="en-US" altLang="zh-CN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-High Performance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31590"/>
            <a:ext cx="2520280" cy="15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87774"/>
            <a:ext cx="2880320" cy="170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347614"/>
            <a:ext cx="328905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6732240" y="1347614"/>
          <a:ext cx="2232248" cy="2304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031"/>
                <a:gridCol w="1259217"/>
              </a:tblGrid>
              <a:tr h="420804">
                <a:tc gridSpan="2">
                  <a:txBody>
                    <a:bodyPr/>
                    <a:lstStyle/>
                    <a:p>
                      <a:r>
                        <a:rPr lang="en-US" altLang="zh-CN" sz="1000" b="1" dirty="0" smtClean="0">
                          <a:latin typeface="微软雅黑" pitchFamily="34" charset="-122"/>
                          <a:ea typeface="微软雅黑" pitchFamily="34" charset="-122"/>
                        </a:rPr>
                        <a:t>PWM5</a:t>
                      </a:r>
                      <a:r>
                        <a:rPr lang="zh-CN" altLang="en-US" sz="1000" b="1" dirty="0" smtClean="0">
                          <a:latin typeface="微软雅黑" pitchFamily="34" charset="-122"/>
                          <a:ea typeface="微软雅黑" pitchFamily="34" charset="-122"/>
                        </a:rPr>
                        <a:t>最多可支持</a:t>
                      </a:r>
                      <a:r>
                        <a:rPr lang="en-US" altLang="zh-CN" sz="1000" b="1" dirty="0" smtClean="0">
                          <a:latin typeface="微软雅黑" pitchFamily="34" charset="-122"/>
                          <a:ea typeface="微软雅黑" pitchFamily="34" charset="-122"/>
                        </a:rPr>
                        <a:t>8</a:t>
                      </a:r>
                      <a:r>
                        <a:rPr lang="zh-CN" altLang="en-US" sz="1000" b="1" dirty="0" smtClean="0">
                          <a:latin typeface="微软雅黑" pitchFamily="34" charset="-122"/>
                          <a:ea typeface="微软雅黑" pitchFamily="34" charset="-122"/>
                        </a:rPr>
                        <a:t>个通道输出</a:t>
                      </a:r>
                      <a:r>
                        <a:rPr lang="en-US" altLang="zh-CN" sz="1000" b="1" dirty="0" smtClean="0">
                          <a:latin typeface="微软雅黑" pitchFamily="34" charset="-122"/>
                          <a:ea typeface="微软雅黑" pitchFamily="34" charset="-122"/>
                        </a:rPr>
                        <a:t>PWM</a:t>
                      </a:r>
                      <a:r>
                        <a:rPr lang="zh-CN" altLang="en-US" sz="1000" b="1" dirty="0" smtClean="0">
                          <a:latin typeface="微软雅黑" pitchFamily="34" charset="-122"/>
                          <a:ea typeface="微软雅黑" pitchFamily="34" charset="-122"/>
                        </a:rPr>
                        <a:t>信号</a:t>
                      </a:r>
                      <a:endParaRPr lang="zh-CN" altLang="en-US" sz="10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302848">
                <a:tc>
                  <a:txBody>
                    <a:bodyPr/>
                    <a:lstStyle/>
                    <a:p>
                      <a:r>
                        <a:rPr lang="zh-CN" altLang="en-US" sz="1000" b="1" dirty="0" smtClean="0">
                          <a:latin typeface="微软雅黑" pitchFamily="34" charset="-122"/>
                          <a:ea typeface="微软雅黑" pitchFamily="34" charset="-122"/>
                        </a:rPr>
                        <a:t>输出模式</a:t>
                      </a:r>
                      <a:endParaRPr lang="zh-CN" altLang="en-US" sz="10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0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同时可输出（组）</a:t>
                      </a:r>
                      <a:endParaRPr lang="zh-CN" altLang="en-US" sz="10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277123">
                <a:tc>
                  <a:txBody>
                    <a:bodyPr/>
                    <a:lstStyle/>
                    <a:p>
                      <a:r>
                        <a:rPr lang="zh-CN" altLang="en-US" sz="1000" dirty="0" smtClean="0">
                          <a:latin typeface="微软雅黑" pitchFamily="34" charset="-122"/>
                          <a:ea typeface="微软雅黑" pitchFamily="34" charset="-122"/>
                        </a:rPr>
                        <a:t>单信号输出</a:t>
                      </a:r>
                      <a:endParaRPr lang="zh-CN" altLang="en-US" sz="1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lang="zh-CN" altLang="en-US" sz="1000" dirty="0" smtClean="0">
                          <a:latin typeface="微软雅黑" pitchFamily="34" charset="-122"/>
                          <a:ea typeface="微软雅黑" pitchFamily="34" charset="-122"/>
                        </a:rPr>
                        <a:t>组</a:t>
                      </a:r>
                      <a:endParaRPr lang="zh-CN" altLang="en-US" sz="1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420804">
                <a:tc>
                  <a:txBody>
                    <a:bodyPr/>
                    <a:lstStyle/>
                    <a:p>
                      <a:r>
                        <a:rPr lang="zh-CN" altLang="en-US" sz="1000" dirty="0" smtClean="0">
                          <a:latin typeface="微软雅黑" pitchFamily="34" charset="-122"/>
                          <a:ea typeface="微软雅黑" pitchFamily="34" charset="-122"/>
                        </a:rPr>
                        <a:t>半桥输出模式</a:t>
                      </a:r>
                      <a:endParaRPr lang="zh-CN" altLang="en-US" sz="1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lang="zh-CN" altLang="en-US" sz="1000" dirty="0" smtClean="0">
                          <a:latin typeface="微软雅黑" pitchFamily="34" charset="-122"/>
                          <a:ea typeface="微软雅黑" pitchFamily="34" charset="-122"/>
                        </a:rPr>
                        <a:t>组</a:t>
                      </a:r>
                      <a:endParaRPr lang="zh-CN" altLang="en-US" sz="1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420804">
                <a:tc>
                  <a:txBody>
                    <a:bodyPr/>
                    <a:lstStyle/>
                    <a:p>
                      <a:r>
                        <a:rPr lang="zh-CN" altLang="en-US" sz="1000" dirty="0" smtClean="0">
                          <a:latin typeface="微软雅黑" pitchFamily="34" charset="-122"/>
                          <a:ea typeface="微软雅黑" pitchFamily="34" charset="-122"/>
                        </a:rPr>
                        <a:t>全桥正向输出模式</a:t>
                      </a:r>
                      <a:endParaRPr lang="zh-CN" altLang="en-US" sz="1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000" dirty="0" smtClean="0">
                          <a:latin typeface="微软雅黑" pitchFamily="34" charset="-122"/>
                          <a:ea typeface="微软雅黑" pitchFamily="34" charset="-122"/>
                        </a:rPr>
                        <a:t>组</a:t>
                      </a:r>
                      <a:endParaRPr lang="zh-CN" altLang="en-US" sz="1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461872">
                <a:tc>
                  <a:txBody>
                    <a:bodyPr/>
                    <a:lstStyle/>
                    <a:p>
                      <a:r>
                        <a:rPr lang="zh-CN" altLang="en-US" sz="1000" dirty="0" smtClean="0">
                          <a:latin typeface="微软雅黑" pitchFamily="34" charset="-122"/>
                          <a:ea typeface="微软雅黑" pitchFamily="34" charset="-122"/>
                        </a:rPr>
                        <a:t>全桥反向输出模式</a:t>
                      </a:r>
                      <a:endParaRPr lang="zh-CN" altLang="en-US" sz="1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000" dirty="0" smtClean="0">
                          <a:latin typeface="微软雅黑" pitchFamily="34" charset="-122"/>
                          <a:ea typeface="微软雅黑" pitchFamily="34" charset="-122"/>
                        </a:rPr>
                        <a:t>组</a:t>
                      </a:r>
                      <a:endParaRPr lang="zh-CN" altLang="en-US" sz="1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圆角矩形 11"/>
          <p:cNvSpPr/>
          <p:nvPr/>
        </p:nvSpPr>
        <p:spPr>
          <a:xfrm>
            <a:off x="6660232" y="3867894"/>
            <a:ext cx="2304256" cy="79208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半桥输出死区控时间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62.5ns—8us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BDDC21-C83B-450C-80C0-C5B2BC618530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699542"/>
            <a:ext cx="8606760" cy="3214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400" b="1" dirty="0" err="1" smtClean="0">
                <a:solidFill>
                  <a:srgbClr val="FF0000"/>
                </a:solidFill>
                <a:latin typeface="微软雅黑" pitchFamily="34" charset="-122"/>
              </a:rPr>
              <a:t>ChipON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</a:rPr>
              <a:t>为工业领域用户提供更多的小型封装产品</a:t>
            </a:r>
            <a:endParaRPr lang="en-US" altLang="zh-CN" sz="2400" b="1" dirty="0" smtClean="0">
              <a:solidFill>
                <a:srgbClr val="FF0000"/>
              </a:solidFill>
              <a:latin typeface="微软雅黑" pitchFamily="34" charset="-122"/>
            </a:endParaRPr>
          </a:p>
          <a:p>
            <a:pPr>
              <a:buNone/>
            </a:pPr>
            <a:r>
              <a:rPr lang="en-US" altLang="zh-CN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zh-CN" alt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用于智能门锁、舵机控制、电动工具等产品。</a:t>
            </a:r>
            <a:endParaRPr lang="en-US" altLang="zh-CN" sz="16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zh-CN" altLang="en-US" sz="2000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 smtClean="0">
                <a:solidFill>
                  <a:srgbClr val="0070C0"/>
                </a:solidFill>
                <a:latin typeface="微软雅黑" panose="020B0503020204020204" pitchFamily="34" charset="-122"/>
              </a:rPr>
              <a:t>KungFu</a:t>
            </a:r>
            <a:r>
              <a:rPr lang="en-US" altLang="zh-CN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-Special Packaging</a:t>
            </a:r>
            <a:endParaRPr lang="zh-CN" altLang="en-US" b="1" dirty="0">
              <a:solidFill>
                <a:srgbClr val="0070C0"/>
              </a:solidFill>
              <a:latin typeface="微软雅黑" pitchFamily="34" charset="-122"/>
            </a:endParaRPr>
          </a:p>
        </p:txBody>
      </p:sp>
      <p:pic>
        <p:nvPicPr>
          <p:cNvPr id="40962" name="Picture 2" descr="D:\卢恒洋\图片素材\QFN20-3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635646"/>
            <a:ext cx="1656184" cy="1656184"/>
          </a:xfrm>
          <a:prstGeom prst="rect">
            <a:avLst/>
          </a:prstGeom>
          <a:noFill/>
        </p:spPr>
      </p:pic>
      <p:pic>
        <p:nvPicPr>
          <p:cNvPr id="40963" name="Picture 3" descr="D:\卢恒洋\图片素材\QFN28-3副本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635646"/>
            <a:ext cx="1728192" cy="1728192"/>
          </a:xfrm>
          <a:prstGeom prst="rect">
            <a:avLst/>
          </a:prstGeom>
          <a:noFill/>
        </p:spPr>
      </p:pic>
      <p:pic>
        <p:nvPicPr>
          <p:cNvPr id="40964" name="Picture 4" descr="D:\卢恒洋\图片素材\SOT23-6-3副本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779662"/>
            <a:ext cx="1512168" cy="1512168"/>
          </a:xfrm>
          <a:prstGeom prst="rect">
            <a:avLst/>
          </a:prstGeom>
          <a:noFill/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23528" y="3434070"/>
          <a:ext cx="7992888" cy="12496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051696"/>
                <a:gridCol w="1402261"/>
                <a:gridCol w="1542488"/>
                <a:gridCol w="911470"/>
                <a:gridCol w="3084973"/>
              </a:tblGrid>
              <a:tr h="298832"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封装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尺寸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型号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FLASH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应用场所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SOT23-6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3mm*</a:t>
                      </a:r>
                      <a:r>
                        <a:rPr lang="en-US" altLang="zh-CN" sz="1400" dirty="0" err="1" smtClean="0"/>
                        <a:t>3mm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KF8F1020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2KByte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智能门锁，电动牙刷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UQFN28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4mm*</a:t>
                      </a:r>
                      <a:r>
                        <a:rPr lang="en-US" altLang="zh-CN" sz="1400" dirty="0" err="1" smtClean="0"/>
                        <a:t>4mm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KF8F4156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16KByte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机器人舵机控制，电动工具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QFN20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4mm</a:t>
                      </a:r>
                      <a:r>
                        <a:rPr lang="zh-CN" altLang="en-US" sz="1400" dirty="0" smtClean="0"/>
                        <a:t>*</a:t>
                      </a:r>
                      <a:r>
                        <a:rPr lang="en-US" altLang="zh-CN" sz="1400" dirty="0" smtClean="0"/>
                        <a:t>4mm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KF8F31X2/41X2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16KByte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舵机控制，电动工具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00192" y="1275606"/>
            <a:ext cx="2376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graphicFrame>
        <p:nvGraphicFramePr>
          <p:cNvPr id="10" name="图示 9"/>
          <p:cNvGraphicFramePr/>
          <p:nvPr/>
        </p:nvGraphicFramePr>
        <p:xfrm>
          <a:off x="6660232" y="1059582"/>
          <a:ext cx="1872208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BDDC21-C83B-450C-80C0-C5B2BC618530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843558"/>
            <a:ext cx="8215370" cy="3214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高集成度高可靠性工业级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MCU-KF8F41XX/31XX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系列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buNone/>
            </a:pPr>
            <a:r>
              <a:rPr lang="en-US" altLang="zh-CN" sz="1100" dirty="0" smtClean="0">
                <a:latin typeface="微软雅黑" panose="020B0503020204020204" pitchFamily="34" charset="-122"/>
              </a:rPr>
              <a:t>	</a:t>
            </a:r>
            <a:r>
              <a:rPr lang="en-US" altLang="zh-CN" sz="1100" dirty="0" err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ChipON</a:t>
            </a:r>
            <a:r>
              <a:rPr lang="zh-CN" altLang="en-US" sz="11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推出多款高集成度高可靠性</a:t>
            </a:r>
            <a:r>
              <a:rPr lang="en-US" altLang="zh-CN" sz="11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KF8F41XX/KF8F31XX</a:t>
            </a:r>
            <a:r>
              <a:rPr lang="zh-CN" altLang="en-US" sz="11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系列</a:t>
            </a:r>
            <a:r>
              <a:rPr lang="en-US" altLang="zh-CN" sz="11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MCU</a:t>
            </a:r>
            <a:r>
              <a:rPr lang="zh-CN" altLang="en-US" sz="11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，具有超低功耗，内置资源丰富，集成了高性能运放和</a:t>
            </a:r>
            <a:endParaRPr lang="en-US" altLang="zh-CN" sz="1100" dirty="0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11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比较器等模拟外设，具有</a:t>
            </a:r>
            <a:r>
              <a:rPr lang="en-US" altLang="zh-CN" sz="11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12</a:t>
            </a:r>
            <a:r>
              <a:rPr lang="zh-CN" altLang="en-US" sz="11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位</a:t>
            </a:r>
            <a:r>
              <a:rPr lang="en-US" altLang="zh-CN" sz="11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ADC</a:t>
            </a:r>
            <a:r>
              <a:rPr lang="zh-CN" altLang="en-US" sz="11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，适用于小信号探测场合；内部集成了</a:t>
            </a:r>
            <a:r>
              <a:rPr lang="en-US" altLang="zh-CN" sz="11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8</a:t>
            </a:r>
            <a:r>
              <a:rPr lang="zh-CN" altLang="en-US" sz="11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位、</a:t>
            </a:r>
            <a:r>
              <a:rPr lang="en-US" altLang="zh-CN" sz="11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16</a:t>
            </a:r>
            <a:r>
              <a:rPr lang="zh-CN" altLang="en-US" sz="11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位的</a:t>
            </a:r>
            <a:r>
              <a:rPr lang="en-US" altLang="zh-CN" sz="11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PWM</a:t>
            </a:r>
            <a:r>
              <a:rPr lang="zh-CN" altLang="en-US" sz="11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、</a:t>
            </a:r>
            <a:r>
              <a:rPr lang="en-US" altLang="zh-CN" sz="11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ECCP</a:t>
            </a:r>
            <a:r>
              <a:rPr lang="zh-CN" altLang="en-US" sz="11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模块，适用于</a:t>
            </a:r>
            <a:r>
              <a:rPr lang="en-US" altLang="zh-CN" sz="11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LED</a:t>
            </a:r>
            <a:r>
              <a:rPr lang="zh-CN" altLang="en-US" sz="11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照明调光、</a:t>
            </a:r>
            <a:endParaRPr lang="en-US" altLang="zh-CN" sz="1100" dirty="0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11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电机调速、舵机控制等应用场合；包含了</a:t>
            </a:r>
            <a:r>
              <a:rPr lang="en-US" altLang="zh-CN" sz="11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I2C</a:t>
            </a:r>
            <a:r>
              <a:rPr lang="zh-CN" altLang="en-US" sz="11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、</a:t>
            </a:r>
            <a:r>
              <a:rPr lang="en-US" altLang="zh-CN" sz="11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SPI</a:t>
            </a:r>
            <a:r>
              <a:rPr lang="zh-CN" altLang="en-US" sz="11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和</a:t>
            </a:r>
            <a:r>
              <a:rPr lang="en-US" altLang="zh-CN" sz="11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UART</a:t>
            </a:r>
            <a:r>
              <a:rPr lang="zh-CN" altLang="en-US" sz="11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通信接口，在智能家居、物联网、无线通信应用中灵活使用。</a:t>
            </a:r>
            <a:endParaRPr lang="en-US" altLang="zh-CN" sz="1100" dirty="0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627784" y="0"/>
            <a:ext cx="6235007" cy="642942"/>
          </a:xfrm>
        </p:spPr>
        <p:txBody>
          <a:bodyPr>
            <a:normAutofit fontScale="90000"/>
          </a:bodyPr>
          <a:lstStyle/>
          <a:p>
            <a:r>
              <a:rPr lang="en-US" altLang="zh-CN" sz="2800" b="1" dirty="0" err="1" smtClean="0">
                <a:latin typeface="微软雅黑" pitchFamily="34" charset="-122"/>
              </a:rPr>
              <a:t>ChipON</a:t>
            </a:r>
            <a:r>
              <a:rPr lang="zh-CN" altLang="en-US" sz="2800" b="1" dirty="0" smtClean="0">
                <a:latin typeface="微软雅黑" pitchFamily="34" charset="-122"/>
              </a:rPr>
              <a:t>特色</a:t>
            </a:r>
            <a:r>
              <a:rPr lang="en-US" altLang="zh-CN" sz="2800" b="1" dirty="0" smtClean="0">
                <a:latin typeface="微软雅黑" pitchFamily="34" charset="-122"/>
              </a:rPr>
              <a:t>MCU-KF8F31XX/41XX</a:t>
            </a:r>
            <a:endParaRPr lang="zh-CN" altLang="en-US" sz="2800" b="1" dirty="0">
              <a:latin typeface="微软雅黑" pitchFamily="34" charset="-122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323528" y="1851670"/>
          <a:ext cx="3456384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图片 5" descr="KF8F413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936" y="2139702"/>
            <a:ext cx="1463916" cy="975944"/>
          </a:xfrm>
          <a:prstGeom prst="rect">
            <a:avLst/>
          </a:prstGeom>
        </p:spPr>
      </p:pic>
      <p:pic>
        <p:nvPicPr>
          <p:cNvPr id="7" name="Picture 2" descr="D:\卢恒洋\图片素材\QFN20-3副本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1995686"/>
            <a:ext cx="1512168" cy="1512168"/>
          </a:xfrm>
          <a:prstGeom prst="rect">
            <a:avLst/>
          </a:prstGeom>
          <a:noFill/>
        </p:spPr>
      </p:pic>
      <p:pic>
        <p:nvPicPr>
          <p:cNvPr id="8" name="Picture 3" descr="D:\卢恒洋\图片素材\QFN28-3副本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1995686"/>
            <a:ext cx="1584176" cy="1584176"/>
          </a:xfrm>
          <a:prstGeom prst="rect">
            <a:avLst/>
          </a:prstGeom>
          <a:noFill/>
        </p:spPr>
      </p:pic>
      <p:sp>
        <p:nvSpPr>
          <p:cNvPr id="9" name="圆角矩形 8"/>
          <p:cNvSpPr/>
          <p:nvPr/>
        </p:nvSpPr>
        <p:spPr>
          <a:xfrm>
            <a:off x="4067944" y="3507854"/>
            <a:ext cx="4608512" cy="93610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KF8F31XX/41XX</a:t>
            </a:r>
            <a:r>
              <a:rPr lang="zh-CN" altLang="en-US" dirty="0" smtClean="0"/>
              <a:t>获得</a:t>
            </a:r>
            <a:r>
              <a:rPr lang="en-US" altLang="zh-CN" dirty="0" smtClean="0"/>
              <a:t>2018</a:t>
            </a:r>
            <a:r>
              <a:rPr lang="zh-CN" altLang="en-US" dirty="0" smtClean="0"/>
              <a:t>年度中国</a:t>
            </a:r>
            <a:r>
              <a:rPr lang="en-US" altLang="zh-CN" dirty="0" smtClean="0"/>
              <a:t>IC</a:t>
            </a:r>
            <a:r>
              <a:rPr lang="zh-CN" altLang="en-US" dirty="0" smtClean="0"/>
              <a:t>最佳</a:t>
            </a:r>
            <a:r>
              <a:rPr lang="en-US" altLang="zh-CN" dirty="0" smtClean="0"/>
              <a:t>MCU</a:t>
            </a:r>
            <a:r>
              <a:rPr lang="zh-CN" altLang="en-US" dirty="0" smtClean="0"/>
              <a:t>设计奖！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BDDC21-C83B-450C-80C0-C5B2BC618530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915566"/>
            <a:ext cx="8215370" cy="3214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</a:rPr>
              <a:t>KF8F3110SBR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</a:rPr>
              <a:t>在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itchFamily="34" charset="-122"/>
              </a:rPr>
              <a:t>SOP8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</a:rPr>
              <a:t>小管脚芯片上植入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itchFamily="34" charset="-122"/>
              </a:rPr>
              <a:t>UART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</a:rPr>
              <a:t>串口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itchFamily="34" charset="-122"/>
              </a:rPr>
              <a:t>,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</a:rPr>
              <a:t>可以让空间受</a:t>
            </a:r>
            <a:endParaRPr lang="en-US" altLang="zh-CN" sz="2000" dirty="0" smtClean="0">
              <a:solidFill>
                <a:srgbClr val="FF0000"/>
              </a:solidFill>
              <a:latin typeface="微软雅黑" pitchFamily="34" charset="-122"/>
            </a:endParaRPr>
          </a:p>
          <a:p>
            <a:pPr>
              <a:buNone/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</a:rPr>
              <a:t>限的电动产品更好进行智能化改进，例如多包间的通信，与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itchFamily="34" charset="-122"/>
              </a:rPr>
              <a:t>2G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</a:rPr>
              <a:t>模块间的</a:t>
            </a:r>
            <a:endParaRPr lang="en-US" altLang="zh-CN" sz="2000" dirty="0" smtClean="0">
              <a:solidFill>
                <a:srgbClr val="FF0000"/>
              </a:solidFill>
              <a:latin typeface="微软雅黑" pitchFamily="34" charset="-122"/>
            </a:endParaRPr>
          </a:p>
          <a:p>
            <a:pPr>
              <a:buNone/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</a:rPr>
              <a:t>通信等。同时也能够帮助用户更好的节约成本！</a:t>
            </a:r>
            <a:endParaRPr lang="zh-CN" altLang="en-US" sz="2000" dirty="0">
              <a:solidFill>
                <a:srgbClr val="FF0000"/>
              </a:solidFill>
              <a:latin typeface="微软雅黑" pitchFamily="3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 err="1" smtClean="0">
                <a:solidFill>
                  <a:srgbClr val="0070C0"/>
                </a:solidFill>
                <a:latin typeface="微软雅黑" pitchFamily="34" charset="-122"/>
              </a:rPr>
              <a:t>ChipON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itchFamily="34" charset="-122"/>
              </a:rPr>
              <a:t>特色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itchFamily="34" charset="-122"/>
              </a:rPr>
              <a:t>MCU-KF8F3110</a:t>
            </a:r>
            <a:endParaRPr lang="zh-CN" altLang="en-US" sz="2800" b="1" dirty="0">
              <a:solidFill>
                <a:srgbClr val="0070C0"/>
              </a:solidFill>
              <a:latin typeface="微软雅黑" pitchFamily="34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427984" y="2067694"/>
          <a:ext cx="3024336" cy="2499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21366"/>
                <a:gridCol w="1802970"/>
              </a:tblGrid>
              <a:tr h="29883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KF8F3110SBR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封装</a:t>
                      </a:r>
                      <a:endParaRPr lang="zh-CN" altLang="en-US" sz="1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SOIC8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ROM</a:t>
                      </a:r>
                      <a:endParaRPr lang="zh-CN" altLang="en-US" sz="1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8K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RAM</a:t>
                      </a:r>
                      <a:endParaRPr lang="zh-CN" altLang="en-US" sz="1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512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存储</a:t>
                      </a:r>
                      <a:endParaRPr lang="zh-CN" altLang="en-US" sz="1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DATA EEPROM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PWM</a:t>
                      </a:r>
                      <a:endParaRPr lang="zh-CN" altLang="en-US" sz="1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ADC</a:t>
                      </a:r>
                      <a:endParaRPr lang="zh-CN" altLang="en-US" sz="1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12bit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串行口</a:t>
                      </a:r>
                      <a:endParaRPr lang="zh-CN" altLang="en-US" sz="1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UART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图片 7" descr="kf8f3110sb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139702"/>
            <a:ext cx="2592288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BDDC21-C83B-450C-80C0-C5B2BC618530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 err="1" smtClean="0">
                <a:solidFill>
                  <a:srgbClr val="0070C0"/>
                </a:solidFill>
                <a:latin typeface="微软雅黑" pitchFamily="34" charset="-122"/>
              </a:rPr>
              <a:t>ChipON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itchFamily="34" charset="-122"/>
              </a:rPr>
              <a:t>特色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itchFamily="34" charset="-122"/>
              </a:rPr>
              <a:t>MCU-KF8F4232</a:t>
            </a:r>
            <a:endParaRPr lang="zh-CN" altLang="en-US" sz="2800" b="1" dirty="0">
              <a:solidFill>
                <a:srgbClr val="0070C0"/>
              </a:solidFill>
              <a:latin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843558"/>
            <a:ext cx="59766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KF8F4232/KF8F4230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提供 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5bit DAC,UART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，运算放大器和模拟比较器等其他丰富的外设资源，与此同时提供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SOP14/20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小型封装可以让空间受限的产品获得更好的性能！在电池包以及充电器产品上可以得到应用。</a:t>
            </a:r>
            <a:endParaRPr lang="zh-CN" alt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156176" y="915566"/>
          <a:ext cx="2808312" cy="3657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04156"/>
                <a:gridCol w="1404156"/>
              </a:tblGrid>
              <a:tr h="309634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KF8F4232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232226"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封装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SOIC20</a:t>
                      </a:r>
                      <a:endParaRPr lang="zh-CN" altLang="en-US" sz="1200" dirty="0"/>
                    </a:p>
                  </a:txBody>
                  <a:tcPr/>
                </a:tc>
              </a:tr>
              <a:tr h="232226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ROM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16KB</a:t>
                      </a:r>
                      <a:endParaRPr lang="zh-CN" altLang="en-US" sz="1200" dirty="0"/>
                    </a:p>
                  </a:txBody>
                  <a:tcPr/>
                </a:tc>
              </a:tr>
              <a:tr h="232226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RAM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1040B</a:t>
                      </a:r>
                      <a:endParaRPr lang="zh-CN" altLang="en-US" sz="1200" dirty="0"/>
                    </a:p>
                  </a:txBody>
                  <a:tcPr/>
                </a:tc>
              </a:tr>
              <a:tr h="232226"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存储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DATA</a:t>
                      </a:r>
                      <a:r>
                        <a:rPr lang="en-US" altLang="zh-CN" sz="1200" baseline="0" dirty="0" smtClean="0"/>
                        <a:t> EEPROM</a:t>
                      </a:r>
                      <a:endParaRPr lang="zh-CN" altLang="en-US" sz="1200" dirty="0"/>
                    </a:p>
                  </a:txBody>
                  <a:tcPr/>
                </a:tc>
              </a:tr>
              <a:tr h="232226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PWM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2+1E</a:t>
                      </a:r>
                      <a:endParaRPr lang="zh-CN" altLang="en-US" sz="1200" dirty="0"/>
                    </a:p>
                  </a:txBody>
                  <a:tcPr/>
                </a:tc>
              </a:tr>
              <a:tr h="232226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CCP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1</a:t>
                      </a:r>
                      <a:endParaRPr lang="zh-CN" altLang="en-US" sz="1200" dirty="0"/>
                    </a:p>
                  </a:txBody>
                  <a:tcPr/>
                </a:tc>
              </a:tr>
              <a:tr h="232226"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运算放大器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1</a:t>
                      </a:r>
                      <a:endParaRPr lang="zh-CN" altLang="en-US" sz="1200" dirty="0"/>
                    </a:p>
                  </a:txBody>
                  <a:tcPr/>
                </a:tc>
              </a:tr>
              <a:tr h="232226"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比较器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2</a:t>
                      </a:r>
                      <a:endParaRPr lang="zh-CN" altLang="en-US" sz="1200" dirty="0"/>
                    </a:p>
                  </a:txBody>
                  <a:tcPr/>
                </a:tc>
              </a:tr>
              <a:tr h="232226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ADC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12bit</a:t>
                      </a:r>
                      <a:endParaRPr lang="zh-CN" altLang="en-US" sz="1200" dirty="0"/>
                    </a:p>
                  </a:txBody>
                  <a:tcPr/>
                </a:tc>
              </a:tr>
              <a:tr h="232226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DAC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5bit</a:t>
                      </a:r>
                      <a:endParaRPr lang="zh-CN" altLang="en-US" sz="1200" dirty="0"/>
                    </a:p>
                  </a:txBody>
                  <a:tcPr/>
                </a:tc>
              </a:tr>
              <a:tr h="232226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UART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1</a:t>
                      </a:r>
                      <a:endParaRPr lang="zh-CN" altLang="en-US" sz="1200" dirty="0"/>
                    </a:p>
                  </a:txBody>
                  <a:tcPr/>
                </a:tc>
              </a:tr>
              <a:tr h="232226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IIC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1</a:t>
                      </a:r>
                      <a:endParaRPr lang="zh-CN" alt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图片 7" descr="kf8f4230sb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995686"/>
            <a:ext cx="2880320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KF8L22Z20Q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3507854"/>
            <a:ext cx="2076450" cy="133985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BDDC21-C83B-450C-80C0-C5B2BC618530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 err="1" smtClean="0">
                <a:solidFill>
                  <a:srgbClr val="0070C0"/>
                </a:solidFill>
                <a:latin typeface="微软雅黑" pitchFamily="34" charset="-122"/>
              </a:rPr>
              <a:t>ChipON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itchFamily="34" charset="-122"/>
              </a:rPr>
              <a:t>特色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itchFamily="34" charset="-122"/>
              </a:rPr>
              <a:t>MCU-KF8L22Z20</a:t>
            </a:r>
            <a:endParaRPr lang="zh-CN" altLang="en-US" sz="2800" b="1" dirty="0">
              <a:solidFill>
                <a:srgbClr val="0070C0"/>
              </a:solidFill>
              <a:latin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771550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KF8L22Z20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是</a:t>
            </a:r>
            <a:r>
              <a:rPr lang="en-US" altLang="zh-CN" sz="1600" dirty="0" err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ChipON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推出超低功耗工业级汽车级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MCU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，除了提供丰富的外设资源以及多达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64PIN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管脚封装外，低至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0.5uA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的休眠功耗，可以大大提升电池类产品的待机性能！</a:t>
            </a:r>
            <a:endParaRPr lang="zh-CN" altLang="en-US" sz="1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6012160" y="771550"/>
          <a:ext cx="2952328" cy="3931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0948"/>
                <a:gridCol w="1871380"/>
              </a:tblGrid>
              <a:tr h="254146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KF8L22Z20</a:t>
                      </a:r>
                      <a:endParaRPr lang="zh-CN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</a:tr>
              <a:tr h="228731">
                <a:tc>
                  <a:txBody>
                    <a:bodyPr/>
                    <a:lstStyle/>
                    <a:p>
                      <a:r>
                        <a:rPr lang="zh-CN" altLang="en-US" sz="1100" dirty="0" smtClean="0"/>
                        <a:t>封装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LQFP64/48/32/SOIC28</a:t>
                      </a:r>
                      <a:endParaRPr lang="zh-CN" altLang="en-US" sz="1100" dirty="0"/>
                    </a:p>
                  </a:txBody>
                  <a:tcPr/>
                </a:tc>
              </a:tr>
              <a:tr h="228731"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ROM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20KB</a:t>
                      </a:r>
                      <a:endParaRPr lang="zh-CN" altLang="en-US" sz="1100" dirty="0"/>
                    </a:p>
                  </a:txBody>
                  <a:tcPr/>
                </a:tc>
              </a:tr>
              <a:tr h="228731"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RAM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2064B</a:t>
                      </a:r>
                      <a:endParaRPr lang="zh-CN" altLang="en-US" sz="1100" dirty="0"/>
                    </a:p>
                  </a:txBody>
                  <a:tcPr/>
                </a:tc>
              </a:tr>
              <a:tr h="228731"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DATA EEPROM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256B</a:t>
                      </a:r>
                      <a:endParaRPr lang="zh-CN" altLang="en-US" sz="1100" dirty="0"/>
                    </a:p>
                  </a:txBody>
                  <a:tcPr/>
                </a:tc>
              </a:tr>
              <a:tr h="228731"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PWM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16*16bit</a:t>
                      </a:r>
                      <a:endParaRPr lang="zh-CN" altLang="en-US" sz="1100" dirty="0"/>
                    </a:p>
                  </a:txBody>
                  <a:tcPr/>
                </a:tc>
              </a:tr>
              <a:tr h="228731"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ADC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12bit</a:t>
                      </a:r>
                      <a:endParaRPr lang="zh-CN" altLang="en-US" sz="1100" dirty="0"/>
                    </a:p>
                  </a:txBody>
                  <a:tcPr/>
                </a:tc>
              </a:tr>
              <a:tr h="228731"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DAC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12bit</a:t>
                      </a:r>
                      <a:endParaRPr lang="zh-CN" altLang="en-US" sz="1100" dirty="0"/>
                    </a:p>
                  </a:txBody>
                  <a:tcPr/>
                </a:tc>
              </a:tr>
              <a:tr h="228731"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UART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2</a:t>
                      </a:r>
                      <a:endParaRPr lang="zh-CN" altLang="en-US" sz="1100" dirty="0"/>
                    </a:p>
                  </a:txBody>
                  <a:tcPr/>
                </a:tc>
              </a:tr>
              <a:tr h="228731">
                <a:tc>
                  <a:txBody>
                    <a:bodyPr/>
                    <a:lstStyle/>
                    <a:p>
                      <a:r>
                        <a:rPr lang="zh-CN" altLang="en-US" sz="1100" dirty="0" smtClean="0"/>
                        <a:t>运放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1</a:t>
                      </a:r>
                      <a:endParaRPr lang="zh-CN" altLang="en-US" sz="1100" dirty="0"/>
                    </a:p>
                  </a:txBody>
                  <a:tcPr/>
                </a:tc>
              </a:tr>
              <a:tr h="228731">
                <a:tc>
                  <a:txBody>
                    <a:bodyPr/>
                    <a:lstStyle/>
                    <a:p>
                      <a:r>
                        <a:rPr lang="zh-CN" altLang="en-US" sz="1100" dirty="0" smtClean="0"/>
                        <a:t>比较器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4</a:t>
                      </a:r>
                      <a:endParaRPr lang="zh-CN" altLang="en-US" sz="1100" dirty="0"/>
                    </a:p>
                  </a:txBody>
                  <a:tcPr/>
                </a:tc>
              </a:tr>
              <a:tr h="228731"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ECCP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1</a:t>
                      </a:r>
                      <a:endParaRPr lang="zh-CN" altLang="en-US" sz="1100" dirty="0"/>
                    </a:p>
                  </a:txBody>
                  <a:tcPr/>
                </a:tc>
              </a:tr>
              <a:tr h="228731"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LED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8*</a:t>
                      </a:r>
                      <a:r>
                        <a:rPr lang="en-US" altLang="zh-CN" sz="1100" dirty="0" err="1" smtClean="0"/>
                        <a:t>8</a:t>
                      </a:r>
                      <a:endParaRPr lang="zh-CN" altLang="en-US" sz="1100" dirty="0"/>
                    </a:p>
                  </a:txBody>
                  <a:tcPr/>
                </a:tc>
              </a:tr>
              <a:tr h="228731"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LCD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8*40</a:t>
                      </a:r>
                      <a:endParaRPr lang="zh-CN" altLang="en-US" sz="1100" dirty="0"/>
                    </a:p>
                  </a:txBody>
                  <a:tcPr/>
                </a:tc>
              </a:tr>
              <a:tr h="228731">
                <a:tc>
                  <a:txBody>
                    <a:bodyPr/>
                    <a:lstStyle/>
                    <a:p>
                      <a:r>
                        <a:rPr lang="zh-CN" altLang="en-US" sz="1100" dirty="0" smtClean="0"/>
                        <a:t>温度传感器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1</a:t>
                      </a:r>
                      <a:endParaRPr lang="zh-CN" altLang="en-US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图示 8"/>
          <p:cNvGraphicFramePr/>
          <p:nvPr/>
        </p:nvGraphicFramePr>
        <p:xfrm>
          <a:off x="2843808" y="1779662"/>
          <a:ext cx="3456384" cy="246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图片 9" descr="KF8L22Z20Q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0" y="1995686"/>
            <a:ext cx="2467603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BDDC21-C83B-450C-80C0-C5B2BC618530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771550"/>
            <a:ext cx="8640960" cy="3214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600" b="1" dirty="0" err="1" smtClean="0">
                <a:solidFill>
                  <a:srgbClr val="0070C0"/>
                </a:solidFill>
                <a:latin typeface="微软雅黑" panose="020B0503020204020204" pitchFamily="34" charset="-122"/>
              </a:rPr>
              <a:t>ChipON</a:t>
            </a:r>
            <a:r>
              <a:rPr lang="zh-CN" altLang="en-US" sz="16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已经具备较有竞争力的</a:t>
            </a:r>
            <a:r>
              <a:rPr lang="en-US" altLang="zh-CN" sz="16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MCU</a:t>
            </a:r>
            <a:r>
              <a:rPr lang="zh-CN" altLang="en-US" sz="16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系列化产品，具有鲜明特色的家族化设计语言，以丰富多样的封装形式以及外设资源为用户提供更合适的</a:t>
            </a:r>
            <a:r>
              <a:rPr lang="en-US" altLang="zh-CN" sz="16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MCU</a:t>
            </a:r>
            <a:r>
              <a:rPr lang="zh-CN" altLang="en-US" sz="16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产品（均可提供</a:t>
            </a:r>
            <a:r>
              <a:rPr lang="en-US" altLang="zh-CN" sz="16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125</a:t>
            </a:r>
            <a:r>
              <a:rPr lang="zh-CN" altLang="en-US" sz="16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℃高温产品）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丰富多样的系列化产品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97480170"/>
              </p:ext>
            </p:extLst>
          </p:nvPr>
        </p:nvGraphicFramePr>
        <p:xfrm>
          <a:off x="191959" y="1347614"/>
          <a:ext cx="8952041" cy="3403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8"/>
                <a:gridCol w="576064"/>
                <a:gridCol w="648073"/>
                <a:gridCol w="576064"/>
                <a:gridCol w="504056"/>
                <a:gridCol w="432048"/>
                <a:gridCol w="576064"/>
                <a:gridCol w="504056"/>
                <a:gridCol w="288032"/>
                <a:gridCol w="360040"/>
                <a:gridCol w="361571"/>
                <a:gridCol w="646541"/>
                <a:gridCol w="698758"/>
                <a:gridCol w="807179"/>
                <a:gridCol w="1109397"/>
              </a:tblGrid>
              <a:tr h="518113"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Nu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Flash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RAM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EEP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ADC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DAC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PWM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CCP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OP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CMP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IIC/UART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Temp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Packet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04725"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KF8F3110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8KB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528B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128B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12bit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_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1+1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2.1-5.5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-40—85</a:t>
                      </a:r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℃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SOP8/14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04725"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KF8F3130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16KB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528B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128B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12bit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_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2+1E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1+1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2.1-5.5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-40—85</a:t>
                      </a:r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℃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SOP14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45409"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KF8F3132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16KB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528B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128B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12bit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_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2+1E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1+1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2.1-5.5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-40—85</a:t>
                      </a:r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℃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SOP16/20/SSOP20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04725"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KF8F4130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16KB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1040B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128B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12bit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_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2+1E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1+1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2.1-5.5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-40—85</a:t>
                      </a:r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℃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SOP14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45409"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KF8F4132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16KB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1040B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128B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12bit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_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2+1E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1+1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2.1-5.5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-40—85</a:t>
                      </a:r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℃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SOP16/20/SSOP20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421927"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KF8F4230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16KB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1040B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128B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12bit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5bit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2+1E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_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1+1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2.1-5.5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-40—85</a:t>
                      </a:r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℃</a:t>
                      </a:r>
                    </a:p>
                    <a:p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SOP14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45409"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KF8F4232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16KB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1040B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128B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12bit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5bit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2+1E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1+1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2.1-5.5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-40—85</a:t>
                      </a:r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SOP16/20/SSOP20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421927"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KF8L22Z20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20KB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2064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256B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12bit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12bit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2+1E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1+2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1.8-5.5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-40—85</a:t>
                      </a:r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9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LQFP64/48/3228</a:t>
                      </a:r>
                      <a:endParaRPr lang="zh-CN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8445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BDDC21-C83B-450C-80C0-C5B2BC618530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491630"/>
            <a:ext cx="8215370" cy="3214710"/>
          </a:xfrm>
        </p:spPr>
        <p:txBody>
          <a:bodyPr/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电池包</a:t>
            </a:r>
            <a:endParaRPr lang="en-US" altLang="zh-CN" sz="2800" b="1" dirty="0" smtClean="0">
              <a:solidFill>
                <a:srgbClr val="0070C0"/>
              </a:solidFill>
              <a:latin typeface="微软雅黑" panose="020B0503020204020204" pitchFamily="34" charset="-122"/>
            </a:endParaRPr>
          </a:p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充电器</a:t>
            </a:r>
            <a:endParaRPr lang="en-US" altLang="zh-CN" sz="2800" b="1" dirty="0" smtClean="0">
              <a:solidFill>
                <a:srgbClr val="0070C0"/>
              </a:solidFill>
              <a:latin typeface="微软雅黑" panose="020B0503020204020204" pitchFamily="34" charset="-122"/>
            </a:endParaRPr>
          </a:p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电机控制板</a:t>
            </a:r>
            <a:endParaRPr lang="en-US" altLang="zh-CN" sz="2800" b="1" dirty="0" smtClean="0">
              <a:solidFill>
                <a:srgbClr val="0070C0"/>
              </a:solidFill>
              <a:latin typeface="微软雅黑" panose="020B0503020204020204" pitchFamily="34" charset="-122"/>
            </a:endParaRPr>
          </a:p>
          <a:p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BLDC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控制</a:t>
            </a:r>
            <a:endParaRPr lang="en-US" altLang="zh-CN" sz="2800" b="1" dirty="0" smtClean="0">
              <a:solidFill>
                <a:srgbClr val="0070C0"/>
              </a:solidFill>
              <a:latin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 err="1" smtClean="0">
                <a:solidFill>
                  <a:srgbClr val="0070C0"/>
                </a:solidFill>
                <a:latin typeface="微软雅黑" panose="020B0503020204020204" pitchFamily="34" charset="-122"/>
              </a:rPr>
              <a:t>ChipON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在电动工具领域的应用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5" name="Picture 2" descr="C:\Users\Marwin\Pictures\timg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99742"/>
            <a:ext cx="2237472" cy="2237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623" y="843558"/>
            <a:ext cx="2664296" cy="210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81" y="699542"/>
            <a:ext cx="2795442" cy="19735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495" y="2945039"/>
            <a:ext cx="2280929" cy="18843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344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587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0" y="2361681"/>
            <a:ext cx="9118000" cy="2523744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BDDC21-C83B-450C-80C0-C5B2BC618530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</a:rPr>
              <a:t>ChipON</a:t>
            </a:r>
            <a:r>
              <a:rPr lang="zh-C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</a:rPr>
              <a:t>公司简介</a:t>
            </a:r>
            <a:endParaRPr lang="zh-CN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707096" y="951122"/>
            <a:ext cx="7781809" cy="1382485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en-US" altLang="zh-CN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</a:rPr>
              <a:t>上海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</a:rPr>
              <a:t>芯旺微电子技术有限公司（</a:t>
            </a:r>
            <a:r>
              <a:rPr lang="en-US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</a:rPr>
              <a:t>ChipON  Micro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</a:rPr>
              <a:t>）总部位于上海浦东张江高科技园，专注于工业级</a:t>
            </a:r>
            <a:r>
              <a:rPr lang="en-US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</a:rPr>
              <a:t>&amp;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</a:rPr>
              <a:t>汽车级</a:t>
            </a:r>
            <a:r>
              <a:rPr lang="en-US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</a:rPr>
              <a:t>8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</a:rPr>
              <a:t>位</a:t>
            </a:r>
            <a:r>
              <a:rPr lang="en-US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</a:rPr>
              <a:t>MCU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</a:rPr>
              <a:t>、</a:t>
            </a:r>
            <a:r>
              <a:rPr lang="en-US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</a:rPr>
              <a:t>32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</a:rPr>
              <a:t>位</a:t>
            </a:r>
            <a:r>
              <a:rPr lang="en-US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</a:rPr>
              <a:t>MCU/DSC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</a:rPr>
              <a:t>以及高性能模拟类芯片的设计与开发，公司成立于</a:t>
            </a:r>
            <a:r>
              <a:rPr lang="en-US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</a:rPr>
              <a:t>2005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</a:rPr>
              <a:t>年，现有员工</a:t>
            </a:r>
            <a:r>
              <a:rPr lang="en-US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</a:rPr>
              <a:t>80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</a:rPr>
              <a:t>人，技术研发占</a:t>
            </a:r>
            <a:r>
              <a:rPr lang="en-US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</a:rPr>
              <a:t>70%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</a:rPr>
              <a:t>。目前在深圳、顺德、宁波、成都、苏州、北京设有办事处。</a:t>
            </a:r>
          </a:p>
        </p:txBody>
      </p:sp>
      <p:sp>
        <p:nvSpPr>
          <p:cNvPr id="6" name="矩形 5"/>
          <p:cNvSpPr/>
          <p:nvPr/>
        </p:nvSpPr>
        <p:spPr>
          <a:xfrm>
            <a:off x="707096" y="2485805"/>
            <a:ext cx="7781809" cy="2104617"/>
          </a:xfrm>
          <a:prstGeom prst="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25000"/>
              </a:lnSpc>
              <a:defRPr/>
            </a:pP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en-US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</a:rPr>
              <a:t>ChipON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</a:rPr>
              <a:t>自主的</a:t>
            </a:r>
            <a:r>
              <a:rPr lang="en-US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</a:rPr>
              <a:t>KungFu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</a:rPr>
              <a:t>架构基于多年的研究和积累，系一种高效的通用处理器平台，可提供完整的开发环境</a:t>
            </a:r>
            <a:r>
              <a:rPr lang="en-US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</a:rPr>
              <a:t>(IDE)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</a:rPr>
              <a:t>、</a:t>
            </a:r>
            <a:r>
              <a:rPr lang="en-US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</a:rPr>
              <a:t>ANSI C99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</a:rPr>
              <a:t>标准的</a:t>
            </a:r>
            <a:r>
              <a:rPr lang="en-US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</a:rPr>
              <a:t>C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</a:rPr>
              <a:t>编译器、仿真器和编程器。</a:t>
            </a:r>
          </a:p>
          <a:p>
            <a:pPr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charset="0"/>
              </a:rPr>
              <a:t>     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微软雅黑" charset="0"/>
              </a:rPr>
              <a:t>   </a:t>
            </a:r>
            <a:r>
              <a:rPr lang="en-US" altLang="x-non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微软雅黑" charset="0"/>
                <a:sym typeface="Calibri" charset="0"/>
              </a:rPr>
              <a:t>ChipON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charset="0"/>
                <a:sym typeface="宋体" charset="-122"/>
              </a:rPr>
              <a:t>工业</a:t>
            </a:r>
            <a:r>
              <a:rPr lang="en-US" altLang="x-none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charset="0"/>
                <a:sym typeface="Calibri" charset="0"/>
              </a:rPr>
              <a:t>&amp;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charset="0"/>
                <a:sym typeface="宋体" charset="-122"/>
              </a:rPr>
              <a:t>汽车级</a:t>
            </a:r>
            <a:r>
              <a:rPr lang="en-US" altLang="x-none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charset="0"/>
                <a:sym typeface="Calibri" charset="0"/>
              </a:rPr>
              <a:t>KungFu8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charset="0"/>
                <a:sym typeface="宋体" charset="-122"/>
              </a:rPr>
              <a:t>系列</a:t>
            </a:r>
            <a:r>
              <a:rPr lang="en-US" altLang="x-none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charset="0"/>
                <a:sym typeface="Calibri" charset="0"/>
              </a:rPr>
              <a:t>8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charset="0"/>
                <a:sym typeface="宋体" charset="-122"/>
              </a:rPr>
              <a:t>位</a:t>
            </a:r>
            <a:r>
              <a:rPr lang="en-US" altLang="x-none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charset="0"/>
                <a:sym typeface="Calibri" charset="0"/>
              </a:rPr>
              <a:t>Flash MCU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charset="0"/>
                <a:sym typeface="宋体" charset="-122"/>
              </a:rPr>
              <a:t>基于产品的超低功耗、高抗干扰能力、内嵌可擦写</a:t>
            </a:r>
            <a:r>
              <a:rPr lang="en-US" altLang="x-none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charset="0"/>
                <a:sym typeface="Calibri" charset="0"/>
              </a:rPr>
              <a:t>100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charset="0"/>
                <a:sym typeface="宋体" charset="-122"/>
              </a:rPr>
              <a:t>万次</a:t>
            </a:r>
            <a:r>
              <a:rPr lang="en-US" altLang="x-none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charset="0"/>
                <a:sym typeface="Calibri" charset="0"/>
              </a:rPr>
              <a:t>EE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charset="0"/>
                <a:sym typeface="宋体" charset="-122"/>
              </a:rPr>
              <a:t>、丰富的模拟外设、宽工作电压和宽工作温度范围等特点，可广泛应用于安防、汽车电子、电机控制、脉冲点火、</a:t>
            </a:r>
            <a:r>
              <a:rPr lang="en-US" altLang="x-none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charset="0"/>
                <a:sym typeface="Calibri" charset="0"/>
              </a:rPr>
              <a:t>LED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charset="0"/>
                <a:sym typeface="宋体" charset="-122"/>
              </a:rPr>
              <a:t>照明调光、数字电源、电动工具、电容触摸按键和家用电器等行业。</a:t>
            </a:r>
            <a:endParaRPr lang="zh-CN" altLang="en-US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12852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BDDC21-C83B-450C-80C0-C5B2BC618530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450702"/>
            <a:ext cx="2934665" cy="1944216"/>
          </a:xfr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 err="1" smtClean="0">
                <a:solidFill>
                  <a:srgbClr val="0070C0"/>
                </a:solidFill>
                <a:latin typeface="微软雅黑" panose="020B0503020204020204" pitchFamily="34" charset="-122"/>
              </a:rPr>
              <a:t>ChipON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在电动工具领域的应用</a:t>
            </a:r>
            <a:endParaRPr lang="zh-CN" altLang="en-US" sz="28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987574"/>
            <a:ext cx="331236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电池包</a:t>
            </a:r>
            <a:endParaRPr lang="en-US" altLang="zh-CN" sz="28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solidFill>
                <a:srgbClr val="0070C0"/>
              </a:solidFill>
            </a:endParaRPr>
          </a:p>
          <a:p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更多的电动工具向便携式方向发展，大容量电池是必不可少的组成部件，通常，单节锂电池电压为</a:t>
            </a:r>
            <a:r>
              <a:rPr lang="en-US" altLang="zh-CN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4.2V</a:t>
            </a:r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，电动工具一般要求电压在</a:t>
            </a:r>
            <a:r>
              <a:rPr lang="en-US" altLang="zh-CN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12V-48V</a:t>
            </a:r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，所以人们采用多节锂电池串联组合作为电动工具的电源，这样便是电池包。</a:t>
            </a:r>
            <a:endParaRPr lang="en-US" altLang="zh-CN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pic>
        <p:nvPicPr>
          <p:cNvPr id="3074" name="Picture 2" descr="C:\Users\Marwin\Pictures\timg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68400"/>
            <a:ext cx="2237472" cy="2237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158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BDDC21-C83B-450C-80C0-C5B2BC618530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 err="1" smtClean="0">
                <a:solidFill>
                  <a:srgbClr val="0070C0"/>
                </a:solidFill>
                <a:latin typeface="微软雅黑" panose="020B0503020204020204" pitchFamily="34" charset="-122"/>
              </a:rPr>
              <a:t>ChipON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在电动工具领域的应用</a:t>
            </a:r>
            <a:endParaRPr lang="zh-CN" altLang="en-US" sz="28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减号 5"/>
          <p:cNvSpPr/>
          <p:nvPr/>
        </p:nvSpPr>
        <p:spPr>
          <a:xfrm>
            <a:off x="3059832" y="1563638"/>
            <a:ext cx="1080120" cy="288032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减号 7"/>
          <p:cNvSpPr/>
          <p:nvPr/>
        </p:nvSpPr>
        <p:spPr>
          <a:xfrm>
            <a:off x="3244044" y="2191037"/>
            <a:ext cx="711696" cy="152400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减号 8"/>
          <p:cNvSpPr/>
          <p:nvPr/>
        </p:nvSpPr>
        <p:spPr>
          <a:xfrm>
            <a:off x="3059832" y="2134394"/>
            <a:ext cx="1080120" cy="288032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减号 9"/>
          <p:cNvSpPr/>
          <p:nvPr/>
        </p:nvSpPr>
        <p:spPr>
          <a:xfrm>
            <a:off x="3244044" y="2761793"/>
            <a:ext cx="711696" cy="152400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减号 10"/>
          <p:cNvSpPr/>
          <p:nvPr/>
        </p:nvSpPr>
        <p:spPr>
          <a:xfrm>
            <a:off x="3059832" y="2859782"/>
            <a:ext cx="1080120" cy="288032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减号 11"/>
          <p:cNvSpPr/>
          <p:nvPr/>
        </p:nvSpPr>
        <p:spPr>
          <a:xfrm>
            <a:off x="3244044" y="3487181"/>
            <a:ext cx="711696" cy="152400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减号 12"/>
          <p:cNvSpPr/>
          <p:nvPr/>
        </p:nvSpPr>
        <p:spPr>
          <a:xfrm>
            <a:off x="3059832" y="3430538"/>
            <a:ext cx="1080120" cy="288032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减号 13"/>
          <p:cNvSpPr/>
          <p:nvPr/>
        </p:nvSpPr>
        <p:spPr>
          <a:xfrm>
            <a:off x="3244044" y="4057937"/>
            <a:ext cx="711696" cy="152400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>
            <a:stCxn id="8" idx="1"/>
          </p:cNvCxnSpPr>
          <p:nvPr/>
        </p:nvCxnSpPr>
        <p:spPr>
          <a:xfrm>
            <a:off x="3599892" y="2285159"/>
            <a:ext cx="0" cy="319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10" idx="1"/>
          </p:cNvCxnSpPr>
          <p:nvPr/>
        </p:nvCxnSpPr>
        <p:spPr>
          <a:xfrm>
            <a:off x="3599892" y="2855915"/>
            <a:ext cx="0" cy="474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stCxn id="12" idx="1"/>
          </p:cNvCxnSpPr>
          <p:nvPr/>
        </p:nvCxnSpPr>
        <p:spPr>
          <a:xfrm>
            <a:off x="3599892" y="3581303"/>
            <a:ext cx="0" cy="319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直接连接符 1023"/>
          <p:cNvCxnSpPr/>
          <p:nvPr/>
        </p:nvCxnSpPr>
        <p:spPr>
          <a:xfrm flipV="1">
            <a:off x="3599892" y="1563638"/>
            <a:ext cx="0" cy="470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3599892" y="4134137"/>
            <a:ext cx="0" cy="470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肘形连接符 1026"/>
          <p:cNvCxnSpPr/>
          <p:nvPr/>
        </p:nvCxnSpPr>
        <p:spPr>
          <a:xfrm>
            <a:off x="3599892" y="1563638"/>
            <a:ext cx="4356484" cy="3040682"/>
          </a:xfrm>
          <a:prstGeom prst="bentConnector3">
            <a:avLst>
              <a:gd name="adj1" fmla="val 1000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直接连接符 1038"/>
          <p:cNvCxnSpPr/>
          <p:nvPr/>
        </p:nvCxnSpPr>
        <p:spPr>
          <a:xfrm>
            <a:off x="3599892" y="4604320"/>
            <a:ext cx="43564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" name="椭圆 1043"/>
          <p:cNvSpPr/>
          <p:nvPr/>
        </p:nvSpPr>
        <p:spPr>
          <a:xfrm>
            <a:off x="7632290" y="2632611"/>
            <a:ext cx="648072" cy="6152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</a:t>
            </a:r>
            <a:endParaRPr lang="zh-CN" altLang="en-US" dirty="0"/>
          </a:p>
        </p:txBody>
      </p:sp>
      <p:sp>
        <p:nvSpPr>
          <p:cNvPr id="1045" name="圆角矩形 1044"/>
          <p:cNvSpPr/>
          <p:nvPr/>
        </p:nvSpPr>
        <p:spPr>
          <a:xfrm>
            <a:off x="5406798" y="2515761"/>
            <a:ext cx="821386" cy="113643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 dirty="0" smtClean="0"/>
          </a:p>
          <a:p>
            <a:pPr algn="ctr"/>
            <a:endParaRPr lang="en-US" altLang="zh-CN" sz="1000" dirty="0" smtClean="0"/>
          </a:p>
          <a:p>
            <a:pPr algn="ctr"/>
            <a:r>
              <a:rPr lang="en-US" altLang="zh-CN" sz="1000" dirty="0" smtClean="0"/>
              <a:t>KF8F3122</a:t>
            </a:r>
          </a:p>
          <a:p>
            <a:pPr algn="ctr"/>
            <a:endParaRPr lang="zh-CN" altLang="en-US" sz="1000" dirty="0"/>
          </a:p>
        </p:txBody>
      </p:sp>
      <p:pic>
        <p:nvPicPr>
          <p:cNvPr id="10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87974"/>
            <a:ext cx="2063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53" name="肘形连接符 1052"/>
          <p:cNvCxnSpPr/>
          <p:nvPr/>
        </p:nvCxnSpPr>
        <p:spPr>
          <a:xfrm>
            <a:off x="3599892" y="3092940"/>
            <a:ext cx="1764196" cy="12688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肘形连接符 1054"/>
          <p:cNvCxnSpPr/>
          <p:nvPr/>
        </p:nvCxnSpPr>
        <p:spPr>
          <a:xfrm flipV="1">
            <a:off x="3599892" y="3435846"/>
            <a:ext cx="1764196" cy="30516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肘形连接符 32"/>
          <p:cNvCxnSpPr/>
          <p:nvPr/>
        </p:nvCxnSpPr>
        <p:spPr>
          <a:xfrm>
            <a:off x="3599892" y="2444868"/>
            <a:ext cx="1764196" cy="495365"/>
          </a:xfrm>
          <a:prstGeom prst="bentConnector3">
            <a:avLst>
              <a:gd name="adj1" fmla="val 4481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肘形连接符 35"/>
          <p:cNvCxnSpPr/>
          <p:nvPr/>
        </p:nvCxnSpPr>
        <p:spPr>
          <a:xfrm>
            <a:off x="3599892" y="1798729"/>
            <a:ext cx="1806906" cy="96306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481990" y="2515761"/>
            <a:ext cx="1263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12bitADC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采样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十二边形 41"/>
          <p:cNvSpPr/>
          <p:nvPr/>
        </p:nvSpPr>
        <p:spPr>
          <a:xfrm>
            <a:off x="5477594" y="4134137"/>
            <a:ext cx="316632" cy="32630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十二边形 74"/>
          <p:cNvSpPr/>
          <p:nvPr/>
        </p:nvSpPr>
        <p:spPr>
          <a:xfrm>
            <a:off x="5901810" y="4134137"/>
            <a:ext cx="316632" cy="32630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十二边形 75"/>
          <p:cNvSpPr/>
          <p:nvPr/>
        </p:nvSpPr>
        <p:spPr>
          <a:xfrm>
            <a:off x="6291576" y="4134137"/>
            <a:ext cx="316632" cy="32630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十二边形 76"/>
          <p:cNvSpPr/>
          <p:nvPr/>
        </p:nvSpPr>
        <p:spPr>
          <a:xfrm>
            <a:off x="5074146" y="4134137"/>
            <a:ext cx="316632" cy="32630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下箭头 42"/>
          <p:cNvSpPr/>
          <p:nvPr/>
        </p:nvSpPr>
        <p:spPr>
          <a:xfrm>
            <a:off x="5650424" y="3672357"/>
            <a:ext cx="287604" cy="46177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5947048" y="3900721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指示灯控制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右箭头 44"/>
          <p:cNvSpPr/>
          <p:nvPr/>
        </p:nvSpPr>
        <p:spPr>
          <a:xfrm>
            <a:off x="6218442" y="2914193"/>
            <a:ext cx="1305886" cy="14307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7" name="肘形连接符 46"/>
          <p:cNvCxnSpPr/>
          <p:nvPr/>
        </p:nvCxnSpPr>
        <p:spPr>
          <a:xfrm rot="10800000">
            <a:off x="6218442" y="3363838"/>
            <a:ext cx="1737884" cy="42674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343092" y="2638871"/>
            <a:ext cx="11092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PWM</a:t>
            </a: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控制调速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82189" y="3124745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电流信号反馈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3528" y="886240"/>
            <a:ext cx="28803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KF8F3122</a:t>
            </a:r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可以提供</a:t>
            </a:r>
            <a:r>
              <a:rPr lang="en-US" altLang="zh-CN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12bitADC</a:t>
            </a:r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，用于电池包的各类信号监测控制：例如电池的过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充控制，过放</a:t>
            </a:r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保护，温度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检测</a:t>
            </a:r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，负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载电流反馈</a:t>
            </a:r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控制等。多余的</a:t>
            </a:r>
            <a:r>
              <a:rPr lang="en-US" altLang="zh-CN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IO</a:t>
            </a:r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口可以用户控制状态显示。</a:t>
            </a:r>
            <a:endParaRPr lang="en-US" altLang="zh-CN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r>
              <a:rPr lang="en-US" altLang="zh-CN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KF8F3122</a:t>
            </a:r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UART</a:t>
            </a:r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口，可以将电池包状态传递给主机以及其他无线模块。</a:t>
            </a:r>
            <a:endParaRPr lang="en-US" altLang="zh-CN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/>
          </a:p>
          <a:p>
            <a:endParaRPr lang="zh-CN" altLang="en-US" dirty="0"/>
          </a:p>
        </p:txBody>
      </p:sp>
      <p:sp>
        <p:nvSpPr>
          <p:cNvPr id="38" name="上箭头 37"/>
          <p:cNvSpPr/>
          <p:nvPr/>
        </p:nvSpPr>
        <p:spPr>
          <a:xfrm>
            <a:off x="5796136" y="1419622"/>
            <a:ext cx="72008" cy="10801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圆角矩形 38"/>
          <p:cNvSpPr/>
          <p:nvPr/>
        </p:nvSpPr>
        <p:spPr>
          <a:xfrm>
            <a:off x="5220072" y="771550"/>
            <a:ext cx="1224136" cy="64807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主机</a:t>
            </a:r>
            <a:endParaRPr lang="zh-CN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868144" y="2139702"/>
            <a:ext cx="695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UART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01467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BDDC21-C83B-450C-80C0-C5B2BC618530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982979"/>
            <a:ext cx="8215370" cy="321471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KF8F4232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应用于电池充电器中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2800" b="1" dirty="0" smtClean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2800" b="1" dirty="0" smtClean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1600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KF8L22Z20</a:t>
            </a:r>
            <a:r>
              <a:rPr lang="zh-CN" altLang="en-US" sz="1600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具备</a:t>
            </a:r>
            <a:r>
              <a:rPr lang="en-US" altLang="zh-CN" sz="1600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12bit DAC</a:t>
            </a:r>
            <a:r>
              <a:rPr lang="zh-CN" altLang="en-US" sz="1600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模块</a:t>
            </a:r>
            <a:endParaRPr lang="en-US" altLang="zh-CN" sz="1600" dirty="0" smtClean="0">
              <a:solidFill>
                <a:srgbClr val="0070C0"/>
              </a:solidFill>
              <a:latin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600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以及运算放大器模块，可以更好的</a:t>
            </a:r>
            <a:endParaRPr lang="en-US" altLang="zh-CN" sz="1600" dirty="0" smtClean="0">
              <a:solidFill>
                <a:srgbClr val="0070C0"/>
              </a:solidFill>
              <a:latin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600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适用于电池充电器产品。</a:t>
            </a:r>
            <a:endParaRPr lang="en-US" altLang="zh-CN" sz="1600" dirty="0" smtClean="0">
              <a:solidFill>
                <a:srgbClr val="0070C0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KF8F4232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在电池充电器中的应用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71750"/>
            <a:ext cx="2664296" cy="210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Marwin\Pictures\timg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71550"/>
            <a:ext cx="2769096" cy="2384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1563638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对电池包进行充电，需要判断电池包当前的状态，具备过压保护，过流保护，短路保护，过温保护，短路保护，回充保护等功能。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924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流程图: 过程 100"/>
          <p:cNvSpPr/>
          <p:nvPr/>
        </p:nvSpPr>
        <p:spPr>
          <a:xfrm>
            <a:off x="2339752" y="3075806"/>
            <a:ext cx="792088" cy="1656184"/>
          </a:xfrm>
          <a:prstGeom prst="flowChartProces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圆角矩形 72"/>
          <p:cNvSpPr/>
          <p:nvPr/>
        </p:nvSpPr>
        <p:spPr>
          <a:xfrm>
            <a:off x="7524328" y="1059582"/>
            <a:ext cx="792088" cy="144016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BDDC21-C83B-450C-80C0-C5B2BC618530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KF8F4232</a:t>
            </a:r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在电池充电器中的应用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2051720" y="1347614"/>
            <a:ext cx="504056" cy="7200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>
            <a:off x="2051720" y="1563638"/>
            <a:ext cx="504056" cy="7200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五边形 8"/>
          <p:cNvSpPr/>
          <p:nvPr/>
        </p:nvSpPr>
        <p:spPr>
          <a:xfrm>
            <a:off x="2555776" y="1275606"/>
            <a:ext cx="720080" cy="43204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/>
              <a:t>镇流</a:t>
            </a:r>
            <a:endParaRPr lang="zh-CN" alt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1403648" y="134761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～</a:t>
            </a:r>
            <a:r>
              <a:rPr lang="en-US" altLang="zh-CN" dirty="0" smtClean="0"/>
              <a:t> 220V</a:t>
            </a:r>
            <a:endParaRPr lang="zh-CN" altLang="en-US" dirty="0"/>
          </a:p>
        </p:txBody>
      </p:sp>
      <p:cxnSp>
        <p:nvCxnSpPr>
          <p:cNvPr id="13" name="直接箭头连接符 12"/>
          <p:cNvCxnSpPr>
            <a:stCxn id="9" idx="3"/>
          </p:cNvCxnSpPr>
          <p:nvPr/>
        </p:nvCxnSpPr>
        <p:spPr>
          <a:xfrm>
            <a:off x="3275856" y="1491630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流程图: 过程 17"/>
          <p:cNvSpPr/>
          <p:nvPr/>
        </p:nvSpPr>
        <p:spPr>
          <a:xfrm>
            <a:off x="4355976" y="1275606"/>
            <a:ext cx="576064" cy="432048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/>
              <a:t>降压</a:t>
            </a:r>
            <a:endParaRPr lang="zh-CN" altLang="en-US" sz="1000" dirty="0"/>
          </a:p>
        </p:txBody>
      </p:sp>
      <p:sp>
        <p:nvSpPr>
          <p:cNvPr id="19" name="圆角矩形 18"/>
          <p:cNvSpPr/>
          <p:nvPr/>
        </p:nvSpPr>
        <p:spPr>
          <a:xfrm>
            <a:off x="3419872" y="1923678"/>
            <a:ext cx="792088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/>
              <a:t>电源芯片</a:t>
            </a:r>
            <a:endParaRPr lang="zh-CN" altLang="en-US" sz="1000" dirty="0"/>
          </a:p>
        </p:txBody>
      </p:sp>
      <p:sp>
        <p:nvSpPr>
          <p:cNvPr id="26" name="下箭头 25"/>
          <p:cNvSpPr/>
          <p:nvPr/>
        </p:nvSpPr>
        <p:spPr>
          <a:xfrm>
            <a:off x="3779912" y="1491630"/>
            <a:ext cx="45719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直角上箭头 26"/>
          <p:cNvSpPr/>
          <p:nvPr/>
        </p:nvSpPr>
        <p:spPr>
          <a:xfrm>
            <a:off x="4211960" y="1707654"/>
            <a:ext cx="576064" cy="504056"/>
          </a:xfrm>
          <a:prstGeom prst="bent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右箭头 27"/>
          <p:cNvSpPr/>
          <p:nvPr/>
        </p:nvSpPr>
        <p:spPr>
          <a:xfrm>
            <a:off x="4932040" y="1419622"/>
            <a:ext cx="2592288" cy="1440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五边形 29"/>
          <p:cNvSpPr/>
          <p:nvPr/>
        </p:nvSpPr>
        <p:spPr>
          <a:xfrm rot="16200000">
            <a:off x="5724128" y="1491630"/>
            <a:ext cx="576064" cy="57606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000" dirty="0" smtClean="0"/>
              <a:t>MOS</a:t>
            </a:r>
            <a:endParaRPr lang="zh-CN" altLang="en-US" sz="1000" dirty="0"/>
          </a:p>
        </p:txBody>
      </p:sp>
      <p:sp>
        <p:nvSpPr>
          <p:cNvPr id="31" name="下箭头 30"/>
          <p:cNvSpPr/>
          <p:nvPr/>
        </p:nvSpPr>
        <p:spPr>
          <a:xfrm>
            <a:off x="7812360" y="2283718"/>
            <a:ext cx="144016" cy="216024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3563888" y="3147814"/>
            <a:ext cx="2376264" cy="158417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/>
              <a:t>       KF8F4232</a:t>
            </a:r>
            <a:endParaRPr lang="zh-CN" altLang="en-US" dirty="0"/>
          </a:p>
        </p:txBody>
      </p:sp>
      <p:sp>
        <p:nvSpPr>
          <p:cNvPr id="33" name="五边形 32"/>
          <p:cNvSpPr/>
          <p:nvPr/>
        </p:nvSpPr>
        <p:spPr>
          <a:xfrm rot="16200000">
            <a:off x="5220072" y="3075806"/>
            <a:ext cx="360040" cy="504056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000" dirty="0" smtClean="0"/>
              <a:t>DAC</a:t>
            </a:r>
            <a:endParaRPr lang="zh-CN" altLang="en-US" sz="1000" dirty="0"/>
          </a:p>
        </p:txBody>
      </p:sp>
      <p:sp>
        <p:nvSpPr>
          <p:cNvPr id="34" name="五边形 33"/>
          <p:cNvSpPr/>
          <p:nvPr/>
        </p:nvSpPr>
        <p:spPr>
          <a:xfrm rot="10800000">
            <a:off x="4427984" y="2427734"/>
            <a:ext cx="576064" cy="57606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zh-CN" altLang="en-US" sz="1000" dirty="0" smtClean="0"/>
              <a:t>光耦</a:t>
            </a:r>
            <a:endParaRPr lang="zh-CN" altLang="en-US" sz="1000" dirty="0"/>
          </a:p>
        </p:txBody>
      </p:sp>
      <p:cxnSp>
        <p:nvCxnSpPr>
          <p:cNvPr id="36" name="形状 35"/>
          <p:cNvCxnSpPr>
            <a:stCxn id="33" idx="3"/>
            <a:endCxn id="34" idx="1"/>
          </p:cNvCxnSpPr>
          <p:nvPr/>
        </p:nvCxnSpPr>
        <p:spPr>
          <a:xfrm rot="16200000" flipV="1">
            <a:off x="4986046" y="2733768"/>
            <a:ext cx="432048" cy="39604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形状 37"/>
          <p:cNvCxnSpPr>
            <a:endCxn id="34" idx="1"/>
          </p:cNvCxnSpPr>
          <p:nvPr/>
        </p:nvCxnSpPr>
        <p:spPr>
          <a:xfrm rot="5400000">
            <a:off x="4608004" y="1887674"/>
            <a:ext cx="1224136" cy="43204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7812360" y="3867894"/>
            <a:ext cx="144016" cy="43204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2" name="肘形连接符 41"/>
          <p:cNvCxnSpPr>
            <a:endCxn id="30" idx="1"/>
          </p:cNvCxnSpPr>
          <p:nvPr/>
        </p:nvCxnSpPr>
        <p:spPr>
          <a:xfrm rot="5400000" flipH="1" flipV="1">
            <a:off x="5292080" y="2715766"/>
            <a:ext cx="1368152" cy="72008"/>
          </a:xfrm>
          <a:prstGeom prst="bentConnector3">
            <a:avLst>
              <a:gd name="adj1" fmla="val 80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形状 44"/>
          <p:cNvCxnSpPr>
            <a:stCxn id="34" idx="3"/>
            <a:endCxn id="19" idx="2"/>
          </p:cNvCxnSpPr>
          <p:nvPr/>
        </p:nvCxnSpPr>
        <p:spPr>
          <a:xfrm rot="10800000">
            <a:off x="3815916" y="2283718"/>
            <a:ext cx="612068" cy="43204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五边形 45"/>
          <p:cNvSpPr/>
          <p:nvPr/>
        </p:nvSpPr>
        <p:spPr>
          <a:xfrm rot="5400000">
            <a:off x="6840252" y="2319722"/>
            <a:ext cx="504056" cy="57606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/>
              <a:t>电压采样</a:t>
            </a:r>
            <a:endParaRPr lang="zh-CN" altLang="en-US" sz="1000" dirty="0"/>
          </a:p>
        </p:txBody>
      </p:sp>
      <p:cxnSp>
        <p:nvCxnSpPr>
          <p:cNvPr id="50" name="直接箭头连接符 49"/>
          <p:cNvCxnSpPr>
            <a:endCxn id="46" idx="1"/>
          </p:cNvCxnSpPr>
          <p:nvPr/>
        </p:nvCxnSpPr>
        <p:spPr>
          <a:xfrm>
            <a:off x="7092280" y="1563638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形状 51"/>
          <p:cNvCxnSpPr>
            <a:endCxn id="53" idx="3"/>
          </p:cNvCxnSpPr>
          <p:nvPr/>
        </p:nvCxnSpPr>
        <p:spPr>
          <a:xfrm rot="5400000">
            <a:off x="5868144" y="2571750"/>
            <a:ext cx="1296144" cy="115212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五边形 52"/>
          <p:cNvSpPr/>
          <p:nvPr/>
        </p:nvSpPr>
        <p:spPr>
          <a:xfrm>
            <a:off x="5508104" y="3579862"/>
            <a:ext cx="432048" cy="43204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000" dirty="0" smtClean="0"/>
              <a:t>ADC</a:t>
            </a:r>
            <a:endParaRPr lang="zh-CN" altLang="en-US" sz="1000" dirty="0"/>
          </a:p>
        </p:txBody>
      </p:sp>
      <p:sp>
        <p:nvSpPr>
          <p:cNvPr id="70" name="TextBox 69"/>
          <p:cNvSpPr txBox="1"/>
          <p:nvPr/>
        </p:nvSpPr>
        <p:spPr>
          <a:xfrm>
            <a:off x="6012160" y="422793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电流采样</a:t>
            </a:r>
            <a:endParaRPr lang="zh-CN" altLang="en-US" sz="1200" dirty="0"/>
          </a:p>
        </p:txBody>
      </p:sp>
      <p:sp>
        <p:nvSpPr>
          <p:cNvPr id="71" name="五边形 70"/>
          <p:cNvSpPr/>
          <p:nvPr/>
        </p:nvSpPr>
        <p:spPr>
          <a:xfrm rot="5400000">
            <a:off x="7668344" y="1347614"/>
            <a:ext cx="504056" cy="36004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/>
              <a:t>BT+</a:t>
            </a:r>
            <a:endParaRPr lang="zh-CN" altLang="en-US" sz="1000" dirty="0"/>
          </a:p>
        </p:txBody>
      </p:sp>
      <p:sp>
        <p:nvSpPr>
          <p:cNvPr id="72" name="五边形 71"/>
          <p:cNvSpPr/>
          <p:nvPr/>
        </p:nvSpPr>
        <p:spPr>
          <a:xfrm rot="5400000">
            <a:off x="7668344" y="1851670"/>
            <a:ext cx="504056" cy="36004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/>
              <a:t>BT-</a:t>
            </a:r>
            <a:endParaRPr lang="zh-CN" altLang="en-US" sz="1000" dirty="0"/>
          </a:p>
        </p:txBody>
      </p:sp>
      <p:sp>
        <p:nvSpPr>
          <p:cNvPr id="77" name="TextBox 76"/>
          <p:cNvSpPr txBox="1"/>
          <p:nvPr/>
        </p:nvSpPr>
        <p:spPr>
          <a:xfrm>
            <a:off x="8532440" y="1923678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温度采样</a:t>
            </a:r>
            <a:endParaRPr lang="zh-CN" altLang="en-US" sz="1200" dirty="0"/>
          </a:p>
        </p:txBody>
      </p:sp>
      <p:sp>
        <p:nvSpPr>
          <p:cNvPr id="78" name="流程图: 合并 77"/>
          <p:cNvSpPr/>
          <p:nvPr/>
        </p:nvSpPr>
        <p:spPr>
          <a:xfrm>
            <a:off x="7740352" y="4443958"/>
            <a:ext cx="288032" cy="216024"/>
          </a:xfrm>
          <a:prstGeom prst="flowChartMerg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五边形 79"/>
          <p:cNvSpPr/>
          <p:nvPr/>
        </p:nvSpPr>
        <p:spPr>
          <a:xfrm rot="16200000">
            <a:off x="4932040" y="4155926"/>
            <a:ext cx="432048" cy="43204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1000" dirty="0" smtClean="0"/>
              <a:t>运放</a:t>
            </a:r>
            <a:endParaRPr lang="zh-CN" altLang="en-US" sz="1000" dirty="0"/>
          </a:p>
        </p:txBody>
      </p:sp>
      <p:cxnSp>
        <p:nvCxnSpPr>
          <p:cNvPr id="88" name="形状 87"/>
          <p:cNvCxnSpPr>
            <a:stCxn id="80" idx="3"/>
            <a:endCxn id="53" idx="1"/>
          </p:cNvCxnSpPr>
          <p:nvPr/>
        </p:nvCxnSpPr>
        <p:spPr>
          <a:xfrm rot="5400000" flipH="1" flipV="1">
            <a:off x="5148064" y="3795886"/>
            <a:ext cx="360040" cy="36004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肘形连接符 93"/>
          <p:cNvCxnSpPr/>
          <p:nvPr/>
        </p:nvCxnSpPr>
        <p:spPr>
          <a:xfrm rot="10800000" flipV="1">
            <a:off x="5220072" y="3723878"/>
            <a:ext cx="2664296" cy="756084"/>
          </a:xfrm>
          <a:prstGeom prst="bentConnector3">
            <a:avLst>
              <a:gd name="adj1" fmla="val 1949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形状 96"/>
          <p:cNvCxnSpPr>
            <a:stCxn id="73" idx="3"/>
          </p:cNvCxnSpPr>
          <p:nvPr/>
        </p:nvCxnSpPr>
        <p:spPr>
          <a:xfrm flipH="1">
            <a:off x="7092280" y="1779662"/>
            <a:ext cx="1224136" cy="1728192"/>
          </a:xfrm>
          <a:prstGeom prst="bentConnector4">
            <a:avLst>
              <a:gd name="adj1" fmla="val -18674"/>
              <a:gd name="adj2" fmla="val 7083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椭圆 97"/>
          <p:cNvSpPr/>
          <p:nvPr/>
        </p:nvSpPr>
        <p:spPr>
          <a:xfrm>
            <a:off x="2555776" y="3723878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2555776" y="3291830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2555776" y="4155926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左箭头 101"/>
          <p:cNvSpPr/>
          <p:nvPr/>
        </p:nvSpPr>
        <p:spPr>
          <a:xfrm>
            <a:off x="3131840" y="3723878"/>
            <a:ext cx="432048" cy="432048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TextBox 102"/>
          <p:cNvSpPr txBox="1"/>
          <p:nvPr/>
        </p:nvSpPr>
        <p:spPr>
          <a:xfrm>
            <a:off x="179512" y="1707654"/>
            <a:ext cx="32758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KF8F4232</a:t>
            </a:r>
            <a:r>
              <a:rPr lang="zh-CN" altLang="en-US" sz="16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具备</a:t>
            </a:r>
            <a:r>
              <a:rPr lang="en-US" altLang="zh-CN" sz="16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5bit  DAC</a:t>
            </a:r>
            <a:r>
              <a:rPr lang="zh-CN" altLang="en-US" sz="16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模块，可以精确调整电源反馈信号，更加细分线性地调整充电电压，同时芯片内部集成的运算放大器，可以对小信号进行放大采样。</a:t>
            </a:r>
            <a:endParaRPr lang="zh-CN" altLang="en-US" sz="16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BDDC21-C83B-450C-80C0-C5B2BC618530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电动工具主控板</a:t>
            </a:r>
            <a:endParaRPr lang="en-US" altLang="zh-CN" sz="2800" b="1" dirty="0" smtClean="0">
              <a:solidFill>
                <a:srgbClr val="0070C0"/>
              </a:solidFill>
              <a:latin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sz="1800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电机调速控制</a:t>
            </a:r>
            <a:endParaRPr lang="en-US" altLang="zh-CN" sz="1800" dirty="0" smtClean="0">
              <a:solidFill>
                <a:srgbClr val="0070C0"/>
              </a:solidFill>
              <a:latin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</a:rPr>
              <a:t>过</a:t>
            </a:r>
            <a:r>
              <a:rPr lang="zh-CN" altLang="en-US" sz="1800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温保护</a:t>
            </a:r>
            <a:endParaRPr lang="en-US" altLang="zh-CN" sz="1800" dirty="0" smtClean="0">
              <a:solidFill>
                <a:srgbClr val="0070C0"/>
              </a:solidFill>
              <a:latin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800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过放保护</a:t>
            </a:r>
            <a:endParaRPr lang="en-US" altLang="zh-CN" sz="1800" dirty="0" smtClean="0">
              <a:solidFill>
                <a:srgbClr val="0070C0"/>
              </a:solidFill>
              <a:latin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800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电机电压监测</a:t>
            </a:r>
            <a:endParaRPr lang="en-US" altLang="zh-CN" sz="1800" dirty="0" smtClean="0">
              <a:solidFill>
                <a:srgbClr val="0070C0"/>
              </a:solidFill>
              <a:latin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1800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LED</a:t>
            </a:r>
            <a:r>
              <a:rPr lang="zh-CN" altLang="en-US" sz="1800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状态显示</a:t>
            </a:r>
            <a:endParaRPr lang="en-US" altLang="zh-CN" sz="1800" dirty="0" smtClean="0">
              <a:solidFill>
                <a:srgbClr val="0070C0"/>
              </a:solidFill>
              <a:latin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altLang="zh-CN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KF8F3132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应用于电</a:t>
            </a: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</a:rPr>
              <a:t>动工具控制板</a:t>
            </a:r>
          </a:p>
        </p:txBody>
      </p:sp>
      <p:pic>
        <p:nvPicPr>
          <p:cNvPr id="5122" name="Picture 2" descr="IMG_20170704_1731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73018" y="694666"/>
            <a:ext cx="2327892" cy="363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Marwin\Pictures\timg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95686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1734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BDDC21-C83B-450C-80C0-C5B2BC618530}" type="slidenum">
              <a:rPr lang="zh-CN" altLang="en-US" smtClean="0"/>
              <a:pPr/>
              <a:t>25</a:t>
            </a:fld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279" y="957859"/>
            <a:ext cx="8215370" cy="321471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40V</a:t>
            </a: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电动工具控制板方案</a:t>
            </a:r>
            <a:endParaRPr lang="en-US" altLang="zh-CN" sz="2400" b="1" dirty="0" smtClean="0">
              <a:solidFill>
                <a:srgbClr val="0070C0"/>
              </a:solidFill>
              <a:latin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KF8F3132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应用于电动工具控制板</a:t>
            </a:r>
            <a:endParaRPr lang="zh-CN" altLang="en-US" sz="28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131840" y="1779662"/>
            <a:ext cx="792088" cy="8640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 smtClean="0"/>
              <a:t>         BT+</a:t>
            </a:r>
          </a:p>
          <a:p>
            <a:pPr algn="ctr"/>
            <a:r>
              <a:rPr lang="en-US" altLang="zh-CN" sz="1100" dirty="0" smtClean="0"/>
              <a:t>40V NTC</a:t>
            </a:r>
          </a:p>
          <a:p>
            <a:pPr algn="ctr"/>
            <a:r>
              <a:rPr lang="en-US" altLang="zh-CN" sz="1100" dirty="0" smtClean="0"/>
              <a:t>          BT-</a:t>
            </a:r>
            <a:endParaRPr lang="zh-CN" altLang="en-US" sz="1100" dirty="0"/>
          </a:p>
        </p:txBody>
      </p:sp>
      <p:cxnSp>
        <p:nvCxnSpPr>
          <p:cNvPr id="9" name="肘形连接符 8"/>
          <p:cNvCxnSpPr>
            <a:stCxn id="5" idx="3"/>
          </p:cNvCxnSpPr>
          <p:nvPr/>
        </p:nvCxnSpPr>
        <p:spPr>
          <a:xfrm>
            <a:off x="3923928" y="2211710"/>
            <a:ext cx="504056" cy="50405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3995936" y="2715766"/>
            <a:ext cx="864096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/>
              <a:t>电池过温保护</a:t>
            </a:r>
            <a:endParaRPr lang="zh-CN" altLang="en-US" sz="1100" dirty="0"/>
          </a:p>
        </p:txBody>
      </p:sp>
      <p:sp>
        <p:nvSpPr>
          <p:cNvPr id="13" name="圆角矩形 12"/>
          <p:cNvSpPr/>
          <p:nvPr/>
        </p:nvSpPr>
        <p:spPr>
          <a:xfrm>
            <a:off x="4067944" y="3507854"/>
            <a:ext cx="4608512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r>
              <a:rPr lang="en-US" altLang="zh-CN" dirty="0" smtClean="0"/>
              <a:t>KF8F3132-SSOP20</a:t>
            </a:r>
            <a:endParaRPr lang="zh-CN" altLang="en-US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3923928" y="1995686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4860032" y="1995685"/>
            <a:ext cx="388843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4572000" y="1779662"/>
            <a:ext cx="28803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220072" y="199568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4788024" y="2211710"/>
            <a:ext cx="864096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/>
              <a:t>电源稳压</a:t>
            </a:r>
            <a:endParaRPr lang="zh-CN" altLang="en-US" sz="1100" dirty="0"/>
          </a:p>
        </p:txBody>
      </p:sp>
      <p:cxnSp>
        <p:nvCxnSpPr>
          <p:cNvPr id="26" name="直接箭头连接符 25"/>
          <p:cNvCxnSpPr>
            <a:stCxn id="24" idx="2"/>
          </p:cNvCxnSpPr>
          <p:nvPr/>
        </p:nvCxnSpPr>
        <p:spPr>
          <a:xfrm>
            <a:off x="5220072" y="264375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5796136" y="1995686"/>
            <a:ext cx="0" cy="16058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5364088" y="2913788"/>
            <a:ext cx="864096" cy="3240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/>
              <a:t>过放监测</a:t>
            </a:r>
            <a:endParaRPr lang="zh-CN" altLang="en-US" sz="1100" dirty="0"/>
          </a:p>
        </p:txBody>
      </p:sp>
      <p:sp>
        <p:nvSpPr>
          <p:cNvPr id="4096" name="椭圆 4095"/>
          <p:cNvSpPr/>
          <p:nvPr/>
        </p:nvSpPr>
        <p:spPr>
          <a:xfrm>
            <a:off x="6444208" y="1779662"/>
            <a:ext cx="432048" cy="4320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</a:t>
            </a:r>
            <a:endParaRPr lang="zh-CN" altLang="en-US" dirty="0"/>
          </a:p>
        </p:txBody>
      </p:sp>
      <p:cxnSp>
        <p:nvCxnSpPr>
          <p:cNvPr id="4099" name="直接箭头连接符 4098"/>
          <p:cNvCxnSpPr/>
          <p:nvPr/>
        </p:nvCxnSpPr>
        <p:spPr>
          <a:xfrm>
            <a:off x="6372200" y="1995686"/>
            <a:ext cx="0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1" name="直接箭头连接符 4100"/>
          <p:cNvCxnSpPr/>
          <p:nvPr/>
        </p:nvCxnSpPr>
        <p:spPr>
          <a:xfrm>
            <a:off x="6948264" y="1995686"/>
            <a:ext cx="0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" name="矩形 4101"/>
          <p:cNvSpPr/>
          <p:nvPr/>
        </p:nvSpPr>
        <p:spPr>
          <a:xfrm>
            <a:off x="6048164" y="2463738"/>
            <a:ext cx="1188132" cy="3240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/>
              <a:t>电机电压监测</a:t>
            </a:r>
            <a:endParaRPr lang="zh-CN" altLang="en-US" sz="1100" dirty="0"/>
          </a:p>
        </p:txBody>
      </p:sp>
      <p:sp>
        <p:nvSpPr>
          <p:cNvPr id="4105" name="五边形 4104"/>
          <p:cNvSpPr/>
          <p:nvPr/>
        </p:nvSpPr>
        <p:spPr>
          <a:xfrm rot="16200000">
            <a:off x="7254299" y="1977684"/>
            <a:ext cx="468052" cy="504056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100" dirty="0" smtClean="0"/>
              <a:t>MOS</a:t>
            </a:r>
            <a:endParaRPr lang="zh-CN" altLang="en-US" sz="1100" dirty="0"/>
          </a:p>
        </p:txBody>
      </p:sp>
      <p:cxnSp>
        <p:nvCxnSpPr>
          <p:cNvPr id="4107" name="直接箭头连接符 4106"/>
          <p:cNvCxnSpPr>
            <a:stCxn id="4105" idx="1"/>
          </p:cNvCxnSpPr>
          <p:nvPr/>
        </p:nvCxnSpPr>
        <p:spPr>
          <a:xfrm>
            <a:off x="7488325" y="2463738"/>
            <a:ext cx="10426" cy="1079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0" name="矩形 4109"/>
          <p:cNvSpPr/>
          <p:nvPr/>
        </p:nvSpPr>
        <p:spPr>
          <a:xfrm>
            <a:off x="7116980" y="2900286"/>
            <a:ext cx="763543" cy="3645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 smtClean="0"/>
              <a:t>MOS</a:t>
            </a:r>
            <a:r>
              <a:rPr lang="zh-CN" altLang="en-US" sz="1100" dirty="0" smtClean="0"/>
              <a:t>过温</a:t>
            </a:r>
            <a:endParaRPr lang="en-US" altLang="zh-CN" sz="1100" dirty="0" smtClean="0"/>
          </a:p>
          <a:p>
            <a:pPr algn="ctr"/>
            <a:r>
              <a:rPr lang="zh-CN" altLang="en-US" sz="1100" dirty="0" smtClean="0"/>
              <a:t>保护</a:t>
            </a:r>
            <a:endParaRPr lang="zh-CN" altLang="en-US" sz="1100" dirty="0"/>
          </a:p>
        </p:txBody>
      </p:sp>
      <p:cxnSp>
        <p:nvCxnSpPr>
          <p:cNvPr id="4113" name="肘形连接符 4112"/>
          <p:cNvCxnSpPr>
            <a:stCxn id="4149" idx="0"/>
            <a:endCxn id="4105" idx="2"/>
          </p:cNvCxnSpPr>
          <p:nvPr/>
        </p:nvCxnSpPr>
        <p:spPr>
          <a:xfrm rot="5400000" flipH="1" flipV="1">
            <a:off x="6644885" y="2506089"/>
            <a:ext cx="1254831" cy="936105"/>
          </a:xfrm>
          <a:prstGeom prst="bentConnector4">
            <a:avLst>
              <a:gd name="adj1" fmla="val 44620"/>
              <a:gd name="adj2" fmla="val 124420"/>
            </a:avLst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23" name="直接连接符 4122"/>
          <p:cNvCxnSpPr>
            <a:stCxn id="5" idx="2"/>
          </p:cNvCxnSpPr>
          <p:nvPr/>
        </p:nvCxnSpPr>
        <p:spPr>
          <a:xfrm>
            <a:off x="3527884" y="2643758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7" name="直接连接符 4126"/>
          <p:cNvCxnSpPr/>
          <p:nvPr/>
        </p:nvCxnSpPr>
        <p:spPr>
          <a:xfrm>
            <a:off x="3527884" y="4515966"/>
            <a:ext cx="52205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9" name="直接连接符 4128"/>
          <p:cNvCxnSpPr/>
          <p:nvPr/>
        </p:nvCxnSpPr>
        <p:spPr>
          <a:xfrm flipV="1">
            <a:off x="8748464" y="1995685"/>
            <a:ext cx="0" cy="2520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1" name="减号 4130"/>
          <p:cNvSpPr/>
          <p:nvPr/>
        </p:nvSpPr>
        <p:spPr>
          <a:xfrm>
            <a:off x="8316416" y="1887673"/>
            <a:ext cx="360040" cy="216024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34" name="矩形 4133"/>
          <p:cNvSpPr/>
          <p:nvPr/>
        </p:nvSpPr>
        <p:spPr>
          <a:xfrm>
            <a:off x="8100392" y="2751769"/>
            <a:ext cx="504056" cy="324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/>
              <a:t>电流采样</a:t>
            </a:r>
            <a:endParaRPr lang="zh-CN" altLang="en-US" sz="1100" dirty="0"/>
          </a:p>
        </p:txBody>
      </p:sp>
      <p:sp>
        <p:nvSpPr>
          <p:cNvPr id="4135" name="五边形 4134"/>
          <p:cNvSpPr/>
          <p:nvPr/>
        </p:nvSpPr>
        <p:spPr>
          <a:xfrm rot="5400000">
            <a:off x="4961937" y="3211619"/>
            <a:ext cx="516270" cy="1296144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sz="1200" dirty="0" smtClean="0"/>
              <a:t>12bitADC</a:t>
            </a:r>
            <a:endParaRPr lang="zh-CN" altLang="en-US" sz="1200" dirty="0"/>
          </a:p>
        </p:txBody>
      </p:sp>
      <p:sp>
        <p:nvSpPr>
          <p:cNvPr id="4138" name="等腰三角形 4137"/>
          <p:cNvSpPr/>
          <p:nvPr/>
        </p:nvSpPr>
        <p:spPr>
          <a:xfrm rot="16200000">
            <a:off x="7362834" y="3561337"/>
            <a:ext cx="756084" cy="719032"/>
          </a:xfrm>
          <a:prstGeom prst="triangle">
            <a:avLst>
              <a:gd name="adj" fmla="val 5100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altLang="zh-CN" sz="1200" dirty="0" smtClean="0"/>
              <a:t>OP</a:t>
            </a:r>
            <a:endParaRPr lang="zh-CN" altLang="en-US" sz="1200" dirty="0"/>
          </a:p>
        </p:txBody>
      </p:sp>
      <p:cxnSp>
        <p:nvCxnSpPr>
          <p:cNvPr id="4142" name="直接箭头连接符 4141"/>
          <p:cNvCxnSpPr/>
          <p:nvPr/>
        </p:nvCxnSpPr>
        <p:spPr>
          <a:xfrm>
            <a:off x="8315462" y="1995686"/>
            <a:ext cx="0" cy="7560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4" name="肘形连接符 4143"/>
          <p:cNvCxnSpPr>
            <a:stCxn id="4134" idx="2"/>
            <a:endCxn id="4138" idx="3"/>
          </p:cNvCxnSpPr>
          <p:nvPr/>
        </p:nvCxnSpPr>
        <p:spPr>
          <a:xfrm rot="5400000">
            <a:off x="7807693" y="3368505"/>
            <a:ext cx="837426" cy="25202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49" name="矩形 4148"/>
          <p:cNvSpPr/>
          <p:nvPr/>
        </p:nvSpPr>
        <p:spPr>
          <a:xfrm>
            <a:off x="6444208" y="3601556"/>
            <a:ext cx="720080" cy="31929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PWM</a:t>
            </a:r>
            <a:endParaRPr lang="zh-CN" altLang="en-US" dirty="0"/>
          </a:p>
        </p:txBody>
      </p:sp>
      <p:cxnSp>
        <p:nvCxnSpPr>
          <p:cNvPr id="4154" name="肘形连接符 4153"/>
          <p:cNvCxnSpPr>
            <a:stCxn id="4102" idx="2"/>
          </p:cNvCxnSpPr>
          <p:nvPr/>
        </p:nvCxnSpPr>
        <p:spPr>
          <a:xfrm rot="5400000">
            <a:off x="5768472" y="2887446"/>
            <a:ext cx="973430" cy="774086"/>
          </a:xfrm>
          <a:prstGeom prst="bentConnector3">
            <a:avLst>
              <a:gd name="adj1" fmla="val 100099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57" name="肘形连接符 4156"/>
          <p:cNvCxnSpPr>
            <a:stCxn id="4110" idx="2"/>
          </p:cNvCxnSpPr>
          <p:nvPr/>
        </p:nvCxnSpPr>
        <p:spPr>
          <a:xfrm rot="5400000">
            <a:off x="6507267" y="2769719"/>
            <a:ext cx="496378" cy="148659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62" name="肘形连接符 4161"/>
          <p:cNvCxnSpPr>
            <a:stCxn id="10" idx="2"/>
            <a:endCxn id="4135" idx="2"/>
          </p:cNvCxnSpPr>
          <p:nvPr/>
        </p:nvCxnSpPr>
        <p:spPr>
          <a:xfrm rot="16200000" flipH="1">
            <a:off x="4172583" y="3331207"/>
            <a:ext cx="654818" cy="14401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0" name="十二边形 99"/>
          <p:cNvSpPr/>
          <p:nvPr/>
        </p:nvSpPr>
        <p:spPr>
          <a:xfrm>
            <a:off x="3100204" y="3637690"/>
            <a:ext cx="316632" cy="326302"/>
          </a:xfrm>
          <a:prstGeom prst="dodec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十二边形 100"/>
          <p:cNvSpPr/>
          <p:nvPr/>
        </p:nvSpPr>
        <p:spPr>
          <a:xfrm>
            <a:off x="3100204" y="4020952"/>
            <a:ext cx="316632" cy="32630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64" name="圆角矩形 4163"/>
          <p:cNvSpPr/>
          <p:nvPr/>
        </p:nvSpPr>
        <p:spPr>
          <a:xfrm>
            <a:off x="2440360" y="3639641"/>
            <a:ext cx="547464" cy="68353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/>
              <a:t>电子调速开关</a:t>
            </a:r>
            <a:endParaRPr lang="zh-CN" altLang="en-US" sz="1100" dirty="0"/>
          </a:p>
        </p:txBody>
      </p:sp>
      <p:sp>
        <p:nvSpPr>
          <p:cNvPr id="4165" name="左右箭头 4164"/>
          <p:cNvSpPr/>
          <p:nvPr/>
        </p:nvSpPr>
        <p:spPr>
          <a:xfrm>
            <a:off x="2987824" y="3859691"/>
            <a:ext cx="1080120" cy="258136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66" name="TextBox 4165"/>
          <p:cNvSpPr txBox="1"/>
          <p:nvPr/>
        </p:nvSpPr>
        <p:spPr>
          <a:xfrm>
            <a:off x="179512" y="1491630"/>
            <a:ext cx="23762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KF8F3132</a:t>
            </a:r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内部集成运算放大器和模拟比较器，同时带有</a:t>
            </a:r>
            <a:r>
              <a:rPr lang="en-US" altLang="zh-CN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ECCP</a:t>
            </a:r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模块，</a:t>
            </a:r>
            <a:r>
              <a:rPr lang="en-US" altLang="zh-CN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12BitADC</a:t>
            </a:r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，硬件乘除法器，可以应对电动机类产品的复杂控制过程。</a:t>
            </a:r>
            <a:endParaRPr lang="zh-CN" altLang="en-US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68" name="直接箭头连接符 4167"/>
          <p:cNvCxnSpPr/>
          <p:nvPr/>
        </p:nvCxnSpPr>
        <p:spPr>
          <a:xfrm flipH="1">
            <a:off x="5796136" y="3913232"/>
            <a:ext cx="1585224" cy="7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4507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BDDC21-C83B-450C-80C0-C5B2BC618530}" type="slidenum">
              <a:rPr lang="zh-CN" altLang="en-US" smtClean="0"/>
              <a:pPr/>
              <a:t>26</a:t>
            </a:fld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915566"/>
            <a:ext cx="8352928" cy="3214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1800" b="1" dirty="0" err="1" smtClean="0">
                <a:solidFill>
                  <a:srgbClr val="0070C0"/>
                </a:solidFill>
                <a:latin typeface="微软雅黑" pitchFamily="34" charset="-122"/>
              </a:rPr>
              <a:t>ChipON</a:t>
            </a:r>
            <a:r>
              <a:rPr lang="zh-CN" altLang="en-US" sz="1800" b="1" dirty="0" smtClean="0">
                <a:solidFill>
                  <a:srgbClr val="0070C0"/>
                </a:solidFill>
                <a:latin typeface="微软雅黑" pitchFamily="34" charset="-122"/>
              </a:rPr>
              <a:t>早于</a:t>
            </a:r>
            <a:r>
              <a:rPr lang="en-US" altLang="zh-CN" sz="1800" b="1" dirty="0" smtClean="0">
                <a:solidFill>
                  <a:srgbClr val="0070C0"/>
                </a:solidFill>
                <a:latin typeface="微软雅黑" pitchFamily="34" charset="-122"/>
              </a:rPr>
              <a:t>2010</a:t>
            </a:r>
            <a:r>
              <a:rPr lang="zh-CN" altLang="en-US" sz="1800" b="1" dirty="0" smtClean="0">
                <a:solidFill>
                  <a:srgbClr val="0070C0"/>
                </a:solidFill>
                <a:latin typeface="微软雅黑" pitchFamily="34" charset="-122"/>
              </a:rPr>
              <a:t>年便推出自己的</a:t>
            </a:r>
            <a:r>
              <a:rPr lang="en-US" altLang="zh-CN" sz="1800" b="1" dirty="0" smtClean="0">
                <a:solidFill>
                  <a:srgbClr val="0070C0"/>
                </a:solidFill>
                <a:latin typeface="微软雅黑" pitchFamily="34" charset="-122"/>
              </a:rPr>
              <a:t>BLDC</a:t>
            </a:r>
            <a:r>
              <a:rPr lang="zh-CN" altLang="en-US" sz="1800" b="1" dirty="0" smtClean="0">
                <a:solidFill>
                  <a:srgbClr val="0070C0"/>
                </a:solidFill>
                <a:latin typeface="微软雅黑" pitchFamily="34" charset="-122"/>
              </a:rPr>
              <a:t>电机控制方案；</a:t>
            </a:r>
            <a:r>
              <a:rPr lang="en-US" altLang="zh-CN" sz="1800" b="1" dirty="0" smtClean="0">
                <a:solidFill>
                  <a:srgbClr val="0070C0"/>
                </a:solidFill>
                <a:latin typeface="微软雅黑" pitchFamily="34" charset="-122"/>
              </a:rPr>
              <a:t>KF8S1011</a:t>
            </a:r>
            <a:r>
              <a:rPr lang="zh-CN" altLang="en-US" sz="1800" b="1" dirty="0" smtClean="0">
                <a:solidFill>
                  <a:srgbClr val="0070C0"/>
                </a:solidFill>
                <a:latin typeface="微软雅黑" pitchFamily="34" charset="-122"/>
              </a:rPr>
              <a:t>和</a:t>
            </a:r>
            <a:endParaRPr lang="en-US" altLang="zh-CN" sz="1800" b="1" dirty="0" smtClean="0">
              <a:solidFill>
                <a:srgbClr val="0070C0"/>
              </a:solidFill>
              <a:latin typeface="微软雅黑" pitchFamily="34" charset="-122"/>
            </a:endParaRPr>
          </a:p>
          <a:p>
            <a:pPr>
              <a:buNone/>
            </a:pPr>
            <a:r>
              <a:rPr lang="en-US" altLang="zh-CN" sz="1800" b="1" dirty="0" smtClean="0">
                <a:solidFill>
                  <a:srgbClr val="0070C0"/>
                </a:solidFill>
                <a:latin typeface="微软雅黑" pitchFamily="34" charset="-122"/>
              </a:rPr>
              <a:t>KF8F4158</a:t>
            </a:r>
            <a:r>
              <a:rPr lang="zh-CN" altLang="en-US" sz="1800" b="1" dirty="0" smtClean="0">
                <a:solidFill>
                  <a:srgbClr val="0070C0"/>
                </a:solidFill>
                <a:latin typeface="微软雅黑" pitchFamily="34" charset="-122"/>
              </a:rPr>
              <a:t>可以生成带死区控制的三相六线方波信号，用于控制</a:t>
            </a:r>
            <a:r>
              <a:rPr lang="en-US" altLang="zh-CN" sz="1800" b="1" dirty="0" smtClean="0">
                <a:solidFill>
                  <a:srgbClr val="0070C0"/>
                </a:solidFill>
                <a:latin typeface="微软雅黑" pitchFamily="34" charset="-122"/>
              </a:rPr>
              <a:t>BLDC</a:t>
            </a:r>
            <a:r>
              <a:rPr lang="zh-CN" altLang="en-US" sz="1800" b="1" dirty="0" smtClean="0">
                <a:solidFill>
                  <a:srgbClr val="0070C0"/>
                </a:solidFill>
                <a:latin typeface="微软雅黑" pitchFamily="34" charset="-122"/>
              </a:rPr>
              <a:t>的运转。除</a:t>
            </a:r>
            <a:endParaRPr lang="en-US" altLang="zh-CN" sz="1800" b="1" dirty="0" smtClean="0">
              <a:solidFill>
                <a:srgbClr val="0070C0"/>
              </a:solidFill>
              <a:latin typeface="微软雅黑" pitchFamily="34" charset="-122"/>
            </a:endParaRPr>
          </a:p>
          <a:p>
            <a:pPr>
              <a:buNone/>
            </a:pPr>
            <a:r>
              <a:rPr lang="zh-CN" altLang="en-US" sz="1800" b="1" dirty="0" smtClean="0">
                <a:solidFill>
                  <a:srgbClr val="0070C0"/>
                </a:solidFill>
                <a:latin typeface="微软雅黑" pitchFamily="34" charset="-122"/>
              </a:rPr>
              <a:t>此以外，芯片内置多类型模拟外设用于</a:t>
            </a:r>
            <a:r>
              <a:rPr lang="en-US" altLang="zh-CN" sz="1800" b="1" dirty="0" smtClean="0">
                <a:solidFill>
                  <a:srgbClr val="0070C0"/>
                </a:solidFill>
                <a:latin typeface="微软雅黑" pitchFamily="34" charset="-122"/>
              </a:rPr>
              <a:t>BLDC</a:t>
            </a:r>
            <a:r>
              <a:rPr lang="zh-CN" altLang="en-US" sz="1800" b="1" dirty="0" smtClean="0">
                <a:solidFill>
                  <a:srgbClr val="0070C0"/>
                </a:solidFill>
                <a:latin typeface="微软雅黑" pitchFamily="34" charset="-122"/>
              </a:rPr>
              <a:t>运转时的保护</a:t>
            </a:r>
            <a:endParaRPr lang="zh-CN" altLang="en-US" sz="1800" b="1" dirty="0">
              <a:solidFill>
                <a:srgbClr val="0070C0"/>
              </a:solidFill>
              <a:latin typeface="微软雅黑" pitchFamily="3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 err="1" smtClean="0">
                <a:solidFill>
                  <a:srgbClr val="0070C0"/>
                </a:solidFill>
                <a:latin typeface="微软雅黑" pitchFamily="34" charset="-122"/>
              </a:rPr>
              <a:t>ChipON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itchFamily="34" charset="-122"/>
              </a:rPr>
              <a:t>用于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itchFamily="34" charset="-122"/>
              </a:rPr>
              <a:t>BLDC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itchFamily="34" charset="-122"/>
              </a:rPr>
              <a:t>控制方案</a:t>
            </a:r>
            <a:endParaRPr lang="zh-CN" altLang="en-US" sz="2800" b="1" dirty="0">
              <a:solidFill>
                <a:srgbClr val="0070C0"/>
              </a:solidFill>
              <a:latin typeface="微软雅黑" pitchFamily="34" charset="-122"/>
            </a:endParaRPr>
          </a:p>
        </p:txBody>
      </p:sp>
      <p:pic>
        <p:nvPicPr>
          <p:cNvPr id="5" name="图片 4" descr="未标题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3520" y="1950047"/>
            <a:ext cx="4068960" cy="275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859782"/>
            <a:ext cx="648072" cy="60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111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283718"/>
            <a:ext cx="1685216" cy="1732028"/>
          </a:xfrm>
          <a:prstGeom prst="rect">
            <a:avLst/>
          </a:prstGeom>
        </p:spPr>
      </p:pic>
      <p:pic>
        <p:nvPicPr>
          <p:cNvPr id="8" name="图片 7" descr="222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2427734"/>
            <a:ext cx="1705782" cy="1736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BDDC21-C83B-450C-80C0-C5B2BC618530}" type="slidenum">
              <a:rPr lang="zh-CN" altLang="en-US" smtClean="0"/>
              <a:pPr/>
              <a:t>27</a:t>
            </a:fld>
            <a:endParaRPr lang="zh-CN" alt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9068" y="698158"/>
            <a:ext cx="5784356" cy="2343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5177" y="3104758"/>
            <a:ext cx="5402846" cy="1762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左箭头标注 12"/>
          <p:cNvSpPr/>
          <p:nvPr/>
        </p:nvSpPr>
        <p:spPr>
          <a:xfrm>
            <a:off x="7480300" y="3819525"/>
            <a:ext cx="1193800" cy="735806"/>
          </a:xfrm>
          <a:prstGeom prst="leftArrow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死区</a:t>
            </a:r>
            <a:endPara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延时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标题占位符 1"/>
          <p:cNvSpPr>
            <a:spLocks noGrp="1"/>
          </p:cNvSpPr>
          <p:nvPr>
            <p:ph type="title"/>
          </p:nvPr>
        </p:nvSpPr>
        <p:spPr>
          <a:xfrm>
            <a:off x="3059832" y="0"/>
            <a:ext cx="5914279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</a:rPr>
              <a:t>带死区延时三相</a:t>
            </a:r>
            <a:r>
              <a:rPr lang="en-US" altLang="zh-CN" sz="2800" b="1" dirty="0">
                <a:solidFill>
                  <a:srgbClr val="0070C0"/>
                </a:solidFill>
                <a:latin typeface="微软雅黑" panose="020B0503020204020204" pitchFamily="34" charset="-122"/>
              </a:rPr>
              <a:t>PWM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左箭头标注 11"/>
          <p:cNvSpPr/>
          <p:nvPr/>
        </p:nvSpPr>
        <p:spPr>
          <a:xfrm>
            <a:off x="7467600" y="1257301"/>
            <a:ext cx="1346200" cy="735806"/>
          </a:xfrm>
          <a:prstGeom prst="leftArrow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增强型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PWM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93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BDDC21-C83B-450C-80C0-C5B2BC618530}" type="slidenum">
              <a:rPr lang="zh-CN" altLang="en-US" smtClean="0"/>
              <a:pPr/>
              <a:t>28</a:t>
            </a:fld>
            <a:endParaRPr lang="zh-CN" altLang="en-US" dirty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39676"/>
            <a:ext cx="3888432" cy="2471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标题占位符 1"/>
          <p:cNvSpPr>
            <a:spLocks noGrp="1"/>
          </p:cNvSpPr>
          <p:nvPr>
            <p:ph type="title"/>
          </p:nvPr>
        </p:nvSpPr>
        <p:spPr>
          <a:xfrm>
            <a:off x="2872609" y="0"/>
            <a:ext cx="5914279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</a:rPr>
              <a:t>内置无</a:t>
            </a:r>
            <a:r>
              <a:rPr lang="en-US" altLang="zh-CN" sz="2800" b="1" dirty="0">
                <a:solidFill>
                  <a:srgbClr val="0070C0"/>
                </a:solidFill>
                <a:latin typeface="微软雅黑" panose="020B0503020204020204" pitchFamily="34" charset="-122"/>
              </a:rPr>
              <a:t>Hall</a:t>
            </a: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</a:rPr>
              <a:t>检测阵列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766976" y="3507854"/>
            <a:ext cx="2857520" cy="375050"/>
          </a:xfrm>
          <a:prstGeom prst="roundRect">
            <a:avLst/>
          </a:prstGeom>
          <a:solidFill>
            <a:srgbClr val="D81F19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反电动势过零比较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1711" y="843558"/>
            <a:ext cx="4308923" cy="2151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圆角矩形 6"/>
          <p:cNvSpPr/>
          <p:nvPr/>
        </p:nvSpPr>
        <p:spPr>
          <a:xfrm>
            <a:off x="4997412" y="3320329"/>
            <a:ext cx="2857520" cy="375050"/>
          </a:xfrm>
          <a:prstGeom prst="roundRect">
            <a:avLst/>
          </a:prstGeom>
          <a:solidFill>
            <a:srgbClr val="D81F19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内置比较器电流过流保护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67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BDDC21-C83B-450C-80C0-C5B2BC618530}" type="slidenum">
              <a:rPr lang="zh-CN" altLang="en-US" smtClean="0"/>
              <a:pPr/>
              <a:t>29</a:t>
            </a:fld>
            <a:endParaRPr lang="zh-CN" altLang="en-US" dirty="0"/>
          </a:p>
        </p:txBody>
      </p:sp>
      <p:graphicFrame>
        <p:nvGraphicFramePr>
          <p:cNvPr id="3481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04491950"/>
              </p:ext>
            </p:extLst>
          </p:nvPr>
        </p:nvGraphicFramePr>
        <p:xfrm>
          <a:off x="5076056" y="843558"/>
          <a:ext cx="3528391" cy="1568854"/>
        </p:xfrm>
        <a:graphic>
          <a:graphicData uri="http://schemas.openxmlformats.org/presentationml/2006/ole">
            <p:oleObj spid="_x0000_s6228" name="Visio" r:id="rId3" imgW="6064714" imgH="3770251" progId="">
              <p:embed/>
            </p:oleObj>
          </a:graphicData>
        </a:graphic>
      </p:graphicFrame>
      <p:sp>
        <p:nvSpPr>
          <p:cNvPr id="6" name="标题占位符 1"/>
          <p:cNvSpPr txBox="1">
            <a:spLocks/>
          </p:cNvSpPr>
          <p:nvPr/>
        </p:nvSpPr>
        <p:spPr>
          <a:xfrm>
            <a:off x="2749777" y="0"/>
            <a:ext cx="5914279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BLDC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应</a:t>
            </a: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用电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路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71600" y="2330616"/>
            <a:ext cx="3528392" cy="237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229" name="Object 85"/>
          <p:cNvGraphicFramePr>
            <a:graphicFrameLocks noChangeAspect="1"/>
          </p:cNvGraphicFramePr>
          <p:nvPr/>
        </p:nvGraphicFramePr>
        <p:xfrm>
          <a:off x="5004048" y="2643758"/>
          <a:ext cx="3563466" cy="1894220"/>
        </p:xfrm>
        <a:graphic>
          <a:graphicData uri="http://schemas.openxmlformats.org/presentationml/2006/ole">
            <p:oleObj spid="_x0000_s6229" r:id="rId5" imgW="5891615" imgH="3624849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1560" y="915566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芯片内部自带无</a:t>
            </a:r>
            <a:r>
              <a:rPr lang="en-US" altLang="zh-CN" sz="2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Hall</a:t>
            </a:r>
            <a:r>
              <a:rPr lang="zh-CN" altLang="en-US" sz="2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检测电路，可支持无</a:t>
            </a:r>
            <a:r>
              <a:rPr lang="en-US" altLang="zh-CN" sz="2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Hall</a:t>
            </a:r>
            <a:r>
              <a:rPr lang="zh-CN" altLang="en-US" sz="2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零启动。</a:t>
            </a:r>
            <a:endParaRPr lang="zh-CN" altLang="en-US" sz="20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374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BDDC21-C83B-450C-80C0-C5B2BC618530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</a:rPr>
              <a:t>ChipON</a:t>
            </a:r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</a:rPr>
              <a:t>公司简介</a:t>
            </a:r>
            <a:endParaRPr lang="zh-CN" alt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43558"/>
            <a:ext cx="4747806" cy="28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05958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Six Office</a:t>
            </a:r>
          </a:p>
          <a:p>
            <a:endParaRPr lang="en-US" altLang="zh-CN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深圳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顺德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成都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宁波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苏州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北京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557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BDDC21-C83B-450C-80C0-C5B2BC618530}" type="slidenum">
              <a:rPr lang="zh-CN" altLang="en-US" smtClean="0"/>
              <a:pPr/>
              <a:t>30</a:t>
            </a:fld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BLDC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控制方案</a:t>
            </a:r>
            <a:endParaRPr lang="en-US" altLang="zh-CN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 err="1" smtClean="0">
                <a:solidFill>
                  <a:srgbClr val="0070C0"/>
                </a:solidFill>
                <a:latin typeface="微软雅黑" pitchFamily="34" charset="-122"/>
              </a:rPr>
              <a:t>ChipON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itchFamily="34" charset="-122"/>
              </a:rPr>
              <a:t>用于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itchFamily="34" charset="-122"/>
              </a:rPr>
              <a:t>BLDC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itchFamily="34" charset="-122"/>
              </a:rPr>
              <a:t>控制方案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62570180"/>
              </p:ext>
            </p:extLst>
          </p:nvPr>
        </p:nvGraphicFramePr>
        <p:xfrm>
          <a:off x="1115616" y="1635646"/>
          <a:ext cx="6912767" cy="2833685"/>
        </p:xfrm>
        <a:graphic>
          <a:graphicData uri="http://schemas.openxmlformats.org/drawingml/2006/table">
            <a:tbl>
              <a:tblPr/>
              <a:tblGrid>
                <a:gridCol w="1129674"/>
                <a:gridCol w="847406"/>
                <a:gridCol w="659027"/>
                <a:gridCol w="922636"/>
                <a:gridCol w="790831"/>
                <a:gridCol w="922636"/>
                <a:gridCol w="1640557"/>
              </a:tblGrid>
              <a:tr h="26035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型号</a:t>
                      </a:r>
                      <a:endParaRPr lang="zh-CN" altLang="en-US" sz="1400" b="0" i="0" u="none" strike="noStrik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65" marR="6865" marT="68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1F1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FLASH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1F1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RAM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1F1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BLOCK EEPROM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1F1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最高内部晶振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1F1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封装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1F1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属性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1F19"/>
                    </a:solidFill>
                  </a:tcPr>
                </a:tc>
              </a:tr>
              <a:tr h="2711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KF8S1100</a:t>
                      </a:r>
                    </a:p>
                  </a:txBody>
                  <a:tcPr marL="6865" marR="6865" marT="68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4KX16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位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256B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256B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20M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SO-28/TSSOP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120° Hall Sensor/Sensorless 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KF8S1100-A</a:t>
                      </a:r>
                    </a:p>
                  </a:txBody>
                  <a:tcPr marL="6865" marR="6865" marT="68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4KX16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位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256B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256B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20M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QFN-24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120° Sensorless 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KF8S1100-B</a:t>
                      </a:r>
                    </a:p>
                  </a:txBody>
                  <a:tcPr marL="6865" marR="6865" marT="68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4KX16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位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256B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256B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20M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QFN-24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120° Hall Sensor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KF8S1101</a:t>
                      </a:r>
                    </a:p>
                  </a:txBody>
                  <a:tcPr marL="6865" marR="6865" marT="68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4KX16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位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256B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256B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20M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QFP-44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120° Hall Sensor/Sensorless 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KF8F4158QP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865" marR="6865" marT="68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8KX16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位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1040B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128B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32M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QFP-32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180° Hall Sensor/Sensorless 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KF8F4158TN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865" marR="6865" marT="68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8KX16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位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1040B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128B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32M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TSSOP-28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180° Hall Sensor/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Sensorless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KF8F4158UN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865" marR="6865" marT="68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8KX16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位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1040B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128B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32M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uQFN-28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180° Hall Sensor/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Sensorless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544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BDDC21-C83B-450C-80C0-C5B2BC618530}" type="slidenum">
              <a:rPr lang="zh-CN" altLang="en-US" smtClean="0"/>
              <a:pPr/>
              <a:t>31</a:t>
            </a:fld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			</a:t>
            </a:r>
            <a:r>
              <a:rPr lang="en-US" altLang="zh-CN" b="1" dirty="0" smtClean="0">
                <a:latin typeface="微软雅黑" panose="020B0503020204020204" pitchFamily="34" charset="-122"/>
              </a:rPr>
              <a:t>  </a:t>
            </a:r>
            <a:r>
              <a:rPr lang="zh-CN" altLang="en-US" b="1" dirty="0" smtClean="0">
                <a:latin typeface="微软雅黑" panose="020B0503020204020204" pitchFamily="34" charset="-122"/>
              </a:rPr>
              <a:t>谢 谢！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0439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BDDC21-C83B-450C-80C0-C5B2BC618530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</a:rPr>
              <a:t>Growth OF ChipON</a:t>
            </a:r>
            <a:endParaRPr lang="zh-CN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</a:endParaRPr>
          </a:p>
        </p:txBody>
      </p:sp>
      <p:graphicFrame>
        <p:nvGraphicFramePr>
          <p:cNvPr id="8" name="图示 7"/>
          <p:cNvGraphicFramePr/>
          <p:nvPr>
            <p:extLst>
              <p:ext uri="{D42A27DB-BD31-4B8C-83A1-F6EECF244321}">
                <p14:modId xmlns="" xmlns:p14="http://schemas.microsoft.com/office/powerpoint/2010/main" val="115073395"/>
              </p:ext>
            </p:extLst>
          </p:nvPr>
        </p:nvGraphicFramePr>
        <p:xfrm>
          <a:off x="395536" y="1788954"/>
          <a:ext cx="8352928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直接箭头连接符 10"/>
          <p:cNvCxnSpPr/>
          <p:nvPr/>
        </p:nvCxnSpPr>
        <p:spPr>
          <a:xfrm flipV="1">
            <a:off x="2843808" y="2532479"/>
            <a:ext cx="0" cy="6074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8137" y="2029174"/>
            <a:ext cx="1850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进入铁将军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BCM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供应链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9048" y="690250"/>
            <a:ext cx="619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为用户提供高品质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Flash MCU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ChipON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一直秉承的理念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2294124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进入松江供应链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3818781" y="2034177"/>
            <a:ext cx="0" cy="81771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3851920" y="3305825"/>
            <a:ext cx="0" cy="12157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34776" y="4521542"/>
            <a:ext cx="1816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KF8V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MCU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量产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36556" y="3573571"/>
            <a:ext cx="1570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KF8TS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触摸按键系列量产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92080" y="118945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进入博士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西门子白电供应链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Philips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照明供应链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 flipH="1">
            <a:off x="5922640" y="2742072"/>
            <a:ext cx="10269" cy="12248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851533" y="3865746"/>
            <a:ext cx="17169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量产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KF8FXXXX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MCU</a:t>
            </a: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发布全球首款宽电压超低功耗带跨阻放大器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KF8L12xxMCU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 flipV="1">
            <a:off x="5989389" y="1835783"/>
            <a:ext cx="0" cy="45502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>
            <a:off x="7224067" y="2505501"/>
            <a:ext cx="0" cy="5882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479704" y="3122183"/>
            <a:ext cx="266429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KF8F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总线倒车雷达芯片量产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KF8S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高压总线与通信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SOC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芯片量产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汽车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PKE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芯片量产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KF832D/32DL DSC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芯片投片；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国内唯一自主架构面向工业类市场的数字信号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控制器。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flipV="1">
            <a:off x="8172400" y="1275606"/>
            <a:ext cx="0" cy="4837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308304" y="916007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KF8L23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超低功耗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MCU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量产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7" name="直接箭头连接符 36"/>
          <p:cNvCxnSpPr/>
          <p:nvPr/>
        </p:nvCxnSpPr>
        <p:spPr>
          <a:xfrm flipV="1">
            <a:off x="1693293" y="2443035"/>
            <a:ext cx="0" cy="9114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>
            <a:off x="683568" y="4037248"/>
            <a:ext cx="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67040" y="4444597"/>
            <a:ext cx="258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量产大中华区第一颗</a:t>
            </a: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Flash+EEPROM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工业汽车级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MCU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64889" y="1420285"/>
            <a:ext cx="1723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进入施耐德供应链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honeywell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生命安全供应链</a:t>
            </a:r>
          </a:p>
          <a:p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4" name="直接箭头连接符 43"/>
          <p:cNvCxnSpPr/>
          <p:nvPr/>
        </p:nvCxnSpPr>
        <p:spPr>
          <a:xfrm>
            <a:off x="4921680" y="3093734"/>
            <a:ext cx="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6999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BDDC21-C83B-450C-80C0-C5B2BC618530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ChipON-KungFu MCU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07704" y="1563638"/>
            <a:ext cx="1152128" cy="10081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KungFu</a:t>
            </a:r>
          </a:p>
          <a:p>
            <a:pPr algn="ctr"/>
            <a:r>
              <a:rPr lang="en-US" altLang="zh-CN" sz="1200" dirty="0" smtClean="0"/>
              <a:t>8BIT MCU</a:t>
            </a:r>
            <a:endParaRPr lang="zh-CN" altLang="en-US" sz="1200" dirty="0"/>
          </a:p>
        </p:txBody>
      </p:sp>
      <p:sp>
        <p:nvSpPr>
          <p:cNvPr id="6" name="圆角矩形 5"/>
          <p:cNvSpPr/>
          <p:nvPr/>
        </p:nvSpPr>
        <p:spPr>
          <a:xfrm>
            <a:off x="2034618" y="1243484"/>
            <a:ext cx="72008" cy="28803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2199656" y="1243484"/>
            <a:ext cx="72008" cy="28803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2369470" y="1243484"/>
            <a:ext cx="72008" cy="28803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534508" y="1243484"/>
            <a:ext cx="72008" cy="28803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2678770" y="1243484"/>
            <a:ext cx="72008" cy="28803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2843808" y="1243484"/>
            <a:ext cx="72008" cy="28803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2034618" y="2594992"/>
            <a:ext cx="72008" cy="28803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2199656" y="2594992"/>
            <a:ext cx="72008" cy="28803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2369470" y="2594992"/>
            <a:ext cx="72008" cy="28803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2534508" y="2594992"/>
            <a:ext cx="72008" cy="28803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2678770" y="2594992"/>
            <a:ext cx="72008" cy="28803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2843808" y="2594992"/>
            <a:ext cx="72008" cy="28803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 rot="16200000">
            <a:off x="3198044" y="1563636"/>
            <a:ext cx="72008" cy="28803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 rot="16200000">
            <a:off x="3195142" y="1717945"/>
            <a:ext cx="72008" cy="28803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 rot="16200000">
            <a:off x="3200946" y="1870987"/>
            <a:ext cx="72008" cy="28803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 rot="16200000">
            <a:off x="3198044" y="2025296"/>
            <a:ext cx="72008" cy="28803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 rot="16200000">
            <a:off x="3198044" y="2165411"/>
            <a:ext cx="72008" cy="28803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 rot="16200000">
            <a:off x="3195142" y="2319720"/>
            <a:ext cx="72008" cy="28803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 rot="16200000">
            <a:off x="1694716" y="1533967"/>
            <a:ext cx="72008" cy="28803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 rot="16200000">
            <a:off x="1697619" y="1688276"/>
            <a:ext cx="72008" cy="28803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 rot="16200000">
            <a:off x="1697618" y="1841318"/>
            <a:ext cx="72008" cy="28803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 rot="16200000">
            <a:off x="1694716" y="1995627"/>
            <a:ext cx="72008" cy="28803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 rot="16200000">
            <a:off x="1694716" y="2135742"/>
            <a:ext cx="72008" cy="28803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圆角矩形 29"/>
          <p:cNvSpPr/>
          <p:nvPr/>
        </p:nvSpPr>
        <p:spPr>
          <a:xfrm rot="16200000">
            <a:off x="1697620" y="2290051"/>
            <a:ext cx="72008" cy="28803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4644008" y="3651870"/>
            <a:ext cx="4711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※  </a:t>
            </a:r>
            <a:r>
              <a:rPr lang="zh-CN" altLang="en-US" sz="1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自主内核，通用的</a:t>
            </a:r>
            <a:r>
              <a:rPr lang="en-US" altLang="zh-CN" sz="1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8BIT</a:t>
            </a:r>
            <a:r>
              <a:rPr lang="zh-CN" altLang="en-US" sz="1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处理器平台</a:t>
            </a:r>
            <a:endParaRPr lang="en-US" altLang="zh-CN" sz="14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※  </a:t>
            </a:r>
            <a:r>
              <a:rPr lang="zh-CN" altLang="en-US" sz="1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典型的哈弗架构，程序存储器和数据存储器独立分开</a:t>
            </a:r>
            <a:endParaRPr lang="en-US" altLang="zh-CN" sz="14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※  RISC</a:t>
            </a:r>
            <a:r>
              <a:rPr lang="zh-CN" altLang="en-US" sz="1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指令集，最多</a:t>
            </a:r>
            <a:r>
              <a:rPr lang="en-US" altLang="zh-CN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en-US" altLang="zh-CN" sz="1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条精简指令。</a:t>
            </a:r>
            <a:endParaRPr lang="en-US" altLang="zh-CN" sz="14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※  </a:t>
            </a:r>
            <a:r>
              <a:rPr lang="zh-CN" altLang="en-US" sz="1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拥有</a:t>
            </a:r>
            <a:r>
              <a:rPr lang="en-US" altLang="zh-CN" sz="1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R0-R7</a:t>
            </a:r>
            <a:r>
              <a:rPr lang="zh-CN" altLang="en-US" sz="1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</a:t>
            </a:r>
            <a:r>
              <a:rPr lang="en-US" altLang="zh-CN" sz="1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个工作寄存器组</a:t>
            </a:r>
            <a:endParaRPr lang="en-US" altLang="zh-CN" sz="14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7544" y="883681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KungFu-</a:t>
            </a:r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哈弗架构的精简指令</a:t>
            </a:r>
            <a:r>
              <a:rPr lang="en-US" altLang="zh-CN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右箭头 32"/>
          <p:cNvSpPr/>
          <p:nvPr/>
        </p:nvSpPr>
        <p:spPr>
          <a:xfrm>
            <a:off x="3946245" y="1993655"/>
            <a:ext cx="864096" cy="16064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5242389" y="1247924"/>
            <a:ext cx="939154" cy="16395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CPU</a:t>
            </a:r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6993572" y="1391940"/>
            <a:ext cx="1224136" cy="60171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程序存储器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993572" y="2240607"/>
            <a:ext cx="1206288" cy="6057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数据存储器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右箭头 37"/>
          <p:cNvSpPr/>
          <p:nvPr/>
        </p:nvSpPr>
        <p:spPr>
          <a:xfrm>
            <a:off x="6223387" y="1504605"/>
            <a:ext cx="757584" cy="16064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左右箭头 40"/>
          <p:cNvSpPr/>
          <p:nvPr/>
        </p:nvSpPr>
        <p:spPr>
          <a:xfrm>
            <a:off x="6223387" y="1800728"/>
            <a:ext cx="716403" cy="153041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6259938" y="1285682"/>
            <a:ext cx="645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地址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59938" y="1595796"/>
            <a:ext cx="645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数据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右箭头 44"/>
          <p:cNvSpPr/>
          <p:nvPr/>
        </p:nvSpPr>
        <p:spPr>
          <a:xfrm>
            <a:off x="6230248" y="2331110"/>
            <a:ext cx="757584" cy="16064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左右箭头 45"/>
          <p:cNvSpPr/>
          <p:nvPr/>
        </p:nvSpPr>
        <p:spPr>
          <a:xfrm>
            <a:off x="6230248" y="2627233"/>
            <a:ext cx="716403" cy="153041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6266799" y="2112187"/>
            <a:ext cx="645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地址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66799" y="2422301"/>
            <a:ext cx="645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数据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79512" y="3003798"/>
            <a:ext cx="1944216" cy="7920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ROM</a:t>
            </a:r>
          </a:p>
          <a:p>
            <a:pPr algn="ctr"/>
            <a:r>
              <a:rPr lang="en-US" altLang="zh-CN" sz="1600" dirty="0" smtClean="0"/>
              <a:t>2K-16K</a:t>
            </a:r>
            <a:endParaRPr lang="zh-CN" altLang="en-US" sz="1600" dirty="0"/>
          </a:p>
        </p:txBody>
      </p:sp>
      <p:sp>
        <p:nvSpPr>
          <p:cNvPr id="62" name="矩形 61"/>
          <p:cNvSpPr/>
          <p:nvPr/>
        </p:nvSpPr>
        <p:spPr>
          <a:xfrm>
            <a:off x="179512" y="3795886"/>
            <a:ext cx="1008112" cy="7920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RAM</a:t>
            </a:r>
          </a:p>
          <a:p>
            <a:pPr algn="ctr"/>
            <a:r>
              <a:rPr lang="en-US" altLang="zh-CN" sz="1600" dirty="0" smtClean="0"/>
              <a:t>256-1040</a:t>
            </a:r>
            <a:endParaRPr lang="zh-CN" altLang="en-US" sz="1600" dirty="0"/>
          </a:p>
        </p:txBody>
      </p:sp>
      <p:sp>
        <p:nvSpPr>
          <p:cNvPr id="63" name="矩形 62"/>
          <p:cNvSpPr/>
          <p:nvPr/>
        </p:nvSpPr>
        <p:spPr>
          <a:xfrm>
            <a:off x="1115616" y="3795886"/>
            <a:ext cx="1008112" cy="7920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Data EEP</a:t>
            </a:r>
          </a:p>
          <a:p>
            <a:pPr algn="ctr"/>
            <a:r>
              <a:rPr lang="en-US" altLang="zh-CN" sz="1600" dirty="0" smtClean="0"/>
              <a:t>128B</a:t>
            </a:r>
            <a:endParaRPr lang="zh-CN" altLang="en-US" sz="1600" dirty="0"/>
          </a:p>
        </p:txBody>
      </p:sp>
      <p:sp>
        <p:nvSpPr>
          <p:cNvPr id="64" name="矩形 63"/>
          <p:cNvSpPr/>
          <p:nvPr/>
        </p:nvSpPr>
        <p:spPr>
          <a:xfrm>
            <a:off x="2123728" y="3003798"/>
            <a:ext cx="792088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12bit ADC</a:t>
            </a:r>
            <a:endParaRPr lang="zh-CN" altLang="en-US" sz="1400" dirty="0"/>
          </a:p>
        </p:txBody>
      </p:sp>
      <p:sp>
        <p:nvSpPr>
          <p:cNvPr id="65" name="矩形 64"/>
          <p:cNvSpPr/>
          <p:nvPr/>
        </p:nvSpPr>
        <p:spPr>
          <a:xfrm>
            <a:off x="2123728" y="3579862"/>
            <a:ext cx="792088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PWM</a:t>
            </a:r>
            <a:endParaRPr lang="zh-CN" altLang="en-US" sz="1400" dirty="0"/>
          </a:p>
        </p:txBody>
      </p:sp>
      <p:sp>
        <p:nvSpPr>
          <p:cNvPr id="66" name="矩形 65"/>
          <p:cNvSpPr/>
          <p:nvPr/>
        </p:nvSpPr>
        <p:spPr>
          <a:xfrm>
            <a:off x="2123728" y="4083918"/>
            <a:ext cx="792088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ECCP</a:t>
            </a:r>
            <a:endParaRPr lang="zh-CN" altLang="en-US" sz="1400" dirty="0"/>
          </a:p>
        </p:txBody>
      </p:sp>
      <p:sp>
        <p:nvSpPr>
          <p:cNvPr id="67" name="矩形 66"/>
          <p:cNvSpPr/>
          <p:nvPr/>
        </p:nvSpPr>
        <p:spPr>
          <a:xfrm>
            <a:off x="2987824" y="3003798"/>
            <a:ext cx="792088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12bit DAC</a:t>
            </a:r>
            <a:endParaRPr lang="zh-CN" altLang="en-US" sz="1400" dirty="0"/>
          </a:p>
        </p:txBody>
      </p:sp>
      <p:sp>
        <p:nvSpPr>
          <p:cNvPr id="68" name="矩形 67"/>
          <p:cNvSpPr/>
          <p:nvPr/>
        </p:nvSpPr>
        <p:spPr>
          <a:xfrm>
            <a:off x="2987824" y="3579862"/>
            <a:ext cx="792088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LED</a:t>
            </a:r>
            <a:endParaRPr lang="zh-CN" altLang="en-US" sz="1400" dirty="0"/>
          </a:p>
        </p:txBody>
      </p:sp>
      <p:sp>
        <p:nvSpPr>
          <p:cNvPr id="69" name="矩形 68"/>
          <p:cNvSpPr/>
          <p:nvPr/>
        </p:nvSpPr>
        <p:spPr>
          <a:xfrm>
            <a:off x="2987824" y="4083918"/>
            <a:ext cx="792088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LCD</a:t>
            </a:r>
            <a:endParaRPr lang="zh-CN" altLang="en-US" sz="1400" dirty="0"/>
          </a:p>
        </p:txBody>
      </p:sp>
      <p:sp>
        <p:nvSpPr>
          <p:cNvPr id="70" name="矩形 69"/>
          <p:cNvSpPr/>
          <p:nvPr/>
        </p:nvSpPr>
        <p:spPr>
          <a:xfrm>
            <a:off x="3851920" y="3003798"/>
            <a:ext cx="792088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SSCI     </a:t>
            </a:r>
            <a:r>
              <a:rPr lang="zh-CN" altLang="en-US" sz="1400" dirty="0" smtClean="0"/>
              <a:t>串行口</a:t>
            </a:r>
            <a:endParaRPr lang="zh-CN" altLang="en-US" sz="1400" dirty="0"/>
          </a:p>
        </p:txBody>
      </p:sp>
      <p:sp>
        <p:nvSpPr>
          <p:cNvPr id="71" name="矩形 70"/>
          <p:cNvSpPr/>
          <p:nvPr/>
        </p:nvSpPr>
        <p:spPr>
          <a:xfrm>
            <a:off x="3851920" y="3579862"/>
            <a:ext cx="792088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UART</a:t>
            </a:r>
            <a:endParaRPr lang="zh-CN" altLang="en-US" sz="1400" dirty="0"/>
          </a:p>
        </p:txBody>
      </p:sp>
      <p:sp>
        <p:nvSpPr>
          <p:cNvPr id="72" name="矩形 71"/>
          <p:cNvSpPr/>
          <p:nvPr/>
        </p:nvSpPr>
        <p:spPr>
          <a:xfrm>
            <a:off x="3851920" y="4083918"/>
            <a:ext cx="792088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RTC</a:t>
            </a:r>
            <a:endParaRPr lang="zh-CN" alt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335387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BDDC21-C83B-450C-80C0-C5B2BC618530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3795886"/>
            <a:ext cx="8712968" cy="1008112"/>
          </a:xfrm>
        </p:spPr>
        <p:txBody>
          <a:bodyPr>
            <a:normAutofit fontScale="92500"/>
          </a:bodyPr>
          <a:lstStyle/>
          <a:p>
            <a:endParaRPr lang="en-US" altLang="zh-CN" sz="1600" dirty="0" smtClean="0"/>
          </a:p>
          <a:p>
            <a:pPr>
              <a:buNone/>
            </a:pPr>
            <a:r>
              <a:rPr lang="zh-CN" altLang="en-US" sz="1800" b="1" dirty="0" smtClean="0">
                <a:solidFill>
                  <a:srgbClr val="FF0000"/>
                </a:solidFill>
              </a:rPr>
              <a:t>电气特性，可靠性，批量一致性三个方面达到了国际一流产品品质，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EFT</a:t>
            </a:r>
            <a:r>
              <a:rPr lang="zh-CN" altLang="en-US" sz="1800" b="1" dirty="0" smtClean="0">
                <a:solidFill>
                  <a:srgbClr val="FF0000"/>
                </a:solidFill>
              </a:rPr>
              <a:t>可达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4.2KV,ESD</a:t>
            </a:r>
          </a:p>
          <a:p>
            <a:pPr>
              <a:buNone/>
            </a:pPr>
            <a:r>
              <a:rPr lang="zh-CN" altLang="en-US" sz="1800" b="1" dirty="0" smtClean="0">
                <a:solidFill>
                  <a:srgbClr val="FF0000"/>
                </a:solidFill>
              </a:rPr>
              <a:t>可达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8KV,</a:t>
            </a:r>
            <a:r>
              <a:rPr lang="zh-CN" altLang="en-US" sz="1800" b="1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目前年产量</a:t>
            </a:r>
            <a:r>
              <a:rPr lang="en-US" altLang="zh-CN" sz="1800" b="1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8000</a:t>
            </a:r>
            <a:r>
              <a:rPr lang="zh-CN" altLang="en-US" sz="1800" b="1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万片！</a:t>
            </a:r>
            <a:endParaRPr lang="en-US" altLang="zh-CN" sz="1800" b="1" dirty="0" smtClean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 err="1" smtClean="0">
                <a:solidFill>
                  <a:srgbClr val="0070C0"/>
                </a:solidFill>
                <a:latin typeface="微软雅黑" panose="020B0503020204020204" pitchFamily="34" charset="-122"/>
              </a:rPr>
              <a:t>KungFu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国际一流品质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内容占位符 4"/>
          <p:cNvGraphicFramePr>
            <a:graphicFrameLocks/>
          </p:cNvGraphicFramePr>
          <p:nvPr/>
        </p:nvGraphicFramePr>
        <p:xfrm>
          <a:off x="755576" y="843558"/>
          <a:ext cx="6840759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BDDC21-C83B-450C-80C0-C5B2BC618530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 smtClean="0">
                <a:solidFill>
                  <a:srgbClr val="0070C0"/>
                </a:solidFill>
                <a:latin typeface="微软雅黑" panose="020B0503020204020204" pitchFamily="34" charset="-122"/>
              </a:rPr>
              <a:t>KungFu</a:t>
            </a:r>
            <a:r>
              <a:rPr lang="en-US" altLang="zh-CN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-High 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</a:rPr>
              <a:t>Performance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12" y="1508224"/>
            <a:ext cx="4693392" cy="331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574" y="743124"/>
            <a:ext cx="4347478" cy="41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2012" y="843558"/>
            <a:ext cx="5090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</a:rPr>
              <a:t>High 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Performance-KF8FXXXX</a:t>
            </a:r>
          </a:p>
          <a:p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JEDEC EIA/JESD22-A114 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Human Body Mode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97254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BDDC21-C83B-450C-80C0-C5B2BC618530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771550"/>
            <a:ext cx="8215370" cy="3214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b="1" dirty="0" err="1" smtClean="0">
                <a:solidFill>
                  <a:srgbClr val="FF0000"/>
                </a:solidFill>
                <a:latin typeface="微软雅黑" pitchFamily="34" charset="-122"/>
              </a:rPr>
              <a:t>ChipON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</a:rPr>
              <a:t>提供优秀的低功耗性能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</a:rPr>
              <a:t>MCU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 err="1" smtClean="0">
                <a:solidFill>
                  <a:srgbClr val="0070C0"/>
                </a:solidFill>
                <a:latin typeface="微软雅黑" panose="020B0503020204020204" pitchFamily="34" charset="-122"/>
              </a:rPr>
              <a:t>KungFu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-High </a:t>
            </a:r>
            <a:r>
              <a:rPr lang="en-US" altLang="zh-CN" sz="2800" b="1" dirty="0">
                <a:solidFill>
                  <a:srgbClr val="0070C0"/>
                </a:solidFill>
                <a:latin typeface="微软雅黑" panose="020B0503020204020204" pitchFamily="34" charset="-122"/>
              </a:rPr>
              <a:t>Performance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117" y="2355726"/>
            <a:ext cx="2992987" cy="190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27734"/>
            <a:ext cx="299837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48264" y="4412467"/>
            <a:ext cx="1715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休眠功耗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726"/>
            <a:ext cx="3287065" cy="205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441246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芯片静态电流性能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429994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WDT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功耗性能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3" name="图示 12"/>
          <p:cNvGraphicFramePr/>
          <p:nvPr/>
        </p:nvGraphicFramePr>
        <p:xfrm>
          <a:off x="3347864" y="1275606"/>
          <a:ext cx="288032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23158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BDDC21-C83B-450C-80C0-C5B2BC618530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771550"/>
            <a:ext cx="8462744" cy="3214710"/>
          </a:xfrm>
        </p:spPr>
        <p:txBody>
          <a:bodyPr/>
          <a:lstStyle/>
          <a:p>
            <a:pPr>
              <a:buNone/>
            </a:pPr>
            <a:r>
              <a:rPr lang="en-US" altLang="zh-CN" sz="2400" b="1" dirty="0" err="1" smtClean="0">
                <a:solidFill>
                  <a:srgbClr val="FF0000"/>
                </a:solidFill>
                <a:latin typeface="微软雅黑" pitchFamily="34" charset="-122"/>
              </a:rPr>
              <a:t>ChipON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</a:rPr>
              <a:t>提供带有校准滤波功能的比较器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</a:rPr>
              <a:t>(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</a:rPr>
              <a:t>最多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</a:rPr>
              <a:t>4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</a:rPr>
              <a:t>路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 smtClean="0">
                <a:solidFill>
                  <a:srgbClr val="0070C0"/>
                </a:solidFill>
                <a:latin typeface="微软雅黑" panose="020B0503020204020204" pitchFamily="34" charset="-122"/>
              </a:rPr>
              <a:t>KungFu</a:t>
            </a:r>
            <a:r>
              <a:rPr lang="en-US" altLang="zh-CN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-High Performance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75606"/>
            <a:ext cx="5688632" cy="295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12160" y="1635646"/>
            <a:ext cx="28803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支持在线实时校准比较器输入失调电压，失调电压最大</a:t>
            </a:r>
            <a:r>
              <a:rPr lang="en-US" altLang="zh-CN" sz="16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±5mV</a:t>
            </a:r>
          </a:p>
          <a:p>
            <a:endParaRPr lang="en-US" altLang="zh-CN" sz="1600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可实现连续多次采样滤波，滤波采样时钟可进行</a:t>
            </a:r>
            <a:r>
              <a:rPr lang="en-US" altLang="zh-CN" sz="16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256</a:t>
            </a:r>
            <a:r>
              <a:rPr lang="zh-CN" altLang="en-US" sz="16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级调整</a:t>
            </a:r>
            <a:endParaRPr lang="en-US" altLang="zh-CN" sz="1600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600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单芯片集成最多</a:t>
            </a:r>
            <a:r>
              <a:rPr lang="en-US" altLang="zh-CN" sz="16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6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路比较器</a:t>
            </a:r>
            <a:endParaRPr lang="zh-CN" altLang="en-US" sz="16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7731</TotalTime>
  <Words>2947</Words>
  <Application>Microsoft Office PowerPoint</Application>
  <PresentationFormat>全屏显示(16:9)</PresentationFormat>
  <Paragraphs>586</Paragraphs>
  <Slides>31</Slides>
  <Notes>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3" baseType="lpstr">
      <vt:lpstr>Office 主题</vt:lpstr>
      <vt:lpstr>Visio</vt:lpstr>
      <vt:lpstr>幻灯片 1</vt:lpstr>
      <vt:lpstr>ChipON公司简介</vt:lpstr>
      <vt:lpstr>ChipON公司简介</vt:lpstr>
      <vt:lpstr>Growth OF ChipON</vt:lpstr>
      <vt:lpstr>ChipON-KungFu MCU</vt:lpstr>
      <vt:lpstr>KungFu-国际一流品质</vt:lpstr>
      <vt:lpstr>KungFu-High Performance</vt:lpstr>
      <vt:lpstr>KungFu-High Performance</vt:lpstr>
      <vt:lpstr>KungFu-High Performance</vt:lpstr>
      <vt:lpstr>KungFu-High Performance</vt:lpstr>
      <vt:lpstr>KungFu-High Performance</vt:lpstr>
      <vt:lpstr>KungFu-High Performance</vt:lpstr>
      <vt:lpstr>KungFu-Special Packaging</vt:lpstr>
      <vt:lpstr>ChipON特色MCU-KF8F31XX/41XX</vt:lpstr>
      <vt:lpstr>ChipON特色MCU-KF8F3110</vt:lpstr>
      <vt:lpstr>ChipON特色MCU-KF8F4232</vt:lpstr>
      <vt:lpstr>ChipON特色MCU-KF8L22Z20</vt:lpstr>
      <vt:lpstr>丰富多样的系列化产品</vt:lpstr>
      <vt:lpstr>ChipON在电动工具领域的应用</vt:lpstr>
      <vt:lpstr>ChipON在电动工具领域的应用</vt:lpstr>
      <vt:lpstr>ChipON在电动工具领域的应用</vt:lpstr>
      <vt:lpstr>KF8F4232在电池充电器中的应用</vt:lpstr>
      <vt:lpstr>KF8F4232在电池充电器中的应用</vt:lpstr>
      <vt:lpstr>KF8F3132应用于电动工具控制板</vt:lpstr>
      <vt:lpstr>KF8F3132应用于电动工具控制板</vt:lpstr>
      <vt:lpstr>ChipON用于BLDC控制方案</vt:lpstr>
      <vt:lpstr>带死区延时三相PWM</vt:lpstr>
      <vt:lpstr>内置无Hall检测阵列</vt:lpstr>
      <vt:lpstr>幻灯片 29</vt:lpstr>
      <vt:lpstr>ChipON用于BLDC控制方案</vt:lpstr>
      <vt:lpstr>幻灯片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ChipON电动工具方案推广</dc:title>
  <dc:creator>Chip-On</dc:creator>
  <cp:lastModifiedBy>Administrator</cp:lastModifiedBy>
  <cp:revision>164</cp:revision>
  <dcterms:created xsi:type="dcterms:W3CDTF">2017-08-23T03:27:35Z</dcterms:created>
  <dcterms:modified xsi:type="dcterms:W3CDTF">2018-05-10T14:10:11Z</dcterms:modified>
</cp:coreProperties>
</file>