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5159" r:id="rId2"/>
  </p:sldMasterIdLst>
  <p:notesMasterIdLst>
    <p:notesMasterId r:id="rId54"/>
  </p:notesMasterIdLst>
  <p:handoutMasterIdLst>
    <p:handoutMasterId r:id="rId55"/>
  </p:handoutMasterIdLst>
  <p:sldIdLst>
    <p:sldId id="954" r:id="rId3"/>
    <p:sldId id="759" r:id="rId4"/>
    <p:sldId id="629" r:id="rId5"/>
    <p:sldId id="955" r:id="rId6"/>
    <p:sldId id="956" r:id="rId7"/>
    <p:sldId id="991" r:id="rId8"/>
    <p:sldId id="1012" r:id="rId9"/>
    <p:sldId id="1002" r:id="rId10"/>
    <p:sldId id="1015" r:id="rId11"/>
    <p:sldId id="1016" r:id="rId12"/>
    <p:sldId id="984" r:id="rId13"/>
    <p:sldId id="985" r:id="rId14"/>
    <p:sldId id="1003" r:id="rId15"/>
    <p:sldId id="1004" r:id="rId16"/>
    <p:sldId id="960" r:id="rId17"/>
    <p:sldId id="992" r:id="rId18"/>
    <p:sldId id="993" r:id="rId19"/>
    <p:sldId id="1006" r:id="rId20"/>
    <p:sldId id="1005" r:id="rId21"/>
    <p:sldId id="987" r:id="rId22"/>
    <p:sldId id="927" r:id="rId23"/>
    <p:sldId id="928" r:id="rId24"/>
    <p:sldId id="929" r:id="rId25"/>
    <p:sldId id="983" r:id="rId26"/>
    <p:sldId id="998" r:id="rId27"/>
    <p:sldId id="989" r:id="rId28"/>
    <p:sldId id="959" r:id="rId29"/>
    <p:sldId id="1013" r:id="rId30"/>
    <p:sldId id="1009" r:id="rId31"/>
    <p:sldId id="1010" r:id="rId32"/>
    <p:sldId id="1011" r:id="rId33"/>
    <p:sldId id="1000" r:id="rId34"/>
    <p:sldId id="979" r:id="rId35"/>
    <p:sldId id="999" r:id="rId36"/>
    <p:sldId id="895" r:id="rId37"/>
    <p:sldId id="863" r:id="rId38"/>
    <p:sldId id="969" r:id="rId39"/>
    <p:sldId id="970" r:id="rId40"/>
    <p:sldId id="971" r:id="rId41"/>
    <p:sldId id="972" r:id="rId42"/>
    <p:sldId id="973" r:id="rId43"/>
    <p:sldId id="974" r:id="rId44"/>
    <p:sldId id="976" r:id="rId45"/>
    <p:sldId id="977" r:id="rId46"/>
    <p:sldId id="978" r:id="rId47"/>
    <p:sldId id="988" r:id="rId48"/>
    <p:sldId id="949" r:id="rId49"/>
    <p:sldId id="950" r:id="rId50"/>
    <p:sldId id="861" r:id="rId51"/>
    <p:sldId id="862" r:id="rId52"/>
    <p:sldId id="825" r:id="rId53"/>
  </p:sldIdLst>
  <p:sldSz cx="12192000" cy="6858000"/>
  <p:notesSz cx="10234613" cy="71040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2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2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2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2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283"/>
    <a:srgbClr val="2D5CE7"/>
    <a:srgbClr val="0E2A7C"/>
    <a:srgbClr val="00B050"/>
    <a:srgbClr val="FFFFFF"/>
    <a:srgbClr val="0AB61A"/>
    <a:srgbClr val="FF5050"/>
    <a:srgbClr val="3131FF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2237" autoAdjust="0"/>
  </p:normalViewPr>
  <p:slideViewPr>
    <p:cSldViewPr>
      <p:cViewPr varScale="1">
        <p:scale>
          <a:sx n="89" d="100"/>
          <a:sy n="89" d="100"/>
        </p:scale>
        <p:origin x="466" y="62"/>
      </p:cViewPr>
      <p:guideLst>
        <p:guide orient="horz" pos="2208"/>
        <p:guide pos="3840"/>
      </p:guideLst>
    </p:cSldViewPr>
  </p:slideViewPr>
  <p:outlineViewPr>
    <p:cViewPr>
      <p:scale>
        <a:sx n="33" d="100"/>
        <a:sy n="33" d="100"/>
      </p:scale>
      <p:origin x="0" y="43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notesViewPr>
    <p:cSldViewPr>
      <p:cViewPr varScale="1">
        <p:scale>
          <a:sx n="67" d="100"/>
          <a:sy n="67" d="100"/>
        </p:scale>
        <p:origin x="-954" y="-108"/>
      </p:cViewPr>
      <p:guideLst>
        <p:guide orient="horz" pos="2238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51.xml"/><Relationship Id="rId5" Type="http://schemas.openxmlformats.org/officeDocument/2006/relationships/slide" Target="slides/slide44.xml"/><Relationship Id="rId4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avo\AE\2P0\MT7860-1504%20&#30005;&#27969;&#27979;&#35797;&#25968;&#2545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avo\AE\2P0\MT7860-1504%20&#30005;&#27969;&#27979;&#35797;&#25968;&#2545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'110Vac'!$C$1</c:f>
              <c:strCache>
                <c:ptCount val="1"/>
                <c:pt idx="0">
                  <c:v>110Vac</c:v>
                </c:pt>
              </c:strCache>
            </c:strRef>
          </c:tx>
          <c:xVal>
            <c:numRef>
              <c:f>'110Vac'!$B$3:$B$118</c:f>
              <c:numCache>
                <c:formatCode>General</c:formatCode>
                <c:ptCount val="116"/>
                <c:pt idx="0">
                  <c:v>20</c:v>
                </c:pt>
                <c:pt idx="1">
                  <c:v>20.100000000000001</c:v>
                </c:pt>
                <c:pt idx="2">
                  <c:v>20.2</c:v>
                </c:pt>
                <c:pt idx="3">
                  <c:v>20.3</c:v>
                </c:pt>
                <c:pt idx="4">
                  <c:v>20.399999999999999</c:v>
                </c:pt>
                <c:pt idx="5">
                  <c:v>20.5</c:v>
                </c:pt>
                <c:pt idx="6">
                  <c:v>20.6</c:v>
                </c:pt>
                <c:pt idx="7">
                  <c:v>20.7</c:v>
                </c:pt>
                <c:pt idx="8">
                  <c:v>20.8</c:v>
                </c:pt>
                <c:pt idx="9">
                  <c:v>20.9</c:v>
                </c:pt>
                <c:pt idx="10">
                  <c:v>21</c:v>
                </c:pt>
                <c:pt idx="11">
                  <c:v>21.1</c:v>
                </c:pt>
                <c:pt idx="12">
                  <c:v>21.2</c:v>
                </c:pt>
                <c:pt idx="13">
                  <c:v>21.3</c:v>
                </c:pt>
                <c:pt idx="14">
                  <c:v>21.4</c:v>
                </c:pt>
                <c:pt idx="15">
                  <c:v>21.5</c:v>
                </c:pt>
                <c:pt idx="16">
                  <c:v>21.6</c:v>
                </c:pt>
                <c:pt idx="17">
                  <c:v>21.7</c:v>
                </c:pt>
                <c:pt idx="18">
                  <c:v>21.8</c:v>
                </c:pt>
                <c:pt idx="19">
                  <c:v>21.9</c:v>
                </c:pt>
                <c:pt idx="20">
                  <c:v>22</c:v>
                </c:pt>
                <c:pt idx="21">
                  <c:v>22.1</c:v>
                </c:pt>
                <c:pt idx="22">
                  <c:v>22.2</c:v>
                </c:pt>
                <c:pt idx="23">
                  <c:v>22.3</c:v>
                </c:pt>
                <c:pt idx="24">
                  <c:v>22.4</c:v>
                </c:pt>
                <c:pt idx="25">
                  <c:v>22.5</c:v>
                </c:pt>
                <c:pt idx="26">
                  <c:v>22.6</c:v>
                </c:pt>
                <c:pt idx="27">
                  <c:v>22.7</c:v>
                </c:pt>
                <c:pt idx="28">
                  <c:v>22.8</c:v>
                </c:pt>
                <c:pt idx="29">
                  <c:v>22.9</c:v>
                </c:pt>
                <c:pt idx="30">
                  <c:v>23</c:v>
                </c:pt>
                <c:pt idx="31">
                  <c:v>23.1</c:v>
                </c:pt>
                <c:pt idx="32">
                  <c:v>23.2</c:v>
                </c:pt>
                <c:pt idx="33">
                  <c:v>23.3</c:v>
                </c:pt>
                <c:pt idx="34">
                  <c:v>23.4</c:v>
                </c:pt>
                <c:pt idx="35">
                  <c:v>23.5</c:v>
                </c:pt>
                <c:pt idx="36">
                  <c:v>23.6</c:v>
                </c:pt>
                <c:pt idx="37">
                  <c:v>23.7</c:v>
                </c:pt>
                <c:pt idx="38">
                  <c:v>23.8</c:v>
                </c:pt>
                <c:pt idx="39">
                  <c:v>23.9</c:v>
                </c:pt>
                <c:pt idx="40">
                  <c:v>24</c:v>
                </c:pt>
                <c:pt idx="41">
                  <c:v>24.1</c:v>
                </c:pt>
                <c:pt idx="42">
                  <c:v>24.2</c:v>
                </c:pt>
                <c:pt idx="43">
                  <c:v>24.3</c:v>
                </c:pt>
                <c:pt idx="44">
                  <c:v>24.4</c:v>
                </c:pt>
                <c:pt idx="45">
                  <c:v>24.5</c:v>
                </c:pt>
                <c:pt idx="46">
                  <c:v>24.6</c:v>
                </c:pt>
                <c:pt idx="47">
                  <c:v>24.7</c:v>
                </c:pt>
                <c:pt idx="48">
                  <c:v>24.8</c:v>
                </c:pt>
                <c:pt idx="49">
                  <c:v>24.9</c:v>
                </c:pt>
                <c:pt idx="50">
                  <c:v>25</c:v>
                </c:pt>
                <c:pt idx="51">
                  <c:v>25.1</c:v>
                </c:pt>
                <c:pt idx="52">
                  <c:v>25.2</c:v>
                </c:pt>
                <c:pt idx="53">
                  <c:v>25.3</c:v>
                </c:pt>
                <c:pt idx="54">
                  <c:v>25.4</c:v>
                </c:pt>
                <c:pt idx="55">
                  <c:v>25.5</c:v>
                </c:pt>
                <c:pt idx="56">
                  <c:v>25.6</c:v>
                </c:pt>
                <c:pt idx="57">
                  <c:v>25.7</c:v>
                </c:pt>
                <c:pt idx="58">
                  <c:v>25.8</c:v>
                </c:pt>
                <c:pt idx="59">
                  <c:v>25.9</c:v>
                </c:pt>
                <c:pt idx="60">
                  <c:v>26</c:v>
                </c:pt>
                <c:pt idx="61">
                  <c:v>26.1</c:v>
                </c:pt>
                <c:pt idx="62">
                  <c:v>26.2</c:v>
                </c:pt>
                <c:pt idx="63">
                  <c:v>26.3</c:v>
                </c:pt>
                <c:pt idx="64">
                  <c:v>26.4</c:v>
                </c:pt>
                <c:pt idx="65">
                  <c:v>26.5</c:v>
                </c:pt>
                <c:pt idx="66">
                  <c:v>26.6</c:v>
                </c:pt>
                <c:pt idx="67">
                  <c:v>26.7</c:v>
                </c:pt>
                <c:pt idx="68">
                  <c:v>26.8</c:v>
                </c:pt>
                <c:pt idx="69">
                  <c:v>26.9</c:v>
                </c:pt>
                <c:pt idx="70">
                  <c:v>27</c:v>
                </c:pt>
                <c:pt idx="71">
                  <c:v>27.1</c:v>
                </c:pt>
                <c:pt idx="72">
                  <c:v>27.2</c:v>
                </c:pt>
                <c:pt idx="73">
                  <c:v>27.3</c:v>
                </c:pt>
                <c:pt idx="74">
                  <c:v>27.4</c:v>
                </c:pt>
                <c:pt idx="75">
                  <c:v>27.5</c:v>
                </c:pt>
                <c:pt idx="76">
                  <c:v>27.6</c:v>
                </c:pt>
                <c:pt idx="77">
                  <c:v>27.7</c:v>
                </c:pt>
                <c:pt idx="78">
                  <c:v>27.8</c:v>
                </c:pt>
                <c:pt idx="79">
                  <c:v>27.9</c:v>
                </c:pt>
                <c:pt idx="80">
                  <c:v>28</c:v>
                </c:pt>
                <c:pt idx="81">
                  <c:v>28.1</c:v>
                </c:pt>
                <c:pt idx="82">
                  <c:v>28.2</c:v>
                </c:pt>
                <c:pt idx="83">
                  <c:v>28.3</c:v>
                </c:pt>
                <c:pt idx="84">
                  <c:v>28.4</c:v>
                </c:pt>
                <c:pt idx="85">
                  <c:v>28.5</c:v>
                </c:pt>
                <c:pt idx="86">
                  <c:v>28.6</c:v>
                </c:pt>
                <c:pt idx="87">
                  <c:v>28.7</c:v>
                </c:pt>
                <c:pt idx="88">
                  <c:v>28.8</c:v>
                </c:pt>
                <c:pt idx="89">
                  <c:v>28.9</c:v>
                </c:pt>
                <c:pt idx="90">
                  <c:v>29</c:v>
                </c:pt>
                <c:pt idx="91">
                  <c:v>29.1</c:v>
                </c:pt>
                <c:pt idx="92">
                  <c:v>29.2</c:v>
                </c:pt>
                <c:pt idx="93">
                  <c:v>29.3</c:v>
                </c:pt>
                <c:pt idx="94">
                  <c:v>29.4</c:v>
                </c:pt>
                <c:pt idx="95">
                  <c:v>29.5</c:v>
                </c:pt>
                <c:pt idx="96">
                  <c:v>29.6</c:v>
                </c:pt>
                <c:pt idx="97">
                  <c:v>29.7</c:v>
                </c:pt>
                <c:pt idx="98">
                  <c:v>29.8</c:v>
                </c:pt>
                <c:pt idx="99">
                  <c:v>29.9</c:v>
                </c:pt>
                <c:pt idx="100">
                  <c:v>30</c:v>
                </c:pt>
                <c:pt idx="101">
                  <c:v>31</c:v>
                </c:pt>
                <c:pt idx="102">
                  <c:v>32</c:v>
                </c:pt>
                <c:pt idx="103">
                  <c:v>33</c:v>
                </c:pt>
                <c:pt idx="104">
                  <c:v>34</c:v>
                </c:pt>
                <c:pt idx="105">
                  <c:v>35</c:v>
                </c:pt>
                <c:pt idx="106">
                  <c:v>36</c:v>
                </c:pt>
                <c:pt idx="107">
                  <c:v>37</c:v>
                </c:pt>
                <c:pt idx="108">
                  <c:v>38</c:v>
                </c:pt>
                <c:pt idx="109">
                  <c:v>39</c:v>
                </c:pt>
                <c:pt idx="110">
                  <c:v>40</c:v>
                </c:pt>
                <c:pt idx="111">
                  <c:v>50</c:v>
                </c:pt>
                <c:pt idx="112">
                  <c:v>60</c:v>
                </c:pt>
                <c:pt idx="113">
                  <c:v>70</c:v>
                </c:pt>
                <c:pt idx="114">
                  <c:v>80</c:v>
                </c:pt>
                <c:pt idx="115">
                  <c:v>85</c:v>
                </c:pt>
              </c:numCache>
            </c:numRef>
          </c:xVal>
          <c:yVal>
            <c:numRef>
              <c:f>'110Vac'!$C$3:$C$118</c:f>
              <c:numCache>
                <c:formatCode>General</c:formatCode>
                <c:ptCount val="116"/>
                <c:pt idx="0">
                  <c:v>1.83</c:v>
                </c:pt>
                <c:pt idx="1">
                  <c:v>2.29</c:v>
                </c:pt>
                <c:pt idx="2">
                  <c:v>2.44</c:v>
                </c:pt>
                <c:pt idx="3">
                  <c:v>2.58</c:v>
                </c:pt>
                <c:pt idx="4">
                  <c:v>2.69</c:v>
                </c:pt>
                <c:pt idx="5">
                  <c:v>2.8499999999999988</c:v>
                </c:pt>
                <c:pt idx="6">
                  <c:v>3.02</c:v>
                </c:pt>
                <c:pt idx="7">
                  <c:v>3.3099999999999987</c:v>
                </c:pt>
                <c:pt idx="8">
                  <c:v>3.64</c:v>
                </c:pt>
                <c:pt idx="9">
                  <c:v>3.9499999999999997</c:v>
                </c:pt>
                <c:pt idx="10">
                  <c:v>4.17</c:v>
                </c:pt>
                <c:pt idx="11">
                  <c:v>4.34</c:v>
                </c:pt>
                <c:pt idx="12">
                  <c:v>4.49</c:v>
                </c:pt>
                <c:pt idx="13">
                  <c:v>4.6199999999999966</c:v>
                </c:pt>
                <c:pt idx="14">
                  <c:v>4.7699999999999996</c:v>
                </c:pt>
                <c:pt idx="15">
                  <c:v>4.9800000000000004</c:v>
                </c:pt>
                <c:pt idx="16">
                  <c:v>5.26</c:v>
                </c:pt>
                <c:pt idx="17">
                  <c:v>5.58</c:v>
                </c:pt>
                <c:pt idx="18">
                  <c:v>5.87</c:v>
                </c:pt>
                <c:pt idx="19">
                  <c:v>6.1199999999999966</c:v>
                </c:pt>
                <c:pt idx="20">
                  <c:v>6.3599999999999985</c:v>
                </c:pt>
                <c:pt idx="21">
                  <c:v>6.59</c:v>
                </c:pt>
                <c:pt idx="22">
                  <c:v>6.8199999999999985</c:v>
                </c:pt>
                <c:pt idx="23">
                  <c:v>7.02</c:v>
                </c:pt>
                <c:pt idx="24">
                  <c:v>7.22</c:v>
                </c:pt>
                <c:pt idx="25">
                  <c:v>7.42</c:v>
                </c:pt>
                <c:pt idx="26">
                  <c:v>7.6099999999999985</c:v>
                </c:pt>
                <c:pt idx="27">
                  <c:v>7.8</c:v>
                </c:pt>
                <c:pt idx="28">
                  <c:v>8.01</c:v>
                </c:pt>
                <c:pt idx="29">
                  <c:v>8.23</c:v>
                </c:pt>
                <c:pt idx="30">
                  <c:v>8.4700000000000006</c:v>
                </c:pt>
                <c:pt idx="31">
                  <c:v>8.7100000000000009</c:v>
                </c:pt>
                <c:pt idx="32">
                  <c:v>8.9600000000000026</c:v>
                </c:pt>
                <c:pt idx="33">
                  <c:v>9.19</c:v>
                </c:pt>
                <c:pt idx="34">
                  <c:v>9.43</c:v>
                </c:pt>
                <c:pt idx="35">
                  <c:v>9.67</c:v>
                </c:pt>
                <c:pt idx="36">
                  <c:v>9.9</c:v>
                </c:pt>
                <c:pt idx="37">
                  <c:v>10.120000000000001</c:v>
                </c:pt>
                <c:pt idx="38">
                  <c:v>10.33</c:v>
                </c:pt>
                <c:pt idx="39">
                  <c:v>10.54</c:v>
                </c:pt>
                <c:pt idx="40">
                  <c:v>10.74</c:v>
                </c:pt>
                <c:pt idx="41">
                  <c:v>10.950000000000006</c:v>
                </c:pt>
                <c:pt idx="42">
                  <c:v>11.15</c:v>
                </c:pt>
                <c:pt idx="43">
                  <c:v>11.370000000000006</c:v>
                </c:pt>
                <c:pt idx="44">
                  <c:v>11.59</c:v>
                </c:pt>
                <c:pt idx="45">
                  <c:v>11.8</c:v>
                </c:pt>
                <c:pt idx="46">
                  <c:v>12.03</c:v>
                </c:pt>
                <c:pt idx="47">
                  <c:v>12.26</c:v>
                </c:pt>
                <c:pt idx="48">
                  <c:v>12.48</c:v>
                </c:pt>
                <c:pt idx="49">
                  <c:v>12.71</c:v>
                </c:pt>
                <c:pt idx="50">
                  <c:v>12.950000000000006</c:v>
                </c:pt>
                <c:pt idx="51">
                  <c:v>13.18</c:v>
                </c:pt>
                <c:pt idx="52">
                  <c:v>13.42</c:v>
                </c:pt>
                <c:pt idx="53">
                  <c:v>13.65</c:v>
                </c:pt>
                <c:pt idx="54">
                  <c:v>13.88</c:v>
                </c:pt>
                <c:pt idx="55">
                  <c:v>14.09</c:v>
                </c:pt>
                <c:pt idx="56">
                  <c:v>14.32</c:v>
                </c:pt>
                <c:pt idx="57">
                  <c:v>14.54</c:v>
                </c:pt>
                <c:pt idx="58">
                  <c:v>14.77</c:v>
                </c:pt>
                <c:pt idx="59">
                  <c:v>15.01</c:v>
                </c:pt>
                <c:pt idx="60">
                  <c:v>15.24</c:v>
                </c:pt>
                <c:pt idx="61">
                  <c:v>15.47</c:v>
                </c:pt>
                <c:pt idx="62">
                  <c:v>15.7</c:v>
                </c:pt>
                <c:pt idx="63">
                  <c:v>15.93</c:v>
                </c:pt>
                <c:pt idx="64">
                  <c:v>16.14</c:v>
                </c:pt>
                <c:pt idx="65">
                  <c:v>16.38</c:v>
                </c:pt>
                <c:pt idx="66">
                  <c:v>16.610000000000031</c:v>
                </c:pt>
                <c:pt idx="67">
                  <c:v>16.829999999999988</c:v>
                </c:pt>
                <c:pt idx="68">
                  <c:v>17.05</c:v>
                </c:pt>
                <c:pt idx="69">
                  <c:v>17.920000000000002</c:v>
                </c:pt>
                <c:pt idx="70">
                  <c:v>17.52</c:v>
                </c:pt>
                <c:pt idx="71">
                  <c:v>17.760000000000002</c:v>
                </c:pt>
                <c:pt idx="72">
                  <c:v>17.979999999999986</c:v>
                </c:pt>
                <c:pt idx="73">
                  <c:v>18.21</c:v>
                </c:pt>
                <c:pt idx="74">
                  <c:v>18.439999999999987</c:v>
                </c:pt>
                <c:pt idx="75">
                  <c:v>18.670000000000005</c:v>
                </c:pt>
                <c:pt idx="76">
                  <c:v>18.91</c:v>
                </c:pt>
                <c:pt idx="77">
                  <c:v>19.149999999999999</c:v>
                </c:pt>
                <c:pt idx="78">
                  <c:v>19.37</c:v>
                </c:pt>
                <c:pt idx="79">
                  <c:v>19.600000000000001</c:v>
                </c:pt>
                <c:pt idx="80">
                  <c:v>19.84</c:v>
                </c:pt>
                <c:pt idx="81">
                  <c:v>20.07</c:v>
                </c:pt>
                <c:pt idx="82">
                  <c:v>20.29</c:v>
                </c:pt>
                <c:pt idx="83">
                  <c:v>20.52</c:v>
                </c:pt>
                <c:pt idx="84">
                  <c:v>20.75</c:v>
                </c:pt>
                <c:pt idx="85">
                  <c:v>20.97</c:v>
                </c:pt>
                <c:pt idx="86">
                  <c:v>21.19</c:v>
                </c:pt>
                <c:pt idx="87">
                  <c:v>21.419999999999987</c:v>
                </c:pt>
                <c:pt idx="88">
                  <c:v>21.650000000000031</c:v>
                </c:pt>
                <c:pt idx="89">
                  <c:v>21.88</c:v>
                </c:pt>
                <c:pt idx="90">
                  <c:v>22.1</c:v>
                </c:pt>
                <c:pt idx="91">
                  <c:v>22.34</c:v>
                </c:pt>
                <c:pt idx="92">
                  <c:v>22.56</c:v>
                </c:pt>
                <c:pt idx="93">
                  <c:v>22.79</c:v>
                </c:pt>
                <c:pt idx="94">
                  <c:v>23.03</c:v>
                </c:pt>
                <c:pt idx="95">
                  <c:v>23.259999999999987</c:v>
                </c:pt>
                <c:pt idx="96">
                  <c:v>23.49</c:v>
                </c:pt>
                <c:pt idx="97">
                  <c:v>23.72</c:v>
                </c:pt>
                <c:pt idx="98">
                  <c:v>23.95</c:v>
                </c:pt>
                <c:pt idx="99">
                  <c:v>24.2</c:v>
                </c:pt>
                <c:pt idx="100">
                  <c:v>24.439999999999987</c:v>
                </c:pt>
                <c:pt idx="101">
                  <c:v>26.72</c:v>
                </c:pt>
                <c:pt idx="102">
                  <c:v>29.06</c:v>
                </c:pt>
                <c:pt idx="103">
                  <c:v>31.4</c:v>
                </c:pt>
                <c:pt idx="104">
                  <c:v>33.760000000000012</c:v>
                </c:pt>
                <c:pt idx="105">
                  <c:v>36.08</c:v>
                </c:pt>
                <c:pt idx="106">
                  <c:v>38.450000000000003</c:v>
                </c:pt>
                <c:pt idx="107">
                  <c:v>40.800000000000004</c:v>
                </c:pt>
                <c:pt idx="108">
                  <c:v>43.17</c:v>
                </c:pt>
                <c:pt idx="109">
                  <c:v>45.5</c:v>
                </c:pt>
                <c:pt idx="110">
                  <c:v>47.7</c:v>
                </c:pt>
                <c:pt idx="111">
                  <c:v>72.099999999999994</c:v>
                </c:pt>
                <c:pt idx="112">
                  <c:v>96.6</c:v>
                </c:pt>
                <c:pt idx="113">
                  <c:v>121.1</c:v>
                </c:pt>
                <c:pt idx="114">
                  <c:v>146.19999999999999</c:v>
                </c:pt>
                <c:pt idx="115">
                  <c:v>147.5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434-48F1-8BA5-88EB0935AD66}"/>
            </c:ext>
          </c:extLst>
        </c:ser>
        <c:ser>
          <c:idx val="1"/>
          <c:order val="1"/>
          <c:tx>
            <c:strRef>
              <c:f>'110Vac'!$F$1</c:f>
              <c:strCache>
                <c:ptCount val="1"/>
                <c:pt idx="0">
                  <c:v>220Vac</c:v>
                </c:pt>
              </c:strCache>
            </c:strRef>
          </c:tx>
          <c:xVal>
            <c:numRef>
              <c:f>'110Vac'!$B$3:$B$118</c:f>
              <c:numCache>
                <c:formatCode>General</c:formatCode>
                <c:ptCount val="116"/>
                <c:pt idx="0">
                  <c:v>20</c:v>
                </c:pt>
                <c:pt idx="1">
                  <c:v>20.100000000000001</c:v>
                </c:pt>
                <c:pt idx="2">
                  <c:v>20.2</c:v>
                </c:pt>
                <c:pt idx="3">
                  <c:v>20.3</c:v>
                </c:pt>
                <c:pt idx="4">
                  <c:v>20.399999999999999</c:v>
                </c:pt>
                <c:pt idx="5">
                  <c:v>20.5</c:v>
                </c:pt>
                <c:pt idx="6">
                  <c:v>20.6</c:v>
                </c:pt>
                <c:pt idx="7">
                  <c:v>20.7</c:v>
                </c:pt>
                <c:pt idx="8">
                  <c:v>20.8</c:v>
                </c:pt>
                <c:pt idx="9">
                  <c:v>20.9</c:v>
                </c:pt>
                <c:pt idx="10">
                  <c:v>21</c:v>
                </c:pt>
                <c:pt idx="11">
                  <c:v>21.1</c:v>
                </c:pt>
                <c:pt idx="12">
                  <c:v>21.2</c:v>
                </c:pt>
                <c:pt idx="13">
                  <c:v>21.3</c:v>
                </c:pt>
                <c:pt idx="14">
                  <c:v>21.4</c:v>
                </c:pt>
                <c:pt idx="15">
                  <c:v>21.5</c:v>
                </c:pt>
                <c:pt idx="16">
                  <c:v>21.6</c:v>
                </c:pt>
                <c:pt idx="17">
                  <c:v>21.7</c:v>
                </c:pt>
                <c:pt idx="18">
                  <c:v>21.8</c:v>
                </c:pt>
                <c:pt idx="19">
                  <c:v>21.9</c:v>
                </c:pt>
                <c:pt idx="20">
                  <c:v>22</c:v>
                </c:pt>
                <c:pt idx="21">
                  <c:v>22.1</c:v>
                </c:pt>
                <c:pt idx="22">
                  <c:v>22.2</c:v>
                </c:pt>
                <c:pt idx="23">
                  <c:v>22.3</c:v>
                </c:pt>
                <c:pt idx="24">
                  <c:v>22.4</c:v>
                </c:pt>
                <c:pt idx="25">
                  <c:v>22.5</c:v>
                </c:pt>
                <c:pt idx="26">
                  <c:v>22.6</c:v>
                </c:pt>
                <c:pt idx="27">
                  <c:v>22.7</c:v>
                </c:pt>
                <c:pt idx="28">
                  <c:v>22.8</c:v>
                </c:pt>
                <c:pt idx="29">
                  <c:v>22.9</c:v>
                </c:pt>
                <c:pt idx="30">
                  <c:v>23</c:v>
                </c:pt>
                <c:pt idx="31">
                  <c:v>23.1</c:v>
                </c:pt>
                <c:pt idx="32">
                  <c:v>23.2</c:v>
                </c:pt>
                <c:pt idx="33">
                  <c:v>23.3</c:v>
                </c:pt>
                <c:pt idx="34">
                  <c:v>23.4</c:v>
                </c:pt>
                <c:pt idx="35">
                  <c:v>23.5</c:v>
                </c:pt>
                <c:pt idx="36">
                  <c:v>23.6</c:v>
                </c:pt>
                <c:pt idx="37">
                  <c:v>23.7</c:v>
                </c:pt>
                <c:pt idx="38">
                  <c:v>23.8</c:v>
                </c:pt>
                <c:pt idx="39">
                  <c:v>23.9</c:v>
                </c:pt>
                <c:pt idx="40">
                  <c:v>24</c:v>
                </c:pt>
                <c:pt idx="41">
                  <c:v>24.1</c:v>
                </c:pt>
                <c:pt idx="42">
                  <c:v>24.2</c:v>
                </c:pt>
                <c:pt idx="43">
                  <c:v>24.3</c:v>
                </c:pt>
                <c:pt idx="44">
                  <c:v>24.4</c:v>
                </c:pt>
                <c:pt idx="45">
                  <c:v>24.5</c:v>
                </c:pt>
                <c:pt idx="46">
                  <c:v>24.6</c:v>
                </c:pt>
                <c:pt idx="47">
                  <c:v>24.7</c:v>
                </c:pt>
                <c:pt idx="48">
                  <c:v>24.8</c:v>
                </c:pt>
                <c:pt idx="49">
                  <c:v>24.9</c:v>
                </c:pt>
                <c:pt idx="50">
                  <c:v>25</c:v>
                </c:pt>
                <c:pt idx="51">
                  <c:v>25.1</c:v>
                </c:pt>
                <c:pt idx="52">
                  <c:v>25.2</c:v>
                </c:pt>
                <c:pt idx="53">
                  <c:v>25.3</c:v>
                </c:pt>
                <c:pt idx="54">
                  <c:v>25.4</c:v>
                </c:pt>
                <c:pt idx="55">
                  <c:v>25.5</c:v>
                </c:pt>
                <c:pt idx="56">
                  <c:v>25.6</c:v>
                </c:pt>
                <c:pt idx="57">
                  <c:v>25.7</c:v>
                </c:pt>
                <c:pt idx="58">
                  <c:v>25.8</c:v>
                </c:pt>
                <c:pt idx="59">
                  <c:v>25.9</c:v>
                </c:pt>
                <c:pt idx="60">
                  <c:v>26</c:v>
                </c:pt>
                <c:pt idx="61">
                  <c:v>26.1</c:v>
                </c:pt>
                <c:pt idx="62">
                  <c:v>26.2</c:v>
                </c:pt>
                <c:pt idx="63">
                  <c:v>26.3</c:v>
                </c:pt>
                <c:pt idx="64">
                  <c:v>26.4</c:v>
                </c:pt>
                <c:pt idx="65">
                  <c:v>26.5</c:v>
                </c:pt>
                <c:pt idx="66">
                  <c:v>26.6</c:v>
                </c:pt>
                <c:pt idx="67">
                  <c:v>26.7</c:v>
                </c:pt>
                <c:pt idx="68">
                  <c:v>26.8</c:v>
                </c:pt>
                <c:pt idx="69">
                  <c:v>26.9</c:v>
                </c:pt>
                <c:pt idx="70">
                  <c:v>27</c:v>
                </c:pt>
                <c:pt idx="71">
                  <c:v>27.1</c:v>
                </c:pt>
                <c:pt idx="72">
                  <c:v>27.2</c:v>
                </c:pt>
                <c:pt idx="73">
                  <c:v>27.3</c:v>
                </c:pt>
                <c:pt idx="74">
                  <c:v>27.4</c:v>
                </c:pt>
                <c:pt idx="75">
                  <c:v>27.5</c:v>
                </c:pt>
                <c:pt idx="76">
                  <c:v>27.6</c:v>
                </c:pt>
                <c:pt idx="77">
                  <c:v>27.7</c:v>
                </c:pt>
                <c:pt idx="78">
                  <c:v>27.8</c:v>
                </c:pt>
                <c:pt idx="79">
                  <c:v>27.9</c:v>
                </c:pt>
                <c:pt idx="80">
                  <c:v>28</c:v>
                </c:pt>
                <c:pt idx="81">
                  <c:v>28.1</c:v>
                </c:pt>
                <c:pt idx="82">
                  <c:v>28.2</c:v>
                </c:pt>
                <c:pt idx="83">
                  <c:v>28.3</c:v>
                </c:pt>
                <c:pt idx="84">
                  <c:v>28.4</c:v>
                </c:pt>
                <c:pt idx="85">
                  <c:v>28.5</c:v>
                </c:pt>
                <c:pt idx="86">
                  <c:v>28.6</c:v>
                </c:pt>
                <c:pt idx="87">
                  <c:v>28.7</c:v>
                </c:pt>
                <c:pt idx="88">
                  <c:v>28.8</c:v>
                </c:pt>
                <c:pt idx="89">
                  <c:v>28.9</c:v>
                </c:pt>
                <c:pt idx="90">
                  <c:v>29</c:v>
                </c:pt>
                <c:pt idx="91">
                  <c:v>29.1</c:v>
                </c:pt>
                <c:pt idx="92">
                  <c:v>29.2</c:v>
                </c:pt>
                <c:pt idx="93">
                  <c:v>29.3</c:v>
                </c:pt>
                <c:pt idx="94">
                  <c:v>29.4</c:v>
                </c:pt>
                <c:pt idx="95">
                  <c:v>29.5</c:v>
                </c:pt>
                <c:pt idx="96">
                  <c:v>29.6</c:v>
                </c:pt>
                <c:pt idx="97">
                  <c:v>29.7</c:v>
                </c:pt>
                <c:pt idx="98">
                  <c:v>29.8</c:v>
                </c:pt>
                <c:pt idx="99">
                  <c:v>29.9</c:v>
                </c:pt>
                <c:pt idx="100">
                  <c:v>30</c:v>
                </c:pt>
                <c:pt idx="101">
                  <c:v>31</c:v>
                </c:pt>
                <c:pt idx="102">
                  <c:v>32</c:v>
                </c:pt>
                <c:pt idx="103">
                  <c:v>33</c:v>
                </c:pt>
                <c:pt idx="104">
                  <c:v>34</c:v>
                </c:pt>
                <c:pt idx="105">
                  <c:v>35</c:v>
                </c:pt>
                <c:pt idx="106">
                  <c:v>36</c:v>
                </c:pt>
                <c:pt idx="107">
                  <c:v>37</c:v>
                </c:pt>
                <c:pt idx="108">
                  <c:v>38</c:v>
                </c:pt>
                <c:pt idx="109">
                  <c:v>39</c:v>
                </c:pt>
                <c:pt idx="110">
                  <c:v>40</c:v>
                </c:pt>
                <c:pt idx="111">
                  <c:v>50</c:v>
                </c:pt>
                <c:pt idx="112">
                  <c:v>60</c:v>
                </c:pt>
                <c:pt idx="113">
                  <c:v>70</c:v>
                </c:pt>
                <c:pt idx="114">
                  <c:v>80</c:v>
                </c:pt>
                <c:pt idx="115">
                  <c:v>85</c:v>
                </c:pt>
              </c:numCache>
            </c:numRef>
          </c:xVal>
          <c:yVal>
            <c:numRef>
              <c:f>'110Vac'!$F$3:$F$118</c:f>
              <c:numCache>
                <c:formatCode>General</c:formatCode>
                <c:ptCount val="116"/>
                <c:pt idx="0">
                  <c:v>1.08</c:v>
                </c:pt>
                <c:pt idx="1">
                  <c:v>1.59</c:v>
                </c:pt>
                <c:pt idx="2">
                  <c:v>1.9700000000000106</c:v>
                </c:pt>
                <c:pt idx="3">
                  <c:v>2.3299999999999987</c:v>
                </c:pt>
                <c:pt idx="4">
                  <c:v>2.7</c:v>
                </c:pt>
                <c:pt idx="5">
                  <c:v>3.09</c:v>
                </c:pt>
                <c:pt idx="6">
                  <c:v>3.5</c:v>
                </c:pt>
                <c:pt idx="7">
                  <c:v>3.88</c:v>
                </c:pt>
                <c:pt idx="8">
                  <c:v>4.25</c:v>
                </c:pt>
                <c:pt idx="9">
                  <c:v>4.6099999999999985</c:v>
                </c:pt>
                <c:pt idx="10">
                  <c:v>4.96</c:v>
                </c:pt>
                <c:pt idx="11">
                  <c:v>5.33</c:v>
                </c:pt>
                <c:pt idx="12">
                  <c:v>5.7</c:v>
                </c:pt>
                <c:pt idx="13">
                  <c:v>6.07</c:v>
                </c:pt>
                <c:pt idx="14">
                  <c:v>6.42</c:v>
                </c:pt>
                <c:pt idx="15">
                  <c:v>6.78</c:v>
                </c:pt>
                <c:pt idx="16">
                  <c:v>7.14</c:v>
                </c:pt>
                <c:pt idx="17">
                  <c:v>7.5</c:v>
                </c:pt>
                <c:pt idx="18">
                  <c:v>7.87</c:v>
                </c:pt>
                <c:pt idx="19">
                  <c:v>8.23</c:v>
                </c:pt>
                <c:pt idx="20">
                  <c:v>8.58</c:v>
                </c:pt>
                <c:pt idx="21">
                  <c:v>8.92</c:v>
                </c:pt>
                <c:pt idx="22">
                  <c:v>9.27</c:v>
                </c:pt>
                <c:pt idx="23">
                  <c:v>9.64</c:v>
                </c:pt>
                <c:pt idx="24">
                  <c:v>10.01</c:v>
                </c:pt>
                <c:pt idx="25">
                  <c:v>10.360000000000024</c:v>
                </c:pt>
                <c:pt idx="26">
                  <c:v>10.7</c:v>
                </c:pt>
                <c:pt idx="27">
                  <c:v>11.06</c:v>
                </c:pt>
                <c:pt idx="28">
                  <c:v>11.44</c:v>
                </c:pt>
                <c:pt idx="29">
                  <c:v>11.83</c:v>
                </c:pt>
                <c:pt idx="30">
                  <c:v>12.16</c:v>
                </c:pt>
                <c:pt idx="31">
                  <c:v>12.38</c:v>
                </c:pt>
                <c:pt idx="32">
                  <c:v>12.56</c:v>
                </c:pt>
                <c:pt idx="33">
                  <c:v>12.73</c:v>
                </c:pt>
                <c:pt idx="34">
                  <c:v>12.91</c:v>
                </c:pt>
                <c:pt idx="35">
                  <c:v>13.07</c:v>
                </c:pt>
                <c:pt idx="36">
                  <c:v>13.22</c:v>
                </c:pt>
                <c:pt idx="37">
                  <c:v>13.4</c:v>
                </c:pt>
                <c:pt idx="38">
                  <c:v>13.56</c:v>
                </c:pt>
                <c:pt idx="39">
                  <c:v>13.72</c:v>
                </c:pt>
                <c:pt idx="40">
                  <c:v>13.89</c:v>
                </c:pt>
                <c:pt idx="41">
                  <c:v>14.05</c:v>
                </c:pt>
                <c:pt idx="42">
                  <c:v>14.2</c:v>
                </c:pt>
                <c:pt idx="43">
                  <c:v>14.360000000000024</c:v>
                </c:pt>
                <c:pt idx="44">
                  <c:v>14.51</c:v>
                </c:pt>
                <c:pt idx="45">
                  <c:v>14.65</c:v>
                </c:pt>
                <c:pt idx="46">
                  <c:v>14.79</c:v>
                </c:pt>
                <c:pt idx="47">
                  <c:v>14.950000000000006</c:v>
                </c:pt>
                <c:pt idx="48">
                  <c:v>15.13</c:v>
                </c:pt>
                <c:pt idx="49">
                  <c:v>15.22</c:v>
                </c:pt>
                <c:pt idx="50">
                  <c:v>15.39</c:v>
                </c:pt>
                <c:pt idx="51">
                  <c:v>15.53</c:v>
                </c:pt>
                <c:pt idx="52">
                  <c:v>15.7</c:v>
                </c:pt>
                <c:pt idx="53">
                  <c:v>15.84</c:v>
                </c:pt>
                <c:pt idx="54">
                  <c:v>15.97</c:v>
                </c:pt>
                <c:pt idx="55">
                  <c:v>16.149999999999999</c:v>
                </c:pt>
                <c:pt idx="56">
                  <c:v>16.3</c:v>
                </c:pt>
                <c:pt idx="57">
                  <c:v>16.439999999999987</c:v>
                </c:pt>
                <c:pt idx="58">
                  <c:v>16.62</c:v>
                </c:pt>
                <c:pt idx="59">
                  <c:v>16.760000000000002</c:v>
                </c:pt>
                <c:pt idx="60">
                  <c:v>16.899999999999999</c:v>
                </c:pt>
                <c:pt idx="61">
                  <c:v>17.010000000000005</c:v>
                </c:pt>
                <c:pt idx="62">
                  <c:v>17.170000000000005</c:v>
                </c:pt>
                <c:pt idx="63">
                  <c:v>17.350000000000001</c:v>
                </c:pt>
                <c:pt idx="64">
                  <c:v>17.559999999999999</c:v>
                </c:pt>
                <c:pt idx="65">
                  <c:v>17.760000000000002</c:v>
                </c:pt>
                <c:pt idx="66">
                  <c:v>18.03</c:v>
                </c:pt>
                <c:pt idx="67">
                  <c:v>18.43</c:v>
                </c:pt>
                <c:pt idx="68">
                  <c:v>18.87</c:v>
                </c:pt>
                <c:pt idx="69">
                  <c:v>19.3</c:v>
                </c:pt>
                <c:pt idx="70">
                  <c:v>19.73</c:v>
                </c:pt>
                <c:pt idx="71">
                  <c:v>20.110000000000031</c:v>
                </c:pt>
                <c:pt idx="72">
                  <c:v>20.47</c:v>
                </c:pt>
                <c:pt idx="73">
                  <c:v>20.75</c:v>
                </c:pt>
                <c:pt idx="74">
                  <c:v>21.01</c:v>
                </c:pt>
                <c:pt idx="75">
                  <c:v>21.27</c:v>
                </c:pt>
                <c:pt idx="76">
                  <c:v>21.5</c:v>
                </c:pt>
                <c:pt idx="77">
                  <c:v>21.71</c:v>
                </c:pt>
                <c:pt idx="78">
                  <c:v>21.919999999999987</c:v>
                </c:pt>
                <c:pt idx="79">
                  <c:v>22.110000000000031</c:v>
                </c:pt>
                <c:pt idx="80">
                  <c:v>22.3</c:v>
                </c:pt>
                <c:pt idx="81">
                  <c:v>22.47</c:v>
                </c:pt>
                <c:pt idx="82">
                  <c:v>22.630000000000031</c:v>
                </c:pt>
                <c:pt idx="83">
                  <c:v>22.810000000000031</c:v>
                </c:pt>
                <c:pt idx="84">
                  <c:v>23</c:v>
                </c:pt>
                <c:pt idx="85">
                  <c:v>23.17</c:v>
                </c:pt>
                <c:pt idx="86">
                  <c:v>23.330000000000005</c:v>
                </c:pt>
                <c:pt idx="87">
                  <c:v>23.53</c:v>
                </c:pt>
                <c:pt idx="88">
                  <c:v>23.74</c:v>
                </c:pt>
                <c:pt idx="89">
                  <c:v>23.97</c:v>
                </c:pt>
                <c:pt idx="90">
                  <c:v>24.16</c:v>
                </c:pt>
                <c:pt idx="91">
                  <c:v>24.38</c:v>
                </c:pt>
                <c:pt idx="92">
                  <c:v>24.57</c:v>
                </c:pt>
                <c:pt idx="93">
                  <c:v>24.759999999999987</c:v>
                </c:pt>
                <c:pt idx="94">
                  <c:v>24.97</c:v>
                </c:pt>
                <c:pt idx="95">
                  <c:v>25.2</c:v>
                </c:pt>
                <c:pt idx="96">
                  <c:v>25.4</c:v>
                </c:pt>
                <c:pt idx="97">
                  <c:v>25.630000000000031</c:v>
                </c:pt>
                <c:pt idx="98">
                  <c:v>25.85</c:v>
                </c:pt>
                <c:pt idx="99">
                  <c:v>26.06</c:v>
                </c:pt>
                <c:pt idx="100">
                  <c:v>26.279999999999987</c:v>
                </c:pt>
                <c:pt idx="101">
                  <c:v>28.6</c:v>
                </c:pt>
                <c:pt idx="102">
                  <c:v>30.93</c:v>
                </c:pt>
                <c:pt idx="103">
                  <c:v>33.160000000000011</c:v>
                </c:pt>
                <c:pt idx="104">
                  <c:v>35.270000000000003</c:v>
                </c:pt>
                <c:pt idx="105">
                  <c:v>37.5</c:v>
                </c:pt>
                <c:pt idx="106">
                  <c:v>39.9</c:v>
                </c:pt>
                <c:pt idx="107">
                  <c:v>42.27</c:v>
                </c:pt>
                <c:pt idx="108">
                  <c:v>44.6</c:v>
                </c:pt>
                <c:pt idx="109">
                  <c:v>46.9</c:v>
                </c:pt>
                <c:pt idx="110">
                  <c:v>49.1</c:v>
                </c:pt>
                <c:pt idx="111">
                  <c:v>72.58</c:v>
                </c:pt>
                <c:pt idx="112">
                  <c:v>94.440000000000026</c:v>
                </c:pt>
                <c:pt idx="113">
                  <c:v>120.5</c:v>
                </c:pt>
                <c:pt idx="114">
                  <c:v>145.19999999999999</c:v>
                </c:pt>
                <c:pt idx="115">
                  <c:v>146.5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434-48F1-8BA5-88EB0935A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0730592"/>
        <c:axId val="780731136"/>
      </c:scatterChart>
      <c:valAx>
        <c:axId val="780730592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zh-CN"/>
          </a:p>
        </c:txPr>
        <c:crossAx val="780731136"/>
        <c:crosses val="autoZero"/>
        <c:crossBetween val="midCat"/>
      </c:valAx>
      <c:valAx>
        <c:axId val="78073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zh-CN"/>
          </a:p>
        </c:txPr>
        <c:crossAx val="780730592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zh-CN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zh-CN"/>
          </a:p>
        </c:txPr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'110Vac'!$C$1</c:f>
              <c:strCache>
                <c:ptCount val="1"/>
                <c:pt idx="0">
                  <c:v>110Vac</c:v>
                </c:pt>
              </c:strCache>
            </c:strRef>
          </c:tx>
          <c:xVal>
            <c:numRef>
              <c:f>'110Vac'!$B$3:$B$118</c:f>
              <c:numCache>
                <c:formatCode>General</c:formatCode>
                <c:ptCount val="116"/>
                <c:pt idx="0">
                  <c:v>20</c:v>
                </c:pt>
                <c:pt idx="1">
                  <c:v>20.100000000000001</c:v>
                </c:pt>
                <c:pt idx="2">
                  <c:v>20.2</c:v>
                </c:pt>
                <c:pt idx="3">
                  <c:v>20.3</c:v>
                </c:pt>
                <c:pt idx="4">
                  <c:v>20.399999999999999</c:v>
                </c:pt>
                <c:pt idx="5">
                  <c:v>20.5</c:v>
                </c:pt>
                <c:pt idx="6">
                  <c:v>20.6</c:v>
                </c:pt>
                <c:pt idx="7">
                  <c:v>20.7</c:v>
                </c:pt>
                <c:pt idx="8">
                  <c:v>20.8</c:v>
                </c:pt>
                <c:pt idx="9">
                  <c:v>20.9</c:v>
                </c:pt>
                <c:pt idx="10">
                  <c:v>21</c:v>
                </c:pt>
                <c:pt idx="11">
                  <c:v>21.1</c:v>
                </c:pt>
                <c:pt idx="12">
                  <c:v>21.2</c:v>
                </c:pt>
                <c:pt idx="13">
                  <c:v>21.3</c:v>
                </c:pt>
                <c:pt idx="14">
                  <c:v>21.4</c:v>
                </c:pt>
                <c:pt idx="15">
                  <c:v>21.5</c:v>
                </c:pt>
                <c:pt idx="16">
                  <c:v>21.6</c:v>
                </c:pt>
                <c:pt idx="17">
                  <c:v>21.7</c:v>
                </c:pt>
                <c:pt idx="18">
                  <c:v>21.8</c:v>
                </c:pt>
                <c:pt idx="19">
                  <c:v>21.9</c:v>
                </c:pt>
                <c:pt idx="20">
                  <c:v>22</c:v>
                </c:pt>
                <c:pt idx="21">
                  <c:v>22.1</c:v>
                </c:pt>
                <c:pt idx="22">
                  <c:v>22.2</c:v>
                </c:pt>
                <c:pt idx="23">
                  <c:v>22.3</c:v>
                </c:pt>
                <c:pt idx="24">
                  <c:v>22.4</c:v>
                </c:pt>
                <c:pt idx="25">
                  <c:v>22.5</c:v>
                </c:pt>
                <c:pt idx="26">
                  <c:v>22.6</c:v>
                </c:pt>
                <c:pt idx="27">
                  <c:v>22.7</c:v>
                </c:pt>
                <c:pt idx="28">
                  <c:v>22.8</c:v>
                </c:pt>
                <c:pt idx="29">
                  <c:v>22.9</c:v>
                </c:pt>
                <c:pt idx="30">
                  <c:v>23</c:v>
                </c:pt>
                <c:pt idx="31">
                  <c:v>23.1</c:v>
                </c:pt>
                <c:pt idx="32">
                  <c:v>23.2</c:v>
                </c:pt>
                <c:pt idx="33">
                  <c:v>23.3</c:v>
                </c:pt>
                <c:pt idx="34">
                  <c:v>23.4</c:v>
                </c:pt>
                <c:pt idx="35">
                  <c:v>23.5</c:v>
                </c:pt>
                <c:pt idx="36">
                  <c:v>23.6</c:v>
                </c:pt>
                <c:pt idx="37">
                  <c:v>23.7</c:v>
                </c:pt>
                <c:pt idx="38">
                  <c:v>23.8</c:v>
                </c:pt>
                <c:pt idx="39">
                  <c:v>23.9</c:v>
                </c:pt>
                <c:pt idx="40">
                  <c:v>24</c:v>
                </c:pt>
                <c:pt idx="41">
                  <c:v>24.1</c:v>
                </c:pt>
                <c:pt idx="42">
                  <c:v>24.2</c:v>
                </c:pt>
                <c:pt idx="43">
                  <c:v>24.3</c:v>
                </c:pt>
                <c:pt idx="44">
                  <c:v>24.4</c:v>
                </c:pt>
                <c:pt idx="45">
                  <c:v>24.5</c:v>
                </c:pt>
                <c:pt idx="46">
                  <c:v>24.6</c:v>
                </c:pt>
                <c:pt idx="47">
                  <c:v>24.7</c:v>
                </c:pt>
                <c:pt idx="48">
                  <c:v>24.8</c:v>
                </c:pt>
                <c:pt idx="49">
                  <c:v>24.9</c:v>
                </c:pt>
                <c:pt idx="50">
                  <c:v>25</c:v>
                </c:pt>
                <c:pt idx="51">
                  <c:v>25.1</c:v>
                </c:pt>
                <c:pt idx="52">
                  <c:v>25.2</c:v>
                </c:pt>
                <c:pt idx="53">
                  <c:v>25.3</c:v>
                </c:pt>
                <c:pt idx="54">
                  <c:v>25.4</c:v>
                </c:pt>
                <c:pt idx="55">
                  <c:v>25.5</c:v>
                </c:pt>
                <c:pt idx="56">
                  <c:v>25.6</c:v>
                </c:pt>
                <c:pt idx="57">
                  <c:v>25.7</c:v>
                </c:pt>
                <c:pt idx="58">
                  <c:v>25.8</c:v>
                </c:pt>
                <c:pt idx="59">
                  <c:v>25.9</c:v>
                </c:pt>
                <c:pt idx="60">
                  <c:v>26</c:v>
                </c:pt>
                <c:pt idx="61">
                  <c:v>26.1</c:v>
                </c:pt>
                <c:pt idx="62">
                  <c:v>26.2</c:v>
                </c:pt>
                <c:pt idx="63">
                  <c:v>26.3</c:v>
                </c:pt>
                <c:pt idx="64">
                  <c:v>26.4</c:v>
                </c:pt>
                <c:pt idx="65">
                  <c:v>26.5</c:v>
                </c:pt>
                <c:pt idx="66">
                  <c:v>26.6</c:v>
                </c:pt>
                <c:pt idx="67">
                  <c:v>26.7</c:v>
                </c:pt>
                <c:pt idx="68">
                  <c:v>26.8</c:v>
                </c:pt>
                <c:pt idx="69">
                  <c:v>26.9</c:v>
                </c:pt>
                <c:pt idx="70">
                  <c:v>27</c:v>
                </c:pt>
                <c:pt idx="71">
                  <c:v>27.1</c:v>
                </c:pt>
                <c:pt idx="72">
                  <c:v>27.2</c:v>
                </c:pt>
                <c:pt idx="73">
                  <c:v>27.3</c:v>
                </c:pt>
                <c:pt idx="74">
                  <c:v>27.4</c:v>
                </c:pt>
                <c:pt idx="75">
                  <c:v>27.5</c:v>
                </c:pt>
                <c:pt idx="76">
                  <c:v>27.6</c:v>
                </c:pt>
                <c:pt idx="77">
                  <c:v>27.7</c:v>
                </c:pt>
                <c:pt idx="78">
                  <c:v>27.8</c:v>
                </c:pt>
                <c:pt idx="79">
                  <c:v>27.9</c:v>
                </c:pt>
                <c:pt idx="80">
                  <c:v>28</c:v>
                </c:pt>
                <c:pt idx="81">
                  <c:v>28.1</c:v>
                </c:pt>
                <c:pt idx="82">
                  <c:v>28.2</c:v>
                </c:pt>
                <c:pt idx="83">
                  <c:v>28.3</c:v>
                </c:pt>
                <c:pt idx="84">
                  <c:v>28.4</c:v>
                </c:pt>
                <c:pt idx="85">
                  <c:v>28.5</c:v>
                </c:pt>
                <c:pt idx="86">
                  <c:v>28.6</c:v>
                </c:pt>
                <c:pt idx="87">
                  <c:v>28.7</c:v>
                </c:pt>
                <c:pt idx="88">
                  <c:v>28.8</c:v>
                </c:pt>
                <c:pt idx="89">
                  <c:v>28.9</c:v>
                </c:pt>
                <c:pt idx="90">
                  <c:v>29</c:v>
                </c:pt>
                <c:pt idx="91">
                  <c:v>29.1</c:v>
                </c:pt>
                <c:pt idx="92">
                  <c:v>29.2</c:v>
                </c:pt>
                <c:pt idx="93">
                  <c:v>29.3</c:v>
                </c:pt>
                <c:pt idx="94">
                  <c:v>29.4</c:v>
                </c:pt>
                <c:pt idx="95">
                  <c:v>29.5</c:v>
                </c:pt>
                <c:pt idx="96">
                  <c:v>29.6</c:v>
                </c:pt>
                <c:pt idx="97">
                  <c:v>29.7</c:v>
                </c:pt>
                <c:pt idx="98">
                  <c:v>29.8</c:v>
                </c:pt>
                <c:pt idx="99">
                  <c:v>29.9</c:v>
                </c:pt>
                <c:pt idx="100">
                  <c:v>30</c:v>
                </c:pt>
                <c:pt idx="101">
                  <c:v>31</c:v>
                </c:pt>
                <c:pt idx="102">
                  <c:v>32</c:v>
                </c:pt>
                <c:pt idx="103">
                  <c:v>33</c:v>
                </c:pt>
                <c:pt idx="104">
                  <c:v>34</c:v>
                </c:pt>
                <c:pt idx="105">
                  <c:v>35</c:v>
                </c:pt>
                <c:pt idx="106">
                  <c:v>36</c:v>
                </c:pt>
                <c:pt idx="107">
                  <c:v>37</c:v>
                </c:pt>
                <c:pt idx="108">
                  <c:v>38</c:v>
                </c:pt>
                <c:pt idx="109">
                  <c:v>39</c:v>
                </c:pt>
                <c:pt idx="110">
                  <c:v>40</c:v>
                </c:pt>
                <c:pt idx="111">
                  <c:v>50</c:v>
                </c:pt>
                <c:pt idx="112">
                  <c:v>60</c:v>
                </c:pt>
                <c:pt idx="113">
                  <c:v>70</c:v>
                </c:pt>
                <c:pt idx="114">
                  <c:v>80</c:v>
                </c:pt>
                <c:pt idx="115">
                  <c:v>85</c:v>
                </c:pt>
              </c:numCache>
            </c:numRef>
          </c:xVal>
          <c:yVal>
            <c:numRef>
              <c:f>'110Vac'!$C$3:$C$118</c:f>
              <c:numCache>
                <c:formatCode>General</c:formatCode>
                <c:ptCount val="116"/>
                <c:pt idx="0">
                  <c:v>1.83</c:v>
                </c:pt>
                <c:pt idx="1">
                  <c:v>2.29</c:v>
                </c:pt>
                <c:pt idx="2">
                  <c:v>2.44</c:v>
                </c:pt>
                <c:pt idx="3">
                  <c:v>2.58</c:v>
                </c:pt>
                <c:pt idx="4">
                  <c:v>2.69</c:v>
                </c:pt>
                <c:pt idx="5">
                  <c:v>2.8499999999999988</c:v>
                </c:pt>
                <c:pt idx="6">
                  <c:v>3.02</c:v>
                </c:pt>
                <c:pt idx="7">
                  <c:v>3.3099999999999987</c:v>
                </c:pt>
                <c:pt idx="8">
                  <c:v>3.64</c:v>
                </c:pt>
                <c:pt idx="9">
                  <c:v>3.9499999999999997</c:v>
                </c:pt>
                <c:pt idx="10">
                  <c:v>4.17</c:v>
                </c:pt>
                <c:pt idx="11">
                  <c:v>4.34</c:v>
                </c:pt>
                <c:pt idx="12">
                  <c:v>4.49</c:v>
                </c:pt>
                <c:pt idx="13">
                  <c:v>4.6199999999999966</c:v>
                </c:pt>
                <c:pt idx="14">
                  <c:v>4.7699999999999996</c:v>
                </c:pt>
                <c:pt idx="15">
                  <c:v>4.9800000000000004</c:v>
                </c:pt>
                <c:pt idx="16">
                  <c:v>5.26</c:v>
                </c:pt>
                <c:pt idx="17">
                  <c:v>5.58</c:v>
                </c:pt>
                <c:pt idx="18">
                  <c:v>5.87</c:v>
                </c:pt>
                <c:pt idx="19">
                  <c:v>6.1199999999999966</c:v>
                </c:pt>
                <c:pt idx="20">
                  <c:v>6.3599999999999985</c:v>
                </c:pt>
                <c:pt idx="21">
                  <c:v>6.59</c:v>
                </c:pt>
                <c:pt idx="22">
                  <c:v>6.8199999999999985</c:v>
                </c:pt>
                <c:pt idx="23">
                  <c:v>7.02</c:v>
                </c:pt>
                <c:pt idx="24">
                  <c:v>7.22</c:v>
                </c:pt>
                <c:pt idx="25">
                  <c:v>7.42</c:v>
                </c:pt>
                <c:pt idx="26">
                  <c:v>7.6099999999999985</c:v>
                </c:pt>
                <c:pt idx="27">
                  <c:v>7.8</c:v>
                </c:pt>
                <c:pt idx="28">
                  <c:v>8.01</c:v>
                </c:pt>
                <c:pt idx="29">
                  <c:v>8.23</c:v>
                </c:pt>
                <c:pt idx="30">
                  <c:v>8.4700000000000006</c:v>
                </c:pt>
                <c:pt idx="31">
                  <c:v>8.7100000000000009</c:v>
                </c:pt>
                <c:pt idx="32">
                  <c:v>8.9600000000000026</c:v>
                </c:pt>
                <c:pt idx="33">
                  <c:v>9.19</c:v>
                </c:pt>
                <c:pt idx="34">
                  <c:v>9.43</c:v>
                </c:pt>
                <c:pt idx="35">
                  <c:v>9.67</c:v>
                </c:pt>
                <c:pt idx="36">
                  <c:v>9.9</c:v>
                </c:pt>
                <c:pt idx="37">
                  <c:v>10.120000000000001</c:v>
                </c:pt>
                <c:pt idx="38">
                  <c:v>10.33</c:v>
                </c:pt>
                <c:pt idx="39">
                  <c:v>10.54</c:v>
                </c:pt>
                <c:pt idx="40">
                  <c:v>10.74</c:v>
                </c:pt>
                <c:pt idx="41">
                  <c:v>10.950000000000006</c:v>
                </c:pt>
                <c:pt idx="42">
                  <c:v>11.15</c:v>
                </c:pt>
                <c:pt idx="43">
                  <c:v>11.370000000000006</c:v>
                </c:pt>
                <c:pt idx="44">
                  <c:v>11.59</c:v>
                </c:pt>
                <c:pt idx="45">
                  <c:v>11.8</c:v>
                </c:pt>
                <c:pt idx="46">
                  <c:v>12.03</c:v>
                </c:pt>
                <c:pt idx="47">
                  <c:v>12.26</c:v>
                </c:pt>
                <c:pt idx="48">
                  <c:v>12.48</c:v>
                </c:pt>
                <c:pt idx="49">
                  <c:v>12.71</c:v>
                </c:pt>
                <c:pt idx="50">
                  <c:v>12.950000000000006</c:v>
                </c:pt>
                <c:pt idx="51">
                  <c:v>13.18</c:v>
                </c:pt>
                <c:pt idx="52">
                  <c:v>13.42</c:v>
                </c:pt>
                <c:pt idx="53">
                  <c:v>13.65</c:v>
                </c:pt>
                <c:pt idx="54">
                  <c:v>13.88</c:v>
                </c:pt>
                <c:pt idx="55">
                  <c:v>14.09</c:v>
                </c:pt>
                <c:pt idx="56">
                  <c:v>14.32</c:v>
                </c:pt>
                <c:pt idx="57">
                  <c:v>14.54</c:v>
                </c:pt>
                <c:pt idx="58">
                  <c:v>14.77</c:v>
                </c:pt>
                <c:pt idx="59">
                  <c:v>15.01</c:v>
                </c:pt>
                <c:pt idx="60">
                  <c:v>15.24</c:v>
                </c:pt>
                <c:pt idx="61">
                  <c:v>15.47</c:v>
                </c:pt>
                <c:pt idx="62">
                  <c:v>15.7</c:v>
                </c:pt>
                <c:pt idx="63">
                  <c:v>15.93</c:v>
                </c:pt>
                <c:pt idx="64">
                  <c:v>16.14</c:v>
                </c:pt>
                <c:pt idx="65">
                  <c:v>16.38</c:v>
                </c:pt>
                <c:pt idx="66">
                  <c:v>16.610000000000031</c:v>
                </c:pt>
                <c:pt idx="67">
                  <c:v>16.829999999999988</c:v>
                </c:pt>
                <c:pt idx="68">
                  <c:v>17.05</c:v>
                </c:pt>
                <c:pt idx="69">
                  <c:v>17.920000000000002</c:v>
                </c:pt>
                <c:pt idx="70">
                  <c:v>17.52</c:v>
                </c:pt>
                <c:pt idx="71">
                  <c:v>17.760000000000002</c:v>
                </c:pt>
                <c:pt idx="72">
                  <c:v>17.979999999999986</c:v>
                </c:pt>
                <c:pt idx="73">
                  <c:v>18.21</c:v>
                </c:pt>
                <c:pt idx="74">
                  <c:v>18.439999999999987</c:v>
                </c:pt>
                <c:pt idx="75">
                  <c:v>18.670000000000005</c:v>
                </c:pt>
                <c:pt idx="76">
                  <c:v>18.91</c:v>
                </c:pt>
                <c:pt idx="77">
                  <c:v>19.149999999999999</c:v>
                </c:pt>
                <c:pt idx="78">
                  <c:v>19.37</c:v>
                </c:pt>
                <c:pt idx="79">
                  <c:v>19.600000000000001</c:v>
                </c:pt>
                <c:pt idx="80">
                  <c:v>19.84</c:v>
                </c:pt>
                <c:pt idx="81">
                  <c:v>20.07</c:v>
                </c:pt>
                <c:pt idx="82">
                  <c:v>20.29</c:v>
                </c:pt>
                <c:pt idx="83">
                  <c:v>20.52</c:v>
                </c:pt>
                <c:pt idx="84">
                  <c:v>20.75</c:v>
                </c:pt>
                <c:pt idx="85">
                  <c:v>20.97</c:v>
                </c:pt>
                <c:pt idx="86">
                  <c:v>21.19</c:v>
                </c:pt>
                <c:pt idx="87">
                  <c:v>21.419999999999987</c:v>
                </c:pt>
                <c:pt idx="88">
                  <c:v>21.650000000000031</c:v>
                </c:pt>
                <c:pt idx="89">
                  <c:v>21.88</c:v>
                </c:pt>
                <c:pt idx="90">
                  <c:v>22.1</c:v>
                </c:pt>
                <c:pt idx="91">
                  <c:v>22.34</c:v>
                </c:pt>
                <c:pt idx="92">
                  <c:v>22.56</c:v>
                </c:pt>
                <c:pt idx="93">
                  <c:v>22.79</c:v>
                </c:pt>
                <c:pt idx="94">
                  <c:v>23.03</c:v>
                </c:pt>
                <c:pt idx="95">
                  <c:v>23.259999999999987</c:v>
                </c:pt>
                <c:pt idx="96">
                  <c:v>23.49</c:v>
                </c:pt>
                <c:pt idx="97">
                  <c:v>23.72</c:v>
                </c:pt>
                <c:pt idx="98">
                  <c:v>23.95</c:v>
                </c:pt>
                <c:pt idx="99">
                  <c:v>24.2</c:v>
                </c:pt>
                <c:pt idx="100">
                  <c:v>24.439999999999987</c:v>
                </c:pt>
                <c:pt idx="101">
                  <c:v>26.72</c:v>
                </c:pt>
                <c:pt idx="102">
                  <c:v>29.06</c:v>
                </c:pt>
                <c:pt idx="103">
                  <c:v>31.4</c:v>
                </c:pt>
                <c:pt idx="104">
                  <c:v>33.760000000000012</c:v>
                </c:pt>
                <c:pt idx="105">
                  <c:v>36.08</c:v>
                </c:pt>
                <c:pt idx="106">
                  <c:v>38.450000000000003</c:v>
                </c:pt>
                <c:pt idx="107">
                  <c:v>40.800000000000004</c:v>
                </c:pt>
                <c:pt idx="108">
                  <c:v>43.17</c:v>
                </c:pt>
                <c:pt idx="109">
                  <c:v>45.5</c:v>
                </c:pt>
                <c:pt idx="110">
                  <c:v>47.7</c:v>
                </c:pt>
                <c:pt idx="111">
                  <c:v>72.099999999999994</c:v>
                </c:pt>
                <c:pt idx="112">
                  <c:v>96.6</c:v>
                </c:pt>
                <c:pt idx="113">
                  <c:v>121.1</c:v>
                </c:pt>
                <c:pt idx="114">
                  <c:v>146.19999999999999</c:v>
                </c:pt>
                <c:pt idx="115">
                  <c:v>147.5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521-4E62-A26E-B7682328AD55}"/>
            </c:ext>
          </c:extLst>
        </c:ser>
        <c:ser>
          <c:idx val="1"/>
          <c:order val="1"/>
          <c:tx>
            <c:strRef>
              <c:f>'110Vac'!$F$1</c:f>
              <c:strCache>
                <c:ptCount val="1"/>
                <c:pt idx="0">
                  <c:v>220Vac</c:v>
                </c:pt>
              </c:strCache>
            </c:strRef>
          </c:tx>
          <c:xVal>
            <c:numRef>
              <c:f>'110Vac'!$B$3:$B$118</c:f>
              <c:numCache>
                <c:formatCode>General</c:formatCode>
                <c:ptCount val="116"/>
                <c:pt idx="0">
                  <c:v>20</c:v>
                </c:pt>
                <c:pt idx="1">
                  <c:v>20.100000000000001</c:v>
                </c:pt>
                <c:pt idx="2">
                  <c:v>20.2</c:v>
                </c:pt>
                <c:pt idx="3">
                  <c:v>20.3</c:v>
                </c:pt>
                <c:pt idx="4">
                  <c:v>20.399999999999999</c:v>
                </c:pt>
                <c:pt idx="5">
                  <c:v>20.5</c:v>
                </c:pt>
                <c:pt idx="6">
                  <c:v>20.6</c:v>
                </c:pt>
                <c:pt idx="7">
                  <c:v>20.7</c:v>
                </c:pt>
                <c:pt idx="8">
                  <c:v>20.8</c:v>
                </c:pt>
                <c:pt idx="9">
                  <c:v>20.9</c:v>
                </c:pt>
                <c:pt idx="10">
                  <c:v>21</c:v>
                </c:pt>
                <c:pt idx="11">
                  <c:v>21.1</c:v>
                </c:pt>
                <c:pt idx="12">
                  <c:v>21.2</c:v>
                </c:pt>
                <c:pt idx="13">
                  <c:v>21.3</c:v>
                </c:pt>
                <c:pt idx="14">
                  <c:v>21.4</c:v>
                </c:pt>
                <c:pt idx="15">
                  <c:v>21.5</c:v>
                </c:pt>
                <c:pt idx="16">
                  <c:v>21.6</c:v>
                </c:pt>
                <c:pt idx="17">
                  <c:v>21.7</c:v>
                </c:pt>
                <c:pt idx="18">
                  <c:v>21.8</c:v>
                </c:pt>
                <c:pt idx="19">
                  <c:v>21.9</c:v>
                </c:pt>
                <c:pt idx="20">
                  <c:v>22</c:v>
                </c:pt>
                <c:pt idx="21">
                  <c:v>22.1</c:v>
                </c:pt>
                <c:pt idx="22">
                  <c:v>22.2</c:v>
                </c:pt>
                <c:pt idx="23">
                  <c:v>22.3</c:v>
                </c:pt>
                <c:pt idx="24">
                  <c:v>22.4</c:v>
                </c:pt>
                <c:pt idx="25">
                  <c:v>22.5</c:v>
                </c:pt>
                <c:pt idx="26">
                  <c:v>22.6</c:v>
                </c:pt>
                <c:pt idx="27">
                  <c:v>22.7</c:v>
                </c:pt>
                <c:pt idx="28">
                  <c:v>22.8</c:v>
                </c:pt>
                <c:pt idx="29">
                  <c:v>22.9</c:v>
                </c:pt>
                <c:pt idx="30">
                  <c:v>23</c:v>
                </c:pt>
                <c:pt idx="31">
                  <c:v>23.1</c:v>
                </c:pt>
                <c:pt idx="32">
                  <c:v>23.2</c:v>
                </c:pt>
                <c:pt idx="33">
                  <c:v>23.3</c:v>
                </c:pt>
                <c:pt idx="34">
                  <c:v>23.4</c:v>
                </c:pt>
                <c:pt idx="35">
                  <c:v>23.5</c:v>
                </c:pt>
                <c:pt idx="36">
                  <c:v>23.6</c:v>
                </c:pt>
                <c:pt idx="37">
                  <c:v>23.7</c:v>
                </c:pt>
                <c:pt idx="38">
                  <c:v>23.8</c:v>
                </c:pt>
                <c:pt idx="39">
                  <c:v>23.9</c:v>
                </c:pt>
                <c:pt idx="40">
                  <c:v>24</c:v>
                </c:pt>
                <c:pt idx="41">
                  <c:v>24.1</c:v>
                </c:pt>
                <c:pt idx="42">
                  <c:v>24.2</c:v>
                </c:pt>
                <c:pt idx="43">
                  <c:v>24.3</c:v>
                </c:pt>
                <c:pt idx="44">
                  <c:v>24.4</c:v>
                </c:pt>
                <c:pt idx="45">
                  <c:v>24.5</c:v>
                </c:pt>
                <c:pt idx="46">
                  <c:v>24.6</c:v>
                </c:pt>
                <c:pt idx="47">
                  <c:v>24.7</c:v>
                </c:pt>
                <c:pt idx="48">
                  <c:v>24.8</c:v>
                </c:pt>
                <c:pt idx="49">
                  <c:v>24.9</c:v>
                </c:pt>
                <c:pt idx="50">
                  <c:v>25</c:v>
                </c:pt>
                <c:pt idx="51">
                  <c:v>25.1</c:v>
                </c:pt>
                <c:pt idx="52">
                  <c:v>25.2</c:v>
                </c:pt>
                <c:pt idx="53">
                  <c:v>25.3</c:v>
                </c:pt>
                <c:pt idx="54">
                  <c:v>25.4</c:v>
                </c:pt>
                <c:pt idx="55">
                  <c:v>25.5</c:v>
                </c:pt>
                <c:pt idx="56">
                  <c:v>25.6</c:v>
                </c:pt>
                <c:pt idx="57">
                  <c:v>25.7</c:v>
                </c:pt>
                <c:pt idx="58">
                  <c:v>25.8</c:v>
                </c:pt>
                <c:pt idx="59">
                  <c:v>25.9</c:v>
                </c:pt>
                <c:pt idx="60">
                  <c:v>26</c:v>
                </c:pt>
                <c:pt idx="61">
                  <c:v>26.1</c:v>
                </c:pt>
                <c:pt idx="62">
                  <c:v>26.2</c:v>
                </c:pt>
                <c:pt idx="63">
                  <c:v>26.3</c:v>
                </c:pt>
                <c:pt idx="64">
                  <c:v>26.4</c:v>
                </c:pt>
                <c:pt idx="65">
                  <c:v>26.5</c:v>
                </c:pt>
                <c:pt idx="66">
                  <c:v>26.6</c:v>
                </c:pt>
                <c:pt idx="67">
                  <c:v>26.7</c:v>
                </c:pt>
                <c:pt idx="68">
                  <c:v>26.8</c:v>
                </c:pt>
                <c:pt idx="69">
                  <c:v>26.9</c:v>
                </c:pt>
                <c:pt idx="70">
                  <c:v>27</c:v>
                </c:pt>
                <c:pt idx="71">
                  <c:v>27.1</c:v>
                </c:pt>
                <c:pt idx="72">
                  <c:v>27.2</c:v>
                </c:pt>
                <c:pt idx="73">
                  <c:v>27.3</c:v>
                </c:pt>
                <c:pt idx="74">
                  <c:v>27.4</c:v>
                </c:pt>
                <c:pt idx="75">
                  <c:v>27.5</c:v>
                </c:pt>
                <c:pt idx="76">
                  <c:v>27.6</c:v>
                </c:pt>
                <c:pt idx="77">
                  <c:v>27.7</c:v>
                </c:pt>
                <c:pt idx="78">
                  <c:v>27.8</c:v>
                </c:pt>
                <c:pt idx="79">
                  <c:v>27.9</c:v>
                </c:pt>
                <c:pt idx="80">
                  <c:v>28</c:v>
                </c:pt>
                <c:pt idx="81">
                  <c:v>28.1</c:v>
                </c:pt>
                <c:pt idx="82">
                  <c:v>28.2</c:v>
                </c:pt>
                <c:pt idx="83">
                  <c:v>28.3</c:v>
                </c:pt>
                <c:pt idx="84">
                  <c:v>28.4</c:v>
                </c:pt>
                <c:pt idx="85">
                  <c:v>28.5</c:v>
                </c:pt>
                <c:pt idx="86">
                  <c:v>28.6</c:v>
                </c:pt>
                <c:pt idx="87">
                  <c:v>28.7</c:v>
                </c:pt>
                <c:pt idx="88">
                  <c:v>28.8</c:v>
                </c:pt>
                <c:pt idx="89">
                  <c:v>28.9</c:v>
                </c:pt>
                <c:pt idx="90">
                  <c:v>29</c:v>
                </c:pt>
                <c:pt idx="91">
                  <c:v>29.1</c:v>
                </c:pt>
                <c:pt idx="92">
                  <c:v>29.2</c:v>
                </c:pt>
                <c:pt idx="93">
                  <c:v>29.3</c:v>
                </c:pt>
                <c:pt idx="94">
                  <c:v>29.4</c:v>
                </c:pt>
                <c:pt idx="95">
                  <c:v>29.5</c:v>
                </c:pt>
                <c:pt idx="96">
                  <c:v>29.6</c:v>
                </c:pt>
                <c:pt idx="97">
                  <c:v>29.7</c:v>
                </c:pt>
                <c:pt idx="98">
                  <c:v>29.8</c:v>
                </c:pt>
                <c:pt idx="99">
                  <c:v>29.9</c:v>
                </c:pt>
                <c:pt idx="100">
                  <c:v>30</c:v>
                </c:pt>
                <c:pt idx="101">
                  <c:v>31</c:v>
                </c:pt>
                <c:pt idx="102">
                  <c:v>32</c:v>
                </c:pt>
                <c:pt idx="103">
                  <c:v>33</c:v>
                </c:pt>
                <c:pt idx="104">
                  <c:v>34</c:v>
                </c:pt>
                <c:pt idx="105">
                  <c:v>35</c:v>
                </c:pt>
                <c:pt idx="106">
                  <c:v>36</c:v>
                </c:pt>
                <c:pt idx="107">
                  <c:v>37</c:v>
                </c:pt>
                <c:pt idx="108">
                  <c:v>38</c:v>
                </c:pt>
                <c:pt idx="109">
                  <c:v>39</c:v>
                </c:pt>
                <c:pt idx="110">
                  <c:v>40</c:v>
                </c:pt>
                <c:pt idx="111">
                  <c:v>50</c:v>
                </c:pt>
                <c:pt idx="112">
                  <c:v>60</c:v>
                </c:pt>
                <c:pt idx="113">
                  <c:v>70</c:v>
                </c:pt>
                <c:pt idx="114">
                  <c:v>80</c:v>
                </c:pt>
                <c:pt idx="115">
                  <c:v>85</c:v>
                </c:pt>
              </c:numCache>
            </c:numRef>
          </c:xVal>
          <c:yVal>
            <c:numRef>
              <c:f>'110Vac'!$F$3:$F$118</c:f>
              <c:numCache>
                <c:formatCode>General</c:formatCode>
                <c:ptCount val="116"/>
                <c:pt idx="0">
                  <c:v>1.08</c:v>
                </c:pt>
                <c:pt idx="1">
                  <c:v>1.59</c:v>
                </c:pt>
                <c:pt idx="2">
                  <c:v>1.9700000000000106</c:v>
                </c:pt>
                <c:pt idx="3">
                  <c:v>2.3299999999999987</c:v>
                </c:pt>
                <c:pt idx="4">
                  <c:v>2.7</c:v>
                </c:pt>
                <c:pt idx="5">
                  <c:v>3.09</c:v>
                </c:pt>
                <c:pt idx="6">
                  <c:v>3.5</c:v>
                </c:pt>
                <c:pt idx="7">
                  <c:v>3.88</c:v>
                </c:pt>
                <c:pt idx="8">
                  <c:v>4.25</c:v>
                </c:pt>
                <c:pt idx="9">
                  <c:v>4.6099999999999985</c:v>
                </c:pt>
                <c:pt idx="10">
                  <c:v>4.96</c:v>
                </c:pt>
                <c:pt idx="11">
                  <c:v>5.33</c:v>
                </c:pt>
                <c:pt idx="12">
                  <c:v>5.7</c:v>
                </c:pt>
                <c:pt idx="13">
                  <c:v>6.07</c:v>
                </c:pt>
                <c:pt idx="14">
                  <c:v>6.42</c:v>
                </c:pt>
                <c:pt idx="15">
                  <c:v>6.78</c:v>
                </c:pt>
                <c:pt idx="16">
                  <c:v>7.14</c:v>
                </c:pt>
                <c:pt idx="17">
                  <c:v>7.5</c:v>
                </c:pt>
                <c:pt idx="18">
                  <c:v>7.87</c:v>
                </c:pt>
                <c:pt idx="19">
                  <c:v>8.23</c:v>
                </c:pt>
                <c:pt idx="20">
                  <c:v>8.58</c:v>
                </c:pt>
                <c:pt idx="21">
                  <c:v>8.92</c:v>
                </c:pt>
                <c:pt idx="22">
                  <c:v>9.27</c:v>
                </c:pt>
                <c:pt idx="23">
                  <c:v>9.64</c:v>
                </c:pt>
                <c:pt idx="24">
                  <c:v>10.01</c:v>
                </c:pt>
                <c:pt idx="25">
                  <c:v>10.360000000000024</c:v>
                </c:pt>
                <c:pt idx="26">
                  <c:v>10.7</c:v>
                </c:pt>
                <c:pt idx="27">
                  <c:v>11.06</c:v>
                </c:pt>
                <c:pt idx="28">
                  <c:v>11.44</c:v>
                </c:pt>
                <c:pt idx="29">
                  <c:v>11.83</c:v>
                </c:pt>
                <c:pt idx="30">
                  <c:v>12.16</c:v>
                </c:pt>
                <c:pt idx="31">
                  <c:v>12.38</c:v>
                </c:pt>
                <c:pt idx="32">
                  <c:v>12.56</c:v>
                </c:pt>
                <c:pt idx="33">
                  <c:v>12.73</c:v>
                </c:pt>
                <c:pt idx="34">
                  <c:v>12.91</c:v>
                </c:pt>
                <c:pt idx="35">
                  <c:v>13.07</c:v>
                </c:pt>
                <c:pt idx="36">
                  <c:v>13.22</c:v>
                </c:pt>
                <c:pt idx="37">
                  <c:v>13.4</c:v>
                </c:pt>
                <c:pt idx="38">
                  <c:v>13.56</c:v>
                </c:pt>
                <c:pt idx="39">
                  <c:v>13.72</c:v>
                </c:pt>
                <c:pt idx="40">
                  <c:v>13.89</c:v>
                </c:pt>
                <c:pt idx="41">
                  <c:v>14.05</c:v>
                </c:pt>
                <c:pt idx="42">
                  <c:v>14.2</c:v>
                </c:pt>
                <c:pt idx="43">
                  <c:v>14.360000000000024</c:v>
                </c:pt>
                <c:pt idx="44">
                  <c:v>14.51</c:v>
                </c:pt>
                <c:pt idx="45">
                  <c:v>14.65</c:v>
                </c:pt>
                <c:pt idx="46">
                  <c:v>14.79</c:v>
                </c:pt>
                <c:pt idx="47">
                  <c:v>14.950000000000006</c:v>
                </c:pt>
                <c:pt idx="48">
                  <c:v>15.13</c:v>
                </c:pt>
                <c:pt idx="49">
                  <c:v>15.22</c:v>
                </c:pt>
                <c:pt idx="50">
                  <c:v>15.39</c:v>
                </c:pt>
                <c:pt idx="51">
                  <c:v>15.53</c:v>
                </c:pt>
                <c:pt idx="52">
                  <c:v>15.7</c:v>
                </c:pt>
                <c:pt idx="53">
                  <c:v>15.84</c:v>
                </c:pt>
                <c:pt idx="54">
                  <c:v>15.97</c:v>
                </c:pt>
                <c:pt idx="55">
                  <c:v>16.149999999999999</c:v>
                </c:pt>
                <c:pt idx="56">
                  <c:v>16.3</c:v>
                </c:pt>
                <c:pt idx="57">
                  <c:v>16.439999999999987</c:v>
                </c:pt>
                <c:pt idx="58">
                  <c:v>16.62</c:v>
                </c:pt>
                <c:pt idx="59">
                  <c:v>16.760000000000002</c:v>
                </c:pt>
                <c:pt idx="60">
                  <c:v>16.899999999999999</c:v>
                </c:pt>
                <c:pt idx="61">
                  <c:v>17.010000000000005</c:v>
                </c:pt>
                <c:pt idx="62">
                  <c:v>17.170000000000005</c:v>
                </c:pt>
                <c:pt idx="63">
                  <c:v>17.350000000000001</c:v>
                </c:pt>
                <c:pt idx="64">
                  <c:v>17.559999999999999</c:v>
                </c:pt>
                <c:pt idx="65">
                  <c:v>17.760000000000002</c:v>
                </c:pt>
                <c:pt idx="66">
                  <c:v>18.03</c:v>
                </c:pt>
                <c:pt idx="67">
                  <c:v>18.43</c:v>
                </c:pt>
                <c:pt idx="68">
                  <c:v>18.87</c:v>
                </c:pt>
                <c:pt idx="69">
                  <c:v>19.3</c:v>
                </c:pt>
                <c:pt idx="70">
                  <c:v>19.73</c:v>
                </c:pt>
                <c:pt idx="71">
                  <c:v>20.110000000000031</c:v>
                </c:pt>
                <c:pt idx="72">
                  <c:v>20.47</c:v>
                </c:pt>
                <c:pt idx="73">
                  <c:v>20.75</c:v>
                </c:pt>
                <c:pt idx="74">
                  <c:v>21.01</c:v>
                </c:pt>
                <c:pt idx="75">
                  <c:v>21.27</c:v>
                </c:pt>
                <c:pt idx="76">
                  <c:v>21.5</c:v>
                </c:pt>
                <c:pt idx="77">
                  <c:v>21.71</c:v>
                </c:pt>
                <c:pt idx="78">
                  <c:v>21.919999999999987</c:v>
                </c:pt>
                <c:pt idx="79">
                  <c:v>22.110000000000031</c:v>
                </c:pt>
                <c:pt idx="80">
                  <c:v>22.3</c:v>
                </c:pt>
                <c:pt idx="81">
                  <c:v>22.47</c:v>
                </c:pt>
                <c:pt idx="82">
                  <c:v>22.630000000000031</c:v>
                </c:pt>
                <c:pt idx="83">
                  <c:v>22.810000000000031</c:v>
                </c:pt>
                <c:pt idx="84">
                  <c:v>23</c:v>
                </c:pt>
                <c:pt idx="85">
                  <c:v>23.17</c:v>
                </c:pt>
                <c:pt idx="86">
                  <c:v>23.330000000000005</c:v>
                </c:pt>
                <c:pt idx="87">
                  <c:v>23.53</c:v>
                </c:pt>
                <c:pt idx="88">
                  <c:v>23.74</c:v>
                </c:pt>
                <c:pt idx="89">
                  <c:v>23.97</c:v>
                </c:pt>
                <c:pt idx="90">
                  <c:v>24.16</c:v>
                </c:pt>
                <c:pt idx="91">
                  <c:v>24.38</c:v>
                </c:pt>
                <c:pt idx="92">
                  <c:v>24.57</c:v>
                </c:pt>
                <c:pt idx="93">
                  <c:v>24.759999999999987</c:v>
                </c:pt>
                <c:pt idx="94">
                  <c:v>24.97</c:v>
                </c:pt>
                <c:pt idx="95">
                  <c:v>25.2</c:v>
                </c:pt>
                <c:pt idx="96">
                  <c:v>25.4</c:v>
                </c:pt>
                <c:pt idx="97">
                  <c:v>25.630000000000031</c:v>
                </c:pt>
                <c:pt idx="98">
                  <c:v>25.85</c:v>
                </c:pt>
                <c:pt idx="99">
                  <c:v>26.06</c:v>
                </c:pt>
                <c:pt idx="100">
                  <c:v>26.279999999999987</c:v>
                </c:pt>
                <c:pt idx="101">
                  <c:v>28.6</c:v>
                </c:pt>
                <c:pt idx="102">
                  <c:v>30.93</c:v>
                </c:pt>
                <c:pt idx="103">
                  <c:v>33.160000000000011</c:v>
                </c:pt>
                <c:pt idx="104">
                  <c:v>35.270000000000003</c:v>
                </c:pt>
                <c:pt idx="105">
                  <c:v>37.5</c:v>
                </c:pt>
                <c:pt idx="106">
                  <c:v>39.9</c:v>
                </c:pt>
                <c:pt idx="107">
                  <c:v>42.27</c:v>
                </c:pt>
                <c:pt idx="108">
                  <c:v>44.6</c:v>
                </c:pt>
                <c:pt idx="109">
                  <c:v>46.9</c:v>
                </c:pt>
                <c:pt idx="110">
                  <c:v>49.1</c:v>
                </c:pt>
                <c:pt idx="111">
                  <c:v>72.58</c:v>
                </c:pt>
                <c:pt idx="112">
                  <c:v>94.440000000000026</c:v>
                </c:pt>
                <c:pt idx="113">
                  <c:v>120.5</c:v>
                </c:pt>
                <c:pt idx="114">
                  <c:v>145.19999999999999</c:v>
                </c:pt>
                <c:pt idx="115">
                  <c:v>146.5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521-4E62-A26E-B7682328A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0731680"/>
        <c:axId val="1149609536"/>
      </c:scatterChart>
      <c:valAx>
        <c:axId val="780731680"/>
        <c:scaling>
          <c:orientation val="minMax"/>
          <c:max val="30"/>
          <c:min val="20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zh-CN"/>
          </a:p>
        </c:txPr>
        <c:crossAx val="1149609536"/>
        <c:crosses val="autoZero"/>
        <c:crossBetween val="midCat"/>
      </c:valAx>
      <c:valAx>
        <c:axId val="1149609536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zh-CN"/>
          </a:p>
        </c:txPr>
        <c:crossAx val="780731680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zh-CN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zh-CN"/>
          </a:p>
        </c:txPr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D3C4F-057B-4EB1-8990-B60A8C6013BF}" type="doc">
      <dgm:prSet loTypeId="urn:microsoft.com/office/officeart/2005/8/layout/radial2" loCatId="relationship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488F0343-C09C-446B-B4F5-87D6204EC17B}">
      <dgm:prSet phldrT="[文本]" custT="1"/>
      <dgm:spPr/>
      <dgm:t>
        <a:bodyPr/>
        <a:lstStyle/>
        <a:p>
          <a:r>
            <a: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成本</a:t>
          </a:r>
        </a:p>
      </dgm:t>
    </dgm:pt>
    <dgm:pt modelId="{1BCBF008-25DF-4427-9F07-70FB7CA95DE0}" type="parTrans" cxnId="{84F1E8C8-D30E-42F5-8282-C0CAED77AFDB}">
      <dgm:prSet/>
      <dgm:spPr>
        <a:ln>
          <a:solidFill>
            <a:srgbClr val="002060"/>
          </a:solidFill>
        </a:ln>
      </dgm:spPr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688E7F9-4AFD-480A-97F1-2DC0B943CC2D}" type="sibTrans" cxnId="{84F1E8C8-D30E-42F5-8282-C0CAED77AFDB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F9EE3E5-3D71-4A31-99B0-AEF460F0A833}">
      <dgm:prSet phldrT="[文本]" custT="1"/>
      <dgm:spPr/>
      <dgm:t>
        <a:bodyPr/>
        <a:lstStyle/>
        <a:p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低</a:t>
          </a:r>
          <a:r>
            <a:rPr lang="en-US" altLang="zh-CN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BOM</a:t>
          </a:r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成本</a:t>
          </a:r>
        </a:p>
      </dgm:t>
    </dgm:pt>
    <dgm:pt modelId="{BCEC26FA-1EB4-46C5-94EC-DDA17DC24E40}" type="parTrans" cxnId="{A1EE8234-0402-4706-BCC5-A5245C75D569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258CCFF-F84A-4645-814C-C89310857DEC}" type="sibTrans" cxnId="{A1EE8234-0402-4706-BCC5-A5245C75D569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A19579A-99DF-4B9E-B5D5-A45DBD903EED}">
      <dgm:prSet phldrT="[文本]" custT="1"/>
      <dgm:spPr/>
      <dgm:t>
        <a:bodyPr/>
        <a:lstStyle/>
        <a:p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高性价比</a:t>
          </a:r>
        </a:p>
      </dgm:t>
    </dgm:pt>
    <dgm:pt modelId="{720758E1-5A6B-42F7-8954-C195AA8BE7BC}" type="parTrans" cxnId="{D3749236-0848-4AD4-A245-6E684CFB4042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740AF3C-B7A6-4A75-A83E-5227C441ABBE}" type="sibTrans" cxnId="{D3749236-0848-4AD4-A245-6E684CFB4042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D5FA9FA-6D48-4CED-9DF9-D90547835825}">
      <dgm:prSet phldrT="[文本]" custT="1"/>
      <dgm:spPr/>
      <dgm:t>
        <a:bodyPr/>
        <a:lstStyle/>
        <a:p>
          <a:r>
            <a: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技术</a:t>
          </a:r>
        </a:p>
      </dgm:t>
    </dgm:pt>
    <dgm:pt modelId="{604A80D3-6271-46E3-96CB-7CD19F6B1235}" type="parTrans" cxnId="{D7249257-52E1-4ACB-9E6A-208E1FA5D829}">
      <dgm:prSet/>
      <dgm:spPr>
        <a:ln>
          <a:solidFill>
            <a:srgbClr val="002060"/>
          </a:solidFill>
        </a:ln>
      </dgm:spPr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D5A4443-F03C-47A2-B095-3DCB37DAFBC9}" type="sibTrans" cxnId="{D7249257-52E1-4ACB-9E6A-208E1FA5D829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7F171FA-0244-4303-94FB-153A014C9272}">
      <dgm:prSet phldrT="[文本]" custT="1"/>
      <dgm:spPr/>
      <dgm:t>
        <a:bodyPr/>
        <a:lstStyle/>
        <a:p>
          <a:r>
            <a: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速度</a:t>
          </a:r>
        </a:p>
      </dgm:t>
    </dgm:pt>
    <dgm:pt modelId="{C6057976-CDBD-43F0-B3CC-87B9CEA8578C}" type="parTrans" cxnId="{132353CD-60D1-4558-B7D2-CBB52C28BE6B}">
      <dgm:prSet/>
      <dgm:spPr>
        <a:ln>
          <a:solidFill>
            <a:srgbClr val="002060"/>
          </a:solidFill>
        </a:ln>
      </dgm:spPr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E4A74EB-986B-41DC-97C9-1D86EB6D0684}" type="sibTrans" cxnId="{132353CD-60D1-4558-B7D2-CBB52C28BE6B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38CDB76-F929-40D8-99A2-4AC316BCEE14}">
      <dgm:prSet phldrT="[文本]" custT="1"/>
      <dgm:spPr/>
      <dgm:t>
        <a:bodyPr/>
        <a:lstStyle/>
        <a:p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快速推向市场</a:t>
          </a:r>
        </a:p>
      </dgm:t>
    </dgm:pt>
    <dgm:pt modelId="{55B2E1B2-B70E-4F4C-B81D-EE6E565C6851}" type="parTrans" cxnId="{DD3AE0A9-6F2A-48BC-8F70-140CE49F9315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8C27CC5-D099-4DBF-94FC-DA3349D8C211}" type="sibTrans" cxnId="{DD3AE0A9-6F2A-48BC-8F70-140CE49F9315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152CAC7-5F23-4388-B843-3C1119C4463A}">
      <dgm:prSet phldrT="[文本]" custT="1"/>
      <dgm:spPr/>
      <dgm:t>
        <a:bodyPr/>
        <a:lstStyle/>
        <a:p>
          <a:r>
            <a:rPr lang="zh-CN" altLang="en-US" sz="18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引领设计潮流</a:t>
          </a:r>
          <a:endParaRPr lang="zh-CN" altLang="en-US" sz="18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078586-25A7-458E-BD4F-704C7D2B28AC}" type="parTrans" cxnId="{CC274382-D72D-4684-9207-7EDC5FD0A1FB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1E4BDB0-6AE1-4643-AB45-738EF1C47413}" type="sibTrans" cxnId="{CC274382-D72D-4684-9207-7EDC5FD0A1FB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3A34AC3-A77B-4B4F-B33F-0E1FB7C56954}">
      <dgm:prSet phldrT="[文本]" custT="1"/>
      <dgm:spPr/>
      <dgm:t>
        <a:bodyPr/>
        <a:lstStyle/>
        <a:p>
          <a:r>
            <a:rPr lang="zh-CN" altLang="en-US" sz="18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高价值产品</a:t>
          </a:r>
          <a:endParaRPr lang="zh-CN" altLang="en-US" sz="18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811EB0B-CB19-40CB-8C23-CE72C122D818}" type="sibTrans" cxnId="{04B64256-1D40-44A5-8CE4-E92A32846C09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507F921-E5D6-4861-9D39-D392AF43B2E7}" type="parTrans" cxnId="{04B64256-1D40-44A5-8CE4-E92A32846C09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0525ADC-E259-4BE6-AFAB-4544A8216724}">
      <dgm:prSet phldrT="[文本]" custT="1"/>
      <dgm:spPr/>
      <dgm:t>
        <a:bodyPr/>
        <a:lstStyle/>
        <a:p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技术创新</a:t>
          </a:r>
        </a:p>
      </dgm:t>
    </dgm:pt>
    <dgm:pt modelId="{68E50AB9-4C26-4942-A25B-DBA07947CDE7}" type="sibTrans" cxnId="{7ED66989-92C9-43B1-A567-ECA70F5BA8CD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C98ADF1-67FB-42BB-8744-43EFEE7FC686}" type="parTrans" cxnId="{7ED66989-92C9-43B1-A567-ECA70F5BA8CD}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36A9991-FA1E-4451-9E01-B7CE06593606}" type="pres">
      <dgm:prSet presAssocID="{C40D3C4F-057B-4EB1-8990-B60A8C6013B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72BF5C1-97FF-4C9A-A874-248D76627680}" type="pres">
      <dgm:prSet presAssocID="{C40D3C4F-057B-4EB1-8990-B60A8C6013BF}" presName="cycle" presStyleCnt="0"/>
      <dgm:spPr/>
    </dgm:pt>
    <dgm:pt modelId="{656E22D7-7AB4-4F6F-B463-19C39B5CBBAC}" type="pres">
      <dgm:prSet presAssocID="{C40D3C4F-057B-4EB1-8990-B60A8C6013BF}" presName="centerShape" presStyleCnt="0"/>
      <dgm:spPr/>
    </dgm:pt>
    <dgm:pt modelId="{E2D6C388-8AD8-418F-A98A-83F3744A9EC4}" type="pres">
      <dgm:prSet presAssocID="{C40D3C4F-057B-4EB1-8990-B60A8C6013BF}" presName="connSite" presStyleLbl="node1" presStyleIdx="0" presStyleCnt="4"/>
      <dgm:spPr/>
    </dgm:pt>
    <dgm:pt modelId="{F30D282E-198A-4E4D-908F-0976A3EEE958}" type="pres">
      <dgm:prSet presAssocID="{C40D3C4F-057B-4EB1-8990-B60A8C6013BF}" presName="visible" presStyleLbl="node1" presStyleIdx="0" presStyleCnt="4" custLinFactNeighborX="-6368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0F7CDD3-212F-4D4B-981A-00BA8CEE3ABE}" type="pres">
      <dgm:prSet presAssocID="{1BCBF008-25DF-4427-9F07-70FB7CA95DE0}" presName="Name25" presStyleLbl="parChTrans1D1" presStyleIdx="0" presStyleCnt="3"/>
      <dgm:spPr/>
      <dgm:t>
        <a:bodyPr/>
        <a:lstStyle/>
        <a:p>
          <a:endParaRPr lang="zh-CN" altLang="en-US"/>
        </a:p>
      </dgm:t>
    </dgm:pt>
    <dgm:pt modelId="{3AD817FC-67F6-40AA-A125-F2C2ACBDFC53}" type="pres">
      <dgm:prSet presAssocID="{488F0343-C09C-446B-B4F5-87D6204EC17B}" presName="node" presStyleCnt="0"/>
      <dgm:spPr/>
    </dgm:pt>
    <dgm:pt modelId="{3C3CFAEB-53F2-49E2-8614-F0184B641586}" type="pres">
      <dgm:prSet presAssocID="{488F0343-C09C-446B-B4F5-87D6204EC17B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696594-BE20-4A6A-8E53-9C736D2A4827}" type="pres">
      <dgm:prSet presAssocID="{488F0343-C09C-446B-B4F5-87D6204EC17B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F8892C-232F-464D-8558-10F0C57311E2}" type="pres">
      <dgm:prSet presAssocID="{604A80D3-6271-46E3-96CB-7CD19F6B1235}" presName="Name25" presStyleLbl="parChTrans1D1" presStyleIdx="1" presStyleCnt="3"/>
      <dgm:spPr/>
      <dgm:t>
        <a:bodyPr/>
        <a:lstStyle/>
        <a:p>
          <a:endParaRPr lang="zh-CN" altLang="en-US"/>
        </a:p>
      </dgm:t>
    </dgm:pt>
    <dgm:pt modelId="{3278371A-F484-45BE-8747-952B6D7131E3}" type="pres">
      <dgm:prSet presAssocID="{5D5FA9FA-6D48-4CED-9DF9-D90547835825}" presName="node" presStyleCnt="0"/>
      <dgm:spPr/>
    </dgm:pt>
    <dgm:pt modelId="{3D3869CA-0F1C-4940-A1BF-D6C764C564CC}" type="pres">
      <dgm:prSet presAssocID="{5D5FA9FA-6D48-4CED-9DF9-D90547835825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92D1C2-DF6F-4042-999B-FE0CF79AC501}" type="pres">
      <dgm:prSet presAssocID="{5D5FA9FA-6D48-4CED-9DF9-D90547835825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980BC7-0526-4EC7-80EF-83E3829CD8C4}" type="pres">
      <dgm:prSet presAssocID="{C6057976-CDBD-43F0-B3CC-87B9CEA8578C}" presName="Name25" presStyleLbl="parChTrans1D1" presStyleIdx="2" presStyleCnt="3"/>
      <dgm:spPr/>
      <dgm:t>
        <a:bodyPr/>
        <a:lstStyle/>
        <a:p>
          <a:endParaRPr lang="zh-CN" altLang="en-US"/>
        </a:p>
      </dgm:t>
    </dgm:pt>
    <dgm:pt modelId="{F9BB8199-2D91-4286-941B-E1E58E300C7E}" type="pres">
      <dgm:prSet presAssocID="{77F171FA-0244-4303-94FB-153A014C9272}" presName="node" presStyleCnt="0"/>
      <dgm:spPr/>
    </dgm:pt>
    <dgm:pt modelId="{D9C6B5C1-03E3-434D-8AC9-57CCD4509D28}" type="pres">
      <dgm:prSet presAssocID="{77F171FA-0244-4303-94FB-153A014C9272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31222A-0B3C-4E9C-B0DA-6033DEBB4856}" type="pres">
      <dgm:prSet presAssocID="{77F171FA-0244-4303-94FB-153A014C927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D4463FE-7251-421D-8A08-6DD7F6D4062E}" type="presOf" srcId="{C6057976-CDBD-43F0-B3CC-87B9CEA8578C}" destId="{13980BC7-0526-4EC7-80EF-83E3829CD8C4}" srcOrd="0" destOrd="0" presId="urn:microsoft.com/office/officeart/2005/8/layout/radial2"/>
    <dgm:cxn modelId="{DD3AE0A9-6F2A-48BC-8F70-140CE49F9315}" srcId="{77F171FA-0244-4303-94FB-153A014C9272}" destId="{B38CDB76-F929-40D8-99A2-4AC316BCEE14}" srcOrd="0" destOrd="0" parTransId="{55B2E1B2-B70E-4F4C-B81D-EE6E565C6851}" sibTransId="{E8C27CC5-D099-4DBF-94FC-DA3349D8C211}"/>
    <dgm:cxn modelId="{A1EE8234-0402-4706-BCC5-A5245C75D569}" srcId="{488F0343-C09C-446B-B4F5-87D6204EC17B}" destId="{DF9EE3E5-3D71-4A31-99B0-AEF460F0A833}" srcOrd="0" destOrd="0" parTransId="{BCEC26FA-1EB4-46C5-94EC-DDA17DC24E40}" sibTransId="{2258CCFF-F84A-4645-814C-C89310857DEC}"/>
    <dgm:cxn modelId="{C1BB5667-BF47-45C7-A610-37FE5DF715A5}" type="presOf" srcId="{5D5FA9FA-6D48-4CED-9DF9-D90547835825}" destId="{3D3869CA-0F1C-4940-A1BF-D6C764C564CC}" srcOrd="0" destOrd="0" presId="urn:microsoft.com/office/officeart/2005/8/layout/radial2"/>
    <dgm:cxn modelId="{686AAA7B-DA9A-4A91-85D8-8DE21A8233C1}" type="presOf" srcId="{1BCBF008-25DF-4427-9F07-70FB7CA95DE0}" destId="{40F7CDD3-212F-4D4B-981A-00BA8CEE3ABE}" srcOrd="0" destOrd="0" presId="urn:microsoft.com/office/officeart/2005/8/layout/radial2"/>
    <dgm:cxn modelId="{04B64256-1D40-44A5-8CE4-E92A32846C09}" srcId="{5D5FA9FA-6D48-4CED-9DF9-D90547835825}" destId="{C3A34AC3-A77B-4B4F-B33F-0E1FB7C56954}" srcOrd="1" destOrd="0" parTransId="{0507F921-E5D6-4861-9D39-D392AF43B2E7}" sibTransId="{A811EB0B-CB19-40CB-8C23-CE72C122D818}"/>
    <dgm:cxn modelId="{132353CD-60D1-4558-B7D2-CBB52C28BE6B}" srcId="{C40D3C4F-057B-4EB1-8990-B60A8C6013BF}" destId="{77F171FA-0244-4303-94FB-153A014C9272}" srcOrd="2" destOrd="0" parTransId="{C6057976-CDBD-43F0-B3CC-87B9CEA8578C}" sibTransId="{8E4A74EB-986B-41DC-97C9-1D86EB6D0684}"/>
    <dgm:cxn modelId="{84F1E8C8-D30E-42F5-8282-C0CAED77AFDB}" srcId="{C40D3C4F-057B-4EB1-8990-B60A8C6013BF}" destId="{488F0343-C09C-446B-B4F5-87D6204EC17B}" srcOrd="0" destOrd="0" parTransId="{1BCBF008-25DF-4427-9F07-70FB7CA95DE0}" sibTransId="{C688E7F9-4AFD-480A-97F1-2DC0B943CC2D}"/>
    <dgm:cxn modelId="{00A256AC-C027-45CE-953E-E06F7549D51D}" type="presOf" srcId="{0A19579A-99DF-4B9E-B5D5-A45DBD903EED}" destId="{39696594-BE20-4A6A-8E53-9C736D2A4827}" srcOrd="0" destOrd="1" presId="urn:microsoft.com/office/officeart/2005/8/layout/radial2"/>
    <dgm:cxn modelId="{D3749236-0848-4AD4-A245-6E684CFB4042}" srcId="{488F0343-C09C-446B-B4F5-87D6204EC17B}" destId="{0A19579A-99DF-4B9E-B5D5-A45DBD903EED}" srcOrd="1" destOrd="0" parTransId="{720758E1-5A6B-42F7-8954-C195AA8BE7BC}" sibTransId="{B740AF3C-B7A6-4A75-A83E-5227C441ABBE}"/>
    <dgm:cxn modelId="{C78F0276-B92E-45A2-B7B5-595FB2841D1A}" type="presOf" srcId="{DF9EE3E5-3D71-4A31-99B0-AEF460F0A833}" destId="{39696594-BE20-4A6A-8E53-9C736D2A4827}" srcOrd="0" destOrd="0" presId="urn:microsoft.com/office/officeart/2005/8/layout/radial2"/>
    <dgm:cxn modelId="{7ED66989-92C9-43B1-A567-ECA70F5BA8CD}" srcId="{5D5FA9FA-6D48-4CED-9DF9-D90547835825}" destId="{30525ADC-E259-4BE6-AFAB-4544A8216724}" srcOrd="0" destOrd="0" parTransId="{EC98ADF1-67FB-42BB-8744-43EFEE7FC686}" sibTransId="{68E50AB9-4C26-4942-A25B-DBA07947CDE7}"/>
    <dgm:cxn modelId="{CC111BC5-C61B-48F2-AD1E-E08B3127E086}" type="presOf" srcId="{30525ADC-E259-4BE6-AFAB-4544A8216724}" destId="{0192D1C2-DF6F-4042-999B-FE0CF79AC501}" srcOrd="0" destOrd="0" presId="urn:microsoft.com/office/officeart/2005/8/layout/radial2"/>
    <dgm:cxn modelId="{3B442244-9C0B-4A82-9402-529FAAA4187D}" type="presOf" srcId="{C40D3C4F-057B-4EB1-8990-B60A8C6013BF}" destId="{236A9991-FA1E-4451-9E01-B7CE06593606}" srcOrd="0" destOrd="0" presId="urn:microsoft.com/office/officeart/2005/8/layout/radial2"/>
    <dgm:cxn modelId="{076F6BAF-73BF-4ED0-8676-40D0123256F6}" type="presOf" srcId="{D152CAC7-5F23-4388-B843-3C1119C4463A}" destId="{DA31222A-0B3C-4E9C-B0DA-6033DEBB4856}" srcOrd="0" destOrd="1" presId="urn:microsoft.com/office/officeart/2005/8/layout/radial2"/>
    <dgm:cxn modelId="{3DF19ED4-C0EB-4F77-815D-067863F17842}" type="presOf" srcId="{604A80D3-6271-46E3-96CB-7CD19F6B1235}" destId="{51F8892C-232F-464D-8558-10F0C57311E2}" srcOrd="0" destOrd="0" presId="urn:microsoft.com/office/officeart/2005/8/layout/radial2"/>
    <dgm:cxn modelId="{CC274382-D72D-4684-9207-7EDC5FD0A1FB}" srcId="{77F171FA-0244-4303-94FB-153A014C9272}" destId="{D152CAC7-5F23-4388-B843-3C1119C4463A}" srcOrd="1" destOrd="0" parTransId="{FD078586-25A7-458E-BD4F-704C7D2B28AC}" sibTransId="{61E4BDB0-6AE1-4643-AB45-738EF1C47413}"/>
    <dgm:cxn modelId="{D7249257-52E1-4ACB-9E6A-208E1FA5D829}" srcId="{C40D3C4F-057B-4EB1-8990-B60A8C6013BF}" destId="{5D5FA9FA-6D48-4CED-9DF9-D90547835825}" srcOrd="1" destOrd="0" parTransId="{604A80D3-6271-46E3-96CB-7CD19F6B1235}" sibTransId="{1D5A4443-F03C-47A2-B095-3DCB37DAFBC9}"/>
    <dgm:cxn modelId="{225FB2EA-F91C-43D3-B26F-C96A24447F8D}" type="presOf" srcId="{B38CDB76-F929-40D8-99A2-4AC316BCEE14}" destId="{DA31222A-0B3C-4E9C-B0DA-6033DEBB4856}" srcOrd="0" destOrd="0" presId="urn:microsoft.com/office/officeart/2005/8/layout/radial2"/>
    <dgm:cxn modelId="{160468C7-92B0-4CB2-92A9-2C1B0D185DC9}" type="presOf" srcId="{488F0343-C09C-446B-B4F5-87D6204EC17B}" destId="{3C3CFAEB-53F2-49E2-8614-F0184B641586}" srcOrd="0" destOrd="0" presId="urn:microsoft.com/office/officeart/2005/8/layout/radial2"/>
    <dgm:cxn modelId="{C0072AEE-2AA4-4166-B5A3-A4D4955EB0EC}" type="presOf" srcId="{77F171FA-0244-4303-94FB-153A014C9272}" destId="{D9C6B5C1-03E3-434D-8AC9-57CCD4509D28}" srcOrd="0" destOrd="0" presId="urn:microsoft.com/office/officeart/2005/8/layout/radial2"/>
    <dgm:cxn modelId="{AA0157A8-9643-4AC7-8F1E-7E1D000AE17B}" type="presOf" srcId="{C3A34AC3-A77B-4B4F-B33F-0E1FB7C56954}" destId="{0192D1C2-DF6F-4042-999B-FE0CF79AC501}" srcOrd="0" destOrd="1" presId="urn:microsoft.com/office/officeart/2005/8/layout/radial2"/>
    <dgm:cxn modelId="{BDD3E620-BADB-47C9-8910-379291234083}" type="presParOf" srcId="{236A9991-FA1E-4451-9E01-B7CE06593606}" destId="{A72BF5C1-97FF-4C9A-A874-248D76627680}" srcOrd="0" destOrd="0" presId="urn:microsoft.com/office/officeart/2005/8/layout/radial2"/>
    <dgm:cxn modelId="{06460D87-4017-4A94-AC49-B282031E9374}" type="presParOf" srcId="{A72BF5C1-97FF-4C9A-A874-248D76627680}" destId="{656E22D7-7AB4-4F6F-B463-19C39B5CBBAC}" srcOrd="0" destOrd="0" presId="urn:microsoft.com/office/officeart/2005/8/layout/radial2"/>
    <dgm:cxn modelId="{243B26DF-AACC-4292-B39D-ACB9EA5A4CA5}" type="presParOf" srcId="{656E22D7-7AB4-4F6F-B463-19C39B5CBBAC}" destId="{E2D6C388-8AD8-418F-A98A-83F3744A9EC4}" srcOrd="0" destOrd="0" presId="urn:microsoft.com/office/officeart/2005/8/layout/radial2"/>
    <dgm:cxn modelId="{487F050F-FEDC-4D55-ADB8-2C98E7A32A45}" type="presParOf" srcId="{656E22D7-7AB4-4F6F-B463-19C39B5CBBAC}" destId="{F30D282E-198A-4E4D-908F-0976A3EEE958}" srcOrd="1" destOrd="0" presId="urn:microsoft.com/office/officeart/2005/8/layout/radial2"/>
    <dgm:cxn modelId="{FE53162E-75B8-4303-8B18-3057AA68226B}" type="presParOf" srcId="{A72BF5C1-97FF-4C9A-A874-248D76627680}" destId="{40F7CDD3-212F-4D4B-981A-00BA8CEE3ABE}" srcOrd="1" destOrd="0" presId="urn:microsoft.com/office/officeart/2005/8/layout/radial2"/>
    <dgm:cxn modelId="{72F6BAD1-520B-4001-9EF7-D2C965652FFA}" type="presParOf" srcId="{A72BF5C1-97FF-4C9A-A874-248D76627680}" destId="{3AD817FC-67F6-40AA-A125-F2C2ACBDFC53}" srcOrd="2" destOrd="0" presId="urn:microsoft.com/office/officeart/2005/8/layout/radial2"/>
    <dgm:cxn modelId="{B41E719D-8202-4A05-ABB8-C814233E6F3F}" type="presParOf" srcId="{3AD817FC-67F6-40AA-A125-F2C2ACBDFC53}" destId="{3C3CFAEB-53F2-49E2-8614-F0184B641586}" srcOrd="0" destOrd="0" presId="urn:microsoft.com/office/officeart/2005/8/layout/radial2"/>
    <dgm:cxn modelId="{6AE1F2CA-7AB7-4B81-848F-896294C8574A}" type="presParOf" srcId="{3AD817FC-67F6-40AA-A125-F2C2ACBDFC53}" destId="{39696594-BE20-4A6A-8E53-9C736D2A4827}" srcOrd="1" destOrd="0" presId="urn:microsoft.com/office/officeart/2005/8/layout/radial2"/>
    <dgm:cxn modelId="{423DE63D-DA2B-4FBD-B8E6-9892D2A5C7A0}" type="presParOf" srcId="{A72BF5C1-97FF-4C9A-A874-248D76627680}" destId="{51F8892C-232F-464D-8558-10F0C57311E2}" srcOrd="3" destOrd="0" presId="urn:microsoft.com/office/officeart/2005/8/layout/radial2"/>
    <dgm:cxn modelId="{B269E614-0C97-4E28-8A6F-5ACAC88C232E}" type="presParOf" srcId="{A72BF5C1-97FF-4C9A-A874-248D76627680}" destId="{3278371A-F484-45BE-8747-952B6D7131E3}" srcOrd="4" destOrd="0" presId="urn:microsoft.com/office/officeart/2005/8/layout/radial2"/>
    <dgm:cxn modelId="{431CA560-4D6D-4C66-8EF4-FD085486247E}" type="presParOf" srcId="{3278371A-F484-45BE-8747-952B6D7131E3}" destId="{3D3869CA-0F1C-4940-A1BF-D6C764C564CC}" srcOrd="0" destOrd="0" presId="urn:microsoft.com/office/officeart/2005/8/layout/radial2"/>
    <dgm:cxn modelId="{CD95CB33-09A8-4FC0-9626-87C0424E7544}" type="presParOf" srcId="{3278371A-F484-45BE-8747-952B6D7131E3}" destId="{0192D1C2-DF6F-4042-999B-FE0CF79AC501}" srcOrd="1" destOrd="0" presId="urn:microsoft.com/office/officeart/2005/8/layout/radial2"/>
    <dgm:cxn modelId="{A4FEF179-7A99-4F15-8A1F-8DAF4944A493}" type="presParOf" srcId="{A72BF5C1-97FF-4C9A-A874-248D76627680}" destId="{13980BC7-0526-4EC7-80EF-83E3829CD8C4}" srcOrd="5" destOrd="0" presId="urn:microsoft.com/office/officeart/2005/8/layout/radial2"/>
    <dgm:cxn modelId="{2CA476B3-A40F-40EC-9E8A-9EB41AC9FBDA}" type="presParOf" srcId="{A72BF5C1-97FF-4C9A-A874-248D76627680}" destId="{F9BB8199-2D91-4286-941B-E1E58E300C7E}" srcOrd="6" destOrd="0" presId="urn:microsoft.com/office/officeart/2005/8/layout/radial2"/>
    <dgm:cxn modelId="{DCD46F61-AD1A-4B85-8616-38A7B384F309}" type="presParOf" srcId="{F9BB8199-2D91-4286-941B-E1E58E300C7E}" destId="{D9C6B5C1-03E3-434D-8AC9-57CCD4509D28}" srcOrd="0" destOrd="0" presId="urn:microsoft.com/office/officeart/2005/8/layout/radial2"/>
    <dgm:cxn modelId="{FE0B3B45-96A2-4999-9BB3-5C931B432758}" type="presParOf" srcId="{F9BB8199-2D91-4286-941B-E1E58E300C7E}" destId="{DA31222A-0B3C-4E9C-B0DA-6033DEBB485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80BC7-0526-4EC7-80EF-83E3829CD8C4}">
      <dsp:nvSpPr>
        <dsp:cNvPr id="0" name=""/>
        <dsp:cNvSpPr/>
      </dsp:nvSpPr>
      <dsp:spPr>
        <a:xfrm rot="2562908">
          <a:off x="2693993" y="2848202"/>
          <a:ext cx="613420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613420" y="23071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8892C-232F-464D-8558-10F0C57311E2}">
      <dsp:nvSpPr>
        <dsp:cNvPr id="0" name=""/>
        <dsp:cNvSpPr/>
      </dsp:nvSpPr>
      <dsp:spPr>
        <a:xfrm>
          <a:off x="2775353" y="2008928"/>
          <a:ext cx="682401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682401" y="23071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7CDD3-212F-4D4B-981A-00BA8CEE3ABE}">
      <dsp:nvSpPr>
        <dsp:cNvPr id="0" name=""/>
        <dsp:cNvSpPr/>
      </dsp:nvSpPr>
      <dsp:spPr>
        <a:xfrm rot="19037092">
          <a:off x="2693993" y="1169655"/>
          <a:ext cx="613420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613420" y="23071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D282E-198A-4E4D-908F-0976A3EEE958}">
      <dsp:nvSpPr>
        <dsp:cNvPr id="0" name=""/>
        <dsp:cNvSpPr/>
      </dsp:nvSpPr>
      <dsp:spPr>
        <a:xfrm>
          <a:off x="990599" y="1055315"/>
          <a:ext cx="1953369" cy="19533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3CFAEB-53F2-49E2-8614-F0184B641586}">
      <dsp:nvSpPr>
        <dsp:cNvPr id="0" name=""/>
        <dsp:cNvSpPr/>
      </dsp:nvSpPr>
      <dsp:spPr>
        <a:xfrm>
          <a:off x="3070607" y="1135"/>
          <a:ext cx="1172021" cy="11720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成本</a:t>
          </a:r>
        </a:p>
      </dsp:txBody>
      <dsp:txXfrm>
        <a:off x="3242246" y="172774"/>
        <a:ext cx="828743" cy="828743"/>
      </dsp:txXfrm>
    </dsp:sp>
    <dsp:sp modelId="{39696594-BE20-4A6A-8E53-9C736D2A4827}">
      <dsp:nvSpPr>
        <dsp:cNvPr id="0" name=""/>
        <dsp:cNvSpPr/>
      </dsp:nvSpPr>
      <dsp:spPr>
        <a:xfrm>
          <a:off x="4359830" y="1135"/>
          <a:ext cx="1758032" cy="1172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低</a:t>
          </a:r>
          <a:r>
            <a:rPr lang="en-US" altLang="zh-CN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BOM</a:t>
          </a: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成本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高性价比</a:t>
          </a:r>
        </a:p>
      </dsp:txBody>
      <dsp:txXfrm>
        <a:off x="4359830" y="1135"/>
        <a:ext cx="1758032" cy="1172021"/>
      </dsp:txXfrm>
    </dsp:sp>
    <dsp:sp modelId="{3D3869CA-0F1C-4940-A1BF-D6C764C564CC}">
      <dsp:nvSpPr>
        <dsp:cNvPr id="0" name=""/>
        <dsp:cNvSpPr/>
      </dsp:nvSpPr>
      <dsp:spPr>
        <a:xfrm>
          <a:off x="3457754" y="1445989"/>
          <a:ext cx="1172021" cy="11720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技术</a:t>
          </a:r>
        </a:p>
      </dsp:txBody>
      <dsp:txXfrm>
        <a:off x="3629393" y="1617628"/>
        <a:ext cx="828743" cy="828743"/>
      </dsp:txXfrm>
    </dsp:sp>
    <dsp:sp modelId="{0192D1C2-DF6F-4042-999B-FE0CF79AC501}">
      <dsp:nvSpPr>
        <dsp:cNvPr id="0" name=""/>
        <dsp:cNvSpPr/>
      </dsp:nvSpPr>
      <dsp:spPr>
        <a:xfrm>
          <a:off x="4746978" y="1445989"/>
          <a:ext cx="1758032" cy="1172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技术创新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高价值产品</a:t>
          </a:r>
          <a:endParaRPr lang="zh-CN" altLang="en-US" sz="1800" b="1" kern="120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746978" y="1445989"/>
        <a:ext cx="1758032" cy="1172021"/>
      </dsp:txXfrm>
    </dsp:sp>
    <dsp:sp modelId="{D9C6B5C1-03E3-434D-8AC9-57CCD4509D28}">
      <dsp:nvSpPr>
        <dsp:cNvPr id="0" name=""/>
        <dsp:cNvSpPr/>
      </dsp:nvSpPr>
      <dsp:spPr>
        <a:xfrm>
          <a:off x="3070607" y="2890843"/>
          <a:ext cx="1172021" cy="11720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速度</a:t>
          </a:r>
        </a:p>
      </dsp:txBody>
      <dsp:txXfrm>
        <a:off x="3242246" y="3062482"/>
        <a:ext cx="828743" cy="828743"/>
      </dsp:txXfrm>
    </dsp:sp>
    <dsp:sp modelId="{DA31222A-0B3C-4E9C-B0DA-6033DEBB4856}">
      <dsp:nvSpPr>
        <dsp:cNvPr id="0" name=""/>
        <dsp:cNvSpPr/>
      </dsp:nvSpPr>
      <dsp:spPr>
        <a:xfrm>
          <a:off x="4359830" y="2890843"/>
          <a:ext cx="1758032" cy="1172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快速推向市场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引领设计潮流</a:t>
          </a:r>
          <a:endParaRPr lang="zh-CN" altLang="en-US" sz="1800" b="1" kern="1200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359830" y="2890843"/>
        <a:ext cx="1758032" cy="1172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image" Target="../media/image10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4883" cy="35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7" tIns="48413" rIns="96827" bIns="48413" numCol="1" anchor="t" anchorCtr="0" compatLnSpc="1">
            <a:prstTxWarp prst="textNoShape">
              <a:avLst/>
            </a:prstTxWarp>
          </a:bodyPr>
          <a:lstStyle>
            <a:lvl1pPr defTabSz="968492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 b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732" y="1"/>
            <a:ext cx="4434882" cy="35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7" tIns="48413" rIns="96827" bIns="48413" numCol="1" anchor="t" anchorCtr="0" compatLnSpc="1">
            <a:prstTxWarp prst="textNoShape">
              <a:avLst/>
            </a:prstTxWarp>
          </a:bodyPr>
          <a:lstStyle>
            <a:lvl1pPr algn="r" defTabSz="968492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 b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50563"/>
            <a:ext cx="4434883" cy="35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7" tIns="48413" rIns="96827" bIns="48413" numCol="1" anchor="b" anchorCtr="0" compatLnSpc="1">
            <a:prstTxWarp prst="textNoShape">
              <a:avLst/>
            </a:prstTxWarp>
          </a:bodyPr>
          <a:lstStyle>
            <a:lvl1pPr defTabSz="968492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 b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732" y="6750563"/>
            <a:ext cx="4434882" cy="35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7" tIns="48413" rIns="96827" bIns="48413" numCol="1" anchor="b" anchorCtr="0" compatLnSpc="1">
            <a:prstTxWarp prst="textNoShape">
              <a:avLst/>
            </a:prstTxWarp>
          </a:bodyPr>
          <a:lstStyle>
            <a:lvl1pPr algn="r" defTabSz="968492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 b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F6FD75D3-8C2A-4562-A24F-844076B273EA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4375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4883" cy="35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827" tIns="48413" rIns="96827" bIns="48413" numCol="1" anchor="t" anchorCtr="0" compatLnSpc="1">
            <a:prstTxWarp prst="textNoShape">
              <a:avLst/>
            </a:prstTxWarp>
          </a:bodyPr>
          <a:lstStyle>
            <a:lvl1pPr defTabSz="968492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732" y="1"/>
            <a:ext cx="4434882" cy="35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827" tIns="48413" rIns="96827" bIns="48413" numCol="1" anchor="t" anchorCtr="0" compatLnSpc="1">
            <a:prstTxWarp prst="textNoShape">
              <a:avLst/>
            </a:prstTxWarp>
          </a:bodyPr>
          <a:lstStyle>
            <a:lvl1pPr algn="r" defTabSz="968492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4313" y="533400"/>
            <a:ext cx="4733925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104" y="3374471"/>
            <a:ext cx="7508408" cy="319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827" tIns="48413" rIns="96827" bIns="48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50563"/>
            <a:ext cx="4434883" cy="35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827" tIns="48413" rIns="96827" bIns="48413" numCol="1" anchor="b" anchorCtr="0" compatLnSpc="1">
            <a:prstTxWarp prst="textNoShape">
              <a:avLst/>
            </a:prstTxWarp>
          </a:bodyPr>
          <a:lstStyle>
            <a:lvl1pPr defTabSz="968492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732" y="6750563"/>
            <a:ext cx="4434882" cy="35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827" tIns="48413" rIns="96827" bIns="48413" numCol="1" anchor="b" anchorCtr="0" compatLnSpc="1">
            <a:prstTxWarp prst="textNoShape">
              <a:avLst/>
            </a:prstTxWarp>
          </a:bodyPr>
          <a:lstStyle>
            <a:lvl1pPr algn="r" defTabSz="968492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0E8A689-32F4-4545-BC8B-89A886777BBB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12102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7981"/>
            <a:fld id="{31D8B88E-625F-43F4-990F-8CF6EBE2CC0A}" type="slidenum">
              <a:rPr lang="zh-CN" altLang="en-US" smtClean="0">
                <a:ea typeface="宋体" charset="-122"/>
              </a:rPr>
              <a:pPr defTabSz="967981"/>
              <a:t>1</a:t>
            </a:fld>
            <a:endParaRPr lang="en-US" altLang="zh-CN" dirty="0">
              <a:ea typeface="宋体" charset="-122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0725" y="531813"/>
            <a:ext cx="4732338" cy="2662237"/>
          </a:xfrm>
          <a:prstGeom prst="rect">
            <a:avLst/>
          </a:prstGeo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54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7981"/>
            <a:fld id="{3BEEDEE3-E577-40D1-9B64-6243D1028C4B}" type="slidenum">
              <a:rPr lang="zh-CN" altLang="en-US" smtClean="0">
                <a:ea typeface="宋体" charset="-122"/>
              </a:rPr>
              <a:pPr defTabSz="967981"/>
              <a:t>2</a:t>
            </a:fld>
            <a:endParaRPr lang="en-US" altLang="zh-CN" dirty="0">
              <a:ea typeface="宋体" charset="-122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4313" y="533400"/>
            <a:ext cx="4733925" cy="266223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982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2193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91912" indent="-304582" defTabSz="1032193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8326" indent="-243665" defTabSz="1032193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05656" indent="-243665" defTabSz="1032193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92986" indent="-243665" defTabSz="1032193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80317" indent="-243665" defTabSz="103219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67648" indent="-243665" defTabSz="103219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4978" indent="-243665" defTabSz="103219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42308" indent="-243665" defTabSz="103219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zh-CN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2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2288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91985" indent="-304610" defTabSz="1032288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8438" indent="-243688" defTabSz="1032288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05813" indent="-243688" defTabSz="1032288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93188" indent="-243688" defTabSz="1032288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80564" indent="-243688" defTabSz="10322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67939" indent="-243688" defTabSz="10322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5314" indent="-243688" defTabSz="10322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42689" indent="-243688" defTabSz="10322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21</a:t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4313" y="533400"/>
            <a:ext cx="4733925" cy="266223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981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4313" y="533400"/>
            <a:ext cx="4733925" cy="2662238"/>
          </a:xfrm>
          <a:ln/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290"/>
            <a:fld id="{D7E8711D-AB59-4B03-99E3-37262B94A14E}" type="slidenum">
              <a:rPr lang="zh-CN" altLang="en-US" smtClean="0">
                <a:ea typeface="宋体" charset="-122"/>
              </a:rPr>
              <a:pPr defTabSz="966290"/>
              <a:t>38</a:t>
            </a:fld>
            <a:endParaRPr lang="en-US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6557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7981"/>
            <a:fld id="{3BEEDEE3-E577-40D1-9B64-6243D1028C4B}" type="slidenum">
              <a:rPr lang="zh-CN" altLang="en-US" smtClean="0">
                <a:ea typeface="宋体" charset="-122"/>
              </a:rPr>
              <a:pPr defTabSz="967981"/>
              <a:t>44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4313" y="533400"/>
            <a:ext cx="4733925" cy="266223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791961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2288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91985" indent="-304610" defTabSz="1032288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8438" indent="-243688" defTabSz="1032288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05813" indent="-243688" defTabSz="1032288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93188" indent="-243688" defTabSz="1032288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80564" indent="-243688" defTabSz="10322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67939" indent="-243688" defTabSz="10322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5314" indent="-243688" defTabSz="10322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42689" indent="-243688" defTabSz="10322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51</a:t>
            </a:fld>
            <a:endParaRPr lang="en-US" altLang="zh-CN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4313" y="533400"/>
            <a:ext cx="4733925" cy="266223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34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758C-7D65-4DD1-857A-19B09D54A26B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758C-7D65-4DD1-857A-19B09D54A26B}" type="slidenum">
              <a:rPr lang="zh-CN" altLang="en-US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5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7FC66-764D-4897-8362-AA0BF5831119}" type="slidenum">
              <a:rPr lang="zh-CN" altLang="en-US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9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4AC7F-D91D-4250-A6F6-F567B841A539}" type="slidenum">
              <a:rPr lang="zh-CN" altLang="en-US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1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6E78D-15A5-43D0-83DF-571AF78F7F43}" type="slidenum">
              <a:rPr lang="zh-CN" altLang="en-US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9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261600" y="6426200"/>
            <a:ext cx="19304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EA5AC-33B2-462F-A52F-87060510EB71}" type="slidenum">
              <a:rPr lang="zh-CN" altLang="en-US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1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 txBox="1">
            <a:spLocks noChangeArrowheads="1"/>
          </p:cNvSpPr>
          <p:nvPr userDrawn="1"/>
        </p:nvSpPr>
        <p:spPr bwMode="auto">
          <a:xfrm>
            <a:off x="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zh-TW" sz="1000" b="0" dirty="0">
                <a:solidFill>
                  <a:srgbClr val="2D5CE7">
                    <a:lumMod val="50000"/>
                  </a:srgbClr>
                </a:solidFill>
                <a:ea typeface="PMingLiU" pitchFamily="18" charset="-120"/>
                <a:cs typeface="Arial" charset="0"/>
              </a:rPr>
              <a:t>9/29/2009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0E83F-71A5-4AC0-9DCE-F8F181E33F94}" type="slidenum">
              <a:rPr lang="zh-CN" altLang="en-US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27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AA80-6932-4E60-B40E-2676A88E6BAA}" type="slidenum">
              <a:rPr lang="zh-CN" altLang="en-US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5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F2A4-5232-4D26-AA80-78B22C63C204}" type="slidenum">
              <a:rPr lang="zh-CN" altLang="en-US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0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1556D-4D9E-4337-9A2D-FC5DCBAE13A2}" type="slidenum">
              <a:rPr lang="zh-CN" altLang="en-US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0E07D-A698-42E3-AF41-67C8D9D2FA6B}" type="slidenum">
              <a:rPr lang="zh-CN" altLang="en-US">
                <a:solidFill>
                  <a:srgbClr val="2D5CE7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2D5CE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4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7FC66-764D-4897-8362-AA0BF5831119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30B1F-C7BD-47DE-9458-BAB0B020EDDC}" type="slidenum">
              <a:rPr lang="zh-CN" altLang="en-US">
                <a:solidFill>
                  <a:srgbClr val="2D5CE7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2D5CE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01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A2708-E776-4ECA-B229-35569E796173}" type="slidenum">
              <a:rPr lang="zh-CN" altLang="en-US">
                <a:solidFill>
                  <a:srgbClr val="2D5CE7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2D5CE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23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1834E-D378-495B-8F8E-0FD5AD108F3B}" type="slidenum">
              <a:rPr lang="zh-CN" altLang="en-US">
                <a:solidFill>
                  <a:srgbClr val="2D5CE7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2D5CE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42E96-25E7-4937-86C7-AFE557B757DF}" type="slidenum">
              <a:rPr lang="zh-CN" altLang="en-US">
                <a:solidFill>
                  <a:srgbClr val="2D5CE7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2D5CE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4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 txBox="1">
            <a:spLocks noChangeArrowheads="1"/>
          </p:cNvSpPr>
          <p:nvPr/>
        </p:nvSpPr>
        <p:spPr bwMode="auto">
          <a:xfrm>
            <a:off x="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zh-TW" sz="1000" b="0" dirty="0">
                <a:solidFill>
                  <a:srgbClr val="2D5CE7">
                    <a:lumMod val="50000"/>
                  </a:srgbClr>
                </a:solidFill>
                <a:ea typeface="PMingLiU" pitchFamily="18" charset="-120"/>
                <a:cs typeface="Arial" charset="0"/>
              </a:rPr>
              <a:t>9/29/2009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3B6F4F-8BC4-48E7-8ED8-C682BF570346}" type="slidenum">
              <a:rPr lang="zh-CN" altLang="en-US">
                <a:solidFill>
                  <a:srgbClr val="2D5CE7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2D5CE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4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C6974-B4BB-4694-A95B-F38E9B0F26DE}" type="slidenum">
              <a:rPr lang="zh-CN" altLang="en-US">
                <a:solidFill>
                  <a:srgbClr val="2D5CE7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2D5CE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80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C3E20-A219-4769-9987-B62C66C99089}" type="slidenum">
              <a:rPr lang="zh-CN" altLang="en-US">
                <a:solidFill>
                  <a:srgbClr val="2D5CE7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2D5CE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28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7319D-8B8B-4289-A777-6D75F0F74880}" type="slidenum">
              <a:rPr lang="zh-CN" altLang="en-US">
                <a:solidFill>
                  <a:srgbClr val="2D5CE7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2D5CE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91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2AFE0-2E0F-4D1D-A15E-BD01C1BE52F1}" type="slidenum">
              <a:rPr lang="zh-CN" altLang="en-US">
                <a:solidFill>
                  <a:srgbClr val="2D5CE7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2D5CE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7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 txBox="1">
            <a:spLocks noChangeArrowheads="1"/>
          </p:cNvSpPr>
          <p:nvPr/>
        </p:nvSpPr>
        <p:spPr bwMode="auto">
          <a:xfrm>
            <a:off x="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zh-TW" sz="1000" b="0" dirty="0">
                <a:solidFill>
                  <a:srgbClr val="2D5CE7">
                    <a:lumMod val="50000"/>
                  </a:srgbClr>
                </a:solidFill>
                <a:ea typeface="PMingLiU" pitchFamily="18" charset="-120"/>
                <a:cs typeface="Arial" charset="0"/>
              </a:rPr>
              <a:t>9/29/2009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F407C5-B720-41C3-87F3-2149195E9DB7}" type="slidenum">
              <a:rPr lang="zh-CN" altLang="en-US">
                <a:solidFill>
                  <a:srgbClr val="2D5CE7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2D5CE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4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4AC7F-D91D-4250-A6F6-F567B841A539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6E78D-15A5-43D0-83DF-571AF78F7F43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EA5AC-33B2-462F-A52F-87060510EB71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 txBox="1">
            <a:spLocks noChangeArrowheads="1"/>
          </p:cNvSpPr>
          <p:nvPr userDrawn="1"/>
        </p:nvSpPr>
        <p:spPr bwMode="auto">
          <a:xfrm>
            <a:off x="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zh-TW" sz="1000" b="0" dirty="0">
                <a:solidFill>
                  <a:schemeClr val="accent6">
                    <a:lumMod val="50000"/>
                  </a:schemeClr>
                </a:solidFill>
                <a:ea typeface="PMingLiU" pitchFamily="18" charset="-120"/>
                <a:cs typeface="Arial" charset="0"/>
              </a:rPr>
              <a:t>9/29/2009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0E83F-71A5-4AC0-9DCE-F8F181E33F94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AA80-6932-4E60-B40E-2676A88E6BAA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F2A4-5232-4D26-AA80-78B22C63C204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1556D-4D9E-4337-9A2D-FC5DCBAE13A2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58400" y="6477000"/>
            <a:ext cx="193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72B93AD-20C0-4E89-88DF-CC753D02BA76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-1568" y="0"/>
            <a:ext cx="12192000" cy="609600"/>
          </a:xfrm>
          <a:prstGeom prst="rect">
            <a:avLst/>
          </a:prstGeom>
          <a:solidFill>
            <a:srgbClr val="315283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  <a:defRPr/>
            </a:pPr>
            <a:endParaRPr lang="en-US" dirty="0">
              <a:solidFill>
                <a:srgbClr val="21284B"/>
              </a:solidFill>
              <a:ea typeface="宋体" pitchFamily="2" charset="-122"/>
            </a:endParaRPr>
          </a:p>
        </p:txBody>
      </p:sp>
      <p:pic>
        <p:nvPicPr>
          <p:cNvPr id="3076" name="Picture 7" descr="D:\AMaxic\hardware\logo\maxic logo1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39232" y="0"/>
            <a:ext cx="3251200" cy="609600"/>
          </a:xfrm>
          <a:prstGeom prst="rect">
            <a:avLst/>
          </a:prstGeom>
          <a:noFill/>
          <a:ln w="31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" name="Rectangle 21"/>
          <p:cNvSpPr txBox="1">
            <a:spLocks noChangeArrowheads="1"/>
          </p:cNvSpPr>
          <p:nvPr/>
        </p:nvSpPr>
        <p:spPr bwMode="auto">
          <a:xfrm>
            <a:off x="0" y="6477000"/>
            <a:ext cx="985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zh-TW" sz="1200" b="0" dirty="0">
                <a:solidFill>
                  <a:schemeClr val="accent6">
                    <a:lumMod val="50000"/>
                  </a:schemeClr>
                </a:solidFill>
                <a:ea typeface="PMingLiU" pitchFamily="18" charset="-120"/>
                <a:cs typeface="Arial" charset="0"/>
              </a:rPr>
              <a:t>www.maxictech.com                                 MAXIC Technology Corporation – All rights reserved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47" r:id="rId1"/>
    <p:sldLayoutId id="2147485148" r:id="rId2"/>
    <p:sldLayoutId id="2147485149" r:id="rId3"/>
    <p:sldLayoutId id="2147485150" r:id="rId4"/>
    <p:sldLayoutId id="2147485151" r:id="rId5"/>
    <p:sldLayoutId id="2147485157" r:id="rId6"/>
    <p:sldLayoutId id="2147485152" r:id="rId7"/>
    <p:sldLayoutId id="2147485153" r:id="rId8"/>
    <p:sldLayoutId id="2147485158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2"/>
        </a:buBlip>
        <a:defRPr sz="32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Blip>
          <a:blip r:embed="rId12"/>
        </a:buBlip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2"/>
        </a:buBlip>
        <a:defRPr sz="2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Blip>
          <a:blip r:embed="rId12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2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2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2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2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2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58400" y="6477000"/>
            <a:ext cx="193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72B93AD-20C0-4E89-88DF-CC753D02BA76}" type="slidenum">
              <a:rPr lang="zh-CN" altLang="en-US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-1568" y="0"/>
            <a:ext cx="12192000" cy="609600"/>
          </a:xfrm>
          <a:prstGeom prst="rect">
            <a:avLst/>
          </a:prstGeom>
          <a:solidFill>
            <a:srgbClr val="314E7E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Font typeface="Wingdings" pitchFamily="2" charset="2"/>
              <a:buChar char="Ø"/>
              <a:defRPr/>
            </a:pPr>
            <a:endParaRPr lang="en-US" dirty="0">
              <a:solidFill>
                <a:srgbClr val="FFCC66"/>
              </a:solidFill>
              <a:ea typeface="宋体" pitchFamily="2" charset="-122"/>
            </a:endParaRPr>
          </a:p>
        </p:txBody>
      </p:sp>
      <p:pic>
        <p:nvPicPr>
          <p:cNvPr id="3076" name="Picture 7" descr="D:\AMaxic\hardware\logo\maxic logo1.bmp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552384" y="0"/>
            <a:ext cx="2638048" cy="609600"/>
          </a:xfrm>
          <a:prstGeom prst="rect">
            <a:avLst/>
          </a:prstGeom>
          <a:noFill/>
          <a:ln w="31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" name="Rectangle 21"/>
          <p:cNvSpPr txBox="1">
            <a:spLocks noChangeArrowheads="1"/>
          </p:cNvSpPr>
          <p:nvPr/>
        </p:nvSpPr>
        <p:spPr bwMode="auto">
          <a:xfrm>
            <a:off x="0" y="6477000"/>
            <a:ext cx="985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zh-TW" sz="1200" b="0" dirty="0">
                <a:solidFill>
                  <a:srgbClr val="2D5CE7">
                    <a:lumMod val="50000"/>
                  </a:srgbClr>
                </a:solidFill>
                <a:ea typeface="PMingLiU" pitchFamily="18" charset="-120"/>
                <a:cs typeface="Arial" charset="0"/>
              </a:rPr>
              <a:t>www.maxictech.com                                 MAXIC Technology Corporation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327889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60" r:id="rId1"/>
    <p:sldLayoutId id="2147485161" r:id="rId2"/>
    <p:sldLayoutId id="2147485162" r:id="rId3"/>
    <p:sldLayoutId id="2147485163" r:id="rId4"/>
    <p:sldLayoutId id="2147485164" r:id="rId5"/>
    <p:sldLayoutId id="2147485165" r:id="rId6"/>
    <p:sldLayoutId id="2147485166" r:id="rId7"/>
    <p:sldLayoutId id="2147485167" r:id="rId8"/>
    <p:sldLayoutId id="2147485168" r:id="rId9"/>
    <p:sldLayoutId id="2147485169" r:id="rId10"/>
    <p:sldLayoutId id="2147485170" r:id="rId11"/>
    <p:sldLayoutId id="2147485171" r:id="rId12"/>
    <p:sldLayoutId id="2147485172" r:id="rId13"/>
    <p:sldLayoutId id="2147485173" r:id="rId14"/>
    <p:sldLayoutId id="2147485174" r:id="rId15"/>
    <p:sldLayoutId id="2147485175" r:id="rId16"/>
    <p:sldLayoutId id="2147485176" r:id="rId17"/>
    <p:sldLayoutId id="2147485177" r:id="rId18"/>
    <p:sldLayoutId id="2147485178" r:id="rId19"/>
    <p:sldLayoutId id="2147485179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23"/>
        </a:buBlip>
        <a:defRPr sz="32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Blip>
          <a:blip r:embed="rId23"/>
        </a:buBlip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 sz="2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Blip>
          <a:blip r:embed="rId23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7.emf"/><Relationship Id="rId4" Type="http://schemas.openxmlformats.org/officeDocument/2006/relationships/package" Target="../embeddings/Microsoft_Word___1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18" Type="http://schemas.openxmlformats.org/officeDocument/2006/relationships/image" Target="../media/image61.jpeg"/><Relationship Id="rId3" Type="http://schemas.openxmlformats.org/officeDocument/2006/relationships/image" Target="../media/image12.pn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17" Type="http://schemas.openxmlformats.org/officeDocument/2006/relationships/image" Target="../media/image60.jpeg"/><Relationship Id="rId2" Type="http://schemas.openxmlformats.org/officeDocument/2006/relationships/image" Target="../media/image11.png"/><Relationship Id="rId16" Type="http://schemas.openxmlformats.org/officeDocument/2006/relationships/image" Target="../media/image59.jpeg"/><Relationship Id="rId20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19" Type="http://schemas.openxmlformats.org/officeDocument/2006/relationships/image" Target="../media/image62.jpeg"/><Relationship Id="rId4" Type="http://schemas.openxmlformats.org/officeDocument/2006/relationships/image" Target="../media/image13.png"/><Relationship Id="rId9" Type="http://schemas.openxmlformats.org/officeDocument/2006/relationships/image" Target="../media/image52.jpeg"/><Relationship Id="rId1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6.emf"/><Relationship Id="rId5" Type="http://schemas.openxmlformats.org/officeDocument/2006/relationships/package" Target="../embeddings/Microsoft_Word___2.docx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9.emf"/><Relationship Id="rId4" Type="http://schemas.openxmlformats.org/officeDocument/2006/relationships/package" Target="../embeddings/Microsoft_Word___3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91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0.emf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gif"/><Relationship Id="rId4" Type="http://schemas.openxmlformats.org/officeDocument/2006/relationships/image" Target="../media/image9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6.png"/><Relationship Id="rId4" Type="http://schemas.openxmlformats.org/officeDocument/2006/relationships/image" Target="../media/image9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7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9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2.emf"/><Relationship Id="rId4" Type="http://schemas.openxmlformats.org/officeDocument/2006/relationships/oleObject" Target="../embeddings/oleObject1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axictech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灯片编号占位符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7D04BE5-2CB9-437E-B5BA-247C58EF36C4}" type="slidenum">
              <a:rPr lang="zh-CN" altLang="en-US" smtClean="0">
                <a:solidFill>
                  <a:schemeClr val="tx1"/>
                </a:solidFill>
                <a:ea typeface="宋体" charset="-122"/>
              </a:rPr>
              <a:pPr/>
              <a:t>1</a:t>
            </a:fld>
            <a:endParaRPr lang="en-US" altLang="zh-CN" dirty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77272"/>
            <a:ext cx="12192000" cy="360040"/>
          </a:xfrm>
          <a:prstGeom prst="rect">
            <a:avLst/>
          </a:prstGeom>
          <a:solidFill>
            <a:srgbClr val="3152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/>
              </a:rPr>
              <a:t>                                                               美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/>
              </a:rPr>
              <a:t>芯晟科技（北京）有限公司 </a:t>
            </a:r>
            <a:r>
              <a:rPr lang="en-US" altLang="zh-CN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/>
              </a:rPr>
              <a:t>2018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/>
              </a:rPr>
              <a:t>年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/>
              </a:rPr>
              <a:t>8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/>
              </a:rPr>
              <a:t>月                                                               市场部    冷雄</a:t>
            </a:r>
            <a:endParaRPr 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楷体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0" y="119397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3200" dirty="0" smtClean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年美</a:t>
            </a:r>
            <a:r>
              <a:rPr lang="zh-CN" altLang="en-US" sz="32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</a:t>
            </a:r>
            <a:r>
              <a:rPr lang="zh-CN" altLang="en-US" sz="3200" dirty="0" smtClean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晟优势产品介绍</a:t>
            </a:r>
            <a:endParaRPr lang="zh-CN" altLang="en-US" sz="320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6980"/>
            <a:ext cx="890431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Reliable</a:t>
            </a:r>
            <a:r>
              <a:rPr lang="zh-CN" altLang="en-US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rgbClr val="0AB6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Green</a:t>
            </a:r>
            <a:r>
              <a:rPr lang="en-US" altLang="zh-CN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Power</a:t>
            </a:r>
            <a:r>
              <a:rPr lang="zh-CN" altLang="en-US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Partner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3437"/>
            <a:ext cx="12192000" cy="30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1438"/>
            <a:ext cx="9480376" cy="5715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28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MT7845Y-18W  DEMO</a:t>
            </a:r>
            <a:r>
              <a:rPr lang="zh-CN" altLang="en-US" sz="28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性能参数介绍</a:t>
            </a:r>
            <a:endParaRPr lang="zh-CN" altLang="en-US" sz="2800" cap="all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9" y="980020"/>
            <a:ext cx="6048672" cy="253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1" name="图表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980021"/>
            <a:ext cx="5023321" cy="23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2" name="图表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933056"/>
            <a:ext cx="502332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3" name="图表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0" y="3973198"/>
            <a:ext cx="5891646" cy="232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7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nicole\AppData\Roaming\Tencent\Users\958662895\QQ\WinTemp\RichOle\5IA58`S3CT1V{)W24QRT2D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00" y="2992940"/>
            <a:ext cx="5418212" cy="3281965"/>
          </a:xfrm>
          <a:prstGeom prst="rect">
            <a:avLst/>
          </a:prstGeom>
          <a:noFill/>
        </p:spPr>
      </p:pic>
      <p:sp>
        <p:nvSpPr>
          <p:cNvPr id="48130" name="Rectangle 2"/>
          <p:cNvSpPr txBox="1">
            <a:spLocks noChangeArrowheads="1"/>
          </p:cNvSpPr>
          <p:nvPr/>
        </p:nvSpPr>
        <p:spPr bwMode="auto">
          <a:xfrm>
            <a:off x="0" y="78904"/>
            <a:ext cx="86882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非隔离带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PWM/Analog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调光接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口方案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-MT786X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DC76C-8834-4193-B5BC-C9CE4AAC1BB2}" type="slidenum">
              <a:rPr lang="zh-CN" altLang="en-US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48139" name="AutoShape 7" descr="http://img1.niutuku.com/HD/49/2212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zh-CN" altLang="en-US"/>
          </a:p>
        </p:txBody>
      </p:sp>
      <p:sp>
        <p:nvSpPr>
          <p:cNvPr id="48140" name="AutoShape 9" descr="http://img1.niutuku.com/HD/49/2212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zh-CN" altLang="en-US"/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619998" y="3561695"/>
            <a:ext cx="4691950" cy="2376264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600"/>
              </a:spcBef>
              <a:buClr>
                <a:srgbClr val="002060"/>
              </a:buClr>
              <a:defRPr/>
            </a:pPr>
            <a:endParaRPr lang="en-US" altLang="zh-CN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ts val="600"/>
              </a:spcBef>
              <a:buClr>
                <a:srgbClr val="002060"/>
              </a:buClr>
              <a:defRPr/>
            </a:pPr>
            <a:endParaRPr lang="en-US" altLang="zh-CN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ts val="600"/>
              </a:spcBef>
              <a:buClr>
                <a:srgbClr val="002060"/>
              </a:buClr>
              <a:defRPr/>
            </a:pPr>
            <a:endParaRPr lang="en-US" altLang="zh-CN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744072" y="3645024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主要特点： </a:t>
            </a:r>
            <a:endParaRPr lang="en-US" altLang="zh-CN" sz="160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</a:pPr>
            <a:r>
              <a:rPr lang="zh-CN" altLang="en-US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全电压 </a:t>
            </a:r>
            <a:r>
              <a:rPr lang="en-US" altLang="zh-CN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 &gt; 0.9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</a:pPr>
            <a:r>
              <a:rPr lang="en-US" altLang="zh-CN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LED </a:t>
            </a:r>
            <a:r>
              <a:rPr lang="zh-CN" altLang="en-US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电流精度高 </a:t>
            </a:r>
            <a:r>
              <a:rPr lang="en-US" altLang="zh-CN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(±3%) 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</a:pPr>
            <a:r>
              <a:rPr lang="zh-CN" altLang="en-US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优异的线性调整度和负载调整度 </a:t>
            </a:r>
            <a:r>
              <a:rPr lang="en-US" altLang="zh-CN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(±2%) 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</a:pPr>
            <a:r>
              <a:rPr lang="zh-CN" altLang="en-US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准谐振工作模式 </a:t>
            </a:r>
            <a:r>
              <a:rPr lang="en-US" altLang="zh-CN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(QRM) 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</a:pPr>
            <a:r>
              <a:rPr lang="zh-CN" altLang="en-US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单压</a:t>
            </a:r>
            <a:r>
              <a:rPr lang="en-US" altLang="zh-CN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220V </a:t>
            </a:r>
            <a:r>
              <a:rPr lang="zh-CN" altLang="en-US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实现最低</a:t>
            </a:r>
            <a:r>
              <a:rPr lang="en-US" altLang="zh-CN" sz="16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1%</a:t>
            </a:r>
            <a:r>
              <a:rPr lang="zh-CN" altLang="en-US" sz="16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调光深度</a:t>
            </a:r>
            <a:r>
              <a:rPr lang="zh-CN" altLang="en-US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，全压</a:t>
            </a:r>
            <a:r>
              <a:rPr lang="en-US" altLang="zh-CN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3%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32485">
            <a:off x="6402688" y="3218424"/>
            <a:ext cx="426372" cy="68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27931"/>
              </p:ext>
            </p:extLst>
          </p:nvPr>
        </p:nvGraphicFramePr>
        <p:xfrm>
          <a:off x="815208" y="947763"/>
          <a:ext cx="10486339" cy="17522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9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5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41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75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07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88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643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960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98022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PF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非隔离调光选型指南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3152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69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型号</a:t>
                      </a: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描述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最大功率</a:t>
                      </a: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功率因数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调光接口</a:t>
                      </a: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开路限压可设</a:t>
                      </a: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封装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量产</a:t>
                      </a: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4373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MT7860</a:t>
                      </a:r>
                      <a:endParaRPr kumimoji="0" lang="zh-CN" alt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外置</a:t>
                      </a: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MOS</a:t>
                      </a:r>
                      <a:endParaRPr kumimoji="0" lang="zh-CN" alt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80W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&gt;0.9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PWM/Analog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Y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SOP8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已量产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MT7864</a:t>
                      </a:r>
                      <a:endParaRPr kumimoji="0" lang="zh-CN" alt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内置</a:t>
                      </a: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MOS</a:t>
                      </a:r>
                      <a:endParaRPr kumimoji="0" lang="zh-CN" alt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20W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&gt;0.9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PWM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Y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SOP8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已量产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</a:tr>
              <a:tr h="279094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MT7865</a:t>
                      </a:r>
                      <a:endParaRPr kumimoji="0" lang="zh-CN" alt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内置</a:t>
                      </a: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MOS</a:t>
                      </a:r>
                      <a:endParaRPr kumimoji="0" lang="zh-CN" alt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36W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&gt;0.9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PWM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Y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DIP8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已量产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5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FC66-764D-4897-8362-AA0BF5831119}" type="slidenum">
              <a:rPr lang="zh-CN" altLang="en-US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TextBox 2"/>
          <p:cNvSpPr txBox="1"/>
          <p:nvPr/>
        </p:nvSpPr>
        <p:spPr>
          <a:xfrm>
            <a:off x="1919536" y="1196752"/>
            <a:ext cx="28083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Accurate Dimming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n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+/-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3% when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Iout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=100%</a:t>
            </a:r>
          </a:p>
          <a:p>
            <a:pPr>
              <a:lnSpc>
                <a:spcPct val="200000"/>
              </a:lnSpc>
              <a:buFont typeface="Wingdings" pitchFamily="2" charset="2"/>
              <a:buChar char="n"/>
            </a:pP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+/-10% when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Iout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=5%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26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511402"/>
              </p:ext>
            </p:extLst>
          </p:nvPr>
        </p:nvGraphicFramePr>
        <p:xfrm>
          <a:off x="1806736" y="3767336"/>
          <a:ext cx="3609975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17" name="Visio" r:id="rId3" imgW="2404903" imgH="1507849" progId="Visio.Drawing.11">
                  <p:embed/>
                </p:oleObj>
              </mc:Choice>
              <mc:Fallback>
                <p:oleObj name="Visio" r:id="rId3" imgW="2404903" imgH="1507849" progId="Visio.Drawing.11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736" y="3767336"/>
                        <a:ext cx="3609975" cy="226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图表 6"/>
          <p:cNvGraphicFramePr/>
          <p:nvPr/>
        </p:nvGraphicFramePr>
        <p:xfrm>
          <a:off x="6384032" y="836712"/>
          <a:ext cx="362714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6312024" y="3212978"/>
          <a:ext cx="3627140" cy="295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椭圆 8"/>
          <p:cNvSpPr/>
          <p:nvPr/>
        </p:nvSpPr>
        <p:spPr bwMode="auto">
          <a:xfrm>
            <a:off x="7320136" y="2060848"/>
            <a:ext cx="1080120" cy="10801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7824192" y="2852936"/>
            <a:ext cx="914400" cy="914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6888088" y="2132856"/>
            <a:ext cx="1008112" cy="936104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下箭头 12"/>
          <p:cNvSpPr/>
          <p:nvPr/>
        </p:nvSpPr>
        <p:spPr bwMode="auto">
          <a:xfrm>
            <a:off x="7320136" y="2996952"/>
            <a:ext cx="288032" cy="792088"/>
          </a:xfrm>
          <a:prstGeom prst="downArrow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78904"/>
            <a:ext cx="89043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MT786X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优秀的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调光一致性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25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1438"/>
            <a:ext cx="9480376" cy="5715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2800" cap="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MT7865-36W  DEMO</a:t>
            </a:r>
            <a:r>
              <a:rPr lang="zh-CN" altLang="en-US" sz="2800" cap="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zh-CN" altLang="en-US" sz="2800" cap="all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C:\Users\Administrator\Desktop\IMG_20180525_170347R-01.jpeg"/>
          <p:cNvPicPr/>
          <p:nvPr/>
        </p:nvPicPr>
        <p:blipFill>
          <a:blip r:embed="rId2" cstate="print"/>
          <a:srcRect t="3045" b="2988"/>
          <a:stretch>
            <a:fillRect/>
          </a:stretch>
        </p:blipFill>
        <p:spPr bwMode="auto">
          <a:xfrm>
            <a:off x="1543434" y="1076554"/>
            <a:ext cx="3384375" cy="204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43334" y="3256754"/>
            <a:ext cx="5184576" cy="3096344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600"/>
              </a:spcBef>
              <a:buClr>
                <a:srgbClr val="002060"/>
              </a:buClr>
              <a:defRPr/>
            </a:pPr>
            <a:endParaRPr lang="en-US" altLang="zh-CN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ts val="600"/>
              </a:spcBef>
              <a:buClr>
                <a:srgbClr val="002060"/>
              </a:buClr>
              <a:defRPr/>
            </a:pPr>
            <a:endParaRPr lang="en-US" altLang="zh-CN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ts val="600"/>
              </a:spcBef>
              <a:buClr>
                <a:srgbClr val="002060"/>
              </a:buClr>
              <a:defRPr/>
            </a:pPr>
            <a:endParaRPr lang="en-US" altLang="zh-CN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7408" y="3340083"/>
            <a:ext cx="506050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36W CE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应用： </a:t>
            </a:r>
            <a:endParaRPr lang="en-US" altLang="zh-CN" sz="160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</a:pPr>
            <a:r>
              <a:rPr lang="zh-CN" altLang="en-US" sz="1600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外观</a:t>
            </a:r>
            <a:r>
              <a:rPr lang="zh-CN" altLang="en-US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尺寸：</a:t>
            </a:r>
            <a:r>
              <a:rPr lang="en-US" altLang="zh-CN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65mm X 48mm X 21mm (</a:t>
            </a:r>
            <a:r>
              <a:rPr lang="zh-CN" altLang="en-US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长*宽*高</a:t>
            </a:r>
            <a:r>
              <a:rPr lang="en-US" altLang="zh-CN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</a:pPr>
            <a:r>
              <a:rPr lang="zh-CN" altLang="en-US" sz="1600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电压范围</a:t>
            </a:r>
            <a:r>
              <a:rPr lang="en-US" altLang="zh-CN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:175Vac</a:t>
            </a:r>
            <a:r>
              <a:rPr lang="zh-CN" altLang="en-US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265Vac 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</a:pPr>
            <a:r>
              <a:rPr lang="zh-CN" altLang="en-US" sz="1600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</a:t>
            </a:r>
            <a:r>
              <a:rPr lang="zh-CN" altLang="en-US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≥</a:t>
            </a:r>
            <a:r>
              <a:rPr lang="en-US" altLang="zh-CN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90%@220Vac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</a:pPr>
            <a:r>
              <a:rPr lang="zh-CN" altLang="en-US" sz="1600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待机</a:t>
            </a:r>
            <a:r>
              <a:rPr lang="zh-CN" altLang="en-US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功耗低：</a:t>
            </a:r>
            <a:r>
              <a:rPr lang="en-US" altLang="zh-CN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&lt;0.35W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</a:pPr>
            <a:r>
              <a:rPr lang="zh-CN" altLang="en-US" sz="1600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</a:t>
            </a:r>
            <a:r>
              <a:rPr lang="zh-CN" altLang="en-US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光：兼容</a:t>
            </a:r>
            <a:r>
              <a:rPr lang="en-US" altLang="zh-CN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2.4G</a:t>
            </a:r>
            <a:r>
              <a:rPr lang="zh-CN" altLang="en-US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BLE</a:t>
            </a:r>
            <a:r>
              <a:rPr lang="zh-CN" altLang="en-US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0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Zigbee</a:t>
            </a:r>
            <a:r>
              <a:rPr lang="zh-CN" altLang="en-US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等调光模组，调光性能好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</a:pPr>
            <a:r>
              <a:rPr lang="zh-CN" altLang="en-US" sz="1600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</a:t>
            </a:r>
            <a:r>
              <a:rPr lang="en-US" altLang="zh-CN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6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开路、短路保护功能</a:t>
            </a:r>
          </a:p>
        </p:txBody>
      </p:sp>
      <p:pic>
        <p:nvPicPr>
          <p:cNvPr id="13" name="Picture 1" descr="C:\Users\maxic\AppData\Roaming\Tencent\Users\793164048\QQ\WinTemp\RichOle\WY)C0~N`F{%_@I$~D7OT[K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222" y="2983026"/>
            <a:ext cx="597619" cy="63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1063591"/>
            <a:ext cx="4751411" cy="25094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096" y="3717302"/>
            <a:ext cx="4751411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  <a:pPr>
                <a:defRPr/>
              </a:pPr>
              <a:t>14</a:t>
            </a:fld>
            <a:endParaRPr lang="en-US" altLang="zh-CN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1127448" y="847158"/>
          <a:ext cx="9793088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38" name="文档" r:id="rId4" imgW="6170413" imgH="4863785" progId="Word.Document.12">
                  <p:embed/>
                </p:oleObj>
              </mc:Choice>
              <mc:Fallback>
                <p:oleObj name="文档" r:id="rId4" imgW="6170413" imgH="48637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7448" y="847158"/>
                        <a:ext cx="9793088" cy="5616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71438"/>
            <a:ext cx="9480376" cy="5715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2800" cap="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MT7865-36W  DEMO</a:t>
            </a:r>
            <a:r>
              <a:rPr lang="zh-CN" altLang="en-US" sz="2800" cap="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调光曲线</a:t>
            </a:r>
            <a:endParaRPr lang="zh-CN" altLang="en-US" sz="2800" cap="all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42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4EA5AC-33B2-462F-A52F-87060510EB71}" type="slidenum">
              <a:rPr lang="zh-CN" altLang="en-US" smtClean="0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15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  <p:grpSp>
        <p:nvGrpSpPr>
          <p:cNvPr id="263" name="Group 2"/>
          <p:cNvGrpSpPr>
            <a:grpSpLocks/>
          </p:cNvGrpSpPr>
          <p:nvPr/>
        </p:nvGrpSpPr>
        <p:grpSpPr bwMode="auto">
          <a:xfrm>
            <a:off x="0" y="764704"/>
            <a:ext cx="12192000" cy="6093296"/>
            <a:chOff x="0" y="0"/>
            <a:chExt cx="7361368" cy="4091330"/>
          </a:xfrm>
        </p:grpSpPr>
        <p:sp>
          <p:nvSpPr>
            <p:cNvPr id="264" name="Freeform 39"/>
            <p:cNvSpPr>
              <a:spLocks noChangeArrowheads="1"/>
            </p:cNvSpPr>
            <p:nvPr/>
          </p:nvSpPr>
          <p:spPr bwMode="auto">
            <a:xfrm>
              <a:off x="3073978" y="1063889"/>
              <a:ext cx="103365" cy="121384"/>
            </a:xfrm>
            <a:custGeom>
              <a:avLst/>
              <a:gdLst>
                <a:gd name="T0" fmla="*/ 0 w 46"/>
                <a:gd name="T1" fmla="*/ 2147483647 h 34"/>
                <a:gd name="T2" fmla="*/ 2147483647 w 46"/>
                <a:gd name="T3" fmla="*/ 2147483647 h 34"/>
                <a:gd name="T4" fmla="*/ 2147483647 w 46"/>
                <a:gd name="T5" fmla="*/ 2147483647 h 34"/>
                <a:gd name="T6" fmla="*/ 2147483647 w 46"/>
                <a:gd name="T7" fmla="*/ 2147483647 h 34"/>
                <a:gd name="T8" fmla="*/ 2147483647 w 46"/>
                <a:gd name="T9" fmla="*/ 0 h 34"/>
                <a:gd name="T10" fmla="*/ 2147483647 w 46"/>
                <a:gd name="T11" fmla="*/ 0 h 34"/>
                <a:gd name="T12" fmla="*/ 2147483647 w 46"/>
                <a:gd name="T13" fmla="*/ 2147483647 h 34"/>
                <a:gd name="T14" fmla="*/ 0 w 46"/>
                <a:gd name="T15" fmla="*/ 2147483647 h 34"/>
                <a:gd name="T16" fmla="*/ 0 w 46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4"/>
                <a:gd name="T29" fmla="*/ 46 w 46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4">
                  <a:moveTo>
                    <a:pt x="0" y="34"/>
                  </a:moveTo>
                  <a:lnTo>
                    <a:pt x="32" y="28"/>
                  </a:lnTo>
                  <a:lnTo>
                    <a:pt x="46" y="24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8" y="6"/>
                  </a:lnTo>
                  <a:lnTo>
                    <a:pt x="0" y="12"/>
                  </a:lnTo>
                  <a:lnTo>
                    <a:pt x="0" y="34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5" name="Freeform 40"/>
            <p:cNvSpPr>
              <a:spLocks noChangeArrowheads="1"/>
            </p:cNvSpPr>
            <p:nvPr/>
          </p:nvSpPr>
          <p:spPr bwMode="auto">
            <a:xfrm>
              <a:off x="6390638" y="2434806"/>
              <a:ext cx="543789" cy="264187"/>
            </a:xfrm>
            <a:custGeom>
              <a:avLst/>
              <a:gdLst>
                <a:gd name="T0" fmla="*/ 2147483647 w 242"/>
                <a:gd name="T1" fmla="*/ 2147483647 h 74"/>
                <a:gd name="T2" fmla="*/ 2147483647 w 242"/>
                <a:gd name="T3" fmla="*/ 2147483647 h 74"/>
                <a:gd name="T4" fmla="*/ 2147483647 w 242"/>
                <a:gd name="T5" fmla="*/ 2147483647 h 74"/>
                <a:gd name="T6" fmla="*/ 2147483647 w 242"/>
                <a:gd name="T7" fmla="*/ 2147483647 h 74"/>
                <a:gd name="T8" fmla="*/ 2147483647 w 242"/>
                <a:gd name="T9" fmla="*/ 2147483647 h 74"/>
                <a:gd name="T10" fmla="*/ 2147483647 w 242"/>
                <a:gd name="T11" fmla="*/ 2147483647 h 74"/>
                <a:gd name="T12" fmla="*/ 2147483647 w 242"/>
                <a:gd name="T13" fmla="*/ 2147483647 h 74"/>
                <a:gd name="T14" fmla="*/ 2147483647 w 242"/>
                <a:gd name="T15" fmla="*/ 2147483647 h 74"/>
                <a:gd name="T16" fmla="*/ 2147483647 w 242"/>
                <a:gd name="T17" fmla="*/ 2147483647 h 74"/>
                <a:gd name="T18" fmla="*/ 2147483647 w 242"/>
                <a:gd name="T19" fmla="*/ 0 h 74"/>
                <a:gd name="T20" fmla="*/ 0 w 242"/>
                <a:gd name="T21" fmla="*/ 2147483647 h 74"/>
                <a:gd name="T22" fmla="*/ 2147483647 w 242"/>
                <a:gd name="T23" fmla="*/ 2147483647 h 74"/>
                <a:gd name="T24" fmla="*/ 2147483647 w 242"/>
                <a:gd name="T25" fmla="*/ 2147483647 h 74"/>
                <a:gd name="T26" fmla="*/ 2147483647 w 242"/>
                <a:gd name="T27" fmla="*/ 2147483647 h 74"/>
                <a:gd name="T28" fmla="*/ 2147483647 w 242"/>
                <a:gd name="T29" fmla="*/ 2147483647 h 74"/>
                <a:gd name="T30" fmla="*/ 2147483647 w 242"/>
                <a:gd name="T31" fmla="*/ 2147483647 h 74"/>
                <a:gd name="T32" fmla="*/ 2147483647 w 242"/>
                <a:gd name="T33" fmla="*/ 2147483647 h 74"/>
                <a:gd name="T34" fmla="*/ 2147483647 w 242"/>
                <a:gd name="T35" fmla="*/ 2147483647 h 74"/>
                <a:gd name="T36" fmla="*/ 2147483647 w 242"/>
                <a:gd name="T37" fmla="*/ 2147483647 h 74"/>
                <a:gd name="T38" fmla="*/ 2147483647 w 242"/>
                <a:gd name="T39" fmla="*/ 2147483647 h 74"/>
                <a:gd name="T40" fmla="*/ 2147483647 w 242"/>
                <a:gd name="T41" fmla="*/ 2147483647 h 74"/>
                <a:gd name="T42" fmla="*/ 2147483647 w 242"/>
                <a:gd name="T43" fmla="*/ 2147483647 h 74"/>
                <a:gd name="T44" fmla="*/ 2147483647 w 242"/>
                <a:gd name="T45" fmla="*/ 2147483647 h 74"/>
                <a:gd name="T46" fmla="*/ 2147483647 w 242"/>
                <a:gd name="T47" fmla="*/ 2147483647 h 74"/>
                <a:gd name="T48" fmla="*/ 2147483647 w 242"/>
                <a:gd name="T49" fmla="*/ 2147483647 h 74"/>
                <a:gd name="T50" fmla="*/ 2147483647 w 242"/>
                <a:gd name="T51" fmla="*/ 2147483647 h 74"/>
                <a:gd name="T52" fmla="*/ 2147483647 w 242"/>
                <a:gd name="T53" fmla="*/ 2147483647 h 74"/>
                <a:gd name="T54" fmla="*/ 2147483647 w 242"/>
                <a:gd name="T55" fmla="*/ 2147483647 h 74"/>
                <a:gd name="T56" fmla="*/ 2147483647 w 242"/>
                <a:gd name="T57" fmla="*/ 2147483647 h 74"/>
                <a:gd name="T58" fmla="*/ 2147483647 w 242"/>
                <a:gd name="T59" fmla="*/ 2147483647 h 74"/>
                <a:gd name="T60" fmla="*/ 2147483647 w 242"/>
                <a:gd name="T61" fmla="*/ 2147483647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2"/>
                <a:gd name="T94" fmla="*/ 0 h 74"/>
                <a:gd name="T95" fmla="*/ 242 w 242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2" h="74">
                  <a:moveTo>
                    <a:pt x="196" y="34"/>
                  </a:moveTo>
                  <a:lnTo>
                    <a:pt x="182" y="28"/>
                  </a:lnTo>
                  <a:lnTo>
                    <a:pt x="158" y="22"/>
                  </a:lnTo>
                  <a:lnTo>
                    <a:pt x="136" y="18"/>
                  </a:lnTo>
                  <a:lnTo>
                    <a:pt x="90" y="18"/>
                  </a:lnTo>
                  <a:lnTo>
                    <a:pt x="76" y="12"/>
                  </a:lnTo>
                  <a:lnTo>
                    <a:pt x="60" y="18"/>
                  </a:lnTo>
                  <a:lnTo>
                    <a:pt x="52" y="18"/>
                  </a:lnTo>
                  <a:lnTo>
                    <a:pt x="30" y="12"/>
                  </a:lnTo>
                  <a:lnTo>
                    <a:pt x="22" y="0"/>
                  </a:lnTo>
                  <a:lnTo>
                    <a:pt x="0" y="6"/>
                  </a:lnTo>
                  <a:lnTo>
                    <a:pt x="14" y="12"/>
                  </a:lnTo>
                  <a:lnTo>
                    <a:pt x="30" y="22"/>
                  </a:lnTo>
                  <a:lnTo>
                    <a:pt x="52" y="34"/>
                  </a:lnTo>
                  <a:lnTo>
                    <a:pt x="82" y="34"/>
                  </a:lnTo>
                  <a:lnTo>
                    <a:pt x="82" y="46"/>
                  </a:lnTo>
                  <a:lnTo>
                    <a:pt x="106" y="52"/>
                  </a:lnTo>
                  <a:lnTo>
                    <a:pt x="128" y="58"/>
                  </a:lnTo>
                  <a:lnTo>
                    <a:pt x="158" y="58"/>
                  </a:lnTo>
                  <a:lnTo>
                    <a:pt x="166" y="46"/>
                  </a:lnTo>
                  <a:lnTo>
                    <a:pt x="188" y="52"/>
                  </a:lnTo>
                  <a:lnTo>
                    <a:pt x="204" y="58"/>
                  </a:lnTo>
                  <a:lnTo>
                    <a:pt x="196" y="68"/>
                  </a:lnTo>
                  <a:lnTo>
                    <a:pt x="196" y="74"/>
                  </a:lnTo>
                  <a:lnTo>
                    <a:pt x="212" y="64"/>
                  </a:lnTo>
                  <a:lnTo>
                    <a:pt x="228" y="74"/>
                  </a:lnTo>
                  <a:lnTo>
                    <a:pt x="242" y="64"/>
                  </a:lnTo>
                  <a:lnTo>
                    <a:pt x="212" y="58"/>
                  </a:lnTo>
                  <a:lnTo>
                    <a:pt x="204" y="46"/>
                  </a:lnTo>
                  <a:lnTo>
                    <a:pt x="212" y="34"/>
                  </a:lnTo>
                  <a:lnTo>
                    <a:pt x="196" y="34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" name="Freeform 41"/>
            <p:cNvSpPr>
              <a:spLocks noChangeArrowheads="1"/>
            </p:cNvSpPr>
            <p:nvPr/>
          </p:nvSpPr>
          <p:spPr bwMode="auto">
            <a:xfrm>
              <a:off x="2921178" y="1570842"/>
              <a:ext cx="1586425" cy="1827890"/>
            </a:xfrm>
            <a:custGeom>
              <a:avLst/>
              <a:gdLst>
                <a:gd name="T0" fmla="*/ 2147483647 w 706"/>
                <a:gd name="T1" fmla="*/ 2147483647 h 512"/>
                <a:gd name="T2" fmla="*/ 2147483647 w 706"/>
                <a:gd name="T3" fmla="*/ 2147483647 h 512"/>
                <a:gd name="T4" fmla="*/ 2147483647 w 706"/>
                <a:gd name="T5" fmla="*/ 2147483647 h 512"/>
                <a:gd name="T6" fmla="*/ 2147483647 w 706"/>
                <a:gd name="T7" fmla="*/ 2147483647 h 512"/>
                <a:gd name="T8" fmla="*/ 2147483647 w 706"/>
                <a:gd name="T9" fmla="*/ 2147483647 h 512"/>
                <a:gd name="T10" fmla="*/ 2147483647 w 706"/>
                <a:gd name="T11" fmla="*/ 0 h 512"/>
                <a:gd name="T12" fmla="*/ 2147483647 w 706"/>
                <a:gd name="T13" fmla="*/ 2147483647 h 512"/>
                <a:gd name="T14" fmla="*/ 2147483647 w 706"/>
                <a:gd name="T15" fmla="*/ 2147483647 h 512"/>
                <a:gd name="T16" fmla="*/ 2147483647 w 706"/>
                <a:gd name="T17" fmla="*/ 2147483647 h 512"/>
                <a:gd name="T18" fmla="*/ 2147483647 w 706"/>
                <a:gd name="T19" fmla="*/ 2147483647 h 512"/>
                <a:gd name="T20" fmla="*/ 2147483647 w 706"/>
                <a:gd name="T21" fmla="*/ 2147483647 h 512"/>
                <a:gd name="T22" fmla="*/ 2147483647 w 706"/>
                <a:gd name="T23" fmla="*/ 2147483647 h 512"/>
                <a:gd name="T24" fmla="*/ 2147483647 w 706"/>
                <a:gd name="T25" fmla="*/ 2147483647 h 512"/>
                <a:gd name="T26" fmla="*/ 0 w 706"/>
                <a:gd name="T27" fmla="*/ 2147483647 h 512"/>
                <a:gd name="T28" fmla="*/ 2147483647 w 706"/>
                <a:gd name="T29" fmla="*/ 2147483647 h 512"/>
                <a:gd name="T30" fmla="*/ 2147483647 w 706"/>
                <a:gd name="T31" fmla="*/ 2147483647 h 512"/>
                <a:gd name="T32" fmla="*/ 2147483647 w 706"/>
                <a:gd name="T33" fmla="*/ 2147483647 h 512"/>
                <a:gd name="T34" fmla="*/ 2147483647 w 706"/>
                <a:gd name="T35" fmla="*/ 2147483647 h 512"/>
                <a:gd name="T36" fmla="*/ 2147483647 w 706"/>
                <a:gd name="T37" fmla="*/ 2147483647 h 512"/>
                <a:gd name="T38" fmla="*/ 2147483647 w 706"/>
                <a:gd name="T39" fmla="*/ 2147483647 h 512"/>
                <a:gd name="T40" fmla="*/ 2147483647 w 706"/>
                <a:gd name="T41" fmla="*/ 2147483647 h 512"/>
                <a:gd name="T42" fmla="*/ 2147483647 w 706"/>
                <a:gd name="T43" fmla="*/ 2147483647 h 512"/>
                <a:gd name="T44" fmla="*/ 2147483647 w 706"/>
                <a:gd name="T45" fmla="*/ 2147483647 h 512"/>
                <a:gd name="T46" fmla="*/ 2147483647 w 706"/>
                <a:gd name="T47" fmla="*/ 2147483647 h 512"/>
                <a:gd name="T48" fmla="*/ 2147483647 w 706"/>
                <a:gd name="T49" fmla="*/ 2147483647 h 512"/>
                <a:gd name="T50" fmla="*/ 2147483647 w 706"/>
                <a:gd name="T51" fmla="*/ 2147483647 h 512"/>
                <a:gd name="T52" fmla="*/ 2147483647 w 706"/>
                <a:gd name="T53" fmla="*/ 2147483647 h 512"/>
                <a:gd name="T54" fmla="*/ 2147483647 w 706"/>
                <a:gd name="T55" fmla="*/ 2147483647 h 512"/>
                <a:gd name="T56" fmla="*/ 2147483647 w 706"/>
                <a:gd name="T57" fmla="*/ 2147483647 h 512"/>
                <a:gd name="T58" fmla="*/ 2147483647 w 706"/>
                <a:gd name="T59" fmla="*/ 2147483647 h 512"/>
                <a:gd name="T60" fmla="*/ 2147483647 w 706"/>
                <a:gd name="T61" fmla="*/ 2147483647 h 512"/>
                <a:gd name="T62" fmla="*/ 2147483647 w 706"/>
                <a:gd name="T63" fmla="*/ 2147483647 h 512"/>
                <a:gd name="T64" fmla="*/ 2147483647 w 706"/>
                <a:gd name="T65" fmla="*/ 2147483647 h 512"/>
                <a:gd name="T66" fmla="*/ 2147483647 w 706"/>
                <a:gd name="T67" fmla="*/ 2147483647 h 512"/>
                <a:gd name="T68" fmla="*/ 2147483647 w 706"/>
                <a:gd name="T69" fmla="*/ 2147483647 h 512"/>
                <a:gd name="T70" fmla="*/ 2147483647 w 706"/>
                <a:gd name="T71" fmla="*/ 2147483647 h 512"/>
                <a:gd name="T72" fmla="*/ 2147483647 w 706"/>
                <a:gd name="T73" fmla="*/ 2147483647 h 512"/>
                <a:gd name="T74" fmla="*/ 2147483647 w 706"/>
                <a:gd name="T75" fmla="*/ 2147483647 h 512"/>
                <a:gd name="T76" fmla="*/ 2147483647 w 706"/>
                <a:gd name="T77" fmla="*/ 2147483647 h 512"/>
                <a:gd name="T78" fmla="*/ 2147483647 w 706"/>
                <a:gd name="T79" fmla="*/ 2147483647 h 512"/>
                <a:gd name="T80" fmla="*/ 2147483647 w 706"/>
                <a:gd name="T81" fmla="*/ 2147483647 h 512"/>
                <a:gd name="T82" fmla="*/ 2147483647 w 706"/>
                <a:gd name="T83" fmla="*/ 2147483647 h 512"/>
                <a:gd name="T84" fmla="*/ 2147483647 w 706"/>
                <a:gd name="T85" fmla="*/ 2147483647 h 512"/>
                <a:gd name="T86" fmla="*/ 2147483647 w 706"/>
                <a:gd name="T87" fmla="*/ 2147483647 h 512"/>
                <a:gd name="T88" fmla="*/ 2147483647 w 706"/>
                <a:gd name="T89" fmla="*/ 2147483647 h 512"/>
                <a:gd name="T90" fmla="*/ 2147483647 w 706"/>
                <a:gd name="T91" fmla="*/ 2147483647 h 512"/>
                <a:gd name="T92" fmla="*/ 2147483647 w 706"/>
                <a:gd name="T93" fmla="*/ 2147483647 h 512"/>
                <a:gd name="T94" fmla="*/ 2147483647 w 706"/>
                <a:gd name="T95" fmla="*/ 2147483647 h 512"/>
                <a:gd name="T96" fmla="*/ 2147483647 w 706"/>
                <a:gd name="T97" fmla="*/ 2147483647 h 512"/>
                <a:gd name="T98" fmla="*/ 2147483647 w 706"/>
                <a:gd name="T99" fmla="*/ 2147483647 h 5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6"/>
                <a:gd name="T151" fmla="*/ 0 h 512"/>
                <a:gd name="T152" fmla="*/ 706 w 706"/>
                <a:gd name="T153" fmla="*/ 512 h 5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6" h="512">
                  <a:moveTo>
                    <a:pt x="490" y="50"/>
                  </a:moveTo>
                  <a:lnTo>
                    <a:pt x="458" y="40"/>
                  </a:lnTo>
                  <a:lnTo>
                    <a:pt x="434" y="40"/>
                  </a:lnTo>
                  <a:lnTo>
                    <a:pt x="422" y="38"/>
                  </a:lnTo>
                  <a:lnTo>
                    <a:pt x="402" y="38"/>
                  </a:lnTo>
                  <a:lnTo>
                    <a:pt x="388" y="30"/>
                  </a:lnTo>
                  <a:lnTo>
                    <a:pt x="372" y="58"/>
                  </a:lnTo>
                  <a:lnTo>
                    <a:pt x="336" y="42"/>
                  </a:lnTo>
                  <a:lnTo>
                    <a:pt x="308" y="30"/>
                  </a:lnTo>
                  <a:lnTo>
                    <a:pt x="260" y="30"/>
                  </a:lnTo>
                  <a:lnTo>
                    <a:pt x="280" y="2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44" y="8"/>
                  </a:lnTo>
                  <a:lnTo>
                    <a:pt x="198" y="8"/>
                  </a:lnTo>
                  <a:lnTo>
                    <a:pt x="174" y="18"/>
                  </a:lnTo>
                  <a:lnTo>
                    <a:pt x="118" y="18"/>
                  </a:lnTo>
                  <a:lnTo>
                    <a:pt x="118" y="36"/>
                  </a:lnTo>
                  <a:lnTo>
                    <a:pt x="98" y="36"/>
                  </a:lnTo>
                  <a:lnTo>
                    <a:pt x="84" y="46"/>
                  </a:lnTo>
                  <a:lnTo>
                    <a:pt x="84" y="64"/>
                  </a:lnTo>
                  <a:lnTo>
                    <a:pt x="68" y="70"/>
                  </a:lnTo>
                  <a:lnTo>
                    <a:pt x="46" y="82"/>
                  </a:lnTo>
                  <a:lnTo>
                    <a:pt x="22" y="104"/>
                  </a:lnTo>
                  <a:lnTo>
                    <a:pt x="16" y="128"/>
                  </a:lnTo>
                  <a:lnTo>
                    <a:pt x="22" y="144"/>
                  </a:lnTo>
                  <a:lnTo>
                    <a:pt x="22" y="162"/>
                  </a:lnTo>
                  <a:lnTo>
                    <a:pt x="0" y="168"/>
                  </a:lnTo>
                  <a:lnTo>
                    <a:pt x="22" y="178"/>
                  </a:lnTo>
                  <a:lnTo>
                    <a:pt x="22" y="190"/>
                  </a:lnTo>
                  <a:lnTo>
                    <a:pt x="46" y="196"/>
                  </a:lnTo>
                  <a:lnTo>
                    <a:pt x="54" y="214"/>
                  </a:lnTo>
                  <a:lnTo>
                    <a:pt x="68" y="218"/>
                  </a:lnTo>
                  <a:lnTo>
                    <a:pt x="84" y="230"/>
                  </a:lnTo>
                  <a:lnTo>
                    <a:pt x="100" y="236"/>
                  </a:lnTo>
                  <a:lnTo>
                    <a:pt x="146" y="236"/>
                  </a:lnTo>
                  <a:lnTo>
                    <a:pt x="188" y="230"/>
                  </a:lnTo>
                  <a:lnTo>
                    <a:pt x="214" y="224"/>
                  </a:lnTo>
                  <a:lnTo>
                    <a:pt x="236" y="224"/>
                  </a:lnTo>
                  <a:lnTo>
                    <a:pt x="236" y="236"/>
                  </a:lnTo>
                  <a:lnTo>
                    <a:pt x="282" y="236"/>
                  </a:lnTo>
                  <a:lnTo>
                    <a:pt x="288" y="248"/>
                  </a:lnTo>
                  <a:lnTo>
                    <a:pt x="282" y="264"/>
                  </a:lnTo>
                  <a:lnTo>
                    <a:pt x="288" y="282"/>
                  </a:lnTo>
                  <a:lnTo>
                    <a:pt x="304" y="288"/>
                  </a:lnTo>
                  <a:lnTo>
                    <a:pt x="320" y="294"/>
                  </a:lnTo>
                  <a:lnTo>
                    <a:pt x="320" y="328"/>
                  </a:lnTo>
                  <a:lnTo>
                    <a:pt x="334" y="344"/>
                  </a:lnTo>
                  <a:lnTo>
                    <a:pt x="328" y="362"/>
                  </a:lnTo>
                  <a:lnTo>
                    <a:pt x="328" y="374"/>
                  </a:lnTo>
                  <a:lnTo>
                    <a:pt x="320" y="392"/>
                  </a:lnTo>
                  <a:lnTo>
                    <a:pt x="328" y="402"/>
                  </a:lnTo>
                  <a:lnTo>
                    <a:pt x="350" y="420"/>
                  </a:lnTo>
                  <a:lnTo>
                    <a:pt x="342" y="430"/>
                  </a:lnTo>
                  <a:lnTo>
                    <a:pt x="358" y="436"/>
                  </a:lnTo>
                  <a:lnTo>
                    <a:pt x="358" y="448"/>
                  </a:lnTo>
                  <a:lnTo>
                    <a:pt x="366" y="460"/>
                  </a:lnTo>
                  <a:lnTo>
                    <a:pt x="372" y="478"/>
                  </a:lnTo>
                  <a:lnTo>
                    <a:pt x="388" y="494"/>
                  </a:lnTo>
                  <a:lnTo>
                    <a:pt x="388" y="506"/>
                  </a:lnTo>
                  <a:lnTo>
                    <a:pt x="410" y="512"/>
                  </a:lnTo>
                  <a:lnTo>
                    <a:pt x="464" y="512"/>
                  </a:lnTo>
                  <a:lnTo>
                    <a:pt x="494" y="500"/>
                  </a:lnTo>
                  <a:lnTo>
                    <a:pt x="510" y="482"/>
                  </a:lnTo>
                  <a:lnTo>
                    <a:pt x="524" y="466"/>
                  </a:lnTo>
                  <a:lnTo>
                    <a:pt x="532" y="454"/>
                  </a:lnTo>
                  <a:lnTo>
                    <a:pt x="540" y="442"/>
                  </a:lnTo>
                  <a:lnTo>
                    <a:pt x="556" y="426"/>
                  </a:lnTo>
                  <a:lnTo>
                    <a:pt x="556" y="408"/>
                  </a:lnTo>
                  <a:lnTo>
                    <a:pt x="570" y="392"/>
                  </a:lnTo>
                  <a:lnTo>
                    <a:pt x="586" y="386"/>
                  </a:lnTo>
                  <a:lnTo>
                    <a:pt x="600" y="374"/>
                  </a:lnTo>
                  <a:lnTo>
                    <a:pt x="616" y="362"/>
                  </a:lnTo>
                  <a:lnTo>
                    <a:pt x="600" y="340"/>
                  </a:lnTo>
                  <a:lnTo>
                    <a:pt x="592" y="322"/>
                  </a:lnTo>
                  <a:lnTo>
                    <a:pt x="592" y="300"/>
                  </a:lnTo>
                  <a:lnTo>
                    <a:pt x="600" y="282"/>
                  </a:lnTo>
                  <a:lnTo>
                    <a:pt x="624" y="260"/>
                  </a:lnTo>
                  <a:lnTo>
                    <a:pt x="646" y="248"/>
                  </a:lnTo>
                  <a:lnTo>
                    <a:pt x="670" y="230"/>
                  </a:lnTo>
                  <a:lnTo>
                    <a:pt x="684" y="214"/>
                  </a:lnTo>
                  <a:lnTo>
                    <a:pt x="698" y="196"/>
                  </a:lnTo>
                  <a:lnTo>
                    <a:pt x="706" y="178"/>
                  </a:lnTo>
                  <a:lnTo>
                    <a:pt x="692" y="178"/>
                  </a:lnTo>
                  <a:lnTo>
                    <a:pt x="662" y="184"/>
                  </a:lnTo>
                  <a:lnTo>
                    <a:pt x="638" y="196"/>
                  </a:lnTo>
                  <a:lnTo>
                    <a:pt x="624" y="190"/>
                  </a:lnTo>
                  <a:lnTo>
                    <a:pt x="616" y="172"/>
                  </a:lnTo>
                  <a:lnTo>
                    <a:pt x="600" y="168"/>
                  </a:lnTo>
                  <a:lnTo>
                    <a:pt x="592" y="156"/>
                  </a:lnTo>
                  <a:lnTo>
                    <a:pt x="578" y="140"/>
                  </a:lnTo>
                  <a:lnTo>
                    <a:pt x="562" y="128"/>
                  </a:lnTo>
                  <a:lnTo>
                    <a:pt x="548" y="116"/>
                  </a:lnTo>
                  <a:lnTo>
                    <a:pt x="532" y="110"/>
                  </a:lnTo>
                  <a:lnTo>
                    <a:pt x="532" y="98"/>
                  </a:lnTo>
                  <a:lnTo>
                    <a:pt x="524" y="82"/>
                  </a:lnTo>
                  <a:lnTo>
                    <a:pt x="510" y="64"/>
                  </a:lnTo>
                  <a:lnTo>
                    <a:pt x="502" y="54"/>
                  </a:lnTo>
                  <a:lnTo>
                    <a:pt x="494" y="46"/>
                  </a:lnTo>
                  <a:lnTo>
                    <a:pt x="490" y="5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7" name="Freeform 42"/>
            <p:cNvSpPr>
              <a:spLocks noChangeArrowheads="1"/>
            </p:cNvSpPr>
            <p:nvPr/>
          </p:nvSpPr>
          <p:spPr bwMode="auto">
            <a:xfrm>
              <a:off x="6013132" y="2641872"/>
              <a:ext cx="67413" cy="21421"/>
            </a:xfrm>
            <a:custGeom>
              <a:avLst/>
              <a:gdLst>
                <a:gd name="T0" fmla="*/ 2147483647 w 30"/>
                <a:gd name="T1" fmla="*/ 0 h 6"/>
                <a:gd name="T2" fmla="*/ 0 w 30"/>
                <a:gd name="T3" fmla="*/ 2147483647 h 6"/>
                <a:gd name="T4" fmla="*/ 2147483647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6"/>
                <a:gd name="T14" fmla="*/ 30 w 3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6">
                  <a:moveTo>
                    <a:pt x="30" y="0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3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8" name="Freeform 43"/>
            <p:cNvSpPr>
              <a:spLocks noChangeArrowheads="1"/>
            </p:cNvSpPr>
            <p:nvPr/>
          </p:nvSpPr>
          <p:spPr bwMode="auto">
            <a:xfrm>
              <a:off x="5518779" y="2249161"/>
              <a:ext cx="238188" cy="371290"/>
            </a:xfrm>
            <a:custGeom>
              <a:avLst/>
              <a:gdLst>
                <a:gd name="T0" fmla="*/ 2147483647 w 106"/>
                <a:gd name="T1" fmla="*/ 2147483647 h 104"/>
                <a:gd name="T2" fmla="*/ 2147483647 w 106"/>
                <a:gd name="T3" fmla="*/ 2147483647 h 104"/>
                <a:gd name="T4" fmla="*/ 2147483647 w 106"/>
                <a:gd name="T5" fmla="*/ 2147483647 h 104"/>
                <a:gd name="T6" fmla="*/ 0 w 106"/>
                <a:gd name="T7" fmla="*/ 2147483647 h 104"/>
                <a:gd name="T8" fmla="*/ 2147483647 w 106"/>
                <a:gd name="T9" fmla="*/ 2147483647 h 104"/>
                <a:gd name="T10" fmla="*/ 2147483647 w 106"/>
                <a:gd name="T11" fmla="*/ 2147483647 h 104"/>
                <a:gd name="T12" fmla="*/ 2147483647 w 106"/>
                <a:gd name="T13" fmla="*/ 2147483647 h 104"/>
                <a:gd name="T14" fmla="*/ 2147483647 w 106"/>
                <a:gd name="T15" fmla="*/ 2147483647 h 104"/>
                <a:gd name="T16" fmla="*/ 2147483647 w 106"/>
                <a:gd name="T17" fmla="*/ 2147483647 h 104"/>
                <a:gd name="T18" fmla="*/ 2147483647 w 106"/>
                <a:gd name="T19" fmla="*/ 2147483647 h 104"/>
                <a:gd name="T20" fmla="*/ 2147483647 w 106"/>
                <a:gd name="T21" fmla="*/ 2147483647 h 104"/>
                <a:gd name="T22" fmla="*/ 2147483647 w 106"/>
                <a:gd name="T23" fmla="*/ 2147483647 h 104"/>
                <a:gd name="T24" fmla="*/ 2147483647 w 106"/>
                <a:gd name="T25" fmla="*/ 2147483647 h 104"/>
                <a:gd name="T26" fmla="*/ 2147483647 w 106"/>
                <a:gd name="T27" fmla="*/ 2147483647 h 104"/>
                <a:gd name="T28" fmla="*/ 2147483647 w 106"/>
                <a:gd name="T29" fmla="*/ 2147483647 h 104"/>
                <a:gd name="T30" fmla="*/ 2147483647 w 106"/>
                <a:gd name="T31" fmla="*/ 2147483647 h 104"/>
                <a:gd name="T32" fmla="*/ 2147483647 w 106"/>
                <a:gd name="T33" fmla="*/ 2147483647 h 104"/>
                <a:gd name="T34" fmla="*/ 2147483647 w 106"/>
                <a:gd name="T35" fmla="*/ 2147483647 h 104"/>
                <a:gd name="T36" fmla="*/ 2147483647 w 106"/>
                <a:gd name="T37" fmla="*/ 2147483647 h 104"/>
                <a:gd name="T38" fmla="*/ 2147483647 w 106"/>
                <a:gd name="T39" fmla="*/ 0 h 104"/>
                <a:gd name="T40" fmla="*/ 2147483647 w 106"/>
                <a:gd name="T41" fmla="*/ 2147483647 h 104"/>
                <a:gd name="T42" fmla="*/ 2147483647 w 10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104"/>
                <a:gd name="T68" fmla="*/ 106 w 10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104">
                  <a:moveTo>
                    <a:pt x="60" y="40"/>
                  </a:moveTo>
                  <a:lnTo>
                    <a:pt x="46" y="34"/>
                  </a:lnTo>
                  <a:lnTo>
                    <a:pt x="22" y="24"/>
                  </a:lnTo>
                  <a:lnTo>
                    <a:pt x="0" y="24"/>
                  </a:lnTo>
                  <a:lnTo>
                    <a:pt x="14" y="34"/>
                  </a:lnTo>
                  <a:lnTo>
                    <a:pt x="30" y="46"/>
                  </a:lnTo>
                  <a:lnTo>
                    <a:pt x="60" y="70"/>
                  </a:lnTo>
                  <a:lnTo>
                    <a:pt x="76" y="92"/>
                  </a:lnTo>
                  <a:lnTo>
                    <a:pt x="90" y="92"/>
                  </a:lnTo>
                  <a:lnTo>
                    <a:pt x="106" y="104"/>
                  </a:lnTo>
                  <a:lnTo>
                    <a:pt x="106" y="98"/>
                  </a:lnTo>
                  <a:lnTo>
                    <a:pt x="84" y="86"/>
                  </a:lnTo>
                  <a:lnTo>
                    <a:pt x="84" y="70"/>
                  </a:lnTo>
                  <a:lnTo>
                    <a:pt x="98" y="70"/>
                  </a:lnTo>
                  <a:lnTo>
                    <a:pt x="98" y="58"/>
                  </a:lnTo>
                  <a:lnTo>
                    <a:pt x="84" y="40"/>
                  </a:lnTo>
                  <a:lnTo>
                    <a:pt x="84" y="28"/>
                  </a:lnTo>
                  <a:lnTo>
                    <a:pt x="76" y="12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52" y="12"/>
                  </a:lnTo>
                  <a:lnTo>
                    <a:pt x="60" y="4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9" name="Freeform 44"/>
            <p:cNvSpPr>
              <a:spLocks noChangeArrowheads="1"/>
            </p:cNvSpPr>
            <p:nvPr/>
          </p:nvSpPr>
          <p:spPr bwMode="auto">
            <a:xfrm>
              <a:off x="5977179" y="1485160"/>
              <a:ext cx="53929" cy="28561"/>
            </a:xfrm>
            <a:custGeom>
              <a:avLst/>
              <a:gdLst>
                <a:gd name="T0" fmla="*/ 2147483647 w 24"/>
                <a:gd name="T1" fmla="*/ 2147483647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2147483647 h 8"/>
                <a:gd name="T8" fmla="*/ 2147483647 w 24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"/>
                <a:gd name="T17" fmla="*/ 24 w 2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">
                  <a:moveTo>
                    <a:pt x="24" y="2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16" y="2"/>
                  </a:lnTo>
                  <a:lnTo>
                    <a:pt x="24" y="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0" name="Freeform 45"/>
            <p:cNvSpPr>
              <a:spLocks noChangeArrowheads="1"/>
            </p:cNvSpPr>
            <p:nvPr/>
          </p:nvSpPr>
          <p:spPr bwMode="auto">
            <a:xfrm>
              <a:off x="5995155" y="1470880"/>
              <a:ext cx="35953" cy="14280"/>
            </a:xfrm>
            <a:custGeom>
              <a:avLst/>
              <a:gdLst>
                <a:gd name="T0" fmla="*/ 0 w 16"/>
                <a:gd name="T1" fmla="*/ 0 h 4"/>
                <a:gd name="T2" fmla="*/ 2147483647 w 16"/>
                <a:gd name="T3" fmla="*/ 2147483647 h 4"/>
                <a:gd name="T4" fmla="*/ 2147483647 w 16"/>
                <a:gd name="T5" fmla="*/ 0 h 4"/>
                <a:gd name="T6" fmla="*/ 0 w 1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4"/>
                <a:gd name="T14" fmla="*/ 16 w 1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4">
                  <a:moveTo>
                    <a:pt x="0" y="0"/>
                  </a:moveTo>
                  <a:lnTo>
                    <a:pt x="8" y="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1" name="Freeform 46"/>
            <p:cNvSpPr>
              <a:spLocks noChangeArrowheads="1"/>
            </p:cNvSpPr>
            <p:nvPr/>
          </p:nvSpPr>
          <p:spPr bwMode="auto">
            <a:xfrm>
              <a:off x="5756968" y="2599030"/>
              <a:ext cx="256164" cy="64262"/>
            </a:xfrm>
            <a:custGeom>
              <a:avLst/>
              <a:gdLst>
                <a:gd name="T0" fmla="*/ 2147483647 w 114"/>
                <a:gd name="T1" fmla="*/ 2147483647 h 18"/>
                <a:gd name="T2" fmla="*/ 2147483647 w 114"/>
                <a:gd name="T3" fmla="*/ 2147483647 h 18"/>
                <a:gd name="T4" fmla="*/ 2147483647 w 114"/>
                <a:gd name="T5" fmla="*/ 2147483647 h 18"/>
                <a:gd name="T6" fmla="*/ 2147483647 w 114"/>
                <a:gd name="T7" fmla="*/ 2147483647 h 18"/>
                <a:gd name="T8" fmla="*/ 2147483647 w 114"/>
                <a:gd name="T9" fmla="*/ 2147483647 h 18"/>
                <a:gd name="T10" fmla="*/ 2147483647 w 114"/>
                <a:gd name="T11" fmla="*/ 2147483647 h 18"/>
                <a:gd name="T12" fmla="*/ 2147483647 w 114"/>
                <a:gd name="T13" fmla="*/ 2147483647 h 18"/>
                <a:gd name="T14" fmla="*/ 2147483647 w 114"/>
                <a:gd name="T15" fmla="*/ 2147483647 h 18"/>
                <a:gd name="T16" fmla="*/ 2147483647 w 114"/>
                <a:gd name="T17" fmla="*/ 0 h 18"/>
                <a:gd name="T18" fmla="*/ 2147483647 w 114"/>
                <a:gd name="T19" fmla="*/ 0 h 18"/>
                <a:gd name="T20" fmla="*/ 0 w 114"/>
                <a:gd name="T21" fmla="*/ 2147483647 h 18"/>
                <a:gd name="T22" fmla="*/ 0 w 114"/>
                <a:gd name="T23" fmla="*/ 2147483647 h 18"/>
                <a:gd name="T24" fmla="*/ 2147483647 w 114"/>
                <a:gd name="T25" fmla="*/ 214748364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8"/>
                <a:gd name="T41" fmla="*/ 114 w 11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8">
                  <a:moveTo>
                    <a:pt x="16" y="12"/>
                  </a:moveTo>
                  <a:lnTo>
                    <a:pt x="8" y="6"/>
                  </a:lnTo>
                  <a:lnTo>
                    <a:pt x="24" y="6"/>
                  </a:lnTo>
                  <a:lnTo>
                    <a:pt x="60" y="18"/>
                  </a:lnTo>
                  <a:lnTo>
                    <a:pt x="114" y="18"/>
                  </a:lnTo>
                  <a:lnTo>
                    <a:pt x="84" y="12"/>
                  </a:lnTo>
                  <a:lnTo>
                    <a:pt x="98" y="12"/>
                  </a:lnTo>
                  <a:lnTo>
                    <a:pt x="68" y="6"/>
                  </a:lnTo>
                  <a:lnTo>
                    <a:pt x="46" y="0"/>
                  </a:lnTo>
                  <a:lnTo>
                    <a:pt x="1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6" y="1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2" name="Freeform 47"/>
            <p:cNvSpPr>
              <a:spLocks noChangeArrowheads="1"/>
            </p:cNvSpPr>
            <p:nvPr/>
          </p:nvSpPr>
          <p:spPr bwMode="auto">
            <a:xfrm>
              <a:off x="6628827" y="649757"/>
              <a:ext cx="435930" cy="699739"/>
            </a:xfrm>
            <a:custGeom>
              <a:avLst/>
              <a:gdLst>
                <a:gd name="T0" fmla="*/ 2147483647 w 194"/>
                <a:gd name="T1" fmla="*/ 2147483647 h 196"/>
                <a:gd name="T2" fmla="*/ 2147483647 w 194"/>
                <a:gd name="T3" fmla="*/ 2147483647 h 196"/>
                <a:gd name="T4" fmla="*/ 2147483647 w 194"/>
                <a:gd name="T5" fmla="*/ 2147483647 h 196"/>
                <a:gd name="T6" fmla="*/ 2147483647 w 194"/>
                <a:gd name="T7" fmla="*/ 2147483647 h 196"/>
                <a:gd name="T8" fmla="*/ 2147483647 w 194"/>
                <a:gd name="T9" fmla="*/ 2147483647 h 196"/>
                <a:gd name="T10" fmla="*/ 2147483647 w 194"/>
                <a:gd name="T11" fmla="*/ 2147483647 h 196"/>
                <a:gd name="T12" fmla="*/ 2147483647 w 194"/>
                <a:gd name="T13" fmla="*/ 2147483647 h 196"/>
                <a:gd name="T14" fmla="*/ 2147483647 w 194"/>
                <a:gd name="T15" fmla="*/ 2147483647 h 196"/>
                <a:gd name="T16" fmla="*/ 2147483647 w 194"/>
                <a:gd name="T17" fmla="*/ 2147483647 h 196"/>
                <a:gd name="T18" fmla="*/ 2147483647 w 194"/>
                <a:gd name="T19" fmla="*/ 2147483647 h 196"/>
                <a:gd name="T20" fmla="*/ 2147483647 w 194"/>
                <a:gd name="T21" fmla="*/ 2147483647 h 196"/>
                <a:gd name="T22" fmla="*/ 2147483647 w 194"/>
                <a:gd name="T23" fmla="*/ 2147483647 h 196"/>
                <a:gd name="T24" fmla="*/ 2147483647 w 194"/>
                <a:gd name="T25" fmla="*/ 2147483647 h 196"/>
                <a:gd name="T26" fmla="*/ 2147483647 w 194"/>
                <a:gd name="T27" fmla="*/ 2147483647 h 196"/>
                <a:gd name="T28" fmla="*/ 2147483647 w 194"/>
                <a:gd name="T29" fmla="*/ 2147483647 h 196"/>
                <a:gd name="T30" fmla="*/ 2147483647 w 194"/>
                <a:gd name="T31" fmla="*/ 2147483647 h 196"/>
                <a:gd name="T32" fmla="*/ 2147483647 w 194"/>
                <a:gd name="T33" fmla="*/ 2147483647 h 196"/>
                <a:gd name="T34" fmla="*/ 2147483647 w 194"/>
                <a:gd name="T35" fmla="*/ 2147483647 h 196"/>
                <a:gd name="T36" fmla="*/ 2147483647 w 194"/>
                <a:gd name="T37" fmla="*/ 2147483647 h 196"/>
                <a:gd name="T38" fmla="*/ 2147483647 w 194"/>
                <a:gd name="T39" fmla="*/ 2147483647 h 196"/>
                <a:gd name="T40" fmla="*/ 2147483647 w 194"/>
                <a:gd name="T41" fmla="*/ 2147483647 h 196"/>
                <a:gd name="T42" fmla="*/ 2147483647 w 194"/>
                <a:gd name="T43" fmla="*/ 2147483647 h 196"/>
                <a:gd name="T44" fmla="*/ 2147483647 w 194"/>
                <a:gd name="T45" fmla="*/ 2147483647 h 196"/>
                <a:gd name="T46" fmla="*/ 2147483647 w 194"/>
                <a:gd name="T47" fmla="*/ 2147483647 h 196"/>
                <a:gd name="T48" fmla="*/ 2147483647 w 194"/>
                <a:gd name="T49" fmla="*/ 2147483647 h 196"/>
                <a:gd name="T50" fmla="*/ 2147483647 w 194"/>
                <a:gd name="T51" fmla="*/ 2147483647 h 196"/>
                <a:gd name="T52" fmla="*/ 2147483647 w 194"/>
                <a:gd name="T53" fmla="*/ 2147483647 h 196"/>
                <a:gd name="T54" fmla="*/ 2147483647 w 194"/>
                <a:gd name="T55" fmla="*/ 2147483647 h 196"/>
                <a:gd name="T56" fmla="*/ 2147483647 w 194"/>
                <a:gd name="T57" fmla="*/ 2147483647 h 196"/>
                <a:gd name="T58" fmla="*/ 2147483647 w 194"/>
                <a:gd name="T59" fmla="*/ 2147483647 h 196"/>
                <a:gd name="T60" fmla="*/ 2147483647 w 194"/>
                <a:gd name="T61" fmla="*/ 2147483647 h 196"/>
                <a:gd name="T62" fmla="*/ 2147483647 w 194"/>
                <a:gd name="T63" fmla="*/ 2147483647 h 196"/>
                <a:gd name="T64" fmla="*/ 2147483647 w 194"/>
                <a:gd name="T65" fmla="*/ 2147483647 h 196"/>
                <a:gd name="T66" fmla="*/ 2147483647 w 194"/>
                <a:gd name="T67" fmla="*/ 2147483647 h 196"/>
                <a:gd name="T68" fmla="*/ 2147483647 w 194"/>
                <a:gd name="T69" fmla="*/ 2147483647 h 196"/>
                <a:gd name="T70" fmla="*/ 2147483647 w 194"/>
                <a:gd name="T71" fmla="*/ 2147483647 h 196"/>
                <a:gd name="T72" fmla="*/ 2147483647 w 194"/>
                <a:gd name="T73" fmla="*/ 2147483647 h 196"/>
                <a:gd name="T74" fmla="*/ 2147483647 w 194"/>
                <a:gd name="T75" fmla="*/ 2147483647 h 196"/>
                <a:gd name="T76" fmla="*/ 2147483647 w 194"/>
                <a:gd name="T77" fmla="*/ 2147483647 h 196"/>
                <a:gd name="T78" fmla="*/ 2147483647 w 194"/>
                <a:gd name="T79" fmla="*/ 2147483647 h 196"/>
                <a:gd name="T80" fmla="*/ 2147483647 w 194"/>
                <a:gd name="T81" fmla="*/ 2147483647 h 196"/>
                <a:gd name="T82" fmla="*/ 2147483647 w 194"/>
                <a:gd name="T83" fmla="*/ 2147483647 h 196"/>
                <a:gd name="T84" fmla="*/ 2147483647 w 194"/>
                <a:gd name="T85" fmla="*/ 0 h 196"/>
                <a:gd name="T86" fmla="*/ 2147483647 w 194"/>
                <a:gd name="T87" fmla="*/ 2147483647 h 196"/>
                <a:gd name="T88" fmla="*/ 2147483647 w 194"/>
                <a:gd name="T89" fmla="*/ 2147483647 h 196"/>
                <a:gd name="T90" fmla="*/ 2147483647 w 194"/>
                <a:gd name="T91" fmla="*/ 2147483647 h 196"/>
                <a:gd name="T92" fmla="*/ 2147483647 w 194"/>
                <a:gd name="T93" fmla="*/ 2147483647 h 196"/>
                <a:gd name="T94" fmla="*/ 0 w 194"/>
                <a:gd name="T95" fmla="*/ 2147483647 h 196"/>
                <a:gd name="T96" fmla="*/ 0 w 194"/>
                <a:gd name="T97" fmla="*/ 2147483647 h 196"/>
                <a:gd name="T98" fmla="*/ 2147483647 w 194"/>
                <a:gd name="T99" fmla="*/ 2147483647 h 196"/>
                <a:gd name="T100" fmla="*/ 2147483647 w 194"/>
                <a:gd name="T101" fmla="*/ 2147483647 h 196"/>
                <a:gd name="T102" fmla="*/ 2147483647 w 194"/>
                <a:gd name="T103" fmla="*/ 2147483647 h 196"/>
                <a:gd name="T104" fmla="*/ 2147483647 w 194"/>
                <a:gd name="T105" fmla="*/ 2147483647 h 196"/>
                <a:gd name="T106" fmla="*/ 2147483647 w 194"/>
                <a:gd name="T107" fmla="*/ 2147483647 h 196"/>
                <a:gd name="T108" fmla="*/ 2147483647 w 194"/>
                <a:gd name="T109" fmla="*/ 2147483647 h 1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4"/>
                <a:gd name="T166" fmla="*/ 0 h 196"/>
                <a:gd name="T167" fmla="*/ 194 w 194"/>
                <a:gd name="T168" fmla="*/ 196 h 1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4" h="196">
                  <a:moveTo>
                    <a:pt x="36" y="190"/>
                  </a:moveTo>
                  <a:lnTo>
                    <a:pt x="60" y="188"/>
                  </a:lnTo>
                  <a:lnTo>
                    <a:pt x="68" y="162"/>
                  </a:lnTo>
                  <a:lnTo>
                    <a:pt x="76" y="156"/>
                  </a:lnTo>
                  <a:lnTo>
                    <a:pt x="96" y="176"/>
                  </a:lnTo>
                  <a:lnTo>
                    <a:pt x="114" y="192"/>
                  </a:lnTo>
                  <a:lnTo>
                    <a:pt x="138" y="196"/>
                  </a:lnTo>
                  <a:lnTo>
                    <a:pt x="130" y="176"/>
                  </a:lnTo>
                  <a:lnTo>
                    <a:pt x="126" y="164"/>
                  </a:lnTo>
                  <a:lnTo>
                    <a:pt x="124" y="148"/>
                  </a:lnTo>
                  <a:lnTo>
                    <a:pt x="152" y="126"/>
                  </a:lnTo>
                  <a:lnTo>
                    <a:pt x="148" y="114"/>
                  </a:lnTo>
                  <a:lnTo>
                    <a:pt x="136" y="94"/>
                  </a:lnTo>
                  <a:lnTo>
                    <a:pt x="132" y="72"/>
                  </a:lnTo>
                  <a:lnTo>
                    <a:pt x="142" y="68"/>
                  </a:lnTo>
                  <a:lnTo>
                    <a:pt x="156" y="74"/>
                  </a:lnTo>
                  <a:lnTo>
                    <a:pt x="164" y="78"/>
                  </a:lnTo>
                  <a:lnTo>
                    <a:pt x="168" y="80"/>
                  </a:lnTo>
                  <a:lnTo>
                    <a:pt x="172" y="80"/>
                  </a:lnTo>
                  <a:lnTo>
                    <a:pt x="174" y="78"/>
                  </a:lnTo>
                  <a:lnTo>
                    <a:pt x="176" y="74"/>
                  </a:lnTo>
                  <a:lnTo>
                    <a:pt x="176" y="70"/>
                  </a:lnTo>
                  <a:lnTo>
                    <a:pt x="172" y="64"/>
                  </a:lnTo>
                  <a:lnTo>
                    <a:pt x="168" y="60"/>
                  </a:lnTo>
                  <a:lnTo>
                    <a:pt x="168" y="56"/>
                  </a:lnTo>
                  <a:lnTo>
                    <a:pt x="170" y="54"/>
                  </a:lnTo>
                  <a:lnTo>
                    <a:pt x="174" y="50"/>
                  </a:lnTo>
                  <a:lnTo>
                    <a:pt x="180" y="48"/>
                  </a:lnTo>
                  <a:lnTo>
                    <a:pt x="184" y="48"/>
                  </a:lnTo>
                  <a:lnTo>
                    <a:pt x="186" y="46"/>
                  </a:lnTo>
                  <a:lnTo>
                    <a:pt x="188" y="44"/>
                  </a:lnTo>
                  <a:lnTo>
                    <a:pt x="188" y="34"/>
                  </a:lnTo>
                  <a:lnTo>
                    <a:pt x="186" y="28"/>
                  </a:lnTo>
                  <a:lnTo>
                    <a:pt x="194" y="10"/>
                  </a:lnTo>
                  <a:lnTo>
                    <a:pt x="136" y="2"/>
                  </a:lnTo>
                  <a:lnTo>
                    <a:pt x="70" y="0"/>
                  </a:lnTo>
                  <a:lnTo>
                    <a:pt x="16" y="6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2" y="66"/>
                  </a:lnTo>
                  <a:lnTo>
                    <a:pt x="20" y="132"/>
                  </a:lnTo>
                  <a:lnTo>
                    <a:pt x="34" y="184"/>
                  </a:lnTo>
                  <a:lnTo>
                    <a:pt x="36" y="19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3" name="Freeform 48"/>
            <p:cNvSpPr>
              <a:spLocks noChangeArrowheads="1"/>
            </p:cNvSpPr>
            <p:nvPr/>
          </p:nvSpPr>
          <p:spPr bwMode="auto">
            <a:xfrm>
              <a:off x="3109931" y="99963"/>
              <a:ext cx="4251437" cy="2170619"/>
            </a:xfrm>
            <a:custGeom>
              <a:avLst/>
              <a:gdLst>
                <a:gd name="T0" fmla="*/ 2147483647 w 1892"/>
                <a:gd name="T1" fmla="*/ 2147483647 h 608"/>
                <a:gd name="T2" fmla="*/ 2147483647 w 1892"/>
                <a:gd name="T3" fmla="*/ 2147483647 h 608"/>
                <a:gd name="T4" fmla="*/ 2147483647 w 1892"/>
                <a:gd name="T5" fmla="*/ 2147483647 h 608"/>
                <a:gd name="T6" fmla="*/ 2147483647 w 1892"/>
                <a:gd name="T7" fmla="*/ 2147483647 h 608"/>
                <a:gd name="T8" fmla="*/ 2147483647 w 1892"/>
                <a:gd name="T9" fmla="*/ 2147483647 h 608"/>
                <a:gd name="T10" fmla="*/ 2147483647 w 1892"/>
                <a:gd name="T11" fmla="*/ 2147483647 h 608"/>
                <a:gd name="T12" fmla="*/ 2147483647 w 1892"/>
                <a:gd name="T13" fmla="*/ 2147483647 h 608"/>
                <a:gd name="T14" fmla="*/ 2147483647 w 1892"/>
                <a:gd name="T15" fmla="*/ 2147483647 h 608"/>
                <a:gd name="T16" fmla="*/ 2147483647 w 1892"/>
                <a:gd name="T17" fmla="*/ 2147483647 h 608"/>
                <a:gd name="T18" fmla="*/ 2147483647 w 1892"/>
                <a:gd name="T19" fmla="*/ 2147483647 h 608"/>
                <a:gd name="T20" fmla="*/ 2147483647 w 1892"/>
                <a:gd name="T21" fmla="*/ 2147483647 h 608"/>
                <a:gd name="T22" fmla="*/ 2147483647 w 1892"/>
                <a:gd name="T23" fmla="*/ 2147483647 h 608"/>
                <a:gd name="T24" fmla="*/ 2147483647 w 1892"/>
                <a:gd name="T25" fmla="*/ 2147483647 h 608"/>
                <a:gd name="T26" fmla="*/ 2147483647 w 1892"/>
                <a:gd name="T27" fmla="*/ 2147483647 h 608"/>
                <a:gd name="T28" fmla="*/ 2147483647 w 1892"/>
                <a:gd name="T29" fmla="*/ 2147483647 h 608"/>
                <a:gd name="T30" fmla="*/ 2147483647 w 1892"/>
                <a:gd name="T31" fmla="*/ 2147483647 h 608"/>
                <a:gd name="T32" fmla="*/ 2147483647 w 1892"/>
                <a:gd name="T33" fmla="*/ 2147483647 h 608"/>
                <a:gd name="T34" fmla="*/ 2147483647 w 1892"/>
                <a:gd name="T35" fmla="*/ 2147483647 h 608"/>
                <a:gd name="T36" fmla="*/ 2147483647 w 1892"/>
                <a:gd name="T37" fmla="*/ 2147483647 h 608"/>
                <a:gd name="T38" fmla="*/ 2147483647 w 1892"/>
                <a:gd name="T39" fmla="*/ 2147483647 h 608"/>
                <a:gd name="T40" fmla="*/ 2147483647 w 1892"/>
                <a:gd name="T41" fmla="*/ 2147483647 h 608"/>
                <a:gd name="T42" fmla="*/ 2147483647 w 1892"/>
                <a:gd name="T43" fmla="*/ 2147483647 h 608"/>
                <a:gd name="T44" fmla="*/ 2147483647 w 1892"/>
                <a:gd name="T45" fmla="*/ 2147483647 h 608"/>
                <a:gd name="T46" fmla="*/ 2147483647 w 1892"/>
                <a:gd name="T47" fmla="*/ 2147483647 h 608"/>
                <a:gd name="T48" fmla="*/ 2147483647 w 1892"/>
                <a:gd name="T49" fmla="*/ 2147483647 h 608"/>
                <a:gd name="T50" fmla="*/ 2147483647 w 1892"/>
                <a:gd name="T51" fmla="*/ 2147483647 h 608"/>
                <a:gd name="T52" fmla="*/ 2147483647 w 1892"/>
                <a:gd name="T53" fmla="*/ 2147483647 h 608"/>
                <a:gd name="T54" fmla="*/ 2147483647 w 1892"/>
                <a:gd name="T55" fmla="*/ 2147483647 h 608"/>
                <a:gd name="T56" fmla="*/ 2147483647 w 1892"/>
                <a:gd name="T57" fmla="*/ 2147483647 h 608"/>
                <a:gd name="T58" fmla="*/ 2147483647 w 1892"/>
                <a:gd name="T59" fmla="*/ 2147483647 h 608"/>
                <a:gd name="T60" fmla="*/ 2147483647 w 1892"/>
                <a:gd name="T61" fmla="*/ 2147483647 h 608"/>
                <a:gd name="T62" fmla="*/ 0 w 1892"/>
                <a:gd name="T63" fmla="*/ 2147483647 h 608"/>
                <a:gd name="T64" fmla="*/ 2147483647 w 1892"/>
                <a:gd name="T65" fmla="*/ 2147483647 h 608"/>
                <a:gd name="T66" fmla="*/ 2147483647 w 1892"/>
                <a:gd name="T67" fmla="*/ 2147483647 h 608"/>
                <a:gd name="T68" fmla="*/ 2147483647 w 1892"/>
                <a:gd name="T69" fmla="*/ 2147483647 h 608"/>
                <a:gd name="T70" fmla="*/ 2147483647 w 1892"/>
                <a:gd name="T71" fmla="*/ 2147483647 h 608"/>
                <a:gd name="T72" fmla="*/ 2147483647 w 1892"/>
                <a:gd name="T73" fmla="*/ 2147483647 h 608"/>
                <a:gd name="T74" fmla="*/ 2147483647 w 1892"/>
                <a:gd name="T75" fmla="*/ 2147483647 h 608"/>
                <a:gd name="T76" fmla="*/ 2147483647 w 1892"/>
                <a:gd name="T77" fmla="*/ 2147483647 h 608"/>
                <a:gd name="T78" fmla="*/ 2147483647 w 1892"/>
                <a:gd name="T79" fmla="*/ 2147483647 h 608"/>
                <a:gd name="T80" fmla="*/ 2147483647 w 1892"/>
                <a:gd name="T81" fmla="*/ 2147483647 h 608"/>
                <a:gd name="T82" fmla="*/ 2147483647 w 1892"/>
                <a:gd name="T83" fmla="*/ 2147483647 h 608"/>
                <a:gd name="T84" fmla="*/ 2147483647 w 1892"/>
                <a:gd name="T85" fmla="*/ 2147483647 h 608"/>
                <a:gd name="T86" fmla="*/ 2147483647 w 1892"/>
                <a:gd name="T87" fmla="*/ 2147483647 h 608"/>
                <a:gd name="T88" fmla="*/ 2147483647 w 1892"/>
                <a:gd name="T89" fmla="*/ 2147483647 h 608"/>
                <a:gd name="T90" fmla="*/ 2147483647 w 1892"/>
                <a:gd name="T91" fmla="*/ 2147483647 h 608"/>
                <a:gd name="T92" fmla="*/ 2147483647 w 1892"/>
                <a:gd name="T93" fmla="*/ 2147483647 h 608"/>
                <a:gd name="T94" fmla="*/ 2147483647 w 1892"/>
                <a:gd name="T95" fmla="*/ 2147483647 h 608"/>
                <a:gd name="T96" fmla="*/ 2147483647 w 1892"/>
                <a:gd name="T97" fmla="*/ 2147483647 h 608"/>
                <a:gd name="T98" fmla="*/ 2147483647 w 1892"/>
                <a:gd name="T99" fmla="*/ 2147483647 h 608"/>
                <a:gd name="T100" fmla="*/ 2147483647 w 1892"/>
                <a:gd name="T101" fmla="*/ 2147483647 h 608"/>
                <a:gd name="T102" fmla="*/ 2147483647 w 1892"/>
                <a:gd name="T103" fmla="*/ 2147483647 h 608"/>
                <a:gd name="T104" fmla="*/ 2147483647 w 1892"/>
                <a:gd name="T105" fmla="*/ 2147483647 h 608"/>
                <a:gd name="T106" fmla="*/ 2147483647 w 1892"/>
                <a:gd name="T107" fmla="*/ 2147483647 h 608"/>
                <a:gd name="T108" fmla="*/ 2147483647 w 1892"/>
                <a:gd name="T109" fmla="*/ 2147483647 h 608"/>
                <a:gd name="T110" fmla="*/ 2147483647 w 1892"/>
                <a:gd name="T111" fmla="*/ 2147483647 h 608"/>
                <a:gd name="T112" fmla="*/ 2147483647 w 1892"/>
                <a:gd name="T113" fmla="*/ 2147483647 h 608"/>
                <a:gd name="T114" fmla="*/ 2147483647 w 1892"/>
                <a:gd name="T115" fmla="*/ 2147483647 h 608"/>
                <a:gd name="T116" fmla="*/ 2147483647 w 1892"/>
                <a:gd name="T117" fmla="*/ 2147483647 h 608"/>
                <a:gd name="T118" fmla="*/ 2147483647 w 1892"/>
                <a:gd name="T119" fmla="*/ 2147483647 h 608"/>
                <a:gd name="T120" fmla="*/ 2147483647 w 1892"/>
                <a:gd name="T121" fmla="*/ 2147483647 h 6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92"/>
                <a:gd name="T184" fmla="*/ 0 h 608"/>
                <a:gd name="T185" fmla="*/ 1892 w 1892"/>
                <a:gd name="T186" fmla="*/ 608 h 6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92" h="608">
                  <a:moveTo>
                    <a:pt x="1786" y="126"/>
                  </a:moveTo>
                  <a:lnTo>
                    <a:pt x="1808" y="132"/>
                  </a:lnTo>
                  <a:lnTo>
                    <a:pt x="1840" y="144"/>
                  </a:lnTo>
                  <a:lnTo>
                    <a:pt x="1870" y="156"/>
                  </a:lnTo>
                  <a:lnTo>
                    <a:pt x="1870" y="144"/>
                  </a:lnTo>
                  <a:lnTo>
                    <a:pt x="1862" y="132"/>
                  </a:lnTo>
                  <a:lnTo>
                    <a:pt x="1892" y="126"/>
                  </a:lnTo>
                  <a:lnTo>
                    <a:pt x="1870" y="122"/>
                  </a:lnTo>
                  <a:lnTo>
                    <a:pt x="1854" y="122"/>
                  </a:lnTo>
                  <a:lnTo>
                    <a:pt x="1824" y="116"/>
                  </a:lnTo>
                  <a:lnTo>
                    <a:pt x="1794" y="110"/>
                  </a:lnTo>
                  <a:lnTo>
                    <a:pt x="1740" y="98"/>
                  </a:lnTo>
                  <a:lnTo>
                    <a:pt x="1694" y="92"/>
                  </a:lnTo>
                  <a:lnTo>
                    <a:pt x="1672" y="98"/>
                  </a:lnTo>
                  <a:lnTo>
                    <a:pt x="1642" y="98"/>
                  </a:lnTo>
                  <a:lnTo>
                    <a:pt x="1648" y="110"/>
                  </a:lnTo>
                  <a:lnTo>
                    <a:pt x="1618" y="98"/>
                  </a:lnTo>
                  <a:lnTo>
                    <a:pt x="1610" y="104"/>
                  </a:lnTo>
                  <a:lnTo>
                    <a:pt x="1588" y="98"/>
                  </a:lnTo>
                  <a:lnTo>
                    <a:pt x="1566" y="98"/>
                  </a:lnTo>
                  <a:lnTo>
                    <a:pt x="1542" y="104"/>
                  </a:lnTo>
                  <a:lnTo>
                    <a:pt x="1526" y="92"/>
                  </a:lnTo>
                  <a:lnTo>
                    <a:pt x="1506" y="72"/>
                  </a:lnTo>
                  <a:lnTo>
                    <a:pt x="1466" y="80"/>
                  </a:lnTo>
                  <a:lnTo>
                    <a:pt x="1420" y="80"/>
                  </a:lnTo>
                  <a:lnTo>
                    <a:pt x="1390" y="86"/>
                  </a:lnTo>
                  <a:lnTo>
                    <a:pt x="1412" y="80"/>
                  </a:lnTo>
                  <a:lnTo>
                    <a:pt x="1376" y="58"/>
                  </a:lnTo>
                  <a:lnTo>
                    <a:pt x="1330" y="76"/>
                  </a:lnTo>
                  <a:lnTo>
                    <a:pt x="1308" y="70"/>
                  </a:lnTo>
                  <a:lnTo>
                    <a:pt x="1300" y="80"/>
                  </a:lnTo>
                  <a:lnTo>
                    <a:pt x="1276" y="80"/>
                  </a:lnTo>
                  <a:lnTo>
                    <a:pt x="1246" y="86"/>
                  </a:lnTo>
                  <a:lnTo>
                    <a:pt x="1232" y="80"/>
                  </a:lnTo>
                  <a:lnTo>
                    <a:pt x="1224" y="92"/>
                  </a:lnTo>
                  <a:lnTo>
                    <a:pt x="1202" y="86"/>
                  </a:lnTo>
                  <a:lnTo>
                    <a:pt x="1178" y="80"/>
                  </a:lnTo>
                  <a:lnTo>
                    <a:pt x="1194" y="76"/>
                  </a:lnTo>
                  <a:lnTo>
                    <a:pt x="1178" y="64"/>
                  </a:lnTo>
                  <a:lnTo>
                    <a:pt x="1162" y="64"/>
                  </a:lnTo>
                  <a:lnTo>
                    <a:pt x="1148" y="70"/>
                  </a:lnTo>
                  <a:lnTo>
                    <a:pt x="1118" y="70"/>
                  </a:lnTo>
                  <a:lnTo>
                    <a:pt x="1102" y="64"/>
                  </a:lnTo>
                  <a:lnTo>
                    <a:pt x="1064" y="70"/>
                  </a:lnTo>
                  <a:lnTo>
                    <a:pt x="1034" y="70"/>
                  </a:lnTo>
                  <a:lnTo>
                    <a:pt x="1018" y="76"/>
                  </a:lnTo>
                  <a:lnTo>
                    <a:pt x="974" y="92"/>
                  </a:lnTo>
                  <a:lnTo>
                    <a:pt x="996" y="80"/>
                  </a:lnTo>
                  <a:lnTo>
                    <a:pt x="1026" y="70"/>
                  </a:lnTo>
                  <a:lnTo>
                    <a:pt x="1048" y="52"/>
                  </a:lnTo>
                  <a:lnTo>
                    <a:pt x="1034" y="46"/>
                  </a:lnTo>
                  <a:lnTo>
                    <a:pt x="1018" y="40"/>
                  </a:lnTo>
                  <a:lnTo>
                    <a:pt x="1004" y="40"/>
                  </a:lnTo>
                  <a:lnTo>
                    <a:pt x="974" y="46"/>
                  </a:lnTo>
                  <a:lnTo>
                    <a:pt x="964" y="40"/>
                  </a:lnTo>
                  <a:lnTo>
                    <a:pt x="958" y="24"/>
                  </a:lnTo>
                  <a:lnTo>
                    <a:pt x="934" y="18"/>
                  </a:lnTo>
                  <a:lnTo>
                    <a:pt x="950" y="6"/>
                  </a:lnTo>
                  <a:lnTo>
                    <a:pt x="928" y="0"/>
                  </a:lnTo>
                  <a:lnTo>
                    <a:pt x="912" y="18"/>
                  </a:lnTo>
                  <a:lnTo>
                    <a:pt x="934" y="24"/>
                  </a:lnTo>
                  <a:lnTo>
                    <a:pt x="942" y="40"/>
                  </a:lnTo>
                  <a:lnTo>
                    <a:pt x="928" y="36"/>
                  </a:lnTo>
                  <a:lnTo>
                    <a:pt x="920" y="46"/>
                  </a:lnTo>
                  <a:lnTo>
                    <a:pt x="896" y="40"/>
                  </a:lnTo>
                  <a:lnTo>
                    <a:pt x="882" y="40"/>
                  </a:lnTo>
                  <a:lnTo>
                    <a:pt x="866" y="46"/>
                  </a:lnTo>
                  <a:lnTo>
                    <a:pt x="844" y="46"/>
                  </a:lnTo>
                  <a:lnTo>
                    <a:pt x="820" y="52"/>
                  </a:lnTo>
                  <a:lnTo>
                    <a:pt x="828" y="64"/>
                  </a:lnTo>
                  <a:lnTo>
                    <a:pt x="828" y="80"/>
                  </a:lnTo>
                  <a:lnTo>
                    <a:pt x="820" y="70"/>
                  </a:lnTo>
                  <a:lnTo>
                    <a:pt x="798" y="76"/>
                  </a:lnTo>
                  <a:lnTo>
                    <a:pt x="776" y="76"/>
                  </a:lnTo>
                  <a:lnTo>
                    <a:pt x="798" y="86"/>
                  </a:lnTo>
                  <a:lnTo>
                    <a:pt x="814" y="98"/>
                  </a:lnTo>
                  <a:lnTo>
                    <a:pt x="820" y="110"/>
                  </a:lnTo>
                  <a:lnTo>
                    <a:pt x="814" y="122"/>
                  </a:lnTo>
                  <a:lnTo>
                    <a:pt x="798" y="110"/>
                  </a:lnTo>
                  <a:lnTo>
                    <a:pt x="790" y="92"/>
                  </a:lnTo>
                  <a:lnTo>
                    <a:pt x="760" y="92"/>
                  </a:lnTo>
                  <a:lnTo>
                    <a:pt x="744" y="98"/>
                  </a:lnTo>
                  <a:lnTo>
                    <a:pt x="722" y="86"/>
                  </a:lnTo>
                  <a:lnTo>
                    <a:pt x="730" y="104"/>
                  </a:lnTo>
                  <a:lnTo>
                    <a:pt x="738" y="122"/>
                  </a:lnTo>
                  <a:lnTo>
                    <a:pt x="760" y="122"/>
                  </a:lnTo>
                  <a:lnTo>
                    <a:pt x="782" y="132"/>
                  </a:lnTo>
                  <a:lnTo>
                    <a:pt x="776" y="150"/>
                  </a:lnTo>
                  <a:lnTo>
                    <a:pt x="776" y="138"/>
                  </a:lnTo>
                  <a:lnTo>
                    <a:pt x="752" y="126"/>
                  </a:lnTo>
                  <a:lnTo>
                    <a:pt x="752" y="138"/>
                  </a:lnTo>
                  <a:lnTo>
                    <a:pt x="744" y="126"/>
                  </a:lnTo>
                  <a:lnTo>
                    <a:pt x="738" y="144"/>
                  </a:lnTo>
                  <a:lnTo>
                    <a:pt x="730" y="160"/>
                  </a:lnTo>
                  <a:lnTo>
                    <a:pt x="714" y="156"/>
                  </a:lnTo>
                  <a:lnTo>
                    <a:pt x="722" y="144"/>
                  </a:lnTo>
                  <a:lnTo>
                    <a:pt x="722" y="126"/>
                  </a:lnTo>
                  <a:lnTo>
                    <a:pt x="714" y="98"/>
                  </a:lnTo>
                  <a:lnTo>
                    <a:pt x="714" y="86"/>
                  </a:lnTo>
                  <a:lnTo>
                    <a:pt x="706" y="70"/>
                  </a:lnTo>
                  <a:lnTo>
                    <a:pt x="676" y="80"/>
                  </a:lnTo>
                  <a:lnTo>
                    <a:pt x="662" y="98"/>
                  </a:lnTo>
                  <a:lnTo>
                    <a:pt x="662" y="110"/>
                  </a:lnTo>
                  <a:lnTo>
                    <a:pt x="676" y="116"/>
                  </a:lnTo>
                  <a:lnTo>
                    <a:pt x="692" y="126"/>
                  </a:lnTo>
                  <a:lnTo>
                    <a:pt x="654" y="122"/>
                  </a:lnTo>
                  <a:lnTo>
                    <a:pt x="638" y="116"/>
                  </a:lnTo>
                  <a:lnTo>
                    <a:pt x="614" y="110"/>
                  </a:lnTo>
                  <a:lnTo>
                    <a:pt x="570" y="110"/>
                  </a:lnTo>
                  <a:lnTo>
                    <a:pt x="570" y="104"/>
                  </a:lnTo>
                  <a:lnTo>
                    <a:pt x="562" y="104"/>
                  </a:lnTo>
                  <a:lnTo>
                    <a:pt x="554" y="92"/>
                  </a:lnTo>
                  <a:lnTo>
                    <a:pt x="554" y="76"/>
                  </a:lnTo>
                  <a:lnTo>
                    <a:pt x="592" y="64"/>
                  </a:lnTo>
                  <a:lnTo>
                    <a:pt x="630" y="52"/>
                  </a:lnTo>
                  <a:lnTo>
                    <a:pt x="654" y="36"/>
                  </a:lnTo>
                  <a:lnTo>
                    <a:pt x="630" y="40"/>
                  </a:lnTo>
                  <a:lnTo>
                    <a:pt x="586" y="52"/>
                  </a:lnTo>
                  <a:lnTo>
                    <a:pt x="562" y="58"/>
                  </a:lnTo>
                  <a:lnTo>
                    <a:pt x="546" y="76"/>
                  </a:lnTo>
                  <a:lnTo>
                    <a:pt x="532" y="98"/>
                  </a:lnTo>
                  <a:lnTo>
                    <a:pt x="540" y="98"/>
                  </a:lnTo>
                  <a:lnTo>
                    <a:pt x="532" y="110"/>
                  </a:lnTo>
                  <a:lnTo>
                    <a:pt x="554" y="116"/>
                  </a:lnTo>
                  <a:lnTo>
                    <a:pt x="566" y="110"/>
                  </a:lnTo>
                  <a:lnTo>
                    <a:pt x="586" y="116"/>
                  </a:lnTo>
                  <a:lnTo>
                    <a:pt x="600" y="116"/>
                  </a:lnTo>
                  <a:lnTo>
                    <a:pt x="614" y="122"/>
                  </a:lnTo>
                  <a:lnTo>
                    <a:pt x="600" y="126"/>
                  </a:lnTo>
                  <a:lnTo>
                    <a:pt x="578" y="122"/>
                  </a:lnTo>
                  <a:lnTo>
                    <a:pt x="546" y="132"/>
                  </a:lnTo>
                  <a:lnTo>
                    <a:pt x="546" y="122"/>
                  </a:lnTo>
                  <a:lnTo>
                    <a:pt x="540" y="126"/>
                  </a:lnTo>
                  <a:lnTo>
                    <a:pt x="508" y="132"/>
                  </a:lnTo>
                  <a:lnTo>
                    <a:pt x="494" y="150"/>
                  </a:lnTo>
                  <a:lnTo>
                    <a:pt x="486" y="138"/>
                  </a:lnTo>
                  <a:lnTo>
                    <a:pt x="494" y="126"/>
                  </a:lnTo>
                  <a:lnTo>
                    <a:pt x="464" y="126"/>
                  </a:lnTo>
                  <a:lnTo>
                    <a:pt x="472" y="138"/>
                  </a:lnTo>
                  <a:lnTo>
                    <a:pt x="464" y="156"/>
                  </a:lnTo>
                  <a:lnTo>
                    <a:pt x="456" y="156"/>
                  </a:lnTo>
                  <a:lnTo>
                    <a:pt x="440" y="160"/>
                  </a:lnTo>
                  <a:lnTo>
                    <a:pt x="434" y="166"/>
                  </a:lnTo>
                  <a:lnTo>
                    <a:pt x="410" y="166"/>
                  </a:lnTo>
                  <a:lnTo>
                    <a:pt x="426" y="184"/>
                  </a:lnTo>
                  <a:lnTo>
                    <a:pt x="410" y="178"/>
                  </a:lnTo>
                  <a:lnTo>
                    <a:pt x="394" y="172"/>
                  </a:lnTo>
                  <a:lnTo>
                    <a:pt x="402" y="160"/>
                  </a:lnTo>
                  <a:lnTo>
                    <a:pt x="372" y="156"/>
                  </a:lnTo>
                  <a:lnTo>
                    <a:pt x="358" y="150"/>
                  </a:lnTo>
                  <a:lnTo>
                    <a:pt x="386" y="156"/>
                  </a:lnTo>
                  <a:lnTo>
                    <a:pt x="418" y="156"/>
                  </a:lnTo>
                  <a:lnTo>
                    <a:pt x="440" y="150"/>
                  </a:lnTo>
                  <a:lnTo>
                    <a:pt x="440" y="138"/>
                  </a:lnTo>
                  <a:lnTo>
                    <a:pt x="410" y="138"/>
                  </a:lnTo>
                  <a:lnTo>
                    <a:pt x="402" y="126"/>
                  </a:lnTo>
                  <a:lnTo>
                    <a:pt x="380" y="126"/>
                  </a:lnTo>
                  <a:lnTo>
                    <a:pt x="364" y="122"/>
                  </a:lnTo>
                  <a:lnTo>
                    <a:pt x="350" y="116"/>
                  </a:lnTo>
                  <a:lnTo>
                    <a:pt x="312" y="116"/>
                  </a:lnTo>
                  <a:lnTo>
                    <a:pt x="296" y="122"/>
                  </a:lnTo>
                  <a:lnTo>
                    <a:pt x="296" y="110"/>
                  </a:lnTo>
                  <a:lnTo>
                    <a:pt x="274" y="122"/>
                  </a:lnTo>
                  <a:lnTo>
                    <a:pt x="250" y="122"/>
                  </a:lnTo>
                  <a:lnTo>
                    <a:pt x="236" y="132"/>
                  </a:lnTo>
                  <a:lnTo>
                    <a:pt x="212" y="150"/>
                  </a:lnTo>
                  <a:lnTo>
                    <a:pt x="198" y="166"/>
                  </a:lnTo>
                  <a:lnTo>
                    <a:pt x="182" y="190"/>
                  </a:lnTo>
                  <a:lnTo>
                    <a:pt x="160" y="190"/>
                  </a:lnTo>
                  <a:lnTo>
                    <a:pt x="144" y="196"/>
                  </a:lnTo>
                  <a:lnTo>
                    <a:pt x="136" y="208"/>
                  </a:lnTo>
                  <a:lnTo>
                    <a:pt x="130" y="218"/>
                  </a:lnTo>
                  <a:lnTo>
                    <a:pt x="136" y="236"/>
                  </a:lnTo>
                  <a:lnTo>
                    <a:pt x="136" y="248"/>
                  </a:lnTo>
                  <a:lnTo>
                    <a:pt x="152" y="242"/>
                  </a:lnTo>
                  <a:lnTo>
                    <a:pt x="168" y="236"/>
                  </a:lnTo>
                  <a:lnTo>
                    <a:pt x="190" y="230"/>
                  </a:lnTo>
                  <a:lnTo>
                    <a:pt x="198" y="242"/>
                  </a:lnTo>
                  <a:lnTo>
                    <a:pt x="204" y="258"/>
                  </a:lnTo>
                  <a:lnTo>
                    <a:pt x="212" y="264"/>
                  </a:lnTo>
                  <a:lnTo>
                    <a:pt x="236" y="264"/>
                  </a:lnTo>
                  <a:lnTo>
                    <a:pt x="236" y="252"/>
                  </a:lnTo>
                  <a:lnTo>
                    <a:pt x="250" y="242"/>
                  </a:lnTo>
                  <a:lnTo>
                    <a:pt x="250" y="230"/>
                  </a:lnTo>
                  <a:lnTo>
                    <a:pt x="244" y="218"/>
                  </a:lnTo>
                  <a:lnTo>
                    <a:pt x="236" y="208"/>
                  </a:lnTo>
                  <a:lnTo>
                    <a:pt x="236" y="196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82" y="166"/>
                  </a:lnTo>
                  <a:lnTo>
                    <a:pt x="304" y="172"/>
                  </a:lnTo>
                  <a:lnTo>
                    <a:pt x="282" y="190"/>
                  </a:lnTo>
                  <a:lnTo>
                    <a:pt x="266" y="190"/>
                  </a:lnTo>
                  <a:lnTo>
                    <a:pt x="282" y="212"/>
                  </a:lnTo>
                  <a:lnTo>
                    <a:pt x="364" y="212"/>
                  </a:lnTo>
                  <a:lnTo>
                    <a:pt x="350" y="218"/>
                  </a:lnTo>
                  <a:lnTo>
                    <a:pt x="334" y="218"/>
                  </a:lnTo>
                  <a:lnTo>
                    <a:pt x="312" y="224"/>
                  </a:lnTo>
                  <a:lnTo>
                    <a:pt x="304" y="242"/>
                  </a:lnTo>
                  <a:lnTo>
                    <a:pt x="282" y="236"/>
                  </a:lnTo>
                  <a:lnTo>
                    <a:pt x="282" y="264"/>
                  </a:lnTo>
                  <a:lnTo>
                    <a:pt x="258" y="264"/>
                  </a:lnTo>
                  <a:lnTo>
                    <a:pt x="236" y="270"/>
                  </a:lnTo>
                  <a:lnTo>
                    <a:pt x="212" y="270"/>
                  </a:lnTo>
                  <a:lnTo>
                    <a:pt x="198" y="276"/>
                  </a:lnTo>
                  <a:lnTo>
                    <a:pt x="174" y="282"/>
                  </a:lnTo>
                  <a:lnTo>
                    <a:pt x="182" y="270"/>
                  </a:lnTo>
                  <a:lnTo>
                    <a:pt x="198" y="252"/>
                  </a:lnTo>
                  <a:lnTo>
                    <a:pt x="182" y="252"/>
                  </a:lnTo>
                  <a:lnTo>
                    <a:pt x="160" y="248"/>
                  </a:lnTo>
                  <a:lnTo>
                    <a:pt x="168" y="264"/>
                  </a:lnTo>
                  <a:lnTo>
                    <a:pt x="168" y="282"/>
                  </a:lnTo>
                  <a:lnTo>
                    <a:pt x="144" y="282"/>
                  </a:lnTo>
                  <a:lnTo>
                    <a:pt x="136" y="294"/>
                  </a:lnTo>
                  <a:lnTo>
                    <a:pt x="114" y="304"/>
                  </a:lnTo>
                  <a:lnTo>
                    <a:pt x="98" y="316"/>
                  </a:lnTo>
                  <a:lnTo>
                    <a:pt x="76" y="316"/>
                  </a:lnTo>
                  <a:lnTo>
                    <a:pt x="52" y="322"/>
                  </a:lnTo>
                  <a:lnTo>
                    <a:pt x="52" y="332"/>
                  </a:lnTo>
                  <a:lnTo>
                    <a:pt x="68" y="344"/>
                  </a:lnTo>
                  <a:lnTo>
                    <a:pt x="76" y="362"/>
                  </a:lnTo>
                  <a:lnTo>
                    <a:pt x="52" y="368"/>
                  </a:lnTo>
                  <a:lnTo>
                    <a:pt x="0" y="368"/>
                  </a:lnTo>
                  <a:lnTo>
                    <a:pt x="0" y="378"/>
                  </a:lnTo>
                  <a:lnTo>
                    <a:pt x="16" y="378"/>
                  </a:lnTo>
                  <a:lnTo>
                    <a:pt x="6" y="384"/>
                  </a:lnTo>
                  <a:lnTo>
                    <a:pt x="6" y="424"/>
                  </a:lnTo>
                  <a:lnTo>
                    <a:pt x="30" y="420"/>
                  </a:lnTo>
                  <a:lnTo>
                    <a:pt x="46" y="424"/>
                  </a:lnTo>
                  <a:lnTo>
                    <a:pt x="68" y="420"/>
                  </a:lnTo>
                  <a:lnTo>
                    <a:pt x="98" y="408"/>
                  </a:lnTo>
                  <a:lnTo>
                    <a:pt x="98" y="396"/>
                  </a:lnTo>
                  <a:lnTo>
                    <a:pt x="114" y="378"/>
                  </a:lnTo>
                  <a:lnTo>
                    <a:pt x="130" y="368"/>
                  </a:lnTo>
                  <a:lnTo>
                    <a:pt x="174" y="368"/>
                  </a:lnTo>
                  <a:lnTo>
                    <a:pt x="198" y="356"/>
                  </a:lnTo>
                  <a:lnTo>
                    <a:pt x="212" y="378"/>
                  </a:lnTo>
                  <a:lnTo>
                    <a:pt x="228" y="390"/>
                  </a:lnTo>
                  <a:lnTo>
                    <a:pt x="236" y="402"/>
                  </a:lnTo>
                  <a:lnTo>
                    <a:pt x="220" y="408"/>
                  </a:lnTo>
                  <a:lnTo>
                    <a:pt x="236" y="420"/>
                  </a:lnTo>
                  <a:lnTo>
                    <a:pt x="250" y="408"/>
                  </a:lnTo>
                  <a:lnTo>
                    <a:pt x="250" y="390"/>
                  </a:lnTo>
                  <a:lnTo>
                    <a:pt x="244" y="374"/>
                  </a:lnTo>
                  <a:lnTo>
                    <a:pt x="236" y="384"/>
                  </a:lnTo>
                  <a:lnTo>
                    <a:pt x="220" y="362"/>
                  </a:lnTo>
                  <a:lnTo>
                    <a:pt x="204" y="350"/>
                  </a:lnTo>
                  <a:lnTo>
                    <a:pt x="228" y="350"/>
                  </a:lnTo>
                  <a:lnTo>
                    <a:pt x="236" y="356"/>
                  </a:lnTo>
                  <a:lnTo>
                    <a:pt x="258" y="368"/>
                  </a:lnTo>
                  <a:lnTo>
                    <a:pt x="274" y="374"/>
                  </a:lnTo>
                  <a:lnTo>
                    <a:pt x="288" y="384"/>
                  </a:lnTo>
                  <a:lnTo>
                    <a:pt x="304" y="408"/>
                  </a:lnTo>
                  <a:lnTo>
                    <a:pt x="318" y="412"/>
                  </a:lnTo>
                  <a:lnTo>
                    <a:pt x="318" y="402"/>
                  </a:lnTo>
                  <a:lnTo>
                    <a:pt x="312" y="390"/>
                  </a:lnTo>
                  <a:lnTo>
                    <a:pt x="318" y="378"/>
                  </a:lnTo>
                  <a:lnTo>
                    <a:pt x="342" y="378"/>
                  </a:lnTo>
                  <a:lnTo>
                    <a:pt x="364" y="374"/>
                  </a:lnTo>
                  <a:lnTo>
                    <a:pt x="350" y="368"/>
                  </a:lnTo>
                  <a:lnTo>
                    <a:pt x="350" y="356"/>
                  </a:lnTo>
                  <a:lnTo>
                    <a:pt x="364" y="338"/>
                  </a:lnTo>
                  <a:lnTo>
                    <a:pt x="386" y="332"/>
                  </a:lnTo>
                  <a:lnTo>
                    <a:pt x="410" y="328"/>
                  </a:lnTo>
                  <a:lnTo>
                    <a:pt x="394" y="338"/>
                  </a:lnTo>
                  <a:lnTo>
                    <a:pt x="418" y="350"/>
                  </a:lnTo>
                  <a:lnTo>
                    <a:pt x="440" y="344"/>
                  </a:lnTo>
                  <a:lnTo>
                    <a:pt x="464" y="356"/>
                  </a:lnTo>
                  <a:lnTo>
                    <a:pt x="494" y="356"/>
                  </a:lnTo>
                  <a:lnTo>
                    <a:pt x="502" y="378"/>
                  </a:lnTo>
                  <a:lnTo>
                    <a:pt x="464" y="384"/>
                  </a:lnTo>
                  <a:lnTo>
                    <a:pt x="440" y="378"/>
                  </a:lnTo>
                  <a:lnTo>
                    <a:pt x="426" y="378"/>
                  </a:lnTo>
                  <a:lnTo>
                    <a:pt x="410" y="374"/>
                  </a:lnTo>
                  <a:lnTo>
                    <a:pt x="386" y="374"/>
                  </a:lnTo>
                  <a:lnTo>
                    <a:pt x="364" y="384"/>
                  </a:lnTo>
                  <a:lnTo>
                    <a:pt x="350" y="384"/>
                  </a:lnTo>
                  <a:lnTo>
                    <a:pt x="358" y="396"/>
                  </a:lnTo>
                  <a:lnTo>
                    <a:pt x="364" y="408"/>
                  </a:lnTo>
                  <a:lnTo>
                    <a:pt x="380" y="420"/>
                  </a:lnTo>
                  <a:lnTo>
                    <a:pt x="418" y="420"/>
                  </a:lnTo>
                  <a:lnTo>
                    <a:pt x="448" y="412"/>
                  </a:lnTo>
                  <a:lnTo>
                    <a:pt x="434" y="424"/>
                  </a:lnTo>
                  <a:lnTo>
                    <a:pt x="418" y="430"/>
                  </a:lnTo>
                  <a:lnTo>
                    <a:pt x="440" y="430"/>
                  </a:lnTo>
                  <a:lnTo>
                    <a:pt x="440" y="442"/>
                  </a:lnTo>
                  <a:lnTo>
                    <a:pt x="434" y="460"/>
                  </a:lnTo>
                  <a:lnTo>
                    <a:pt x="418" y="448"/>
                  </a:lnTo>
                  <a:lnTo>
                    <a:pt x="418" y="466"/>
                  </a:lnTo>
                  <a:lnTo>
                    <a:pt x="426" y="466"/>
                  </a:lnTo>
                  <a:lnTo>
                    <a:pt x="440" y="476"/>
                  </a:lnTo>
                  <a:lnTo>
                    <a:pt x="448" y="488"/>
                  </a:lnTo>
                  <a:lnTo>
                    <a:pt x="472" y="488"/>
                  </a:lnTo>
                  <a:lnTo>
                    <a:pt x="478" y="504"/>
                  </a:lnTo>
                  <a:lnTo>
                    <a:pt x="486" y="528"/>
                  </a:lnTo>
                  <a:lnTo>
                    <a:pt x="508" y="534"/>
                  </a:lnTo>
                  <a:lnTo>
                    <a:pt x="524" y="546"/>
                  </a:lnTo>
                  <a:lnTo>
                    <a:pt x="532" y="568"/>
                  </a:lnTo>
                  <a:lnTo>
                    <a:pt x="554" y="584"/>
                  </a:lnTo>
                  <a:lnTo>
                    <a:pt x="586" y="580"/>
                  </a:lnTo>
                  <a:lnTo>
                    <a:pt x="622" y="562"/>
                  </a:lnTo>
                  <a:lnTo>
                    <a:pt x="646" y="552"/>
                  </a:lnTo>
                  <a:lnTo>
                    <a:pt x="668" y="540"/>
                  </a:lnTo>
                  <a:lnTo>
                    <a:pt x="692" y="522"/>
                  </a:lnTo>
                  <a:lnTo>
                    <a:pt x="698" y="504"/>
                  </a:lnTo>
                  <a:lnTo>
                    <a:pt x="668" y="500"/>
                  </a:lnTo>
                  <a:lnTo>
                    <a:pt x="662" y="488"/>
                  </a:lnTo>
                  <a:lnTo>
                    <a:pt x="646" y="500"/>
                  </a:lnTo>
                  <a:lnTo>
                    <a:pt x="614" y="504"/>
                  </a:lnTo>
                  <a:lnTo>
                    <a:pt x="614" y="516"/>
                  </a:lnTo>
                  <a:lnTo>
                    <a:pt x="608" y="500"/>
                  </a:lnTo>
                  <a:lnTo>
                    <a:pt x="592" y="488"/>
                  </a:lnTo>
                  <a:lnTo>
                    <a:pt x="570" y="482"/>
                  </a:lnTo>
                  <a:lnTo>
                    <a:pt x="562" y="470"/>
                  </a:lnTo>
                  <a:lnTo>
                    <a:pt x="562" y="454"/>
                  </a:lnTo>
                  <a:lnTo>
                    <a:pt x="586" y="454"/>
                  </a:lnTo>
                  <a:lnTo>
                    <a:pt x="622" y="476"/>
                  </a:lnTo>
                  <a:lnTo>
                    <a:pt x="646" y="476"/>
                  </a:lnTo>
                  <a:lnTo>
                    <a:pt x="654" y="482"/>
                  </a:lnTo>
                  <a:lnTo>
                    <a:pt x="668" y="482"/>
                  </a:lnTo>
                  <a:lnTo>
                    <a:pt x="698" y="488"/>
                  </a:lnTo>
                  <a:lnTo>
                    <a:pt x="722" y="488"/>
                  </a:lnTo>
                  <a:lnTo>
                    <a:pt x="760" y="482"/>
                  </a:lnTo>
                  <a:lnTo>
                    <a:pt x="768" y="482"/>
                  </a:lnTo>
                  <a:lnTo>
                    <a:pt x="776" y="500"/>
                  </a:lnTo>
                  <a:lnTo>
                    <a:pt x="798" y="494"/>
                  </a:lnTo>
                  <a:lnTo>
                    <a:pt x="782" y="504"/>
                  </a:lnTo>
                  <a:lnTo>
                    <a:pt x="798" y="516"/>
                  </a:lnTo>
                  <a:lnTo>
                    <a:pt x="820" y="510"/>
                  </a:lnTo>
                  <a:lnTo>
                    <a:pt x="828" y="534"/>
                  </a:lnTo>
                  <a:lnTo>
                    <a:pt x="844" y="556"/>
                  </a:lnTo>
                  <a:lnTo>
                    <a:pt x="858" y="590"/>
                  </a:lnTo>
                  <a:lnTo>
                    <a:pt x="874" y="608"/>
                  </a:lnTo>
                  <a:lnTo>
                    <a:pt x="890" y="596"/>
                  </a:lnTo>
                  <a:lnTo>
                    <a:pt x="904" y="596"/>
                  </a:lnTo>
                  <a:lnTo>
                    <a:pt x="904" y="584"/>
                  </a:lnTo>
                  <a:lnTo>
                    <a:pt x="920" y="574"/>
                  </a:lnTo>
                  <a:lnTo>
                    <a:pt x="920" y="552"/>
                  </a:lnTo>
                  <a:lnTo>
                    <a:pt x="942" y="534"/>
                  </a:lnTo>
                  <a:lnTo>
                    <a:pt x="980" y="516"/>
                  </a:lnTo>
                  <a:lnTo>
                    <a:pt x="1018" y="504"/>
                  </a:lnTo>
                  <a:lnTo>
                    <a:pt x="1042" y="528"/>
                  </a:lnTo>
                  <a:lnTo>
                    <a:pt x="1064" y="546"/>
                  </a:lnTo>
                  <a:lnTo>
                    <a:pt x="1086" y="540"/>
                  </a:lnTo>
                  <a:lnTo>
                    <a:pt x="1102" y="568"/>
                  </a:lnTo>
                  <a:lnTo>
                    <a:pt x="1102" y="584"/>
                  </a:lnTo>
                  <a:lnTo>
                    <a:pt x="1118" y="602"/>
                  </a:lnTo>
                  <a:lnTo>
                    <a:pt x="1110" y="584"/>
                  </a:lnTo>
                  <a:lnTo>
                    <a:pt x="1110" y="568"/>
                  </a:lnTo>
                  <a:lnTo>
                    <a:pt x="1124" y="556"/>
                  </a:lnTo>
                  <a:lnTo>
                    <a:pt x="1132" y="574"/>
                  </a:lnTo>
                  <a:lnTo>
                    <a:pt x="1156" y="580"/>
                  </a:lnTo>
                  <a:lnTo>
                    <a:pt x="1156" y="596"/>
                  </a:lnTo>
                  <a:lnTo>
                    <a:pt x="1178" y="590"/>
                  </a:lnTo>
                  <a:lnTo>
                    <a:pt x="1208" y="580"/>
                  </a:lnTo>
                  <a:lnTo>
                    <a:pt x="1202" y="562"/>
                  </a:lnTo>
                  <a:lnTo>
                    <a:pt x="1186" y="552"/>
                  </a:lnTo>
                  <a:lnTo>
                    <a:pt x="1170" y="534"/>
                  </a:lnTo>
                  <a:lnTo>
                    <a:pt x="1156" y="522"/>
                  </a:lnTo>
                  <a:lnTo>
                    <a:pt x="1170" y="510"/>
                  </a:lnTo>
                  <a:lnTo>
                    <a:pt x="1202" y="510"/>
                  </a:lnTo>
                  <a:lnTo>
                    <a:pt x="1208" y="516"/>
                  </a:lnTo>
                  <a:lnTo>
                    <a:pt x="1216" y="504"/>
                  </a:lnTo>
                  <a:lnTo>
                    <a:pt x="1238" y="500"/>
                  </a:lnTo>
                  <a:lnTo>
                    <a:pt x="1246" y="504"/>
                  </a:lnTo>
                  <a:lnTo>
                    <a:pt x="1262" y="494"/>
                  </a:lnTo>
                  <a:lnTo>
                    <a:pt x="1276" y="476"/>
                  </a:lnTo>
                  <a:lnTo>
                    <a:pt x="1308" y="454"/>
                  </a:lnTo>
                  <a:lnTo>
                    <a:pt x="1300" y="442"/>
                  </a:lnTo>
                  <a:lnTo>
                    <a:pt x="1292" y="430"/>
                  </a:lnTo>
                  <a:lnTo>
                    <a:pt x="1276" y="420"/>
                  </a:lnTo>
                  <a:lnTo>
                    <a:pt x="1262" y="408"/>
                  </a:lnTo>
                  <a:lnTo>
                    <a:pt x="1276" y="396"/>
                  </a:lnTo>
                  <a:lnTo>
                    <a:pt x="1246" y="396"/>
                  </a:lnTo>
                  <a:lnTo>
                    <a:pt x="1270" y="374"/>
                  </a:lnTo>
                  <a:lnTo>
                    <a:pt x="1276" y="378"/>
                  </a:lnTo>
                  <a:lnTo>
                    <a:pt x="1314" y="378"/>
                  </a:lnTo>
                  <a:lnTo>
                    <a:pt x="1322" y="390"/>
                  </a:lnTo>
                  <a:lnTo>
                    <a:pt x="1338" y="408"/>
                  </a:lnTo>
                  <a:lnTo>
                    <a:pt x="1346" y="430"/>
                  </a:lnTo>
                  <a:lnTo>
                    <a:pt x="1352" y="420"/>
                  </a:lnTo>
                  <a:lnTo>
                    <a:pt x="1376" y="408"/>
                  </a:lnTo>
                  <a:lnTo>
                    <a:pt x="1352" y="396"/>
                  </a:lnTo>
                  <a:lnTo>
                    <a:pt x="1346" y="378"/>
                  </a:lnTo>
                  <a:lnTo>
                    <a:pt x="1360" y="362"/>
                  </a:lnTo>
                  <a:lnTo>
                    <a:pt x="1390" y="350"/>
                  </a:lnTo>
                  <a:lnTo>
                    <a:pt x="1420" y="332"/>
                  </a:lnTo>
                  <a:lnTo>
                    <a:pt x="1428" y="310"/>
                  </a:lnTo>
                  <a:lnTo>
                    <a:pt x="1428" y="288"/>
                  </a:lnTo>
                  <a:lnTo>
                    <a:pt x="1414" y="270"/>
                  </a:lnTo>
                  <a:lnTo>
                    <a:pt x="1414" y="258"/>
                  </a:lnTo>
                  <a:lnTo>
                    <a:pt x="1398" y="248"/>
                  </a:lnTo>
                  <a:lnTo>
                    <a:pt x="1368" y="252"/>
                  </a:lnTo>
                  <a:lnTo>
                    <a:pt x="1368" y="248"/>
                  </a:lnTo>
                  <a:lnTo>
                    <a:pt x="1384" y="224"/>
                  </a:lnTo>
                  <a:lnTo>
                    <a:pt x="1398" y="212"/>
                  </a:lnTo>
                  <a:lnTo>
                    <a:pt x="1428" y="208"/>
                  </a:lnTo>
                  <a:lnTo>
                    <a:pt x="1474" y="208"/>
                  </a:lnTo>
                  <a:lnTo>
                    <a:pt x="1526" y="212"/>
                  </a:lnTo>
                  <a:lnTo>
                    <a:pt x="1542" y="208"/>
                  </a:lnTo>
                  <a:lnTo>
                    <a:pt x="1566" y="184"/>
                  </a:lnTo>
                  <a:lnTo>
                    <a:pt x="1596" y="172"/>
                  </a:lnTo>
                  <a:lnTo>
                    <a:pt x="1596" y="184"/>
                  </a:lnTo>
                  <a:lnTo>
                    <a:pt x="1610" y="190"/>
                  </a:lnTo>
                  <a:lnTo>
                    <a:pt x="1626" y="178"/>
                  </a:lnTo>
                  <a:lnTo>
                    <a:pt x="1648" y="172"/>
                  </a:lnTo>
                  <a:lnTo>
                    <a:pt x="1642" y="184"/>
                  </a:lnTo>
                  <a:lnTo>
                    <a:pt x="1618" y="202"/>
                  </a:lnTo>
                  <a:lnTo>
                    <a:pt x="1588" y="212"/>
                  </a:lnTo>
                  <a:lnTo>
                    <a:pt x="1588" y="230"/>
                  </a:lnTo>
                  <a:lnTo>
                    <a:pt x="1618" y="242"/>
                  </a:lnTo>
                  <a:lnTo>
                    <a:pt x="1618" y="270"/>
                  </a:lnTo>
                  <a:lnTo>
                    <a:pt x="1642" y="288"/>
                  </a:lnTo>
                  <a:lnTo>
                    <a:pt x="1642" y="270"/>
                  </a:lnTo>
                  <a:lnTo>
                    <a:pt x="1656" y="258"/>
                  </a:lnTo>
                  <a:lnTo>
                    <a:pt x="1672" y="242"/>
                  </a:lnTo>
                  <a:lnTo>
                    <a:pt x="1656" y="224"/>
                  </a:lnTo>
                  <a:lnTo>
                    <a:pt x="1656" y="208"/>
                  </a:lnTo>
                  <a:lnTo>
                    <a:pt x="1680" y="190"/>
                  </a:lnTo>
                  <a:lnTo>
                    <a:pt x="1688" y="202"/>
                  </a:lnTo>
                  <a:lnTo>
                    <a:pt x="1726" y="196"/>
                  </a:lnTo>
                  <a:lnTo>
                    <a:pt x="1740" y="184"/>
                  </a:lnTo>
                  <a:lnTo>
                    <a:pt x="1770" y="178"/>
                  </a:lnTo>
                  <a:lnTo>
                    <a:pt x="1770" y="166"/>
                  </a:lnTo>
                  <a:lnTo>
                    <a:pt x="1802" y="160"/>
                  </a:lnTo>
                  <a:lnTo>
                    <a:pt x="1786" y="156"/>
                  </a:lnTo>
                  <a:lnTo>
                    <a:pt x="1770" y="150"/>
                  </a:lnTo>
                  <a:lnTo>
                    <a:pt x="1748" y="144"/>
                  </a:lnTo>
                  <a:lnTo>
                    <a:pt x="1778" y="144"/>
                  </a:lnTo>
                  <a:lnTo>
                    <a:pt x="1786" y="12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4" name="Freeform 49"/>
            <p:cNvSpPr>
              <a:spLocks noChangeArrowheads="1"/>
            </p:cNvSpPr>
            <p:nvPr/>
          </p:nvSpPr>
          <p:spPr bwMode="auto">
            <a:xfrm>
              <a:off x="6574896" y="514094"/>
              <a:ext cx="310095" cy="378430"/>
            </a:xfrm>
            <a:custGeom>
              <a:avLst/>
              <a:gdLst>
                <a:gd name="T0" fmla="*/ 2147483647 w 138"/>
                <a:gd name="T1" fmla="*/ 2147483647 h 106"/>
                <a:gd name="T2" fmla="*/ 2147483647 w 138"/>
                <a:gd name="T3" fmla="*/ 2147483647 h 106"/>
                <a:gd name="T4" fmla="*/ 2147483647 w 138"/>
                <a:gd name="T5" fmla="*/ 0 h 106"/>
                <a:gd name="T6" fmla="*/ 2147483647 w 138"/>
                <a:gd name="T7" fmla="*/ 0 h 106"/>
                <a:gd name="T8" fmla="*/ 2147483647 w 138"/>
                <a:gd name="T9" fmla="*/ 0 h 106"/>
                <a:gd name="T10" fmla="*/ 2147483647 w 138"/>
                <a:gd name="T11" fmla="*/ 0 h 106"/>
                <a:gd name="T12" fmla="*/ 2147483647 w 138"/>
                <a:gd name="T13" fmla="*/ 2147483647 h 106"/>
                <a:gd name="T14" fmla="*/ 2147483647 w 138"/>
                <a:gd name="T15" fmla="*/ 2147483647 h 106"/>
                <a:gd name="T16" fmla="*/ 2147483647 w 138"/>
                <a:gd name="T17" fmla="*/ 2147483647 h 106"/>
                <a:gd name="T18" fmla="*/ 2147483647 w 138"/>
                <a:gd name="T19" fmla="*/ 2147483647 h 106"/>
                <a:gd name="T20" fmla="*/ 2147483647 w 138"/>
                <a:gd name="T21" fmla="*/ 2147483647 h 106"/>
                <a:gd name="T22" fmla="*/ 2147483647 w 138"/>
                <a:gd name="T23" fmla="*/ 2147483647 h 106"/>
                <a:gd name="T24" fmla="*/ 2147483647 w 138"/>
                <a:gd name="T25" fmla="*/ 2147483647 h 106"/>
                <a:gd name="T26" fmla="*/ 2147483647 w 138"/>
                <a:gd name="T27" fmla="*/ 2147483647 h 106"/>
                <a:gd name="T28" fmla="*/ 2147483647 w 138"/>
                <a:gd name="T29" fmla="*/ 2147483647 h 106"/>
                <a:gd name="T30" fmla="*/ 0 w 138"/>
                <a:gd name="T31" fmla="*/ 2147483647 h 106"/>
                <a:gd name="T32" fmla="*/ 0 w 138"/>
                <a:gd name="T33" fmla="*/ 2147483647 h 106"/>
                <a:gd name="T34" fmla="*/ 0 w 138"/>
                <a:gd name="T35" fmla="*/ 2147483647 h 106"/>
                <a:gd name="T36" fmla="*/ 2147483647 w 138"/>
                <a:gd name="T37" fmla="*/ 2147483647 h 106"/>
                <a:gd name="T38" fmla="*/ 2147483647 w 138"/>
                <a:gd name="T39" fmla="*/ 2147483647 h 106"/>
                <a:gd name="T40" fmla="*/ 2147483647 w 138"/>
                <a:gd name="T41" fmla="*/ 2147483647 h 106"/>
                <a:gd name="T42" fmla="*/ 2147483647 w 138"/>
                <a:gd name="T43" fmla="*/ 2147483647 h 106"/>
                <a:gd name="T44" fmla="*/ 2147483647 w 138"/>
                <a:gd name="T45" fmla="*/ 2147483647 h 106"/>
                <a:gd name="T46" fmla="*/ 2147483647 w 138"/>
                <a:gd name="T47" fmla="*/ 2147483647 h 106"/>
                <a:gd name="T48" fmla="*/ 2147483647 w 138"/>
                <a:gd name="T49" fmla="*/ 2147483647 h 106"/>
                <a:gd name="T50" fmla="*/ 2147483647 w 138"/>
                <a:gd name="T51" fmla="*/ 2147483647 h 106"/>
                <a:gd name="T52" fmla="*/ 2147483647 w 138"/>
                <a:gd name="T53" fmla="*/ 2147483647 h 106"/>
                <a:gd name="T54" fmla="*/ 2147483647 w 138"/>
                <a:gd name="T55" fmla="*/ 2147483647 h 106"/>
                <a:gd name="T56" fmla="*/ 2147483647 w 138"/>
                <a:gd name="T57" fmla="*/ 2147483647 h 106"/>
                <a:gd name="T58" fmla="*/ 2147483647 w 138"/>
                <a:gd name="T59" fmla="*/ 2147483647 h 106"/>
                <a:gd name="T60" fmla="*/ 2147483647 w 138"/>
                <a:gd name="T61" fmla="*/ 2147483647 h 106"/>
                <a:gd name="T62" fmla="*/ 2147483647 w 138"/>
                <a:gd name="T63" fmla="*/ 2147483647 h 106"/>
                <a:gd name="T64" fmla="*/ 2147483647 w 138"/>
                <a:gd name="T65" fmla="*/ 2147483647 h 106"/>
                <a:gd name="T66" fmla="*/ 2147483647 w 138"/>
                <a:gd name="T67" fmla="*/ 2147483647 h 106"/>
                <a:gd name="T68" fmla="*/ 2147483647 w 138"/>
                <a:gd name="T69" fmla="*/ 2147483647 h 106"/>
                <a:gd name="T70" fmla="*/ 2147483647 w 138"/>
                <a:gd name="T71" fmla="*/ 2147483647 h 106"/>
                <a:gd name="T72" fmla="*/ 2147483647 w 138"/>
                <a:gd name="T73" fmla="*/ 2147483647 h 106"/>
                <a:gd name="T74" fmla="*/ 2147483647 w 138"/>
                <a:gd name="T75" fmla="*/ 2147483647 h 106"/>
                <a:gd name="T76" fmla="*/ 2147483647 w 138"/>
                <a:gd name="T77" fmla="*/ 2147483647 h 106"/>
                <a:gd name="T78" fmla="*/ 2147483647 w 138"/>
                <a:gd name="T79" fmla="*/ 2147483647 h 106"/>
                <a:gd name="T80" fmla="*/ 2147483647 w 138"/>
                <a:gd name="T81" fmla="*/ 2147483647 h 106"/>
                <a:gd name="T82" fmla="*/ 2147483647 w 138"/>
                <a:gd name="T83" fmla="*/ 2147483647 h 106"/>
                <a:gd name="T84" fmla="*/ 2147483647 w 138"/>
                <a:gd name="T85" fmla="*/ 2147483647 h 106"/>
                <a:gd name="T86" fmla="*/ 2147483647 w 138"/>
                <a:gd name="T87" fmla="*/ 2147483647 h 106"/>
                <a:gd name="T88" fmla="*/ 2147483647 w 138"/>
                <a:gd name="T89" fmla="*/ 2147483647 h 106"/>
                <a:gd name="T90" fmla="*/ 2147483647 w 138"/>
                <a:gd name="T91" fmla="*/ 2147483647 h 1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8"/>
                <a:gd name="T139" fmla="*/ 0 h 106"/>
                <a:gd name="T140" fmla="*/ 138 w 138"/>
                <a:gd name="T141" fmla="*/ 106 h 1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8" h="106">
                  <a:moveTo>
                    <a:pt x="84" y="6"/>
                  </a:moveTo>
                  <a:lnTo>
                    <a:pt x="84" y="6"/>
                  </a:lnTo>
                  <a:lnTo>
                    <a:pt x="54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8" y="34"/>
                  </a:lnTo>
                  <a:lnTo>
                    <a:pt x="6" y="50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16" y="102"/>
                  </a:lnTo>
                  <a:lnTo>
                    <a:pt x="32" y="100"/>
                  </a:lnTo>
                  <a:lnTo>
                    <a:pt x="46" y="104"/>
                  </a:lnTo>
                  <a:lnTo>
                    <a:pt x="60" y="106"/>
                  </a:lnTo>
                  <a:lnTo>
                    <a:pt x="68" y="106"/>
                  </a:lnTo>
                  <a:lnTo>
                    <a:pt x="78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2" y="100"/>
                  </a:lnTo>
                  <a:lnTo>
                    <a:pt x="84" y="98"/>
                  </a:lnTo>
                  <a:lnTo>
                    <a:pt x="104" y="80"/>
                  </a:lnTo>
                  <a:lnTo>
                    <a:pt x="124" y="62"/>
                  </a:lnTo>
                  <a:lnTo>
                    <a:pt x="134" y="50"/>
                  </a:lnTo>
                  <a:lnTo>
                    <a:pt x="138" y="44"/>
                  </a:lnTo>
                  <a:lnTo>
                    <a:pt x="138" y="40"/>
                  </a:lnTo>
                  <a:lnTo>
                    <a:pt x="138" y="34"/>
                  </a:lnTo>
                  <a:lnTo>
                    <a:pt x="136" y="28"/>
                  </a:lnTo>
                  <a:lnTo>
                    <a:pt x="132" y="24"/>
                  </a:lnTo>
                  <a:lnTo>
                    <a:pt x="126" y="20"/>
                  </a:lnTo>
                  <a:lnTo>
                    <a:pt x="112" y="14"/>
                  </a:lnTo>
                  <a:lnTo>
                    <a:pt x="100" y="12"/>
                  </a:lnTo>
                  <a:lnTo>
                    <a:pt x="84" y="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5" name="Freeform 50"/>
            <p:cNvSpPr>
              <a:spLocks noChangeArrowheads="1"/>
            </p:cNvSpPr>
            <p:nvPr/>
          </p:nvSpPr>
          <p:spPr bwMode="auto">
            <a:xfrm>
              <a:off x="6956897" y="3455854"/>
              <a:ext cx="238188" cy="164224"/>
            </a:xfrm>
            <a:custGeom>
              <a:avLst/>
              <a:gdLst>
                <a:gd name="T0" fmla="*/ 2147483647 w 106"/>
                <a:gd name="T1" fmla="*/ 0 h 46"/>
                <a:gd name="T2" fmla="*/ 2147483647 w 106"/>
                <a:gd name="T3" fmla="*/ 2147483647 h 46"/>
                <a:gd name="T4" fmla="*/ 2147483647 w 106"/>
                <a:gd name="T5" fmla="*/ 2147483647 h 46"/>
                <a:gd name="T6" fmla="*/ 0 w 106"/>
                <a:gd name="T7" fmla="*/ 2147483647 h 46"/>
                <a:gd name="T8" fmla="*/ 2147483647 w 106"/>
                <a:gd name="T9" fmla="*/ 2147483647 h 46"/>
                <a:gd name="T10" fmla="*/ 2147483647 w 106"/>
                <a:gd name="T11" fmla="*/ 2147483647 h 46"/>
                <a:gd name="T12" fmla="*/ 2147483647 w 106"/>
                <a:gd name="T13" fmla="*/ 2147483647 h 46"/>
                <a:gd name="T14" fmla="*/ 2147483647 w 106"/>
                <a:gd name="T15" fmla="*/ 2147483647 h 46"/>
                <a:gd name="T16" fmla="*/ 2147483647 w 106"/>
                <a:gd name="T17" fmla="*/ 0 h 46"/>
                <a:gd name="T18" fmla="*/ 2147483647 w 106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46"/>
                <a:gd name="T32" fmla="*/ 106 w 106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46">
                  <a:moveTo>
                    <a:pt x="82" y="0"/>
                  </a:moveTo>
                  <a:lnTo>
                    <a:pt x="60" y="18"/>
                  </a:lnTo>
                  <a:lnTo>
                    <a:pt x="30" y="30"/>
                  </a:lnTo>
                  <a:lnTo>
                    <a:pt x="0" y="40"/>
                  </a:lnTo>
                  <a:lnTo>
                    <a:pt x="30" y="46"/>
                  </a:lnTo>
                  <a:lnTo>
                    <a:pt x="60" y="34"/>
                  </a:lnTo>
                  <a:lnTo>
                    <a:pt x="82" y="18"/>
                  </a:lnTo>
                  <a:lnTo>
                    <a:pt x="106" y="12"/>
                  </a:lnTo>
                  <a:lnTo>
                    <a:pt x="92" y="0"/>
                  </a:lnTo>
                  <a:lnTo>
                    <a:pt x="82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" name="Freeform 51"/>
            <p:cNvSpPr>
              <a:spLocks noChangeArrowheads="1"/>
            </p:cNvSpPr>
            <p:nvPr/>
          </p:nvSpPr>
          <p:spPr bwMode="auto">
            <a:xfrm>
              <a:off x="7213061" y="3313049"/>
              <a:ext cx="121341" cy="185644"/>
            </a:xfrm>
            <a:custGeom>
              <a:avLst/>
              <a:gdLst>
                <a:gd name="T0" fmla="*/ 2147483647 w 54"/>
                <a:gd name="T1" fmla="*/ 2147483647 h 52"/>
                <a:gd name="T2" fmla="*/ 2147483647 w 54"/>
                <a:gd name="T3" fmla="*/ 0 h 52"/>
                <a:gd name="T4" fmla="*/ 2147483647 w 54"/>
                <a:gd name="T5" fmla="*/ 2147483647 h 52"/>
                <a:gd name="T6" fmla="*/ 0 w 54"/>
                <a:gd name="T7" fmla="*/ 2147483647 h 52"/>
                <a:gd name="T8" fmla="*/ 2147483647 w 54"/>
                <a:gd name="T9" fmla="*/ 2147483647 h 52"/>
                <a:gd name="T10" fmla="*/ 2147483647 w 54"/>
                <a:gd name="T11" fmla="*/ 2147483647 h 52"/>
                <a:gd name="T12" fmla="*/ 2147483647 w 54"/>
                <a:gd name="T13" fmla="*/ 2147483647 h 52"/>
                <a:gd name="T14" fmla="*/ 2147483647 w 54"/>
                <a:gd name="T15" fmla="*/ 2147483647 h 52"/>
                <a:gd name="T16" fmla="*/ 2147483647 w 54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52"/>
                <a:gd name="T29" fmla="*/ 54 w 54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52">
                  <a:moveTo>
                    <a:pt x="14" y="12"/>
                  </a:moveTo>
                  <a:lnTo>
                    <a:pt x="6" y="0"/>
                  </a:lnTo>
                  <a:lnTo>
                    <a:pt x="6" y="34"/>
                  </a:lnTo>
                  <a:lnTo>
                    <a:pt x="0" y="52"/>
                  </a:lnTo>
                  <a:lnTo>
                    <a:pt x="6" y="46"/>
                  </a:lnTo>
                  <a:lnTo>
                    <a:pt x="30" y="28"/>
                  </a:lnTo>
                  <a:lnTo>
                    <a:pt x="44" y="24"/>
                  </a:lnTo>
                  <a:lnTo>
                    <a:pt x="54" y="12"/>
                  </a:lnTo>
                  <a:lnTo>
                    <a:pt x="14" y="1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7" name="Freeform 52"/>
            <p:cNvSpPr>
              <a:spLocks noChangeArrowheads="1"/>
            </p:cNvSpPr>
            <p:nvPr/>
          </p:nvSpPr>
          <p:spPr bwMode="auto">
            <a:xfrm>
              <a:off x="5810897" y="2249161"/>
              <a:ext cx="238188" cy="264187"/>
            </a:xfrm>
            <a:custGeom>
              <a:avLst/>
              <a:gdLst>
                <a:gd name="T0" fmla="*/ 2147483647 w 106"/>
                <a:gd name="T1" fmla="*/ 2147483647 h 74"/>
                <a:gd name="T2" fmla="*/ 2147483647 w 106"/>
                <a:gd name="T3" fmla="*/ 2147483647 h 74"/>
                <a:gd name="T4" fmla="*/ 2147483647 w 106"/>
                <a:gd name="T5" fmla="*/ 2147483647 h 74"/>
                <a:gd name="T6" fmla="*/ 2147483647 w 106"/>
                <a:gd name="T7" fmla="*/ 2147483647 h 74"/>
                <a:gd name="T8" fmla="*/ 2147483647 w 106"/>
                <a:gd name="T9" fmla="*/ 2147483647 h 74"/>
                <a:gd name="T10" fmla="*/ 2147483647 w 106"/>
                <a:gd name="T11" fmla="*/ 0 h 74"/>
                <a:gd name="T12" fmla="*/ 2147483647 w 106"/>
                <a:gd name="T13" fmla="*/ 2147483647 h 74"/>
                <a:gd name="T14" fmla="*/ 2147483647 w 106"/>
                <a:gd name="T15" fmla="*/ 2147483647 h 74"/>
                <a:gd name="T16" fmla="*/ 2147483647 w 106"/>
                <a:gd name="T17" fmla="*/ 2147483647 h 74"/>
                <a:gd name="T18" fmla="*/ 0 w 106"/>
                <a:gd name="T19" fmla="*/ 2147483647 h 74"/>
                <a:gd name="T20" fmla="*/ 2147483647 w 106"/>
                <a:gd name="T21" fmla="*/ 2147483647 h 74"/>
                <a:gd name="T22" fmla="*/ 2147483647 w 106"/>
                <a:gd name="T23" fmla="*/ 2147483647 h 74"/>
                <a:gd name="T24" fmla="*/ 2147483647 w 106"/>
                <a:gd name="T25" fmla="*/ 2147483647 h 74"/>
                <a:gd name="T26" fmla="*/ 2147483647 w 106"/>
                <a:gd name="T27" fmla="*/ 2147483647 h 74"/>
                <a:gd name="T28" fmla="*/ 2147483647 w 106"/>
                <a:gd name="T29" fmla="*/ 2147483647 h 74"/>
                <a:gd name="T30" fmla="*/ 2147483647 w 106"/>
                <a:gd name="T31" fmla="*/ 2147483647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74"/>
                <a:gd name="T50" fmla="*/ 106 w 106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74">
                  <a:moveTo>
                    <a:pt x="98" y="52"/>
                  </a:moveTo>
                  <a:lnTo>
                    <a:pt x="106" y="40"/>
                  </a:lnTo>
                  <a:lnTo>
                    <a:pt x="106" y="18"/>
                  </a:lnTo>
                  <a:lnTo>
                    <a:pt x="98" y="6"/>
                  </a:lnTo>
                  <a:lnTo>
                    <a:pt x="82" y="12"/>
                  </a:lnTo>
                  <a:lnTo>
                    <a:pt x="82" y="0"/>
                  </a:lnTo>
                  <a:lnTo>
                    <a:pt x="60" y="18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0" y="46"/>
                  </a:lnTo>
                  <a:lnTo>
                    <a:pt x="14" y="52"/>
                  </a:lnTo>
                  <a:lnTo>
                    <a:pt x="36" y="58"/>
                  </a:lnTo>
                  <a:lnTo>
                    <a:pt x="30" y="74"/>
                  </a:lnTo>
                  <a:lnTo>
                    <a:pt x="74" y="74"/>
                  </a:lnTo>
                  <a:lnTo>
                    <a:pt x="82" y="70"/>
                  </a:lnTo>
                  <a:lnTo>
                    <a:pt x="98" y="5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8" name="Freeform 53"/>
            <p:cNvSpPr>
              <a:spLocks noChangeArrowheads="1"/>
            </p:cNvSpPr>
            <p:nvPr/>
          </p:nvSpPr>
          <p:spPr bwMode="auto">
            <a:xfrm>
              <a:off x="5945720" y="2513348"/>
              <a:ext cx="31459" cy="64262"/>
            </a:xfrm>
            <a:custGeom>
              <a:avLst/>
              <a:gdLst>
                <a:gd name="T0" fmla="*/ 2147483647 w 14"/>
                <a:gd name="T1" fmla="*/ 2147483647 h 18"/>
                <a:gd name="T2" fmla="*/ 2147483647 w 14"/>
                <a:gd name="T3" fmla="*/ 2147483647 h 18"/>
                <a:gd name="T4" fmla="*/ 2147483647 w 14"/>
                <a:gd name="T5" fmla="*/ 0 h 18"/>
                <a:gd name="T6" fmla="*/ 0 w 14"/>
                <a:gd name="T7" fmla="*/ 2147483647 h 18"/>
                <a:gd name="T8" fmla="*/ 2147483647 w 14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8"/>
                <a:gd name="T17" fmla="*/ 14 w 1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8">
                  <a:moveTo>
                    <a:pt x="8" y="18"/>
                  </a:moveTo>
                  <a:lnTo>
                    <a:pt x="8" y="12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8" y="18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9" name="Freeform 54"/>
            <p:cNvSpPr>
              <a:spLocks noChangeArrowheads="1"/>
            </p:cNvSpPr>
            <p:nvPr/>
          </p:nvSpPr>
          <p:spPr bwMode="auto">
            <a:xfrm>
              <a:off x="2413343" y="899664"/>
              <a:ext cx="13482" cy="21421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0" name="Freeform 55"/>
            <p:cNvSpPr>
              <a:spLocks noChangeArrowheads="1"/>
            </p:cNvSpPr>
            <p:nvPr/>
          </p:nvSpPr>
          <p:spPr bwMode="auto">
            <a:xfrm>
              <a:off x="2067294" y="1242393"/>
              <a:ext cx="152800" cy="85683"/>
            </a:xfrm>
            <a:custGeom>
              <a:avLst/>
              <a:gdLst>
                <a:gd name="T0" fmla="*/ 2147483647 w 68"/>
                <a:gd name="T1" fmla="*/ 2147483647 h 24"/>
                <a:gd name="T2" fmla="*/ 2147483647 w 68"/>
                <a:gd name="T3" fmla="*/ 2147483647 h 24"/>
                <a:gd name="T4" fmla="*/ 2147483647 w 68"/>
                <a:gd name="T5" fmla="*/ 0 h 24"/>
                <a:gd name="T6" fmla="*/ 2147483647 w 68"/>
                <a:gd name="T7" fmla="*/ 0 h 24"/>
                <a:gd name="T8" fmla="*/ 2147483647 w 68"/>
                <a:gd name="T9" fmla="*/ 2147483647 h 24"/>
                <a:gd name="T10" fmla="*/ 0 w 68"/>
                <a:gd name="T11" fmla="*/ 2147483647 h 24"/>
                <a:gd name="T12" fmla="*/ 0 w 68"/>
                <a:gd name="T13" fmla="*/ 2147483647 h 24"/>
                <a:gd name="T14" fmla="*/ 2147483647 w 68"/>
                <a:gd name="T15" fmla="*/ 2147483647 h 24"/>
                <a:gd name="T16" fmla="*/ 2147483647 w 68"/>
                <a:gd name="T17" fmla="*/ 2147483647 h 24"/>
                <a:gd name="T18" fmla="*/ 2147483647 w 68"/>
                <a:gd name="T19" fmla="*/ 2147483647 h 24"/>
                <a:gd name="T20" fmla="*/ 2147483647 w 68"/>
                <a:gd name="T21" fmla="*/ 2147483647 h 24"/>
                <a:gd name="T22" fmla="*/ 2147483647 w 68"/>
                <a:gd name="T23" fmla="*/ 2147483647 h 24"/>
                <a:gd name="T24" fmla="*/ 2147483647 w 68"/>
                <a:gd name="T25" fmla="*/ 2147483647 h 24"/>
                <a:gd name="T26" fmla="*/ 2147483647 w 68"/>
                <a:gd name="T27" fmla="*/ 2147483647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24"/>
                <a:gd name="T44" fmla="*/ 68 w 68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24">
                  <a:moveTo>
                    <a:pt x="38" y="8"/>
                  </a:moveTo>
                  <a:lnTo>
                    <a:pt x="38" y="6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2" y="18"/>
                  </a:lnTo>
                  <a:lnTo>
                    <a:pt x="38" y="24"/>
                  </a:lnTo>
                  <a:lnTo>
                    <a:pt x="54" y="24"/>
                  </a:lnTo>
                  <a:lnTo>
                    <a:pt x="68" y="18"/>
                  </a:lnTo>
                  <a:lnTo>
                    <a:pt x="44" y="12"/>
                  </a:lnTo>
                  <a:lnTo>
                    <a:pt x="54" y="2"/>
                  </a:lnTo>
                  <a:lnTo>
                    <a:pt x="38" y="8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1" name="Freeform 56"/>
            <p:cNvSpPr>
              <a:spLocks noChangeArrowheads="1"/>
            </p:cNvSpPr>
            <p:nvPr/>
          </p:nvSpPr>
          <p:spPr bwMode="auto">
            <a:xfrm>
              <a:off x="1932471" y="0"/>
              <a:ext cx="1141507" cy="913945"/>
            </a:xfrm>
            <a:custGeom>
              <a:avLst/>
              <a:gdLst>
                <a:gd name="T0" fmla="*/ 2147483647 w 508"/>
                <a:gd name="T1" fmla="*/ 2147483647 h 256"/>
                <a:gd name="T2" fmla="*/ 2147483647 w 508"/>
                <a:gd name="T3" fmla="*/ 2147483647 h 256"/>
                <a:gd name="T4" fmla="*/ 2147483647 w 508"/>
                <a:gd name="T5" fmla="*/ 2147483647 h 256"/>
                <a:gd name="T6" fmla="*/ 2147483647 w 508"/>
                <a:gd name="T7" fmla="*/ 2147483647 h 256"/>
                <a:gd name="T8" fmla="*/ 2147483647 w 508"/>
                <a:gd name="T9" fmla="*/ 2147483647 h 256"/>
                <a:gd name="T10" fmla="*/ 2147483647 w 508"/>
                <a:gd name="T11" fmla="*/ 2147483647 h 256"/>
                <a:gd name="T12" fmla="*/ 2147483647 w 508"/>
                <a:gd name="T13" fmla="*/ 2147483647 h 256"/>
                <a:gd name="T14" fmla="*/ 2147483647 w 508"/>
                <a:gd name="T15" fmla="*/ 2147483647 h 256"/>
                <a:gd name="T16" fmla="*/ 2147483647 w 508"/>
                <a:gd name="T17" fmla="*/ 2147483647 h 256"/>
                <a:gd name="T18" fmla="*/ 2147483647 w 508"/>
                <a:gd name="T19" fmla="*/ 2147483647 h 256"/>
                <a:gd name="T20" fmla="*/ 2147483647 w 508"/>
                <a:gd name="T21" fmla="*/ 2147483647 h 256"/>
                <a:gd name="T22" fmla="*/ 2147483647 w 508"/>
                <a:gd name="T23" fmla="*/ 2147483647 h 256"/>
                <a:gd name="T24" fmla="*/ 2147483647 w 508"/>
                <a:gd name="T25" fmla="*/ 2147483647 h 256"/>
                <a:gd name="T26" fmla="*/ 2147483647 w 508"/>
                <a:gd name="T27" fmla="*/ 2147483647 h 256"/>
                <a:gd name="T28" fmla="*/ 2147483647 w 508"/>
                <a:gd name="T29" fmla="*/ 0 h 256"/>
                <a:gd name="T30" fmla="*/ 2147483647 w 508"/>
                <a:gd name="T31" fmla="*/ 2147483647 h 256"/>
                <a:gd name="T32" fmla="*/ 2147483647 w 508"/>
                <a:gd name="T33" fmla="*/ 0 h 256"/>
                <a:gd name="T34" fmla="*/ 2147483647 w 508"/>
                <a:gd name="T35" fmla="*/ 2147483647 h 256"/>
                <a:gd name="T36" fmla="*/ 2147483647 w 508"/>
                <a:gd name="T37" fmla="*/ 2147483647 h 256"/>
                <a:gd name="T38" fmla="*/ 2147483647 w 508"/>
                <a:gd name="T39" fmla="*/ 2147483647 h 256"/>
                <a:gd name="T40" fmla="*/ 2147483647 w 508"/>
                <a:gd name="T41" fmla="*/ 2147483647 h 256"/>
                <a:gd name="T42" fmla="*/ 2147483647 w 508"/>
                <a:gd name="T43" fmla="*/ 2147483647 h 256"/>
                <a:gd name="T44" fmla="*/ 2147483647 w 508"/>
                <a:gd name="T45" fmla="*/ 2147483647 h 256"/>
                <a:gd name="T46" fmla="*/ 0 w 508"/>
                <a:gd name="T47" fmla="*/ 2147483647 h 256"/>
                <a:gd name="T48" fmla="*/ 2147483647 w 508"/>
                <a:gd name="T49" fmla="*/ 2147483647 h 256"/>
                <a:gd name="T50" fmla="*/ 2147483647 w 508"/>
                <a:gd name="T51" fmla="*/ 2147483647 h 256"/>
                <a:gd name="T52" fmla="*/ 2147483647 w 508"/>
                <a:gd name="T53" fmla="*/ 2147483647 h 256"/>
                <a:gd name="T54" fmla="*/ 2147483647 w 508"/>
                <a:gd name="T55" fmla="*/ 2147483647 h 256"/>
                <a:gd name="T56" fmla="*/ 2147483647 w 508"/>
                <a:gd name="T57" fmla="*/ 2147483647 h 256"/>
                <a:gd name="T58" fmla="*/ 2147483647 w 508"/>
                <a:gd name="T59" fmla="*/ 2147483647 h 256"/>
                <a:gd name="T60" fmla="*/ 2147483647 w 508"/>
                <a:gd name="T61" fmla="*/ 2147483647 h 256"/>
                <a:gd name="T62" fmla="*/ 2147483647 w 508"/>
                <a:gd name="T63" fmla="*/ 2147483647 h 256"/>
                <a:gd name="T64" fmla="*/ 2147483647 w 508"/>
                <a:gd name="T65" fmla="*/ 2147483647 h 256"/>
                <a:gd name="T66" fmla="*/ 2147483647 w 508"/>
                <a:gd name="T67" fmla="*/ 2147483647 h 256"/>
                <a:gd name="T68" fmla="*/ 2147483647 w 508"/>
                <a:gd name="T69" fmla="*/ 2147483647 h 256"/>
                <a:gd name="T70" fmla="*/ 2147483647 w 508"/>
                <a:gd name="T71" fmla="*/ 2147483647 h 256"/>
                <a:gd name="T72" fmla="*/ 2147483647 w 508"/>
                <a:gd name="T73" fmla="*/ 2147483647 h 256"/>
                <a:gd name="T74" fmla="*/ 2147483647 w 508"/>
                <a:gd name="T75" fmla="*/ 2147483647 h 256"/>
                <a:gd name="T76" fmla="*/ 2147483647 w 508"/>
                <a:gd name="T77" fmla="*/ 2147483647 h 256"/>
                <a:gd name="T78" fmla="*/ 2147483647 w 508"/>
                <a:gd name="T79" fmla="*/ 2147483647 h 256"/>
                <a:gd name="T80" fmla="*/ 2147483647 w 508"/>
                <a:gd name="T81" fmla="*/ 2147483647 h 2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8"/>
                <a:gd name="T124" fmla="*/ 0 h 256"/>
                <a:gd name="T125" fmla="*/ 508 w 508"/>
                <a:gd name="T126" fmla="*/ 256 h 2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8" h="256">
                  <a:moveTo>
                    <a:pt x="388" y="150"/>
                  </a:moveTo>
                  <a:lnTo>
                    <a:pt x="410" y="154"/>
                  </a:lnTo>
                  <a:lnTo>
                    <a:pt x="424" y="154"/>
                  </a:lnTo>
                  <a:lnTo>
                    <a:pt x="418" y="150"/>
                  </a:lnTo>
                  <a:lnTo>
                    <a:pt x="402" y="138"/>
                  </a:lnTo>
                  <a:lnTo>
                    <a:pt x="388" y="132"/>
                  </a:lnTo>
                  <a:lnTo>
                    <a:pt x="410" y="132"/>
                  </a:lnTo>
                  <a:lnTo>
                    <a:pt x="410" y="120"/>
                  </a:lnTo>
                  <a:lnTo>
                    <a:pt x="424" y="120"/>
                  </a:lnTo>
                  <a:lnTo>
                    <a:pt x="448" y="108"/>
                  </a:lnTo>
                  <a:lnTo>
                    <a:pt x="424" y="98"/>
                  </a:lnTo>
                  <a:lnTo>
                    <a:pt x="448" y="104"/>
                  </a:lnTo>
                  <a:lnTo>
                    <a:pt x="432" y="92"/>
                  </a:lnTo>
                  <a:lnTo>
                    <a:pt x="432" y="86"/>
                  </a:lnTo>
                  <a:lnTo>
                    <a:pt x="462" y="80"/>
                  </a:lnTo>
                  <a:lnTo>
                    <a:pt x="448" y="80"/>
                  </a:lnTo>
                  <a:lnTo>
                    <a:pt x="432" y="74"/>
                  </a:lnTo>
                  <a:lnTo>
                    <a:pt x="440" y="58"/>
                  </a:lnTo>
                  <a:lnTo>
                    <a:pt x="462" y="40"/>
                  </a:lnTo>
                  <a:lnTo>
                    <a:pt x="486" y="34"/>
                  </a:lnTo>
                  <a:lnTo>
                    <a:pt x="508" y="22"/>
                  </a:lnTo>
                  <a:lnTo>
                    <a:pt x="448" y="22"/>
                  </a:lnTo>
                  <a:lnTo>
                    <a:pt x="424" y="34"/>
                  </a:lnTo>
                  <a:lnTo>
                    <a:pt x="402" y="34"/>
                  </a:lnTo>
                  <a:lnTo>
                    <a:pt x="424" y="22"/>
                  </a:lnTo>
                  <a:lnTo>
                    <a:pt x="394" y="28"/>
                  </a:lnTo>
                  <a:lnTo>
                    <a:pt x="424" y="12"/>
                  </a:lnTo>
                  <a:lnTo>
                    <a:pt x="410" y="12"/>
                  </a:lnTo>
                  <a:lnTo>
                    <a:pt x="388" y="6"/>
                  </a:lnTo>
                  <a:lnTo>
                    <a:pt x="364" y="0"/>
                  </a:lnTo>
                  <a:lnTo>
                    <a:pt x="296" y="0"/>
                  </a:lnTo>
                  <a:lnTo>
                    <a:pt x="272" y="6"/>
                  </a:lnTo>
                  <a:lnTo>
                    <a:pt x="258" y="6"/>
                  </a:lnTo>
                  <a:lnTo>
                    <a:pt x="242" y="0"/>
                  </a:lnTo>
                  <a:lnTo>
                    <a:pt x="212" y="12"/>
                  </a:lnTo>
                  <a:lnTo>
                    <a:pt x="226" y="22"/>
                  </a:lnTo>
                  <a:lnTo>
                    <a:pt x="212" y="22"/>
                  </a:lnTo>
                  <a:lnTo>
                    <a:pt x="196" y="16"/>
                  </a:lnTo>
                  <a:lnTo>
                    <a:pt x="174" y="22"/>
                  </a:lnTo>
                  <a:lnTo>
                    <a:pt x="150" y="16"/>
                  </a:lnTo>
                  <a:lnTo>
                    <a:pt x="120" y="22"/>
                  </a:lnTo>
                  <a:lnTo>
                    <a:pt x="104" y="28"/>
                  </a:lnTo>
                  <a:lnTo>
                    <a:pt x="74" y="28"/>
                  </a:lnTo>
                  <a:lnTo>
                    <a:pt x="60" y="40"/>
                  </a:lnTo>
                  <a:lnTo>
                    <a:pt x="60" y="52"/>
                  </a:lnTo>
                  <a:lnTo>
                    <a:pt x="44" y="52"/>
                  </a:lnTo>
                  <a:lnTo>
                    <a:pt x="22" y="5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22" y="74"/>
                  </a:lnTo>
                  <a:lnTo>
                    <a:pt x="0" y="86"/>
                  </a:lnTo>
                  <a:lnTo>
                    <a:pt x="14" y="92"/>
                  </a:lnTo>
                  <a:lnTo>
                    <a:pt x="38" y="86"/>
                  </a:lnTo>
                  <a:lnTo>
                    <a:pt x="74" y="82"/>
                  </a:lnTo>
                  <a:lnTo>
                    <a:pt x="104" y="92"/>
                  </a:lnTo>
                  <a:lnTo>
                    <a:pt x="128" y="108"/>
                  </a:lnTo>
                  <a:lnTo>
                    <a:pt x="128" y="144"/>
                  </a:lnTo>
                  <a:lnTo>
                    <a:pt x="136" y="138"/>
                  </a:lnTo>
                  <a:lnTo>
                    <a:pt x="158" y="150"/>
                  </a:lnTo>
                  <a:lnTo>
                    <a:pt x="158" y="160"/>
                  </a:lnTo>
                  <a:lnTo>
                    <a:pt x="150" y="166"/>
                  </a:lnTo>
                  <a:lnTo>
                    <a:pt x="144" y="178"/>
                  </a:lnTo>
                  <a:lnTo>
                    <a:pt x="128" y="194"/>
                  </a:lnTo>
                  <a:lnTo>
                    <a:pt x="150" y="212"/>
                  </a:lnTo>
                  <a:lnTo>
                    <a:pt x="150" y="224"/>
                  </a:lnTo>
                  <a:lnTo>
                    <a:pt x="166" y="246"/>
                  </a:lnTo>
                  <a:lnTo>
                    <a:pt x="188" y="252"/>
                  </a:lnTo>
                  <a:lnTo>
                    <a:pt x="204" y="252"/>
                  </a:lnTo>
                  <a:lnTo>
                    <a:pt x="212" y="256"/>
                  </a:lnTo>
                  <a:lnTo>
                    <a:pt x="220" y="246"/>
                  </a:lnTo>
                  <a:lnTo>
                    <a:pt x="234" y="246"/>
                  </a:lnTo>
                  <a:lnTo>
                    <a:pt x="242" y="230"/>
                  </a:lnTo>
                  <a:lnTo>
                    <a:pt x="242" y="218"/>
                  </a:lnTo>
                  <a:lnTo>
                    <a:pt x="258" y="218"/>
                  </a:lnTo>
                  <a:lnTo>
                    <a:pt x="242" y="206"/>
                  </a:lnTo>
                  <a:lnTo>
                    <a:pt x="258" y="206"/>
                  </a:lnTo>
                  <a:lnTo>
                    <a:pt x="272" y="200"/>
                  </a:lnTo>
                  <a:lnTo>
                    <a:pt x="296" y="194"/>
                  </a:lnTo>
                  <a:lnTo>
                    <a:pt x="326" y="172"/>
                  </a:lnTo>
                  <a:lnTo>
                    <a:pt x="356" y="172"/>
                  </a:lnTo>
                  <a:lnTo>
                    <a:pt x="378" y="166"/>
                  </a:lnTo>
                  <a:lnTo>
                    <a:pt x="410" y="160"/>
                  </a:lnTo>
                  <a:lnTo>
                    <a:pt x="388" y="15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2" name="Freeform 57"/>
            <p:cNvSpPr>
              <a:spLocks noChangeArrowheads="1"/>
            </p:cNvSpPr>
            <p:nvPr/>
          </p:nvSpPr>
          <p:spPr bwMode="auto">
            <a:xfrm>
              <a:off x="2408848" y="913944"/>
              <a:ext cx="4494" cy="7140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0 w 2"/>
                <a:gd name="T5" fmla="*/ 2147483647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3" name="Freeform 58"/>
            <p:cNvSpPr>
              <a:spLocks noChangeArrowheads="1"/>
            </p:cNvSpPr>
            <p:nvPr/>
          </p:nvSpPr>
          <p:spPr bwMode="auto">
            <a:xfrm>
              <a:off x="6183908" y="963926"/>
              <a:ext cx="408965" cy="649757"/>
            </a:xfrm>
            <a:custGeom>
              <a:avLst/>
              <a:gdLst>
                <a:gd name="T0" fmla="*/ 2147483647 w 182"/>
                <a:gd name="T1" fmla="*/ 2147483647 h 182"/>
                <a:gd name="T2" fmla="*/ 2147483647 w 182"/>
                <a:gd name="T3" fmla="*/ 2147483647 h 182"/>
                <a:gd name="T4" fmla="*/ 2147483647 w 182"/>
                <a:gd name="T5" fmla="*/ 2147483647 h 182"/>
                <a:gd name="T6" fmla="*/ 2147483647 w 182"/>
                <a:gd name="T7" fmla="*/ 2147483647 h 182"/>
                <a:gd name="T8" fmla="*/ 2147483647 w 182"/>
                <a:gd name="T9" fmla="*/ 2147483647 h 182"/>
                <a:gd name="T10" fmla="*/ 0 w 182"/>
                <a:gd name="T11" fmla="*/ 2147483647 h 182"/>
                <a:gd name="T12" fmla="*/ 2147483647 w 182"/>
                <a:gd name="T13" fmla="*/ 2147483647 h 182"/>
                <a:gd name="T14" fmla="*/ 2147483647 w 182"/>
                <a:gd name="T15" fmla="*/ 2147483647 h 182"/>
                <a:gd name="T16" fmla="*/ 2147483647 w 182"/>
                <a:gd name="T17" fmla="*/ 2147483647 h 182"/>
                <a:gd name="T18" fmla="*/ 2147483647 w 182"/>
                <a:gd name="T19" fmla="*/ 2147483647 h 182"/>
                <a:gd name="T20" fmla="*/ 2147483647 w 182"/>
                <a:gd name="T21" fmla="*/ 2147483647 h 182"/>
                <a:gd name="T22" fmla="*/ 2147483647 w 182"/>
                <a:gd name="T23" fmla="*/ 2147483647 h 182"/>
                <a:gd name="T24" fmla="*/ 2147483647 w 182"/>
                <a:gd name="T25" fmla="*/ 2147483647 h 182"/>
                <a:gd name="T26" fmla="*/ 2147483647 w 182"/>
                <a:gd name="T27" fmla="*/ 2147483647 h 182"/>
                <a:gd name="T28" fmla="*/ 2147483647 w 182"/>
                <a:gd name="T29" fmla="*/ 2147483647 h 182"/>
                <a:gd name="T30" fmla="*/ 2147483647 w 182"/>
                <a:gd name="T31" fmla="*/ 2147483647 h 182"/>
                <a:gd name="T32" fmla="*/ 2147483647 w 182"/>
                <a:gd name="T33" fmla="*/ 2147483647 h 182"/>
                <a:gd name="T34" fmla="*/ 2147483647 w 182"/>
                <a:gd name="T35" fmla="*/ 2147483647 h 182"/>
                <a:gd name="T36" fmla="*/ 2147483647 w 182"/>
                <a:gd name="T37" fmla="*/ 2147483647 h 182"/>
                <a:gd name="T38" fmla="*/ 2147483647 w 182"/>
                <a:gd name="T39" fmla="*/ 2147483647 h 182"/>
                <a:gd name="T40" fmla="*/ 2147483647 w 182"/>
                <a:gd name="T41" fmla="*/ 2147483647 h 182"/>
                <a:gd name="T42" fmla="*/ 2147483647 w 182"/>
                <a:gd name="T43" fmla="*/ 2147483647 h 182"/>
                <a:gd name="T44" fmla="*/ 2147483647 w 182"/>
                <a:gd name="T45" fmla="*/ 2147483647 h 182"/>
                <a:gd name="T46" fmla="*/ 2147483647 w 182"/>
                <a:gd name="T47" fmla="*/ 2147483647 h 182"/>
                <a:gd name="T48" fmla="*/ 2147483647 w 182"/>
                <a:gd name="T49" fmla="*/ 2147483647 h 182"/>
                <a:gd name="T50" fmla="*/ 2147483647 w 182"/>
                <a:gd name="T51" fmla="*/ 2147483647 h 182"/>
                <a:gd name="T52" fmla="*/ 2147483647 w 182"/>
                <a:gd name="T53" fmla="*/ 2147483647 h 182"/>
                <a:gd name="T54" fmla="*/ 2147483647 w 182"/>
                <a:gd name="T55" fmla="*/ 2147483647 h 182"/>
                <a:gd name="T56" fmla="*/ 2147483647 w 182"/>
                <a:gd name="T57" fmla="*/ 2147483647 h 182"/>
                <a:gd name="T58" fmla="*/ 2147483647 w 182"/>
                <a:gd name="T59" fmla="*/ 2147483647 h 182"/>
                <a:gd name="T60" fmla="*/ 2147483647 w 182"/>
                <a:gd name="T61" fmla="*/ 2147483647 h 182"/>
                <a:gd name="T62" fmla="*/ 2147483647 w 182"/>
                <a:gd name="T63" fmla="*/ 2147483647 h 182"/>
                <a:gd name="T64" fmla="*/ 2147483647 w 182"/>
                <a:gd name="T65" fmla="*/ 2147483647 h 182"/>
                <a:gd name="T66" fmla="*/ 2147483647 w 182"/>
                <a:gd name="T67" fmla="*/ 0 h 182"/>
                <a:gd name="T68" fmla="*/ 2147483647 w 182"/>
                <a:gd name="T69" fmla="*/ 2147483647 h 182"/>
                <a:gd name="T70" fmla="*/ 2147483647 w 182"/>
                <a:gd name="T71" fmla="*/ 2147483647 h 182"/>
                <a:gd name="T72" fmla="*/ 2147483647 w 182"/>
                <a:gd name="T73" fmla="*/ 2147483647 h 182"/>
                <a:gd name="T74" fmla="*/ 2147483647 w 182"/>
                <a:gd name="T75" fmla="*/ 2147483647 h 182"/>
                <a:gd name="T76" fmla="*/ 2147483647 w 182"/>
                <a:gd name="T77" fmla="*/ 2147483647 h 182"/>
                <a:gd name="T78" fmla="*/ 2147483647 w 182"/>
                <a:gd name="T79" fmla="*/ 2147483647 h 182"/>
                <a:gd name="T80" fmla="*/ 2147483647 w 182"/>
                <a:gd name="T81" fmla="*/ 2147483647 h 182"/>
                <a:gd name="T82" fmla="*/ 2147483647 w 182"/>
                <a:gd name="T83" fmla="*/ 2147483647 h 182"/>
                <a:gd name="T84" fmla="*/ 2147483647 w 182"/>
                <a:gd name="T85" fmla="*/ 2147483647 h 182"/>
                <a:gd name="T86" fmla="*/ 2147483647 w 182"/>
                <a:gd name="T87" fmla="*/ 2147483647 h 182"/>
                <a:gd name="T88" fmla="*/ 2147483647 w 182"/>
                <a:gd name="T89" fmla="*/ 2147483647 h 182"/>
                <a:gd name="T90" fmla="*/ 2147483647 w 182"/>
                <a:gd name="T91" fmla="*/ 2147483647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182"/>
                <a:gd name="T140" fmla="*/ 182 w 182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182">
                  <a:moveTo>
                    <a:pt x="114" y="142"/>
                  </a:moveTo>
                  <a:lnTo>
                    <a:pt x="92" y="142"/>
                  </a:lnTo>
                  <a:lnTo>
                    <a:pt x="76" y="154"/>
                  </a:lnTo>
                  <a:lnTo>
                    <a:pt x="46" y="160"/>
                  </a:lnTo>
                  <a:lnTo>
                    <a:pt x="22" y="166"/>
                  </a:lnTo>
                  <a:lnTo>
                    <a:pt x="0" y="182"/>
                  </a:lnTo>
                  <a:lnTo>
                    <a:pt x="22" y="182"/>
                  </a:lnTo>
                  <a:lnTo>
                    <a:pt x="22" y="170"/>
                  </a:lnTo>
                  <a:lnTo>
                    <a:pt x="46" y="166"/>
                  </a:lnTo>
                  <a:lnTo>
                    <a:pt x="92" y="166"/>
                  </a:lnTo>
                  <a:lnTo>
                    <a:pt x="114" y="160"/>
                  </a:lnTo>
                  <a:lnTo>
                    <a:pt x="136" y="154"/>
                  </a:lnTo>
                  <a:lnTo>
                    <a:pt x="152" y="154"/>
                  </a:lnTo>
                  <a:lnTo>
                    <a:pt x="158" y="142"/>
                  </a:lnTo>
                  <a:lnTo>
                    <a:pt x="136" y="132"/>
                  </a:lnTo>
                  <a:lnTo>
                    <a:pt x="158" y="126"/>
                  </a:lnTo>
                  <a:lnTo>
                    <a:pt x="144" y="120"/>
                  </a:lnTo>
                  <a:lnTo>
                    <a:pt x="130" y="114"/>
                  </a:lnTo>
                  <a:lnTo>
                    <a:pt x="124" y="114"/>
                  </a:lnTo>
                  <a:lnTo>
                    <a:pt x="136" y="108"/>
                  </a:lnTo>
                  <a:lnTo>
                    <a:pt x="136" y="96"/>
                  </a:lnTo>
                  <a:lnTo>
                    <a:pt x="152" y="102"/>
                  </a:lnTo>
                  <a:lnTo>
                    <a:pt x="168" y="96"/>
                  </a:lnTo>
                  <a:lnTo>
                    <a:pt x="182" y="90"/>
                  </a:lnTo>
                  <a:lnTo>
                    <a:pt x="158" y="90"/>
                  </a:lnTo>
                  <a:lnTo>
                    <a:pt x="136" y="86"/>
                  </a:lnTo>
                  <a:lnTo>
                    <a:pt x="130" y="74"/>
                  </a:lnTo>
                  <a:lnTo>
                    <a:pt x="136" y="68"/>
                  </a:lnTo>
                  <a:lnTo>
                    <a:pt x="122" y="62"/>
                  </a:lnTo>
                  <a:lnTo>
                    <a:pt x="130" y="46"/>
                  </a:lnTo>
                  <a:lnTo>
                    <a:pt x="144" y="46"/>
                  </a:lnTo>
                  <a:lnTo>
                    <a:pt x="122" y="28"/>
                  </a:lnTo>
                  <a:lnTo>
                    <a:pt x="98" y="16"/>
                  </a:lnTo>
                  <a:lnTo>
                    <a:pt x="92" y="0"/>
                  </a:lnTo>
                  <a:lnTo>
                    <a:pt x="84" y="6"/>
                  </a:lnTo>
                  <a:lnTo>
                    <a:pt x="84" y="16"/>
                  </a:lnTo>
                  <a:lnTo>
                    <a:pt x="98" y="34"/>
                  </a:lnTo>
                  <a:lnTo>
                    <a:pt x="114" y="52"/>
                  </a:lnTo>
                  <a:lnTo>
                    <a:pt x="106" y="68"/>
                  </a:lnTo>
                  <a:lnTo>
                    <a:pt x="114" y="80"/>
                  </a:lnTo>
                  <a:lnTo>
                    <a:pt x="122" y="90"/>
                  </a:lnTo>
                  <a:lnTo>
                    <a:pt x="106" y="102"/>
                  </a:lnTo>
                  <a:lnTo>
                    <a:pt x="114" y="120"/>
                  </a:lnTo>
                  <a:lnTo>
                    <a:pt x="122" y="116"/>
                  </a:lnTo>
                  <a:lnTo>
                    <a:pt x="122" y="132"/>
                  </a:lnTo>
                  <a:lnTo>
                    <a:pt x="114" y="14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4" name="Freeform 59"/>
            <p:cNvSpPr>
              <a:spLocks noChangeArrowheads="1"/>
            </p:cNvSpPr>
            <p:nvPr/>
          </p:nvSpPr>
          <p:spPr bwMode="auto">
            <a:xfrm>
              <a:off x="0" y="535513"/>
              <a:ext cx="2611084" cy="3555817"/>
            </a:xfrm>
            <a:custGeom>
              <a:avLst/>
              <a:gdLst>
                <a:gd name="T0" fmla="*/ 2147483647 w 1162"/>
                <a:gd name="T1" fmla="*/ 2147483647 h 996"/>
                <a:gd name="T2" fmla="*/ 2147483647 w 1162"/>
                <a:gd name="T3" fmla="*/ 2147483647 h 996"/>
                <a:gd name="T4" fmla="*/ 2147483647 w 1162"/>
                <a:gd name="T5" fmla="*/ 2147483647 h 996"/>
                <a:gd name="T6" fmla="*/ 2147483647 w 1162"/>
                <a:gd name="T7" fmla="*/ 2147483647 h 996"/>
                <a:gd name="T8" fmla="*/ 2147483647 w 1162"/>
                <a:gd name="T9" fmla="*/ 2147483647 h 996"/>
                <a:gd name="T10" fmla="*/ 2147483647 w 1162"/>
                <a:gd name="T11" fmla="*/ 2147483647 h 996"/>
                <a:gd name="T12" fmla="*/ 2147483647 w 1162"/>
                <a:gd name="T13" fmla="*/ 2147483647 h 996"/>
                <a:gd name="T14" fmla="*/ 2147483647 w 1162"/>
                <a:gd name="T15" fmla="*/ 2147483647 h 996"/>
                <a:gd name="T16" fmla="*/ 2147483647 w 1162"/>
                <a:gd name="T17" fmla="*/ 2147483647 h 996"/>
                <a:gd name="T18" fmla="*/ 2147483647 w 1162"/>
                <a:gd name="T19" fmla="*/ 2147483647 h 996"/>
                <a:gd name="T20" fmla="*/ 2147483647 w 1162"/>
                <a:gd name="T21" fmla="*/ 2147483647 h 996"/>
                <a:gd name="T22" fmla="*/ 2147483647 w 1162"/>
                <a:gd name="T23" fmla="*/ 2147483647 h 996"/>
                <a:gd name="T24" fmla="*/ 2147483647 w 1162"/>
                <a:gd name="T25" fmla="*/ 2147483647 h 996"/>
                <a:gd name="T26" fmla="*/ 2147483647 w 1162"/>
                <a:gd name="T27" fmla="*/ 2147483647 h 996"/>
                <a:gd name="T28" fmla="*/ 2147483647 w 1162"/>
                <a:gd name="T29" fmla="*/ 2147483647 h 996"/>
                <a:gd name="T30" fmla="*/ 2147483647 w 1162"/>
                <a:gd name="T31" fmla="*/ 2147483647 h 996"/>
                <a:gd name="T32" fmla="*/ 2147483647 w 1162"/>
                <a:gd name="T33" fmla="*/ 2147483647 h 996"/>
                <a:gd name="T34" fmla="*/ 2147483647 w 1162"/>
                <a:gd name="T35" fmla="*/ 2147483647 h 996"/>
                <a:gd name="T36" fmla="*/ 2147483647 w 1162"/>
                <a:gd name="T37" fmla="*/ 2147483647 h 996"/>
                <a:gd name="T38" fmla="*/ 2147483647 w 1162"/>
                <a:gd name="T39" fmla="*/ 2147483647 h 996"/>
                <a:gd name="T40" fmla="*/ 2147483647 w 1162"/>
                <a:gd name="T41" fmla="*/ 2147483647 h 996"/>
                <a:gd name="T42" fmla="*/ 2147483647 w 1162"/>
                <a:gd name="T43" fmla="*/ 2147483647 h 996"/>
                <a:gd name="T44" fmla="*/ 2147483647 w 1162"/>
                <a:gd name="T45" fmla="*/ 2147483647 h 996"/>
                <a:gd name="T46" fmla="*/ 2147483647 w 1162"/>
                <a:gd name="T47" fmla="*/ 2147483647 h 996"/>
                <a:gd name="T48" fmla="*/ 2147483647 w 1162"/>
                <a:gd name="T49" fmla="*/ 2147483647 h 996"/>
                <a:gd name="T50" fmla="*/ 2147483647 w 1162"/>
                <a:gd name="T51" fmla="*/ 2147483647 h 996"/>
                <a:gd name="T52" fmla="*/ 2147483647 w 1162"/>
                <a:gd name="T53" fmla="*/ 2147483647 h 996"/>
                <a:gd name="T54" fmla="*/ 2147483647 w 1162"/>
                <a:gd name="T55" fmla="*/ 2147483647 h 996"/>
                <a:gd name="T56" fmla="*/ 2147483647 w 1162"/>
                <a:gd name="T57" fmla="*/ 2147483647 h 996"/>
                <a:gd name="T58" fmla="*/ 2147483647 w 1162"/>
                <a:gd name="T59" fmla="*/ 2147483647 h 996"/>
                <a:gd name="T60" fmla="*/ 2147483647 w 1162"/>
                <a:gd name="T61" fmla="*/ 2147483647 h 996"/>
                <a:gd name="T62" fmla="*/ 2147483647 w 1162"/>
                <a:gd name="T63" fmla="*/ 2147483647 h 996"/>
                <a:gd name="T64" fmla="*/ 2147483647 w 1162"/>
                <a:gd name="T65" fmla="*/ 2147483647 h 996"/>
                <a:gd name="T66" fmla="*/ 2147483647 w 1162"/>
                <a:gd name="T67" fmla="*/ 0 h 996"/>
                <a:gd name="T68" fmla="*/ 2147483647 w 1162"/>
                <a:gd name="T69" fmla="*/ 2147483647 h 996"/>
                <a:gd name="T70" fmla="*/ 2147483647 w 1162"/>
                <a:gd name="T71" fmla="*/ 2147483647 h 996"/>
                <a:gd name="T72" fmla="*/ 2147483647 w 1162"/>
                <a:gd name="T73" fmla="*/ 2147483647 h 996"/>
                <a:gd name="T74" fmla="*/ 2147483647 w 1162"/>
                <a:gd name="T75" fmla="*/ 2147483647 h 996"/>
                <a:gd name="T76" fmla="*/ 2147483647 w 1162"/>
                <a:gd name="T77" fmla="*/ 2147483647 h 996"/>
                <a:gd name="T78" fmla="*/ 2147483647 w 1162"/>
                <a:gd name="T79" fmla="*/ 2147483647 h 996"/>
                <a:gd name="T80" fmla="*/ 2147483647 w 1162"/>
                <a:gd name="T81" fmla="*/ 2147483647 h 996"/>
                <a:gd name="T82" fmla="*/ 2147483647 w 1162"/>
                <a:gd name="T83" fmla="*/ 2147483647 h 996"/>
                <a:gd name="T84" fmla="*/ 2147483647 w 1162"/>
                <a:gd name="T85" fmla="*/ 2147483647 h 996"/>
                <a:gd name="T86" fmla="*/ 2147483647 w 1162"/>
                <a:gd name="T87" fmla="*/ 2147483647 h 996"/>
                <a:gd name="T88" fmla="*/ 2147483647 w 1162"/>
                <a:gd name="T89" fmla="*/ 2147483647 h 996"/>
                <a:gd name="T90" fmla="*/ 2147483647 w 1162"/>
                <a:gd name="T91" fmla="*/ 2147483647 h 996"/>
                <a:gd name="T92" fmla="*/ 2147483647 w 1162"/>
                <a:gd name="T93" fmla="*/ 2147483647 h 996"/>
                <a:gd name="T94" fmla="*/ 2147483647 w 1162"/>
                <a:gd name="T95" fmla="*/ 2147483647 h 996"/>
                <a:gd name="T96" fmla="*/ 2147483647 w 1162"/>
                <a:gd name="T97" fmla="*/ 2147483647 h 996"/>
                <a:gd name="T98" fmla="*/ 2147483647 w 1162"/>
                <a:gd name="T99" fmla="*/ 2147483647 h 996"/>
                <a:gd name="T100" fmla="*/ 2147483647 w 1162"/>
                <a:gd name="T101" fmla="*/ 2147483647 h 996"/>
                <a:gd name="T102" fmla="*/ 2147483647 w 1162"/>
                <a:gd name="T103" fmla="*/ 2147483647 h 996"/>
                <a:gd name="T104" fmla="*/ 2147483647 w 1162"/>
                <a:gd name="T105" fmla="*/ 2147483647 h 996"/>
                <a:gd name="T106" fmla="*/ 2147483647 w 1162"/>
                <a:gd name="T107" fmla="*/ 2147483647 h 996"/>
                <a:gd name="T108" fmla="*/ 2147483647 w 1162"/>
                <a:gd name="T109" fmla="*/ 2147483647 h 996"/>
                <a:gd name="T110" fmla="*/ 2147483647 w 1162"/>
                <a:gd name="T111" fmla="*/ 2147483647 h 996"/>
                <a:gd name="T112" fmla="*/ 2147483647 w 1162"/>
                <a:gd name="T113" fmla="*/ 2147483647 h 996"/>
                <a:gd name="T114" fmla="*/ 2147483647 w 1162"/>
                <a:gd name="T115" fmla="*/ 2147483647 h 996"/>
                <a:gd name="T116" fmla="*/ 2147483647 w 1162"/>
                <a:gd name="T117" fmla="*/ 2147483647 h 996"/>
                <a:gd name="T118" fmla="*/ 2147483647 w 1162"/>
                <a:gd name="T119" fmla="*/ 2147483647 h 996"/>
                <a:gd name="T120" fmla="*/ 2147483647 w 1162"/>
                <a:gd name="T121" fmla="*/ 2147483647 h 9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62"/>
                <a:gd name="T184" fmla="*/ 0 h 996"/>
                <a:gd name="T185" fmla="*/ 1162 w 1162"/>
                <a:gd name="T186" fmla="*/ 996 h 9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62" h="996">
                  <a:moveTo>
                    <a:pt x="1126" y="596"/>
                  </a:moveTo>
                  <a:lnTo>
                    <a:pt x="1110" y="584"/>
                  </a:lnTo>
                  <a:lnTo>
                    <a:pt x="1064" y="584"/>
                  </a:lnTo>
                  <a:lnTo>
                    <a:pt x="1048" y="578"/>
                  </a:lnTo>
                  <a:lnTo>
                    <a:pt x="1026" y="584"/>
                  </a:lnTo>
                  <a:lnTo>
                    <a:pt x="1004" y="584"/>
                  </a:lnTo>
                  <a:lnTo>
                    <a:pt x="1018" y="572"/>
                  </a:lnTo>
                  <a:lnTo>
                    <a:pt x="1010" y="572"/>
                  </a:lnTo>
                  <a:lnTo>
                    <a:pt x="996" y="578"/>
                  </a:lnTo>
                  <a:lnTo>
                    <a:pt x="980" y="584"/>
                  </a:lnTo>
                  <a:lnTo>
                    <a:pt x="988" y="572"/>
                  </a:lnTo>
                  <a:lnTo>
                    <a:pt x="1004" y="572"/>
                  </a:lnTo>
                  <a:lnTo>
                    <a:pt x="1004" y="538"/>
                  </a:lnTo>
                  <a:lnTo>
                    <a:pt x="988" y="532"/>
                  </a:lnTo>
                  <a:lnTo>
                    <a:pt x="964" y="526"/>
                  </a:lnTo>
                  <a:lnTo>
                    <a:pt x="950" y="532"/>
                  </a:lnTo>
                  <a:lnTo>
                    <a:pt x="920" y="526"/>
                  </a:lnTo>
                  <a:lnTo>
                    <a:pt x="920" y="514"/>
                  </a:lnTo>
                  <a:lnTo>
                    <a:pt x="904" y="508"/>
                  </a:lnTo>
                  <a:lnTo>
                    <a:pt x="882" y="498"/>
                  </a:lnTo>
                  <a:lnTo>
                    <a:pt x="860" y="504"/>
                  </a:lnTo>
                  <a:lnTo>
                    <a:pt x="844" y="498"/>
                  </a:lnTo>
                  <a:lnTo>
                    <a:pt x="822" y="492"/>
                  </a:lnTo>
                  <a:lnTo>
                    <a:pt x="798" y="492"/>
                  </a:lnTo>
                  <a:lnTo>
                    <a:pt x="790" y="486"/>
                  </a:lnTo>
                  <a:lnTo>
                    <a:pt x="776" y="492"/>
                  </a:lnTo>
                  <a:lnTo>
                    <a:pt x="752" y="504"/>
                  </a:lnTo>
                  <a:lnTo>
                    <a:pt x="730" y="514"/>
                  </a:lnTo>
                  <a:lnTo>
                    <a:pt x="714" y="508"/>
                  </a:lnTo>
                  <a:lnTo>
                    <a:pt x="730" y="504"/>
                  </a:lnTo>
                  <a:lnTo>
                    <a:pt x="708" y="504"/>
                  </a:lnTo>
                  <a:lnTo>
                    <a:pt x="684" y="508"/>
                  </a:lnTo>
                  <a:lnTo>
                    <a:pt x="668" y="498"/>
                  </a:lnTo>
                  <a:lnTo>
                    <a:pt x="668" y="468"/>
                  </a:lnTo>
                  <a:lnTo>
                    <a:pt x="654" y="462"/>
                  </a:lnTo>
                  <a:lnTo>
                    <a:pt x="638" y="458"/>
                  </a:lnTo>
                  <a:lnTo>
                    <a:pt x="608" y="468"/>
                  </a:lnTo>
                  <a:lnTo>
                    <a:pt x="616" y="452"/>
                  </a:lnTo>
                  <a:lnTo>
                    <a:pt x="616" y="434"/>
                  </a:lnTo>
                  <a:lnTo>
                    <a:pt x="624" y="418"/>
                  </a:lnTo>
                  <a:lnTo>
                    <a:pt x="600" y="424"/>
                  </a:lnTo>
                  <a:lnTo>
                    <a:pt x="586" y="434"/>
                  </a:lnTo>
                  <a:lnTo>
                    <a:pt x="570" y="446"/>
                  </a:lnTo>
                  <a:lnTo>
                    <a:pt x="546" y="440"/>
                  </a:lnTo>
                  <a:lnTo>
                    <a:pt x="524" y="430"/>
                  </a:lnTo>
                  <a:lnTo>
                    <a:pt x="516" y="412"/>
                  </a:lnTo>
                  <a:lnTo>
                    <a:pt x="524" y="394"/>
                  </a:lnTo>
                  <a:lnTo>
                    <a:pt x="516" y="382"/>
                  </a:lnTo>
                  <a:lnTo>
                    <a:pt x="540" y="372"/>
                  </a:lnTo>
                  <a:lnTo>
                    <a:pt x="554" y="366"/>
                  </a:lnTo>
                  <a:lnTo>
                    <a:pt x="578" y="360"/>
                  </a:lnTo>
                  <a:lnTo>
                    <a:pt x="592" y="366"/>
                  </a:lnTo>
                  <a:lnTo>
                    <a:pt x="616" y="360"/>
                  </a:lnTo>
                  <a:lnTo>
                    <a:pt x="654" y="366"/>
                  </a:lnTo>
                  <a:lnTo>
                    <a:pt x="668" y="366"/>
                  </a:lnTo>
                  <a:lnTo>
                    <a:pt x="668" y="378"/>
                  </a:lnTo>
                  <a:lnTo>
                    <a:pt x="684" y="388"/>
                  </a:lnTo>
                  <a:lnTo>
                    <a:pt x="700" y="400"/>
                  </a:lnTo>
                  <a:lnTo>
                    <a:pt x="700" y="382"/>
                  </a:lnTo>
                  <a:lnTo>
                    <a:pt x="692" y="372"/>
                  </a:lnTo>
                  <a:lnTo>
                    <a:pt x="684" y="360"/>
                  </a:lnTo>
                  <a:lnTo>
                    <a:pt x="700" y="354"/>
                  </a:lnTo>
                  <a:lnTo>
                    <a:pt x="714" y="338"/>
                  </a:lnTo>
                  <a:lnTo>
                    <a:pt x="738" y="326"/>
                  </a:lnTo>
                  <a:lnTo>
                    <a:pt x="744" y="314"/>
                  </a:lnTo>
                  <a:lnTo>
                    <a:pt x="730" y="302"/>
                  </a:lnTo>
                  <a:lnTo>
                    <a:pt x="744" y="290"/>
                  </a:lnTo>
                  <a:lnTo>
                    <a:pt x="752" y="302"/>
                  </a:lnTo>
                  <a:lnTo>
                    <a:pt x="776" y="280"/>
                  </a:lnTo>
                  <a:lnTo>
                    <a:pt x="790" y="274"/>
                  </a:lnTo>
                  <a:lnTo>
                    <a:pt x="806" y="268"/>
                  </a:lnTo>
                  <a:lnTo>
                    <a:pt x="806" y="256"/>
                  </a:lnTo>
                  <a:lnTo>
                    <a:pt x="836" y="246"/>
                  </a:lnTo>
                  <a:lnTo>
                    <a:pt x="860" y="240"/>
                  </a:lnTo>
                  <a:lnTo>
                    <a:pt x="852" y="252"/>
                  </a:lnTo>
                  <a:lnTo>
                    <a:pt x="874" y="252"/>
                  </a:lnTo>
                  <a:lnTo>
                    <a:pt x="898" y="240"/>
                  </a:lnTo>
                  <a:lnTo>
                    <a:pt x="874" y="234"/>
                  </a:lnTo>
                  <a:lnTo>
                    <a:pt x="866" y="216"/>
                  </a:lnTo>
                  <a:lnTo>
                    <a:pt x="866" y="206"/>
                  </a:lnTo>
                  <a:lnTo>
                    <a:pt x="844" y="210"/>
                  </a:lnTo>
                  <a:lnTo>
                    <a:pt x="782" y="228"/>
                  </a:lnTo>
                  <a:lnTo>
                    <a:pt x="828" y="210"/>
                  </a:lnTo>
                  <a:lnTo>
                    <a:pt x="852" y="200"/>
                  </a:lnTo>
                  <a:lnTo>
                    <a:pt x="874" y="200"/>
                  </a:lnTo>
                  <a:lnTo>
                    <a:pt x="904" y="206"/>
                  </a:lnTo>
                  <a:lnTo>
                    <a:pt x="912" y="210"/>
                  </a:lnTo>
                  <a:lnTo>
                    <a:pt x="928" y="206"/>
                  </a:lnTo>
                  <a:lnTo>
                    <a:pt x="942" y="194"/>
                  </a:lnTo>
                  <a:lnTo>
                    <a:pt x="964" y="194"/>
                  </a:lnTo>
                  <a:lnTo>
                    <a:pt x="964" y="182"/>
                  </a:lnTo>
                  <a:lnTo>
                    <a:pt x="950" y="176"/>
                  </a:lnTo>
                  <a:lnTo>
                    <a:pt x="928" y="188"/>
                  </a:lnTo>
                  <a:lnTo>
                    <a:pt x="934" y="176"/>
                  </a:lnTo>
                  <a:lnTo>
                    <a:pt x="928" y="166"/>
                  </a:lnTo>
                  <a:lnTo>
                    <a:pt x="920" y="148"/>
                  </a:lnTo>
                  <a:lnTo>
                    <a:pt x="912" y="130"/>
                  </a:lnTo>
                  <a:lnTo>
                    <a:pt x="890" y="120"/>
                  </a:lnTo>
                  <a:lnTo>
                    <a:pt x="874" y="130"/>
                  </a:lnTo>
                  <a:lnTo>
                    <a:pt x="866" y="148"/>
                  </a:lnTo>
                  <a:lnTo>
                    <a:pt x="852" y="142"/>
                  </a:lnTo>
                  <a:lnTo>
                    <a:pt x="852" y="126"/>
                  </a:lnTo>
                  <a:lnTo>
                    <a:pt x="836" y="108"/>
                  </a:lnTo>
                  <a:lnTo>
                    <a:pt x="806" y="102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68" y="102"/>
                  </a:lnTo>
                  <a:lnTo>
                    <a:pt x="768" y="120"/>
                  </a:lnTo>
                  <a:lnTo>
                    <a:pt x="776" y="148"/>
                  </a:lnTo>
                  <a:lnTo>
                    <a:pt x="752" y="160"/>
                  </a:lnTo>
                  <a:lnTo>
                    <a:pt x="738" y="160"/>
                  </a:lnTo>
                  <a:lnTo>
                    <a:pt x="744" y="182"/>
                  </a:lnTo>
                  <a:lnTo>
                    <a:pt x="730" y="200"/>
                  </a:lnTo>
                  <a:lnTo>
                    <a:pt x="714" y="188"/>
                  </a:lnTo>
                  <a:lnTo>
                    <a:pt x="714" y="176"/>
                  </a:lnTo>
                  <a:lnTo>
                    <a:pt x="708" y="160"/>
                  </a:lnTo>
                  <a:lnTo>
                    <a:pt x="692" y="160"/>
                  </a:lnTo>
                  <a:lnTo>
                    <a:pt x="668" y="154"/>
                  </a:lnTo>
                  <a:lnTo>
                    <a:pt x="660" y="148"/>
                  </a:lnTo>
                  <a:lnTo>
                    <a:pt x="646" y="142"/>
                  </a:lnTo>
                  <a:lnTo>
                    <a:pt x="624" y="142"/>
                  </a:lnTo>
                  <a:lnTo>
                    <a:pt x="608" y="130"/>
                  </a:lnTo>
                  <a:lnTo>
                    <a:pt x="608" y="114"/>
                  </a:lnTo>
                  <a:lnTo>
                    <a:pt x="632" y="102"/>
                  </a:lnTo>
                  <a:lnTo>
                    <a:pt x="654" y="90"/>
                  </a:lnTo>
                  <a:lnTo>
                    <a:pt x="638" y="90"/>
                  </a:lnTo>
                  <a:lnTo>
                    <a:pt x="660" y="80"/>
                  </a:lnTo>
                  <a:lnTo>
                    <a:pt x="684" y="86"/>
                  </a:lnTo>
                  <a:lnTo>
                    <a:pt x="676" y="74"/>
                  </a:lnTo>
                  <a:lnTo>
                    <a:pt x="660" y="62"/>
                  </a:lnTo>
                  <a:lnTo>
                    <a:pt x="692" y="62"/>
                  </a:lnTo>
                  <a:lnTo>
                    <a:pt x="700" y="50"/>
                  </a:lnTo>
                  <a:lnTo>
                    <a:pt x="692" y="44"/>
                  </a:lnTo>
                  <a:lnTo>
                    <a:pt x="684" y="50"/>
                  </a:lnTo>
                  <a:lnTo>
                    <a:pt x="684" y="16"/>
                  </a:lnTo>
                  <a:lnTo>
                    <a:pt x="646" y="0"/>
                  </a:lnTo>
                  <a:lnTo>
                    <a:pt x="660" y="28"/>
                  </a:lnTo>
                  <a:lnTo>
                    <a:pt x="616" y="34"/>
                  </a:lnTo>
                  <a:lnTo>
                    <a:pt x="562" y="34"/>
                  </a:lnTo>
                  <a:lnTo>
                    <a:pt x="510" y="44"/>
                  </a:lnTo>
                  <a:lnTo>
                    <a:pt x="464" y="28"/>
                  </a:lnTo>
                  <a:lnTo>
                    <a:pt x="418" y="28"/>
                  </a:lnTo>
                  <a:lnTo>
                    <a:pt x="364" y="22"/>
                  </a:lnTo>
                  <a:lnTo>
                    <a:pt x="320" y="22"/>
                  </a:lnTo>
                  <a:lnTo>
                    <a:pt x="274" y="38"/>
                  </a:lnTo>
                  <a:lnTo>
                    <a:pt x="228" y="28"/>
                  </a:lnTo>
                  <a:lnTo>
                    <a:pt x="182" y="28"/>
                  </a:lnTo>
                  <a:lnTo>
                    <a:pt x="136" y="16"/>
                  </a:lnTo>
                  <a:lnTo>
                    <a:pt x="92" y="16"/>
                  </a:lnTo>
                  <a:lnTo>
                    <a:pt x="52" y="28"/>
                  </a:lnTo>
                  <a:lnTo>
                    <a:pt x="8" y="38"/>
                  </a:lnTo>
                  <a:lnTo>
                    <a:pt x="52" y="56"/>
                  </a:lnTo>
                  <a:lnTo>
                    <a:pt x="0" y="62"/>
                  </a:lnTo>
                  <a:lnTo>
                    <a:pt x="30" y="86"/>
                  </a:lnTo>
                  <a:lnTo>
                    <a:pt x="8" y="120"/>
                  </a:lnTo>
                  <a:lnTo>
                    <a:pt x="22" y="154"/>
                  </a:lnTo>
                  <a:lnTo>
                    <a:pt x="68" y="130"/>
                  </a:lnTo>
                  <a:lnTo>
                    <a:pt x="114" y="126"/>
                  </a:lnTo>
                  <a:lnTo>
                    <a:pt x="160" y="120"/>
                  </a:lnTo>
                  <a:lnTo>
                    <a:pt x="206" y="136"/>
                  </a:lnTo>
                  <a:lnTo>
                    <a:pt x="242" y="160"/>
                  </a:lnTo>
                  <a:lnTo>
                    <a:pt x="274" y="188"/>
                  </a:lnTo>
                  <a:lnTo>
                    <a:pt x="296" y="222"/>
                  </a:lnTo>
                  <a:lnTo>
                    <a:pt x="296" y="262"/>
                  </a:lnTo>
                  <a:lnTo>
                    <a:pt x="282" y="298"/>
                  </a:lnTo>
                  <a:lnTo>
                    <a:pt x="304" y="326"/>
                  </a:lnTo>
                  <a:lnTo>
                    <a:pt x="342" y="360"/>
                  </a:lnTo>
                  <a:lnTo>
                    <a:pt x="372" y="388"/>
                  </a:lnTo>
                  <a:lnTo>
                    <a:pt x="394" y="424"/>
                  </a:lnTo>
                  <a:lnTo>
                    <a:pt x="380" y="388"/>
                  </a:lnTo>
                  <a:lnTo>
                    <a:pt x="364" y="354"/>
                  </a:lnTo>
                  <a:lnTo>
                    <a:pt x="394" y="382"/>
                  </a:lnTo>
                  <a:lnTo>
                    <a:pt x="426" y="412"/>
                  </a:lnTo>
                  <a:lnTo>
                    <a:pt x="448" y="440"/>
                  </a:lnTo>
                  <a:lnTo>
                    <a:pt x="486" y="458"/>
                  </a:lnTo>
                  <a:lnTo>
                    <a:pt x="540" y="468"/>
                  </a:lnTo>
                  <a:lnTo>
                    <a:pt x="592" y="474"/>
                  </a:lnTo>
                  <a:lnTo>
                    <a:pt x="632" y="492"/>
                  </a:lnTo>
                  <a:lnTo>
                    <a:pt x="660" y="520"/>
                  </a:lnTo>
                  <a:lnTo>
                    <a:pt x="714" y="520"/>
                  </a:lnTo>
                  <a:lnTo>
                    <a:pt x="714" y="554"/>
                  </a:lnTo>
                  <a:lnTo>
                    <a:pt x="692" y="584"/>
                  </a:lnTo>
                  <a:lnTo>
                    <a:pt x="692" y="618"/>
                  </a:lnTo>
                  <a:lnTo>
                    <a:pt x="714" y="646"/>
                  </a:lnTo>
                  <a:lnTo>
                    <a:pt x="752" y="682"/>
                  </a:lnTo>
                  <a:lnTo>
                    <a:pt x="790" y="704"/>
                  </a:lnTo>
                  <a:lnTo>
                    <a:pt x="814" y="744"/>
                  </a:lnTo>
                  <a:lnTo>
                    <a:pt x="798" y="784"/>
                  </a:lnTo>
                  <a:lnTo>
                    <a:pt x="806" y="824"/>
                  </a:lnTo>
                  <a:lnTo>
                    <a:pt x="806" y="864"/>
                  </a:lnTo>
                  <a:lnTo>
                    <a:pt x="814" y="904"/>
                  </a:lnTo>
                  <a:lnTo>
                    <a:pt x="814" y="944"/>
                  </a:lnTo>
                  <a:lnTo>
                    <a:pt x="844" y="974"/>
                  </a:lnTo>
                  <a:lnTo>
                    <a:pt x="874" y="996"/>
                  </a:lnTo>
                  <a:lnTo>
                    <a:pt x="920" y="996"/>
                  </a:lnTo>
                  <a:lnTo>
                    <a:pt x="920" y="990"/>
                  </a:lnTo>
                  <a:lnTo>
                    <a:pt x="898" y="984"/>
                  </a:lnTo>
                  <a:lnTo>
                    <a:pt x="898" y="974"/>
                  </a:lnTo>
                  <a:lnTo>
                    <a:pt x="882" y="978"/>
                  </a:lnTo>
                  <a:lnTo>
                    <a:pt x="860" y="978"/>
                  </a:lnTo>
                  <a:lnTo>
                    <a:pt x="874" y="968"/>
                  </a:lnTo>
                  <a:lnTo>
                    <a:pt x="890" y="968"/>
                  </a:lnTo>
                  <a:lnTo>
                    <a:pt x="874" y="950"/>
                  </a:lnTo>
                  <a:lnTo>
                    <a:pt x="890" y="938"/>
                  </a:lnTo>
                  <a:lnTo>
                    <a:pt x="898" y="928"/>
                  </a:lnTo>
                  <a:lnTo>
                    <a:pt x="898" y="922"/>
                  </a:lnTo>
                  <a:lnTo>
                    <a:pt x="882" y="916"/>
                  </a:lnTo>
                  <a:lnTo>
                    <a:pt x="866" y="922"/>
                  </a:lnTo>
                  <a:lnTo>
                    <a:pt x="882" y="904"/>
                  </a:lnTo>
                  <a:lnTo>
                    <a:pt x="898" y="894"/>
                  </a:lnTo>
                  <a:lnTo>
                    <a:pt x="904" y="882"/>
                  </a:lnTo>
                  <a:lnTo>
                    <a:pt x="890" y="888"/>
                  </a:lnTo>
                  <a:lnTo>
                    <a:pt x="882" y="876"/>
                  </a:lnTo>
                  <a:lnTo>
                    <a:pt x="898" y="870"/>
                  </a:lnTo>
                  <a:lnTo>
                    <a:pt x="904" y="876"/>
                  </a:lnTo>
                  <a:lnTo>
                    <a:pt x="904" y="870"/>
                  </a:lnTo>
                  <a:lnTo>
                    <a:pt x="912" y="858"/>
                  </a:lnTo>
                  <a:lnTo>
                    <a:pt x="934" y="852"/>
                  </a:lnTo>
                  <a:lnTo>
                    <a:pt x="958" y="848"/>
                  </a:lnTo>
                  <a:lnTo>
                    <a:pt x="958" y="824"/>
                  </a:lnTo>
                  <a:lnTo>
                    <a:pt x="934" y="812"/>
                  </a:lnTo>
                  <a:lnTo>
                    <a:pt x="928" y="802"/>
                  </a:lnTo>
                  <a:lnTo>
                    <a:pt x="942" y="806"/>
                  </a:lnTo>
                  <a:lnTo>
                    <a:pt x="964" y="818"/>
                  </a:lnTo>
                  <a:lnTo>
                    <a:pt x="980" y="824"/>
                  </a:lnTo>
                  <a:lnTo>
                    <a:pt x="988" y="812"/>
                  </a:lnTo>
                  <a:lnTo>
                    <a:pt x="1004" y="796"/>
                  </a:lnTo>
                  <a:lnTo>
                    <a:pt x="1010" y="778"/>
                  </a:lnTo>
                  <a:lnTo>
                    <a:pt x="1026" y="778"/>
                  </a:lnTo>
                  <a:lnTo>
                    <a:pt x="1026" y="768"/>
                  </a:lnTo>
                  <a:lnTo>
                    <a:pt x="1034" y="750"/>
                  </a:lnTo>
                  <a:lnTo>
                    <a:pt x="1056" y="744"/>
                  </a:lnTo>
                  <a:lnTo>
                    <a:pt x="1080" y="732"/>
                  </a:lnTo>
                  <a:lnTo>
                    <a:pt x="1094" y="732"/>
                  </a:lnTo>
                  <a:lnTo>
                    <a:pt x="1102" y="720"/>
                  </a:lnTo>
                  <a:lnTo>
                    <a:pt x="1110" y="710"/>
                  </a:lnTo>
                  <a:lnTo>
                    <a:pt x="1110" y="670"/>
                  </a:lnTo>
                  <a:lnTo>
                    <a:pt x="1126" y="652"/>
                  </a:lnTo>
                  <a:lnTo>
                    <a:pt x="1148" y="640"/>
                  </a:lnTo>
                  <a:lnTo>
                    <a:pt x="1156" y="630"/>
                  </a:lnTo>
                  <a:lnTo>
                    <a:pt x="1156" y="612"/>
                  </a:lnTo>
                  <a:lnTo>
                    <a:pt x="1162" y="596"/>
                  </a:lnTo>
                  <a:lnTo>
                    <a:pt x="1140" y="606"/>
                  </a:lnTo>
                  <a:lnTo>
                    <a:pt x="1126" y="59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5" name="Freeform 60"/>
            <p:cNvSpPr>
              <a:spLocks noChangeArrowheads="1"/>
            </p:cNvSpPr>
            <p:nvPr/>
          </p:nvSpPr>
          <p:spPr bwMode="auto">
            <a:xfrm>
              <a:off x="3159366" y="935364"/>
              <a:ext cx="152800" cy="299888"/>
            </a:xfrm>
            <a:custGeom>
              <a:avLst/>
              <a:gdLst>
                <a:gd name="T0" fmla="*/ 2147483647 w 68"/>
                <a:gd name="T1" fmla="*/ 2147483647 h 84"/>
                <a:gd name="T2" fmla="*/ 2147483647 w 68"/>
                <a:gd name="T3" fmla="*/ 2147483647 h 84"/>
                <a:gd name="T4" fmla="*/ 2147483647 w 68"/>
                <a:gd name="T5" fmla="*/ 2147483647 h 84"/>
                <a:gd name="T6" fmla="*/ 2147483647 w 68"/>
                <a:gd name="T7" fmla="*/ 2147483647 h 84"/>
                <a:gd name="T8" fmla="*/ 2147483647 w 68"/>
                <a:gd name="T9" fmla="*/ 2147483647 h 84"/>
                <a:gd name="T10" fmla="*/ 2147483647 w 68"/>
                <a:gd name="T11" fmla="*/ 2147483647 h 84"/>
                <a:gd name="T12" fmla="*/ 2147483647 w 68"/>
                <a:gd name="T13" fmla="*/ 2147483647 h 84"/>
                <a:gd name="T14" fmla="*/ 2147483647 w 68"/>
                <a:gd name="T15" fmla="*/ 2147483647 h 84"/>
                <a:gd name="T16" fmla="*/ 2147483647 w 68"/>
                <a:gd name="T17" fmla="*/ 2147483647 h 84"/>
                <a:gd name="T18" fmla="*/ 2147483647 w 68"/>
                <a:gd name="T19" fmla="*/ 2147483647 h 84"/>
                <a:gd name="T20" fmla="*/ 2147483647 w 68"/>
                <a:gd name="T21" fmla="*/ 2147483647 h 84"/>
                <a:gd name="T22" fmla="*/ 2147483647 w 68"/>
                <a:gd name="T23" fmla="*/ 2147483647 h 84"/>
                <a:gd name="T24" fmla="*/ 2147483647 w 68"/>
                <a:gd name="T25" fmla="*/ 2147483647 h 84"/>
                <a:gd name="T26" fmla="*/ 2147483647 w 68"/>
                <a:gd name="T27" fmla="*/ 2147483647 h 84"/>
                <a:gd name="T28" fmla="*/ 2147483647 w 68"/>
                <a:gd name="T29" fmla="*/ 2147483647 h 84"/>
                <a:gd name="T30" fmla="*/ 2147483647 w 68"/>
                <a:gd name="T31" fmla="*/ 2147483647 h 84"/>
                <a:gd name="T32" fmla="*/ 2147483647 w 68"/>
                <a:gd name="T33" fmla="*/ 2147483647 h 84"/>
                <a:gd name="T34" fmla="*/ 2147483647 w 68"/>
                <a:gd name="T35" fmla="*/ 2147483647 h 84"/>
                <a:gd name="T36" fmla="*/ 2147483647 w 68"/>
                <a:gd name="T37" fmla="*/ 2147483647 h 84"/>
                <a:gd name="T38" fmla="*/ 2147483647 w 68"/>
                <a:gd name="T39" fmla="*/ 2147483647 h 84"/>
                <a:gd name="T40" fmla="*/ 2147483647 w 68"/>
                <a:gd name="T41" fmla="*/ 0 h 84"/>
                <a:gd name="T42" fmla="*/ 2147483647 w 68"/>
                <a:gd name="T43" fmla="*/ 2147483647 h 84"/>
                <a:gd name="T44" fmla="*/ 0 w 68"/>
                <a:gd name="T45" fmla="*/ 2147483647 h 84"/>
                <a:gd name="T46" fmla="*/ 2147483647 w 68"/>
                <a:gd name="T47" fmla="*/ 2147483647 h 84"/>
                <a:gd name="T48" fmla="*/ 2147483647 w 68"/>
                <a:gd name="T49" fmla="*/ 2147483647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84"/>
                <a:gd name="T77" fmla="*/ 68 w 68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84">
                  <a:moveTo>
                    <a:pt x="30" y="42"/>
                  </a:moveTo>
                  <a:lnTo>
                    <a:pt x="40" y="54"/>
                  </a:lnTo>
                  <a:lnTo>
                    <a:pt x="24" y="60"/>
                  </a:lnTo>
                  <a:lnTo>
                    <a:pt x="16" y="70"/>
                  </a:lnTo>
                  <a:lnTo>
                    <a:pt x="40" y="70"/>
                  </a:lnTo>
                  <a:lnTo>
                    <a:pt x="24" y="76"/>
                  </a:lnTo>
                  <a:lnTo>
                    <a:pt x="46" y="70"/>
                  </a:lnTo>
                  <a:lnTo>
                    <a:pt x="30" y="76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8" y="84"/>
                  </a:lnTo>
                  <a:lnTo>
                    <a:pt x="34" y="82"/>
                  </a:lnTo>
                  <a:lnTo>
                    <a:pt x="30" y="80"/>
                  </a:lnTo>
                  <a:lnTo>
                    <a:pt x="54" y="76"/>
                  </a:lnTo>
                  <a:lnTo>
                    <a:pt x="62" y="76"/>
                  </a:lnTo>
                  <a:lnTo>
                    <a:pt x="68" y="60"/>
                  </a:lnTo>
                  <a:lnTo>
                    <a:pt x="54" y="42"/>
                  </a:lnTo>
                  <a:lnTo>
                    <a:pt x="30" y="30"/>
                  </a:lnTo>
                  <a:lnTo>
                    <a:pt x="30" y="14"/>
                  </a:lnTo>
                  <a:lnTo>
                    <a:pt x="16" y="14"/>
                  </a:lnTo>
                  <a:lnTo>
                    <a:pt x="2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36"/>
                  </a:lnTo>
                  <a:lnTo>
                    <a:pt x="30" y="4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" name="Freeform 61"/>
            <p:cNvSpPr>
              <a:spLocks noChangeArrowheads="1"/>
            </p:cNvSpPr>
            <p:nvPr/>
          </p:nvSpPr>
          <p:spPr bwMode="auto">
            <a:xfrm>
              <a:off x="3298683" y="1163850"/>
              <a:ext cx="31459" cy="42841"/>
            </a:xfrm>
            <a:custGeom>
              <a:avLst/>
              <a:gdLst>
                <a:gd name="T0" fmla="*/ 2147483647 w 14"/>
                <a:gd name="T1" fmla="*/ 0 h 12"/>
                <a:gd name="T2" fmla="*/ 0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2"/>
                <a:gd name="T14" fmla="*/ 14 w 1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2">
                  <a:moveTo>
                    <a:pt x="14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7" name="Freeform 62"/>
            <p:cNvSpPr>
              <a:spLocks noChangeArrowheads="1"/>
            </p:cNvSpPr>
            <p:nvPr/>
          </p:nvSpPr>
          <p:spPr bwMode="auto">
            <a:xfrm>
              <a:off x="6678261" y="2677571"/>
              <a:ext cx="17976" cy="14280"/>
            </a:xfrm>
            <a:custGeom>
              <a:avLst/>
              <a:gdLst>
                <a:gd name="T0" fmla="*/ 0 w 8"/>
                <a:gd name="T1" fmla="*/ 0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8" name="Freeform 63"/>
            <p:cNvSpPr>
              <a:spLocks noChangeArrowheads="1"/>
            </p:cNvSpPr>
            <p:nvPr/>
          </p:nvSpPr>
          <p:spPr bwMode="auto">
            <a:xfrm>
              <a:off x="5891791" y="2691852"/>
              <a:ext cx="1096565" cy="721159"/>
            </a:xfrm>
            <a:custGeom>
              <a:avLst/>
              <a:gdLst>
                <a:gd name="T0" fmla="*/ 2147483647 w 488"/>
                <a:gd name="T1" fmla="*/ 2147483647 h 202"/>
                <a:gd name="T2" fmla="*/ 2147483647 w 488"/>
                <a:gd name="T3" fmla="*/ 2147483647 h 202"/>
                <a:gd name="T4" fmla="*/ 2147483647 w 488"/>
                <a:gd name="T5" fmla="*/ 2147483647 h 202"/>
                <a:gd name="T6" fmla="*/ 2147483647 w 488"/>
                <a:gd name="T7" fmla="*/ 2147483647 h 202"/>
                <a:gd name="T8" fmla="*/ 2147483647 w 488"/>
                <a:gd name="T9" fmla="*/ 2147483647 h 202"/>
                <a:gd name="T10" fmla="*/ 2147483647 w 488"/>
                <a:gd name="T11" fmla="*/ 2147483647 h 202"/>
                <a:gd name="T12" fmla="*/ 2147483647 w 488"/>
                <a:gd name="T13" fmla="*/ 2147483647 h 202"/>
                <a:gd name="T14" fmla="*/ 2147483647 w 488"/>
                <a:gd name="T15" fmla="*/ 0 h 202"/>
                <a:gd name="T16" fmla="*/ 2147483647 w 488"/>
                <a:gd name="T17" fmla="*/ 2147483647 h 202"/>
                <a:gd name="T18" fmla="*/ 2147483647 w 488"/>
                <a:gd name="T19" fmla="*/ 2147483647 h 202"/>
                <a:gd name="T20" fmla="*/ 2147483647 w 488"/>
                <a:gd name="T21" fmla="*/ 2147483647 h 202"/>
                <a:gd name="T22" fmla="*/ 2147483647 w 488"/>
                <a:gd name="T23" fmla="*/ 2147483647 h 202"/>
                <a:gd name="T24" fmla="*/ 2147483647 w 488"/>
                <a:gd name="T25" fmla="*/ 2147483647 h 202"/>
                <a:gd name="T26" fmla="*/ 2147483647 w 488"/>
                <a:gd name="T27" fmla="*/ 2147483647 h 202"/>
                <a:gd name="T28" fmla="*/ 2147483647 w 488"/>
                <a:gd name="T29" fmla="*/ 2147483647 h 202"/>
                <a:gd name="T30" fmla="*/ 2147483647 w 488"/>
                <a:gd name="T31" fmla="*/ 2147483647 h 202"/>
                <a:gd name="T32" fmla="*/ 2147483647 w 488"/>
                <a:gd name="T33" fmla="*/ 2147483647 h 202"/>
                <a:gd name="T34" fmla="*/ 2147483647 w 488"/>
                <a:gd name="T35" fmla="*/ 2147483647 h 202"/>
                <a:gd name="T36" fmla="*/ 2147483647 w 488"/>
                <a:gd name="T37" fmla="*/ 2147483647 h 202"/>
                <a:gd name="T38" fmla="*/ 2147483647 w 488"/>
                <a:gd name="T39" fmla="*/ 2147483647 h 202"/>
                <a:gd name="T40" fmla="*/ 2147483647 w 488"/>
                <a:gd name="T41" fmla="*/ 2147483647 h 202"/>
                <a:gd name="T42" fmla="*/ 2147483647 w 488"/>
                <a:gd name="T43" fmla="*/ 2147483647 h 202"/>
                <a:gd name="T44" fmla="*/ 2147483647 w 488"/>
                <a:gd name="T45" fmla="*/ 2147483647 h 202"/>
                <a:gd name="T46" fmla="*/ 2147483647 w 488"/>
                <a:gd name="T47" fmla="*/ 2147483647 h 202"/>
                <a:gd name="T48" fmla="*/ 2147483647 w 488"/>
                <a:gd name="T49" fmla="*/ 2147483647 h 202"/>
                <a:gd name="T50" fmla="*/ 2147483647 w 488"/>
                <a:gd name="T51" fmla="*/ 2147483647 h 202"/>
                <a:gd name="T52" fmla="*/ 2147483647 w 488"/>
                <a:gd name="T53" fmla="*/ 2147483647 h 202"/>
                <a:gd name="T54" fmla="*/ 2147483647 w 488"/>
                <a:gd name="T55" fmla="*/ 2147483647 h 202"/>
                <a:gd name="T56" fmla="*/ 2147483647 w 488"/>
                <a:gd name="T57" fmla="*/ 2147483647 h 202"/>
                <a:gd name="T58" fmla="*/ 2147483647 w 488"/>
                <a:gd name="T59" fmla="*/ 2147483647 h 202"/>
                <a:gd name="T60" fmla="*/ 2147483647 w 488"/>
                <a:gd name="T61" fmla="*/ 2147483647 h 202"/>
                <a:gd name="T62" fmla="*/ 2147483647 w 488"/>
                <a:gd name="T63" fmla="*/ 2147483647 h 202"/>
                <a:gd name="T64" fmla="*/ 0 w 488"/>
                <a:gd name="T65" fmla="*/ 2147483647 h 202"/>
                <a:gd name="T66" fmla="*/ 2147483647 w 488"/>
                <a:gd name="T67" fmla="*/ 2147483647 h 202"/>
                <a:gd name="T68" fmla="*/ 2147483647 w 488"/>
                <a:gd name="T69" fmla="*/ 2147483647 h 202"/>
                <a:gd name="T70" fmla="*/ 2147483647 w 488"/>
                <a:gd name="T71" fmla="*/ 2147483647 h 202"/>
                <a:gd name="T72" fmla="*/ 2147483647 w 488"/>
                <a:gd name="T73" fmla="*/ 2147483647 h 202"/>
                <a:gd name="T74" fmla="*/ 2147483647 w 488"/>
                <a:gd name="T75" fmla="*/ 2147483647 h 202"/>
                <a:gd name="T76" fmla="*/ 2147483647 w 488"/>
                <a:gd name="T77" fmla="*/ 2147483647 h 202"/>
                <a:gd name="T78" fmla="*/ 2147483647 w 488"/>
                <a:gd name="T79" fmla="*/ 2147483647 h 202"/>
                <a:gd name="T80" fmla="*/ 2147483647 w 488"/>
                <a:gd name="T81" fmla="*/ 2147483647 h 202"/>
                <a:gd name="T82" fmla="*/ 2147483647 w 488"/>
                <a:gd name="T83" fmla="*/ 2147483647 h 202"/>
                <a:gd name="T84" fmla="*/ 2147483647 w 488"/>
                <a:gd name="T85" fmla="*/ 2147483647 h 202"/>
                <a:gd name="T86" fmla="*/ 2147483647 w 488"/>
                <a:gd name="T87" fmla="*/ 2147483647 h 202"/>
                <a:gd name="T88" fmla="*/ 2147483647 w 488"/>
                <a:gd name="T89" fmla="*/ 2147483647 h 202"/>
                <a:gd name="T90" fmla="*/ 2147483647 w 488"/>
                <a:gd name="T91" fmla="*/ 2147483647 h 202"/>
                <a:gd name="T92" fmla="*/ 2147483647 w 488"/>
                <a:gd name="T93" fmla="*/ 2147483647 h 202"/>
                <a:gd name="T94" fmla="*/ 2147483647 w 488"/>
                <a:gd name="T95" fmla="*/ 2147483647 h 202"/>
                <a:gd name="T96" fmla="*/ 2147483647 w 488"/>
                <a:gd name="T97" fmla="*/ 2147483647 h 202"/>
                <a:gd name="T98" fmla="*/ 2147483647 w 488"/>
                <a:gd name="T99" fmla="*/ 2147483647 h 202"/>
                <a:gd name="T100" fmla="*/ 2147483647 w 488"/>
                <a:gd name="T101" fmla="*/ 2147483647 h 202"/>
                <a:gd name="T102" fmla="*/ 2147483647 w 488"/>
                <a:gd name="T103" fmla="*/ 2147483647 h 202"/>
                <a:gd name="T104" fmla="*/ 2147483647 w 488"/>
                <a:gd name="T105" fmla="*/ 2147483647 h 202"/>
                <a:gd name="T106" fmla="*/ 2147483647 w 488"/>
                <a:gd name="T107" fmla="*/ 2147483647 h 202"/>
                <a:gd name="T108" fmla="*/ 2147483647 w 488"/>
                <a:gd name="T109" fmla="*/ 2147483647 h 202"/>
                <a:gd name="T110" fmla="*/ 2147483647 w 488"/>
                <a:gd name="T111" fmla="*/ 2147483647 h 202"/>
                <a:gd name="T112" fmla="*/ 2147483647 w 488"/>
                <a:gd name="T113" fmla="*/ 2147483647 h 202"/>
                <a:gd name="T114" fmla="*/ 2147483647 w 488"/>
                <a:gd name="T115" fmla="*/ 2147483647 h 202"/>
                <a:gd name="T116" fmla="*/ 2147483647 w 488"/>
                <a:gd name="T117" fmla="*/ 2147483647 h 202"/>
                <a:gd name="T118" fmla="*/ 2147483647 w 488"/>
                <a:gd name="T119" fmla="*/ 2147483647 h 2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8"/>
                <a:gd name="T181" fmla="*/ 0 h 202"/>
                <a:gd name="T182" fmla="*/ 488 w 488"/>
                <a:gd name="T183" fmla="*/ 202 h 2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8" h="202">
                  <a:moveTo>
                    <a:pt x="442" y="82"/>
                  </a:moveTo>
                  <a:lnTo>
                    <a:pt x="442" y="72"/>
                  </a:lnTo>
                  <a:lnTo>
                    <a:pt x="426" y="60"/>
                  </a:lnTo>
                  <a:lnTo>
                    <a:pt x="396" y="48"/>
                  </a:lnTo>
                  <a:lnTo>
                    <a:pt x="388" y="30"/>
                  </a:lnTo>
                  <a:lnTo>
                    <a:pt x="380" y="20"/>
                  </a:lnTo>
                  <a:lnTo>
                    <a:pt x="364" y="8"/>
                  </a:lnTo>
                  <a:lnTo>
                    <a:pt x="354" y="0"/>
                  </a:lnTo>
                  <a:lnTo>
                    <a:pt x="342" y="14"/>
                  </a:lnTo>
                  <a:lnTo>
                    <a:pt x="342" y="30"/>
                  </a:lnTo>
                  <a:lnTo>
                    <a:pt x="358" y="42"/>
                  </a:lnTo>
                  <a:lnTo>
                    <a:pt x="336" y="48"/>
                  </a:lnTo>
                  <a:lnTo>
                    <a:pt x="312" y="42"/>
                  </a:lnTo>
                  <a:lnTo>
                    <a:pt x="298" y="36"/>
                  </a:lnTo>
                  <a:lnTo>
                    <a:pt x="282" y="30"/>
                  </a:lnTo>
                  <a:lnTo>
                    <a:pt x="288" y="14"/>
                  </a:lnTo>
                  <a:lnTo>
                    <a:pt x="274" y="14"/>
                  </a:lnTo>
                  <a:lnTo>
                    <a:pt x="252" y="8"/>
                  </a:lnTo>
                  <a:lnTo>
                    <a:pt x="214" y="8"/>
                  </a:lnTo>
                  <a:lnTo>
                    <a:pt x="182" y="14"/>
                  </a:lnTo>
                  <a:lnTo>
                    <a:pt x="198" y="20"/>
                  </a:lnTo>
                  <a:lnTo>
                    <a:pt x="206" y="30"/>
                  </a:lnTo>
                  <a:lnTo>
                    <a:pt x="146" y="30"/>
                  </a:lnTo>
                  <a:lnTo>
                    <a:pt x="130" y="42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84" y="78"/>
                  </a:lnTo>
                  <a:lnTo>
                    <a:pt x="62" y="78"/>
                  </a:lnTo>
                  <a:lnTo>
                    <a:pt x="46" y="82"/>
                  </a:lnTo>
                  <a:lnTo>
                    <a:pt x="32" y="78"/>
                  </a:lnTo>
                  <a:lnTo>
                    <a:pt x="8" y="88"/>
                  </a:lnTo>
                  <a:lnTo>
                    <a:pt x="8" y="106"/>
                  </a:lnTo>
                  <a:lnTo>
                    <a:pt x="0" y="128"/>
                  </a:lnTo>
                  <a:lnTo>
                    <a:pt x="8" y="146"/>
                  </a:lnTo>
                  <a:lnTo>
                    <a:pt x="8" y="180"/>
                  </a:lnTo>
                  <a:lnTo>
                    <a:pt x="32" y="186"/>
                  </a:lnTo>
                  <a:lnTo>
                    <a:pt x="54" y="180"/>
                  </a:lnTo>
                  <a:lnTo>
                    <a:pt x="76" y="174"/>
                  </a:lnTo>
                  <a:lnTo>
                    <a:pt x="100" y="174"/>
                  </a:lnTo>
                  <a:lnTo>
                    <a:pt x="130" y="168"/>
                  </a:lnTo>
                  <a:lnTo>
                    <a:pt x="176" y="152"/>
                  </a:lnTo>
                  <a:lnTo>
                    <a:pt x="214" y="152"/>
                  </a:lnTo>
                  <a:lnTo>
                    <a:pt x="236" y="156"/>
                  </a:lnTo>
                  <a:lnTo>
                    <a:pt x="244" y="168"/>
                  </a:lnTo>
                  <a:lnTo>
                    <a:pt x="252" y="180"/>
                  </a:lnTo>
                  <a:lnTo>
                    <a:pt x="274" y="168"/>
                  </a:lnTo>
                  <a:lnTo>
                    <a:pt x="298" y="156"/>
                  </a:lnTo>
                  <a:lnTo>
                    <a:pt x="282" y="174"/>
                  </a:lnTo>
                  <a:lnTo>
                    <a:pt x="274" y="186"/>
                  </a:lnTo>
                  <a:lnTo>
                    <a:pt x="298" y="192"/>
                  </a:lnTo>
                  <a:lnTo>
                    <a:pt x="312" y="202"/>
                  </a:lnTo>
                  <a:lnTo>
                    <a:pt x="364" y="202"/>
                  </a:lnTo>
                  <a:lnTo>
                    <a:pt x="380" y="198"/>
                  </a:lnTo>
                  <a:lnTo>
                    <a:pt x="404" y="192"/>
                  </a:lnTo>
                  <a:lnTo>
                    <a:pt x="418" y="180"/>
                  </a:lnTo>
                  <a:lnTo>
                    <a:pt x="434" y="168"/>
                  </a:lnTo>
                  <a:lnTo>
                    <a:pt x="464" y="146"/>
                  </a:lnTo>
                  <a:lnTo>
                    <a:pt x="488" y="116"/>
                  </a:lnTo>
                  <a:lnTo>
                    <a:pt x="464" y="94"/>
                  </a:lnTo>
                  <a:lnTo>
                    <a:pt x="442" y="8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9" name="Freeform 64"/>
            <p:cNvSpPr>
              <a:spLocks noChangeArrowheads="1"/>
            </p:cNvSpPr>
            <p:nvPr/>
          </p:nvSpPr>
          <p:spPr bwMode="auto">
            <a:xfrm>
              <a:off x="4354801" y="2813235"/>
              <a:ext cx="152800" cy="357009"/>
            </a:xfrm>
            <a:custGeom>
              <a:avLst/>
              <a:gdLst>
                <a:gd name="T0" fmla="*/ 2147483647 w 68"/>
                <a:gd name="T1" fmla="*/ 2147483647 h 100"/>
                <a:gd name="T2" fmla="*/ 2147483647 w 68"/>
                <a:gd name="T3" fmla="*/ 2147483647 h 100"/>
                <a:gd name="T4" fmla="*/ 2147483647 w 68"/>
                <a:gd name="T5" fmla="*/ 2147483647 h 100"/>
                <a:gd name="T6" fmla="*/ 0 w 68"/>
                <a:gd name="T7" fmla="*/ 2147483647 h 100"/>
                <a:gd name="T8" fmla="*/ 0 w 68"/>
                <a:gd name="T9" fmla="*/ 2147483647 h 100"/>
                <a:gd name="T10" fmla="*/ 2147483647 w 68"/>
                <a:gd name="T11" fmla="*/ 2147483647 h 100"/>
                <a:gd name="T12" fmla="*/ 2147483647 w 68"/>
                <a:gd name="T13" fmla="*/ 2147483647 h 100"/>
                <a:gd name="T14" fmla="*/ 2147483647 w 68"/>
                <a:gd name="T15" fmla="*/ 2147483647 h 100"/>
                <a:gd name="T16" fmla="*/ 2147483647 w 68"/>
                <a:gd name="T17" fmla="*/ 2147483647 h 100"/>
                <a:gd name="T18" fmla="*/ 2147483647 w 68"/>
                <a:gd name="T19" fmla="*/ 2147483647 h 100"/>
                <a:gd name="T20" fmla="*/ 2147483647 w 68"/>
                <a:gd name="T21" fmla="*/ 2147483647 h 100"/>
                <a:gd name="T22" fmla="*/ 2147483647 w 68"/>
                <a:gd name="T23" fmla="*/ 0 h 100"/>
                <a:gd name="T24" fmla="*/ 2147483647 w 68"/>
                <a:gd name="T25" fmla="*/ 2147483647 h 100"/>
                <a:gd name="T26" fmla="*/ 2147483647 w 68"/>
                <a:gd name="T27" fmla="*/ 2147483647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100"/>
                <a:gd name="T44" fmla="*/ 68 w 68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100">
                  <a:moveTo>
                    <a:pt x="32" y="20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8" y="94"/>
                  </a:lnTo>
                  <a:lnTo>
                    <a:pt x="24" y="100"/>
                  </a:lnTo>
                  <a:lnTo>
                    <a:pt x="38" y="82"/>
                  </a:lnTo>
                  <a:lnTo>
                    <a:pt x="54" y="54"/>
                  </a:lnTo>
                  <a:lnTo>
                    <a:pt x="68" y="32"/>
                  </a:lnTo>
                  <a:lnTo>
                    <a:pt x="68" y="14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32" y="2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0" name="Freeform 65"/>
            <p:cNvSpPr>
              <a:spLocks noChangeArrowheads="1"/>
            </p:cNvSpPr>
            <p:nvPr/>
          </p:nvSpPr>
          <p:spPr bwMode="auto">
            <a:xfrm>
              <a:off x="4489625" y="2798954"/>
              <a:ext cx="17976" cy="14280"/>
            </a:xfrm>
            <a:custGeom>
              <a:avLst/>
              <a:gdLst>
                <a:gd name="T0" fmla="*/ 0 w 8"/>
                <a:gd name="T1" fmla="*/ 0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1" name="Freeform 66"/>
            <p:cNvSpPr>
              <a:spLocks noChangeArrowheads="1"/>
            </p:cNvSpPr>
            <p:nvPr/>
          </p:nvSpPr>
          <p:spPr bwMode="auto">
            <a:xfrm>
              <a:off x="2804322" y="671171"/>
              <a:ext cx="184258" cy="128523"/>
            </a:xfrm>
            <a:custGeom>
              <a:avLst/>
              <a:gdLst>
                <a:gd name="T0" fmla="*/ 2147483647 w 82"/>
                <a:gd name="T1" fmla="*/ 2147483647 h 36"/>
                <a:gd name="T2" fmla="*/ 2147483647 w 82"/>
                <a:gd name="T3" fmla="*/ 2147483647 h 36"/>
                <a:gd name="T4" fmla="*/ 2147483647 w 82"/>
                <a:gd name="T5" fmla="*/ 2147483647 h 36"/>
                <a:gd name="T6" fmla="*/ 2147483647 w 82"/>
                <a:gd name="T7" fmla="*/ 0 h 36"/>
                <a:gd name="T8" fmla="*/ 2147483647 w 82"/>
                <a:gd name="T9" fmla="*/ 0 h 36"/>
                <a:gd name="T10" fmla="*/ 2147483647 w 82"/>
                <a:gd name="T11" fmla="*/ 2147483647 h 36"/>
                <a:gd name="T12" fmla="*/ 2147483647 w 82"/>
                <a:gd name="T13" fmla="*/ 2147483647 h 36"/>
                <a:gd name="T14" fmla="*/ 2147483647 w 82"/>
                <a:gd name="T15" fmla="*/ 2147483647 h 36"/>
                <a:gd name="T16" fmla="*/ 2147483647 w 82"/>
                <a:gd name="T17" fmla="*/ 2147483647 h 36"/>
                <a:gd name="T18" fmla="*/ 0 w 82"/>
                <a:gd name="T19" fmla="*/ 2147483647 h 36"/>
                <a:gd name="T20" fmla="*/ 2147483647 w 82"/>
                <a:gd name="T21" fmla="*/ 2147483647 h 36"/>
                <a:gd name="T22" fmla="*/ 2147483647 w 82"/>
                <a:gd name="T23" fmla="*/ 2147483647 h 36"/>
                <a:gd name="T24" fmla="*/ 2147483647 w 82"/>
                <a:gd name="T25" fmla="*/ 2147483647 h 36"/>
                <a:gd name="T26" fmla="*/ 2147483647 w 82"/>
                <a:gd name="T27" fmla="*/ 2147483647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36"/>
                <a:gd name="T44" fmla="*/ 82 w 82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36">
                  <a:moveTo>
                    <a:pt x="74" y="30"/>
                  </a:moveTo>
                  <a:lnTo>
                    <a:pt x="82" y="18"/>
                  </a:lnTo>
                  <a:lnTo>
                    <a:pt x="74" y="6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60" y="6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30" y="6"/>
                  </a:lnTo>
                  <a:lnTo>
                    <a:pt x="0" y="6"/>
                  </a:lnTo>
                  <a:lnTo>
                    <a:pt x="14" y="24"/>
                  </a:lnTo>
                  <a:lnTo>
                    <a:pt x="30" y="36"/>
                  </a:lnTo>
                  <a:lnTo>
                    <a:pt x="52" y="30"/>
                  </a:lnTo>
                  <a:lnTo>
                    <a:pt x="74" y="3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2" name="Group 31"/>
          <p:cNvGrpSpPr>
            <a:grpSpLocks/>
          </p:cNvGrpSpPr>
          <p:nvPr/>
        </p:nvGrpSpPr>
        <p:grpSpPr bwMode="auto">
          <a:xfrm>
            <a:off x="155711" y="1850364"/>
            <a:ext cx="2599712" cy="1644737"/>
            <a:chOff x="-2" y="0"/>
            <a:chExt cx="1083" cy="762"/>
          </a:xfrm>
          <a:solidFill>
            <a:srgbClr val="0AB61A"/>
          </a:solidFill>
        </p:grpSpPr>
        <p:grpSp>
          <p:nvGrpSpPr>
            <p:cNvPr id="293" name="Group 32"/>
            <p:cNvGrpSpPr>
              <a:grpSpLocks/>
            </p:cNvGrpSpPr>
            <p:nvPr/>
          </p:nvGrpSpPr>
          <p:grpSpPr bwMode="auto">
            <a:xfrm>
              <a:off x="2" y="37"/>
              <a:ext cx="1079" cy="722"/>
              <a:chOff x="0" y="0"/>
              <a:chExt cx="1712976" cy="1146048"/>
            </a:xfrm>
            <a:grpFill/>
          </p:grpSpPr>
          <p:pic>
            <p:nvPicPr>
              <p:cNvPr id="295" name="Rektangel 3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712976" cy="11460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6" name="Text Box 34"/>
              <p:cNvSpPr txBox="1">
                <a:spLocks noChangeArrowheads="1"/>
              </p:cNvSpPr>
              <p:nvPr/>
            </p:nvSpPr>
            <p:spPr bwMode="auto">
              <a:xfrm>
                <a:off x="8255" y="5080"/>
                <a:ext cx="1700212" cy="11318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b="0" kern="0" smtClean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294" name="Rectangle 33"/>
            <p:cNvSpPr>
              <a:spLocks noChangeArrowheads="1"/>
            </p:cNvSpPr>
            <p:nvPr/>
          </p:nvSpPr>
          <p:spPr bwMode="auto">
            <a:xfrm>
              <a:off x="-2" y="0"/>
              <a:ext cx="1060" cy="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7" name="Group 36"/>
          <p:cNvGrpSpPr>
            <a:grpSpLocks/>
          </p:cNvGrpSpPr>
          <p:nvPr/>
        </p:nvGrpSpPr>
        <p:grpSpPr bwMode="auto">
          <a:xfrm>
            <a:off x="1989312" y="1850364"/>
            <a:ext cx="2590110" cy="1627469"/>
            <a:chOff x="0" y="0"/>
            <a:chExt cx="1079" cy="754"/>
          </a:xfrm>
          <a:solidFill>
            <a:srgbClr val="315283"/>
          </a:solidFill>
        </p:grpSpPr>
        <p:grpSp>
          <p:nvGrpSpPr>
            <p:cNvPr id="298" name="Group 37"/>
            <p:cNvGrpSpPr>
              <a:grpSpLocks/>
            </p:cNvGrpSpPr>
            <p:nvPr/>
          </p:nvGrpSpPr>
          <p:grpSpPr bwMode="auto">
            <a:xfrm>
              <a:off x="2" y="37"/>
              <a:ext cx="1079" cy="722"/>
              <a:chOff x="0" y="0"/>
              <a:chExt cx="1712976" cy="1146048"/>
            </a:xfrm>
            <a:grpFill/>
          </p:grpSpPr>
          <p:pic>
            <p:nvPicPr>
              <p:cNvPr id="300" name="Rektangel 3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712976" cy="11460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1" name="Text Box 39"/>
              <p:cNvSpPr txBox="1">
                <a:spLocks noChangeArrowheads="1"/>
              </p:cNvSpPr>
              <p:nvPr/>
            </p:nvSpPr>
            <p:spPr bwMode="auto">
              <a:xfrm>
                <a:off x="8255" y="5080"/>
                <a:ext cx="1700212" cy="11318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b="0" kern="0" smtClean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299" name="Rectangle 42"/>
            <p:cNvSpPr>
              <a:spLocks noChangeArrowheads="1"/>
            </p:cNvSpPr>
            <p:nvPr/>
          </p:nvSpPr>
          <p:spPr bwMode="auto">
            <a:xfrm>
              <a:off x="0" y="0"/>
              <a:ext cx="1058" cy="7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2" name="Group 41"/>
          <p:cNvGrpSpPr>
            <a:grpSpLocks/>
          </p:cNvGrpSpPr>
          <p:nvPr/>
        </p:nvGrpSpPr>
        <p:grpSpPr bwMode="auto">
          <a:xfrm>
            <a:off x="3819699" y="1850364"/>
            <a:ext cx="2590111" cy="1627469"/>
            <a:chOff x="0" y="0"/>
            <a:chExt cx="1079" cy="754"/>
          </a:xfrm>
          <a:solidFill>
            <a:srgbClr val="0AB61A"/>
          </a:solidFill>
        </p:grpSpPr>
        <p:grpSp>
          <p:nvGrpSpPr>
            <p:cNvPr id="303" name="Group 42"/>
            <p:cNvGrpSpPr>
              <a:grpSpLocks/>
            </p:cNvGrpSpPr>
            <p:nvPr/>
          </p:nvGrpSpPr>
          <p:grpSpPr bwMode="auto">
            <a:xfrm>
              <a:off x="5" y="37"/>
              <a:ext cx="1079" cy="722"/>
              <a:chOff x="0" y="0"/>
              <a:chExt cx="1712976" cy="1146048"/>
            </a:xfrm>
            <a:grpFill/>
          </p:grpSpPr>
          <p:pic>
            <p:nvPicPr>
              <p:cNvPr id="305" name="Rektangel 3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712976" cy="11460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6" name="Text Box 44"/>
              <p:cNvSpPr txBox="1">
                <a:spLocks noChangeArrowheads="1"/>
              </p:cNvSpPr>
              <p:nvPr/>
            </p:nvSpPr>
            <p:spPr bwMode="auto">
              <a:xfrm>
                <a:off x="3747" y="5080"/>
                <a:ext cx="1700213" cy="11318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b="0" kern="0" smtClean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304" name="Rectangle 47"/>
            <p:cNvSpPr>
              <a:spLocks noChangeArrowheads="1"/>
            </p:cNvSpPr>
            <p:nvPr/>
          </p:nvSpPr>
          <p:spPr bwMode="auto">
            <a:xfrm>
              <a:off x="0" y="0"/>
              <a:ext cx="1058" cy="7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7" name="Group 46"/>
          <p:cNvGrpSpPr>
            <a:grpSpLocks/>
          </p:cNvGrpSpPr>
          <p:nvPr/>
        </p:nvGrpSpPr>
        <p:grpSpPr bwMode="auto">
          <a:xfrm>
            <a:off x="5650087" y="1850364"/>
            <a:ext cx="2695626" cy="1638261"/>
            <a:chOff x="0" y="0"/>
            <a:chExt cx="1087" cy="759"/>
          </a:xfrm>
          <a:solidFill>
            <a:srgbClr val="315283"/>
          </a:solidFill>
        </p:grpSpPr>
        <p:grpSp>
          <p:nvGrpSpPr>
            <p:cNvPr id="308" name="Group 47"/>
            <p:cNvGrpSpPr>
              <a:grpSpLocks/>
            </p:cNvGrpSpPr>
            <p:nvPr/>
          </p:nvGrpSpPr>
          <p:grpSpPr bwMode="auto">
            <a:xfrm>
              <a:off x="4" y="37"/>
              <a:ext cx="1079" cy="722"/>
              <a:chOff x="0" y="0"/>
              <a:chExt cx="1712976" cy="1146048"/>
            </a:xfrm>
            <a:grpFill/>
          </p:grpSpPr>
          <p:pic>
            <p:nvPicPr>
              <p:cNvPr id="310" name="Rektangel 3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712976" cy="11460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1" name="Text Box 49"/>
              <p:cNvSpPr txBox="1">
                <a:spLocks noChangeArrowheads="1"/>
              </p:cNvSpPr>
              <p:nvPr/>
            </p:nvSpPr>
            <p:spPr bwMode="auto">
              <a:xfrm>
                <a:off x="5334" y="5080"/>
                <a:ext cx="1700212" cy="11318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b="0" kern="0" smtClean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309" name="Rectangle 52"/>
            <p:cNvSpPr>
              <a:spLocks noChangeArrowheads="1"/>
            </p:cNvSpPr>
            <p:nvPr/>
          </p:nvSpPr>
          <p:spPr bwMode="auto">
            <a:xfrm>
              <a:off x="0" y="0"/>
              <a:ext cx="1087" cy="7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13" name="Group 52"/>
          <p:cNvGrpSpPr>
            <a:grpSpLocks/>
          </p:cNvGrpSpPr>
          <p:nvPr/>
        </p:nvGrpSpPr>
        <p:grpSpPr bwMode="auto">
          <a:xfrm>
            <a:off x="888758" y="2293787"/>
            <a:ext cx="348070" cy="341035"/>
            <a:chOff x="0" y="0"/>
            <a:chExt cx="953523" cy="1036016"/>
          </a:xfrm>
        </p:grpSpPr>
        <p:grpSp>
          <p:nvGrpSpPr>
            <p:cNvPr id="314" name="Group 53"/>
            <p:cNvGrpSpPr>
              <a:grpSpLocks/>
            </p:cNvGrpSpPr>
            <p:nvPr/>
          </p:nvGrpSpPr>
          <p:grpSpPr bwMode="auto">
            <a:xfrm>
              <a:off x="24726" y="828288"/>
              <a:ext cx="883815" cy="226612"/>
              <a:chOff x="0" y="0"/>
              <a:chExt cx="213360" cy="54864"/>
            </a:xfrm>
          </p:grpSpPr>
          <p:pic>
            <p:nvPicPr>
              <p:cNvPr id="317" name="Ellipse 142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3360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" name="Text Box 55"/>
              <p:cNvSpPr txBox="1">
                <a:spLocks noChangeArrowheads="1"/>
              </p:cNvSpPr>
              <p:nvPr/>
            </p:nvSpPr>
            <p:spPr bwMode="auto">
              <a:xfrm>
                <a:off x="34714" y="12016"/>
                <a:ext cx="144537" cy="31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b="0" kern="0" smtClean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315" name="Ellipse 143"/>
            <p:cNvSpPr>
              <a:spLocks noChangeArrowheads="1"/>
            </p:cNvSpPr>
            <p:nvPr/>
          </p:nvSpPr>
          <p:spPr bwMode="auto">
            <a:xfrm>
              <a:off x="0" y="0"/>
              <a:ext cx="953523" cy="953552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AutoNum type="arabicPeriod"/>
                <a:defRPr/>
              </a:pPr>
              <a:endParaRPr lang="en-US" altLang="zh-CN" b="0" kern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6" name="Ellipse 144"/>
            <p:cNvSpPr>
              <a:spLocks noChangeArrowheads="1"/>
            </p:cNvSpPr>
            <p:nvPr/>
          </p:nvSpPr>
          <p:spPr bwMode="auto">
            <a:xfrm>
              <a:off x="117303" y="23229"/>
              <a:ext cx="698012" cy="51684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AutoNum type="arabicPeriod"/>
                <a:defRPr/>
              </a:pPr>
              <a:endParaRPr lang="en-US" altLang="zh-CN" b="0" kern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319" name="Group 58"/>
          <p:cNvGrpSpPr>
            <a:grpSpLocks/>
          </p:cNvGrpSpPr>
          <p:nvPr/>
        </p:nvGrpSpPr>
        <p:grpSpPr bwMode="auto">
          <a:xfrm>
            <a:off x="2722646" y="2328755"/>
            <a:ext cx="348070" cy="341035"/>
            <a:chOff x="0" y="0"/>
            <a:chExt cx="953523" cy="1036016"/>
          </a:xfrm>
        </p:grpSpPr>
        <p:grpSp>
          <p:nvGrpSpPr>
            <p:cNvPr id="320" name="Group 59"/>
            <p:cNvGrpSpPr>
              <a:grpSpLocks/>
            </p:cNvGrpSpPr>
            <p:nvPr/>
          </p:nvGrpSpPr>
          <p:grpSpPr bwMode="auto">
            <a:xfrm>
              <a:off x="9469" y="828288"/>
              <a:ext cx="909067" cy="226612"/>
              <a:chOff x="0" y="0"/>
              <a:chExt cx="219456" cy="54864"/>
            </a:xfrm>
          </p:grpSpPr>
          <p:pic>
            <p:nvPicPr>
              <p:cNvPr id="323" name="Ellipse 142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945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4" name="Text Box 61"/>
              <p:cNvSpPr txBox="1">
                <a:spLocks noChangeArrowheads="1"/>
              </p:cNvSpPr>
              <p:nvPr/>
            </p:nvSpPr>
            <p:spPr bwMode="auto">
              <a:xfrm>
                <a:off x="38397" y="12016"/>
                <a:ext cx="144537" cy="31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b="0" kern="0" smtClean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321" name="Ellipse 143"/>
            <p:cNvSpPr>
              <a:spLocks noChangeArrowheads="1"/>
            </p:cNvSpPr>
            <p:nvPr/>
          </p:nvSpPr>
          <p:spPr bwMode="auto">
            <a:xfrm>
              <a:off x="0" y="0"/>
              <a:ext cx="953523" cy="953552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AutoNum type="arabicPeriod"/>
                <a:defRPr/>
              </a:pPr>
              <a:endParaRPr lang="en-US" altLang="zh-CN" b="0" kern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2" name="Ellipse 144"/>
            <p:cNvSpPr>
              <a:spLocks noChangeArrowheads="1"/>
            </p:cNvSpPr>
            <p:nvPr/>
          </p:nvSpPr>
          <p:spPr bwMode="auto">
            <a:xfrm>
              <a:off x="117303" y="23229"/>
              <a:ext cx="698012" cy="51684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AutoNum type="arabicPeriod"/>
                <a:defRPr/>
              </a:pPr>
              <a:endParaRPr lang="en-US" altLang="zh-CN" b="0" kern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325" name="Group 64"/>
          <p:cNvGrpSpPr>
            <a:grpSpLocks/>
          </p:cNvGrpSpPr>
          <p:nvPr/>
        </p:nvGrpSpPr>
        <p:grpSpPr bwMode="auto">
          <a:xfrm>
            <a:off x="4595116" y="2313500"/>
            <a:ext cx="348067" cy="341035"/>
            <a:chOff x="0" y="0"/>
            <a:chExt cx="953523" cy="1036016"/>
          </a:xfrm>
        </p:grpSpPr>
        <p:grpSp>
          <p:nvGrpSpPr>
            <p:cNvPr id="326" name="Group 65"/>
            <p:cNvGrpSpPr>
              <a:grpSpLocks/>
            </p:cNvGrpSpPr>
            <p:nvPr/>
          </p:nvGrpSpPr>
          <p:grpSpPr bwMode="auto">
            <a:xfrm>
              <a:off x="12887" y="828288"/>
              <a:ext cx="909071" cy="226612"/>
              <a:chOff x="0" y="0"/>
              <a:chExt cx="219456" cy="54864"/>
            </a:xfrm>
          </p:grpSpPr>
          <p:pic>
            <p:nvPicPr>
              <p:cNvPr id="329" name="Ellipse 142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945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0" name="Text Box 67"/>
              <p:cNvSpPr txBox="1">
                <a:spLocks noChangeArrowheads="1"/>
              </p:cNvSpPr>
              <p:nvPr/>
            </p:nvSpPr>
            <p:spPr bwMode="auto">
              <a:xfrm>
                <a:off x="37572" y="12016"/>
                <a:ext cx="144536" cy="31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b="0" kern="0" smtClean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327" name="Ellipse 143"/>
            <p:cNvSpPr>
              <a:spLocks noChangeArrowheads="1"/>
            </p:cNvSpPr>
            <p:nvPr/>
          </p:nvSpPr>
          <p:spPr bwMode="auto">
            <a:xfrm>
              <a:off x="0" y="0"/>
              <a:ext cx="953523" cy="953552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AutoNum type="arabicPeriod"/>
                <a:defRPr/>
              </a:pPr>
              <a:endParaRPr lang="en-US" altLang="zh-CN" b="0" kern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8" name="Ellipse 144"/>
            <p:cNvSpPr>
              <a:spLocks noChangeArrowheads="1"/>
            </p:cNvSpPr>
            <p:nvPr/>
          </p:nvSpPr>
          <p:spPr bwMode="auto">
            <a:xfrm>
              <a:off x="117303" y="23229"/>
              <a:ext cx="698012" cy="51684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AutoNum type="arabicPeriod"/>
                <a:defRPr/>
              </a:pPr>
              <a:endParaRPr lang="en-US" altLang="zh-CN" b="0" kern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331" name="Group 70"/>
          <p:cNvGrpSpPr>
            <a:grpSpLocks/>
          </p:cNvGrpSpPr>
          <p:nvPr/>
        </p:nvGrpSpPr>
        <p:grpSpPr bwMode="auto">
          <a:xfrm>
            <a:off x="6426340" y="2288854"/>
            <a:ext cx="348070" cy="341035"/>
            <a:chOff x="0" y="0"/>
            <a:chExt cx="953523" cy="1036016"/>
          </a:xfrm>
        </p:grpSpPr>
        <p:grpSp>
          <p:nvGrpSpPr>
            <p:cNvPr id="332" name="Group 71"/>
            <p:cNvGrpSpPr>
              <a:grpSpLocks/>
            </p:cNvGrpSpPr>
            <p:nvPr/>
          </p:nvGrpSpPr>
          <p:grpSpPr bwMode="auto">
            <a:xfrm>
              <a:off x="16308" y="828288"/>
              <a:ext cx="909067" cy="226612"/>
              <a:chOff x="0" y="0"/>
              <a:chExt cx="219456" cy="54864"/>
            </a:xfrm>
          </p:grpSpPr>
          <p:pic>
            <p:nvPicPr>
              <p:cNvPr id="335" name="Ellipse 142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945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6" name="Text Box 73"/>
              <p:cNvSpPr txBox="1">
                <a:spLocks noChangeArrowheads="1"/>
              </p:cNvSpPr>
              <p:nvPr/>
            </p:nvSpPr>
            <p:spPr bwMode="auto">
              <a:xfrm>
                <a:off x="36746" y="12016"/>
                <a:ext cx="144537" cy="31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b="0" kern="0" smtClean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333" name="Ellipse 143"/>
            <p:cNvSpPr>
              <a:spLocks noChangeArrowheads="1"/>
            </p:cNvSpPr>
            <p:nvPr/>
          </p:nvSpPr>
          <p:spPr bwMode="auto">
            <a:xfrm>
              <a:off x="0" y="0"/>
              <a:ext cx="953523" cy="953552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AutoNum type="arabicPeriod"/>
                <a:defRPr/>
              </a:pPr>
              <a:endParaRPr lang="en-US" altLang="zh-CN" b="0" kern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4" name="Ellipse 144"/>
            <p:cNvSpPr>
              <a:spLocks noChangeArrowheads="1"/>
            </p:cNvSpPr>
            <p:nvPr/>
          </p:nvSpPr>
          <p:spPr bwMode="auto">
            <a:xfrm>
              <a:off x="117303" y="23229"/>
              <a:ext cx="698012" cy="51684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AutoNum type="arabicPeriod"/>
                <a:defRPr/>
              </a:pPr>
              <a:endParaRPr lang="en-US" altLang="zh-CN" b="0" kern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337" name="Text Box 78"/>
          <p:cNvSpPr txBox="1">
            <a:spLocks noChangeArrowheads="1"/>
          </p:cNvSpPr>
          <p:nvPr/>
        </p:nvSpPr>
        <p:spPr bwMode="auto">
          <a:xfrm>
            <a:off x="725151" y="1865706"/>
            <a:ext cx="10466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0" kern="0" dirty="0" smtClean="0"/>
              <a:t>2012</a:t>
            </a:r>
          </a:p>
        </p:txBody>
      </p:sp>
      <p:sp>
        <p:nvSpPr>
          <p:cNvPr id="338" name="Text Box 79"/>
          <p:cNvSpPr txBox="1">
            <a:spLocks noChangeArrowheads="1"/>
          </p:cNvSpPr>
          <p:nvPr/>
        </p:nvSpPr>
        <p:spPr bwMode="auto">
          <a:xfrm>
            <a:off x="2552428" y="1862571"/>
            <a:ext cx="10466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0" kern="0" dirty="0" smtClean="0"/>
              <a:t>2014</a:t>
            </a:r>
          </a:p>
        </p:txBody>
      </p:sp>
      <p:sp>
        <p:nvSpPr>
          <p:cNvPr id="339" name="Text Box 80"/>
          <p:cNvSpPr txBox="1">
            <a:spLocks noChangeArrowheads="1"/>
          </p:cNvSpPr>
          <p:nvPr/>
        </p:nvSpPr>
        <p:spPr bwMode="auto">
          <a:xfrm>
            <a:off x="4426039" y="1880164"/>
            <a:ext cx="10466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0" kern="0" dirty="0" smtClean="0"/>
              <a:t>2015</a:t>
            </a:r>
          </a:p>
        </p:txBody>
      </p:sp>
      <p:sp>
        <p:nvSpPr>
          <p:cNvPr id="340" name="Text Box 81"/>
          <p:cNvSpPr txBox="1">
            <a:spLocks noChangeArrowheads="1"/>
          </p:cNvSpPr>
          <p:nvPr/>
        </p:nvSpPr>
        <p:spPr bwMode="auto">
          <a:xfrm>
            <a:off x="6231657" y="1889294"/>
            <a:ext cx="10466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0" kern="0" dirty="0" smtClean="0"/>
              <a:t>2016</a:t>
            </a:r>
          </a:p>
        </p:txBody>
      </p:sp>
      <p:sp>
        <p:nvSpPr>
          <p:cNvPr id="341" name="Text Box 82"/>
          <p:cNvSpPr txBox="1">
            <a:spLocks noChangeArrowheads="1"/>
          </p:cNvSpPr>
          <p:nvPr/>
        </p:nvSpPr>
        <p:spPr bwMode="auto">
          <a:xfrm>
            <a:off x="203575" y="3632854"/>
            <a:ext cx="1785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第一代</a:t>
            </a:r>
            <a:r>
              <a:rPr lang="zh-CN" altLang="en-US" sz="1400" b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</a:t>
            </a:r>
            <a:endParaRPr lang="en-US" altLang="zh-CN" sz="1400" b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OVP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BUCK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1600" b="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5" name="Text Box 86"/>
          <p:cNvSpPr txBox="1">
            <a:spLocks noChangeArrowheads="1"/>
          </p:cNvSpPr>
          <p:nvPr/>
        </p:nvSpPr>
        <p:spPr bwMode="auto">
          <a:xfrm>
            <a:off x="2015019" y="3604443"/>
            <a:ext cx="19163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第二代低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</a:t>
            </a:r>
            <a:endParaRPr lang="en-US" altLang="zh-CN" sz="1400" b="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OVP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检测保护的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BUCK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</a:p>
        </p:txBody>
      </p:sp>
      <p:sp>
        <p:nvSpPr>
          <p:cNvPr id="357" name="Text Box 98"/>
          <p:cNvSpPr txBox="1">
            <a:spLocks noChangeArrowheads="1"/>
          </p:cNvSpPr>
          <p:nvPr/>
        </p:nvSpPr>
        <p:spPr bwMode="auto">
          <a:xfrm>
            <a:off x="0" y="849221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 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AC-DC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解决方案发展历程</a:t>
            </a:r>
            <a:endParaRPr lang="en-US" altLang="zh-CN" sz="3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9" name="直接连接符 358"/>
          <p:cNvCxnSpPr/>
          <p:nvPr/>
        </p:nvCxnSpPr>
        <p:spPr bwMode="auto">
          <a:xfrm>
            <a:off x="0" y="145291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3" name="直接箭头连接符 362"/>
          <p:cNvCxnSpPr/>
          <p:nvPr/>
        </p:nvCxnSpPr>
        <p:spPr bwMode="auto">
          <a:xfrm>
            <a:off x="0" y="1443447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5" name="直接箭头连接符 364"/>
          <p:cNvCxnSpPr/>
          <p:nvPr/>
        </p:nvCxnSpPr>
        <p:spPr bwMode="auto">
          <a:xfrm>
            <a:off x="0" y="1440563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9" name="直接箭头连接符 368"/>
          <p:cNvCxnSpPr/>
          <p:nvPr/>
        </p:nvCxnSpPr>
        <p:spPr bwMode="auto">
          <a:xfrm flipV="1">
            <a:off x="0" y="1440563"/>
            <a:ext cx="12192000" cy="123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3" name="矩形 372"/>
          <p:cNvSpPr/>
          <p:nvPr/>
        </p:nvSpPr>
        <p:spPr>
          <a:xfrm>
            <a:off x="0" y="26980"/>
            <a:ext cx="890431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n-US" altLang="zh-CN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Reliable</a:t>
            </a:r>
            <a:r>
              <a:rPr lang="zh-CN" altLang="en-US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rgbClr val="0AB6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Green</a:t>
            </a:r>
            <a:r>
              <a:rPr lang="en-US" altLang="zh-CN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Power</a:t>
            </a:r>
            <a:r>
              <a:rPr lang="zh-CN" altLang="en-US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Partner</a:t>
            </a:r>
            <a:endParaRPr lang="zh-CN" altLang="en-US" sz="3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3" name="Group 31"/>
          <p:cNvGrpSpPr>
            <a:grpSpLocks/>
          </p:cNvGrpSpPr>
          <p:nvPr/>
        </p:nvGrpSpPr>
        <p:grpSpPr bwMode="auto">
          <a:xfrm>
            <a:off x="7499022" y="1841730"/>
            <a:ext cx="2520496" cy="1653371"/>
            <a:chOff x="0" y="-3"/>
            <a:chExt cx="1050" cy="766"/>
          </a:xfrm>
          <a:solidFill>
            <a:srgbClr val="0AB61A"/>
          </a:solidFill>
        </p:grpSpPr>
        <p:grpSp>
          <p:nvGrpSpPr>
            <p:cNvPr id="104" name="Group 32"/>
            <p:cNvGrpSpPr>
              <a:grpSpLocks/>
            </p:cNvGrpSpPr>
            <p:nvPr/>
          </p:nvGrpSpPr>
          <p:grpSpPr bwMode="auto">
            <a:xfrm>
              <a:off x="2" y="-3"/>
              <a:ext cx="1048" cy="762"/>
              <a:chOff x="0" y="-63062"/>
              <a:chExt cx="1664036" cy="1209110"/>
            </a:xfrm>
            <a:grpFill/>
          </p:grpSpPr>
          <p:pic>
            <p:nvPicPr>
              <p:cNvPr id="106" name="Rektangel 3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629579" cy="11460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Text Box 34"/>
              <p:cNvSpPr txBox="1">
                <a:spLocks noChangeArrowheads="1"/>
              </p:cNvSpPr>
              <p:nvPr/>
            </p:nvSpPr>
            <p:spPr bwMode="auto">
              <a:xfrm>
                <a:off x="8255" y="-63062"/>
                <a:ext cx="1655781" cy="12000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b="0" kern="0" smtClean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05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1050" cy="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8" name="Group 52"/>
          <p:cNvGrpSpPr>
            <a:grpSpLocks/>
          </p:cNvGrpSpPr>
          <p:nvPr/>
        </p:nvGrpSpPr>
        <p:grpSpPr bwMode="auto">
          <a:xfrm>
            <a:off x="8281188" y="2273989"/>
            <a:ext cx="348070" cy="341035"/>
            <a:chOff x="0" y="0"/>
            <a:chExt cx="953523" cy="1036016"/>
          </a:xfrm>
        </p:grpSpPr>
        <p:grpSp>
          <p:nvGrpSpPr>
            <p:cNvPr id="109" name="Group 53"/>
            <p:cNvGrpSpPr>
              <a:grpSpLocks/>
            </p:cNvGrpSpPr>
            <p:nvPr/>
          </p:nvGrpSpPr>
          <p:grpSpPr bwMode="auto">
            <a:xfrm>
              <a:off x="24726" y="828288"/>
              <a:ext cx="883815" cy="226612"/>
              <a:chOff x="0" y="0"/>
              <a:chExt cx="213360" cy="54864"/>
            </a:xfrm>
          </p:grpSpPr>
          <p:pic>
            <p:nvPicPr>
              <p:cNvPr id="112" name="Ellipse 142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3360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" name="Text Box 55"/>
              <p:cNvSpPr txBox="1">
                <a:spLocks noChangeArrowheads="1"/>
              </p:cNvSpPr>
              <p:nvPr/>
            </p:nvSpPr>
            <p:spPr bwMode="auto">
              <a:xfrm>
                <a:off x="34714" y="12016"/>
                <a:ext cx="144537" cy="31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b="0" kern="0" smtClean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10" name="Ellipse 143"/>
            <p:cNvSpPr>
              <a:spLocks noChangeArrowheads="1"/>
            </p:cNvSpPr>
            <p:nvPr/>
          </p:nvSpPr>
          <p:spPr bwMode="auto">
            <a:xfrm>
              <a:off x="0" y="0"/>
              <a:ext cx="953523" cy="953552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AutoNum type="arabicPeriod"/>
                <a:defRPr/>
              </a:pPr>
              <a:endParaRPr lang="en-US" altLang="zh-CN" b="0" kern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1" name="Ellipse 144"/>
            <p:cNvSpPr>
              <a:spLocks noChangeArrowheads="1"/>
            </p:cNvSpPr>
            <p:nvPr/>
          </p:nvSpPr>
          <p:spPr bwMode="auto">
            <a:xfrm>
              <a:off x="117303" y="23229"/>
              <a:ext cx="698012" cy="51684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AutoNum type="arabicPeriod"/>
                <a:defRPr/>
              </a:pPr>
              <a:endParaRPr lang="en-US" altLang="zh-CN" b="0" kern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14" name="Text Box 78"/>
          <p:cNvSpPr txBox="1">
            <a:spLocks noChangeArrowheads="1"/>
          </p:cNvSpPr>
          <p:nvPr/>
        </p:nvSpPr>
        <p:spPr bwMode="auto">
          <a:xfrm>
            <a:off x="8077218" y="1875113"/>
            <a:ext cx="10466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0" kern="0" dirty="0" smtClean="0"/>
              <a:t>2017</a:t>
            </a:r>
          </a:p>
        </p:txBody>
      </p:sp>
      <p:cxnSp>
        <p:nvCxnSpPr>
          <p:cNvPr id="4" name="直接箭头连接符 3"/>
          <p:cNvCxnSpPr/>
          <p:nvPr/>
        </p:nvCxnSpPr>
        <p:spPr bwMode="auto">
          <a:xfrm flipH="1">
            <a:off x="-641451" y="2664805"/>
            <a:ext cx="8123" cy="252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6" name="直接箭头连接符 5"/>
          <p:cNvCxnSpPr/>
          <p:nvPr/>
        </p:nvCxnSpPr>
        <p:spPr bwMode="auto">
          <a:xfrm>
            <a:off x="-630007" y="2650443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sp>
        <p:nvSpPr>
          <p:cNvPr id="123" name="Text Box 82"/>
          <p:cNvSpPr txBox="1">
            <a:spLocks noChangeArrowheads="1"/>
          </p:cNvSpPr>
          <p:nvPr/>
        </p:nvSpPr>
        <p:spPr bwMode="auto">
          <a:xfrm>
            <a:off x="3724493" y="3583069"/>
            <a:ext cx="22996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第三代低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</a:t>
            </a:r>
            <a:endParaRPr lang="en-US" altLang="zh-CN" sz="1400" b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单基导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3-Pin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BUCK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en-US" altLang="zh-CN" sz="1400" b="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第一代低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非隔离调光方案</a:t>
            </a:r>
            <a:endParaRPr lang="zh-CN" altLang="en-US" sz="1600" b="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Text Box 86"/>
          <p:cNvSpPr txBox="1">
            <a:spLocks noChangeArrowheads="1"/>
          </p:cNvSpPr>
          <p:nvPr/>
        </p:nvSpPr>
        <p:spPr bwMode="auto">
          <a:xfrm>
            <a:off x="9363492" y="3497154"/>
            <a:ext cx="28285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第四代低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</a:t>
            </a:r>
            <a:endParaRPr lang="en-US" altLang="zh-CN" sz="1400" b="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VCC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4-Pin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单基导的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BUCK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en-US" altLang="zh-CN" sz="1400" b="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1400" b="0" dirty="0" smtClean="0">
              <a:solidFill>
                <a:srgbClr val="0AB61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Text Box 82"/>
          <p:cNvSpPr txBox="1">
            <a:spLocks noChangeArrowheads="1"/>
          </p:cNvSpPr>
          <p:nvPr/>
        </p:nvSpPr>
        <p:spPr bwMode="auto">
          <a:xfrm>
            <a:off x="7457150" y="3592280"/>
            <a:ext cx="190634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/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第三代</a:t>
            </a:r>
            <a:r>
              <a:rPr lang="zh-CN" altLang="en-US" sz="1400" b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</a:t>
            </a:r>
            <a:r>
              <a:rPr lang="en-US" altLang="zh-CN" sz="1400" b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1400" b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</a:t>
            </a:r>
            <a:endParaRPr lang="en-US" altLang="zh-CN" sz="1400" b="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/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调光方案，全程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OVP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</a:t>
            </a:r>
            <a:endParaRPr lang="en-US" altLang="zh-CN" sz="1400" b="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非隔离恒压供电压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，最大支持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220mA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</a:t>
            </a:r>
            <a:endParaRPr lang="en-US" altLang="zh-CN" sz="1400" b="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1400" b="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0421" y="2965059"/>
            <a:ext cx="1596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MT7801/02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2303761" y="2927675"/>
            <a:ext cx="12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MT781X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3952140" y="2709881"/>
            <a:ext cx="171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MT782X</a:t>
            </a:r>
          </a:p>
          <a:p>
            <a:r>
              <a: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MT7815/6/7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5668339" y="2720565"/>
            <a:ext cx="183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MT7815/6/7B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7419118" y="2719960"/>
            <a:ext cx="205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MT7815/6/7/8C</a:t>
            </a:r>
          </a:p>
          <a:p>
            <a:r>
              <a: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MT8812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2" y="4386338"/>
            <a:ext cx="1328490" cy="9757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7" y="5403027"/>
            <a:ext cx="1271190" cy="9336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57" y="4414096"/>
            <a:ext cx="1234804" cy="90695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01" y="5541179"/>
            <a:ext cx="761620" cy="7916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58" y="4802274"/>
            <a:ext cx="1173596" cy="8619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28" y="5400003"/>
            <a:ext cx="1145704" cy="69028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44" y="4537176"/>
            <a:ext cx="910505" cy="66875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333" y="4649823"/>
            <a:ext cx="1174903" cy="86295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751" y="5610487"/>
            <a:ext cx="694944" cy="72237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2" y="5657356"/>
            <a:ext cx="881276" cy="747169"/>
          </a:xfrm>
          <a:prstGeom prst="rect">
            <a:avLst/>
          </a:prstGeom>
        </p:spPr>
      </p:pic>
      <p:grpSp>
        <p:nvGrpSpPr>
          <p:cNvPr id="121" name="Group 46"/>
          <p:cNvGrpSpPr>
            <a:grpSpLocks/>
          </p:cNvGrpSpPr>
          <p:nvPr/>
        </p:nvGrpSpPr>
        <p:grpSpPr bwMode="auto">
          <a:xfrm>
            <a:off x="9363492" y="1845063"/>
            <a:ext cx="2695626" cy="1638261"/>
            <a:chOff x="0" y="0"/>
            <a:chExt cx="1087" cy="759"/>
          </a:xfrm>
          <a:solidFill>
            <a:srgbClr val="315283"/>
          </a:solidFill>
        </p:grpSpPr>
        <p:grpSp>
          <p:nvGrpSpPr>
            <p:cNvPr id="122" name="Group 47"/>
            <p:cNvGrpSpPr>
              <a:grpSpLocks/>
            </p:cNvGrpSpPr>
            <p:nvPr/>
          </p:nvGrpSpPr>
          <p:grpSpPr bwMode="auto">
            <a:xfrm>
              <a:off x="4" y="37"/>
              <a:ext cx="1079" cy="722"/>
              <a:chOff x="0" y="0"/>
              <a:chExt cx="1712976" cy="1146048"/>
            </a:xfrm>
            <a:grpFill/>
          </p:grpSpPr>
          <p:pic>
            <p:nvPicPr>
              <p:cNvPr id="131" name="Rektangel 3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712976" cy="11460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2" name="Text Box 49"/>
              <p:cNvSpPr txBox="1">
                <a:spLocks noChangeArrowheads="1"/>
              </p:cNvSpPr>
              <p:nvPr/>
            </p:nvSpPr>
            <p:spPr bwMode="auto">
              <a:xfrm>
                <a:off x="5334" y="5080"/>
                <a:ext cx="1700212" cy="11318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b="0" kern="0" smtClean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26" name="Rectangle 52"/>
            <p:cNvSpPr>
              <a:spLocks noChangeArrowheads="1"/>
            </p:cNvSpPr>
            <p:nvPr/>
          </p:nvSpPr>
          <p:spPr bwMode="auto">
            <a:xfrm>
              <a:off x="0" y="0"/>
              <a:ext cx="1087" cy="7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3" name="Text Box 78"/>
          <p:cNvSpPr txBox="1">
            <a:spLocks noChangeArrowheads="1"/>
          </p:cNvSpPr>
          <p:nvPr/>
        </p:nvSpPr>
        <p:spPr bwMode="auto">
          <a:xfrm>
            <a:off x="10267093" y="1884578"/>
            <a:ext cx="10466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0" kern="0" dirty="0" smtClean="0"/>
              <a:t>2018</a:t>
            </a:r>
          </a:p>
        </p:txBody>
      </p:sp>
      <p:grpSp>
        <p:nvGrpSpPr>
          <p:cNvPr id="134" name="Group 52"/>
          <p:cNvGrpSpPr>
            <a:grpSpLocks/>
          </p:cNvGrpSpPr>
          <p:nvPr/>
        </p:nvGrpSpPr>
        <p:grpSpPr bwMode="auto">
          <a:xfrm>
            <a:off x="10427618" y="2245697"/>
            <a:ext cx="348070" cy="341035"/>
            <a:chOff x="0" y="0"/>
            <a:chExt cx="953523" cy="1036016"/>
          </a:xfrm>
        </p:grpSpPr>
        <p:grpSp>
          <p:nvGrpSpPr>
            <p:cNvPr id="135" name="Group 53"/>
            <p:cNvGrpSpPr>
              <a:grpSpLocks/>
            </p:cNvGrpSpPr>
            <p:nvPr/>
          </p:nvGrpSpPr>
          <p:grpSpPr bwMode="auto">
            <a:xfrm>
              <a:off x="24726" y="828288"/>
              <a:ext cx="883815" cy="226612"/>
              <a:chOff x="0" y="0"/>
              <a:chExt cx="213360" cy="54864"/>
            </a:xfrm>
          </p:grpSpPr>
          <p:pic>
            <p:nvPicPr>
              <p:cNvPr id="138" name="Ellipse 142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3360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9" name="Text Box 55"/>
              <p:cNvSpPr txBox="1">
                <a:spLocks noChangeArrowheads="1"/>
              </p:cNvSpPr>
              <p:nvPr/>
            </p:nvSpPr>
            <p:spPr bwMode="auto">
              <a:xfrm>
                <a:off x="34714" y="12016"/>
                <a:ext cx="144537" cy="31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b="0" kern="0" smtClean="0">
                  <a:solidFill>
                    <a:srgbClr val="FFFFFF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36" name="Ellipse 143"/>
            <p:cNvSpPr>
              <a:spLocks noChangeArrowheads="1"/>
            </p:cNvSpPr>
            <p:nvPr/>
          </p:nvSpPr>
          <p:spPr bwMode="auto">
            <a:xfrm>
              <a:off x="0" y="0"/>
              <a:ext cx="953523" cy="953552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AutoNum type="arabicPeriod"/>
                <a:defRPr/>
              </a:pPr>
              <a:endParaRPr lang="en-US" altLang="zh-CN" b="0" kern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7" name="Ellipse 144"/>
            <p:cNvSpPr>
              <a:spLocks noChangeArrowheads="1"/>
            </p:cNvSpPr>
            <p:nvPr/>
          </p:nvSpPr>
          <p:spPr bwMode="auto">
            <a:xfrm>
              <a:off x="117303" y="23229"/>
              <a:ext cx="698012" cy="51684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AutoNum type="arabicPeriod"/>
                <a:defRPr/>
              </a:pPr>
              <a:endParaRPr lang="en-US" altLang="zh-CN" b="0" kern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40" name="文本框 139"/>
          <p:cNvSpPr txBox="1"/>
          <p:nvPr/>
        </p:nvSpPr>
        <p:spPr>
          <a:xfrm>
            <a:off x="10055604" y="2677310"/>
            <a:ext cx="12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MT772X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28" y="4667391"/>
            <a:ext cx="554075" cy="5759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31" y="5696834"/>
            <a:ext cx="539772" cy="561079"/>
          </a:xfrm>
          <a:prstGeom prst="rect">
            <a:avLst/>
          </a:prstGeom>
        </p:spPr>
      </p:pic>
      <p:sp>
        <p:nvSpPr>
          <p:cNvPr id="141" name="Text Box 82"/>
          <p:cNvSpPr txBox="1">
            <a:spLocks noChangeArrowheads="1"/>
          </p:cNvSpPr>
          <p:nvPr/>
        </p:nvSpPr>
        <p:spPr bwMode="auto">
          <a:xfrm>
            <a:off x="5766741" y="3613826"/>
            <a:ext cx="19063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/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第二代</a:t>
            </a:r>
            <a:r>
              <a:rPr lang="zh-CN" altLang="en-US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</a:t>
            </a:r>
            <a:r>
              <a:rPr lang="en-US" altLang="zh-CN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</a:t>
            </a:r>
            <a:endParaRPr lang="en-US" altLang="zh-CN" sz="1400" b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/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调光方案，增加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OVP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</a:t>
            </a:r>
            <a:endParaRPr lang="zh-CN" altLang="en-US" sz="1400" b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78" y="4622713"/>
            <a:ext cx="943896" cy="6461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54" y="5526935"/>
            <a:ext cx="656120" cy="6820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98" y="5072401"/>
            <a:ext cx="694944" cy="7223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09" y="5699994"/>
            <a:ext cx="976685" cy="812918"/>
          </a:xfrm>
          <a:prstGeom prst="rect">
            <a:avLst/>
          </a:prstGeom>
        </p:spPr>
      </p:pic>
      <p:sp>
        <p:nvSpPr>
          <p:cNvPr id="312" name="Line 77"/>
          <p:cNvSpPr>
            <a:spLocks noChangeShapeType="1"/>
          </p:cNvSpPr>
          <p:nvPr/>
        </p:nvSpPr>
        <p:spPr bwMode="auto">
          <a:xfrm>
            <a:off x="0" y="2432410"/>
            <a:ext cx="12192000" cy="143104"/>
          </a:xfrm>
          <a:prstGeom prst="line">
            <a:avLst/>
          </a:prstGeom>
          <a:noFill/>
          <a:ln w="19050" cap="rnd">
            <a:solidFill>
              <a:schemeClr val="accent6">
                <a:lumMod val="20000"/>
                <a:lumOff val="8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07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4EA5AC-33B2-462F-A52F-87060510EB71}" type="slidenum">
              <a:rPr lang="zh-CN" altLang="en-US" smtClean="0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16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360" y="1496973"/>
            <a:ext cx="53477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Blip>
                <a:blip r:embed="rId3"/>
              </a:buBlip>
              <a:defRPr/>
            </a:pP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简单外围</a:t>
            </a:r>
            <a:endParaRPr lang="en-US" altLang="zh-CN" sz="16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sz="1600" dirty="0" smtClean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sz="1600" dirty="0" smtClean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3"/>
              </a:buBlip>
              <a:defRPr/>
            </a:pP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多样封装选择 </a:t>
            </a:r>
            <a:endParaRPr lang="en-US" altLang="zh-CN" sz="1600" dirty="0" smtClean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sz="1600" dirty="0" smtClean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3"/>
              </a:buBlip>
              <a:defRPr/>
            </a:pPr>
            <a:r>
              <a:rPr lang="en-US" altLang="zh-CN" sz="1600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优秀的性能</a:t>
            </a:r>
            <a:endParaRPr lang="en-US" altLang="zh-CN" sz="1600" dirty="0" smtClean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sz="16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u"/>
              <a:defRPr/>
            </a:pPr>
            <a:endParaRPr lang="en-US" altLang="zh-CN" sz="1600" dirty="0" smtClean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u"/>
              <a:defRPr/>
            </a:pPr>
            <a:endParaRPr lang="en-US" altLang="zh-CN" sz="16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u"/>
              <a:defRPr/>
            </a:pPr>
            <a:endParaRPr lang="en-US" altLang="zh-CN" sz="1600" dirty="0" smtClean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sz="1600" dirty="0" smtClean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3392" y="1844824"/>
            <a:ext cx="5310802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 smtClean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集成高压启动电流源供电，无</a:t>
            </a:r>
            <a:r>
              <a:rPr lang="en-US" altLang="zh-CN" sz="1400" b="0" dirty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VCC</a:t>
            </a:r>
            <a:r>
              <a:rPr lang="zh-CN" altLang="en-US" sz="1400" b="0" dirty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电容，无启动</a:t>
            </a:r>
            <a:r>
              <a:rPr lang="zh-CN" altLang="en-US" sz="1400" b="0" dirty="0" smtClean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电阻</a:t>
            </a:r>
            <a:endParaRPr lang="en-US" altLang="zh-CN" sz="1400" b="0" dirty="0" smtClean="0">
              <a:solidFill>
                <a:srgbClr val="0000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芯片集成</a:t>
            </a:r>
            <a:r>
              <a:rPr lang="en-US" altLang="zh-CN" sz="14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500V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高压功率</a:t>
            </a:r>
            <a:r>
              <a:rPr lang="en-US" altLang="zh-CN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MOS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</a:t>
            </a:r>
            <a:endParaRPr lang="en-US" altLang="zh-CN" sz="1400" b="0" dirty="0">
              <a:solidFill>
                <a:srgbClr val="0000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1182" y="2992916"/>
            <a:ext cx="5088466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altLang="zh-CN" sz="1400" b="0" dirty="0" smtClean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SOP7,SOT33-4</a:t>
            </a:r>
            <a:r>
              <a:rPr lang="zh-CN" altLang="en-US" sz="1400" b="0" dirty="0" smtClean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b="0" dirty="0" smtClean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CPC8-4</a:t>
            </a:r>
            <a:endParaRPr lang="en-US" altLang="zh-CN" sz="1400" b="0" dirty="0">
              <a:solidFill>
                <a:srgbClr val="0000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4875" y="3718839"/>
            <a:ext cx="50884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zh-CN" altLang="en-US" sz="14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全电压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GB" altLang="zh-CN" sz="14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85Vac~265Vac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专利的</a:t>
            </a:r>
            <a:r>
              <a:rPr lang="zh-CN" altLang="en-US" sz="1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线性补偿电路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，可实现高精度</a:t>
            </a:r>
            <a:r>
              <a:rPr lang="en-US" altLang="zh-CN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恒</a:t>
            </a:r>
            <a:r>
              <a:rPr lang="zh-CN" altLang="en-US" sz="14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流，可以做到</a:t>
            </a:r>
            <a:r>
              <a:rPr lang="en-US" altLang="zh-CN" sz="14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1%</a:t>
            </a:r>
            <a:r>
              <a:rPr lang="zh-CN" altLang="en-US" sz="14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以下的精度。</a:t>
            </a:r>
            <a:endParaRPr lang="en-US" altLang="zh-CN" sz="1400" b="0" dirty="0" smtClean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对电感量变化不敏感，可以使用工字电感</a:t>
            </a:r>
            <a:r>
              <a:rPr lang="zh-CN" altLang="en-US" sz="14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b="0" dirty="0" smtClean="0">
              <a:solidFill>
                <a:srgbClr val="0000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高精度过</a:t>
            </a:r>
            <a:r>
              <a:rPr lang="zh-CN" altLang="en-US" sz="14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温自动调节功能</a:t>
            </a:r>
            <a:endParaRPr lang="en-US" altLang="zh-CN" sz="1400" b="0" dirty="0" smtClean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内置保护功能：</a:t>
            </a:r>
            <a:r>
              <a:rPr lang="en-US" altLang="zh-CN" sz="14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OCP</a:t>
            </a:r>
            <a:r>
              <a:rPr lang="zh-CN" altLang="en-US" sz="14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SCP</a:t>
            </a:r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271248"/>
              </p:ext>
            </p:extLst>
          </p:nvPr>
        </p:nvGraphicFramePr>
        <p:xfrm>
          <a:off x="5695823" y="1938976"/>
          <a:ext cx="6175307" cy="349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99" name="Visio" r:id="rId4" imgW="3072731" imgH="1978149" progId="Visio.Drawing.11">
                  <p:embed/>
                </p:oleObj>
              </mc:Choice>
              <mc:Fallback>
                <p:oleObj name="Visio" r:id="rId4" imgW="3072731" imgH="1978149" progId="Visio.Drawing.1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823" y="1938976"/>
                        <a:ext cx="6175307" cy="34964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71438"/>
            <a:ext cx="9552384" cy="5715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2600" cap="all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</a:t>
            </a:r>
            <a:r>
              <a:rPr lang="en-US" altLang="zh-CN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</a:t>
            </a:r>
            <a:r>
              <a:rPr lang="en-US" altLang="zh-CN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4-Pin</a:t>
            </a:r>
            <a:r>
              <a:rPr lang="zh-CN" altLang="en-US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单晶无</a:t>
            </a:r>
            <a:r>
              <a:rPr lang="en-US" altLang="zh-CN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VCC</a:t>
            </a:r>
            <a:r>
              <a:rPr lang="zh-CN" altLang="en-US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</a:t>
            </a:r>
            <a:r>
              <a:rPr lang="zh-CN" altLang="en-US" sz="2600" cap="all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</a:t>
            </a:r>
            <a:r>
              <a:rPr lang="zh-CN" altLang="en-US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</a:t>
            </a:r>
            <a:r>
              <a:rPr lang="en-US" altLang="zh-CN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-MT772X</a:t>
            </a:r>
            <a:endParaRPr lang="zh-CN" altLang="en-US" sz="2600" cap="all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9376" y="743261"/>
            <a:ext cx="162095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主要特点</a:t>
            </a:r>
            <a:endParaRPr lang="en-US" altLang="zh-CN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07968" y="681651"/>
            <a:ext cx="233910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典型应用电路</a:t>
            </a:r>
            <a:endParaRPr lang="en-US" altLang="zh-CN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83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4EA5AC-33B2-462F-A52F-87060510EB71}" type="slidenum">
              <a:rPr lang="zh-CN" altLang="en-US" smtClean="0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17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71438"/>
            <a:ext cx="9552384" cy="5715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MT772X</a:t>
            </a:r>
            <a:r>
              <a:rPr lang="zh-CN" altLang="en-US" sz="2600" cap="all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</a:t>
            </a:r>
            <a:r>
              <a:rPr lang="zh-CN" altLang="en-US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列选型指南</a:t>
            </a:r>
            <a:endParaRPr lang="zh-CN" altLang="en-US" sz="2600" cap="all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768401"/>
              </p:ext>
            </p:extLst>
          </p:nvPr>
        </p:nvGraphicFramePr>
        <p:xfrm>
          <a:off x="1487488" y="1873979"/>
          <a:ext cx="9595792" cy="3941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4654"/>
                <a:gridCol w="1091506"/>
                <a:gridCol w="3106595"/>
                <a:gridCol w="1763202"/>
                <a:gridCol w="1909835"/>
              </a:tblGrid>
              <a:tr h="6461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芯片型号</a:t>
                      </a:r>
                      <a:endParaRPr lang="zh-CN" altLang="en-US" sz="16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封装</a:t>
                      </a:r>
                      <a:endParaRPr lang="zh-CN" altLang="en-US" sz="16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Pin</a:t>
                      </a:r>
                      <a:r>
                        <a:rPr lang="zh-CN" altLang="en-US" sz="1600" b="1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定义</a:t>
                      </a:r>
                      <a:endParaRPr lang="zh-CN" altLang="en-US" sz="16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u="none" strike="noStrike" dirty="0" err="1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Rdson</a:t>
                      </a:r>
                      <a:endParaRPr lang="en-US" altLang="zh-CN" sz="1600" b="1" i="0" u="none" strike="noStrike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Io-Max,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Vo=72V, Vin:175~265Vac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283"/>
                    </a:solidFill>
                  </a:tcPr>
                </a:tc>
              </a:tr>
              <a:tr h="2746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MT7727C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SOP7</a:t>
                      </a:r>
                      <a:endParaRPr lang="en-US" altLang="zh-CN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Ω</a:t>
                      </a:r>
                      <a:r>
                        <a:rPr lang="en-US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</a:t>
                      </a: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</a:t>
                      </a:r>
                      <a:r>
                        <a:rPr lang="en-US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4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MT7727D</a:t>
                      </a:r>
                      <a:endParaRPr lang="en-US" altLang="zh-CN" sz="1200" b="0" i="0" u="none" strike="noStrike" dirty="0" smtClean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Ω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140mA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MT7727E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Ω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190mA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4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MT7727F</a:t>
                      </a:r>
                      <a:endParaRPr lang="en-US" altLang="zh-CN" sz="1200" b="0" i="0" u="none" strike="noStrike" dirty="0" smtClean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9.8Ω</a:t>
                      </a:r>
                      <a:endParaRPr lang="en-US" altLang="zh-CN" sz="1200" b="0" i="0" u="none" strike="noStrike" dirty="0" smtClean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240mA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MT7724C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SOT33-4</a:t>
                      </a:r>
                      <a:endParaRPr lang="en-US" altLang="zh-CN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Ω</a:t>
                      </a:r>
                      <a:r>
                        <a:rPr lang="en-US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</a:t>
                      </a: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</a:t>
                      </a:r>
                      <a:r>
                        <a:rPr lang="en-US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4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MT7724D</a:t>
                      </a:r>
                      <a:endParaRPr lang="en-US" altLang="zh-CN" sz="1200" b="0" i="0" u="none" strike="noStrike" dirty="0" smtClean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Ω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140mA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MT7724E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Ω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190mA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4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MT7724F</a:t>
                      </a:r>
                      <a:endParaRPr lang="en-US" altLang="zh-CN" sz="1200" b="0" i="0" u="none" strike="noStrike" dirty="0" smtClean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9.8Ω</a:t>
                      </a:r>
                      <a:endParaRPr lang="en-US" altLang="zh-CN" sz="1200" b="0" i="0" u="none" strike="noStrike" dirty="0" smtClean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240mA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MT772</a:t>
                      </a: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en-US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CPC8-4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Ω</a:t>
                      </a:r>
                      <a:r>
                        <a:rPr lang="en-US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</a:t>
                      </a: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</a:t>
                      </a:r>
                      <a:r>
                        <a:rPr lang="en-US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4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MT7725D</a:t>
                      </a:r>
                      <a:endParaRPr lang="en-US" altLang="zh-CN" sz="1200" b="0" i="0" u="none" strike="noStrike" dirty="0" smtClean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Ω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140mA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4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MT7725E</a:t>
                      </a:r>
                      <a:endParaRPr lang="en-US" altLang="zh-CN" sz="1200" b="0" i="0" u="none" strike="noStrike" dirty="0" smtClean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Ω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190mA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4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MT7725F</a:t>
                      </a:r>
                      <a:endParaRPr lang="en-US" altLang="zh-CN" sz="1200" b="0" i="0" u="none" strike="noStrike" dirty="0" smtClean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9.8Ω</a:t>
                      </a:r>
                      <a:endParaRPr lang="en-US" altLang="zh-CN" sz="1200" b="0" i="0" u="none" strike="noStrike" dirty="0" smtClean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240mA</a:t>
                      </a:r>
                      <a:endParaRPr lang="en-US" sz="1200" b="0" i="0" u="none" strike="noStrike" dirty="0">
                        <a:solidFill>
                          <a:schemeClr val="bg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415480" y="980728"/>
            <a:ext cx="233910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产品选型指南</a:t>
            </a:r>
            <a:endParaRPr lang="en-US" altLang="zh-CN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564904"/>
            <a:ext cx="1503994" cy="1008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99" y="4804057"/>
            <a:ext cx="1466853" cy="978462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 l="18109" t="35800" r="58266" b="38160"/>
          <a:stretch>
            <a:fillRect/>
          </a:stretch>
        </p:blipFill>
        <p:spPr bwMode="auto">
          <a:xfrm>
            <a:off x="5020936" y="3742558"/>
            <a:ext cx="1391816" cy="95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97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18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1438"/>
            <a:ext cx="9480376" cy="5715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altLang="zh-CN" sz="28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MT7725E-18W </a:t>
            </a:r>
            <a:r>
              <a:rPr lang="zh-CN" altLang="en-US" sz="28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应用实例</a:t>
            </a:r>
            <a:endParaRPr lang="en-US" altLang="zh-CN" sz="2800" cap="all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03511" y="767487"/>
            <a:ext cx="68160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产品实物图</a:t>
            </a:r>
            <a:endParaRPr lang="zh-CN" altLang="en-US" sz="2000" b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  ■ 产品型号</a:t>
            </a:r>
            <a:r>
              <a:rPr lang="zh-CN" altLang="en-US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MT7725E</a:t>
            </a:r>
          </a:p>
          <a:p>
            <a:pPr algn="just"/>
            <a:r>
              <a:rPr lang="en-US" altLang="zh-CN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  ■ </a:t>
            </a:r>
            <a:r>
              <a:rPr lang="zh-CN" altLang="en-US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输入电</a:t>
            </a:r>
            <a:r>
              <a:rPr lang="zh-CN" altLang="en-US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压：</a:t>
            </a:r>
            <a:r>
              <a:rPr lang="en-US" altLang="zh-CN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175Vac</a:t>
            </a:r>
            <a:r>
              <a:rPr lang="zh-CN" altLang="en-US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265Vac</a:t>
            </a:r>
          </a:p>
          <a:p>
            <a:pPr algn="just"/>
            <a:r>
              <a:rPr lang="en-US" altLang="zh-CN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  ■ </a:t>
            </a:r>
            <a:r>
              <a:rPr lang="zh-CN" altLang="en-US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输出电压</a:t>
            </a:r>
            <a:r>
              <a:rPr lang="zh-CN" altLang="en-US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150VDC</a:t>
            </a:r>
            <a:endParaRPr lang="en-US" altLang="zh-CN" b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  ■ </a:t>
            </a:r>
            <a:r>
              <a:rPr lang="zh-CN" altLang="en-US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输出电流</a:t>
            </a:r>
            <a:r>
              <a:rPr lang="zh-CN" altLang="en-US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120mA</a:t>
            </a:r>
          </a:p>
          <a:p>
            <a:pPr algn="just"/>
            <a:r>
              <a:rPr lang="en-US" altLang="zh-CN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■</a:t>
            </a:r>
            <a:r>
              <a:rPr lang="en-US" altLang="zh-CN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</a:t>
            </a:r>
            <a:r>
              <a:rPr lang="zh-CN" altLang="en-US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率： </a:t>
            </a:r>
            <a:r>
              <a:rPr lang="zh-CN" altLang="en-US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91%@220Vac</a:t>
            </a:r>
            <a:endParaRPr lang="en-US" altLang="zh-CN" b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b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C:\Users\Administrator\Desktop\IMG_20180516_161616R-01.jpeg"/>
          <p:cNvPicPr/>
          <p:nvPr/>
        </p:nvPicPr>
        <p:blipFill>
          <a:blip r:embed="rId2" cstate="print"/>
          <a:srcRect l="11438" t="13793" r="14555" b="14943"/>
          <a:stretch>
            <a:fillRect/>
          </a:stretch>
        </p:blipFill>
        <p:spPr bwMode="auto">
          <a:xfrm>
            <a:off x="7392143" y="988628"/>
            <a:ext cx="2807707" cy="175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1" y="2967763"/>
            <a:ext cx="8496339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19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1438"/>
            <a:ext cx="9480376" cy="5715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28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MT7725E-18W  DEMO</a:t>
            </a:r>
            <a:r>
              <a:rPr lang="zh-CN" altLang="en-US" sz="28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性能参数介绍</a:t>
            </a:r>
            <a:endParaRPr lang="zh-CN" altLang="en-US" sz="2800" cap="all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210160"/>
              </p:ext>
            </p:extLst>
          </p:nvPr>
        </p:nvGraphicFramePr>
        <p:xfrm>
          <a:off x="551383" y="4365103"/>
          <a:ext cx="5616624" cy="1800200"/>
        </p:xfrm>
        <a:graphic>
          <a:graphicData uri="http://schemas.openxmlformats.org/drawingml/2006/table">
            <a:tbl>
              <a:tblPr firstRow="1" firstCol="1" bandRow="1"/>
              <a:tblGrid>
                <a:gridCol w="1404156"/>
                <a:gridCol w="1404156"/>
                <a:gridCol w="1404156"/>
                <a:gridCol w="1404156"/>
              </a:tblGrid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sz="10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Vin(</a:t>
                      </a:r>
                      <a:r>
                        <a:rPr lang="en-US" sz="1050" kern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Vac</a:t>
                      </a:r>
                      <a:r>
                        <a:rPr lang="en-US" sz="10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175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220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265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输出电流</a:t>
                      </a:r>
                      <a:r>
                        <a:rPr lang="en-US" sz="105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Io(mA)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118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118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118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输出电压</a:t>
                      </a:r>
                      <a:r>
                        <a:rPr lang="en-US" sz="105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Vo(V)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150.2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150.2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150.2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输入功率</a:t>
                      </a:r>
                      <a:r>
                        <a:rPr lang="en-US" sz="105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Pin(W)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19.44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19.36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19.36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效率</a:t>
                      </a:r>
                      <a:r>
                        <a:rPr lang="en-US" sz="105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η</a:t>
                      </a:r>
                      <a:r>
                        <a:rPr lang="zh-CN" sz="105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sz="105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zh-CN" sz="105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）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91.2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91.6</a:t>
                      </a:r>
                      <a:endParaRPr lang="zh-CN" sz="1050" kern="10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91.6</a:t>
                      </a:r>
                      <a:endParaRPr lang="zh-CN" sz="1050" kern="1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8659" name="图表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6"/>
          <a:stretch>
            <a:fillRect/>
          </a:stretch>
        </p:blipFill>
        <p:spPr bwMode="auto">
          <a:xfrm>
            <a:off x="6945014" y="980020"/>
            <a:ext cx="4663282" cy="259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0" name="图表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"/>
          <a:stretch>
            <a:fillRect/>
          </a:stretch>
        </p:blipFill>
        <p:spPr bwMode="auto">
          <a:xfrm>
            <a:off x="6945014" y="3783272"/>
            <a:ext cx="4678363" cy="238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71" y="931034"/>
            <a:ext cx="5832648" cy="314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0" y="44624"/>
            <a:ext cx="8904312" cy="50405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buNone/>
              <a:defRPr/>
            </a:pPr>
            <a:r>
              <a:rPr lang="zh-CN" altLang="en-US" sz="2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公司简介</a:t>
            </a:r>
            <a:r>
              <a:rPr lang="en-US" altLang="zh-CN" sz="2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8B504-D429-4E44-89C3-B530D31D238A}" type="slidenum">
              <a:rPr lang="zh-CN" altLang="en-US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905000" y="609600"/>
            <a:ext cx="845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Blip>
                <a:blip r:embed="rId3"/>
              </a:buBlip>
            </a:pPr>
            <a:endParaRPr lang="en-US" altLang="zh-CN" b="0" dirty="0">
              <a:solidFill>
                <a:srgbClr val="0E2A7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Blip>
                <a:blip r:embed="rId3"/>
              </a:buBlip>
            </a:pPr>
            <a:r>
              <a:rPr lang="zh-CN" altLang="en-US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一家专注于</a:t>
            </a:r>
            <a:r>
              <a:rPr lang="en-US" altLang="zh-CN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驱动</a:t>
            </a:r>
            <a:r>
              <a:rPr lang="en-US" altLang="zh-CN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、模拟和电源管理芯片设计和销售的国家级高新技术企业</a:t>
            </a:r>
            <a:endParaRPr lang="en-US" altLang="zh-CN" sz="1600" b="0" dirty="0">
              <a:solidFill>
                <a:srgbClr val="314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Clr>
                <a:schemeClr val="accent2"/>
              </a:buClr>
              <a:buBlip>
                <a:blip r:embed="rId3"/>
              </a:buBlip>
            </a:pPr>
            <a:r>
              <a:rPr lang="zh-CN" altLang="en-US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由国家“千人计划”专家及多位经验丰富、美国硅谷归国的技术和管理专家创办</a:t>
            </a:r>
            <a:endParaRPr lang="en-US" altLang="zh-CN" sz="1600" b="0" dirty="0">
              <a:solidFill>
                <a:srgbClr val="314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Clr>
                <a:schemeClr val="accent2"/>
              </a:buClr>
              <a:buBlip>
                <a:blip r:embed="rId3"/>
              </a:buBlip>
            </a:pPr>
            <a:r>
              <a:rPr lang="zh-CN" altLang="en-US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引入国际著名风险投资机构</a:t>
            </a:r>
            <a:endParaRPr lang="en-US" altLang="zh-CN" sz="1600" b="0" dirty="0">
              <a:solidFill>
                <a:srgbClr val="314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Blip>
                <a:blip r:embed="rId3"/>
              </a:buBlip>
            </a:pPr>
            <a:r>
              <a:rPr lang="zh-CN" altLang="en-US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致力于技术创新，</a:t>
            </a:r>
            <a:r>
              <a:rPr lang="en-US" altLang="zh-CN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40+</a:t>
            </a:r>
            <a:r>
              <a:rPr lang="zh-CN" altLang="en-US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国内外专利</a:t>
            </a:r>
            <a:endParaRPr lang="en-US" altLang="zh-CN" sz="1600" b="0" dirty="0">
              <a:solidFill>
                <a:srgbClr val="314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Blip>
                <a:blip r:embed="rId3"/>
              </a:buBlip>
            </a:pPr>
            <a:r>
              <a:rPr lang="en-US" altLang="zh-CN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b="0" dirty="0" smtClean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系列、</a:t>
            </a:r>
            <a:r>
              <a:rPr lang="en-US" altLang="zh-CN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100+</a:t>
            </a:r>
            <a:r>
              <a:rPr lang="zh-CN" altLang="en-US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款产品，涵盖室内、户外所有通用照明领域 </a:t>
            </a:r>
            <a:endParaRPr lang="en-US" altLang="zh-CN" sz="1600" b="0" dirty="0">
              <a:solidFill>
                <a:srgbClr val="314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Blip>
                <a:blip r:embed="rId3"/>
              </a:buBlip>
            </a:pPr>
            <a:r>
              <a:rPr lang="zh-CN" altLang="zh-CN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单级高功率因素算法和恒流算法首创者，</a:t>
            </a:r>
            <a:r>
              <a:rPr lang="zh-CN" altLang="en-US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  <a:r>
              <a:rPr lang="zh-CN" altLang="zh-CN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简洁高功率因素</a:t>
            </a:r>
            <a:r>
              <a:rPr lang="en-US" altLang="zh-CN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zh-CN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驱动芯片设计里程碑</a:t>
            </a:r>
            <a:endParaRPr lang="en-US" altLang="zh-CN" sz="1600" b="0" dirty="0">
              <a:solidFill>
                <a:srgbClr val="314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Blip>
                <a:blip r:embed="rId3"/>
              </a:buBlip>
            </a:pPr>
            <a:endParaRPr lang="en-US" altLang="zh-CN" b="0" dirty="0">
              <a:solidFill>
                <a:srgbClr val="0E2A7C"/>
              </a:solidFill>
              <a:latin typeface="宋体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zh-CN" b="0" dirty="0">
              <a:solidFill>
                <a:srgbClr val="0E2A7C"/>
              </a:solidFill>
              <a:latin typeface="宋体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Blip>
                <a:blip r:embed="rId3"/>
              </a:buBlip>
            </a:pPr>
            <a:endParaRPr lang="en-US" altLang="zh-CN" b="0" dirty="0">
              <a:solidFill>
                <a:srgbClr val="0E2A7C"/>
              </a:solidFill>
              <a:latin typeface="宋体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None/>
            </a:pPr>
            <a:endParaRPr lang="en-US" altLang="zh-CN" b="0" dirty="0">
              <a:solidFill>
                <a:srgbClr val="0E2A7C"/>
              </a:solidFill>
              <a:latin typeface="宋体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zh-CN" b="0" dirty="0">
              <a:solidFill>
                <a:srgbClr val="0E2A7C"/>
              </a:solidFill>
              <a:latin typeface="宋体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endParaRPr lang="en-US" altLang="zh-CN" b="0" dirty="0">
              <a:solidFill>
                <a:srgbClr val="0E2A7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Blip>
                <a:blip r:embed="rId3"/>
              </a:buBlip>
            </a:pPr>
            <a:endParaRPr lang="en-US" altLang="zh-CN" b="0" dirty="0">
              <a:solidFill>
                <a:srgbClr val="0E2A7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endParaRPr lang="en-US" altLang="zh-CN" b="0" dirty="0">
              <a:solidFill>
                <a:srgbClr val="0E2A7C"/>
              </a:solidFill>
            </a:endParaRPr>
          </a:p>
        </p:txBody>
      </p: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1905001" y="4258676"/>
            <a:ext cx="3983831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zh-CN" b="0" dirty="0">
              <a:solidFill>
                <a:srgbClr val="0E2A7C"/>
              </a:solidFill>
              <a:latin typeface="宋体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Blip>
                <a:blip r:embed="rId3"/>
              </a:buBlip>
            </a:pPr>
            <a:endParaRPr lang="en-US" altLang="zh-TW" b="0" dirty="0">
              <a:solidFill>
                <a:srgbClr val="0E2A7C"/>
              </a:solidFill>
              <a:latin typeface="宋体" charset="-122"/>
            </a:endParaRPr>
          </a:p>
          <a:p>
            <a:pPr marL="342900" indent="-342900">
              <a:buClr>
                <a:schemeClr val="accent2"/>
              </a:buClr>
              <a:buBlip>
                <a:blip r:embed="rId3"/>
              </a:buBlip>
            </a:pPr>
            <a:endParaRPr lang="en-US" altLang="zh-CN" dirty="0">
              <a:solidFill>
                <a:srgbClr val="006600"/>
              </a:solidFill>
              <a:latin typeface="宋体" charset="-122"/>
            </a:endParaRPr>
          </a:p>
        </p:txBody>
      </p:sp>
      <p:pic>
        <p:nvPicPr>
          <p:cNvPr id="23" name="Picture 1" descr="C:\Users\nicole\AppData\Roaming\Tencent\Users\958662895\QQ\WinTemp\RichOle\)}@4]@PG`O}@]GL~(QR0M)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8684" y="3212976"/>
            <a:ext cx="4109325" cy="2736304"/>
          </a:xfrm>
          <a:prstGeom prst="rect">
            <a:avLst/>
          </a:prstGeom>
          <a:noFill/>
        </p:spPr>
      </p:pic>
      <p:pic>
        <p:nvPicPr>
          <p:cNvPr id="25" name="Picture 3" descr="C:\Users\nicole\AppData\Roaming\Tencent\Users\958662895\QQ\WinTemp\RichOle\TL_]$Z~WQ0HB9129$4P0DX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2024" y="3212976"/>
            <a:ext cx="3851094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008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1"/>
          <p:cNvSpPr>
            <a:spLocks noGrp="1"/>
          </p:cNvSpPr>
          <p:nvPr>
            <p:ph type="sldNum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C75C4E2E-4AA2-4052-9EF6-AC2B6A5F7541}" type="slidenum">
              <a:rPr lang="zh-CN" altLang="en-US" smtClean="0"/>
              <a:pPr/>
              <a:t>20</a:t>
            </a:fld>
            <a:endParaRPr lang="en-US" altLang="zh-CN" smtClean="0"/>
          </a:p>
        </p:txBody>
      </p:sp>
      <p:sp>
        <p:nvSpPr>
          <p:cNvPr id="8" name="矩形 7"/>
          <p:cNvSpPr/>
          <p:nvPr/>
        </p:nvSpPr>
        <p:spPr>
          <a:xfrm>
            <a:off x="1991544" y="778781"/>
            <a:ext cx="184731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endParaRPr lang="zh-CN" altLang="en-US" sz="280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87288"/>
            <a:ext cx="883230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zh-CN" altLang="en-US" sz="260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低</a:t>
            </a:r>
            <a:r>
              <a:rPr lang="en-US" altLang="zh-CN" sz="260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PF</a:t>
            </a:r>
            <a:r>
              <a:rPr lang="zh-CN" altLang="en-US" sz="260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非隔离带</a:t>
            </a:r>
            <a:r>
              <a:rPr lang="en-US" altLang="zh-CN" sz="260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PWM/Analog</a:t>
            </a:r>
            <a:r>
              <a:rPr lang="zh-CN" altLang="en-US" sz="260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调光脚方案</a:t>
            </a:r>
            <a:r>
              <a:rPr lang="en-US" altLang="zh-CN" sz="260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-MT781XC</a:t>
            </a:r>
            <a:r>
              <a:rPr lang="zh-CN" altLang="en-US" sz="260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系列</a:t>
            </a:r>
            <a:endParaRPr lang="en-US" altLang="en-US" sz="2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1419"/>
              </p:ext>
            </p:extLst>
          </p:nvPr>
        </p:nvGraphicFramePr>
        <p:xfrm>
          <a:off x="1703512" y="2132856"/>
          <a:ext cx="9105574" cy="253562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10181"/>
                <a:gridCol w="1273175"/>
                <a:gridCol w="1010369"/>
                <a:gridCol w="905402"/>
                <a:gridCol w="1085850"/>
                <a:gridCol w="1279525"/>
                <a:gridCol w="1036176"/>
                <a:gridCol w="1104896"/>
              </a:tblGrid>
              <a:tr h="8341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型号</a:t>
                      </a:r>
                    </a:p>
                  </a:txBody>
                  <a:tcPr marL="0" marR="0" marT="0" marB="0" anchor="ctr" horzOverflow="overflow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描述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最大功率</a:t>
                      </a:r>
                    </a:p>
                  </a:txBody>
                  <a:tcPr marL="0" marR="0" marT="0" marB="0" anchor="ctr" horzOverflow="overflow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功率因数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调光接口</a:t>
                      </a:r>
                    </a:p>
                  </a:txBody>
                  <a:tcPr marL="0" marR="0" marT="0" marB="0" anchor="ctr" horzOverflow="overflow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开路限压可设</a:t>
                      </a:r>
                    </a:p>
                  </a:txBody>
                  <a:tcPr marL="0" marR="0" marT="0" marB="0" anchor="ctr" horzOverflow="overflow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封装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量产</a:t>
                      </a:r>
                    </a:p>
                  </a:txBody>
                  <a:tcPr marL="0" marR="0" marT="0" marB="0" anchor="ctr" horzOverflow="overflow">
                    <a:solidFill>
                      <a:srgbClr val="315283"/>
                    </a:solidFill>
                  </a:tcPr>
                </a:tc>
              </a:tr>
              <a:tr h="41709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MT7815C</a:t>
                      </a:r>
                      <a:endParaRPr kumimoji="0" lang="zh-CN" alt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外置</a:t>
                      </a: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</a:t>
                      </a:r>
                      <a:endParaRPr kumimoji="0" lang="zh-CN" alt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80W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&gt;0.5</a:t>
                      </a: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PWM/Analog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SOP8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已量产</a:t>
                      </a: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</a:tr>
              <a:tr h="41709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MT7816CS/D</a:t>
                      </a:r>
                      <a:endParaRPr kumimoji="0" lang="zh-CN" alt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内置</a:t>
                      </a: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500V MOS</a:t>
                      </a: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24/36W</a:t>
                      </a: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&gt;0.5</a:t>
                      </a: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PWM/Analog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SOP8/DIP7</a:t>
                      </a: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已量产</a:t>
                      </a: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</a:tr>
              <a:tr h="45012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MT7817CD</a:t>
                      </a:r>
                      <a:endParaRPr kumimoji="0" lang="zh-CN" alt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内置</a:t>
                      </a: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500V MOS</a:t>
                      </a: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50W</a:t>
                      </a: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&gt;0.5</a:t>
                      </a: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PWM/Analog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DIP7</a:t>
                      </a: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已量产</a:t>
                      </a: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</a:tr>
              <a:tr h="41709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MT7818</a:t>
                      </a: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S/</a:t>
                      </a: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CD</a:t>
                      </a:r>
                      <a:endParaRPr kumimoji="0" lang="zh-CN" alt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内置</a:t>
                      </a: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500V MOS</a:t>
                      </a: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50/80W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&gt;0.5</a:t>
                      </a: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PWM/Analog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SOP8/</a:t>
                      </a: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DIP7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已量产</a:t>
                      </a: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631504" y="1052736"/>
            <a:ext cx="233910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产品选型指南</a:t>
            </a:r>
            <a:endParaRPr lang="en-US" altLang="zh-CN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39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480" y="883394"/>
            <a:ext cx="5382657" cy="268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87288"/>
            <a:ext cx="82562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sz="26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MT7816C–</a:t>
            </a:r>
            <a:r>
              <a:rPr lang="zh-CN" altLang="en-US" sz="26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带</a:t>
            </a:r>
            <a:r>
              <a:rPr lang="en-US" altLang="zh-CN" sz="26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PWM/Analog</a:t>
            </a:r>
            <a:r>
              <a:rPr lang="zh-CN" altLang="en-US" sz="26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调光</a:t>
            </a:r>
            <a:r>
              <a:rPr lang="en-US" altLang="zh-CN" sz="26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LPF</a:t>
            </a:r>
            <a:r>
              <a:rPr lang="zh-CN" altLang="en-US" sz="26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非隔离芯片</a:t>
            </a:r>
            <a:endParaRPr lang="en-US" altLang="en-US" sz="2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pPr eaLnBrk="1" hangingPunct="1"/>
              <a:t>21</a:t>
            </a:fld>
            <a:endParaRPr lang="en-US" altLang="zh-CN" b="0">
              <a:solidFill>
                <a:srgbClr val="0E2A7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1426552" y="985720"/>
            <a:ext cx="9612095" cy="5107577"/>
            <a:chOff x="-97449" y="985720"/>
            <a:chExt cx="9612095" cy="5107577"/>
          </a:xfrm>
        </p:grpSpPr>
        <p:sp>
          <p:nvSpPr>
            <p:cNvPr id="12" name="爆炸形 1 13"/>
            <p:cNvSpPr/>
            <p:nvPr/>
          </p:nvSpPr>
          <p:spPr bwMode="auto">
            <a:xfrm>
              <a:off x="6353405" y="985720"/>
              <a:ext cx="3161241" cy="2391116"/>
            </a:xfrm>
            <a:prstGeom prst="irregularSeal1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tlCol="0" anchor="ctr"/>
            <a:lstStyle/>
            <a:p>
              <a:pPr marL="742950" indent="-285750" algn="ctr">
                <a:lnSpc>
                  <a:spcPts val="1680"/>
                </a:lnSpc>
              </a:pPr>
              <a:endParaRPr lang="zh-CN" altLang="en-US" sz="1400" b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115738" y="3836453"/>
              <a:ext cx="4744294" cy="2256844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矩形 45"/>
            <p:cNvSpPr/>
            <p:nvPr/>
          </p:nvSpPr>
          <p:spPr>
            <a:xfrm>
              <a:off x="172419" y="3872158"/>
              <a:ext cx="4939839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主要特点： </a:t>
              </a:r>
              <a:endParaRPr lang="en-US" altLang="zh-CN" sz="16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endParaRPr lang="en-US" altLang="zh-CN" sz="800" b="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>
                <a:lnSpc>
                  <a:spcPct val="150000"/>
                </a:lnSpc>
                <a:buClr>
                  <a:schemeClr val="accent6">
                    <a:lumMod val="50000"/>
                  </a:schemeClr>
                </a:buClr>
                <a:buFont typeface="Wingdings" pitchFamily="2" charset="2"/>
                <a:buChar char="n"/>
              </a:pPr>
              <a:r>
                <a:rPr lang="en-US" altLang="zh-CN" sz="16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lang="en-US" altLang="zh-CN" sz="14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LED </a:t>
              </a:r>
              <a:r>
                <a:rPr lang="zh-CN" altLang="en-US" sz="14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电流精度高 </a:t>
              </a:r>
              <a:r>
                <a:rPr lang="en-US" altLang="zh-CN" sz="14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(±3%) </a:t>
              </a:r>
            </a:p>
            <a:p>
              <a:pPr marL="342900" indent="-342900">
                <a:lnSpc>
                  <a:spcPct val="150000"/>
                </a:lnSpc>
                <a:buClr>
                  <a:schemeClr val="accent6">
                    <a:lumMod val="50000"/>
                  </a:schemeClr>
                </a:buClr>
                <a:buFont typeface="Wingdings" pitchFamily="2" charset="2"/>
                <a:buChar char="n"/>
              </a:pPr>
              <a:r>
                <a:rPr lang="zh-CN" altLang="en-US" sz="14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  优异的线性调整度和负载调整度 </a:t>
              </a:r>
              <a:r>
                <a:rPr lang="en-US" altLang="zh-CN" sz="14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(±1%) </a:t>
              </a:r>
            </a:p>
            <a:p>
              <a:pPr marL="342900" indent="-342900">
                <a:lnSpc>
                  <a:spcPct val="150000"/>
                </a:lnSpc>
                <a:buClr>
                  <a:schemeClr val="accent6">
                    <a:lumMod val="50000"/>
                  </a:schemeClr>
                </a:buClr>
                <a:buFont typeface="Wingdings" pitchFamily="2" charset="2"/>
                <a:buChar char="n"/>
              </a:pPr>
              <a:r>
                <a:rPr lang="zh-CN" altLang="en-US" sz="14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  临界导通工作模式 </a:t>
              </a:r>
              <a:r>
                <a:rPr lang="en-US" altLang="zh-CN" sz="14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(CRM) </a:t>
              </a:r>
            </a:p>
            <a:p>
              <a:pPr marL="342900" indent="-342900">
                <a:lnSpc>
                  <a:spcPct val="150000"/>
                </a:lnSpc>
                <a:buClr>
                  <a:schemeClr val="accent6">
                    <a:lumMod val="50000"/>
                  </a:schemeClr>
                </a:buClr>
                <a:buFont typeface="Wingdings" pitchFamily="2" charset="2"/>
                <a:buChar char="n"/>
              </a:pPr>
              <a:r>
                <a:rPr lang="zh-CN" altLang="en-US" sz="14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  精准</a:t>
              </a:r>
              <a:r>
                <a:rPr lang="en-US" altLang="zh-CN" sz="14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PWM </a:t>
              </a:r>
              <a:r>
                <a:rPr lang="zh-CN" altLang="en-US" sz="14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调光，全电压实现最低</a:t>
              </a:r>
              <a:r>
                <a:rPr lang="en-US" altLang="zh-CN" sz="14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1%</a:t>
              </a:r>
              <a:r>
                <a:rPr lang="zh-CN" altLang="en-US" sz="14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调光深度</a:t>
              </a:r>
              <a:endParaRPr lang="en-US" altLang="zh-CN" sz="14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>
                <a:lnSpc>
                  <a:spcPct val="150000"/>
                </a:lnSpc>
                <a:buClr>
                  <a:schemeClr val="accent6">
                    <a:lumMod val="50000"/>
                  </a:schemeClr>
                </a:buClr>
                <a:buFont typeface="Wingdings" pitchFamily="2" charset="2"/>
                <a:buChar char="n"/>
              </a:pPr>
              <a:r>
                <a:rPr lang="zh-CN" altLang="en-US" sz="14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  带防潮设计开路限压功能</a:t>
              </a:r>
              <a:endParaRPr lang="en-US" altLang="zh-CN" sz="14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332485">
              <a:off x="-97449" y="3524639"/>
              <a:ext cx="426372" cy="686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929009" y="1892730"/>
              <a:ext cx="18722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调光无频闪</a:t>
              </a:r>
              <a:endPara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endPara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" name="爆炸形 1 13"/>
          <p:cNvSpPr/>
          <p:nvPr/>
        </p:nvSpPr>
        <p:spPr bwMode="auto">
          <a:xfrm>
            <a:off x="7557102" y="3903435"/>
            <a:ext cx="3664024" cy="2304256"/>
          </a:xfrm>
          <a:prstGeom prst="irregularSeal1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52514" y="4560406"/>
            <a:ext cx="227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全程真实模拟调光、无飞利浦专利问题且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一致性非常好</a:t>
            </a: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35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9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9FFCB69E-365E-468E-983E-EDABD95F73E7}" type="slidenum">
              <a:rPr lang="zh-CN" altLang="en-US" smtClean="0"/>
              <a:pPr/>
              <a:t>22</a:t>
            </a:fld>
            <a:endParaRPr lang="zh-CN" altLang="en-US" smtClean="0"/>
          </a:p>
        </p:txBody>
      </p:sp>
      <p:sp>
        <p:nvSpPr>
          <p:cNvPr id="7171" name="AutoShape 7" descr="http://img1.niutuku.com/HD/49/2212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zh-CN" altLang="en-US"/>
          </a:p>
        </p:txBody>
      </p:sp>
      <p:sp>
        <p:nvSpPr>
          <p:cNvPr id="7172" name="AutoShape 9" descr="http://img1.niutuku.com/HD/49/2212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zh-CN" alt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39963" y="714376"/>
            <a:ext cx="8458200" cy="1000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altLang="zh-CN" sz="14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altLang="zh-CN" sz="14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模拟调光优势表现：</a:t>
            </a:r>
            <a:b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6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charset="0"/>
              <a:buNone/>
              <a:defRPr/>
            </a:pP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调光无频闪</a:t>
            </a:r>
            <a:b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无需对电感浸漆，既可无噪声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defRPr/>
            </a:pPr>
            <a:endParaRPr lang="en-US" altLang="zh-CN" sz="16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、频闪对比图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手机拍摄下：市面其他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PWM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调光产品（频闪严重）和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MT7816C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（无频闪）对比图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defRPr/>
            </a:pPr>
            <a:endParaRPr lang="zh-CN" altLang="en-US" sz="14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defRPr/>
            </a:pPr>
            <a:endParaRPr lang="zh-CN" altLang="en-US" sz="14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defRPr/>
            </a:pPr>
            <a:endParaRPr lang="zh-CN" altLang="en-US" sz="14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zh-CN" altLang="en-US" sz="14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zh-CN" altLang="en-US" sz="14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defRPr/>
            </a:pPr>
            <a:endParaRPr lang="zh-CN" altLang="en-US" sz="14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Blip>
                <a:blip r:embed="rId2"/>
              </a:buBlip>
              <a:defRPr/>
            </a:pPr>
            <a:endParaRPr lang="zh-CN" altLang="en-US" sz="14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defRPr/>
            </a:pPr>
            <a:endParaRPr lang="en-US" altLang="zh-CN" sz="1400" b="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881189" y="3571875"/>
            <a:ext cx="8429625" cy="264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2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Blip>
                <a:blip r:embed="rId2"/>
              </a:buBlip>
              <a:defRPr/>
            </a:pPr>
            <a:endParaRPr lang="en-US" altLang="zh-CN" sz="1200" b="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en-US" altLang="zh-CN" sz="1200" b="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Blip>
                <a:blip r:embed="rId2"/>
              </a:buBlip>
              <a:defRPr/>
            </a:pPr>
            <a:endParaRPr lang="en-US" altLang="zh-CN" sz="1200" b="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en-US" altLang="zh-CN" sz="1200" b="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en-US" altLang="zh-CN" sz="1200" b="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defRPr/>
            </a:pPr>
            <a:endParaRPr lang="en-US" altLang="zh-CN" sz="1200" b="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Blip>
                <a:blip r:embed="rId2"/>
              </a:buBlip>
              <a:defRPr/>
            </a:pPr>
            <a:endParaRPr lang="en-US" altLang="zh-CN" sz="1200" b="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defRPr/>
            </a:pPr>
            <a:endParaRPr lang="en-US" altLang="zh-CN" sz="1200" b="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44450"/>
            <a:ext cx="107045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MT7815C/16C/17/18C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模拟调光</a:t>
            </a:r>
          </a:p>
        </p:txBody>
      </p:sp>
      <p:pic>
        <p:nvPicPr>
          <p:cNvPr id="7176" name="图片 13" descr="d0d359fe-7d54-4d74-ac5c-6c204322ee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888" y="3679826"/>
            <a:ext cx="30607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 2050"/>
          <p:cNvSpPr>
            <a:spLocks noChangeArrowheads="1"/>
          </p:cNvSpPr>
          <p:nvPr/>
        </p:nvSpPr>
        <p:spPr bwMode="auto">
          <a:xfrm>
            <a:off x="2711450" y="1635125"/>
            <a:ext cx="209550" cy="209550"/>
          </a:xfrm>
          <a:custGeom>
            <a:avLst/>
            <a:gdLst>
              <a:gd name="T0" fmla="*/ 2147483647 w 1360"/>
              <a:gd name="T1" fmla="*/ 2147483647 h 1358"/>
              <a:gd name="T2" fmla="*/ 2147483647 w 1360"/>
              <a:gd name="T3" fmla="*/ 2147483647 h 1358"/>
              <a:gd name="T4" fmla="*/ 2147483647 w 1360"/>
              <a:gd name="T5" fmla="*/ 2147483647 h 1358"/>
              <a:gd name="T6" fmla="*/ 2147483647 w 1360"/>
              <a:gd name="T7" fmla="*/ 2147483647 h 1358"/>
              <a:gd name="T8" fmla="*/ 2147483647 w 1360"/>
              <a:gd name="T9" fmla="*/ 2147483647 h 1358"/>
              <a:gd name="T10" fmla="*/ 2147483647 w 1360"/>
              <a:gd name="T11" fmla="*/ 2147483647 h 1358"/>
              <a:gd name="T12" fmla="*/ 2147483647 w 1360"/>
              <a:gd name="T13" fmla="*/ 2147483647 h 1358"/>
              <a:gd name="T14" fmla="*/ 2147483647 w 1360"/>
              <a:gd name="T15" fmla="*/ 2147483647 h 1358"/>
              <a:gd name="T16" fmla="*/ 2147483647 w 1360"/>
              <a:gd name="T17" fmla="*/ 2147483647 h 1358"/>
              <a:gd name="T18" fmla="*/ 2147483647 w 1360"/>
              <a:gd name="T19" fmla="*/ 2147483647 h 1358"/>
              <a:gd name="T20" fmla="*/ 2147483647 w 1360"/>
              <a:gd name="T21" fmla="*/ 2147483647 h 1358"/>
              <a:gd name="T22" fmla="*/ 2147483647 w 1360"/>
              <a:gd name="T23" fmla="*/ 2147483647 h 1358"/>
              <a:gd name="T24" fmla="*/ 2147483647 w 1360"/>
              <a:gd name="T25" fmla="*/ 2147483647 h 1358"/>
              <a:gd name="T26" fmla="*/ 2147483647 w 1360"/>
              <a:gd name="T27" fmla="*/ 2147483647 h 1358"/>
              <a:gd name="T28" fmla="*/ 2147483647 w 1360"/>
              <a:gd name="T29" fmla="*/ 2147483647 h 1358"/>
              <a:gd name="T30" fmla="*/ 2147483647 w 1360"/>
              <a:gd name="T31" fmla="*/ 2147483647 h 1358"/>
              <a:gd name="T32" fmla="*/ 2147483647 w 1360"/>
              <a:gd name="T33" fmla="*/ 2147483647 h 1358"/>
              <a:gd name="T34" fmla="*/ 2147483647 w 1360"/>
              <a:gd name="T35" fmla="*/ 2147483647 h 1358"/>
              <a:gd name="T36" fmla="*/ 2147483647 w 1360"/>
              <a:gd name="T37" fmla="*/ 2147483647 h 1358"/>
              <a:gd name="T38" fmla="*/ 2147483647 w 1360"/>
              <a:gd name="T39" fmla="*/ 2147483647 h 1358"/>
              <a:gd name="T40" fmla="*/ 2147483647 w 1360"/>
              <a:gd name="T41" fmla="*/ 2147483647 h 1358"/>
              <a:gd name="T42" fmla="*/ 0 w 1360"/>
              <a:gd name="T43" fmla="*/ 2147483647 h 1358"/>
              <a:gd name="T44" fmla="*/ 2147483647 w 1360"/>
              <a:gd name="T45" fmla="*/ 2147483647 h 1358"/>
              <a:gd name="T46" fmla="*/ 2147483647 w 1360"/>
              <a:gd name="T47" fmla="*/ 2147483647 h 1358"/>
              <a:gd name="T48" fmla="*/ 2147483647 w 1360"/>
              <a:gd name="T49" fmla="*/ 2147483647 h 1358"/>
              <a:gd name="T50" fmla="*/ 2147483647 w 1360"/>
              <a:gd name="T51" fmla="*/ 2147483647 h 1358"/>
              <a:gd name="T52" fmla="*/ 2147483647 w 1360"/>
              <a:gd name="T53" fmla="*/ 2147483647 h 1358"/>
              <a:gd name="T54" fmla="*/ 2147483647 w 1360"/>
              <a:gd name="T55" fmla="*/ 2147483647 h 1358"/>
              <a:gd name="T56" fmla="*/ 2147483647 w 1360"/>
              <a:gd name="T57" fmla="*/ 2147483647 h 1358"/>
              <a:gd name="T58" fmla="*/ 2147483647 w 1360"/>
              <a:gd name="T59" fmla="*/ 2147483647 h 1358"/>
              <a:gd name="T60" fmla="*/ 2147483647 w 1360"/>
              <a:gd name="T61" fmla="*/ 2147483647 h 1358"/>
              <a:gd name="T62" fmla="*/ 2147483647 w 1360"/>
              <a:gd name="T63" fmla="*/ 2147483647 h 1358"/>
              <a:gd name="T64" fmla="*/ 2147483647 w 1360"/>
              <a:gd name="T65" fmla="*/ 2147483647 h 1358"/>
              <a:gd name="T66" fmla="*/ 2147483647 w 1360"/>
              <a:gd name="T67" fmla="*/ 2147483647 h 1358"/>
              <a:gd name="T68" fmla="*/ 2147483647 w 1360"/>
              <a:gd name="T69" fmla="*/ 2147483647 h 1358"/>
              <a:gd name="T70" fmla="*/ 2147483647 w 1360"/>
              <a:gd name="T71" fmla="*/ 2147483647 h 1358"/>
              <a:gd name="T72" fmla="*/ 2147483647 w 1360"/>
              <a:gd name="T73" fmla="*/ 2147483647 h 1358"/>
              <a:gd name="T74" fmla="*/ 2147483647 w 1360"/>
              <a:gd name="T75" fmla="*/ 2147483647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0"/>
              <a:gd name="T115" fmla="*/ 0 h 1358"/>
              <a:gd name="T116" fmla="*/ 1360 w 1360"/>
              <a:gd name="T117" fmla="*/ 1358 h 13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9" name=" 2050"/>
          <p:cNvSpPr>
            <a:spLocks noChangeArrowheads="1"/>
          </p:cNvSpPr>
          <p:nvPr/>
        </p:nvSpPr>
        <p:spPr bwMode="auto">
          <a:xfrm>
            <a:off x="2711450" y="2066925"/>
            <a:ext cx="209550" cy="209550"/>
          </a:xfrm>
          <a:custGeom>
            <a:avLst/>
            <a:gdLst>
              <a:gd name="T0" fmla="*/ 2147483647 w 1360"/>
              <a:gd name="T1" fmla="*/ 2147483647 h 1358"/>
              <a:gd name="T2" fmla="*/ 2147483647 w 1360"/>
              <a:gd name="T3" fmla="*/ 2147483647 h 1358"/>
              <a:gd name="T4" fmla="*/ 2147483647 w 1360"/>
              <a:gd name="T5" fmla="*/ 2147483647 h 1358"/>
              <a:gd name="T6" fmla="*/ 2147483647 w 1360"/>
              <a:gd name="T7" fmla="*/ 2147483647 h 1358"/>
              <a:gd name="T8" fmla="*/ 2147483647 w 1360"/>
              <a:gd name="T9" fmla="*/ 2147483647 h 1358"/>
              <a:gd name="T10" fmla="*/ 2147483647 w 1360"/>
              <a:gd name="T11" fmla="*/ 2147483647 h 1358"/>
              <a:gd name="T12" fmla="*/ 2147483647 w 1360"/>
              <a:gd name="T13" fmla="*/ 2147483647 h 1358"/>
              <a:gd name="T14" fmla="*/ 2147483647 w 1360"/>
              <a:gd name="T15" fmla="*/ 2147483647 h 1358"/>
              <a:gd name="T16" fmla="*/ 2147483647 w 1360"/>
              <a:gd name="T17" fmla="*/ 2147483647 h 1358"/>
              <a:gd name="T18" fmla="*/ 2147483647 w 1360"/>
              <a:gd name="T19" fmla="*/ 2147483647 h 1358"/>
              <a:gd name="T20" fmla="*/ 2147483647 w 1360"/>
              <a:gd name="T21" fmla="*/ 2147483647 h 1358"/>
              <a:gd name="T22" fmla="*/ 2147483647 w 1360"/>
              <a:gd name="T23" fmla="*/ 2147483647 h 1358"/>
              <a:gd name="T24" fmla="*/ 2147483647 w 1360"/>
              <a:gd name="T25" fmla="*/ 2147483647 h 1358"/>
              <a:gd name="T26" fmla="*/ 2147483647 w 1360"/>
              <a:gd name="T27" fmla="*/ 2147483647 h 1358"/>
              <a:gd name="T28" fmla="*/ 2147483647 w 1360"/>
              <a:gd name="T29" fmla="*/ 2147483647 h 1358"/>
              <a:gd name="T30" fmla="*/ 2147483647 w 1360"/>
              <a:gd name="T31" fmla="*/ 2147483647 h 1358"/>
              <a:gd name="T32" fmla="*/ 2147483647 w 1360"/>
              <a:gd name="T33" fmla="*/ 2147483647 h 1358"/>
              <a:gd name="T34" fmla="*/ 2147483647 w 1360"/>
              <a:gd name="T35" fmla="*/ 2147483647 h 1358"/>
              <a:gd name="T36" fmla="*/ 2147483647 w 1360"/>
              <a:gd name="T37" fmla="*/ 2147483647 h 1358"/>
              <a:gd name="T38" fmla="*/ 2147483647 w 1360"/>
              <a:gd name="T39" fmla="*/ 2147483647 h 1358"/>
              <a:gd name="T40" fmla="*/ 2147483647 w 1360"/>
              <a:gd name="T41" fmla="*/ 2147483647 h 1358"/>
              <a:gd name="T42" fmla="*/ 0 w 1360"/>
              <a:gd name="T43" fmla="*/ 2147483647 h 1358"/>
              <a:gd name="T44" fmla="*/ 2147483647 w 1360"/>
              <a:gd name="T45" fmla="*/ 2147483647 h 1358"/>
              <a:gd name="T46" fmla="*/ 2147483647 w 1360"/>
              <a:gd name="T47" fmla="*/ 2147483647 h 1358"/>
              <a:gd name="T48" fmla="*/ 2147483647 w 1360"/>
              <a:gd name="T49" fmla="*/ 2147483647 h 1358"/>
              <a:gd name="T50" fmla="*/ 2147483647 w 1360"/>
              <a:gd name="T51" fmla="*/ 2147483647 h 1358"/>
              <a:gd name="T52" fmla="*/ 2147483647 w 1360"/>
              <a:gd name="T53" fmla="*/ 2147483647 h 1358"/>
              <a:gd name="T54" fmla="*/ 2147483647 w 1360"/>
              <a:gd name="T55" fmla="*/ 2147483647 h 1358"/>
              <a:gd name="T56" fmla="*/ 2147483647 w 1360"/>
              <a:gd name="T57" fmla="*/ 2147483647 h 1358"/>
              <a:gd name="T58" fmla="*/ 2147483647 w 1360"/>
              <a:gd name="T59" fmla="*/ 2147483647 h 1358"/>
              <a:gd name="T60" fmla="*/ 2147483647 w 1360"/>
              <a:gd name="T61" fmla="*/ 2147483647 h 1358"/>
              <a:gd name="T62" fmla="*/ 2147483647 w 1360"/>
              <a:gd name="T63" fmla="*/ 2147483647 h 1358"/>
              <a:gd name="T64" fmla="*/ 2147483647 w 1360"/>
              <a:gd name="T65" fmla="*/ 2147483647 h 1358"/>
              <a:gd name="T66" fmla="*/ 2147483647 w 1360"/>
              <a:gd name="T67" fmla="*/ 2147483647 h 1358"/>
              <a:gd name="T68" fmla="*/ 2147483647 w 1360"/>
              <a:gd name="T69" fmla="*/ 2147483647 h 1358"/>
              <a:gd name="T70" fmla="*/ 2147483647 w 1360"/>
              <a:gd name="T71" fmla="*/ 2147483647 h 1358"/>
              <a:gd name="T72" fmla="*/ 2147483647 w 1360"/>
              <a:gd name="T73" fmla="*/ 2147483647 h 1358"/>
              <a:gd name="T74" fmla="*/ 2147483647 w 1360"/>
              <a:gd name="T75" fmla="*/ 2147483647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0"/>
              <a:gd name="T115" fmla="*/ 0 h 1358"/>
              <a:gd name="T116" fmla="*/ 1360 w 1360"/>
              <a:gd name="T117" fmla="*/ 1358 h 13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爆炸形 1 11"/>
          <p:cNvSpPr/>
          <p:nvPr/>
        </p:nvSpPr>
        <p:spPr bwMode="auto">
          <a:xfrm>
            <a:off x="7608168" y="764704"/>
            <a:ext cx="2520280" cy="2160240"/>
          </a:xfrm>
          <a:prstGeom prst="irregularSeal1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96200" y="148478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低至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3%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模拟调光深度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2209" name="Picture 1" descr="C:\Users\nicole\AppData\Roaming\Tencent\Users\958662895\QQ\WinTemp\RichOle\]WNZ`6XSS(~T_)3QPCXFB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687402"/>
            <a:ext cx="3057230" cy="2377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096" y="1340768"/>
            <a:ext cx="4229942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灯片编号占位符 9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DE7A917-9752-49A4-A7C8-F6585B6653AB}" type="slidenum">
              <a:rPr lang="zh-CN" altLang="en-US" smtClean="0"/>
              <a:pPr/>
              <a:t>23</a:t>
            </a:fld>
            <a:endParaRPr lang="zh-CN" altLang="en-US" smtClean="0"/>
          </a:p>
        </p:txBody>
      </p:sp>
      <p:sp>
        <p:nvSpPr>
          <p:cNvPr id="1028" name="AutoShape 7" descr="http://img1.niutuku.com/HD/49/2212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zh-CN" altLang="en-US"/>
          </a:p>
        </p:txBody>
      </p:sp>
      <p:sp>
        <p:nvSpPr>
          <p:cNvPr id="1029" name="AutoShape 9" descr="http://img1.niutuku.com/HD/49/2212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zh-CN" alt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99456" y="970212"/>
            <a:ext cx="5400600" cy="5072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Blip>
                <a:blip r:embed="rId3"/>
              </a:buBlip>
              <a:defRPr/>
            </a:pPr>
            <a:r>
              <a:rPr lang="zh-CN" altLang="zh-CN" sz="1600" b="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 b="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DIM</a:t>
            </a:r>
            <a:r>
              <a:rPr lang="zh-CN" altLang="zh-CN" sz="1600" b="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脚输入直流电平，通过调节内部参考电平，即可以调节平均输出电流。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Blip>
                <a:blip r:embed="rId3"/>
              </a:buBlip>
              <a:defRPr/>
            </a:pPr>
            <a:r>
              <a:rPr lang="zh-CN" altLang="zh-CN" sz="1600" b="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模拟电平调光范围在</a:t>
            </a:r>
            <a:r>
              <a:rPr lang="en-US" altLang="zh-CN" sz="1600" b="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0.4V ~ 2.2V </a:t>
            </a:r>
            <a:r>
              <a:rPr lang="zh-CN" altLang="zh-CN" sz="1600" b="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</a:t>
            </a:r>
            <a:r>
              <a:rPr lang="zh-CN" altLang="en-US" sz="1600" b="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600" b="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buFontTx/>
              <a:buNone/>
              <a:defRPr/>
            </a:pPr>
            <a:r>
              <a:rPr lang="zh-CN" altLang="zh-CN" sz="16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</a:t>
            </a:r>
            <a:r>
              <a:rPr lang="zh-CN" altLang="zh-CN" sz="16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电平调光有两种实现方法：</a:t>
            </a:r>
          </a:p>
          <a:p>
            <a:pPr algn="just">
              <a:lnSpc>
                <a:spcPct val="150000"/>
              </a:lnSpc>
              <a:buFontTx/>
              <a:buNone/>
              <a:defRPr/>
            </a:pPr>
            <a:endParaRPr lang="zh-CN" altLang="zh-CN" sz="1600" b="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buFontTx/>
              <a:buNone/>
              <a:defRPr/>
            </a:pPr>
            <a:r>
              <a:rPr lang="en-US" altLang="zh-CN" sz="1600" b="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1600" b="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直接输入模拟电平。如通过电位器对一个直流电平进行分压调节，产生一个可变的模拟电平，输入</a:t>
            </a:r>
            <a:r>
              <a:rPr lang="en-US" altLang="zh-CN" sz="1600" b="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DIM</a:t>
            </a:r>
            <a:r>
              <a:rPr lang="zh-CN" altLang="zh-CN" sz="1600" b="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管脚。</a:t>
            </a:r>
          </a:p>
          <a:p>
            <a:pPr algn="just">
              <a:lnSpc>
                <a:spcPct val="150000"/>
              </a:lnSpc>
              <a:buFontTx/>
              <a:buNone/>
              <a:defRPr/>
            </a:pPr>
            <a:endParaRPr lang="zh-CN" altLang="zh-CN" sz="1600" b="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buFontTx/>
              <a:buNone/>
              <a:defRPr/>
            </a:pPr>
            <a:r>
              <a:rPr lang="en-US" altLang="zh-CN" sz="1600" b="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1600" b="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1600" b="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PWM</a:t>
            </a:r>
            <a:r>
              <a:rPr lang="zh-CN" altLang="zh-CN" sz="1600" b="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信号进行</a:t>
            </a:r>
            <a:r>
              <a:rPr lang="en-US" altLang="zh-CN" sz="1600" b="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RC</a:t>
            </a:r>
            <a:r>
              <a:rPr lang="zh-CN" altLang="zh-CN" sz="1600" b="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低通滤波，产生一个模拟电平，输入</a:t>
            </a:r>
            <a:r>
              <a:rPr lang="en-US" altLang="zh-CN" sz="1600" b="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DIM</a:t>
            </a:r>
            <a:r>
              <a:rPr lang="zh-CN" altLang="zh-CN" sz="1600" b="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管脚。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zh-CN" altLang="zh-CN" sz="1600" b="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zh-CN" altLang="zh-CN" sz="1600" b="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zh-CN" altLang="zh-CN" sz="1600" b="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zh-CN" altLang="zh-CN" sz="1600" b="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Blip>
                <a:blip r:embed="rId3"/>
              </a:buBlip>
              <a:defRPr/>
            </a:pPr>
            <a:endParaRPr lang="zh-CN" altLang="zh-CN" sz="1600" b="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2"/>
              </a:buClr>
              <a:defRPr/>
            </a:pPr>
            <a:endParaRPr lang="en-US" altLang="zh-CN" sz="1600" b="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44450"/>
            <a:ext cx="10848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MT7815C/16C/17/18C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模拟调光</a:t>
            </a:r>
          </a:p>
        </p:txBody>
      </p:sp>
      <p:sp>
        <p:nvSpPr>
          <p:cNvPr id="1032" name="椭圆 11"/>
          <p:cNvSpPr>
            <a:spLocks noChangeArrowheads="1"/>
          </p:cNvSpPr>
          <p:nvPr/>
        </p:nvSpPr>
        <p:spPr bwMode="auto">
          <a:xfrm>
            <a:off x="7285582" y="3060948"/>
            <a:ext cx="784399" cy="1071563"/>
          </a:xfrm>
          <a:prstGeom prst="ellipse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742950" indent="-285750" algn="ctr">
              <a:lnSpc>
                <a:spcPts val="1675"/>
              </a:lnSpc>
              <a:buFont typeface="Wingdings" pitchFamily="2" charset="2"/>
              <a:buChar char="v"/>
            </a:pPr>
            <a:endParaRPr lang="zh-CN" altLang="en-US" sz="1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2" name="圆角矩形标注 25"/>
          <p:cNvSpPr/>
          <p:nvPr/>
        </p:nvSpPr>
        <p:spPr>
          <a:xfrm>
            <a:off x="8005664" y="4717131"/>
            <a:ext cx="1669510" cy="576262"/>
          </a:xfrm>
          <a:prstGeom prst="wedgeRoundRectCallout">
            <a:avLst>
              <a:gd name="adj1" fmla="val -70917"/>
              <a:gd name="adj2" fmla="val -157520"/>
              <a:gd name="adj3" fmla="val 16667"/>
            </a:avLst>
          </a:prstGeom>
          <a:solidFill>
            <a:srgbClr val="315283"/>
          </a:solidFill>
          <a:ln>
            <a:solidFill>
              <a:srgbClr val="31528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742950" indent="-285750" algn="ctr">
              <a:lnSpc>
                <a:spcPts val="1675"/>
              </a:lnSpc>
              <a:defRPr/>
            </a:pPr>
            <a:endParaRPr lang="zh-CN" altLang="en-US" sz="140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4" name="TextBox 14"/>
          <p:cNvSpPr txBox="1">
            <a:spLocks noChangeArrowheads="1"/>
          </p:cNvSpPr>
          <p:nvPr/>
        </p:nvSpPr>
        <p:spPr bwMode="auto">
          <a:xfrm>
            <a:off x="8092820" y="4717131"/>
            <a:ext cx="1582354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模拟调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RC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滤波电路</a:t>
            </a:r>
          </a:p>
          <a:p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4EA5AC-33B2-462F-A52F-87060510EB71}" type="slidenum">
              <a:rPr lang="zh-CN" altLang="en-US" smtClean="0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24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  <p:grpSp>
        <p:nvGrpSpPr>
          <p:cNvPr id="263" name="Group 2"/>
          <p:cNvGrpSpPr>
            <a:grpSpLocks/>
          </p:cNvGrpSpPr>
          <p:nvPr/>
        </p:nvGrpSpPr>
        <p:grpSpPr bwMode="auto">
          <a:xfrm>
            <a:off x="0" y="764704"/>
            <a:ext cx="12192000" cy="6093296"/>
            <a:chOff x="0" y="0"/>
            <a:chExt cx="7361368" cy="4091330"/>
          </a:xfrm>
        </p:grpSpPr>
        <p:sp>
          <p:nvSpPr>
            <p:cNvPr id="264" name="Freeform 39"/>
            <p:cNvSpPr>
              <a:spLocks noChangeArrowheads="1"/>
            </p:cNvSpPr>
            <p:nvPr/>
          </p:nvSpPr>
          <p:spPr bwMode="auto">
            <a:xfrm>
              <a:off x="3073978" y="1063889"/>
              <a:ext cx="103365" cy="121384"/>
            </a:xfrm>
            <a:custGeom>
              <a:avLst/>
              <a:gdLst>
                <a:gd name="T0" fmla="*/ 0 w 46"/>
                <a:gd name="T1" fmla="*/ 2147483647 h 34"/>
                <a:gd name="T2" fmla="*/ 2147483647 w 46"/>
                <a:gd name="T3" fmla="*/ 2147483647 h 34"/>
                <a:gd name="T4" fmla="*/ 2147483647 w 46"/>
                <a:gd name="T5" fmla="*/ 2147483647 h 34"/>
                <a:gd name="T6" fmla="*/ 2147483647 w 46"/>
                <a:gd name="T7" fmla="*/ 2147483647 h 34"/>
                <a:gd name="T8" fmla="*/ 2147483647 w 46"/>
                <a:gd name="T9" fmla="*/ 0 h 34"/>
                <a:gd name="T10" fmla="*/ 2147483647 w 46"/>
                <a:gd name="T11" fmla="*/ 0 h 34"/>
                <a:gd name="T12" fmla="*/ 2147483647 w 46"/>
                <a:gd name="T13" fmla="*/ 2147483647 h 34"/>
                <a:gd name="T14" fmla="*/ 0 w 46"/>
                <a:gd name="T15" fmla="*/ 2147483647 h 34"/>
                <a:gd name="T16" fmla="*/ 0 w 46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4"/>
                <a:gd name="T29" fmla="*/ 46 w 46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4">
                  <a:moveTo>
                    <a:pt x="0" y="34"/>
                  </a:moveTo>
                  <a:lnTo>
                    <a:pt x="32" y="28"/>
                  </a:lnTo>
                  <a:lnTo>
                    <a:pt x="46" y="24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8" y="6"/>
                  </a:lnTo>
                  <a:lnTo>
                    <a:pt x="0" y="12"/>
                  </a:lnTo>
                  <a:lnTo>
                    <a:pt x="0" y="34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5" name="Freeform 40"/>
            <p:cNvSpPr>
              <a:spLocks noChangeArrowheads="1"/>
            </p:cNvSpPr>
            <p:nvPr/>
          </p:nvSpPr>
          <p:spPr bwMode="auto">
            <a:xfrm>
              <a:off x="6390638" y="2434806"/>
              <a:ext cx="543789" cy="264187"/>
            </a:xfrm>
            <a:custGeom>
              <a:avLst/>
              <a:gdLst>
                <a:gd name="T0" fmla="*/ 2147483647 w 242"/>
                <a:gd name="T1" fmla="*/ 2147483647 h 74"/>
                <a:gd name="T2" fmla="*/ 2147483647 w 242"/>
                <a:gd name="T3" fmla="*/ 2147483647 h 74"/>
                <a:gd name="T4" fmla="*/ 2147483647 w 242"/>
                <a:gd name="T5" fmla="*/ 2147483647 h 74"/>
                <a:gd name="T6" fmla="*/ 2147483647 w 242"/>
                <a:gd name="T7" fmla="*/ 2147483647 h 74"/>
                <a:gd name="T8" fmla="*/ 2147483647 w 242"/>
                <a:gd name="T9" fmla="*/ 2147483647 h 74"/>
                <a:gd name="T10" fmla="*/ 2147483647 w 242"/>
                <a:gd name="T11" fmla="*/ 2147483647 h 74"/>
                <a:gd name="T12" fmla="*/ 2147483647 w 242"/>
                <a:gd name="T13" fmla="*/ 2147483647 h 74"/>
                <a:gd name="T14" fmla="*/ 2147483647 w 242"/>
                <a:gd name="T15" fmla="*/ 2147483647 h 74"/>
                <a:gd name="T16" fmla="*/ 2147483647 w 242"/>
                <a:gd name="T17" fmla="*/ 2147483647 h 74"/>
                <a:gd name="T18" fmla="*/ 2147483647 w 242"/>
                <a:gd name="T19" fmla="*/ 0 h 74"/>
                <a:gd name="T20" fmla="*/ 0 w 242"/>
                <a:gd name="T21" fmla="*/ 2147483647 h 74"/>
                <a:gd name="T22" fmla="*/ 2147483647 w 242"/>
                <a:gd name="T23" fmla="*/ 2147483647 h 74"/>
                <a:gd name="T24" fmla="*/ 2147483647 w 242"/>
                <a:gd name="T25" fmla="*/ 2147483647 h 74"/>
                <a:gd name="T26" fmla="*/ 2147483647 w 242"/>
                <a:gd name="T27" fmla="*/ 2147483647 h 74"/>
                <a:gd name="T28" fmla="*/ 2147483647 w 242"/>
                <a:gd name="T29" fmla="*/ 2147483647 h 74"/>
                <a:gd name="T30" fmla="*/ 2147483647 w 242"/>
                <a:gd name="T31" fmla="*/ 2147483647 h 74"/>
                <a:gd name="T32" fmla="*/ 2147483647 w 242"/>
                <a:gd name="T33" fmla="*/ 2147483647 h 74"/>
                <a:gd name="T34" fmla="*/ 2147483647 w 242"/>
                <a:gd name="T35" fmla="*/ 2147483647 h 74"/>
                <a:gd name="T36" fmla="*/ 2147483647 w 242"/>
                <a:gd name="T37" fmla="*/ 2147483647 h 74"/>
                <a:gd name="T38" fmla="*/ 2147483647 w 242"/>
                <a:gd name="T39" fmla="*/ 2147483647 h 74"/>
                <a:gd name="T40" fmla="*/ 2147483647 w 242"/>
                <a:gd name="T41" fmla="*/ 2147483647 h 74"/>
                <a:gd name="T42" fmla="*/ 2147483647 w 242"/>
                <a:gd name="T43" fmla="*/ 2147483647 h 74"/>
                <a:gd name="T44" fmla="*/ 2147483647 w 242"/>
                <a:gd name="T45" fmla="*/ 2147483647 h 74"/>
                <a:gd name="T46" fmla="*/ 2147483647 w 242"/>
                <a:gd name="T47" fmla="*/ 2147483647 h 74"/>
                <a:gd name="T48" fmla="*/ 2147483647 w 242"/>
                <a:gd name="T49" fmla="*/ 2147483647 h 74"/>
                <a:gd name="T50" fmla="*/ 2147483647 w 242"/>
                <a:gd name="T51" fmla="*/ 2147483647 h 74"/>
                <a:gd name="T52" fmla="*/ 2147483647 w 242"/>
                <a:gd name="T53" fmla="*/ 2147483647 h 74"/>
                <a:gd name="T54" fmla="*/ 2147483647 w 242"/>
                <a:gd name="T55" fmla="*/ 2147483647 h 74"/>
                <a:gd name="T56" fmla="*/ 2147483647 w 242"/>
                <a:gd name="T57" fmla="*/ 2147483647 h 74"/>
                <a:gd name="T58" fmla="*/ 2147483647 w 242"/>
                <a:gd name="T59" fmla="*/ 2147483647 h 74"/>
                <a:gd name="T60" fmla="*/ 2147483647 w 242"/>
                <a:gd name="T61" fmla="*/ 2147483647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2"/>
                <a:gd name="T94" fmla="*/ 0 h 74"/>
                <a:gd name="T95" fmla="*/ 242 w 242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2" h="74">
                  <a:moveTo>
                    <a:pt x="196" y="34"/>
                  </a:moveTo>
                  <a:lnTo>
                    <a:pt x="182" y="28"/>
                  </a:lnTo>
                  <a:lnTo>
                    <a:pt x="158" y="22"/>
                  </a:lnTo>
                  <a:lnTo>
                    <a:pt x="136" y="18"/>
                  </a:lnTo>
                  <a:lnTo>
                    <a:pt x="90" y="18"/>
                  </a:lnTo>
                  <a:lnTo>
                    <a:pt x="76" y="12"/>
                  </a:lnTo>
                  <a:lnTo>
                    <a:pt x="60" y="18"/>
                  </a:lnTo>
                  <a:lnTo>
                    <a:pt x="52" y="18"/>
                  </a:lnTo>
                  <a:lnTo>
                    <a:pt x="30" y="12"/>
                  </a:lnTo>
                  <a:lnTo>
                    <a:pt x="22" y="0"/>
                  </a:lnTo>
                  <a:lnTo>
                    <a:pt x="0" y="6"/>
                  </a:lnTo>
                  <a:lnTo>
                    <a:pt x="14" y="12"/>
                  </a:lnTo>
                  <a:lnTo>
                    <a:pt x="30" y="22"/>
                  </a:lnTo>
                  <a:lnTo>
                    <a:pt x="52" y="34"/>
                  </a:lnTo>
                  <a:lnTo>
                    <a:pt x="82" y="34"/>
                  </a:lnTo>
                  <a:lnTo>
                    <a:pt x="82" y="46"/>
                  </a:lnTo>
                  <a:lnTo>
                    <a:pt x="106" y="52"/>
                  </a:lnTo>
                  <a:lnTo>
                    <a:pt x="128" y="58"/>
                  </a:lnTo>
                  <a:lnTo>
                    <a:pt x="158" y="58"/>
                  </a:lnTo>
                  <a:lnTo>
                    <a:pt x="166" y="46"/>
                  </a:lnTo>
                  <a:lnTo>
                    <a:pt x="188" y="52"/>
                  </a:lnTo>
                  <a:lnTo>
                    <a:pt x="204" y="58"/>
                  </a:lnTo>
                  <a:lnTo>
                    <a:pt x="196" y="68"/>
                  </a:lnTo>
                  <a:lnTo>
                    <a:pt x="196" y="74"/>
                  </a:lnTo>
                  <a:lnTo>
                    <a:pt x="212" y="64"/>
                  </a:lnTo>
                  <a:lnTo>
                    <a:pt x="228" y="74"/>
                  </a:lnTo>
                  <a:lnTo>
                    <a:pt x="242" y="64"/>
                  </a:lnTo>
                  <a:lnTo>
                    <a:pt x="212" y="58"/>
                  </a:lnTo>
                  <a:lnTo>
                    <a:pt x="204" y="46"/>
                  </a:lnTo>
                  <a:lnTo>
                    <a:pt x="212" y="34"/>
                  </a:lnTo>
                  <a:lnTo>
                    <a:pt x="196" y="34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" name="Freeform 41"/>
            <p:cNvSpPr>
              <a:spLocks noChangeArrowheads="1"/>
            </p:cNvSpPr>
            <p:nvPr/>
          </p:nvSpPr>
          <p:spPr bwMode="auto">
            <a:xfrm>
              <a:off x="2921178" y="1570842"/>
              <a:ext cx="1586425" cy="1827890"/>
            </a:xfrm>
            <a:custGeom>
              <a:avLst/>
              <a:gdLst>
                <a:gd name="T0" fmla="*/ 2147483647 w 706"/>
                <a:gd name="T1" fmla="*/ 2147483647 h 512"/>
                <a:gd name="T2" fmla="*/ 2147483647 w 706"/>
                <a:gd name="T3" fmla="*/ 2147483647 h 512"/>
                <a:gd name="T4" fmla="*/ 2147483647 w 706"/>
                <a:gd name="T5" fmla="*/ 2147483647 h 512"/>
                <a:gd name="T6" fmla="*/ 2147483647 w 706"/>
                <a:gd name="T7" fmla="*/ 2147483647 h 512"/>
                <a:gd name="T8" fmla="*/ 2147483647 w 706"/>
                <a:gd name="T9" fmla="*/ 2147483647 h 512"/>
                <a:gd name="T10" fmla="*/ 2147483647 w 706"/>
                <a:gd name="T11" fmla="*/ 0 h 512"/>
                <a:gd name="T12" fmla="*/ 2147483647 w 706"/>
                <a:gd name="T13" fmla="*/ 2147483647 h 512"/>
                <a:gd name="T14" fmla="*/ 2147483647 w 706"/>
                <a:gd name="T15" fmla="*/ 2147483647 h 512"/>
                <a:gd name="T16" fmla="*/ 2147483647 w 706"/>
                <a:gd name="T17" fmla="*/ 2147483647 h 512"/>
                <a:gd name="T18" fmla="*/ 2147483647 w 706"/>
                <a:gd name="T19" fmla="*/ 2147483647 h 512"/>
                <a:gd name="T20" fmla="*/ 2147483647 w 706"/>
                <a:gd name="T21" fmla="*/ 2147483647 h 512"/>
                <a:gd name="T22" fmla="*/ 2147483647 w 706"/>
                <a:gd name="T23" fmla="*/ 2147483647 h 512"/>
                <a:gd name="T24" fmla="*/ 2147483647 w 706"/>
                <a:gd name="T25" fmla="*/ 2147483647 h 512"/>
                <a:gd name="T26" fmla="*/ 0 w 706"/>
                <a:gd name="T27" fmla="*/ 2147483647 h 512"/>
                <a:gd name="T28" fmla="*/ 2147483647 w 706"/>
                <a:gd name="T29" fmla="*/ 2147483647 h 512"/>
                <a:gd name="T30" fmla="*/ 2147483647 w 706"/>
                <a:gd name="T31" fmla="*/ 2147483647 h 512"/>
                <a:gd name="T32" fmla="*/ 2147483647 w 706"/>
                <a:gd name="T33" fmla="*/ 2147483647 h 512"/>
                <a:gd name="T34" fmla="*/ 2147483647 w 706"/>
                <a:gd name="T35" fmla="*/ 2147483647 h 512"/>
                <a:gd name="T36" fmla="*/ 2147483647 w 706"/>
                <a:gd name="T37" fmla="*/ 2147483647 h 512"/>
                <a:gd name="T38" fmla="*/ 2147483647 w 706"/>
                <a:gd name="T39" fmla="*/ 2147483647 h 512"/>
                <a:gd name="T40" fmla="*/ 2147483647 w 706"/>
                <a:gd name="T41" fmla="*/ 2147483647 h 512"/>
                <a:gd name="T42" fmla="*/ 2147483647 w 706"/>
                <a:gd name="T43" fmla="*/ 2147483647 h 512"/>
                <a:gd name="T44" fmla="*/ 2147483647 w 706"/>
                <a:gd name="T45" fmla="*/ 2147483647 h 512"/>
                <a:gd name="T46" fmla="*/ 2147483647 w 706"/>
                <a:gd name="T47" fmla="*/ 2147483647 h 512"/>
                <a:gd name="T48" fmla="*/ 2147483647 w 706"/>
                <a:gd name="T49" fmla="*/ 2147483647 h 512"/>
                <a:gd name="T50" fmla="*/ 2147483647 w 706"/>
                <a:gd name="T51" fmla="*/ 2147483647 h 512"/>
                <a:gd name="T52" fmla="*/ 2147483647 w 706"/>
                <a:gd name="T53" fmla="*/ 2147483647 h 512"/>
                <a:gd name="T54" fmla="*/ 2147483647 w 706"/>
                <a:gd name="T55" fmla="*/ 2147483647 h 512"/>
                <a:gd name="T56" fmla="*/ 2147483647 w 706"/>
                <a:gd name="T57" fmla="*/ 2147483647 h 512"/>
                <a:gd name="T58" fmla="*/ 2147483647 w 706"/>
                <a:gd name="T59" fmla="*/ 2147483647 h 512"/>
                <a:gd name="T60" fmla="*/ 2147483647 w 706"/>
                <a:gd name="T61" fmla="*/ 2147483647 h 512"/>
                <a:gd name="T62" fmla="*/ 2147483647 w 706"/>
                <a:gd name="T63" fmla="*/ 2147483647 h 512"/>
                <a:gd name="T64" fmla="*/ 2147483647 w 706"/>
                <a:gd name="T65" fmla="*/ 2147483647 h 512"/>
                <a:gd name="T66" fmla="*/ 2147483647 w 706"/>
                <a:gd name="T67" fmla="*/ 2147483647 h 512"/>
                <a:gd name="T68" fmla="*/ 2147483647 w 706"/>
                <a:gd name="T69" fmla="*/ 2147483647 h 512"/>
                <a:gd name="T70" fmla="*/ 2147483647 w 706"/>
                <a:gd name="T71" fmla="*/ 2147483647 h 512"/>
                <a:gd name="T72" fmla="*/ 2147483647 w 706"/>
                <a:gd name="T73" fmla="*/ 2147483647 h 512"/>
                <a:gd name="T74" fmla="*/ 2147483647 w 706"/>
                <a:gd name="T75" fmla="*/ 2147483647 h 512"/>
                <a:gd name="T76" fmla="*/ 2147483647 w 706"/>
                <a:gd name="T77" fmla="*/ 2147483647 h 512"/>
                <a:gd name="T78" fmla="*/ 2147483647 w 706"/>
                <a:gd name="T79" fmla="*/ 2147483647 h 512"/>
                <a:gd name="T80" fmla="*/ 2147483647 w 706"/>
                <a:gd name="T81" fmla="*/ 2147483647 h 512"/>
                <a:gd name="T82" fmla="*/ 2147483647 w 706"/>
                <a:gd name="T83" fmla="*/ 2147483647 h 512"/>
                <a:gd name="T84" fmla="*/ 2147483647 w 706"/>
                <a:gd name="T85" fmla="*/ 2147483647 h 512"/>
                <a:gd name="T86" fmla="*/ 2147483647 w 706"/>
                <a:gd name="T87" fmla="*/ 2147483647 h 512"/>
                <a:gd name="T88" fmla="*/ 2147483647 w 706"/>
                <a:gd name="T89" fmla="*/ 2147483647 h 512"/>
                <a:gd name="T90" fmla="*/ 2147483647 w 706"/>
                <a:gd name="T91" fmla="*/ 2147483647 h 512"/>
                <a:gd name="T92" fmla="*/ 2147483647 w 706"/>
                <a:gd name="T93" fmla="*/ 2147483647 h 512"/>
                <a:gd name="T94" fmla="*/ 2147483647 w 706"/>
                <a:gd name="T95" fmla="*/ 2147483647 h 512"/>
                <a:gd name="T96" fmla="*/ 2147483647 w 706"/>
                <a:gd name="T97" fmla="*/ 2147483647 h 512"/>
                <a:gd name="T98" fmla="*/ 2147483647 w 706"/>
                <a:gd name="T99" fmla="*/ 2147483647 h 5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6"/>
                <a:gd name="T151" fmla="*/ 0 h 512"/>
                <a:gd name="T152" fmla="*/ 706 w 706"/>
                <a:gd name="T153" fmla="*/ 512 h 5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6" h="512">
                  <a:moveTo>
                    <a:pt x="490" y="50"/>
                  </a:moveTo>
                  <a:lnTo>
                    <a:pt x="458" y="40"/>
                  </a:lnTo>
                  <a:lnTo>
                    <a:pt x="434" y="40"/>
                  </a:lnTo>
                  <a:lnTo>
                    <a:pt x="422" y="38"/>
                  </a:lnTo>
                  <a:lnTo>
                    <a:pt x="402" y="38"/>
                  </a:lnTo>
                  <a:lnTo>
                    <a:pt x="388" y="30"/>
                  </a:lnTo>
                  <a:lnTo>
                    <a:pt x="372" y="58"/>
                  </a:lnTo>
                  <a:lnTo>
                    <a:pt x="336" y="42"/>
                  </a:lnTo>
                  <a:lnTo>
                    <a:pt x="308" y="30"/>
                  </a:lnTo>
                  <a:lnTo>
                    <a:pt x="260" y="30"/>
                  </a:lnTo>
                  <a:lnTo>
                    <a:pt x="280" y="2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44" y="8"/>
                  </a:lnTo>
                  <a:lnTo>
                    <a:pt x="198" y="8"/>
                  </a:lnTo>
                  <a:lnTo>
                    <a:pt x="174" y="18"/>
                  </a:lnTo>
                  <a:lnTo>
                    <a:pt x="118" y="18"/>
                  </a:lnTo>
                  <a:lnTo>
                    <a:pt x="118" y="36"/>
                  </a:lnTo>
                  <a:lnTo>
                    <a:pt x="98" y="36"/>
                  </a:lnTo>
                  <a:lnTo>
                    <a:pt x="84" y="46"/>
                  </a:lnTo>
                  <a:lnTo>
                    <a:pt x="84" y="64"/>
                  </a:lnTo>
                  <a:lnTo>
                    <a:pt x="68" y="70"/>
                  </a:lnTo>
                  <a:lnTo>
                    <a:pt x="46" y="82"/>
                  </a:lnTo>
                  <a:lnTo>
                    <a:pt x="22" y="104"/>
                  </a:lnTo>
                  <a:lnTo>
                    <a:pt x="16" y="128"/>
                  </a:lnTo>
                  <a:lnTo>
                    <a:pt x="22" y="144"/>
                  </a:lnTo>
                  <a:lnTo>
                    <a:pt x="22" y="162"/>
                  </a:lnTo>
                  <a:lnTo>
                    <a:pt x="0" y="168"/>
                  </a:lnTo>
                  <a:lnTo>
                    <a:pt x="22" y="178"/>
                  </a:lnTo>
                  <a:lnTo>
                    <a:pt x="22" y="190"/>
                  </a:lnTo>
                  <a:lnTo>
                    <a:pt x="46" y="196"/>
                  </a:lnTo>
                  <a:lnTo>
                    <a:pt x="54" y="214"/>
                  </a:lnTo>
                  <a:lnTo>
                    <a:pt x="68" y="218"/>
                  </a:lnTo>
                  <a:lnTo>
                    <a:pt x="84" y="230"/>
                  </a:lnTo>
                  <a:lnTo>
                    <a:pt x="100" y="236"/>
                  </a:lnTo>
                  <a:lnTo>
                    <a:pt x="146" y="236"/>
                  </a:lnTo>
                  <a:lnTo>
                    <a:pt x="188" y="230"/>
                  </a:lnTo>
                  <a:lnTo>
                    <a:pt x="214" y="224"/>
                  </a:lnTo>
                  <a:lnTo>
                    <a:pt x="236" y="224"/>
                  </a:lnTo>
                  <a:lnTo>
                    <a:pt x="236" y="236"/>
                  </a:lnTo>
                  <a:lnTo>
                    <a:pt x="282" y="236"/>
                  </a:lnTo>
                  <a:lnTo>
                    <a:pt x="288" y="248"/>
                  </a:lnTo>
                  <a:lnTo>
                    <a:pt x="282" y="264"/>
                  </a:lnTo>
                  <a:lnTo>
                    <a:pt x="288" y="282"/>
                  </a:lnTo>
                  <a:lnTo>
                    <a:pt x="304" y="288"/>
                  </a:lnTo>
                  <a:lnTo>
                    <a:pt x="320" y="294"/>
                  </a:lnTo>
                  <a:lnTo>
                    <a:pt x="320" y="328"/>
                  </a:lnTo>
                  <a:lnTo>
                    <a:pt x="334" y="344"/>
                  </a:lnTo>
                  <a:lnTo>
                    <a:pt x="328" y="362"/>
                  </a:lnTo>
                  <a:lnTo>
                    <a:pt x="328" y="374"/>
                  </a:lnTo>
                  <a:lnTo>
                    <a:pt x="320" y="392"/>
                  </a:lnTo>
                  <a:lnTo>
                    <a:pt x="328" y="402"/>
                  </a:lnTo>
                  <a:lnTo>
                    <a:pt x="350" y="420"/>
                  </a:lnTo>
                  <a:lnTo>
                    <a:pt x="342" y="430"/>
                  </a:lnTo>
                  <a:lnTo>
                    <a:pt x="358" y="436"/>
                  </a:lnTo>
                  <a:lnTo>
                    <a:pt x="358" y="448"/>
                  </a:lnTo>
                  <a:lnTo>
                    <a:pt x="366" y="460"/>
                  </a:lnTo>
                  <a:lnTo>
                    <a:pt x="372" y="478"/>
                  </a:lnTo>
                  <a:lnTo>
                    <a:pt x="388" y="494"/>
                  </a:lnTo>
                  <a:lnTo>
                    <a:pt x="388" y="506"/>
                  </a:lnTo>
                  <a:lnTo>
                    <a:pt x="410" y="512"/>
                  </a:lnTo>
                  <a:lnTo>
                    <a:pt x="464" y="512"/>
                  </a:lnTo>
                  <a:lnTo>
                    <a:pt x="494" y="500"/>
                  </a:lnTo>
                  <a:lnTo>
                    <a:pt x="510" y="482"/>
                  </a:lnTo>
                  <a:lnTo>
                    <a:pt x="524" y="466"/>
                  </a:lnTo>
                  <a:lnTo>
                    <a:pt x="532" y="454"/>
                  </a:lnTo>
                  <a:lnTo>
                    <a:pt x="540" y="442"/>
                  </a:lnTo>
                  <a:lnTo>
                    <a:pt x="556" y="426"/>
                  </a:lnTo>
                  <a:lnTo>
                    <a:pt x="556" y="408"/>
                  </a:lnTo>
                  <a:lnTo>
                    <a:pt x="570" y="392"/>
                  </a:lnTo>
                  <a:lnTo>
                    <a:pt x="586" y="386"/>
                  </a:lnTo>
                  <a:lnTo>
                    <a:pt x="600" y="374"/>
                  </a:lnTo>
                  <a:lnTo>
                    <a:pt x="616" y="362"/>
                  </a:lnTo>
                  <a:lnTo>
                    <a:pt x="600" y="340"/>
                  </a:lnTo>
                  <a:lnTo>
                    <a:pt x="592" y="322"/>
                  </a:lnTo>
                  <a:lnTo>
                    <a:pt x="592" y="300"/>
                  </a:lnTo>
                  <a:lnTo>
                    <a:pt x="600" y="282"/>
                  </a:lnTo>
                  <a:lnTo>
                    <a:pt x="624" y="260"/>
                  </a:lnTo>
                  <a:lnTo>
                    <a:pt x="646" y="248"/>
                  </a:lnTo>
                  <a:lnTo>
                    <a:pt x="670" y="230"/>
                  </a:lnTo>
                  <a:lnTo>
                    <a:pt x="684" y="214"/>
                  </a:lnTo>
                  <a:lnTo>
                    <a:pt x="698" y="196"/>
                  </a:lnTo>
                  <a:lnTo>
                    <a:pt x="706" y="178"/>
                  </a:lnTo>
                  <a:lnTo>
                    <a:pt x="692" y="178"/>
                  </a:lnTo>
                  <a:lnTo>
                    <a:pt x="662" y="184"/>
                  </a:lnTo>
                  <a:lnTo>
                    <a:pt x="638" y="196"/>
                  </a:lnTo>
                  <a:lnTo>
                    <a:pt x="624" y="190"/>
                  </a:lnTo>
                  <a:lnTo>
                    <a:pt x="616" y="172"/>
                  </a:lnTo>
                  <a:lnTo>
                    <a:pt x="600" y="168"/>
                  </a:lnTo>
                  <a:lnTo>
                    <a:pt x="592" y="156"/>
                  </a:lnTo>
                  <a:lnTo>
                    <a:pt x="578" y="140"/>
                  </a:lnTo>
                  <a:lnTo>
                    <a:pt x="562" y="128"/>
                  </a:lnTo>
                  <a:lnTo>
                    <a:pt x="548" y="116"/>
                  </a:lnTo>
                  <a:lnTo>
                    <a:pt x="532" y="110"/>
                  </a:lnTo>
                  <a:lnTo>
                    <a:pt x="532" y="98"/>
                  </a:lnTo>
                  <a:lnTo>
                    <a:pt x="524" y="82"/>
                  </a:lnTo>
                  <a:lnTo>
                    <a:pt x="510" y="64"/>
                  </a:lnTo>
                  <a:lnTo>
                    <a:pt x="502" y="54"/>
                  </a:lnTo>
                  <a:lnTo>
                    <a:pt x="494" y="46"/>
                  </a:lnTo>
                  <a:lnTo>
                    <a:pt x="490" y="5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7" name="Freeform 42"/>
            <p:cNvSpPr>
              <a:spLocks noChangeArrowheads="1"/>
            </p:cNvSpPr>
            <p:nvPr/>
          </p:nvSpPr>
          <p:spPr bwMode="auto">
            <a:xfrm>
              <a:off x="6013132" y="2641872"/>
              <a:ext cx="67413" cy="21421"/>
            </a:xfrm>
            <a:custGeom>
              <a:avLst/>
              <a:gdLst>
                <a:gd name="T0" fmla="*/ 2147483647 w 30"/>
                <a:gd name="T1" fmla="*/ 0 h 6"/>
                <a:gd name="T2" fmla="*/ 0 w 30"/>
                <a:gd name="T3" fmla="*/ 2147483647 h 6"/>
                <a:gd name="T4" fmla="*/ 2147483647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6"/>
                <a:gd name="T14" fmla="*/ 30 w 3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6">
                  <a:moveTo>
                    <a:pt x="30" y="0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3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8" name="Freeform 43"/>
            <p:cNvSpPr>
              <a:spLocks noChangeArrowheads="1"/>
            </p:cNvSpPr>
            <p:nvPr/>
          </p:nvSpPr>
          <p:spPr bwMode="auto">
            <a:xfrm>
              <a:off x="5518779" y="2249161"/>
              <a:ext cx="238188" cy="371290"/>
            </a:xfrm>
            <a:custGeom>
              <a:avLst/>
              <a:gdLst>
                <a:gd name="T0" fmla="*/ 2147483647 w 106"/>
                <a:gd name="T1" fmla="*/ 2147483647 h 104"/>
                <a:gd name="T2" fmla="*/ 2147483647 w 106"/>
                <a:gd name="T3" fmla="*/ 2147483647 h 104"/>
                <a:gd name="T4" fmla="*/ 2147483647 w 106"/>
                <a:gd name="T5" fmla="*/ 2147483647 h 104"/>
                <a:gd name="T6" fmla="*/ 0 w 106"/>
                <a:gd name="T7" fmla="*/ 2147483647 h 104"/>
                <a:gd name="T8" fmla="*/ 2147483647 w 106"/>
                <a:gd name="T9" fmla="*/ 2147483647 h 104"/>
                <a:gd name="T10" fmla="*/ 2147483647 w 106"/>
                <a:gd name="T11" fmla="*/ 2147483647 h 104"/>
                <a:gd name="T12" fmla="*/ 2147483647 w 106"/>
                <a:gd name="T13" fmla="*/ 2147483647 h 104"/>
                <a:gd name="T14" fmla="*/ 2147483647 w 106"/>
                <a:gd name="T15" fmla="*/ 2147483647 h 104"/>
                <a:gd name="T16" fmla="*/ 2147483647 w 106"/>
                <a:gd name="T17" fmla="*/ 2147483647 h 104"/>
                <a:gd name="T18" fmla="*/ 2147483647 w 106"/>
                <a:gd name="T19" fmla="*/ 2147483647 h 104"/>
                <a:gd name="T20" fmla="*/ 2147483647 w 106"/>
                <a:gd name="T21" fmla="*/ 2147483647 h 104"/>
                <a:gd name="T22" fmla="*/ 2147483647 w 106"/>
                <a:gd name="T23" fmla="*/ 2147483647 h 104"/>
                <a:gd name="T24" fmla="*/ 2147483647 w 106"/>
                <a:gd name="T25" fmla="*/ 2147483647 h 104"/>
                <a:gd name="T26" fmla="*/ 2147483647 w 106"/>
                <a:gd name="T27" fmla="*/ 2147483647 h 104"/>
                <a:gd name="T28" fmla="*/ 2147483647 w 106"/>
                <a:gd name="T29" fmla="*/ 2147483647 h 104"/>
                <a:gd name="T30" fmla="*/ 2147483647 w 106"/>
                <a:gd name="T31" fmla="*/ 2147483647 h 104"/>
                <a:gd name="T32" fmla="*/ 2147483647 w 106"/>
                <a:gd name="T33" fmla="*/ 2147483647 h 104"/>
                <a:gd name="T34" fmla="*/ 2147483647 w 106"/>
                <a:gd name="T35" fmla="*/ 2147483647 h 104"/>
                <a:gd name="T36" fmla="*/ 2147483647 w 106"/>
                <a:gd name="T37" fmla="*/ 2147483647 h 104"/>
                <a:gd name="T38" fmla="*/ 2147483647 w 106"/>
                <a:gd name="T39" fmla="*/ 0 h 104"/>
                <a:gd name="T40" fmla="*/ 2147483647 w 106"/>
                <a:gd name="T41" fmla="*/ 2147483647 h 104"/>
                <a:gd name="T42" fmla="*/ 2147483647 w 10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104"/>
                <a:gd name="T68" fmla="*/ 106 w 10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104">
                  <a:moveTo>
                    <a:pt x="60" y="40"/>
                  </a:moveTo>
                  <a:lnTo>
                    <a:pt x="46" y="34"/>
                  </a:lnTo>
                  <a:lnTo>
                    <a:pt x="22" y="24"/>
                  </a:lnTo>
                  <a:lnTo>
                    <a:pt x="0" y="24"/>
                  </a:lnTo>
                  <a:lnTo>
                    <a:pt x="14" y="34"/>
                  </a:lnTo>
                  <a:lnTo>
                    <a:pt x="30" y="46"/>
                  </a:lnTo>
                  <a:lnTo>
                    <a:pt x="60" y="70"/>
                  </a:lnTo>
                  <a:lnTo>
                    <a:pt x="76" y="92"/>
                  </a:lnTo>
                  <a:lnTo>
                    <a:pt x="90" y="92"/>
                  </a:lnTo>
                  <a:lnTo>
                    <a:pt x="106" y="104"/>
                  </a:lnTo>
                  <a:lnTo>
                    <a:pt x="106" y="98"/>
                  </a:lnTo>
                  <a:lnTo>
                    <a:pt x="84" y="86"/>
                  </a:lnTo>
                  <a:lnTo>
                    <a:pt x="84" y="70"/>
                  </a:lnTo>
                  <a:lnTo>
                    <a:pt x="98" y="70"/>
                  </a:lnTo>
                  <a:lnTo>
                    <a:pt x="98" y="58"/>
                  </a:lnTo>
                  <a:lnTo>
                    <a:pt x="84" y="40"/>
                  </a:lnTo>
                  <a:lnTo>
                    <a:pt x="84" y="28"/>
                  </a:lnTo>
                  <a:lnTo>
                    <a:pt x="76" y="12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52" y="12"/>
                  </a:lnTo>
                  <a:lnTo>
                    <a:pt x="60" y="4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9" name="Freeform 44"/>
            <p:cNvSpPr>
              <a:spLocks noChangeArrowheads="1"/>
            </p:cNvSpPr>
            <p:nvPr/>
          </p:nvSpPr>
          <p:spPr bwMode="auto">
            <a:xfrm>
              <a:off x="5977179" y="1485160"/>
              <a:ext cx="53929" cy="28561"/>
            </a:xfrm>
            <a:custGeom>
              <a:avLst/>
              <a:gdLst>
                <a:gd name="T0" fmla="*/ 2147483647 w 24"/>
                <a:gd name="T1" fmla="*/ 2147483647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2147483647 h 8"/>
                <a:gd name="T8" fmla="*/ 2147483647 w 24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"/>
                <a:gd name="T17" fmla="*/ 24 w 2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">
                  <a:moveTo>
                    <a:pt x="24" y="2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16" y="2"/>
                  </a:lnTo>
                  <a:lnTo>
                    <a:pt x="24" y="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0" name="Freeform 45"/>
            <p:cNvSpPr>
              <a:spLocks noChangeArrowheads="1"/>
            </p:cNvSpPr>
            <p:nvPr/>
          </p:nvSpPr>
          <p:spPr bwMode="auto">
            <a:xfrm>
              <a:off x="5995155" y="1470880"/>
              <a:ext cx="35953" cy="14280"/>
            </a:xfrm>
            <a:custGeom>
              <a:avLst/>
              <a:gdLst>
                <a:gd name="T0" fmla="*/ 0 w 16"/>
                <a:gd name="T1" fmla="*/ 0 h 4"/>
                <a:gd name="T2" fmla="*/ 2147483647 w 16"/>
                <a:gd name="T3" fmla="*/ 2147483647 h 4"/>
                <a:gd name="T4" fmla="*/ 2147483647 w 16"/>
                <a:gd name="T5" fmla="*/ 0 h 4"/>
                <a:gd name="T6" fmla="*/ 0 w 1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4"/>
                <a:gd name="T14" fmla="*/ 16 w 1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4">
                  <a:moveTo>
                    <a:pt x="0" y="0"/>
                  </a:moveTo>
                  <a:lnTo>
                    <a:pt x="8" y="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1" name="Freeform 46"/>
            <p:cNvSpPr>
              <a:spLocks noChangeArrowheads="1"/>
            </p:cNvSpPr>
            <p:nvPr/>
          </p:nvSpPr>
          <p:spPr bwMode="auto">
            <a:xfrm>
              <a:off x="5756968" y="2599030"/>
              <a:ext cx="256164" cy="64262"/>
            </a:xfrm>
            <a:custGeom>
              <a:avLst/>
              <a:gdLst>
                <a:gd name="T0" fmla="*/ 2147483647 w 114"/>
                <a:gd name="T1" fmla="*/ 2147483647 h 18"/>
                <a:gd name="T2" fmla="*/ 2147483647 w 114"/>
                <a:gd name="T3" fmla="*/ 2147483647 h 18"/>
                <a:gd name="T4" fmla="*/ 2147483647 w 114"/>
                <a:gd name="T5" fmla="*/ 2147483647 h 18"/>
                <a:gd name="T6" fmla="*/ 2147483647 w 114"/>
                <a:gd name="T7" fmla="*/ 2147483647 h 18"/>
                <a:gd name="T8" fmla="*/ 2147483647 w 114"/>
                <a:gd name="T9" fmla="*/ 2147483647 h 18"/>
                <a:gd name="T10" fmla="*/ 2147483647 w 114"/>
                <a:gd name="T11" fmla="*/ 2147483647 h 18"/>
                <a:gd name="T12" fmla="*/ 2147483647 w 114"/>
                <a:gd name="T13" fmla="*/ 2147483647 h 18"/>
                <a:gd name="T14" fmla="*/ 2147483647 w 114"/>
                <a:gd name="T15" fmla="*/ 2147483647 h 18"/>
                <a:gd name="T16" fmla="*/ 2147483647 w 114"/>
                <a:gd name="T17" fmla="*/ 0 h 18"/>
                <a:gd name="T18" fmla="*/ 2147483647 w 114"/>
                <a:gd name="T19" fmla="*/ 0 h 18"/>
                <a:gd name="T20" fmla="*/ 0 w 114"/>
                <a:gd name="T21" fmla="*/ 2147483647 h 18"/>
                <a:gd name="T22" fmla="*/ 0 w 114"/>
                <a:gd name="T23" fmla="*/ 2147483647 h 18"/>
                <a:gd name="T24" fmla="*/ 2147483647 w 114"/>
                <a:gd name="T25" fmla="*/ 214748364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8"/>
                <a:gd name="T41" fmla="*/ 114 w 11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8">
                  <a:moveTo>
                    <a:pt x="16" y="12"/>
                  </a:moveTo>
                  <a:lnTo>
                    <a:pt x="8" y="6"/>
                  </a:lnTo>
                  <a:lnTo>
                    <a:pt x="24" y="6"/>
                  </a:lnTo>
                  <a:lnTo>
                    <a:pt x="60" y="18"/>
                  </a:lnTo>
                  <a:lnTo>
                    <a:pt x="114" y="18"/>
                  </a:lnTo>
                  <a:lnTo>
                    <a:pt x="84" y="12"/>
                  </a:lnTo>
                  <a:lnTo>
                    <a:pt x="98" y="12"/>
                  </a:lnTo>
                  <a:lnTo>
                    <a:pt x="68" y="6"/>
                  </a:lnTo>
                  <a:lnTo>
                    <a:pt x="46" y="0"/>
                  </a:lnTo>
                  <a:lnTo>
                    <a:pt x="1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6" y="1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2" name="Freeform 47"/>
            <p:cNvSpPr>
              <a:spLocks noChangeArrowheads="1"/>
            </p:cNvSpPr>
            <p:nvPr/>
          </p:nvSpPr>
          <p:spPr bwMode="auto">
            <a:xfrm>
              <a:off x="6628827" y="649757"/>
              <a:ext cx="435930" cy="699739"/>
            </a:xfrm>
            <a:custGeom>
              <a:avLst/>
              <a:gdLst>
                <a:gd name="T0" fmla="*/ 2147483647 w 194"/>
                <a:gd name="T1" fmla="*/ 2147483647 h 196"/>
                <a:gd name="T2" fmla="*/ 2147483647 w 194"/>
                <a:gd name="T3" fmla="*/ 2147483647 h 196"/>
                <a:gd name="T4" fmla="*/ 2147483647 w 194"/>
                <a:gd name="T5" fmla="*/ 2147483647 h 196"/>
                <a:gd name="T6" fmla="*/ 2147483647 w 194"/>
                <a:gd name="T7" fmla="*/ 2147483647 h 196"/>
                <a:gd name="T8" fmla="*/ 2147483647 w 194"/>
                <a:gd name="T9" fmla="*/ 2147483647 h 196"/>
                <a:gd name="T10" fmla="*/ 2147483647 w 194"/>
                <a:gd name="T11" fmla="*/ 2147483647 h 196"/>
                <a:gd name="T12" fmla="*/ 2147483647 w 194"/>
                <a:gd name="T13" fmla="*/ 2147483647 h 196"/>
                <a:gd name="T14" fmla="*/ 2147483647 w 194"/>
                <a:gd name="T15" fmla="*/ 2147483647 h 196"/>
                <a:gd name="T16" fmla="*/ 2147483647 w 194"/>
                <a:gd name="T17" fmla="*/ 2147483647 h 196"/>
                <a:gd name="T18" fmla="*/ 2147483647 w 194"/>
                <a:gd name="T19" fmla="*/ 2147483647 h 196"/>
                <a:gd name="T20" fmla="*/ 2147483647 w 194"/>
                <a:gd name="T21" fmla="*/ 2147483647 h 196"/>
                <a:gd name="T22" fmla="*/ 2147483647 w 194"/>
                <a:gd name="T23" fmla="*/ 2147483647 h 196"/>
                <a:gd name="T24" fmla="*/ 2147483647 w 194"/>
                <a:gd name="T25" fmla="*/ 2147483647 h 196"/>
                <a:gd name="T26" fmla="*/ 2147483647 w 194"/>
                <a:gd name="T27" fmla="*/ 2147483647 h 196"/>
                <a:gd name="T28" fmla="*/ 2147483647 w 194"/>
                <a:gd name="T29" fmla="*/ 2147483647 h 196"/>
                <a:gd name="T30" fmla="*/ 2147483647 w 194"/>
                <a:gd name="T31" fmla="*/ 2147483647 h 196"/>
                <a:gd name="T32" fmla="*/ 2147483647 w 194"/>
                <a:gd name="T33" fmla="*/ 2147483647 h 196"/>
                <a:gd name="T34" fmla="*/ 2147483647 w 194"/>
                <a:gd name="T35" fmla="*/ 2147483647 h 196"/>
                <a:gd name="T36" fmla="*/ 2147483647 w 194"/>
                <a:gd name="T37" fmla="*/ 2147483647 h 196"/>
                <a:gd name="T38" fmla="*/ 2147483647 w 194"/>
                <a:gd name="T39" fmla="*/ 2147483647 h 196"/>
                <a:gd name="T40" fmla="*/ 2147483647 w 194"/>
                <a:gd name="T41" fmla="*/ 2147483647 h 196"/>
                <a:gd name="T42" fmla="*/ 2147483647 w 194"/>
                <a:gd name="T43" fmla="*/ 2147483647 h 196"/>
                <a:gd name="T44" fmla="*/ 2147483647 w 194"/>
                <a:gd name="T45" fmla="*/ 2147483647 h 196"/>
                <a:gd name="T46" fmla="*/ 2147483647 w 194"/>
                <a:gd name="T47" fmla="*/ 2147483647 h 196"/>
                <a:gd name="T48" fmla="*/ 2147483647 w 194"/>
                <a:gd name="T49" fmla="*/ 2147483647 h 196"/>
                <a:gd name="T50" fmla="*/ 2147483647 w 194"/>
                <a:gd name="T51" fmla="*/ 2147483647 h 196"/>
                <a:gd name="T52" fmla="*/ 2147483647 w 194"/>
                <a:gd name="T53" fmla="*/ 2147483647 h 196"/>
                <a:gd name="T54" fmla="*/ 2147483647 w 194"/>
                <a:gd name="T55" fmla="*/ 2147483647 h 196"/>
                <a:gd name="T56" fmla="*/ 2147483647 w 194"/>
                <a:gd name="T57" fmla="*/ 2147483647 h 196"/>
                <a:gd name="T58" fmla="*/ 2147483647 w 194"/>
                <a:gd name="T59" fmla="*/ 2147483647 h 196"/>
                <a:gd name="T60" fmla="*/ 2147483647 w 194"/>
                <a:gd name="T61" fmla="*/ 2147483647 h 196"/>
                <a:gd name="T62" fmla="*/ 2147483647 w 194"/>
                <a:gd name="T63" fmla="*/ 2147483647 h 196"/>
                <a:gd name="T64" fmla="*/ 2147483647 w 194"/>
                <a:gd name="T65" fmla="*/ 2147483647 h 196"/>
                <a:gd name="T66" fmla="*/ 2147483647 w 194"/>
                <a:gd name="T67" fmla="*/ 2147483647 h 196"/>
                <a:gd name="T68" fmla="*/ 2147483647 w 194"/>
                <a:gd name="T69" fmla="*/ 2147483647 h 196"/>
                <a:gd name="T70" fmla="*/ 2147483647 w 194"/>
                <a:gd name="T71" fmla="*/ 2147483647 h 196"/>
                <a:gd name="T72" fmla="*/ 2147483647 w 194"/>
                <a:gd name="T73" fmla="*/ 2147483647 h 196"/>
                <a:gd name="T74" fmla="*/ 2147483647 w 194"/>
                <a:gd name="T75" fmla="*/ 2147483647 h 196"/>
                <a:gd name="T76" fmla="*/ 2147483647 w 194"/>
                <a:gd name="T77" fmla="*/ 2147483647 h 196"/>
                <a:gd name="T78" fmla="*/ 2147483647 w 194"/>
                <a:gd name="T79" fmla="*/ 2147483647 h 196"/>
                <a:gd name="T80" fmla="*/ 2147483647 w 194"/>
                <a:gd name="T81" fmla="*/ 2147483647 h 196"/>
                <a:gd name="T82" fmla="*/ 2147483647 w 194"/>
                <a:gd name="T83" fmla="*/ 2147483647 h 196"/>
                <a:gd name="T84" fmla="*/ 2147483647 w 194"/>
                <a:gd name="T85" fmla="*/ 0 h 196"/>
                <a:gd name="T86" fmla="*/ 2147483647 w 194"/>
                <a:gd name="T87" fmla="*/ 2147483647 h 196"/>
                <a:gd name="T88" fmla="*/ 2147483647 w 194"/>
                <a:gd name="T89" fmla="*/ 2147483647 h 196"/>
                <a:gd name="T90" fmla="*/ 2147483647 w 194"/>
                <a:gd name="T91" fmla="*/ 2147483647 h 196"/>
                <a:gd name="T92" fmla="*/ 2147483647 w 194"/>
                <a:gd name="T93" fmla="*/ 2147483647 h 196"/>
                <a:gd name="T94" fmla="*/ 0 w 194"/>
                <a:gd name="T95" fmla="*/ 2147483647 h 196"/>
                <a:gd name="T96" fmla="*/ 0 w 194"/>
                <a:gd name="T97" fmla="*/ 2147483647 h 196"/>
                <a:gd name="T98" fmla="*/ 2147483647 w 194"/>
                <a:gd name="T99" fmla="*/ 2147483647 h 196"/>
                <a:gd name="T100" fmla="*/ 2147483647 w 194"/>
                <a:gd name="T101" fmla="*/ 2147483647 h 196"/>
                <a:gd name="T102" fmla="*/ 2147483647 w 194"/>
                <a:gd name="T103" fmla="*/ 2147483647 h 196"/>
                <a:gd name="T104" fmla="*/ 2147483647 w 194"/>
                <a:gd name="T105" fmla="*/ 2147483647 h 196"/>
                <a:gd name="T106" fmla="*/ 2147483647 w 194"/>
                <a:gd name="T107" fmla="*/ 2147483647 h 196"/>
                <a:gd name="T108" fmla="*/ 2147483647 w 194"/>
                <a:gd name="T109" fmla="*/ 2147483647 h 1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4"/>
                <a:gd name="T166" fmla="*/ 0 h 196"/>
                <a:gd name="T167" fmla="*/ 194 w 194"/>
                <a:gd name="T168" fmla="*/ 196 h 1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4" h="196">
                  <a:moveTo>
                    <a:pt x="36" y="190"/>
                  </a:moveTo>
                  <a:lnTo>
                    <a:pt x="60" y="188"/>
                  </a:lnTo>
                  <a:lnTo>
                    <a:pt x="68" y="162"/>
                  </a:lnTo>
                  <a:lnTo>
                    <a:pt x="76" y="156"/>
                  </a:lnTo>
                  <a:lnTo>
                    <a:pt x="96" y="176"/>
                  </a:lnTo>
                  <a:lnTo>
                    <a:pt x="114" y="192"/>
                  </a:lnTo>
                  <a:lnTo>
                    <a:pt x="138" y="196"/>
                  </a:lnTo>
                  <a:lnTo>
                    <a:pt x="130" y="176"/>
                  </a:lnTo>
                  <a:lnTo>
                    <a:pt x="126" y="164"/>
                  </a:lnTo>
                  <a:lnTo>
                    <a:pt x="124" y="148"/>
                  </a:lnTo>
                  <a:lnTo>
                    <a:pt x="152" y="126"/>
                  </a:lnTo>
                  <a:lnTo>
                    <a:pt x="148" y="114"/>
                  </a:lnTo>
                  <a:lnTo>
                    <a:pt x="136" y="94"/>
                  </a:lnTo>
                  <a:lnTo>
                    <a:pt x="132" y="72"/>
                  </a:lnTo>
                  <a:lnTo>
                    <a:pt x="142" y="68"/>
                  </a:lnTo>
                  <a:lnTo>
                    <a:pt x="156" y="74"/>
                  </a:lnTo>
                  <a:lnTo>
                    <a:pt x="164" y="78"/>
                  </a:lnTo>
                  <a:lnTo>
                    <a:pt x="168" y="80"/>
                  </a:lnTo>
                  <a:lnTo>
                    <a:pt x="172" y="80"/>
                  </a:lnTo>
                  <a:lnTo>
                    <a:pt x="174" y="78"/>
                  </a:lnTo>
                  <a:lnTo>
                    <a:pt x="176" y="74"/>
                  </a:lnTo>
                  <a:lnTo>
                    <a:pt x="176" y="70"/>
                  </a:lnTo>
                  <a:lnTo>
                    <a:pt x="172" y="64"/>
                  </a:lnTo>
                  <a:lnTo>
                    <a:pt x="168" y="60"/>
                  </a:lnTo>
                  <a:lnTo>
                    <a:pt x="168" y="56"/>
                  </a:lnTo>
                  <a:lnTo>
                    <a:pt x="170" y="54"/>
                  </a:lnTo>
                  <a:lnTo>
                    <a:pt x="174" y="50"/>
                  </a:lnTo>
                  <a:lnTo>
                    <a:pt x="180" y="48"/>
                  </a:lnTo>
                  <a:lnTo>
                    <a:pt x="184" y="48"/>
                  </a:lnTo>
                  <a:lnTo>
                    <a:pt x="186" y="46"/>
                  </a:lnTo>
                  <a:lnTo>
                    <a:pt x="188" y="44"/>
                  </a:lnTo>
                  <a:lnTo>
                    <a:pt x="188" y="34"/>
                  </a:lnTo>
                  <a:lnTo>
                    <a:pt x="186" y="28"/>
                  </a:lnTo>
                  <a:lnTo>
                    <a:pt x="194" y="10"/>
                  </a:lnTo>
                  <a:lnTo>
                    <a:pt x="136" y="2"/>
                  </a:lnTo>
                  <a:lnTo>
                    <a:pt x="70" y="0"/>
                  </a:lnTo>
                  <a:lnTo>
                    <a:pt x="16" y="6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2" y="66"/>
                  </a:lnTo>
                  <a:lnTo>
                    <a:pt x="20" y="132"/>
                  </a:lnTo>
                  <a:lnTo>
                    <a:pt x="34" y="184"/>
                  </a:lnTo>
                  <a:lnTo>
                    <a:pt x="36" y="19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3" name="Freeform 48"/>
            <p:cNvSpPr>
              <a:spLocks noChangeArrowheads="1"/>
            </p:cNvSpPr>
            <p:nvPr/>
          </p:nvSpPr>
          <p:spPr bwMode="auto">
            <a:xfrm>
              <a:off x="3109931" y="99963"/>
              <a:ext cx="4251437" cy="2170619"/>
            </a:xfrm>
            <a:custGeom>
              <a:avLst/>
              <a:gdLst>
                <a:gd name="T0" fmla="*/ 2147483647 w 1892"/>
                <a:gd name="T1" fmla="*/ 2147483647 h 608"/>
                <a:gd name="T2" fmla="*/ 2147483647 w 1892"/>
                <a:gd name="T3" fmla="*/ 2147483647 h 608"/>
                <a:gd name="T4" fmla="*/ 2147483647 w 1892"/>
                <a:gd name="T5" fmla="*/ 2147483647 h 608"/>
                <a:gd name="T6" fmla="*/ 2147483647 w 1892"/>
                <a:gd name="T7" fmla="*/ 2147483647 h 608"/>
                <a:gd name="T8" fmla="*/ 2147483647 w 1892"/>
                <a:gd name="T9" fmla="*/ 2147483647 h 608"/>
                <a:gd name="T10" fmla="*/ 2147483647 w 1892"/>
                <a:gd name="T11" fmla="*/ 2147483647 h 608"/>
                <a:gd name="T12" fmla="*/ 2147483647 w 1892"/>
                <a:gd name="T13" fmla="*/ 2147483647 h 608"/>
                <a:gd name="T14" fmla="*/ 2147483647 w 1892"/>
                <a:gd name="T15" fmla="*/ 2147483647 h 608"/>
                <a:gd name="T16" fmla="*/ 2147483647 w 1892"/>
                <a:gd name="T17" fmla="*/ 2147483647 h 608"/>
                <a:gd name="T18" fmla="*/ 2147483647 w 1892"/>
                <a:gd name="T19" fmla="*/ 2147483647 h 608"/>
                <a:gd name="T20" fmla="*/ 2147483647 w 1892"/>
                <a:gd name="T21" fmla="*/ 2147483647 h 608"/>
                <a:gd name="T22" fmla="*/ 2147483647 w 1892"/>
                <a:gd name="T23" fmla="*/ 2147483647 h 608"/>
                <a:gd name="T24" fmla="*/ 2147483647 w 1892"/>
                <a:gd name="T25" fmla="*/ 2147483647 h 608"/>
                <a:gd name="T26" fmla="*/ 2147483647 w 1892"/>
                <a:gd name="T27" fmla="*/ 2147483647 h 608"/>
                <a:gd name="T28" fmla="*/ 2147483647 w 1892"/>
                <a:gd name="T29" fmla="*/ 2147483647 h 608"/>
                <a:gd name="T30" fmla="*/ 2147483647 w 1892"/>
                <a:gd name="T31" fmla="*/ 2147483647 h 608"/>
                <a:gd name="T32" fmla="*/ 2147483647 w 1892"/>
                <a:gd name="T33" fmla="*/ 2147483647 h 608"/>
                <a:gd name="T34" fmla="*/ 2147483647 w 1892"/>
                <a:gd name="T35" fmla="*/ 2147483647 h 608"/>
                <a:gd name="T36" fmla="*/ 2147483647 w 1892"/>
                <a:gd name="T37" fmla="*/ 2147483647 h 608"/>
                <a:gd name="T38" fmla="*/ 2147483647 w 1892"/>
                <a:gd name="T39" fmla="*/ 2147483647 h 608"/>
                <a:gd name="T40" fmla="*/ 2147483647 w 1892"/>
                <a:gd name="T41" fmla="*/ 2147483647 h 608"/>
                <a:gd name="T42" fmla="*/ 2147483647 w 1892"/>
                <a:gd name="T43" fmla="*/ 2147483647 h 608"/>
                <a:gd name="T44" fmla="*/ 2147483647 w 1892"/>
                <a:gd name="T45" fmla="*/ 2147483647 h 608"/>
                <a:gd name="T46" fmla="*/ 2147483647 w 1892"/>
                <a:gd name="T47" fmla="*/ 2147483647 h 608"/>
                <a:gd name="T48" fmla="*/ 2147483647 w 1892"/>
                <a:gd name="T49" fmla="*/ 2147483647 h 608"/>
                <a:gd name="T50" fmla="*/ 2147483647 w 1892"/>
                <a:gd name="T51" fmla="*/ 2147483647 h 608"/>
                <a:gd name="T52" fmla="*/ 2147483647 w 1892"/>
                <a:gd name="T53" fmla="*/ 2147483647 h 608"/>
                <a:gd name="T54" fmla="*/ 2147483647 w 1892"/>
                <a:gd name="T55" fmla="*/ 2147483647 h 608"/>
                <a:gd name="T56" fmla="*/ 2147483647 w 1892"/>
                <a:gd name="T57" fmla="*/ 2147483647 h 608"/>
                <a:gd name="T58" fmla="*/ 2147483647 w 1892"/>
                <a:gd name="T59" fmla="*/ 2147483647 h 608"/>
                <a:gd name="T60" fmla="*/ 2147483647 w 1892"/>
                <a:gd name="T61" fmla="*/ 2147483647 h 608"/>
                <a:gd name="T62" fmla="*/ 0 w 1892"/>
                <a:gd name="T63" fmla="*/ 2147483647 h 608"/>
                <a:gd name="T64" fmla="*/ 2147483647 w 1892"/>
                <a:gd name="T65" fmla="*/ 2147483647 h 608"/>
                <a:gd name="T66" fmla="*/ 2147483647 w 1892"/>
                <a:gd name="T67" fmla="*/ 2147483647 h 608"/>
                <a:gd name="T68" fmla="*/ 2147483647 w 1892"/>
                <a:gd name="T69" fmla="*/ 2147483647 h 608"/>
                <a:gd name="T70" fmla="*/ 2147483647 w 1892"/>
                <a:gd name="T71" fmla="*/ 2147483647 h 608"/>
                <a:gd name="T72" fmla="*/ 2147483647 w 1892"/>
                <a:gd name="T73" fmla="*/ 2147483647 h 608"/>
                <a:gd name="T74" fmla="*/ 2147483647 w 1892"/>
                <a:gd name="T75" fmla="*/ 2147483647 h 608"/>
                <a:gd name="T76" fmla="*/ 2147483647 w 1892"/>
                <a:gd name="T77" fmla="*/ 2147483647 h 608"/>
                <a:gd name="T78" fmla="*/ 2147483647 w 1892"/>
                <a:gd name="T79" fmla="*/ 2147483647 h 608"/>
                <a:gd name="T80" fmla="*/ 2147483647 w 1892"/>
                <a:gd name="T81" fmla="*/ 2147483647 h 608"/>
                <a:gd name="T82" fmla="*/ 2147483647 w 1892"/>
                <a:gd name="T83" fmla="*/ 2147483647 h 608"/>
                <a:gd name="T84" fmla="*/ 2147483647 w 1892"/>
                <a:gd name="T85" fmla="*/ 2147483647 h 608"/>
                <a:gd name="T86" fmla="*/ 2147483647 w 1892"/>
                <a:gd name="T87" fmla="*/ 2147483647 h 608"/>
                <a:gd name="T88" fmla="*/ 2147483647 w 1892"/>
                <a:gd name="T89" fmla="*/ 2147483647 h 608"/>
                <a:gd name="T90" fmla="*/ 2147483647 w 1892"/>
                <a:gd name="T91" fmla="*/ 2147483647 h 608"/>
                <a:gd name="T92" fmla="*/ 2147483647 w 1892"/>
                <a:gd name="T93" fmla="*/ 2147483647 h 608"/>
                <a:gd name="T94" fmla="*/ 2147483647 w 1892"/>
                <a:gd name="T95" fmla="*/ 2147483647 h 608"/>
                <a:gd name="T96" fmla="*/ 2147483647 w 1892"/>
                <a:gd name="T97" fmla="*/ 2147483647 h 608"/>
                <a:gd name="T98" fmla="*/ 2147483647 w 1892"/>
                <a:gd name="T99" fmla="*/ 2147483647 h 608"/>
                <a:gd name="T100" fmla="*/ 2147483647 w 1892"/>
                <a:gd name="T101" fmla="*/ 2147483647 h 608"/>
                <a:gd name="T102" fmla="*/ 2147483647 w 1892"/>
                <a:gd name="T103" fmla="*/ 2147483647 h 608"/>
                <a:gd name="T104" fmla="*/ 2147483647 w 1892"/>
                <a:gd name="T105" fmla="*/ 2147483647 h 608"/>
                <a:gd name="T106" fmla="*/ 2147483647 w 1892"/>
                <a:gd name="T107" fmla="*/ 2147483647 h 608"/>
                <a:gd name="T108" fmla="*/ 2147483647 w 1892"/>
                <a:gd name="T109" fmla="*/ 2147483647 h 608"/>
                <a:gd name="T110" fmla="*/ 2147483647 w 1892"/>
                <a:gd name="T111" fmla="*/ 2147483647 h 608"/>
                <a:gd name="T112" fmla="*/ 2147483647 w 1892"/>
                <a:gd name="T113" fmla="*/ 2147483647 h 608"/>
                <a:gd name="T114" fmla="*/ 2147483647 w 1892"/>
                <a:gd name="T115" fmla="*/ 2147483647 h 608"/>
                <a:gd name="T116" fmla="*/ 2147483647 w 1892"/>
                <a:gd name="T117" fmla="*/ 2147483647 h 608"/>
                <a:gd name="T118" fmla="*/ 2147483647 w 1892"/>
                <a:gd name="T119" fmla="*/ 2147483647 h 608"/>
                <a:gd name="T120" fmla="*/ 2147483647 w 1892"/>
                <a:gd name="T121" fmla="*/ 2147483647 h 6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92"/>
                <a:gd name="T184" fmla="*/ 0 h 608"/>
                <a:gd name="T185" fmla="*/ 1892 w 1892"/>
                <a:gd name="T186" fmla="*/ 608 h 6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92" h="608">
                  <a:moveTo>
                    <a:pt x="1786" y="126"/>
                  </a:moveTo>
                  <a:lnTo>
                    <a:pt x="1808" y="132"/>
                  </a:lnTo>
                  <a:lnTo>
                    <a:pt x="1840" y="144"/>
                  </a:lnTo>
                  <a:lnTo>
                    <a:pt x="1870" y="156"/>
                  </a:lnTo>
                  <a:lnTo>
                    <a:pt x="1870" y="144"/>
                  </a:lnTo>
                  <a:lnTo>
                    <a:pt x="1862" y="132"/>
                  </a:lnTo>
                  <a:lnTo>
                    <a:pt x="1892" y="126"/>
                  </a:lnTo>
                  <a:lnTo>
                    <a:pt x="1870" y="122"/>
                  </a:lnTo>
                  <a:lnTo>
                    <a:pt x="1854" y="122"/>
                  </a:lnTo>
                  <a:lnTo>
                    <a:pt x="1824" y="116"/>
                  </a:lnTo>
                  <a:lnTo>
                    <a:pt x="1794" y="110"/>
                  </a:lnTo>
                  <a:lnTo>
                    <a:pt x="1740" y="98"/>
                  </a:lnTo>
                  <a:lnTo>
                    <a:pt x="1694" y="92"/>
                  </a:lnTo>
                  <a:lnTo>
                    <a:pt x="1672" y="98"/>
                  </a:lnTo>
                  <a:lnTo>
                    <a:pt x="1642" y="98"/>
                  </a:lnTo>
                  <a:lnTo>
                    <a:pt x="1648" y="110"/>
                  </a:lnTo>
                  <a:lnTo>
                    <a:pt x="1618" y="98"/>
                  </a:lnTo>
                  <a:lnTo>
                    <a:pt x="1610" y="104"/>
                  </a:lnTo>
                  <a:lnTo>
                    <a:pt x="1588" y="98"/>
                  </a:lnTo>
                  <a:lnTo>
                    <a:pt x="1566" y="98"/>
                  </a:lnTo>
                  <a:lnTo>
                    <a:pt x="1542" y="104"/>
                  </a:lnTo>
                  <a:lnTo>
                    <a:pt x="1526" y="92"/>
                  </a:lnTo>
                  <a:lnTo>
                    <a:pt x="1506" y="72"/>
                  </a:lnTo>
                  <a:lnTo>
                    <a:pt x="1466" y="80"/>
                  </a:lnTo>
                  <a:lnTo>
                    <a:pt x="1420" y="80"/>
                  </a:lnTo>
                  <a:lnTo>
                    <a:pt x="1390" y="86"/>
                  </a:lnTo>
                  <a:lnTo>
                    <a:pt x="1412" y="80"/>
                  </a:lnTo>
                  <a:lnTo>
                    <a:pt x="1376" y="58"/>
                  </a:lnTo>
                  <a:lnTo>
                    <a:pt x="1330" y="76"/>
                  </a:lnTo>
                  <a:lnTo>
                    <a:pt x="1308" y="70"/>
                  </a:lnTo>
                  <a:lnTo>
                    <a:pt x="1300" y="80"/>
                  </a:lnTo>
                  <a:lnTo>
                    <a:pt x="1276" y="80"/>
                  </a:lnTo>
                  <a:lnTo>
                    <a:pt x="1246" y="86"/>
                  </a:lnTo>
                  <a:lnTo>
                    <a:pt x="1232" y="80"/>
                  </a:lnTo>
                  <a:lnTo>
                    <a:pt x="1224" y="92"/>
                  </a:lnTo>
                  <a:lnTo>
                    <a:pt x="1202" y="86"/>
                  </a:lnTo>
                  <a:lnTo>
                    <a:pt x="1178" y="80"/>
                  </a:lnTo>
                  <a:lnTo>
                    <a:pt x="1194" y="76"/>
                  </a:lnTo>
                  <a:lnTo>
                    <a:pt x="1178" y="64"/>
                  </a:lnTo>
                  <a:lnTo>
                    <a:pt x="1162" y="64"/>
                  </a:lnTo>
                  <a:lnTo>
                    <a:pt x="1148" y="70"/>
                  </a:lnTo>
                  <a:lnTo>
                    <a:pt x="1118" y="70"/>
                  </a:lnTo>
                  <a:lnTo>
                    <a:pt x="1102" y="64"/>
                  </a:lnTo>
                  <a:lnTo>
                    <a:pt x="1064" y="70"/>
                  </a:lnTo>
                  <a:lnTo>
                    <a:pt x="1034" y="70"/>
                  </a:lnTo>
                  <a:lnTo>
                    <a:pt x="1018" y="76"/>
                  </a:lnTo>
                  <a:lnTo>
                    <a:pt x="974" y="92"/>
                  </a:lnTo>
                  <a:lnTo>
                    <a:pt x="996" y="80"/>
                  </a:lnTo>
                  <a:lnTo>
                    <a:pt x="1026" y="70"/>
                  </a:lnTo>
                  <a:lnTo>
                    <a:pt x="1048" y="52"/>
                  </a:lnTo>
                  <a:lnTo>
                    <a:pt x="1034" y="46"/>
                  </a:lnTo>
                  <a:lnTo>
                    <a:pt x="1018" y="40"/>
                  </a:lnTo>
                  <a:lnTo>
                    <a:pt x="1004" y="40"/>
                  </a:lnTo>
                  <a:lnTo>
                    <a:pt x="974" y="46"/>
                  </a:lnTo>
                  <a:lnTo>
                    <a:pt x="964" y="40"/>
                  </a:lnTo>
                  <a:lnTo>
                    <a:pt x="958" y="24"/>
                  </a:lnTo>
                  <a:lnTo>
                    <a:pt x="934" y="18"/>
                  </a:lnTo>
                  <a:lnTo>
                    <a:pt x="950" y="6"/>
                  </a:lnTo>
                  <a:lnTo>
                    <a:pt x="928" y="0"/>
                  </a:lnTo>
                  <a:lnTo>
                    <a:pt x="912" y="18"/>
                  </a:lnTo>
                  <a:lnTo>
                    <a:pt x="934" y="24"/>
                  </a:lnTo>
                  <a:lnTo>
                    <a:pt x="942" y="40"/>
                  </a:lnTo>
                  <a:lnTo>
                    <a:pt x="928" y="36"/>
                  </a:lnTo>
                  <a:lnTo>
                    <a:pt x="920" y="46"/>
                  </a:lnTo>
                  <a:lnTo>
                    <a:pt x="896" y="40"/>
                  </a:lnTo>
                  <a:lnTo>
                    <a:pt x="882" y="40"/>
                  </a:lnTo>
                  <a:lnTo>
                    <a:pt x="866" y="46"/>
                  </a:lnTo>
                  <a:lnTo>
                    <a:pt x="844" y="46"/>
                  </a:lnTo>
                  <a:lnTo>
                    <a:pt x="820" y="52"/>
                  </a:lnTo>
                  <a:lnTo>
                    <a:pt x="828" y="64"/>
                  </a:lnTo>
                  <a:lnTo>
                    <a:pt x="828" y="80"/>
                  </a:lnTo>
                  <a:lnTo>
                    <a:pt x="820" y="70"/>
                  </a:lnTo>
                  <a:lnTo>
                    <a:pt x="798" y="76"/>
                  </a:lnTo>
                  <a:lnTo>
                    <a:pt x="776" y="76"/>
                  </a:lnTo>
                  <a:lnTo>
                    <a:pt x="798" y="86"/>
                  </a:lnTo>
                  <a:lnTo>
                    <a:pt x="814" y="98"/>
                  </a:lnTo>
                  <a:lnTo>
                    <a:pt x="820" y="110"/>
                  </a:lnTo>
                  <a:lnTo>
                    <a:pt x="814" y="122"/>
                  </a:lnTo>
                  <a:lnTo>
                    <a:pt x="798" y="110"/>
                  </a:lnTo>
                  <a:lnTo>
                    <a:pt x="790" y="92"/>
                  </a:lnTo>
                  <a:lnTo>
                    <a:pt x="760" y="92"/>
                  </a:lnTo>
                  <a:lnTo>
                    <a:pt x="744" y="98"/>
                  </a:lnTo>
                  <a:lnTo>
                    <a:pt x="722" y="86"/>
                  </a:lnTo>
                  <a:lnTo>
                    <a:pt x="730" y="104"/>
                  </a:lnTo>
                  <a:lnTo>
                    <a:pt x="738" y="122"/>
                  </a:lnTo>
                  <a:lnTo>
                    <a:pt x="760" y="122"/>
                  </a:lnTo>
                  <a:lnTo>
                    <a:pt x="782" y="132"/>
                  </a:lnTo>
                  <a:lnTo>
                    <a:pt x="776" y="150"/>
                  </a:lnTo>
                  <a:lnTo>
                    <a:pt x="776" y="138"/>
                  </a:lnTo>
                  <a:lnTo>
                    <a:pt x="752" y="126"/>
                  </a:lnTo>
                  <a:lnTo>
                    <a:pt x="752" y="138"/>
                  </a:lnTo>
                  <a:lnTo>
                    <a:pt x="744" y="126"/>
                  </a:lnTo>
                  <a:lnTo>
                    <a:pt x="738" y="144"/>
                  </a:lnTo>
                  <a:lnTo>
                    <a:pt x="730" y="160"/>
                  </a:lnTo>
                  <a:lnTo>
                    <a:pt x="714" y="156"/>
                  </a:lnTo>
                  <a:lnTo>
                    <a:pt x="722" y="144"/>
                  </a:lnTo>
                  <a:lnTo>
                    <a:pt x="722" y="126"/>
                  </a:lnTo>
                  <a:lnTo>
                    <a:pt x="714" y="98"/>
                  </a:lnTo>
                  <a:lnTo>
                    <a:pt x="714" y="86"/>
                  </a:lnTo>
                  <a:lnTo>
                    <a:pt x="706" y="70"/>
                  </a:lnTo>
                  <a:lnTo>
                    <a:pt x="676" y="80"/>
                  </a:lnTo>
                  <a:lnTo>
                    <a:pt x="662" y="98"/>
                  </a:lnTo>
                  <a:lnTo>
                    <a:pt x="662" y="110"/>
                  </a:lnTo>
                  <a:lnTo>
                    <a:pt x="676" y="116"/>
                  </a:lnTo>
                  <a:lnTo>
                    <a:pt x="692" y="126"/>
                  </a:lnTo>
                  <a:lnTo>
                    <a:pt x="654" y="122"/>
                  </a:lnTo>
                  <a:lnTo>
                    <a:pt x="638" y="116"/>
                  </a:lnTo>
                  <a:lnTo>
                    <a:pt x="614" y="110"/>
                  </a:lnTo>
                  <a:lnTo>
                    <a:pt x="570" y="110"/>
                  </a:lnTo>
                  <a:lnTo>
                    <a:pt x="570" y="104"/>
                  </a:lnTo>
                  <a:lnTo>
                    <a:pt x="562" y="104"/>
                  </a:lnTo>
                  <a:lnTo>
                    <a:pt x="554" y="92"/>
                  </a:lnTo>
                  <a:lnTo>
                    <a:pt x="554" y="76"/>
                  </a:lnTo>
                  <a:lnTo>
                    <a:pt x="592" y="64"/>
                  </a:lnTo>
                  <a:lnTo>
                    <a:pt x="630" y="52"/>
                  </a:lnTo>
                  <a:lnTo>
                    <a:pt x="654" y="36"/>
                  </a:lnTo>
                  <a:lnTo>
                    <a:pt x="630" y="40"/>
                  </a:lnTo>
                  <a:lnTo>
                    <a:pt x="586" y="52"/>
                  </a:lnTo>
                  <a:lnTo>
                    <a:pt x="562" y="58"/>
                  </a:lnTo>
                  <a:lnTo>
                    <a:pt x="546" y="76"/>
                  </a:lnTo>
                  <a:lnTo>
                    <a:pt x="532" y="98"/>
                  </a:lnTo>
                  <a:lnTo>
                    <a:pt x="540" y="98"/>
                  </a:lnTo>
                  <a:lnTo>
                    <a:pt x="532" y="110"/>
                  </a:lnTo>
                  <a:lnTo>
                    <a:pt x="554" y="116"/>
                  </a:lnTo>
                  <a:lnTo>
                    <a:pt x="566" y="110"/>
                  </a:lnTo>
                  <a:lnTo>
                    <a:pt x="586" y="116"/>
                  </a:lnTo>
                  <a:lnTo>
                    <a:pt x="600" y="116"/>
                  </a:lnTo>
                  <a:lnTo>
                    <a:pt x="614" y="122"/>
                  </a:lnTo>
                  <a:lnTo>
                    <a:pt x="600" y="126"/>
                  </a:lnTo>
                  <a:lnTo>
                    <a:pt x="578" y="122"/>
                  </a:lnTo>
                  <a:lnTo>
                    <a:pt x="546" y="132"/>
                  </a:lnTo>
                  <a:lnTo>
                    <a:pt x="546" y="122"/>
                  </a:lnTo>
                  <a:lnTo>
                    <a:pt x="540" y="126"/>
                  </a:lnTo>
                  <a:lnTo>
                    <a:pt x="508" y="132"/>
                  </a:lnTo>
                  <a:lnTo>
                    <a:pt x="494" y="150"/>
                  </a:lnTo>
                  <a:lnTo>
                    <a:pt x="486" y="138"/>
                  </a:lnTo>
                  <a:lnTo>
                    <a:pt x="494" y="126"/>
                  </a:lnTo>
                  <a:lnTo>
                    <a:pt x="464" y="126"/>
                  </a:lnTo>
                  <a:lnTo>
                    <a:pt x="472" y="138"/>
                  </a:lnTo>
                  <a:lnTo>
                    <a:pt x="464" y="156"/>
                  </a:lnTo>
                  <a:lnTo>
                    <a:pt x="456" y="156"/>
                  </a:lnTo>
                  <a:lnTo>
                    <a:pt x="440" y="160"/>
                  </a:lnTo>
                  <a:lnTo>
                    <a:pt x="434" y="166"/>
                  </a:lnTo>
                  <a:lnTo>
                    <a:pt x="410" y="166"/>
                  </a:lnTo>
                  <a:lnTo>
                    <a:pt x="426" y="184"/>
                  </a:lnTo>
                  <a:lnTo>
                    <a:pt x="410" y="178"/>
                  </a:lnTo>
                  <a:lnTo>
                    <a:pt x="394" y="172"/>
                  </a:lnTo>
                  <a:lnTo>
                    <a:pt x="402" y="160"/>
                  </a:lnTo>
                  <a:lnTo>
                    <a:pt x="372" y="156"/>
                  </a:lnTo>
                  <a:lnTo>
                    <a:pt x="358" y="150"/>
                  </a:lnTo>
                  <a:lnTo>
                    <a:pt x="386" y="156"/>
                  </a:lnTo>
                  <a:lnTo>
                    <a:pt x="418" y="156"/>
                  </a:lnTo>
                  <a:lnTo>
                    <a:pt x="440" y="150"/>
                  </a:lnTo>
                  <a:lnTo>
                    <a:pt x="440" y="138"/>
                  </a:lnTo>
                  <a:lnTo>
                    <a:pt x="410" y="138"/>
                  </a:lnTo>
                  <a:lnTo>
                    <a:pt x="402" y="126"/>
                  </a:lnTo>
                  <a:lnTo>
                    <a:pt x="380" y="126"/>
                  </a:lnTo>
                  <a:lnTo>
                    <a:pt x="364" y="122"/>
                  </a:lnTo>
                  <a:lnTo>
                    <a:pt x="350" y="116"/>
                  </a:lnTo>
                  <a:lnTo>
                    <a:pt x="312" y="116"/>
                  </a:lnTo>
                  <a:lnTo>
                    <a:pt x="296" y="122"/>
                  </a:lnTo>
                  <a:lnTo>
                    <a:pt x="296" y="110"/>
                  </a:lnTo>
                  <a:lnTo>
                    <a:pt x="274" y="122"/>
                  </a:lnTo>
                  <a:lnTo>
                    <a:pt x="250" y="122"/>
                  </a:lnTo>
                  <a:lnTo>
                    <a:pt x="236" y="132"/>
                  </a:lnTo>
                  <a:lnTo>
                    <a:pt x="212" y="150"/>
                  </a:lnTo>
                  <a:lnTo>
                    <a:pt x="198" y="166"/>
                  </a:lnTo>
                  <a:lnTo>
                    <a:pt x="182" y="190"/>
                  </a:lnTo>
                  <a:lnTo>
                    <a:pt x="160" y="190"/>
                  </a:lnTo>
                  <a:lnTo>
                    <a:pt x="144" y="196"/>
                  </a:lnTo>
                  <a:lnTo>
                    <a:pt x="136" y="208"/>
                  </a:lnTo>
                  <a:lnTo>
                    <a:pt x="130" y="218"/>
                  </a:lnTo>
                  <a:lnTo>
                    <a:pt x="136" y="236"/>
                  </a:lnTo>
                  <a:lnTo>
                    <a:pt x="136" y="248"/>
                  </a:lnTo>
                  <a:lnTo>
                    <a:pt x="152" y="242"/>
                  </a:lnTo>
                  <a:lnTo>
                    <a:pt x="168" y="236"/>
                  </a:lnTo>
                  <a:lnTo>
                    <a:pt x="190" y="230"/>
                  </a:lnTo>
                  <a:lnTo>
                    <a:pt x="198" y="242"/>
                  </a:lnTo>
                  <a:lnTo>
                    <a:pt x="204" y="258"/>
                  </a:lnTo>
                  <a:lnTo>
                    <a:pt x="212" y="264"/>
                  </a:lnTo>
                  <a:lnTo>
                    <a:pt x="236" y="264"/>
                  </a:lnTo>
                  <a:lnTo>
                    <a:pt x="236" y="252"/>
                  </a:lnTo>
                  <a:lnTo>
                    <a:pt x="250" y="242"/>
                  </a:lnTo>
                  <a:lnTo>
                    <a:pt x="250" y="230"/>
                  </a:lnTo>
                  <a:lnTo>
                    <a:pt x="244" y="218"/>
                  </a:lnTo>
                  <a:lnTo>
                    <a:pt x="236" y="208"/>
                  </a:lnTo>
                  <a:lnTo>
                    <a:pt x="236" y="196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82" y="166"/>
                  </a:lnTo>
                  <a:lnTo>
                    <a:pt x="304" y="172"/>
                  </a:lnTo>
                  <a:lnTo>
                    <a:pt x="282" y="190"/>
                  </a:lnTo>
                  <a:lnTo>
                    <a:pt x="266" y="190"/>
                  </a:lnTo>
                  <a:lnTo>
                    <a:pt x="282" y="212"/>
                  </a:lnTo>
                  <a:lnTo>
                    <a:pt x="364" y="212"/>
                  </a:lnTo>
                  <a:lnTo>
                    <a:pt x="350" y="218"/>
                  </a:lnTo>
                  <a:lnTo>
                    <a:pt x="334" y="218"/>
                  </a:lnTo>
                  <a:lnTo>
                    <a:pt x="312" y="224"/>
                  </a:lnTo>
                  <a:lnTo>
                    <a:pt x="304" y="242"/>
                  </a:lnTo>
                  <a:lnTo>
                    <a:pt x="282" y="236"/>
                  </a:lnTo>
                  <a:lnTo>
                    <a:pt x="282" y="264"/>
                  </a:lnTo>
                  <a:lnTo>
                    <a:pt x="258" y="264"/>
                  </a:lnTo>
                  <a:lnTo>
                    <a:pt x="236" y="270"/>
                  </a:lnTo>
                  <a:lnTo>
                    <a:pt x="212" y="270"/>
                  </a:lnTo>
                  <a:lnTo>
                    <a:pt x="198" y="276"/>
                  </a:lnTo>
                  <a:lnTo>
                    <a:pt x="174" y="282"/>
                  </a:lnTo>
                  <a:lnTo>
                    <a:pt x="182" y="270"/>
                  </a:lnTo>
                  <a:lnTo>
                    <a:pt x="198" y="252"/>
                  </a:lnTo>
                  <a:lnTo>
                    <a:pt x="182" y="252"/>
                  </a:lnTo>
                  <a:lnTo>
                    <a:pt x="160" y="248"/>
                  </a:lnTo>
                  <a:lnTo>
                    <a:pt x="168" y="264"/>
                  </a:lnTo>
                  <a:lnTo>
                    <a:pt x="168" y="282"/>
                  </a:lnTo>
                  <a:lnTo>
                    <a:pt x="144" y="282"/>
                  </a:lnTo>
                  <a:lnTo>
                    <a:pt x="136" y="294"/>
                  </a:lnTo>
                  <a:lnTo>
                    <a:pt x="114" y="304"/>
                  </a:lnTo>
                  <a:lnTo>
                    <a:pt x="98" y="316"/>
                  </a:lnTo>
                  <a:lnTo>
                    <a:pt x="76" y="316"/>
                  </a:lnTo>
                  <a:lnTo>
                    <a:pt x="52" y="322"/>
                  </a:lnTo>
                  <a:lnTo>
                    <a:pt x="52" y="332"/>
                  </a:lnTo>
                  <a:lnTo>
                    <a:pt x="68" y="344"/>
                  </a:lnTo>
                  <a:lnTo>
                    <a:pt x="76" y="362"/>
                  </a:lnTo>
                  <a:lnTo>
                    <a:pt x="52" y="368"/>
                  </a:lnTo>
                  <a:lnTo>
                    <a:pt x="0" y="368"/>
                  </a:lnTo>
                  <a:lnTo>
                    <a:pt x="0" y="378"/>
                  </a:lnTo>
                  <a:lnTo>
                    <a:pt x="16" y="378"/>
                  </a:lnTo>
                  <a:lnTo>
                    <a:pt x="6" y="384"/>
                  </a:lnTo>
                  <a:lnTo>
                    <a:pt x="6" y="424"/>
                  </a:lnTo>
                  <a:lnTo>
                    <a:pt x="30" y="420"/>
                  </a:lnTo>
                  <a:lnTo>
                    <a:pt x="46" y="424"/>
                  </a:lnTo>
                  <a:lnTo>
                    <a:pt x="68" y="420"/>
                  </a:lnTo>
                  <a:lnTo>
                    <a:pt x="98" y="408"/>
                  </a:lnTo>
                  <a:lnTo>
                    <a:pt x="98" y="396"/>
                  </a:lnTo>
                  <a:lnTo>
                    <a:pt x="114" y="378"/>
                  </a:lnTo>
                  <a:lnTo>
                    <a:pt x="130" y="368"/>
                  </a:lnTo>
                  <a:lnTo>
                    <a:pt x="174" y="368"/>
                  </a:lnTo>
                  <a:lnTo>
                    <a:pt x="198" y="356"/>
                  </a:lnTo>
                  <a:lnTo>
                    <a:pt x="212" y="378"/>
                  </a:lnTo>
                  <a:lnTo>
                    <a:pt x="228" y="390"/>
                  </a:lnTo>
                  <a:lnTo>
                    <a:pt x="236" y="402"/>
                  </a:lnTo>
                  <a:lnTo>
                    <a:pt x="220" y="408"/>
                  </a:lnTo>
                  <a:lnTo>
                    <a:pt x="236" y="420"/>
                  </a:lnTo>
                  <a:lnTo>
                    <a:pt x="250" y="408"/>
                  </a:lnTo>
                  <a:lnTo>
                    <a:pt x="250" y="390"/>
                  </a:lnTo>
                  <a:lnTo>
                    <a:pt x="244" y="374"/>
                  </a:lnTo>
                  <a:lnTo>
                    <a:pt x="236" y="384"/>
                  </a:lnTo>
                  <a:lnTo>
                    <a:pt x="220" y="362"/>
                  </a:lnTo>
                  <a:lnTo>
                    <a:pt x="204" y="350"/>
                  </a:lnTo>
                  <a:lnTo>
                    <a:pt x="228" y="350"/>
                  </a:lnTo>
                  <a:lnTo>
                    <a:pt x="236" y="356"/>
                  </a:lnTo>
                  <a:lnTo>
                    <a:pt x="258" y="368"/>
                  </a:lnTo>
                  <a:lnTo>
                    <a:pt x="274" y="374"/>
                  </a:lnTo>
                  <a:lnTo>
                    <a:pt x="288" y="384"/>
                  </a:lnTo>
                  <a:lnTo>
                    <a:pt x="304" y="408"/>
                  </a:lnTo>
                  <a:lnTo>
                    <a:pt x="318" y="412"/>
                  </a:lnTo>
                  <a:lnTo>
                    <a:pt x="318" y="402"/>
                  </a:lnTo>
                  <a:lnTo>
                    <a:pt x="312" y="390"/>
                  </a:lnTo>
                  <a:lnTo>
                    <a:pt x="318" y="378"/>
                  </a:lnTo>
                  <a:lnTo>
                    <a:pt x="342" y="378"/>
                  </a:lnTo>
                  <a:lnTo>
                    <a:pt x="364" y="374"/>
                  </a:lnTo>
                  <a:lnTo>
                    <a:pt x="350" y="368"/>
                  </a:lnTo>
                  <a:lnTo>
                    <a:pt x="350" y="356"/>
                  </a:lnTo>
                  <a:lnTo>
                    <a:pt x="364" y="338"/>
                  </a:lnTo>
                  <a:lnTo>
                    <a:pt x="386" y="332"/>
                  </a:lnTo>
                  <a:lnTo>
                    <a:pt x="410" y="328"/>
                  </a:lnTo>
                  <a:lnTo>
                    <a:pt x="394" y="338"/>
                  </a:lnTo>
                  <a:lnTo>
                    <a:pt x="418" y="350"/>
                  </a:lnTo>
                  <a:lnTo>
                    <a:pt x="440" y="344"/>
                  </a:lnTo>
                  <a:lnTo>
                    <a:pt x="464" y="356"/>
                  </a:lnTo>
                  <a:lnTo>
                    <a:pt x="494" y="356"/>
                  </a:lnTo>
                  <a:lnTo>
                    <a:pt x="502" y="378"/>
                  </a:lnTo>
                  <a:lnTo>
                    <a:pt x="464" y="384"/>
                  </a:lnTo>
                  <a:lnTo>
                    <a:pt x="440" y="378"/>
                  </a:lnTo>
                  <a:lnTo>
                    <a:pt x="426" y="378"/>
                  </a:lnTo>
                  <a:lnTo>
                    <a:pt x="410" y="374"/>
                  </a:lnTo>
                  <a:lnTo>
                    <a:pt x="386" y="374"/>
                  </a:lnTo>
                  <a:lnTo>
                    <a:pt x="364" y="384"/>
                  </a:lnTo>
                  <a:lnTo>
                    <a:pt x="350" y="384"/>
                  </a:lnTo>
                  <a:lnTo>
                    <a:pt x="358" y="396"/>
                  </a:lnTo>
                  <a:lnTo>
                    <a:pt x="364" y="408"/>
                  </a:lnTo>
                  <a:lnTo>
                    <a:pt x="380" y="420"/>
                  </a:lnTo>
                  <a:lnTo>
                    <a:pt x="418" y="420"/>
                  </a:lnTo>
                  <a:lnTo>
                    <a:pt x="448" y="412"/>
                  </a:lnTo>
                  <a:lnTo>
                    <a:pt x="434" y="424"/>
                  </a:lnTo>
                  <a:lnTo>
                    <a:pt x="418" y="430"/>
                  </a:lnTo>
                  <a:lnTo>
                    <a:pt x="440" y="430"/>
                  </a:lnTo>
                  <a:lnTo>
                    <a:pt x="440" y="442"/>
                  </a:lnTo>
                  <a:lnTo>
                    <a:pt x="434" y="460"/>
                  </a:lnTo>
                  <a:lnTo>
                    <a:pt x="418" y="448"/>
                  </a:lnTo>
                  <a:lnTo>
                    <a:pt x="418" y="466"/>
                  </a:lnTo>
                  <a:lnTo>
                    <a:pt x="426" y="466"/>
                  </a:lnTo>
                  <a:lnTo>
                    <a:pt x="440" y="476"/>
                  </a:lnTo>
                  <a:lnTo>
                    <a:pt x="448" y="488"/>
                  </a:lnTo>
                  <a:lnTo>
                    <a:pt x="472" y="488"/>
                  </a:lnTo>
                  <a:lnTo>
                    <a:pt x="478" y="504"/>
                  </a:lnTo>
                  <a:lnTo>
                    <a:pt x="486" y="528"/>
                  </a:lnTo>
                  <a:lnTo>
                    <a:pt x="508" y="534"/>
                  </a:lnTo>
                  <a:lnTo>
                    <a:pt x="524" y="546"/>
                  </a:lnTo>
                  <a:lnTo>
                    <a:pt x="532" y="568"/>
                  </a:lnTo>
                  <a:lnTo>
                    <a:pt x="554" y="584"/>
                  </a:lnTo>
                  <a:lnTo>
                    <a:pt x="586" y="580"/>
                  </a:lnTo>
                  <a:lnTo>
                    <a:pt x="622" y="562"/>
                  </a:lnTo>
                  <a:lnTo>
                    <a:pt x="646" y="552"/>
                  </a:lnTo>
                  <a:lnTo>
                    <a:pt x="668" y="540"/>
                  </a:lnTo>
                  <a:lnTo>
                    <a:pt x="692" y="522"/>
                  </a:lnTo>
                  <a:lnTo>
                    <a:pt x="698" y="504"/>
                  </a:lnTo>
                  <a:lnTo>
                    <a:pt x="668" y="500"/>
                  </a:lnTo>
                  <a:lnTo>
                    <a:pt x="662" y="488"/>
                  </a:lnTo>
                  <a:lnTo>
                    <a:pt x="646" y="500"/>
                  </a:lnTo>
                  <a:lnTo>
                    <a:pt x="614" y="504"/>
                  </a:lnTo>
                  <a:lnTo>
                    <a:pt x="614" y="516"/>
                  </a:lnTo>
                  <a:lnTo>
                    <a:pt x="608" y="500"/>
                  </a:lnTo>
                  <a:lnTo>
                    <a:pt x="592" y="488"/>
                  </a:lnTo>
                  <a:lnTo>
                    <a:pt x="570" y="482"/>
                  </a:lnTo>
                  <a:lnTo>
                    <a:pt x="562" y="470"/>
                  </a:lnTo>
                  <a:lnTo>
                    <a:pt x="562" y="454"/>
                  </a:lnTo>
                  <a:lnTo>
                    <a:pt x="586" y="454"/>
                  </a:lnTo>
                  <a:lnTo>
                    <a:pt x="622" y="476"/>
                  </a:lnTo>
                  <a:lnTo>
                    <a:pt x="646" y="476"/>
                  </a:lnTo>
                  <a:lnTo>
                    <a:pt x="654" y="482"/>
                  </a:lnTo>
                  <a:lnTo>
                    <a:pt x="668" y="482"/>
                  </a:lnTo>
                  <a:lnTo>
                    <a:pt x="698" y="488"/>
                  </a:lnTo>
                  <a:lnTo>
                    <a:pt x="722" y="488"/>
                  </a:lnTo>
                  <a:lnTo>
                    <a:pt x="760" y="482"/>
                  </a:lnTo>
                  <a:lnTo>
                    <a:pt x="768" y="482"/>
                  </a:lnTo>
                  <a:lnTo>
                    <a:pt x="776" y="500"/>
                  </a:lnTo>
                  <a:lnTo>
                    <a:pt x="798" y="494"/>
                  </a:lnTo>
                  <a:lnTo>
                    <a:pt x="782" y="504"/>
                  </a:lnTo>
                  <a:lnTo>
                    <a:pt x="798" y="516"/>
                  </a:lnTo>
                  <a:lnTo>
                    <a:pt x="820" y="510"/>
                  </a:lnTo>
                  <a:lnTo>
                    <a:pt x="828" y="534"/>
                  </a:lnTo>
                  <a:lnTo>
                    <a:pt x="844" y="556"/>
                  </a:lnTo>
                  <a:lnTo>
                    <a:pt x="858" y="590"/>
                  </a:lnTo>
                  <a:lnTo>
                    <a:pt x="874" y="608"/>
                  </a:lnTo>
                  <a:lnTo>
                    <a:pt x="890" y="596"/>
                  </a:lnTo>
                  <a:lnTo>
                    <a:pt x="904" y="596"/>
                  </a:lnTo>
                  <a:lnTo>
                    <a:pt x="904" y="584"/>
                  </a:lnTo>
                  <a:lnTo>
                    <a:pt x="920" y="574"/>
                  </a:lnTo>
                  <a:lnTo>
                    <a:pt x="920" y="552"/>
                  </a:lnTo>
                  <a:lnTo>
                    <a:pt x="942" y="534"/>
                  </a:lnTo>
                  <a:lnTo>
                    <a:pt x="980" y="516"/>
                  </a:lnTo>
                  <a:lnTo>
                    <a:pt x="1018" y="504"/>
                  </a:lnTo>
                  <a:lnTo>
                    <a:pt x="1042" y="528"/>
                  </a:lnTo>
                  <a:lnTo>
                    <a:pt x="1064" y="546"/>
                  </a:lnTo>
                  <a:lnTo>
                    <a:pt x="1086" y="540"/>
                  </a:lnTo>
                  <a:lnTo>
                    <a:pt x="1102" y="568"/>
                  </a:lnTo>
                  <a:lnTo>
                    <a:pt x="1102" y="584"/>
                  </a:lnTo>
                  <a:lnTo>
                    <a:pt x="1118" y="602"/>
                  </a:lnTo>
                  <a:lnTo>
                    <a:pt x="1110" y="584"/>
                  </a:lnTo>
                  <a:lnTo>
                    <a:pt x="1110" y="568"/>
                  </a:lnTo>
                  <a:lnTo>
                    <a:pt x="1124" y="556"/>
                  </a:lnTo>
                  <a:lnTo>
                    <a:pt x="1132" y="574"/>
                  </a:lnTo>
                  <a:lnTo>
                    <a:pt x="1156" y="580"/>
                  </a:lnTo>
                  <a:lnTo>
                    <a:pt x="1156" y="596"/>
                  </a:lnTo>
                  <a:lnTo>
                    <a:pt x="1178" y="590"/>
                  </a:lnTo>
                  <a:lnTo>
                    <a:pt x="1208" y="580"/>
                  </a:lnTo>
                  <a:lnTo>
                    <a:pt x="1202" y="562"/>
                  </a:lnTo>
                  <a:lnTo>
                    <a:pt x="1186" y="552"/>
                  </a:lnTo>
                  <a:lnTo>
                    <a:pt x="1170" y="534"/>
                  </a:lnTo>
                  <a:lnTo>
                    <a:pt x="1156" y="522"/>
                  </a:lnTo>
                  <a:lnTo>
                    <a:pt x="1170" y="510"/>
                  </a:lnTo>
                  <a:lnTo>
                    <a:pt x="1202" y="510"/>
                  </a:lnTo>
                  <a:lnTo>
                    <a:pt x="1208" y="516"/>
                  </a:lnTo>
                  <a:lnTo>
                    <a:pt x="1216" y="504"/>
                  </a:lnTo>
                  <a:lnTo>
                    <a:pt x="1238" y="500"/>
                  </a:lnTo>
                  <a:lnTo>
                    <a:pt x="1246" y="504"/>
                  </a:lnTo>
                  <a:lnTo>
                    <a:pt x="1262" y="494"/>
                  </a:lnTo>
                  <a:lnTo>
                    <a:pt x="1276" y="476"/>
                  </a:lnTo>
                  <a:lnTo>
                    <a:pt x="1308" y="454"/>
                  </a:lnTo>
                  <a:lnTo>
                    <a:pt x="1300" y="442"/>
                  </a:lnTo>
                  <a:lnTo>
                    <a:pt x="1292" y="430"/>
                  </a:lnTo>
                  <a:lnTo>
                    <a:pt x="1276" y="420"/>
                  </a:lnTo>
                  <a:lnTo>
                    <a:pt x="1262" y="408"/>
                  </a:lnTo>
                  <a:lnTo>
                    <a:pt x="1276" y="396"/>
                  </a:lnTo>
                  <a:lnTo>
                    <a:pt x="1246" y="396"/>
                  </a:lnTo>
                  <a:lnTo>
                    <a:pt x="1270" y="374"/>
                  </a:lnTo>
                  <a:lnTo>
                    <a:pt x="1276" y="378"/>
                  </a:lnTo>
                  <a:lnTo>
                    <a:pt x="1314" y="378"/>
                  </a:lnTo>
                  <a:lnTo>
                    <a:pt x="1322" y="390"/>
                  </a:lnTo>
                  <a:lnTo>
                    <a:pt x="1338" y="408"/>
                  </a:lnTo>
                  <a:lnTo>
                    <a:pt x="1346" y="430"/>
                  </a:lnTo>
                  <a:lnTo>
                    <a:pt x="1352" y="420"/>
                  </a:lnTo>
                  <a:lnTo>
                    <a:pt x="1376" y="408"/>
                  </a:lnTo>
                  <a:lnTo>
                    <a:pt x="1352" y="396"/>
                  </a:lnTo>
                  <a:lnTo>
                    <a:pt x="1346" y="378"/>
                  </a:lnTo>
                  <a:lnTo>
                    <a:pt x="1360" y="362"/>
                  </a:lnTo>
                  <a:lnTo>
                    <a:pt x="1390" y="350"/>
                  </a:lnTo>
                  <a:lnTo>
                    <a:pt x="1420" y="332"/>
                  </a:lnTo>
                  <a:lnTo>
                    <a:pt x="1428" y="310"/>
                  </a:lnTo>
                  <a:lnTo>
                    <a:pt x="1428" y="288"/>
                  </a:lnTo>
                  <a:lnTo>
                    <a:pt x="1414" y="270"/>
                  </a:lnTo>
                  <a:lnTo>
                    <a:pt x="1414" y="258"/>
                  </a:lnTo>
                  <a:lnTo>
                    <a:pt x="1398" y="248"/>
                  </a:lnTo>
                  <a:lnTo>
                    <a:pt x="1368" y="252"/>
                  </a:lnTo>
                  <a:lnTo>
                    <a:pt x="1368" y="248"/>
                  </a:lnTo>
                  <a:lnTo>
                    <a:pt x="1384" y="224"/>
                  </a:lnTo>
                  <a:lnTo>
                    <a:pt x="1398" y="212"/>
                  </a:lnTo>
                  <a:lnTo>
                    <a:pt x="1428" y="208"/>
                  </a:lnTo>
                  <a:lnTo>
                    <a:pt x="1474" y="208"/>
                  </a:lnTo>
                  <a:lnTo>
                    <a:pt x="1526" y="212"/>
                  </a:lnTo>
                  <a:lnTo>
                    <a:pt x="1542" y="208"/>
                  </a:lnTo>
                  <a:lnTo>
                    <a:pt x="1566" y="184"/>
                  </a:lnTo>
                  <a:lnTo>
                    <a:pt x="1596" y="172"/>
                  </a:lnTo>
                  <a:lnTo>
                    <a:pt x="1596" y="184"/>
                  </a:lnTo>
                  <a:lnTo>
                    <a:pt x="1610" y="190"/>
                  </a:lnTo>
                  <a:lnTo>
                    <a:pt x="1626" y="178"/>
                  </a:lnTo>
                  <a:lnTo>
                    <a:pt x="1648" y="172"/>
                  </a:lnTo>
                  <a:lnTo>
                    <a:pt x="1642" y="184"/>
                  </a:lnTo>
                  <a:lnTo>
                    <a:pt x="1618" y="202"/>
                  </a:lnTo>
                  <a:lnTo>
                    <a:pt x="1588" y="212"/>
                  </a:lnTo>
                  <a:lnTo>
                    <a:pt x="1588" y="230"/>
                  </a:lnTo>
                  <a:lnTo>
                    <a:pt x="1618" y="242"/>
                  </a:lnTo>
                  <a:lnTo>
                    <a:pt x="1618" y="270"/>
                  </a:lnTo>
                  <a:lnTo>
                    <a:pt x="1642" y="288"/>
                  </a:lnTo>
                  <a:lnTo>
                    <a:pt x="1642" y="270"/>
                  </a:lnTo>
                  <a:lnTo>
                    <a:pt x="1656" y="258"/>
                  </a:lnTo>
                  <a:lnTo>
                    <a:pt x="1672" y="242"/>
                  </a:lnTo>
                  <a:lnTo>
                    <a:pt x="1656" y="224"/>
                  </a:lnTo>
                  <a:lnTo>
                    <a:pt x="1656" y="208"/>
                  </a:lnTo>
                  <a:lnTo>
                    <a:pt x="1680" y="190"/>
                  </a:lnTo>
                  <a:lnTo>
                    <a:pt x="1688" y="202"/>
                  </a:lnTo>
                  <a:lnTo>
                    <a:pt x="1726" y="196"/>
                  </a:lnTo>
                  <a:lnTo>
                    <a:pt x="1740" y="184"/>
                  </a:lnTo>
                  <a:lnTo>
                    <a:pt x="1770" y="178"/>
                  </a:lnTo>
                  <a:lnTo>
                    <a:pt x="1770" y="166"/>
                  </a:lnTo>
                  <a:lnTo>
                    <a:pt x="1802" y="160"/>
                  </a:lnTo>
                  <a:lnTo>
                    <a:pt x="1786" y="156"/>
                  </a:lnTo>
                  <a:lnTo>
                    <a:pt x="1770" y="150"/>
                  </a:lnTo>
                  <a:lnTo>
                    <a:pt x="1748" y="144"/>
                  </a:lnTo>
                  <a:lnTo>
                    <a:pt x="1778" y="144"/>
                  </a:lnTo>
                  <a:lnTo>
                    <a:pt x="1786" y="12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4" name="Freeform 49"/>
            <p:cNvSpPr>
              <a:spLocks noChangeArrowheads="1"/>
            </p:cNvSpPr>
            <p:nvPr/>
          </p:nvSpPr>
          <p:spPr bwMode="auto">
            <a:xfrm>
              <a:off x="6574896" y="514094"/>
              <a:ext cx="310095" cy="378430"/>
            </a:xfrm>
            <a:custGeom>
              <a:avLst/>
              <a:gdLst>
                <a:gd name="T0" fmla="*/ 2147483647 w 138"/>
                <a:gd name="T1" fmla="*/ 2147483647 h 106"/>
                <a:gd name="T2" fmla="*/ 2147483647 w 138"/>
                <a:gd name="T3" fmla="*/ 2147483647 h 106"/>
                <a:gd name="T4" fmla="*/ 2147483647 w 138"/>
                <a:gd name="T5" fmla="*/ 0 h 106"/>
                <a:gd name="T6" fmla="*/ 2147483647 w 138"/>
                <a:gd name="T7" fmla="*/ 0 h 106"/>
                <a:gd name="T8" fmla="*/ 2147483647 w 138"/>
                <a:gd name="T9" fmla="*/ 0 h 106"/>
                <a:gd name="T10" fmla="*/ 2147483647 w 138"/>
                <a:gd name="T11" fmla="*/ 0 h 106"/>
                <a:gd name="T12" fmla="*/ 2147483647 w 138"/>
                <a:gd name="T13" fmla="*/ 2147483647 h 106"/>
                <a:gd name="T14" fmla="*/ 2147483647 w 138"/>
                <a:gd name="T15" fmla="*/ 2147483647 h 106"/>
                <a:gd name="T16" fmla="*/ 2147483647 w 138"/>
                <a:gd name="T17" fmla="*/ 2147483647 h 106"/>
                <a:gd name="T18" fmla="*/ 2147483647 w 138"/>
                <a:gd name="T19" fmla="*/ 2147483647 h 106"/>
                <a:gd name="T20" fmla="*/ 2147483647 w 138"/>
                <a:gd name="T21" fmla="*/ 2147483647 h 106"/>
                <a:gd name="T22" fmla="*/ 2147483647 w 138"/>
                <a:gd name="T23" fmla="*/ 2147483647 h 106"/>
                <a:gd name="T24" fmla="*/ 2147483647 w 138"/>
                <a:gd name="T25" fmla="*/ 2147483647 h 106"/>
                <a:gd name="T26" fmla="*/ 2147483647 w 138"/>
                <a:gd name="T27" fmla="*/ 2147483647 h 106"/>
                <a:gd name="T28" fmla="*/ 2147483647 w 138"/>
                <a:gd name="T29" fmla="*/ 2147483647 h 106"/>
                <a:gd name="T30" fmla="*/ 0 w 138"/>
                <a:gd name="T31" fmla="*/ 2147483647 h 106"/>
                <a:gd name="T32" fmla="*/ 0 w 138"/>
                <a:gd name="T33" fmla="*/ 2147483647 h 106"/>
                <a:gd name="T34" fmla="*/ 0 w 138"/>
                <a:gd name="T35" fmla="*/ 2147483647 h 106"/>
                <a:gd name="T36" fmla="*/ 2147483647 w 138"/>
                <a:gd name="T37" fmla="*/ 2147483647 h 106"/>
                <a:gd name="T38" fmla="*/ 2147483647 w 138"/>
                <a:gd name="T39" fmla="*/ 2147483647 h 106"/>
                <a:gd name="T40" fmla="*/ 2147483647 w 138"/>
                <a:gd name="T41" fmla="*/ 2147483647 h 106"/>
                <a:gd name="T42" fmla="*/ 2147483647 w 138"/>
                <a:gd name="T43" fmla="*/ 2147483647 h 106"/>
                <a:gd name="T44" fmla="*/ 2147483647 w 138"/>
                <a:gd name="T45" fmla="*/ 2147483647 h 106"/>
                <a:gd name="T46" fmla="*/ 2147483647 w 138"/>
                <a:gd name="T47" fmla="*/ 2147483647 h 106"/>
                <a:gd name="T48" fmla="*/ 2147483647 w 138"/>
                <a:gd name="T49" fmla="*/ 2147483647 h 106"/>
                <a:gd name="T50" fmla="*/ 2147483647 w 138"/>
                <a:gd name="T51" fmla="*/ 2147483647 h 106"/>
                <a:gd name="T52" fmla="*/ 2147483647 w 138"/>
                <a:gd name="T53" fmla="*/ 2147483647 h 106"/>
                <a:gd name="T54" fmla="*/ 2147483647 w 138"/>
                <a:gd name="T55" fmla="*/ 2147483647 h 106"/>
                <a:gd name="T56" fmla="*/ 2147483647 w 138"/>
                <a:gd name="T57" fmla="*/ 2147483647 h 106"/>
                <a:gd name="T58" fmla="*/ 2147483647 w 138"/>
                <a:gd name="T59" fmla="*/ 2147483647 h 106"/>
                <a:gd name="T60" fmla="*/ 2147483647 w 138"/>
                <a:gd name="T61" fmla="*/ 2147483647 h 106"/>
                <a:gd name="T62" fmla="*/ 2147483647 w 138"/>
                <a:gd name="T63" fmla="*/ 2147483647 h 106"/>
                <a:gd name="T64" fmla="*/ 2147483647 w 138"/>
                <a:gd name="T65" fmla="*/ 2147483647 h 106"/>
                <a:gd name="T66" fmla="*/ 2147483647 w 138"/>
                <a:gd name="T67" fmla="*/ 2147483647 h 106"/>
                <a:gd name="T68" fmla="*/ 2147483647 w 138"/>
                <a:gd name="T69" fmla="*/ 2147483647 h 106"/>
                <a:gd name="T70" fmla="*/ 2147483647 w 138"/>
                <a:gd name="T71" fmla="*/ 2147483647 h 106"/>
                <a:gd name="T72" fmla="*/ 2147483647 w 138"/>
                <a:gd name="T73" fmla="*/ 2147483647 h 106"/>
                <a:gd name="T74" fmla="*/ 2147483647 w 138"/>
                <a:gd name="T75" fmla="*/ 2147483647 h 106"/>
                <a:gd name="T76" fmla="*/ 2147483647 w 138"/>
                <a:gd name="T77" fmla="*/ 2147483647 h 106"/>
                <a:gd name="T78" fmla="*/ 2147483647 w 138"/>
                <a:gd name="T79" fmla="*/ 2147483647 h 106"/>
                <a:gd name="T80" fmla="*/ 2147483647 w 138"/>
                <a:gd name="T81" fmla="*/ 2147483647 h 106"/>
                <a:gd name="T82" fmla="*/ 2147483647 w 138"/>
                <a:gd name="T83" fmla="*/ 2147483647 h 106"/>
                <a:gd name="T84" fmla="*/ 2147483647 w 138"/>
                <a:gd name="T85" fmla="*/ 2147483647 h 106"/>
                <a:gd name="T86" fmla="*/ 2147483647 w 138"/>
                <a:gd name="T87" fmla="*/ 2147483647 h 106"/>
                <a:gd name="T88" fmla="*/ 2147483647 w 138"/>
                <a:gd name="T89" fmla="*/ 2147483647 h 106"/>
                <a:gd name="T90" fmla="*/ 2147483647 w 138"/>
                <a:gd name="T91" fmla="*/ 2147483647 h 1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8"/>
                <a:gd name="T139" fmla="*/ 0 h 106"/>
                <a:gd name="T140" fmla="*/ 138 w 138"/>
                <a:gd name="T141" fmla="*/ 106 h 1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8" h="106">
                  <a:moveTo>
                    <a:pt x="84" y="6"/>
                  </a:moveTo>
                  <a:lnTo>
                    <a:pt x="84" y="6"/>
                  </a:lnTo>
                  <a:lnTo>
                    <a:pt x="54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8" y="34"/>
                  </a:lnTo>
                  <a:lnTo>
                    <a:pt x="6" y="50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16" y="102"/>
                  </a:lnTo>
                  <a:lnTo>
                    <a:pt x="32" y="100"/>
                  </a:lnTo>
                  <a:lnTo>
                    <a:pt x="46" y="104"/>
                  </a:lnTo>
                  <a:lnTo>
                    <a:pt x="60" y="106"/>
                  </a:lnTo>
                  <a:lnTo>
                    <a:pt x="68" y="106"/>
                  </a:lnTo>
                  <a:lnTo>
                    <a:pt x="78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2" y="100"/>
                  </a:lnTo>
                  <a:lnTo>
                    <a:pt x="84" y="98"/>
                  </a:lnTo>
                  <a:lnTo>
                    <a:pt x="104" y="80"/>
                  </a:lnTo>
                  <a:lnTo>
                    <a:pt x="124" y="62"/>
                  </a:lnTo>
                  <a:lnTo>
                    <a:pt x="134" y="50"/>
                  </a:lnTo>
                  <a:lnTo>
                    <a:pt x="138" y="44"/>
                  </a:lnTo>
                  <a:lnTo>
                    <a:pt x="138" y="40"/>
                  </a:lnTo>
                  <a:lnTo>
                    <a:pt x="138" y="34"/>
                  </a:lnTo>
                  <a:lnTo>
                    <a:pt x="136" y="28"/>
                  </a:lnTo>
                  <a:lnTo>
                    <a:pt x="132" y="24"/>
                  </a:lnTo>
                  <a:lnTo>
                    <a:pt x="126" y="20"/>
                  </a:lnTo>
                  <a:lnTo>
                    <a:pt x="112" y="14"/>
                  </a:lnTo>
                  <a:lnTo>
                    <a:pt x="100" y="12"/>
                  </a:lnTo>
                  <a:lnTo>
                    <a:pt x="84" y="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5" name="Freeform 50"/>
            <p:cNvSpPr>
              <a:spLocks noChangeArrowheads="1"/>
            </p:cNvSpPr>
            <p:nvPr/>
          </p:nvSpPr>
          <p:spPr bwMode="auto">
            <a:xfrm>
              <a:off x="6956897" y="3455854"/>
              <a:ext cx="238188" cy="164224"/>
            </a:xfrm>
            <a:custGeom>
              <a:avLst/>
              <a:gdLst>
                <a:gd name="T0" fmla="*/ 2147483647 w 106"/>
                <a:gd name="T1" fmla="*/ 0 h 46"/>
                <a:gd name="T2" fmla="*/ 2147483647 w 106"/>
                <a:gd name="T3" fmla="*/ 2147483647 h 46"/>
                <a:gd name="T4" fmla="*/ 2147483647 w 106"/>
                <a:gd name="T5" fmla="*/ 2147483647 h 46"/>
                <a:gd name="T6" fmla="*/ 0 w 106"/>
                <a:gd name="T7" fmla="*/ 2147483647 h 46"/>
                <a:gd name="T8" fmla="*/ 2147483647 w 106"/>
                <a:gd name="T9" fmla="*/ 2147483647 h 46"/>
                <a:gd name="T10" fmla="*/ 2147483647 w 106"/>
                <a:gd name="T11" fmla="*/ 2147483647 h 46"/>
                <a:gd name="T12" fmla="*/ 2147483647 w 106"/>
                <a:gd name="T13" fmla="*/ 2147483647 h 46"/>
                <a:gd name="T14" fmla="*/ 2147483647 w 106"/>
                <a:gd name="T15" fmla="*/ 2147483647 h 46"/>
                <a:gd name="T16" fmla="*/ 2147483647 w 106"/>
                <a:gd name="T17" fmla="*/ 0 h 46"/>
                <a:gd name="T18" fmla="*/ 2147483647 w 106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46"/>
                <a:gd name="T32" fmla="*/ 106 w 106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46">
                  <a:moveTo>
                    <a:pt x="82" y="0"/>
                  </a:moveTo>
                  <a:lnTo>
                    <a:pt x="60" y="18"/>
                  </a:lnTo>
                  <a:lnTo>
                    <a:pt x="30" y="30"/>
                  </a:lnTo>
                  <a:lnTo>
                    <a:pt x="0" y="40"/>
                  </a:lnTo>
                  <a:lnTo>
                    <a:pt x="30" y="46"/>
                  </a:lnTo>
                  <a:lnTo>
                    <a:pt x="60" y="34"/>
                  </a:lnTo>
                  <a:lnTo>
                    <a:pt x="82" y="18"/>
                  </a:lnTo>
                  <a:lnTo>
                    <a:pt x="106" y="12"/>
                  </a:lnTo>
                  <a:lnTo>
                    <a:pt x="92" y="0"/>
                  </a:lnTo>
                  <a:lnTo>
                    <a:pt x="82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" name="Freeform 51"/>
            <p:cNvSpPr>
              <a:spLocks noChangeArrowheads="1"/>
            </p:cNvSpPr>
            <p:nvPr/>
          </p:nvSpPr>
          <p:spPr bwMode="auto">
            <a:xfrm>
              <a:off x="7213061" y="3313049"/>
              <a:ext cx="121341" cy="185644"/>
            </a:xfrm>
            <a:custGeom>
              <a:avLst/>
              <a:gdLst>
                <a:gd name="T0" fmla="*/ 2147483647 w 54"/>
                <a:gd name="T1" fmla="*/ 2147483647 h 52"/>
                <a:gd name="T2" fmla="*/ 2147483647 w 54"/>
                <a:gd name="T3" fmla="*/ 0 h 52"/>
                <a:gd name="T4" fmla="*/ 2147483647 w 54"/>
                <a:gd name="T5" fmla="*/ 2147483647 h 52"/>
                <a:gd name="T6" fmla="*/ 0 w 54"/>
                <a:gd name="T7" fmla="*/ 2147483647 h 52"/>
                <a:gd name="T8" fmla="*/ 2147483647 w 54"/>
                <a:gd name="T9" fmla="*/ 2147483647 h 52"/>
                <a:gd name="T10" fmla="*/ 2147483647 w 54"/>
                <a:gd name="T11" fmla="*/ 2147483647 h 52"/>
                <a:gd name="T12" fmla="*/ 2147483647 w 54"/>
                <a:gd name="T13" fmla="*/ 2147483647 h 52"/>
                <a:gd name="T14" fmla="*/ 2147483647 w 54"/>
                <a:gd name="T15" fmla="*/ 2147483647 h 52"/>
                <a:gd name="T16" fmla="*/ 2147483647 w 54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52"/>
                <a:gd name="T29" fmla="*/ 54 w 54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52">
                  <a:moveTo>
                    <a:pt x="14" y="12"/>
                  </a:moveTo>
                  <a:lnTo>
                    <a:pt x="6" y="0"/>
                  </a:lnTo>
                  <a:lnTo>
                    <a:pt x="6" y="34"/>
                  </a:lnTo>
                  <a:lnTo>
                    <a:pt x="0" y="52"/>
                  </a:lnTo>
                  <a:lnTo>
                    <a:pt x="6" y="46"/>
                  </a:lnTo>
                  <a:lnTo>
                    <a:pt x="30" y="28"/>
                  </a:lnTo>
                  <a:lnTo>
                    <a:pt x="44" y="24"/>
                  </a:lnTo>
                  <a:lnTo>
                    <a:pt x="54" y="12"/>
                  </a:lnTo>
                  <a:lnTo>
                    <a:pt x="14" y="1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7" name="Freeform 52"/>
            <p:cNvSpPr>
              <a:spLocks noChangeArrowheads="1"/>
            </p:cNvSpPr>
            <p:nvPr/>
          </p:nvSpPr>
          <p:spPr bwMode="auto">
            <a:xfrm>
              <a:off x="5810897" y="2249161"/>
              <a:ext cx="238188" cy="264187"/>
            </a:xfrm>
            <a:custGeom>
              <a:avLst/>
              <a:gdLst>
                <a:gd name="T0" fmla="*/ 2147483647 w 106"/>
                <a:gd name="T1" fmla="*/ 2147483647 h 74"/>
                <a:gd name="T2" fmla="*/ 2147483647 w 106"/>
                <a:gd name="T3" fmla="*/ 2147483647 h 74"/>
                <a:gd name="T4" fmla="*/ 2147483647 w 106"/>
                <a:gd name="T5" fmla="*/ 2147483647 h 74"/>
                <a:gd name="T6" fmla="*/ 2147483647 w 106"/>
                <a:gd name="T7" fmla="*/ 2147483647 h 74"/>
                <a:gd name="T8" fmla="*/ 2147483647 w 106"/>
                <a:gd name="T9" fmla="*/ 2147483647 h 74"/>
                <a:gd name="T10" fmla="*/ 2147483647 w 106"/>
                <a:gd name="T11" fmla="*/ 0 h 74"/>
                <a:gd name="T12" fmla="*/ 2147483647 w 106"/>
                <a:gd name="T13" fmla="*/ 2147483647 h 74"/>
                <a:gd name="T14" fmla="*/ 2147483647 w 106"/>
                <a:gd name="T15" fmla="*/ 2147483647 h 74"/>
                <a:gd name="T16" fmla="*/ 2147483647 w 106"/>
                <a:gd name="T17" fmla="*/ 2147483647 h 74"/>
                <a:gd name="T18" fmla="*/ 0 w 106"/>
                <a:gd name="T19" fmla="*/ 2147483647 h 74"/>
                <a:gd name="T20" fmla="*/ 2147483647 w 106"/>
                <a:gd name="T21" fmla="*/ 2147483647 h 74"/>
                <a:gd name="T22" fmla="*/ 2147483647 w 106"/>
                <a:gd name="T23" fmla="*/ 2147483647 h 74"/>
                <a:gd name="T24" fmla="*/ 2147483647 w 106"/>
                <a:gd name="T25" fmla="*/ 2147483647 h 74"/>
                <a:gd name="T26" fmla="*/ 2147483647 w 106"/>
                <a:gd name="T27" fmla="*/ 2147483647 h 74"/>
                <a:gd name="T28" fmla="*/ 2147483647 w 106"/>
                <a:gd name="T29" fmla="*/ 2147483647 h 74"/>
                <a:gd name="T30" fmla="*/ 2147483647 w 106"/>
                <a:gd name="T31" fmla="*/ 2147483647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74"/>
                <a:gd name="T50" fmla="*/ 106 w 106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74">
                  <a:moveTo>
                    <a:pt x="98" y="52"/>
                  </a:moveTo>
                  <a:lnTo>
                    <a:pt x="106" y="40"/>
                  </a:lnTo>
                  <a:lnTo>
                    <a:pt x="106" y="18"/>
                  </a:lnTo>
                  <a:lnTo>
                    <a:pt x="98" y="6"/>
                  </a:lnTo>
                  <a:lnTo>
                    <a:pt x="82" y="12"/>
                  </a:lnTo>
                  <a:lnTo>
                    <a:pt x="82" y="0"/>
                  </a:lnTo>
                  <a:lnTo>
                    <a:pt x="60" y="18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0" y="46"/>
                  </a:lnTo>
                  <a:lnTo>
                    <a:pt x="14" y="52"/>
                  </a:lnTo>
                  <a:lnTo>
                    <a:pt x="36" y="58"/>
                  </a:lnTo>
                  <a:lnTo>
                    <a:pt x="30" y="74"/>
                  </a:lnTo>
                  <a:lnTo>
                    <a:pt x="74" y="74"/>
                  </a:lnTo>
                  <a:lnTo>
                    <a:pt x="82" y="70"/>
                  </a:lnTo>
                  <a:lnTo>
                    <a:pt x="98" y="5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8" name="Freeform 53"/>
            <p:cNvSpPr>
              <a:spLocks noChangeArrowheads="1"/>
            </p:cNvSpPr>
            <p:nvPr/>
          </p:nvSpPr>
          <p:spPr bwMode="auto">
            <a:xfrm>
              <a:off x="5945720" y="2513348"/>
              <a:ext cx="31459" cy="64262"/>
            </a:xfrm>
            <a:custGeom>
              <a:avLst/>
              <a:gdLst>
                <a:gd name="T0" fmla="*/ 2147483647 w 14"/>
                <a:gd name="T1" fmla="*/ 2147483647 h 18"/>
                <a:gd name="T2" fmla="*/ 2147483647 w 14"/>
                <a:gd name="T3" fmla="*/ 2147483647 h 18"/>
                <a:gd name="T4" fmla="*/ 2147483647 w 14"/>
                <a:gd name="T5" fmla="*/ 0 h 18"/>
                <a:gd name="T6" fmla="*/ 0 w 14"/>
                <a:gd name="T7" fmla="*/ 2147483647 h 18"/>
                <a:gd name="T8" fmla="*/ 2147483647 w 14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8"/>
                <a:gd name="T17" fmla="*/ 14 w 1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8">
                  <a:moveTo>
                    <a:pt x="8" y="18"/>
                  </a:moveTo>
                  <a:lnTo>
                    <a:pt x="8" y="12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8" y="18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9" name="Freeform 54"/>
            <p:cNvSpPr>
              <a:spLocks noChangeArrowheads="1"/>
            </p:cNvSpPr>
            <p:nvPr/>
          </p:nvSpPr>
          <p:spPr bwMode="auto">
            <a:xfrm>
              <a:off x="2413343" y="899664"/>
              <a:ext cx="13482" cy="21421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0" name="Freeform 55"/>
            <p:cNvSpPr>
              <a:spLocks noChangeArrowheads="1"/>
            </p:cNvSpPr>
            <p:nvPr/>
          </p:nvSpPr>
          <p:spPr bwMode="auto">
            <a:xfrm>
              <a:off x="2067294" y="1242393"/>
              <a:ext cx="152800" cy="85683"/>
            </a:xfrm>
            <a:custGeom>
              <a:avLst/>
              <a:gdLst>
                <a:gd name="T0" fmla="*/ 2147483647 w 68"/>
                <a:gd name="T1" fmla="*/ 2147483647 h 24"/>
                <a:gd name="T2" fmla="*/ 2147483647 w 68"/>
                <a:gd name="T3" fmla="*/ 2147483647 h 24"/>
                <a:gd name="T4" fmla="*/ 2147483647 w 68"/>
                <a:gd name="T5" fmla="*/ 0 h 24"/>
                <a:gd name="T6" fmla="*/ 2147483647 w 68"/>
                <a:gd name="T7" fmla="*/ 0 h 24"/>
                <a:gd name="T8" fmla="*/ 2147483647 w 68"/>
                <a:gd name="T9" fmla="*/ 2147483647 h 24"/>
                <a:gd name="T10" fmla="*/ 0 w 68"/>
                <a:gd name="T11" fmla="*/ 2147483647 h 24"/>
                <a:gd name="T12" fmla="*/ 0 w 68"/>
                <a:gd name="T13" fmla="*/ 2147483647 h 24"/>
                <a:gd name="T14" fmla="*/ 2147483647 w 68"/>
                <a:gd name="T15" fmla="*/ 2147483647 h 24"/>
                <a:gd name="T16" fmla="*/ 2147483647 w 68"/>
                <a:gd name="T17" fmla="*/ 2147483647 h 24"/>
                <a:gd name="T18" fmla="*/ 2147483647 w 68"/>
                <a:gd name="T19" fmla="*/ 2147483647 h 24"/>
                <a:gd name="T20" fmla="*/ 2147483647 w 68"/>
                <a:gd name="T21" fmla="*/ 2147483647 h 24"/>
                <a:gd name="T22" fmla="*/ 2147483647 w 68"/>
                <a:gd name="T23" fmla="*/ 2147483647 h 24"/>
                <a:gd name="T24" fmla="*/ 2147483647 w 68"/>
                <a:gd name="T25" fmla="*/ 2147483647 h 24"/>
                <a:gd name="T26" fmla="*/ 2147483647 w 68"/>
                <a:gd name="T27" fmla="*/ 2147483647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24"/>
                <a:gd name="T44" fmla="*/ 68 w 68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24">
                  <a:moveTo>
                    <a:pt x="38" y="8"/>
                  </a:moveTo>
                  <a:lnTo>
                    <a:pt x="38" y="6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2" y="18"/>
                  </a:lnTo>
                  <a:lnTo>
                    <a:pt x="38" y="24"/>
                  </a:lnTo>
                  <a:lnTo>
                    <a:pt x="54" y="24"/>
                  </a:lnTo>
                  <a:lnTo>
                    <a:pt x="68" y="18"/>
                  </a:lnTo>
                  <a:lnTo>
                    <a:pt x="44" y="12"/>
                  </a:lnTo>
                  <a:lnTo>
                    <a:pt x="54" y="2"/>
                  </a:lnTo>
                  <a:lnTo>
                    <a:pt x="38" y="8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1" name="Freeform 56"/>
            <p:cNvSpPr>
              <a:spLocks noChangeArrowheads="1"/>
            </p:cNvSpPr>
            <p:nvPr/>
          </p:nvSpPr>
          <p:spPr bwMode="auto">
            <a:xfrm>
              <a:off x="1932471" y="0"/>
              <a:ext cx="1141507" cy="913945"/>
            </a:xfrm>
            <a:custGeom>
              <a:avLst/>
              <a:gdLst>
                <a:gd name="T0" fmla="*/ 2147483647 w 508"/>
                <a:gd name="T1" fmla="*/ 2147483647 h 256"/>
                <a:gd name="T2" fmla="*/ 2147483647 w 508"/>
                <a:gd name="T3" fmla="*/ 2147483647 h 256"/>
                <a:gd name="T4" fmla="*/ 2147483647 w 508"/>
                <a:gd name="T5" fmla="*/ 2147483647 h 256"/>
                <a:gd name="T6" fmla="*/ 2147483647 w 508"/>
                <a:gd name="T7" fmla="*/ 2147483647 h 256"/>
                <a:gd name="T8" fmla="*/ 2147483647 w 508"/>
                <a:gd name="T9" fmla="*/ 2147483647 h 256"/>
                <a:gd name="T10" fmla="*/ 2147483647 w 508"/>
                <a:gd name="T11" fmla="*/ 2147483647 h 256"/>
                <a:gd name="T12" fmla="*/ 2147483647 w 508"/>
                <a:gd name="T13" fmla="*/ 2147483647 h 256"/>
                <a:gd name="T14" fmla="*/ 2147483647 w 508"/>
                <a:gd name="T15" fmla="*/ 2147483647 h 256"/>
                <a:gd name="T16" fmla="*/ 2147483647 w 508"/>
                <a:gd name="T17" fmla="*/ 2147483647 h 256"/>
                <a:gd name="T18" fmla="*/ 2147483647 w 508"/>
                <a:gd name="T19" fmla="*/ 2147483647 h 256"/>
                <a:gd name="T20" fmla="*/ 2147483647 w 508"/>
                <a:gd name="T21" fmla="*/ 2147483647 h 256"/>
                <a:gd name="T22" fmla="*/ 2147483647 w 508"/>
                <a:gd name="T23" fmla="*/ 2147483647 h 256"/>
                <a:gd name="T24" fmla="*/ 2147483647 w 508"/>
                <a:gd name="T25" fmla="*/ 2147483647 h 256"/>
                <a:gd name="T26" fmla="*/ 2147483647 w 508"/>
                <a:gd name="T27" fmla="*/ 2147483647 h 256"/>
                <a:gd name="T28" fmla="*/ 2147483647 w 508"/>
                <a:gd name="T29" fmla="*/ 0 h 256"/>
                <a:gd name="T30" fmla="*/ 2147483647 w 508"/>
                <a:gd name="T31" fmla="*/ 2147483647 h 256"/>
                <a:gd name="T32" fmla="*/ 2147483647 w 508"/>
                <a:gd name="T33" fmla="*/ 0 h 256"/>
                <a:gd name="T34" fmla="*/ 2147483647 w 508"/>
                <a:gd name="T35" fmla="*/ 2147483647 h 256"/>
                <a:gd name="T36" fmla="*/ 2147483647 w 508"/>
                <a:gd name="T37" fmla="*/ 2147483647 h 256"/>
                <a:gd name="T38" fmla="*/ 2147483647 w 508"/>
                <a:gd name="T39" fmla="*/ 2147483647 h 256"/>
                <a:gd name="T40" fmla="*/ 2147483647 w 508"/>
                <a:gd name="T41" fmla="*/ 2147483647 h 256"/>
                <a:gd name="T42" fmla="*/ 2147483647 w 508"/>
                <a:gd name="T43" fmla="*/ 2147483647 h 256"/>
                <a:gd name="T44" fmla="*/ 2147483647 w 508"/>
                <a:gd name="T45" fmla="*/ 2147483647 h 256"/>
                <a:gd name="T46" fmla="*/ 0 w 508"/>
                <a:gd name="T47" fmla="*/ 2147483647 h 256"/>
                <a:gd name="T48" fmla="*/ 2147483647 w 508"/>
                <a:gd name="T49" fmla="*/ 2147483647 h 256"/>
                <a:gd name="T50" fmla="*/ 2147483647 w 508"/>
                <a:gd name="T51" fmla="*/ 2147483647 h 256"/>
                <a:gd name="T52" fmla="*/ 2147483647 w 508"/>
                <a:gd name="T53" fmla="*/ 2147483647 h 256"/>
                <a:gd name="T54" fmla="*/ 2147483647 w 508"/>
                <a:gd name="T55" fmla="*/ 2147483647 h 256"/>
                <a:gd name="T56" fmla="*/ 2147483647 w 508"/>
                <a:gd name="T57" fmla="*/ 2147483647 h 256"/>
                <a:gd name="T58" fmla="*/ 2147483647 w 508"/>
                <a:gd name="T59" fmla="*/ 2147483647 h 256"/>
                <a:gd name="T60" fmla="*/ 2147483647 w 508"/>
                <a:gd name="T61" fmla="*/ 2147483647 h 256"/>
                <a:gd name="T62" fmla="*/ 2147483647 w 508"/>
                <a:gd name="T63" fmla="*/ 2147483647 h 256"/>
                <a:gd name="T64" fmla="*/ 2147483647 w 508"/>
                <a:gd name="T65" fmla="*/ 2147483647 h 256"/>
                <a:gd name="T66" fmla="*/ 2147483647 w 508"/>
                <a:gd name="T67" fmla="*/ 2147483647 h 256"/>
                <a:gd name="T68" fmla="*/ 2147483647 w 508"/>
                <a:gd name="T69" fmla="*/ 2147483647 h 256"/>
                <a:gd name="T70" fmla="*/ 2147483647 w 508"/>
                <a:gd name="T71" fmla="*/ 2147483647 h 256"/>
                <a:gd name="T72" fmla="*/ 2147483647 w 508"/>
                <a:gd name="T73" fmla="*/ 2147483647 h 256"/>
                <a:gd name="T74" fmla="*/ 2147483647 w 508"/>
                <a:gd name="T75" fmla="*/ 2147483647 h 256"/>
                <a:gd name="T76" fmla="*/ 2147483647 w 508"/>
                <a:gd name="T77" fmla="*/ 2147483647 h 256"/>
                <a:gd name="T78" fmla="*/ 2147483647 w 508"/>
                <a:gd name="T79" fmla="*/ 2147483647 h 256"/>
                <a:gd name="T80" fmla="*/ 2147483647 w 508"/>
                <a:gd name="T81" fmla="*/ 2147483647 h 2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8"/>
                <a:gd name="T124" fmla="*/ 0 h 256"/>
                <a:gd name="T125" fmla="*/ 508 w 508"/>
                <a:gd name="T126" fmla="*/ 256 h 2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8" h="256">
                  <a:moveTo>
                    <a:pt x="388" y="150"/>
                  </a:moveTo>
                  <a:lnTo>
                    <a:pt x="410" y="154"/>
                  </a:lnTo>
                  <a:lnTo>
                    <a:pt x="424" y="154"/>
                  </a:lnTo>
                  <a:lnTo>
                    <a:pt x="418" y="150"/>
                  </a:lnTo>
                  <a:lnTo>
                    <a:pt x="402" y="138"/>
                  </a:lnTo>
                  <a:lnTo>
                    <a:pt x="388" y="132"/>
                  </a:lnTo>
                  <a:lnTo>
                    <a:pt x="410" y="132"/>
                  </a:lnTo>
                  <a:lnTo>
                    <a:pt x="410" y="120"/>
                  </a:lnTo>
                  <a:lnTo>
                    <a:pt x="424" y="120"/>
                  </a:lnTo>
                  <a:lnTo>
                    <a:pt x="448" y="108"/>
                  </a:lnTo>
                  <a:lnTo>
                    <a:pt x="424" y="98"/>
                  </a:lnTo>
                  <a:lnTo>
                    <a:pt x="448" y="104"/>
                  </a:lnTo>
                  <a:lnTo>
                    <a:pt x="432" y="92"/>
                  </a:lnTo>
                  <a:lnTo>
                    <a:pt x="432" y="86"/>
                  </a:lnTo>
                  <a:lnTo>
                    <a:pt x="462" y="80"/>
                  </a:lnTo>
                  <a:lnTo>
                    <a:pt x="448" y="80"/>
                  </a:lnTo>
                  <a:lnTo>
                    <a:pt x="432" y="74"/>
                  </a:lnTo>
                  <a:lnTo>
                    <a:pt x="440" y="58"/>
                  </a:lnTo>
                  <a:lnTo>
                    <a:pt x="462" y="40"/>
                  </a:lnTo>
                  <a:lnTo>
                    <a:pt x="486" y="34"/>
                  </a:lnTo>
                  <a:lnTo>
                    <a:pt x="508" y="22"/>
                  </a:lnTo>
                  <a:lnTo>
                    <a:pt x="448" y="22"/>
                  </a:lnTo>
                  <a:lnTo>
                    <a:pt x="424" y="34"/>
                  </a:lnTo>
                  <a:lnTo>
                    <a:pt x="402" y="34"/>
                  </a:lnTo>
                  <a:lnTo>
                    <a:pt x="424" y="22"/>
                  </a:lnTo>
                  <a:lnTo>
                    <a:pt x="394" y="28"/>
                  </a:lnTo>
                  <a:lnTo>
                    <a:pt x="424" y="12"/>
                  </a:lnTo>
                  <a:lnTo>
                    <a:pt x="410" y="12"/>
                  </a:lnTo>
                  <a:lnTo>
                    <a:pt x="388" y="6"/>
                  </a:lnTo>
                  <a:lnTo>
                    <a:pt x="364" y="0"/>
                  </a:lnTo>
                  <a:lnTo>
                    <a:pt x="296" y="0"/>
                  </a:lnTo>
                  <a:lnTo>
                    <a:pt x="272" y="6"/>
                  </a:lnTo>
                  <a:lnTo>
                    <a:pt x="258" y="6"/>
                  </a:lnTo>
                  <a:lnTo>
                    <a:pt x="242" y="0"/>
                  </a:lnTo>
                  <a:lnTo>
                    <a:pt x="212" y="12"/>
                  </a:lnTo>
                  <a:lnTo>
                    <a:pt x="226" y="22"/>
                  </a:lnTo>
                  <a:lnTo>
                    <a:pt x="212" y="22"/>
                  </a:lnTo>
                  <a:lnTo>
                    <a:pt x="196" y="16"/>
                  </a:lnTo>
                  <a:lnTo>
                    <a:pt x="174" y="22"/>
                  </a:lnTo>
                  <a:lnTo>
                    <a:pt x="150" y="16"/>
                  </a:lnTo>
                  <a:lnTo>
                    <a:pt x="120" y="22"/>
                  </a:lnTo>
                  <a:lnTo>
                    <a:pt x="104" y="28"/>
                  </a:lnTo>
                  <a:lnTo>
                    <a:pt x="74" y="28"/>
                  </a:lnTo>
                  <a:lnTo>
                    <a:pt x="60" y="40"/>
                  </a:lnTo>
                  <a:lnTo>
                    <a:pt x="60" y="52"/>
                  </a:lnTo>
                  <a:lnTo>
                    <a:pt x="44" y="52"/>
                  </a:lnTo>
                  <a:lnTo>
                    <a:pt x="22" y="5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22" y="74"/>
                  </a:lnTo>
                  <a:lnTo>
                    <a:pt x="0" y="86"/>
                  </a:lnTo>
                  <a:lnTo>
                    <a:pt x="14" y="92"/>
                  </a:lnTo>
                  <a:lnTo>
                    <a:pt x="38" y="86"/>
                  </a:lnTo>
                  <a:lnTo>
                    <a:pt x="74" y="82"/>
                  </a:lnTo>
                  <a:lnTo>
                    <a:pt x="104" y="92"/>
                  </a:lnTo>
                  <a:lnTo>
                    <a:pt x="128" y="108"/>
                  </a:lnTo>
                  <a:lnTo>
                    <a:pt x="128" y="144"/>
                  </a:lnTo>
                  <a:lnTo>
                    <a:pt x="136" y="138"/>
                  </a:lnTo>
                  <a:lnTo>
                    <a:pt x="158" y="150"/>
                  </a:lnTo>
                  <a:lnTo>
                    <a:pt x="158" y="160"/>
                  </a:lnTo>
                  <a:lnTo>
                    <a:pt x="150" y="166"/>
                  </a:lnTo>
                  <a:lnTo>
                    <a:pt x="144" y="178"/>
                  </a:lnTo>
                  <a:lnTo>
                    <a:pt x="128" y="194"/>
                  </a:lnTo>
                  <a:lnTo>
                    <a:pt x="150" y="212"/>
                  </a:lnTo>
                  <a:lnTo>
                    <a:pt x="150" y="224"/>
                  </a:lnTo>
                  <a:lnTo>
                    <a:pt x="166" y="246"/>
                  </a:lnTo>
                  <a:lnTo>
                    <a:pt x="188" y="252"/>
                  </a:lnTo>
                  <a:lnTo>
                    <a:pt x="204" y="252"/>
                  </a:lnTo>
                  <a:lnTo>
                    <a:pt x="212" y="256"/>
                  </a:lnTo>
                  <a:lnTo>
                    <a:pt x="220" y="246"/>
                  </a:lnTo>
                  <a:lnTo>
                    <a:pt x="234" y="246"/>
                  </a:lnTo>
                  <a:lnTo>
                    <a:pt x="242" y="230"/>
                  </a:lnTo>
                  <a:lnTo>
                    <a:pt x="242" y="218"/>
                  </a:lnTo>
                  <a:lnTo>
                    <a:pt x="258" y="218"/>
                  </a:lnTo>
                  <a:lnTo>
                    <a:pt x="242" y="206"/>
                  </a:lnTo>
                  <a:lnTo>
                    <a:pt x="258" y="206"/>
                  </a:lnTo>
                  <a:lnTo>
                    <a:pt x="272" y="200"/>
                  </a:lnTo>
                  <a:lnTo>
                    <a:pt x="296" y="194"/>
                  </a:lnTo>
                  <a:lnTo>
                    <a:pt x="326" y="172"/>
                  </a:lnTo>
                  <a:lnTo>
                    <a:pt x="356" y="172"/>
                  </a:lnTo>
                  <a:lnTo>
                    <a:pt x="378" y="166"/>
                  </a:lnTo>
                  <a:lnTo>
                    <a:pt x="410" y="160"/>
                  </a:lnTo>
                  <a:lnTo>
                    <a:pt x="388" y="15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2" name="Freeform 57"/>
            <p:cNvSpPr>
              <a:spLocks noChangeArrowheads="1"/>
            </p:cNvSpPr>
            <p:nvPr/>
          </p:nvSpPr>
          <p:spPr bwMode="auto">
            <a:xfrm>
              <a:off x="2408848" y="913944"/>
              <a:ext cx="4494" cy="7140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0 w 2"/>
                <a:gd name="T5" fmla="*/ 2147483647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3" name="Freeform 58"/>
            <p:cNvSpPr>
              <a:spLocks noChangeArrowheads="1"/>
            </p:cNvSpPr>
            <p:nvPr/>
          </p:nvSpPr>
          <p:spPr bwMode="auto">
            <a:xfrm>
              <a:off x="6183908" y="963926"/>
              <a:ext cx="408965" cy="649757"/>
            </a:xfrm>
            <a:custGeom>
              <a:avLst/>
              <a:gdLst>
                <a:gd name="T0" fmla="*/ 2147483647 w 182"/>
                <a:gd name="T1" fmla="*/ 2147483647 h 182"/>
                <a:gd name="T2" fmla="*/ 2147483647 w 182"/>
                <a:gd name="T3" fmla="*/ 2147483647 h 182"/>
                <a:gd name="T4" fmla="*/ 2147483647 w 182"/>
                <a:gd name="T5" fmla="*/ 2147483647 h 182"/>
                <a:gd name="T6" fmla="*/ 2147483647 w 182"/>
                <a:gd name="T7" fmla="*/ 2147483647 h 182"/>
                <a:gd name="T8" fmla="*/ 2147483647 w 182"/>
                <a:gd name="T9" fmla="*/ 2147483647 h 182"/>
                <a:gd name="T10" fmla="*/ 0 w 182"/>
                <a:gd name="T11" fmla="*/ 2147483647 h 182"/>
                <a:gd name="T12" fmla="*/ 2147483647 w 182"/>
                <a:gd name="T13" fmla="*/ 2147483647 h 182"/>
                <a:gd name="T14" fmla="*/ 2147483647 w 182"/>
                <a:gd name="T15" fmla="*/ 2147483647 h 182"/>
                <a:gd name="T16" fmla="*/ 2147483647 w 182"/>
                <a:gd name="T17" fmla="*/ 2147483647 h 182"/>
                <a:gd name="T18" fmla="*/ 2147483647 w 182"/>
                <a:gd name="T19" fmla="*/ 2147483647 h 182"/>
                <a:gd name="T20" fmla="*/ 2147483647 w 182"/>
                <a:gd name="T21" fmla="*/ 2147483647 h 182"/>
                <a:gd name="T22" fmla="*/ 2147483647 w 182"/>
                <a:gd name="T23" fmla="*/ 2147483647 h 182"/>
                <a:gd name="T24" fmla="*/ 2147483647 w 182"/>
                <a:gd name="T25" fmla="*/ 2147483647 h 182"/>
                <a:gd name="T26" fmla="*/ 2147483647 w 182"/>
                <a:gd name="T27" fmla="*/ 2147483647 h 182"/>
                <a:gd name="T28" fmla="*/ 2147483647 w 182"/>
                <a:gd name="T29" fmla="*/ 2147483647 h 182"/>
                <a:gd name="T30" fmla="*/ 2147483647 w 182"/>
                <a:gd name="T31" fmla="*/ 2147483647 h 182"/>
                <a:gd name="T32" fmla="*/ 2147483647 w 182"/>
                <a:gd name="T33" fmla="*/ 2147483647 h 182"/>
                <a:gd name="T34" fmla="*/ 2147483647 w 182"/>
                <a:gd name="T35" fmla="*/ 2147483647 h 182"/>
                <a:gd name="T36" fmla="*/ 2147483647 w 182"/>
                <a:gd name="T37" fmla="*/ 2147483647 h 182"/>
                <a:gd name="T38" fmla="*/ 2147483647 w 182"/>
                <a:gd name="T39" fmla="*/ 2147483647 h 182"/>
                <a:gd name="T40" fmla="*/ 2147483647 w 182"/>
                <a:gd name="T41" fmla="*/ 2147483647 h 182"/>
                <a:gd name="T42" fmla="*/ 2147483647 w 182"/>
                <a:gd name="T43" fmla="*/ 2147483647 h 182"/>
                <a:gd name="T44" fmla="*/ 2147483647 w 182"/>
                <a:gd name="T45" fmla="*/ 2147483647 h 182"/>
                <a:gd name="T46" fmla="*/ 2147483647 w 182"/>
                <a:gd name="T47" fmla="*/ 2147483647 h 182"/>
                <a:gd name="T48" fmla="*/ 2147483647 w 182"/>
                <a:gd name="T49" fmla="*/ 2147483647 h 182"/>
                <a:gd name="T50" fmla="*/ 2147483647 w 182"/>
                <a:gd name="T51" fmla="*/ 2147483647 h 182"/>
                <a:gd name="T52" fmla="*/ 2147483647 w 182"/>
                <a:gd name="T53" fmla="*/ 2147483647 h 182"/>
                <a:gd name="T54" fmla="*/ 2147483647 w 182"/>
                <a:gd name="T55" fmla="*/ 2147483647 h 182"/>
                <a:gd name="T56" fmla="*/ 2147483647 w 182"/>
                <a:gd name="T57" fmla="*/ 2147483647 h 182"/>
                <a:gd name="T58" fmla="*/ 2147483647 w 182"/>
                <a:gd name="T59" fmla="*/ 2147483647 h 182"/>
                <a:gd name="T60" fmla="*/ 2147483647 w 182"/>
                <a:gd name="T61" fmla="*/ 2147483647 h 182"/>
                <a:gd name="T62" fmla="*/ 2147483647 w 182"/>
                <a:gd name="T63" fmla="*/ 2147483647 h 182"/>
                <a:gd name="T64" fmla="*/ 2147483647 w 182"/>
                <a:gd name="T65" fmla="*/ 2147483647 h 182"/>
                <a:gd name="T66" fmla="*/ 2147483647 w 182"/>
                <a:gd name="T67" fmla="*/ 0 h 182"/>
                <a:gd name="T68" fmla="*/ 2147483647 w 182"/>
                <a:gd name="T69" fmla="*/ 2147483647 h 182"/>
                <a:gd name="T70" fmla="*/ 2147483647 w 182"/>
                <a:gd name="T71" fmla="*/ 2147483647 h 182"/>
                <a:gd name="T72" fmla="*/ 2147483647 w 182"/>
                <a:gd name="T73" fmla="*/ 2147483647 h 182"/>
                <a:gd name="T74" fmla="*/ 2147483647 w 182"/>
                <a:gd name="T75" fmla="*/ 2147483647 h 182"/>
                <a:gd name="T76" fmla="*/ 2147483647 w 182"/>
                <a:gd name="T77" fmla="*/ 2147483647 h 182"/>
                <a:gd name="T78" fmla="*/ 2147483647 w 182"/>
                <a:gd name="T79" fmla="*/ 2147483647 h 182"/>
                <a:gd name="T80" fmla="*/ 2147483647 w 182"/>
                <a:gd name="T81" fmla="*/ 2147483647 h 182"/>
                <a:gd name="T82" fmla="*/ 2147483647 w 182"/>
                <a:gd name="T83" fmla="*/ 2147483647 h 182"/>
                <a:gd name="T84" fmla="*/ 2147483647 w 182"/>
                <a:gd name="T85" fmla="*/ 2147483647 h 182"/>
                <a:gd name="T86" fmla="*/ 2147483647 w 182"/>
                <a:gd name="T87" fmla="*/ 2147483647 h 182"/>
                <a:gd name="T88" fmla="*/ 2147483647 w 182"/>
                <a:gd name="T89" fmla="*/ 2147483647 h 182"/>
                <a:gd name="T90" fmla="*/ 2147483647 w 182"/>
                <a:gd name="T91" fmla="*/ 2147483647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182"/>
                <a:gd name="T140" fmla="*/ 182 w 182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182">
                  <a:moveTo>
                    <a:pt x="114" y="142"/>
                  </a:moveTo>
                  <a:lnTo>
                    <a:pt x="92" y="142"/>
                  </a:lnTo>
                  <a:lnTo>
                    <a:pt x="76" y="154"/>
                  </a:lnTo>
                  <a:lnTo>
                    <a:pt x="46" y="160"/>
                  </a:lnTo>
                  <a:lnTo>
                    <a:pt x="22" y="166"/>
                  </a:lnTo>
                  <a:lnTo>
                    <a:pt x="0" y="182"/>
                  </a:lnTo>
                  <a:lnTo>
                    <a:pt x="22" y="182"/>
                  </a:lnTo>
                  <a:lnTo>
                    <a:pt x="22" y="170"/>
                  </a:lnTo>
                  <a:lnTo>
                    <a:pt x="46" y="166"/>
                  </a:lnTo>
                  <a:lnTo>
                    <a:pt x="92" y="166"/>
                  </a:lnTo>
                  <a:lnTo>
                    <a:pt x="114" y="160"/>
                  </a:lnTo>
                  <a:lnTo>
                    <a:pt x="136" y="154"/>
                  </a:lnTo>
                  <a:lnTo>
                    <a:pt x="152" y="154"/>
                  </a:lnTo>
                  <a:lnTo>
                    <a:pt x="158" y="142"/>
                  </a:lnTo>
                  <a:lnTo>
                    <a:pt x="136" y="132"/>
                  </a:lnTo>
                  <a:lnTo>
                    <a:pt x="158" y="126"/>
                  </a:lnTo>
                  <a:lnTo>
                    <a:pt x="144" y="120"/>
                  </a:lnTo>
                  <a:lnTo>
                    <a:pt x="130" y="114"/>
                  </a:lnTo>
                  <a:lnTo>
                    <a:pt x="124" y="114"/>
                  </a:lnTo>
                  <a:lnTo>
                    <a:pt x="136" y="108"/>
                  </a:lnTo>
                  <a:lnTo>
                    <a:pt x="136" y="96"/>
                  </a:lnTo>
                  <a:lnTo>
                    <a:pt x="152" y="102"/>
                  </a:lnTo>
                  <a:lnTo>
                    <a:pt x="168" y="96"/>
                  </a:lnTo>
                  <a:lnTo>
                    <a:pt x="182" y="90"/>
                  </a:lnTo>
                  <a:lnTo>
                    <a:pt x="158" y="90"/>
                  </a:lnTo>
                  <a:lnTo>
                    <a:pt x="136" y="86"/>
                  </a:lnTo>
                  <a:lnTo>
                    <a:pt x="130" y="74"/>
                  </a:lnTo>
                  <a:lnTo>
                    <a:pt x="136" y="68"/>
                  </a:lnTo>
                  <a:lnTo>
                    <a:pt x="122" y="62"/>
                  </a:lnTo>
                  <a:lnTo>
                    <a:pt x="130" y="46"/>
                  </a:lnTo>
                  <a:lnTo>
                    <a:pt x="144" y="46"/>
                  </a:lnTo>
                  <a:lnTo>
                    <a:pt x="122" y="28"/>
                  </a:lnTo>
                  <a:lnTo>
                    <a:pt x="98" y="16"/>
                  </a:lnTo>
                  <a:lnTo>
                    <a:pt x="92" y="0"/>
                  </a:lnTo>
                  <a:lnTo>
                    <a:pt x="84" y="6"/>
                  </a:lnTo>
                  <a:lnTo>
                    <a:pt x="84" y="16"/>
                  </a:lnTo>
                  <a:lnTo>
                    <a:pt x="98" y="34"/>
                  </a:lnTo>
                  <a:lnTo>
                    <a:pt x="114" y="52"/>
                  </a:lnTo>
                  <a:lnTo>
                    <a:pt x="106" y="68"/>
                  </a:lnTo>
                  <a:lnTo>
                    <a:pt x="114" y="80"/>
                  </a:lnTo>
                  <a:lnTo>
                    <a:pt x="122" y="90"/>
                  </a:lnTo>
                  <a:lnTo>
                    <a:pt x="106" y="102"/>
                  </a:lnTo>
                  <a:lnTo>
                    <a:pt x="114" y="120"/>
                  </a:lnTo>
                  <a:lnTo>
                    <a:pt x="122" y="116"/>
                  </a:lnTo>
                  <a:lnTo>
                    <a:pt x="122" y="132"/>
                  </a:lnTo>
                  <a:lnTo>
                    <a:pt x="114" y="14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4" name="Freeform 59"/>
            <p:cNvSpPr>
              <a:spLocks noChangeArrowheads="1"/>
            </p:cNvSpPr>
            <p:nvPr/>
          </p:nvSpPr>
          <p:spPr bwMode="auto">
            <a:xfrm>
              <a:off x="0" y="535513"/>
              <a:ext cx="2611084" cy="3555817"/>
            </a:xfrm>
            <a:custGeom>
              <a:avLst/>
              <a:gdLst>
                <a:gd name="T0" fmla="*/ 2147483647 w 1162"/>
                <a:gd name="T1" fmla="*/ 2147483647 h 996"/>
                <a:gd name="T2" fmla="*/ 2147483647 w 1162"/>
                <a:gd name="T3" fmla="*/ 2147483647 h 996"/>
                <a:gd name="T4" fmla="*/ 2147483647 w 1162"/>
                <a:gd name="T5" fmla="*/ 2147483647 h 996"/>
                <a:gd name="T6" fmla="*/ 2147483647 w 1162"/>
                <a:gd name="T7" fmla="*/ 2147483647 h 996"/>
                <a:gd name="T8" fmla="*/ 2147483647 w 1162"/>
                <a:gd name="T9" fmla="*/ 2147483647 h 996"/>
                <a:gd name="T10" fmla="*/ 2147483647 w 1162"/>
                <a:gd name="T11" fmla="*/ 2147483647 h 996"/>
                <a:gd name="T12" fmla="*/ 2147483647 w 1162"/>
                <a:gd name="T13" fmla="*/ 2147483647 h 996"/>
                <a:gd name="T14" fmla="*/ 2147483647 w 1162"/>
                <a:gd name="T15" fmla="*/ 2147483647 h 996"/>
                <a:gd name="T16" fmla="*/ 2147483647 w 1162"/>
                <a:gd name="T17" fmla="*/ 2147483647 h 996"/>
                <a:gd name="T18" fmla="*/ 2147483647 w 1162"/>
                <a:gd name="T19" fmla="*/ 2147483647 h 996"/>
                <a:gd name="T20" fmla="*/ 2147483647 w 1162"/>
                <a:gd name="T21" fmla="*/ 2147483647 h 996"/>
                <a:gd name="T22" fmla="*/ 2147483647 w 1162"/>
                <a:gd name="T23" fmla="*/ 2147483647 h 996"/>
                <a:gd name="T24" fmla="*/ 2147483647 w 1162"/>
                <a:gd name="T25" fmla="*/ 2147483647 h 996"/>
                <a:gd name="T26" fmla="*/ 2147483647 w 1162"/>
                <a:gd name="T27" fmla="*/ 2147483647 h 996"/>
                <a:gd name="T28" fmla="*/ 2147483647 w 1162"/>
                <a:gd name="T29" fmla="*/ 2147483647 h 996"/>
                <a:gd name="T30" fmla="*/ 2147483647 w 1162"/>
                <a:gd name="T31" fmla="*/ 2147483647 h 996"/>
                <a:gd name="T32" fmla="*/ 2147483647 w 1162"/>
                <a:gd name="T33" fmla="*/ 2147483647 h 996"/>
                <a:gd name="T34" fmla="*/ 2147483647 w 1162"/>
                <a:gd name="T35" fmla="*/ 2147483647 h 996"/>
                <a:gd name="T36" fmla="*/ 2147483647 w 1162"/>
                <a:gd name="T37" fmla="*/ 2147483647 h 996"/>
                <a:gd name="T38" fmla="*/ 2147483647 w 1162"/>
                <a:gd name="T39" fmla="*/ 2147483647 h 996"/>
                <a:gd name="T40" fmla="*/ 2147483647 w 1162"/>
                <a:gd name="T41" fmla="*/ 2147483647 h 996"/>
                <a:gd name="T42" fmla="*/ 2147483647 w 1162"/>
                <a:gd name="T43" fmla="*/ 2147483647 h 996"/>
                <a:gd name="T44" fmla="*/ 2147483647 w 1162"/>
                <a:gd name="T45" fmla="*/ 2147483647 h 996"/>
                <a:gd name="T46" fmla="*/ 2147483647 w 1162"/>
                <a:gd name="T47" fmla="*/ 2147483647 h 996"/>
                <a:gd name="T48" fmla="*/ 2147483647 w 1162"/>
                <a:gd name="T49" fmla="*/ 2147483647 h 996"/>
                <a:gd name="T50" fmla="*/ 2147483647 w 1162"/>
                <a:gd name="T51" fmla="*/ 2147483647 h 996"/>
                <a:gd name="T52" fmla="*/ 2147483647 w 1162"/>
                <a:gd name="T53" fmla="*/ 2147483647 h 996"/>
                <a:gd name="T54" fmla="*/ 2147483647 w 1162"/>
                <a:gd name="T55" fmla="*/ 2147483647 h 996"/>
                <a:gd name="T56" fmla="*/ 2147483647 w 1162"/>
                <a:gd name="T57" fmla="*/ 2147483647 h 996"/>
                <a:gd name="T58" fmla="*/ 2147483647 w 1162"/>
                <a:gd name="T59" fmla="*/ 2147483647 h 996"/>
                <a:gd name="T60" fmla="*/ 2147483647 w 1162"/>
                <a:gd name="T61" fmla="*/ 2147483647 h 996"/>
                <a:gd name="T62" fmla="*/ 2147483647 w 1162"/>
                <a:gd name="T63" fmla="*/ 2147483647 h 996"/>
                <a:gd name="T64" fmla="*/ 2147483647 w 1162"/>
                <a:gd name="T65" fmla="*/ 2147483647 h 996"/>
                <a:gd name="T66" fmla="*/ 2147483647 w 1162"/>
                <a:gd name="T67" fmla="*/ 0 h 996"/>
                <a:gd name="T68" fmla="*/ 2147483647 w 1162"/>
                <a:gd name="T69" fmla="*/ 2147483647 h 996"/>
                <a:gd name="T70" fmla="*/ 2147483647 w 1162"/>
                <a:gd name="T71" fmla="*/ 2147483647 h 996"/>
                <a:gd name="T72" fmla="*/ 2147483647 w 1162"/>
                <a:gd name="T73" fmla="*/ 2147483647 h 996"/>
                <a:gd name="T74" fmla="*/ 2147483647 w 1162"/>
                <a:gd name="T75" fmla="*/ 2147483647 h 996"/>
                <a:gd name="T76" fmla="*/ 2147483647 w 1162"/>
                <a:gd name="T77" fmla="*/ 2147483647 h 996"/>
                <a:gd name="T78" fmla="*/ 2147483647 w 1162"/>
                <a:gd name="T79" fmla="*/ 2147483647 h 996"/>
                <a:gd name="T80" fmla="*/ 2147483647 w 1162"/>
                <a:gd name="T81" fmla="*/ 2147483647 h 996"/>
                <a:gd name="T82" fmla="*/ 2147483647 w 1162"/>
                <a:gd name="T83" fmla="*/ 2147483647 h 996"/>
                <a:gd name="T84" fmla="*/ 2147483647 w 1162"/>
                <a:gd name="T85" fmla="*/ 2147483647 h 996"/>
                <a:gd name="T86" fmla="*/ 2147483647 w 1162"/>
                <a:gd name="T87" fmla="*/ 2147483647 h 996"/>
                <a:gd name="T88" fmla="*/ 2147483647 w 1162"/>
                <a:gd name="T89" fmla="*/ 2147483647 h 996"/>
                <a:gd name="T90" fmla="*/ 2147483647 w 1162"/>
                <a:gd name="T91" fmla="*/ 2147483647 h 996"/>
                <a:gd name="T92" fmla="*/ 2147483647 w 1162"/>
                <a:gd name="T93" fmla="*/ 2147483647 h 996"/>
                <a:gd name="T94" fmla="*/ 2147483647 w 1162"/>
                <a:gd name="T95" fmla="*/ 2147483647 h 996"/>
                <a:gd name="T96" fmla="*/ 2147483647 w 1162"/>
                <a:gd name="T97" fmla="*/ 2147483647 h 996"/>
                <a:gd name="T98" fmla="*/ 2147483647 w 1162"/>
                <a:gd name="T99" fmla="*/ 2147483647 h 996"/>
                <a:gd name="T100" fmla="*/ 2147483647 w 1162"/>
                <a:gd name="T101" fmla="*/ 2147483647 h 996"/>
                <a:gd name="T102" fmla="*/ 2147483647 w 1162"/>
                <a:gd name="T103" fmla="*/ 2147483647 h 996"/>
                <a:gd name="T104" fmla="*/ 2147483647 w 1162"/>
                <a:gd name="T105" fmla="*/ 2147483647 h 996"/>
                <a:gd name="T106" fmla="*/ 2147483647 w 1162"/>
                <a:gd name="T107" fmla="*/ 2147483647 h 996"/>
                <a:gd name="T108" fmla="*/ 2147483647 w 1162"/>
                <a:gd name="T109" fmla="*/ 2147483647 h 996"/>
                <a:gd name="T110" fmla="*/ 2147483647 w 1162"/>
                <a:gd name="T111" fmla="*/ 2147483647 h 996"/>
                <a:gd name="T112" fmla="*/ 2147483647 w 1162"/>
                <a:gd name="T113" fmla="*/ 2147483647 h 996"/>
                <a:gd name="T114" fmla="*/ 2147483647 w 1162"/>
                <a:gd name="T115" fmla="*/ 2147483647 h 996"/>
                <a:gd name="T116" fmla="*/ 2147483647 w 1162"/>
                <a:gd name="T117" fmla="*/ 2147483647 h 996"/>
                <a:gd name="T118" fmla="*/ 2147483647 w 1162"/>
                <a:gd name="T119" fmla="*/ 2147483647 h 996"/>
                <a:gd name="T120" fmla="*/ 2147483647 w 1162"/>
                <a:gd name="T121" fmla="*/ 2147483647 h 9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62"/>
                <a:gd name="T184" fmla="*/ 0 h 996"/>
                <a:gd name="T185" fmla="*/ 1162 w 1162"/>
                <a:gd name="T186" fmla="*/ 996 h 9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62" h="996">
                  <a:moveTo>
                    <a:pt x="1126" y="596"/>
                  </a:moveTo>
                  <a:lnTo>
                    <a:pt x="1110" y="584"/>
                  </a:lnTo>
                  <a:lnTo>
                    <a:pt x="1064" y="584"/>
                  </a:lnTo>
                  <a:lnTo>
                    <a:pt x="1048" y="578"/>
                  </a:lnTo>
                  <a:lnTo>
                    <a:pt x="1026" y="584"/>
                  </a:lnTo>
                  <a:lnTo>
                    <a:pt x="1004" y="584"/>
                  </a:lnTo>
                  <a:lnTo>
                    <a:pt x="1018" y="572"/>
                  </a:lnTo>
                  <a:lnTo>
                    <a:pt x="1010" y="572"/>
                  </a:lnTo>
                  <a:lnTo>
                    <a:pt x="996" y="578"/>
                  </a:lnTo>
                  <a:lnTo>
                    <a:pt x="980" y="584"/>
                  </a:lnTo>
                  <a:lnTo>
                    <a:pt x="988" y="572"/>
                  </a:lnTo>
                  <a:lnTo>
                    <a:pt x="1004" y="572"/>
                  </a:lnTo>
                  <a:lnTo>
                    <a:pt x="1004" y="538"/>
                  </a:lnTo>
                  <a:lnTo>
                    <a:pt x="988" y="532"/>
                  </a:lnTo>
                  <a:lnTo>
                    <a:pt x="964" y="526"/>
                  </a:lnTo>
                  <a:lnTo>
                    <a:pt x="950" y="532"/>
                  </a:lnTo>
                  <a:lnTo>
                    <a:pt x="920" y="526"/>
                  </a:lnTo>
                  <a:lnTo>
                    <a:pt x="920" y="514"/>
                  </a:lnTo>
                  <a:lnTo>
                    <a:pt x="904" y="508"/>
                  </a:lnTo>
                  <a:lnTo>
                    <a:pt x="882" y="498"/>
                  </a:lnTo>
                  <a:lnTo>
                    <a:pt x="860" y="504"/>
                  </a:lnTo>
                  <a:lnTo>
                    <a:pt x="844" y="498"/>
                  </a:lnTo>
                  <a:lnTo>
                    <a:pt x="822" y="492"/>
                  </a:lnTo>
                  <a:lnTo>
                    <a:pt x="798" y="492"/>
                  </a:lnTo>
                  <a:lnTo>
                    <a:pt x="790" y="486"/>
                  </a:lnTo>
                  <a:lnTo>
                    <a:pt x="776" y="492"/>
                  </a:lnTo>
                  <a:lnTo>
                    <a:pt x="752" y="504"/>
                  </a:lnTo>
                  <a:lnTo>
                    <a:pt x="730" y="514"/>
                  </a:lnTo>
                  <a:lnTo>
                    <a:pt x="714" y="508"/>
                  </a:lnTo>
                  <a:lnTo>
                    <a:pt x="730" y="504"/>
                  </a:lnTo>
                  <a:lnTo>
                    <a:pt x="708" y="504"/>
                  </a:lnTo>
                  <a:lnTo>
                    <a:pt x="684" y="508"/>
                  </a:lnTo>
                  <a:lnTo>
                    <a:pt x="668" y="498"/>
                  </a:lnTo>
                  <a:lnTo>
                    <a:pt x="668" y="468"/>
                  </a:lnTo>
                  <a:lnTo>
                    <a:pt x="654" y="462"/>
                  </a:lnTo>
                  <a:lnTo>
                    <a:pt x="638" y="458"/>
                  </a:lnTo>
                  <a:lnTo>
                    <a:pt x="608" y="468"/>
                  </a:lnTo>
                  <a:lnTo>
                    <a:pt x="616" y="452"/>
                  </a:lnTo>
                  <a:lnTo>
                    <a:pt x="616" y="434"/>
                  </a:lnTo>
                  <a:lnTo>
                    <a:pt x="624" y="418"/>
                  </a:lnTo>
                  <a:lnTo>
                    <a:pt x="600" y="424"/>
                  </a:lnTo>
                  <a:lnTo>
                    <a:pt x="586" y="434"/>
                  </a:lnTo>
                  <a:lnTo>
                    <a:pt x="570" y="446"/>
                  </a:lnTo>
                  <a:lnTo>
                    <a:pt x="546" y="440"/>
                  </a:lnTo>
                  <a:lnTo>
                    <a:pt x="524" y="430"/>
                  </a:lnTo>
                  <a:lnTo>
                    <a:pt x="516" y="412"/>
                  </a:lnTo>
                  <a:lnTo>
                    <a:pt x="524" y="394"/>
                  </a:lnTo>
                  <a:lnTo>
                    <a:pt x="516" y="382"/>
                  </a:lnTo>
                  <a:lnTo>
                    <a:pt x="540" y="372"/>
                  </a:lnTo>
                  <a:lnTo>
                    <a:pt x="554" y="366"/>
                  </a:lnTo>
                  <a:lnTo>
                    <a:pt x="578" y="360"/>
                  </a:lnTo>
                  <a:lnTo>
                    <a:pt x="592" y="366"/>
                  </a:lnTo>
                  <a:lnTo>
                    <a:pt x="616" y="360"/>
                  </a:lnTo>
                  <a:lnTo>
                    <a:pt x="654" y="366"/>
                  </a:lnTo>
                  <a:lnTo>
                    <a:pt x="668" y="366"/>
                  </a:lnTo>
                  <a:lnTo>
                    <a:pt x="668" y="378"/>
                  </a:lnTo>
                  <a:lnTo>
                    <a:pt x="684" y="388"/>
                  </a:lnTo>
                  <a:lnTo>
                    <a:pt x="700" y="400"/>
                  </a:lnTo>
                  <a:lnTo>
                    <a:pt x="700" y="382"/>
                  </a:lnTo>
                  <a:lnTo>
                    <a:pt x="692" y="372"/>
                  </a:lnTo>
                  <a:lnTo>
                    <a:pt x="684" y="360"/>
                  </a:lnTo>
                  <a:lnTo>
                    <a:pt x="700" y="354"/>
                  </a:lnTo>
                  <a:lnTo>
                    <a:pt x="714" y="338"/>
                  </a:lnTo>
                  <a:lnTo>
                    <a:pt x="738" y="326"/>
                  </a:lnTo>
                  <a:lnTo>
                    <a:pt x="744" y="314"/>
                  </a:lnTo>
                  <a:lnTo>
                    <a:pt x="730" y="302"/>
                  </a:lnTo>
                  <a:lnTo>
                    <a:pt x="744" y="290"/>
                  </a:lnTo>
                  <a:lnTo>
                    <a:pt x="752" y="302"/>
                  </a:lnTo>
                  <a:lnTo>
                    <a:pt x="776" y="280"/>
                  </a:lnTo>
                  <a:lnTo>
                    <a:pt x="790" y="274"/>
                  </a:lnTo>
                  <a:lnTo>
                    <a:pt x="806" y="268"/>
                  </a:lnTo>
                  <a:lnTo>
                    <a:pt x="806" y="256"/>
                  </a:lnTo>
                  <a:lnTo>
                    <a:pt x="836" y="246"/>
                  </a:lnTo>
                  <a:lnTo>
                    <a:pt x="860" y="240"/>
                  </a:lnTo>
                  <a:lnTo>
                    <a:pt x="852" y="252"/>
                  </a:lnTo>
                  <a:lnTo>
                    <a:pt x="874" y="252"/>
                  </a:lnTo>
                  <a:lnTo>
                    <a:pt x="898" y="240"/>
                  </a:lnTo>
                  <a:lnTo>
                    <a:pt x="874" y="234"/>
                  </a:lnTo>
                  <a:lnTo>
                    <a:pt x="866" y="216"/>
                  </a:lnTo>
                  <a:lnTo>
                    <a:pt x="866" y="206"/>
                  </a:lnTo>
                  <a:lnTo>
                    <a:pt x="844" y="210"/>
                  </a:lnTo>
                  <a:lnTo>
                    <a:pt x="782" y="228"/>
                  </a:lnTo>
                  <a:lnTo>
                    <a:pt x="828" y="210"/>
                  </a:lnTo>
                  <a:lnTo>
                    <a:pt x="852" y="200"/>
                  </a:lnTo>
                  <a:lnTo>
                    <a:pt x="874" y="200"/>
                  </a:lnTo>
                  <a:lnTo>
                    <a:pt x="904" y="206"/>
                  </a:lnTo>
                  <a:lnTo>
                    <a:pt x="912" y="210"/>
                  </a:lnTo>
                  <a:lnTo>
                    <a:pt x="928" y="206"/>
                  </a:lnTo>
                  <a:lnTo>
                    <a:pt x="942" y="194"/>
                  </a:lnTo>
                  <a:lnTo>
                    <a:pt x="964" y="194"/>
                  </a:lnTo>
                  <a:lnTo>
                    <a:pt x="964" y="182"/>
                  </a:lnTo>
                  <a:lnTo>
                    <a:pt x="950" y="176"/>
                  </a:lnTo>
                  <a:lnTo>
                    <a:pt x="928" y="188"/>
                  </a:lnTo>
                  <a:lnTo>
                    <a:pt x="934" y="176"/>
                  </a:lnTo>
                  <a:lnTo>
                    <a:pt x="928" y="166"/>
                  </a:lnTo>
                  <a:lnTo>
                    <a:pt x="920" y="148"/>
                  </a:lnTo>
                  <a:lnTo>
                    <a:pt x="912" y="130"/>
                  </a:lnTo>
                  <a:lnTo>
                    <a:pt x="890" y="120"/>
                  </a:lnTo>
                  <a:lnTo>
                    <a:pt x="874" y="130"/>
                  </a:lnTo>
                  <a:lnTo>
                    <a:pt x="866" y="148"/>
                  </a:lnTo>
                  <a:lnTo>
                    <a:pt x="852" y="142"/>
                  </a:lnTo>
                  <a:lnTo>
                    <a:pt x="852" y="126"/>
                  </a:lnTo>
                  <a:lnTo>
                    <a:pt x="836" y="108"/>
                  </a:lnTo>
                  <a:lnTo>
                    <a:pt x="806" y="102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68" y="102"/>
                  </a:lnTo>
                  <a:lnTo>
                    <a:pt x="768" y="120"/>
                  </a:lnTo>
                  <a:lnTo>
                    <a:pt x="776" y="148"/>
                  </a:lnTo>
                  <a:lnTo>
                    <a:pt x="752" y="160"/>
                  </a:lnTo>
                  <a:lnTo>
                    <a:pt x="738" y="160"/>
                  </a:lnTo>
                  <a:lnTo>
                    <a:pt x="744" y="182"/>
                  </a:lnTo>
                  <a:lnTo>
                    <a:pt x="730" y="200"/>
                  </a:lnTo>
                  <a:lnTo>
                    <a:pt x="714" y="188"/>
                  </a:lnTo>
                  <a:lnTo>
                    <a:pt x="714" y="176"/>
                  </a:lnTo>
                  <a:lnTo>
                    <a:pt x="708" y="160"/>
                  </a:lnTo>
                  <a:lnTo>
                    <a:pt x="692" y="160"/>
                  </a:lnTo>
                  <a:lnTo>
                    <a:pt x="668" y="154"/>
                  </a:lnTo>
                  <a:lnTo>
                    <a:pt x="660" y="148"/>
                  </a:lnTo>
                  <a:lnTo>
                    <a:pt x="646" y="142"/>
                  </a:lnTo>
                  <a:lnTo>
                    <a:pt x="624" y="142"/>
                  </a:lnTo>
                  <a:lnTo>
                    <a:pt x="608" y="130"/>
                  </a:lnTo>
                  <a:lnTo>
                    <a:pt x="608" y="114"/>
                  </a:lnTo>
                  <a:lnTo>
                    <a:pt x="632" y="102"/>
                  </a:lnTo>
                  <a:lnTo>
                    <a:pt x="654" y="90"/>
                  </a:lnTo>
                  <a:lnTo>
                    <a:pt x="638" y="90"/>
                  </a:lnTo>
                  <a:lnTo>
                    <a:pt x="660" y="80"/>
                  </a:lnTo>
                  <a:lnTo>
                    <a:pt x="684" y="86"/>
                  </a:lnTo>
                  <a:lnTo>
                    <a:pt x="676" y="74"/>
                  </a:lnTo>
                  <a:lnTo>
                    <a:pt x="660" y="62"/>
                  </a:lnTo>
                  <a:lnTo>
                    <a:pt x="692" y="62"/>
                  </a:lnTo>
                  <a:lnTo>
                    <a:pt x="700" y="50"/>
                  </a:lnTo>
                  <a:lnTo>
                    <a:pt x="692" y="44"/>
                  </a:lnTo>
                  <a:lnTo>
                    <a:pt x="684" y="50"/>
                  </a:lnTo>
                  <a:lnTo>
                    <a:pt x="684" y="16"/>
                  </a:lnTo>
                  <a:lnTo>
                    <a:pt x="646" y="0"/>
                  </a:lnTo>
                  <a:lnTo>
                    <a:pt x="660" y="28"/>
                  </a:lnTo>
                  <a:lnTo>
                    <a:pt x="616" y="34"/>
                  </a:lnTo>
                  <a:lnTo>
                    <a:pt x="562" y="34"/>
                  </a:lnTo>
                  <a:lnTo>
                    <a:pt x="510" y="44"/>
                  </a:lnTo>
                  <a:lnTo>
                    <a:pt x="464" y="28"/>
                  </a:lnTo>
                  <a:lnTo>
                    <a:pt x="418" y="28"/>
                  </a:lnTo>
                  <a:lnTo>
                    <a:pt x="364" y="22"/>
                  </a:lnTo>
                  <a:lnTo>
                    <a:pt x="320" y="22"/>
                  </a:lnTo>
                  <a:lnTo>
                    <a:pt x="274" y="38"/>
                  </a:lnTo>
                  <a:lnTo>
                    <a:pt x="228" y="28"/>
                  </a:lnTo>
                  <a:lnTo>
                    <a:pt x="182" y="28"/>
                  </a:lnTo>
                  <a:lnTo>
                    <a:pt x="136" y="16"/>
                  </a:lnTo>
                  <a:lnTo>
                    <a:pt x="92" y="16"/>
                  </a:lnTo>
                  <a:lnTo>
                    <a:pt x="52" y="28"/>
                  </a:lnTo>
                  <a:lnTo>
                    <a:pt x="8" y="38"/>
                  </a:lnTo>
                  <a:lnTo>
                    <a:pt x="52" y="56"/>
                  </a:lnTo>
                  <a:lnTo>
                    <a:pt x="0" y="62"/>
                  </a:lnTo>
                  <a:lnTo>
                    <a:pt x="30" y="86"/>
                  </a:lnTo>
                  <a:lnTo>
                    <a:pt x="8" y="120"/>
                  </a:lnTo>
                  <a:lnTo>
                    <a:pt x="22" y="154"/>
                  </a:lnTo>
                  <a:lnTo>
                    <a:pt x="68" y="130"/>
                  </a:lnTo>
                  <a:lnTo>
                    <a:pt x="114" y="126"/>
                  </a:lnTo>
                  <a:lnTo>
                    <a:pt x="160" y="120"/>
                  </a:lnTo>
                  <a:lnTo>
                    <a:pt x="206" y="136"/>
                  </a:lnTo>
                  <a:lnTo>
                    <a:pt x="242" y="160"/>
                  </a:lnTo>
                  <a:lnTo>
                    <a:pt x="274" y="188"/>
                  </a:lnTo>
                  <a:lnTo>
                    <a:pt x="296" y="222"/>
                  </a:lnTo>
                  <a:lnTo>
                    <a:pt x="296" y="262"/>
                  </a:lnTo>
                  <a:lnTo>
                    <a:pt x="282" y="298"/>
                  </a:lnTo>
                  <a:lnTo>
                    <a:pt x="304" y="326"/>
                  </a:lnTo>
                  <a:lnTo>
                    <a:pt x="342" y="360"/>
                  </a:lnTo>
                  <a:lnTo>
                    <a:pt x="372" y="388"/>
                  </a:lnTo>
                  <a:lnTo>
                    <a:pt x="394" y="424"/>
                  </a:lnTo>
                  <a:lnTo>
                    <a:pt x="380" y="388"/>
                  </a:lnTo>
                  <a:lnTo>
                    <a:pt x="364" y="354"/>
                  </a:lnTo>
                  <a:lnTo>
                    <a:pt x="394" y="382"/>
                  </a:lnTo>
                  <a:lnTo>
                    <a:pt x="426" y="412"/>
                  </a:lnTo>
                  <a:lnTo>
                    <a:pt x="448" y="440"/>
                  </a:lnTo>
                  <a:lnTo>
                    <a:pt x="486" y="458"/>
                  </a:lnTo>
                  <a:lnTo>
                    <a:pt x="540" y="468"/>
                  </a:lnTo>
                  <a:lnTo>
                    <a:pt x="592" y="474"/>
                  </a:lnTo>
                  <a:lnTo>
                    <a:pt x="632" y="492"/>
                  </a:lnTo>
                  <a:lnTo>
                    <a:pt x="660" y="520"/>
                  </a:lnTo>
                  <a:lnTo>
                    <a:pt x="714" y="520"/>
                  </a:lnTo>
                  <a:lnTo>
                    <a:pt x="714" y="554"/>
                  </a:lnTo>
                  <a:lnTo>
                    <a:pt x="692" y="584"/>
                  </a:lnTo>
                  <a:lnTo>
                    <a:pt x="692" y="618"/>
                  </a:lnTo>
                  <a:lnTo>
                    <a:pt x="714" y="646"/>
                  </a:lnTo>
                  <a:lnTo>
                    <a:pt x="752" y="682"/>
                  </a:lnTo>
                  <a:lnTo>
                    <a:pt x="790" y="704"/>
                  </a:lnTo>
                  <a:lnTo>
                    <a:pt x="814" y="744"/>
                  </a:lnTo>
                  <a:lnTo>
                    <a:pt x="798" y="784"/>
                  </a:lnTo>
                  <a:lnTo>
                    <a:pt x="806" y="824"/>
                  </a:lnTo>
                  <a:lnTo>
                    <a:pt x="806" y="864"/>
                  </a:lnTo>
                  <a:lnTo>
                    <a:pt x="814" y="904"/>
                  </a:lnTo>
                  <a:lnTo>
                    <a:pt x="814" y="944"/>
                  </a:lnTo>
                  <a:lnTo>
                    <a:pt x="844" y="974"/>
                  </a:lnTo>
                  <a:lnTo>
                    <a:pt x="874" y="996"/>
                  </a:lnTo>
                  <a:lnTo>
                    <a:pt x="920" y="996"/>
                  </a:lnTo>
                  <a:lnTo>
                    <a:pt x="920" y="990"/>
                  </a:lnTo>
                  <a:lnTo>
                    <a:pt x="898" y="984"/>
                  </a:lnTo>
                  <a:lnTo>
                    <a:pt x="898" y="974"/>
                  </a:lnTo>
                  <a:lnTo>
                    <a:pt x="882" y="978"/>
                  </a:lnTo>
                  <a:lnTo>
                    <a:pt x="860" y="978"/>
                  </a:lnTo>
                  <a:lnTo>
                    <a:pt x="874" y="968"/>
                  </a:lnTo>
                  <a:lnTo>
                    <a:pt x="890" y="968"/>
                  </a:lnTo>
                  <a:lnTo>
                    <a:pt x="874" y="950"/>
                  </a:lnTo>
                  <a:lnTo>
                    <a:pt x="890" y="938"/>
                  </a:lnTo>
                  <a:lnTo>
                    <a:pt x="898" y="928"/>
                  </a:lnTo>
                  <a:lnTo>
                    <a:pt x="898" y="922"/>
                  </a:lnTo>
                  <a:lnTo>
                    <a:pt x="882" y="916"/>
                  </a:lnTo>
                  <a:lnTo>
                    <a:pt x="866" y="922"/>
                  </a:lnTo>
                  <a:lnTo>
                    <a:pt x="882" y="904"/>
                  </a:lnTo>
                  <a:lnTo>
                    <a:pt x="898" y="894"/>
                  </a:lnTo>
                  <a:lnTo>
                    <a:pt x="904" y="882"/>
                  </a:lnTo>
                  <a:lnTo>
                    <a:pt x="890" y="888"/>
                  </a:lnTo>
                  <a:lnTo>
                    <a:pt x="882" y="876"/>
                  </a:lnTo>
                  <a:lnTo>
                    <a:pt x="898" y="870"/>
                  </a:lnTo>
                  <a:lnTo>
                    <a:pt x="904" y="876"/>
                  </a:lnTo>
                  <a:lnTo>
                    <a:pt x="904" y="870"/>
                  </a:lnTo>
                  <a:lnTo>
                    <a:pt x="912" y="858"/>
                  </a:lnTo>
                  <a:lnTo>
                    <a:pt x="934" y="852"/>
                  </a:lnTo>
                  <a:lnTo>
                    <a:pt x="958" y="848"/>
                  </a:lnTo>
                  <a:lnTo>
                    <a:pt x="958" y="824"/>
                  </a:lnTo>
                  <a:lnTo>
                    <a:pt x="934" y="812"/>
                  </a:lnTo>
                  <a:lnTo>
                    <a:pt x="928" y="802"/>
                  </a:lnTo>
                  <a:lnTo>
                    <a:pt x="942" y="806"/>
                  </a:lnTo>
                  <a:lnTo>
                    <a:pt x="964" y="818"/>
                  </a:lnTo>
                  <a:lnTo>
                    <a:pt x="980" y="824"/>
                  </a:lnTo>
                  <a:lnTo>
                    <a:pt x="988" y="812"/>
                  </a:lnTo>
                  <a:lnTo>
                    <a:pt x="1004" y="796"/>
                  </a:lnTo>
                  <a:lnTo>
                    <a:pt x="1010" y="778"/>
                  </a:lnTo>
                  <a:lnTo>
                    <a:pt x="1026" y="778"/>
                  </a:lnTo>
                  <a:lnTo>
                    <a:pt x="1026" y="768"/>
                  </a:lnTo>
                  <a:lnTo>
                    <a:pt x="1034" y="750"/>
                  </a:lnTo>
                  <a:lnTo>
                    <a:pt x="1056" y="744"/>
                  </a:lnTo>
                  <a:lnTo>
                    <a:pt x="1080" y="732"/>
                  </a:lnTo>
                  <a:lnTo>
                    <a:pt x="1094" y="732"/>
                  </a:lnTo>
                  <a:lnTo>
                    <a:pt x="1102" y="720"/>
                  </a:lnTo>
                  <a:lnTo>
                    <a:pt x="1110" y="710"/>
                  </a:lnTo>
                  <a:lnTo>
                    <a:pt x="1110" y="670"/>
                  </a:lnTo>
                  <a:lnTo>
                    <a:pt x="1126" y="652"/>
                  </a:lnTo>
                  <a:lnTo>
                    <a:pt x="1148" y="640"/>
                  </a:lnTo>
                  <a:lnTo>
                    <a:pt x="1156" y="630"/>
                  </a:lnTo>
                  <a:lnTo>
                    <a:pt x="1156" y="612"/>
                  </a:lnTo>
                  <a:lnTo>
                    <a:pt x="1162" y="596"/>
                  </a:lnTo>
                  <a:lnTo>
                    <a:pt x="1140" y="606"/>
                  </a:lnTo>
                  <a:lnTo>
                    <a:pt x="1126" y="59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5" name="Freeform 60"/>
            <p:cNvSpPr>
              <a:spLocks noChangeArrowheads="1"/>
            </p:cNvSpPr>
            <p:nvPr/>
          </p:nvSpPr>
          <p:spPr bwMode="auto">
            <a:xfrm>
              <a:off x="3159366" y="935364"/>
              <a:ext cx="152800" cy="299888"/>
            </a:xfrm>
            <a:custGeom>
              <a:avLst/>
              <a:gdLst>
                <a:gd name="T0" fmla="*/ 2147483647 w 68"/>
                <a:gd name="T1" fmla="*/ 2147483647 h 84"/>
                <a:gd name="T2" fmla="*/ 2147483647 w 68"/>
                <a:gd name="T3" fmla="*/ 2147483647 h 84"/>
                <a:gd name="T4" fmla="*/ 2147483647 w 68"/>
                <a:gd name="T5" fmla="*/ 2147483647 h 84"/>
                <a:gd name="T6" fmla="*/ 2147483647 w 68"/>
                <a:gd name="T7" fmla="*/ 2147483647 h 84"/>
                <a:gd name="T8" fmla="*/ 2147483647 w 68"/>
                <a:gd name="T9" fmla="*/ 2147483647 h 84"/>
                <a:gd name="T10" fmla="*/ 2147483647 w 68"/>
                <a:gd name="T11" fmla="*/ 2147483647 h 84"/>
                <a:gd name="T12" fmla="*/ 2147483647 w 68"/>
                <a:gd name="T13" fmla="*/ 2147483647 h 84"/>
                <a:gd name="T14" fmla="*/ 2147483647 w 68"/>
                <a:gd name="T15" fmla="*/ 2147483647 h 84"/>
                <a:gd name="T16" fmla="*/ 2147483647 w 68"/>
                <a:gd name="T17" fmla="*/ 2147483647 h 84"/>
                <a:gd name="T18" fmla="*/ 2147483647 w 68"/>
                <a:gd name="T19" fmla="*/ 2147483647 h 84"/>
                <a:gd name="T20" fmla="*/ 2147483647 w 68"/>
                <a:gd name="T21" fmla="*/ 2147483647 h 84"/>
                <a:gd name="T22" fmla="*/ 2147483647 w 68"/>
                <a:gd name="T23" fmla="*/ 2147483647 h 84"/>
                <a:gd name="T24" fmla="*/ 2147483647 w 68"/>
                <a:gd name="T25" fmla="*/ 2147483647 h 84"/>
                <a:gd name="T26" fmla="*/ 2147483647 w 68"/>
                <a:gd name="T27" fmla="*/ 2147483647 h 84"/>
                <a:gd name="T28" fmla="*/ 2147483647 w 68"/>
                <a:gd name="T29" fmla="*/ 2147483647 h 84"/>
                <a:gd name="T30" fmla="*/ 2147483647 w 68"/>
                <a:gd name="T31" fmla="*/ 2147483647 h 84"/>
                <a:gd name="T32" fmla="*/ 2147483647 w 68"/>
                <a:gd name="T33" fmla="*/ 2147483647 h 84"/>
                <a:gd name="T34" fmla="*/ 2147483647 w 68"/>
                <a:gd name="T35" fmla="*/ 2147483647 h 84"/>
                <a:gd name="T36" fmla="*/ 2147483647 w 68"/>
                <a:gd name="T37" fmla="*/ 2147483647 h 84"/>
                <a:gd name="T38" fmla="*/ 2147483647 w 68"/>
                <a:gd name="T39" fmla="*/ 2147483647 h 84"/>
                <a:gd name="T40" fmla="*/ 2147483647 w 68"/>
                <a:gd name="T41" fmla="*/ 0 h 84"/>
                <a:gd name="T42" fmla="*/ 2147483647 w 68"/>
                <a:gd name="T43" fmla="*/ 2147483647 h 84"/>
                <a:gd name="T44" fmla="*/ 0 w 68"/>
                <a:gd name="T45" fmla="*/ 2147483647 h 84"/>
                <a:gd name="T46" fmla="*/ 2147483647 w 68"/>
                <a:gd name="T47" fmla="*/ 2147483647 h 84"/>
                <a:gd name="T48" fmla="*/ 2147483647 w 68"/>
                <a:gd name="T49" fmla="*/ 2147483647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84"/>
                <a:gd name="T77" fmla="*/ 68 w 68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84">
                  <a:moveTo>
                    <a:pt x="30" y="42"/>
                  </a:moveTo>
                  <a:lnTo>
                    <a:pt x="40" y="54"/>
                  </a:lnTo>
                  <a:lnTo>
                    <a:pt x="24" y="60"/>
                  </a:lnTo>
                  <a:lnTo>
                    <a:pt x="16" y="70"/>
                  </a:lnTo>
                  <a:lnTo>
                    <a:pt x="40" y="70"/>
                  </a:lnTo>
                  <a:lnTo>
                    <a:pt x="24" y="76"/>
                  </a:lnTo>
                  <a:lnTo>
                    <a:pt x="46" y="70"/>
                  </a:lnTo>
                  <a:lnTo>
                    <a:pt x="30" y="76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8" y="84"/>
                  </a:lnTo>
                  <a:lnTo>
                    <a:pt x="34" y="82"/>
                  </a:lnTo>
                  <a:lnTo>
                    <a:pt x="30" y="80"/>
                  </a:lnTo>
                  <a:lnTo>
                    <a:pt x="54" y="76"/>
                  </a:lnTo>
                  <a:lnTo>
                    <a:pt x="62" y="76"/>
                  </a:lnTo>
                  <a:lnTo>
                    <a:pt x="68" y="60"/>
                  </a:lnTo>
                  <a:lnTo>
                    <a:pt x="54" y="42"/>
                  </a:lnTo>
                  <a:lnTo>
                    <a:pt x="30" y="30"/>
                  </a:lnTo>
                  <a:lnTo>
                    <a:pt x="30" y="14"/>
                  </a:lnTo>
                  <a:lnTo>
                    <a:pt x="16" y="14"/>
                  </a:lnTo>
                  <a:lnTo>
                    <a:pt x="2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36"/>
                  </a:lnTo>
                  <a:lnTo>
                    <a:pt x="30" y="4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" name="Freeform 61"/>
            <p:cNvSpPr>
              <a:spLocks noChangeArrowheads="1"/>
            </p:cNvSpPr>
            <p:nvPr/>
          </p:nvSpPr>
          <p:spPr bwMode="auto">
            <a:xfrm>
              <a:off x="3298683" y="1163850"/>
              <a:ext cx="31459" cy="42841"/>
            </a:xfrm>
            <a:custGeom>
              <a:avLst/>
              <a:gdLst>
                <a:gd name="T0" fmla="*/ 2147483647 w 14"/>
                <a:gd name="T1" fmla="*/ 0 h 12"/>
                <a:gd name="T2" fmla="*/ 0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2"/>
                <a:gd name="T14" fmla="*/ 14 w 1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2">
                  <a:moveTo>
                    <a:pt x="14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7" name="Freeform 62"/>
            <p:cNvSpPr>
              <a:spLocks noChangeArrowheads="1"/>
            </p:cNvSpPr>
            <p:nvPr/>
          </p:nvSpPr>
          <p:spPr bwMode="auto">
            <a:xfrm>
              <a:off x="6678261" y="2677571"/>
              <a:ext cx="17976" cy="14280"/>
            </a:xfrm>
            <a:custGeom>
              <a:avLst/>
              <a:gdLst>
                <a:gd name="T0" fmla="*/ 0 w 8"/>
                <a:gd name="T1" fmla="*/ 0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8" name="Freeform 63"/>
            <p:cNvSpPr>
              <a:spLocks noChangeArrowheads="1"/>
            </p:cNvSpPr>
            <p:nvPr/>
          </p:nvSpPr>
          <p:spPr bwMode="auto">
            <a:xfrm>
              <a:off x="5891791" y="2691852"/>
              <a:ext cx="1096565" cy="721159"/>
            </a:xfrm>
            <a:custGeom>
              <a:avLst/>
              <a:gdLst>
                <a:gd name="T0" fmla="*/ 2147483647 w 488"/>
                <a:gd name="T1" fmla="*/ 2147483647 h 202"/>
                <a:gd name="T2" fmla="*/ 2147483647 w 488"/>
                <a:gd name="T3" fmla="*/ 2147483647 h 202"/>
                <a:gd name="T4" fmla="*/ 2147483647 w 488"/>
                <a:gd name="T5" fmla="*/ 2147483647 h 202"/>
                <a:gd name="T6" fmla="*/ 2147483647 w 488"/>
                <a:gd name="T7" fmla="*/ 2147483647 h 202"/>
                <a:gd name="T8" fmla="*/ 2147483647 w 488"/>
                <a:gd name="T9" fmla="*/ 2147483647 h 202"/>
                <a:gd name="T10" fmla="*/ 2147483647 w 488"/>
                <a:gd name="T11" fmla="*/ 2147483647 h 202"/>
                <a:gd name="T12" fmla="*/ 2147483647 w 488"/>
                <a:gd name="T13" fmla="*/ 2147483647 h 202"/>
                <a:gd name="T14" fmla="*/ 2147483647 w 488"/>
                <a:gd name="T15" fmla="*/ 0 h 202"/>
                <a:gd name="T16" fmla="*/ 2147483647 w 488"/>
                <a:gd name="T17" fmla="*/ 2147483647 h 202"/>
                <a:gd name="T18" fmla="*/ 2147483647 w 488"/>
                <a:gd name="T19" fmla="*/ 2147483647 h 202"/>
                <a:gd name="T20" fmla="*/ 2147483647 w 488"/>
                <a:gd name="T21" fmla="*/ 2147483647 h 202"/>
                <a:gd name="T22" fmla="*/ 2147483647 w 488"/>
                <a:gd name="T23" fmla="*/ 2147483647 h 202"/>
                <a:gd name="T24" fmla="*/ 2147483647 w 488"/>
                <a:gd name="T25" fmla="*/ 2147483647 h 202"/>
                <a:gd name="T26" fmla="*/ 2147483647 w 488"/>
                <a:gd name="T27" fmla="*/ 2147483647 h 202"/>
                <a:gd name="T28" fmla="*/ 2147483647 w 488"/>
                <a:gd name="T29" fmla="*/ 2147483647 h 202"/>
                <a:gd name="T30" fmla="*/ 2147483647 w 488"/>
                <a:gd name="T31" fmla="*/ 2147483647 h 202"/>
                <a:gd name="T32" fmla="*/ 2147483647 w 488"/>
                <a:gd name="T33" fmla="*/ 2147483647 h 202"/>
                <a:gd name="T34" fmla="*/ 2147483647 w 488"/>
                <a:gd name="T35" fmla="*/ 2147483647 h 202"/>
                <a:gd name="T36" fmla="*/ 2147483647 w 488"/>
                <a:gd name="T37" fmla="*/ 2147483647 h 202"/>
                <a:gd name="T38" fmla="*/ 2147483647 w 488"/>
                <a:gd name="T39" fmla="*/ 2147483647 h 202"/>
                <a:gd name="T40" fmla="*/ 2147483647 w 488"/>
                <a:gd name="T41" fmla="*/ 2147483647 h 202"/>
                <a:gd name="T42" fmla="*/ 2147483647 w 488"/>
                <a:gd name="T43" fmla="*/ 2147483647 h 202"/>
                <a:gd name="T44" fmla="*/ 2147483647 w 488"/>
                <a:gd name="T45" fmla="*/ 2147483647 h 202"/>
                <a:gd name="T46" fmla="*/ 2147483647 w 488"/>
                <a:gd name="T47" fmla="*/ 2147483647 h 202"/>
                <a:gd name="T48" fmla="*/ 2147483647 w 488"/>
                <a:gd name="T49" fmla="*/ 2147483647 h 202"/>
                <a:gd name="T50" fmla="*/ 2147483647 w 488"/>
                <a:gd name="T51" fmla="*/ 2147483647 h 202"/>
                <a:gd name="T52" fmla="*/ 2147483647 w 488"/>
                <a:gd name="T53" fmla="*/ 2147483647 h 202"/>
                <a:gd name="T54" fmla="*/ 2147483647 w 488"/>
                <a:gd name="T55" fmla="*/ 2147483647 h 202"/>
                <a:gd name="T56" fmla="*/ 2147483647 w 488"/>
                <a:gd name="T57" fmla="*/ 2147483647 h 202"/>
                <a:gd name="T58" fmla="*/ 2147483647 w 488"/>
                <a:gd name="T59" fmla="*/ 2147483647 h 202"/>
                <a:gd name="T60" fmla="*/ 2147483647 w 488"/>
                <a:gd name="T61" fmla="*/ 2147483647 h 202"/>
                <a:gd name="T62" fmla="*/ 2147483647 w 488"/>
                <a:gd name="T63" fmla="*/ 2147483647 h 202"/>
                <a:gd name="T64" fmla="*/ 0 w 488"/>
                <a:gd name="T65" fmla="*/ 2147483647 h 202"/>
                <a:gd name="T66" fmla="*/ 2147483647 w 488"/>
                <a:gd name="T67" fmla="*/ 2147483647 h 202"/>
                <a:gd name="T68" fmla="*/ 2147483647 w 488"/>
                <a:gd name="T69" fmla="*/ 2147483647 h 202"/>
                <a:gd name="T70" fmla="*/ 2147483647 w 488"/>
                <a:gd name="T71" fmla="*/ 2147483647 h 202"/>
                <a:gd name="T72" fmla="*/ 2147483647 w 488"/>
                <a:gd name="T73" fmla="*/ 2147483647 h 202"/>
                <a:gd name="T74" fmla="*/ 2147483647 w 488"/>
                <a:gd name="T75" fmla="*/ 2147483647 h 202"/>
                <a:gd name="T76" fmla="*/ 2147483647 w 488"/>
                <a:gd name="T77" fmla="*/ 2147483647 h 202"/>
                <a:gd name="T78" fmla="*/ 2147483647 w 488"/>
                <a:gd name="T79" fmla="*/ 2147483647 h 202"/>
                <a:gd name="T80" fmla="*/ 2147483647 w 488"/>
                <a:gd name="T81" fmla="*/ 2147483647 h 202"/>
                <a:gd name="T82" fmla="*/ 2147483647 w 488"/>
                <a:gd name="T83" fmla="*/ 2147483647 h 202"/>
                <a:gd name="T84" fmla="*/ 2147483647 w 488"/>
                <a:gd name="T85" fmla="*/ 2147483647 h 202"/>
                <a:gd name="T86" fmla="*/ 2147483647 w 488"/>
                <a:gd name="T87" fmla="*/ 2147483647 h 202"/>
                <a:gd name="T88" fmla="*/ 2147483647 w 488"/>
                <a:gd name="T89" fmla="*/ 2147483647 h 202"/>
                <a:gd name="T90" fmla="*/ 2147483647 w 488"/>
                <a:gd name="T91" fmla="*/ 2147483647 h 202"/>
                <a:gd name="T92" fmla="*/ 2147483647 w 488"/>
                <a:gd name="T93" fmla="*/ 2147483647 h 202"/>
                <a:gd name="T94" fmla="*/ 2147483647 w 488"/>
                <a:gd name="T95" fmla="*/ 2147483647 h 202"/>
                <a:gd name="T96" fmla="*/ 2147483647 w 488"/>
                <a:gd name="T97" fmla="*/ 2147483647 h 202"/>
                <a:gd name="T98" fmla="*/ 2147483647 w 488"/>
                <a:gd name="T99" fmla="*/ 2147483647 h 202"/>
                <a:gd name="T100" fmla="*/ 2147483647 w 488"/>
                <a:gd name="T101" fmla="*/ 2147483647 h 202"/>
                <a:gd name="T102" fmla="*/ 2147483647 w 488"/>
                <a:gd name="T103" fmla="*/ 2147483647 h 202"/>
                <a:gd name="T104" fmla="*/ 2147483647 w 488"/>
                <a:gd name="T105" fmla="*/ 2147483647 h 202"/>
                <a:gd name="T106" fmla="*/ 2147483647 w 488"/>
                <a:gd name="T107" fmla="*/ 2147483647 h 202"/>
                <a:gd name="T108" fmla="*/ 2147483647 w 488"/>
                <a:gd name="T109" fmla="*/ 2147483647 h 202"/>
                <a:gd name="T110" fmla="*/ 2147483647 w 488"/>
                <a:gd name="T111" fmla="*/ 2147483647 h 202"/>
                <a:gd name="T112" fmla="*/ 2147483647 w 488"/>
                <a:gd name="T113" fmla="*/ 2147483647 h 202"/>
                <a:gd name="T114" fmla="*/ 2147483647 w 488"/>
                <a:gd name="T115" fmla="*/ 2147483647 h 202"/>
                <a:gd name="T116" fmla="*/ 2147483647 w 488"/>
                <a:gd name="T117" fmla="*/ 2147483647 h 202"/>
                <a:gd name="T118" fmla="*/ 2147483647 w 488"/>
                <a:gd name="T119" fmla="*/ 2147483647 h 2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8"/>
                <a:gd name="T181" fmla="*/ 0 h 202"/>
                <a:gd name="T182" fmla="*/ 488 w 488"/>
                <a:gd name="T183" fmla="*/ 202 h 2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8" h="202">
                  <a:moveTo>
                    <a:pt x="442" y="82"/>
                  </a:moveTo>
                  <a:lnTo>
                    <a:pt x="442" y="72"/>
                  </a:lnTo>
                  <a:lnTo>
                    <a:pt x="426" y="60"/>
                  </a:lnTo>
                  <a:lnTo>
                    <a:pt x="396" y="48"/>
                  </a:lnTo>
                  <a:lnTo>
                    <a:pt x="388" y="30"/>
                  </a:lnTo>
                  <a:lnTo>
                    <a:pt x="380" y="20"/>
                  </a:lnTo>
                  <a:lnTo>
                    <a:pt x="364" y="8"/>
                  </a:lnTo>
                  <a:lnTo>
                    <a:pt x="354" y="0"/>
                  </a:lnTo>
                  <a:lnTo>
                    <a:pt x="342" y="14"/>
                  </a:lnTo>
                  <a:lnTo>
                    <a:pt x="342" y="30"/>
                  </a:lnTo>
                  <a:lnTo>
                    <a:pt x="358" y="42"/>
                  </a:lnTo>
                  <a:lnTo>
                    <a:pt x="336" y="48"/>
                  </a:lnTo>
                  <a:lnTo>
                    <a:pt x="312" y="42"/>
                  </a:lnTo>
                  <a:lnTo>
                    <a:pt x="298" y="36"/>
                  </a:lnTo>
                  <a:lnTo>
                    <a:pt x="282" y="30"/>
                  </a:lnTo>
                  <a:lnTo>
                    <a:pt x="288" y="14"/>
                  </a:lnTo>
                  <a:lnTo>
                    <a:pt x="274" y="14"/>
                  </a:lnTo>
                  <a:lnTo>
                    <a:pt x="252" y="8"/>
                  </a:lnTo>
                  <a:lnTo>
                    <a:pt x="214" y="8"/>
                  </a:lnTo>
                  <a:lnTo>
                    <a:pt x="182" y="14"/>
                  </a:lnTo>
                  <a:lnTo>
                    <a:pt x="198" y="20"/>
                  </a:lnTo>
                  <a:lnTo>
                    <a:pt x="206" y="30"/>
                  </a:lnTo>
                  <a:lnTo>
                    <a:pt x="146" y="30"/>
                  </a:lnTo>
                  <a:lnTo>
                    <a:pt x="130" y="42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84" y="78"/>
                  </a:lnTo>
                  <a:lnTo>
                    <a:pt x="62" y="78"/>
                  </a:lnTo>
                  <a:lnTo>
                    <a:pt x="46" y="82"/>
                  </a:lnTo>
                  <a:lnTo>
                    <a:pt x="32" y="78"/>
                  </a:lnTo>
                  <a:lnTo>
                    <a:pt x="8" y="88"/>
                  </a:lnTo>
                  <a:lnTo>
                    <a:pt x="8" y="106"/>
                  </a:lnTo>
                  <a:lnTo>
                    <a:pt x="0" y="128"/>
                  </a:lnTo>
                  <a:lnTo>
                    <a:pt x="8" y="146"/>
                  </a:lnTo>
                  <a:lnTo>
                    <a:pt x="8" y="180"/>
                  </a:lnTo>
                  <a:lnTo>
                    <a:pt x="32" y="186"/>
                  </a:lnTo>
                  <a:lnTo>
                    <a:pt x="54" y="180"/>
                  </a:lnTo>
                  <a:lnTo>
                    <a:pt x="76" y="174"/>
                  </a:lnTo>
                  <a:lnTo>
                    <a:pt x="100" y="174"/>
                  </a:lnTo>
                  <a:lnTo>
                    <a:pt x="130" y="168"/>
                  </a:lnTo>
                  <a:lnTo>
                    <a:pt x="176" y="152"/>
                  </a:lnTo>
                  <a:lnTo>
                    <a:pt x="214" y="152"/>
                  </a:lnTo>
                  <a:lnTo>
                    <a:pt x="236" y="156"/>
                  </a:lnTo>
                  <a:lnTo>
                    <a:pt x="244" y="168"/>
                  </a:lnTo>
                  <a:lnTo>
                    <a:pt x="252" y="180"/>
                  </a:lnTo>
                  <a:lnTo>
                    <a:pt x="274" y="168"/>
                  </a:lnTo>
                  <a:lnTo>
                    <a:pt x="298" y="156"/>
                  </a:lnTo>
                  <a:lnTo>
                    <a:pt x="282" y="174"/>
                  </a:lnTo>
                  <a:lnTo>
                    <a:pt x="274" y="186"/>
                  </a:lnTo>
                  <a:lnTo>
                    <a:pt x="298" y="192"/>
                  </a:lnTo>
                  <a:lnTo>
                    <a:pt x="312" y="202"/>
                  </a:lnTo>
                  <a:lnTo>
                    <a:pt x="364" y="202"/>
                  </a:lnTo>
                  <a:lnTo>
                    <a:pt x="380" y="198"/>
                  </a:lnTo>
                  <a:lnTo>
                    <a:pt x="404" y="192"/>
                  </a:lnTo>
                  <a:lnTo>
                    <a:pt x="418" y="180"/>
                  </a:lnTo>
                  <a:lnTo>
                    <a:pt x="434" y="168"/>
                  </a:lnTo>
                  <a:lnTo>
                    <a:pt x="464" y="146"/>
                  </a:lnTo>
                  <a:lnTo>
                    <a:pt x="488" y="116"/>
                  </a:lnTo>
                  <a:lnTo>
                    <a:pt x="464" y="94"/>
                  </a:lnTo>
                  <a:lnTo>
                    <a:pt x="442" y="8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9" name="Freeform 64"/>
            <p:cNvSpPr>
              <a:spLocks noChangeArrowheads="1"/>
            </p:cNvSpPr>
            <p:nvPr/>
          </p:nvSpPr>
          <p:spPr bwMode="auto">
            <a:xfrm>
              <a:off x="4354801" y="2813235"/>
              <a:ext cx="152800" cy="357009"/>
            </a:xfrm>
            <a:custGeom>
              <a:avLst/>
              <a:gdLst>
                <a:gd name="T0" fmla="*/ 2147483647 w 68"/>
                <a:gd name="T1" fmla="*/ 2147483647 h 100"/>
                <a:gd name="T2" fmla="*/ 2147483647 w 68"/>
                <a:gd name="T3" fmla="*/ 2147483647 h 100"/>
                <a:gd name="T4" fmla="*/ 2147483647 w 68"/>
                <a:gd name="T5" fmla="*/ 2147483647 h 100"/>
                <a:gd name="T6" fmla="*/ 0 w 68"/>
                <a:gd name="T7" fmla="*/ 2147483647 h 100"/>
                <a:gd name="T8" fmla="*/ 0 w 68"/>
                <a:gd name="T9" fmla="*/ 2147483647 h 100"/>
                <a:gd name="T10" fmla="*/ 2147483647 w 68"/>
                <a:gd name="T11" fmla="*/ 2147483647 h 100"/>
                <a:gd name="T12" fmla="*/ 2147483647 w 68"/>
                <a:gd name="T13" fmla="*/ 2147483647 h 100"/>
                <a:gd name="T14" fmla="*/ 2147483647 w 68"/>
                <a:gd name="T15" fmla="*/ 2147483647 h 100"/>
                <a:gd name="T16" fmla="*/ 2147483647 w 68"/>
                <a:gd name="T17" fmla="*/ 2147483647 h 100"/>
                <a:gd name="T18" fmla="*/ 2147483647 w 68"/>
                <a:gd name="T19" fmla="*/ 2147483647 h 100"/>
                <a:gd name="T20" fmla="*/ 2147483647 w 68"/>
                <a:gd name="T21" fmla="*/ 2147483647 h 100"/>
                <a:gd name="T22" fmla="*/ 2147483647 w 68"/>
                <a:gd name="T23" fmla="*/ 0 h 100"/>
                <a:gd name="T24" fmla="*/ 2147483647 w 68"/>
                <a:gd name="T25" fmla="*/ 2147483647 h 100"/>
                <a:gd name="T26" fmla="*/ 2147483647 w 68"/>
                <a:gd name="T27" fmla="*/ 2147483647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100"/>
                <a:gd name="T44" fmla="*/ 68 w 68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100">
                  <a:moveTo>
                    <a:pt x="32" y="20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8" y="94"/>
                  </a:lnTo>
                  <a:lnTo>
                    <a:pt x="24" y="100"/>
                  </a:lnTo>
                  <a:lnTo>
                    <a:pt x="38" y="82"/>
                  </a:lnTo>
                  <a:lnTo>
                    <a:pt x="54" y="54"/>
                  </a:lnTo>
                  <a:lnTo>
                    <a:pt x="68" y="32"/>
                  </a:lnTo>
                  <a:lnTo>
                    <a:pt x="68" y="14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32" y="2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0" name="Freeform 65"/>
            <p:cNvSpPr>
              <a:spLocks noChangeArrowheads="1"/>
            </p:cNvSpPr>
            <p:nvPr/>
          </p:nvSpPr>
          <p:spPr bwMode="auto">
            <a:xfrm>
              <a:off x="4489625" y="2798954"/>
              <a:ext cx="17976" cy="14280"/>
            </a:xfrm>
            <a:custGeom>
              <a:avLst/>
              <a:gdLst>
                <a:gd name="T0" fmla="*/ 0 w 8"/>
                <a:gd name="T1" fmla="*/ 0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1" name="Freeform 66"/>
            <p:cNvSpPr>
              <a:spLocks noChangeArrowheads="1"/>
            </p:cNvSpPr>
            <p:nvPr/>
          </p:nvSpPr>
          <p:spPr bwMode="auto">
            <a:xfrm>
              <a:off x="2804322" y="671171"/>
              <a:ext cx="184258" cy="128523"/>
            </a:xfrm>
            <a:custGeom>
              <a:avLst/>
              <a:gdLst>
                <a:gd name="T0" fmla="*/ 2147483647 w 82"/>
                <a:gd name="T1" fmla="*/ 2147483647 h 36"/>
                <a:gd name="T2" fmla="*/ 2147483647 w 82"/>
                <a:gd name="T3" fmla="*/ 2147483647 h 36"/>
                <a:gd name="T4" fmla="*/ 2147483647 w 82"/>
                <a:gd name="T5" fmla="*/ 2147483647 h 36"/>
                <a:gd name="T6" fmla="*/ 2147483647 w 82"/>
                <a:gd name="T7" fmla="*/ 0 h 36"/>
                <a:gd name="T8" fmla="*/ 2147483647 w 82"/>
                <a:gd name="T9" fmla="*/ 0 h 36"/>
                <a:gd name="T10" fmla="*/ 2147483647 w 82"/>
                <a:gd name="T11" fmla="*/ 2147483647 h 36"/>
                <a:gd name="T12" fmla="*/ 2147483647 w 82"/>
                <a:gd name="T13" fmla="*/ 2147483647 h 36"/>
                <a:gd name="T14" fmla="*/ 2147483647 w 82"/>
                <a:gd name="T15" fmla="*/ 2147483647 h 36"/>
                <a:gd name="T16" fmla="*/ 2147483647 w 82"/>
                <a:gd name="T17" fmla="*/ 2147483647 h 36"/>
                <a:gd name="T18" fmla="*/ 0 w 82"/>
                <a:gd name="T19" fmla="*/ 2147483647 h 36"/>
                <a:gd name="T20" fmla="*/ 2147483647 w 82"/>
                <a:gd name="T21" fmla="*/ 2147483647 h 36"/>
                <a:gd name="T22" fmla="*/ 2147483647 w 82"/>
                <a:gd name="T23" fmla="*/ 2147483647 h 36"/>
                <a:gd name="T24" fmla="*/ 2147483647 w 82"/>
                <a:gd name="T25" fmla="*/ 2147483647 h 36"/>
                <a:gd name="T26" fmla="*/ 2147483647 w 82"/>
                <a:gd name="T27" fmla="*/ 2147483647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36"/>
                <a:gd name="T44" fmla="*/ 82 w 82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36">
                  <a:moveTo>
                    <a:pt x="74" y="30"/>
                  </a:moveTo>
                  <a:lnTo>
                    <a:pt x="82" y="18"/>
                  </a:lnTo>
                  <a:lnTo>
                    <a:pt x="74" y="6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60" y="6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30" y="6"/>
                  </a:lnTo>
                  <a:lnTo>
                    <a:pt x="0" y="6"/>
                  </a:lnTo>
                  <a:lnTo>
                    <a:pt x="14" y="24"/>
                  </a:lnTo>
                  <a:lnTo>
                    <a:pt x="30" y="36"/>
                  </a:lnTo>
                  <a:lnTo>
                    <a:pt x="52" y="30"/>
                  </a:lnTo>
                  <a:lnTo>
                    <a:pt x="74" y="3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59" name="直接连接符 358"/>
          <p:cNvCxnSpPr/>
          <p:nvPr/>
        </p:nvCxnSpPr>
        <p:spPr bwMode="auto">
          <a:xfrm>
            <a:off x="0" y="1235652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3" name="直接箭头连接符 362"/>
          <p:cNvCxnSpPr/>
          <p:nvPr/>
        </p:nvCxnSpPr>
        <p:spPr bwMode="auto">
          <a:xfrm>
            <a:off x="0" y="1226189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5" name="直接箭头连接符 364"/>
          <p:cNvCxnSpPr/>
          <p:nvPr/>
        </p:nvCxnSpPr>
        <p:spPr bwMode="auto">
          <a:xfrm>
            <a:off x="0" y="1223305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9" name="直接箭头连接符 368"/>
          <p:cNvCxnSpPr/>
          <p:nvPr/>
        </p:nvCxnSpPr>
        <p:spPr bwMode="auto">
          <a:xfrm flipV="1">
            <a:off x="0" y="1223305"/>
            <a:ext cx="12192000" cy="123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3" name="矩形 372"/>
          <p:cNvSpPr/>
          <p:nvPr/>
        </p:nvSpPr>
        <p:spPr>
          <a:xfrm>
            <a:off x="0" y="26980"/>
            <a:ext cx="890431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n-US" altLang="zh-CN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Reliable</a:t>
            </a:r>
            <a:r>
              <a:rPr lang="zh-CN" altLang="en-US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rgbClr val="0AB6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Green</a:t>
            </a:r>
            <a:r>
              <a:rPr lang="en-US" altLang="zh-CN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Power</a:t>
            </a:r>
            <a:r>
              <a:rPr lang="zh-CN" altLang="en-US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Partner</a:t>
            </a:r>
            <a:endParaRPr lang="zh-CN" altLang="en-US" sz="3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Rectangle 169"/>
          <p:cNvSpPr txBox="1">
            <a:spLocks noChangeArrowheads="1"/>
          </p:cNvSpPr>
          <p:nvPr/>
        </p:nvSpPr>
        <p:spPr bwMode="auto">
          <a:xfrm>
            <a:off x="1376" y="769470"/>
            <a:ext cx="12192000" cy="75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线性恒流方案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800" b="0" kern="0" dirty="0" smtClean="0">
              <a:solidFill>
                <a:srgbClr val="000000"/>
              </a:solidFill>
              <a:ea typeface="宋体"/>
            </a:endParaRPr>
          </a:p>
        </p:txBody>
      </p:sp>
      <p:sp>
        <p:nvSpPr>
          <p:cNvPr id="235" name="Line 3"/>
          <p:cNvSpPr>
            <a:spLocks noChangeShapeType="1"/>
          </p:cNvSpPr>
          <p:nvPr/>
        </p:nvSpPr>
        <p:spPr bwMode="auto">
          <a:xfrm flipH="1">
            <a:off x="3360411" y="2299033"/>
            <a:ext cx="13508" cy="3075713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36" name="Group 3"/>
          <p:cNvGrpSpPr>
            <a:grpSpLocks/>
          </p:cNvGrpSpPr>
          <p:nvPr/>
        </p:nvGrpSpPr>
        <p:grpSpPr bwMode="auto">
          <a:xfrm>
            <a:off x="2505557" y="1922797"/>
            <a:ext cx="1724025" cy="482600"/>
            <a:chOff x="816" y="2304"/>
            <a:chExt cx="1440" cy="448"/>
          </a:xfrm>
        </p:grpSpPr>
        <p:sp>
          <p:nvSpPr>
            <p:cNvPr id="237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8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100000">
                  <a:srgbClr val="0AB61A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2012</a:t>
              </a:r>
              <a:endParaRPr lang="en-US" altLang="zh-CN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grpSp>
        <p:nvGrpSpPr>
          <p:cNvPr id="239" name="Group 6"/>
          <p:cNvGrpSpPr>
            <a:grpSpLocks/>
          </p:cNvGrpSpPr>
          <p:nvPr/>
        </p:nvGrpSpPr>
        <p:grpSpPr bwMode="auto">
          <a:xfrm>
            <a:off x="2505557" y="2949836"/>
            <a:ext cx="1724025" cy="482600"/>
            <a:chOff x="816" y="2304"/>
            <a:chExt cx="1440" cy="448"/>
          </a:xfrm>
        </p:grpSpPr>
        <p:sp>
          <p:nvSpPr>
            <p:cNvPr id="240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1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100000">
                  <a:srgbClr val="315283"/>
                </a:gs>
                <a:gs pos="100000">
                  <a:srgbClr val="99CC00">
                    <a:gamma/>
                    <a:tint val="47451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2015</a:t>
              </a:r>
              <a:endParaRPr lang="en-US" altLang="zh-CN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grpSp>
        <p:nvGrpSpPr>
          <p:cNvPr id="242" name="Group 9"/>
          <p:cNvGrpSpPr>
            <a:grpSpLocks/>
          </p:cNvGrpSpPr>
          <p:nvPr/>
        </p:nvGrpSpPr>
        <p:grpSpPr bwMode="auto">
          <a:xfrm>
            <a:off x="2515356" y="3990657"/>
            <a:ext cx="1724025" cy="482600"/>
            <a:chOff x="816" y="2304"/>
            <a:chExt cx="1440" cy="448"/>
          </a:xfrm>
        </p:grpSpPr>
        <p:sp>
          <p:nvSpPr>
            <p:cNvPr id="243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4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100000">
                  <a:srgbClr val="0AB61A"/>
                </a:gs>
                <a:gs pos="100000">
                  <a:srgbClr val="333399">
                    <a:gamma/>
                    <a:tint val="60392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2017</a:t>
              </a:r>
              <a:endParaRPr lang="en-US" altLang="zh-CN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grpSp>
        <p:nvGrpSpPr>
          <p:cNvPr id="245" name="Group 12"/>
          <p:cNvGrpSpPr>
            <a:grpSpLocks/>
          </p:cNvGrpSpPr>
          <p:nvPr/>
        </p:nvGrpSpPr>
        <p:grpSpPr bwMode="auto">
          <a:xfrm>
            <a:off x="2522886" y="5096820"/>
            <a:ext cx="1724025" cy="482600"/>
            <a:chOff x="816" y="2304"/>
            <a:chExt cx="1440" cy="448"/>
          </a:xfrm>
        </p:grpSpPr>
        <p:sp>
          <p:nvSpPr>
            <p:cNvPr id="246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7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100000">
                  <a:srgbClr val="315283"/>
                </a:gs>
                <a:gs pos="100000">
                  <a:srgbClr val="BBE0E3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2018</a:t>
              </a:r>
              <a:endParaRPr lang="en-US" altLang="zh-CN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sp>
        <p:nvSpPr>
          <p:cNvPr id="248" name="Line 18"/>
          <p:cNvSpPr>
            <a:spLocks noChangeShapeType="1"/>
          </p:cNvSpPr>
          <p:nvPr/>
        </p:nvSpPr>
        <p:spPr bwMode="auto">
          <a:xfrm>
            <a:off x="3419957" y="2635584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9" name="Line 19"/>
          <p:cNvSpPr>
            <a:spLocks noChangeShapeType="1"/>
          </p:cNvSpPr>
          <p:nvPr/>
        </p:nvSpPr>
        <p:spPr bwMode="auto">
          <a:xfrm>
            <a:off x="3400160" y="3673912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0" name="Line 20"/>
          <p:cNvSpPr>
            <a:spLocks noChangeShapeType="1"/>
          </p:cNvSpPr>
          <p:nvPr/>
        </p:nvSpPr>
        <p:spPr bwMode="auto">
          <a:xfrm flipV="1">
            <a:off x="3367569" y="4752280"/>
            <a:ext cx="5943600" cy="3175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1" name="Text Box 21"/>
          <p:cNvSpPr txBox="1">
            <a:spLocks noChangeArrowheads="1"/>
          </p:cNvSpPr>
          <p:nvPr/>
        </p:nvSpPr>
        <p:spPr bwMode="auto">
          <a:xfrm>
            <a:off x="4754364" y="1888442"/>
            <a:ext cx="4187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MT7600/MT7605</a:t>
            </a:r>
            <a:endParaRPr lang="en-US" altLang="zh-CN" sz="14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分段式线性恒流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LED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驱动方案，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PF&gt;0.9,THD&lt;15%</a:t>
            </a:r>
          </a:p>
        </p:txBody>
      </p:sp>
      <p:sp>
        <p:nvSpPr>
          <p:cNvPr id="252" name="Text Box 22"/>
          <p:cNvSpPr txBox="1">
            <a:spLocks noChangeArrowheads="1"/>
          </p:cNvSpPr>
          <p:nvPr/>
        </p:nvSpPr>
        <p:spPr bwMode="auto">
          <a:xfrm>
            <a:off x="4724793" y="2709548"/>
            <a:ext cx="60491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MT7603/7604</a:t>
            </a:r>
          </a:p>
          <a:p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带线补功能线性恒流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LED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驱动方案</a:t>
            </a:r>
            <a:endParaRPr lang="en-US" altLang="zh-CN" sz="1400" b="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MT7612</a:t>
            </a:r>
          </a:p>
          <a:p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自适应高压线性恒流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LED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驱动</a:t>
            </a:r>
            <a:r>
              <a:rPr lang="zh-CN" altLang="en-US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方案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能实现宽的输入和输出电压范围</a:t>
            </a:r>
            <a:endParaRPr lang="en-US" altLang="zh-CN" sz="1400" b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3" name="Text Box 23"/>
          <p:cNvSpPr txBox="1">
            <a:spLocks noChangeArrowheads="1"/>
          </p:cNvSpPr>
          <p:nvPr/>
        </p:nvSpPr>
        <p:spPr bwMode="auto">
          <a:xfrm>
            <a:off x="4735891" y="3808988"/>
            <a:ext cx="32367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MT7606</a:t>
            </a:r>
          </a:p>
          <a:p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精简外围线性恒流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LED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驱动方案</a:t>
            </a:r>
            <a:endParaRPr lang="en-US" altLang="zh-CN" sz="1400" b="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MT7616</a:t>
            </a:r>
          </a:p>
          <a:p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外围精简兼容可控硅调光线性驱动方案</a:t>
            </a:r>
            <a:endParaRPr lang="en-US" altLang="zh-CN" sz="1400" b="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5" name="Text Box 22"/>
          <p:cNvSpPr txBox="1">
            <a:spLocks noChangeArrowheads="1"/>
          </p:cNvSpPr>
          <p:nvPr/>
        </p:nvSpPr>
        <p:spPr bwMode="auto">
          <a:xfrm>
            <a:off x="4735891" y="5059088"/>
            <a:ext cx="21595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MT7622</a:t>
            </a:r>
          </a:p>
          <a:p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高效线性可控硅驱动方案</a:t>
            </a:r>
            <a:endParaRPr lang="en-US" altLang="zh-CN" sz="1400" b="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1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7781034A-94C1-4656-A03F-8D291BBC53B1}" type="slidenum">
              <a:rPr lang="zh-CN" altLang="en-US" smtClean="0">
                <a:solidFill>
                  <a:srgbClr val="2D5CE7">
                    <a:lumMod val="50000"/>
                  </a:srgbClr>
                </a:solidFill>
                <a:ea typeface="宋体" charset="-122"/>
              </a:rPr>
              <a:pPr>
                <a:buFont typeface="Arial" charset="0"/>
                <a:buNone/>
              </a:pPr>
              <a:t>25</a:t>
            </a:fld>
            <a:endParaRPr lang="zh-CN" altLang="en-US" smtClean="0">
              <a:solidFill>
                <a:srgbClr val="2D5CE7">
                  <a:lumMod val="50000"/>
                </a:srgbClr>
              </a:solidFill>
              <a:ea typeface="宋体" charset="-122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71438"/>
            <a:ext cx="811222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MT7622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高效线性可控硅调光驱动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336" y="672532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主要特点</a:t>
            </a:r>
            <a:endParaRPr lang="en-US" altLang="zh-CN" sz="24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63952" y="69269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典型应用电路</a:t>
            </a:r>
            <a:endParaRPr lang="en-US" altLang="zh-CN" sz="24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44"/>
          <p:cNvSpPr>
            <a:spLocks noChangeArrowheads="1"/>
          </p:cNvSpPr>
          <p:nvPr/>
        </p:nvSpPr>
        <p:spPr bwMode="auto">
          <a:xfrm>
            <a:off x="6855291" y="2420888"/>
            <a:ext cx="226504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25" y="2027235"/>
            <a:ext cx="6220693" cy="341042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07368" y="1498282"/>
            <a:ext cx="537829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Blip>
                <a:blip r:embed="rId3"/>
              </a:buBlip>
              <a:defRPr/>
            </a:pP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简单外围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外围</a:t>
            </a:r>
            <a:r>
              <a:rPr lang="zh-CN" altLang="en-US" sz="16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只有一个贴片电容，一个电阻</a:t>
            </a:r>
            <a:endParaRPr lang="en-US" altLang="zh-CN" sz="1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芯片</a:t>
            </a:r>
            <a:r>
              <a:rPr lang="zh-CN" altLang="en-US" sz="16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</a:t>
            </a:r>
            <a:r>
              <a:rPr lang="en-US" altLang="zh-CN" sz="16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Bleeder</a:t>
            </a:r>
            <a:r>
              <a:rPr lang="zh-CN" altLang="en-US" sz="16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</a:t>
            </a:r>
            <a:endParaRPr lang="en-US" altLang="zh-CN" sz="1600" b="0" dirty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3"/>
              </a:buBlip>
              <a:defRPr/>
            </a:pP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封装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ESOP8</a:t>
            </a:r>
            <a:endParaRPr lang="zh-CN" altLang="en-US" sz="1600" b="0" dirty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3"/>
              </a:buBlip>
              <a:defRPr/>
            </a:pP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优秀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具有美芯晟自己的专利的兼容可控硅调光技术</a:t>
            </a:r>
            <a:endParaRPr lang="en-US" altLang="zh-CN" sz="1600" b="0" dirty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芯片</a:t>
            </a:r>
            <a:r>
              <a:rPr lang="zh-CN" altLang="en-US" sz="16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通过美芯晟专利的控制方式可提供高系统效率，</a:t>
            </a:r>
            <a:r>
              <a:rPr lang="en-US" altLang="zh-CN" sz="16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ɳ&gt;</a:t>
            </a:r>
            <a:r>
              <a:rPr lang="en-GB" altLang="en-US" sz="16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84</a:t>
            </a:r>
            <a:r>
              <a:rPr lang="en-GB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</a:p>
          <a:p>
            <a:pPr marL="742950" lvl="1" indent="-285750" eaLnBrk="0" hangingPunct="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Bleeding</a:t>
            </a: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电流可调节，具有非常优秀的兼容性</a:t>
            </a:r>
            <a:endParaRPr lang="en-GB" altLang="en-US" sz="1600" b="0" dirty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多路并联应用能实现更大功率应用</a:t>
            </a:r>
            <a:endParaRPr lang="en-GB" altLang="en-US" sz="1600" b="0" dirty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09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1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7781034A-94C1-4656-A03F-8D291BBC53B1}" type="slidenum">
              <a:rPr lang="zh-CN" altLang="en-US" smtClean="0">
                <a:solidFill>
                  <a:srgbClr val="2D5CE7">
                    <a:lumMod val="50000"/>
                  </a:srgbClr>
                </a:solidFill>
                <a:ea typeface="宋体" charset="-122"/>
              </a:rPr>
              <a:pPr>
                <a:buFont typeface="Arial" charset="0"/>
                <a:buNone/>
              </a:pPr>
              <a:t>26</a:t>
            </a:fld>
            <a:endParaRPr lang="zh-CN" altLang="en-US" smtClean="0">
              <a:solidFill>
                <a:srgbClr val="2D5CE7">
                  <a:lumMod val="50000"/>
                </a:srgbClr>
              </a:solidFill>
              <a:ea typeface="宋体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6978" y="1383487"/>
            <a:ext cx="401078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Blip>
                <a:blip r:embed="rId2"/>
              </a:buBlip>
              <a:defRPr/>
            </a:pP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简单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外围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2"/>
              </a:buBlip>
              <a:defRPr/>
            </a:pPr>
            <a:endParaRPr lang="en-US" altLang="zh-CN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2"/>
              </a:buBlip>
              <a:defRPr/>
            </a:pPr>
            <a:endParaRPr lang="en-US" altLang="zh-CN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2"/>
              </a:buBlip>
              <a:defRPr/>
            </a:pP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封装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2"/>
              </a:buBlip>
              <a:defRPr/>
            </a:pP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2"/>
              </a:buBlip>
              <a:defRPr/>
            </a:pP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优秀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的性能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2"/>
              </a:buBlip>
              <a:defRPr/>
            </a:pPr>
            <a:endParaRPr lang="en-US" altLang="zh-CN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2"/>
              </a:buBlip>
              <a:defRPr/>
            </a:pPr>
            <a:endParaRPr lang="en-US" altLang="zh-CN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2"/>
              </a:buBlip>
              <a:defRPr/>
            </a:pPr>
            <a:endParaRPr lang="en-US" altLang="zh-CN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2"/>
              </a:buBlip>
              <a:defRPr/>
            </a:pPr>
            <a:endParaRPr lang="en-US" altLang="zh-CN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2"/>
              </a:buBlip>
              <a:defRPr/>
            </a:pPr>
            <a:endParaRPr lang="en-US" altLang="zh-CN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0220" y="1990280"/>
            <a:ext cx="4103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600" b="0" dirty="0" smtClean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外围简单，只需</a:t>
            </a:r>
            <a:r>
              <a:rPr lang="en-US" altLang="zh-CN" sz="1600" b="0" dirty="0" err="1" smtClean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Rset</a:t>
            </a:r>
            <a:r>
              <a:rPr lang="zh-CN" altLang="en-US" sz="1600" b="0" dirty="0" smtClean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电阻来设置</a:t>
            </a:r>
            <a:r>
              <a:rPr lang="en-US" altLang="zh-CN" sz="1600" b="0" dirty="0" smtClean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600" b="0" dirty="0" smtClean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</a:t>
            </a:r>
            <a:endParaRPr lang="en-US" altLang="zh-CN" sz="1600" b="0" dirty="0">
              <a:solidFill>
                <a:srgbClr val="0000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40220" y="3053052"/>
            <a:ext cx="4103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altLang="zh-CN" sz="1600" b="0" dirty="0" smtClean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SOT89-3 </a:t>
            </a:r>
            <a:r>
              <a:rPr lang="en-US" altLang="zh-CN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en-US" altLang="zh-CN" sz="1600" b="0" dirty="0" smtClean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TO252-3/ ESOP-8</a:t>
            </a:r>
            <a:endParaRPr lang="en-US" altLang="zh-CN" sz="1600" b="0" dirty="0">
              <a:solidFill>
                <a:srgbClr val="0000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54148" y="3990814"/>
            <a:ext cx="4881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6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线性调整率好</a:t>
            </a:r>
          </a:p>
          <a:p>
            <a:pPr marL="214313" indent="-214313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</a:t>
            </a:r>
            <a:r>
              <a:rPr lang="zh-CN" altLang="en-US" sz="16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温度过温调节功能，实现恒功率</a:t>
            </a:r>
          </a:p>
          <a:p>
            <a:pPr marL="214313" indent="-214313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无任何保护及吸收器件情况下可以轻松通过</a:t>
            </a:r>
            <a:r>
              <a:rPr lang="en-US" altLang="zh-CN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500V</a:t>
            </a: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雷击浪涌。</a:t>
            </a:r>
            <a:endParaRPr lang="en-US" altLang="zh-CN" sz="1600" b="0" dirty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313" indent="-214313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r>
              <a:rPr lang="en-US" altLang="zh-CN" sz="16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EMI</a:t>
            </a:r>
            <a:r>
              <a:rPr lang="zh-CN" altLang="en-US" sz="16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1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71438"/>
            <a:ext cx="811222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MT7606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高压单段线性恒流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驱动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3952" y="2132856"/>
            <a:ext cx="5447665" cy="270120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91344" y="708143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主要特点</a:t>
            </a:r>
            <a:endParaRPr lang="en-US" altLang="zh-CN" sz="24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756694" y="70807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典型应用电路</a:t>
            </a:r>
            <a:endParaRPr lang="en-US" altLang="zh-CN" sz="24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38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"/>
          <p:cNvGrpSpPr>
            <a:grpSpLocks/>
          </p:cNvGrpSpPr>
          <p:nvPr/>
        </p:nvGrpSpPr>
        <p:grpSpPr bwMode="auto">
          <a:xfrm>
            <a:off x="0" y="764704"/>
            <a:ext cx="12192000" cy="6093296"/>
            <a:chOff x="0" y="0"/>
            <a:chExt cx="7361368" cy="4091330"/>
          </a:xfrm>
        </p:grpSpPr>
        <p:sp>
          <p:nvSpPr>
            <p:cNvPr id="264" name="Freeform 39"/>
            <p:cNvSpPr>
              <a:spLocks noChangeArrowheads="1"/>
            </p:cNvSpPr>
            <p:nvPr/>
          </p:nvSpPr>
          <p:spPr bwMode="auto">
            <a:xfrm>
              <a:off x="3073978" y="1063889"/>
              <a:ext cx="103365" cy="121384"/>
            </a:xfrm>
            <a:custGeom>
              <a:avLst/>
              <a:gdLst>
                <a:gd name="T0" fmla="*/ 0 w 46"/>
                <a:gd name="T1" fmla="*/ 2147483647 h 34"/>
                <a:gd name="T2" fmla="*/ 2147483647 w 46"/>
                <a:gd name="T3" fmla="*/ 2147483647 h 34"/>
                <a:gd name="T4" fmla="*/ 2147483647 w 46"/>
                <a:gd name="T5" fmla="*/ 2147483647 h 34"/>
                <a:gd name="T6" fmla="*/ 2147483647 w 46"/>
                <a:gd name="T7" fmla="*/ 2147483647 h 34"/>
                <a:gd name="T8" fmla="*/ 2147483647 w 46"/>
                <a:gd name="T9" fmla="*/ 0 h 34"/>
                <a:gd name="T10" fmla="*/ 2147483647 w 46"/>
                <a:gd name="T11" fmla="*/ 0 h 34"/>
                <a:gd name="T12" fmla="*/ 2147483647 w 46"/>
                <a:gd name="T13" fmla="*/ 2147483647 h 34"/>
                <a:gd name="T14" fmla="*/ 0 w 46"/>
                <a:gd name="T15" fmla="*/ 2147483647 h 34"/>
                <a:gd name="T16" fmla="*/ 0 w 46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4"/>
                <a:gd name="T29" fmla="*/ 46 w 46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4">
                  <a:moveTo>
                    <a:pt x="0" y="34"/>
                  </a:moveTo>
                  <a:lnTo>
                    <a:pt x="32" y="28"/>
                  </a:lnTo>
                  <a:lnTo>
                    <a:pt x="46" y="24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8" y="6"/>
                  </a:lnTo>
                  <a:lnTo>
                    <a:pt x="0" y="12"/>
                  </a:lnTo>
                  <a:lnTo>
                    <a:pt x="0" y="34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5" name="Freeform 40"/>
            <p:cNvSpPr>
              <a:spLocks noChangeArrowheads="1"/>
            </p:cNvSpPr>
            <p:nvPr/>
          </p:nvSpPr>
          <p:spPr bwMode="auto">
            <a:xfrm>
              <a:off x="6390638" y="2434806"/>
              <a:ext cx="543789" cy="264187"/>
            </a:xfrm>
            <a:custGeom>
              <a:avLst/>
              <a:gdLst>
                <a:gd name="T0" fmla="*/ 2147483647 w 242"/>
                <a:gd name="T1" fmla="*/ 2147483647 h 74"/>
                <a:gd name="T2" fmla="*/ 2147483647 w 242"/>
                <a:gd name="T3" fmla="*/ 2147483647 h 74"/>
                <a:gd name="T4" fmla="*/ 2147483647 w 242"/>
                <a:gd name="T5" fmla="*/ 2147483647 h 74"/>
                <a:gd name="T6" fmla="*/ 2147483647 w 242"/>
                <a:gd name="T7" fmla="*/ 2147483647 h 74"/>
                <a:gd name="T8" fmla="*/ 2147483647 w 242"/>
                <a:gd name="T9" fmla="*/ 2147483647 h 74"/>
                <a:gd name="T10" fmla="*/ 2147483647 w 242"/>
                <a:gd name="T11" fmla="*/ 2147483647 h 74"/>
                <a:gd name="T12" fmla="*/ 2147483647 w 242"/>
                <a:gd name="T13" fmla="*/ 2147483647 h 74"/>
                <a:gd name="T14" fmla="*/ 2147483647 w 242"/>
                <a:gd name="T15" fmla="*/ 2147483647 h 74"/>
                <a:gd name="T16" fmla="*/ 2147483647 w 242"/>
                <a:gd name="T17" fmla="*/ 2147483647 h 74"/>
                <a:gd name="T18" fmla="*/ 2147483647 w 242"/>
                <a:gd name="T19" fmla="*/ 0 h 74"/>
                <a:gd name="T20" fmla="*/ 0 w 242"/>
                <a:gd name="T21" fmla="*/ 2147483647 h 74"/>
                <a:gd name="T22" fmla="*/ 2147483647 w 242"/>
                <a:gd name="T23" fmla="*/ 2147483647 h 74"/>
                <a:gd name="T24" fmla="*/ 2147483647 w 242"/>
                <a:gd name="T25" fmla="*/ 2147483647 h 74"/>
                <a:gd name="T26" fmla="*/ 2147483647 w 242"/>
                <a:gd name="T27" fmla="*/ 2147483647 h 74"/>
                <a:gd name="T28" fmla="*/ 2147483647 w 242"/>
                <a:gd name="T29" fmla="*/ 2147483647 h 74"/>
                <a:gd name="T30" fmla="*/ 2147483647 w 242"/>
                <a:gd name="T31" fmla="*/ 2147483647 h 74"/>
                <a:gd name="T32" fmla="*/ 2147483647 w 242"/>
                <a:gd name="T33" fmla="*/ 2147483647 h 74"/>
                <a:gd name="T34" fmla="*/ 2147483647 w 242"/>
                <a:gd name="T35" fmla="*/ 2147483647 h 74"/>
                <a:gd name="T36" fmla="*/ 2147483647 w 242"/>
                <a:gd name="T37" fmla="*/ 2147483647 h 74"/>
                <a:gd name="T38" fmla="*/ 2147483647 w 242"/>
                <a:gd name="T39" fmla="*/ 2147483647 h 74"/>
                <a:gd name="T40" fmla="*/ 2147483647 w 242"/>
                <a:gd name="T41" fmla="*/ 2147483647 h 74"/>
                <a:gd name="T42" fmla="*/ 2147483647 w 242"/>
                <a:gd name="T43" fmla="*/ 2147483647 h 74"/>
                <a:gd name="T44" fmla="*/ 2147483647 w 242"/>
                <a:gd name="T45" fmla="*/ 2147483647 h 74"/>
                <a:gd name="T46" fmla="*/ 2147483647 w 242"/>
                <a:gd name="T47" fmla="*/ 2147483647 h 74"/>
                <a:gd name="T48" fmla="*/ 2147483647 w 242"/>
                <a:gd name="T49" fmla="*/ 2147483647 h 74"/>
                <a:gd name="T50" fmla="*/ 2147483647 w 242"/>
                <a:gd name="T51" fmla="*/ 2147483647 h 74"/>
                <a:gd name="T52" fmla="*/ 2147483647 w 242"/>
                <a:gd name="T53" fmla="*/ 2147483647 h 74"/>
                <a:gd name="T54" fmla="*/ 2147483647 w 242"/>
                <a:gd name="T55" fmla="*/ 2147483647 h 74"/>
                <a:gd name="T56" fmla="*/ 2147483647 w 242"/>
                <a:gd name="T57" fmla="*/ 2147483647 h 74"/>
                <a:gd name="T58" fmla="*/ 2147483647 w 242"/>
                <a:gd name="T59" fmla="*/ 2147483647 h 74"/>
                <a:gd name="T60" fmla="*/ 2147483647 w 242"/>
                <a:gd name="T61" fmla="*/ 2147483647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2"/>
                <a:gd name="T94" fmla="*/ 0 h 74"/>
                <a:gd name="T95" fmla="*/ 242 w 242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2" h="74">
                  <a:moveTo>
                    <a:pt x="196" y="34"/>
                  </a:moveTo>
                  <a:lnTo>
                    <a:pt x="182" y="28"/>
                  </a:lnTo>
                  <a:lnTo>
                    <a:pt x="158" y="22"/>
                  </a:lnTo>
                  <a:lnTo>
                    <a:pt x="136" y="18"/>
                  </a:lnTo>
                  <a:lnTo>
                    <a:pt x="90" y="18"/>
                  </a:lnTo>
                  <a:lnTo>
                    <a:pt x="76" y="12"/>
                  </a:lnTo>
                  <a:lnTo>
                    <a:pt x="60" y="18"/>
                  </a:lnTo>
                  <a:lnTo>
                    <a:pt x="52" y="18"/>
                  </a:lnTo>
                  <a:lnTo>
                    <a:pt x="30" y="12"/>
                  </a:lnTo>
                  <a:lnTo>
                    <a:pt x="22" y="0"/>
                  </a:lnTo>
                  <a:lnTo>
                    <a:pt x="0" y="6"/>
                  </a:lnTo>
                  <a:lnTo>
                    <a:pt x="14" y="12"/>
                  </a:lnTo>
                  <a:lnTo>
                    <a:pt x="30" y="22"/>
                  </a:lnTo>
                  <a:lnTo>
                    <a:pt x="52" y="34"/>
                  </a:lnTo>
                  <a:lnTo>
                    <a:pt x="82" y="34"/>
                  </a:lnTo>
                  <a:lnTo>
                    <a:pt x="82" y="46"/>
                  </a:lnTo>
                  <a:lnTo>
                    <a:pt x="106" y="52"/>
                  </a:lnTo>
                  <a:lnTo>
                    <a:pt x="128" y="58"/>
                  </a:lnTo>
                  <a:lnTo>
                    <a:pt x="158" y="58"/>
                  </a:lnTo>
                  <a:lnTo>
                    <a:pt x="166" y="46"/>
                  </a:lnTo>
                  <a:lnTo>
                    <a:pt x="188" y="52"/>
                  </a:lnTo>
                  <a:lnTo>
                    <a:pt x="204" y="58"/>
                  </a:lnTo>
                  <a:lnTo>
                    <a:pt x="196" y="68"/>
                  </a:lnTo>
                  <a:lnTo>
                    <a:pt x="196" y="74"/>
                  </a:lnTo>
                  <a:lnTo>
                    <a:pt x="212" y="64"/>
                  </a:lnTo>
                  <a:lnTo>
                    <a:pt x="228" y="74"/>
                  </a:lnTo>
                  <a:lnTo>
                    <a:pt x="242" y="64"/>
                  </a:lnTo>
                  <a:lnTo>
                    <a:pt x="212" y="58"/>
                  </a:lnTo>
                  <a:lnTo>
                    <a:pt x="204" y="46"/>
                  </a:lnTo>
                  <a:lnTo>
                    <a:pt x="212" y="34"/>
                  </a:lnTo>
                  <a:lnTo>
                    <a:pt x="196" y="34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" name="Freeform 41"/>
            <p:cNvSpPr>
              <a:spLocks noChangeArrowheads="1"/>
            </p:cNvSpPr>
            <p:nvPr/>
          </p:nvSpPr>
          <p:spPr bwMode="auto">
            <a:xfrm>
              <a:off x="2921178" y="1570842"/>
              <a:ext cx="1586425" cy="1827890"/>
            </a:xfrm>
            <a:custGeom>
              <a:avLst/>
              <a:gdLst>
                <a:gd name="T0" fmla="*/ 2147483647 w 706"/>
                <a:gd name="T1" fmla="*/ 2147483647 h 512"/>
                <a:gd name="T2" fmla="*/ 2147483647 w 706"/>
                <a:gd name="T3" fmla="*/ 2147483647 h 512"/>
                <a:gd name="T4" fmla="*/ 2147483647 w 706"/>
                <a:gd name="T5" fmla="*/ 2147483647 h 512"/>
                <a:gd name="T6" fmla="*/ 2147483647 w 706"/>
                <a:gd name="T7" fmla="*/ 2147483647 h 512"/>
                <a:gd name="T8" fmla="*/ 2147483647 w 706"/>
                <a:gd name="T9" fmla="*/ 2147483647 h 512"/>
                <a:gd name="T10" fmla="*/ 2147483647 w 706"/>
                <a:gd name="T11" fmla="*/ 0 h 512"/>
                <a:gd name="T12" fmla="*/ 2147483647 w 706"/>
                <a:gd name="T13" fmla="*/ 2147483647 h 512"/>
                <a:gd name="T14" fmla="*/ 2147483647 w 706"/>
                <a:gd name="T15" fmla="*/ 2147483647 h 512"/>
                <a:gd name="T16" fmla="*/ 2147483647 w 706"/>
                <a:gd name="T17" fmla="*/ 2147483647 h 512"/>
                <a:gd name="T18" fmla="*/ 2147483647 w 706"/>
                <a:gd name="T19" fmla="*/ 2147483647 h 512"/>
                <a:gd name="T20" fmla="*/ 2147483647 w 706"/>
                <a:gd name="T21" fmla="*/ 2147483647 h 512"/>
                <a:gd name="T22" fmla="*/ 2147483647 w 706"/>
                <a:gd name="T23" fmla="*/ 2147483647 h 512"/>
                <a:gd name="T24" fmla="*/ 2147483647 w 706"/>
                <a:gd name="T25" fmla="*/ 2147483647 h 512"/>
                <a:gd name="T26" fmla="*/ 0 w 706"/>
                <a:gd name="T27" fmla="*/ 2147483647 h 512"/>
                <a:gd name="T28" fmla="*/ 2147483647 w 706"/>
                <a:gd name="T29" fmla="*/ 2147483647 h 512"/>
                <a:gd name="T30" fmla="*/ 2147483647 w 706"/>
                <a:gd name="T31" fmla="*/ 2147483647 h 512"/>
                <a:gd name="T32" fmla="*/ 2147483647 w 706"/>
                <a:gd name="T33" fmla="*/ 2147483647 h 512"/>
                <a:gd name="T34" fmla="*/ 2147483647 w 706"/>
                <a:gd name="T35" fmla="*/ 2147483647 h 512"/>
                <a:gd name="T36" fmla="*/ 2147483647 w 706"/>
                <a:gd name="T37" fmla="*/ 2147483647 h 512"/>
                <a:gd name="T38" fmla="*/ 2147483647 w 706"/>
                <a:gd name="T39" fmla="*/ 2147483647 h 512"/>
                <a:gd name="T40" fmla="*/ 2147483647 w 706"/>
                <a:gd name="T41" fmla="*/ 2147483647 h 512"/>
                <a:gd name="T42" fmla="*/ 2147483647 w 706"/>
                <a:gd name="T43" fmla="*/ 2147483647 h 512"/>
                <a:gd name="T44" fmla="*/ 2147483647 w 706"/>
                <a:gd name="T45" fmla="*/ 2147483647 h 512"/>
                <a:gd name="T46" fmla="*/ 2147483647 w 706"/>
                <a:gd name="T47" fmla="*/ 2147483647 h 512"/>
                <a:gd name="T48" fmla="*/ 2147483647 w 706"/>
                <a:gd name="T49" fmla="*/ 2147483647 h 512"/>
                <a:gd name="T50" fmla="*/ 2147483647 w 706"/>
                <a:gd name="T51" fmla="*/ 2147483647 h 512"/>
                <a:gd name="T52" fmla="*/ 2147483647 w 706"/>
                <a:gd name="T53" fmla="*/ 2147483647 h 512"/>
                <a:gd name="T54" fmla="*/ 2147483647 w 706"/>
                <a:gd name="T55" fmla="*/ 2147483647 h 512"/>
                <a:gd name="T56" fmla="*/ 2147483647 w 706"/>
                <a:gd name="T57" fmla="*/ 2147483647 h 512"/>
                <a:gd name="T58" fmla="*/ 2147483647 w 706"/>
                <a:gd name="T59" fmla="*/ 2147483647 h 512"/>
                <a:gd name="T60" fmla="*/ 2147483647 w 706"/>
                <a:gd name="T61" fmla="*/ 2147483647 h 512"/>
                <a:gd name="T62" fmla="*/ 2147483647 w 706"/>
                <a:gd name="T63" fmla="*/ 2147483647 h 512"/>
                <a:gd name="T64" fmla="*/ 2147483647 w 706"/>
                <a:gd name="T65" fmla="*/ 2147483647 h 512"/>
                <a:gd name="T66" fmla="*/ 2147483647 w 706"/>
                <a:gd name="T67" fmla="*/ 2147483647 h 512"/>
                <a:gd name="T68" fmla="*/ 2147483647 w 706"/>
                <a:gd name="T69" fmla="*/ 2147483647 h 512"/>
                <a:gd name="T70" fmla="*/ 2147483647 w 706"/>
                <a:gd name="T71" fmla="*/ 2147483647 h 512"/>
                <a:gd name="T72" fmla="*/ 2147483647 w 706"/>
                <a:gd name="T73" fmla="*/ 2147483647 h 512"/>
                <a:gd name="T74" fmla="*/ 2147483647 w 706"/>
                <a:gd name="T75" fmla="*/ 2147483647 h 512"/>
                <a:gd name="T76" fmla="*/ 2147483647 w 706"/>
                <a:gd name="T77" fmla="*/ 2147483647 h 512"/>
                <a:gd name="T78" fmla="*/ 2147483647 w 706"/>
                <a:gd name="T79" fmla="*/ 2147483647 h 512"/>
                <a:gd name="T80" fmla="*/ 2147483647 w 706"/>
                <a:gd name="T81" fmla="*/ 2147483647 h 512"/>
                <a:gd name="T82" fmla="*/ 2147483647 w 706"/>
                <a:gd name="T83" fmla="*/ 2147483647 h 512"/>
                <a:gd name="T84" fmla="*/ 2147483647 w 706"/>
                <a:gd name="T85" fmla="*/ 2147483647 h 512"/>
                <a:gd name="T86" fmla="*/ 2147483647 w 706"/>
                <a:gd name="T87" fmla="*/ 2147483647 h 512"/>
                <a:gd name="T88" fmla="*/ 2147483647 w 706"/>
                <a:gd name="T89" fmla="*/ 2147483647 h 512"/>
                <a:gd name="T90" fmla="*/ 2147483647 w 706"/>
                <a:gd name="T91" fmla="*/ 2147483647 h 512"/>
                <a:gd name="T92" fmla="*/ 2147483647 w 706"/>
                <a:gd name="T93" fmla="*/ 2147483647 h 512"/>
                <a:gd name="T94" fmla="*/ 2147483647 w 706"/>
                <a:gd name="T95" fmla="*/ 2147483647 h 512"/>
                <a:gd name="T96" fmla="*/ 2147483647 w 706"/>
                <a:gd name="T97" fmla="*/ 2147483647 h 512"/>
                <a:gd name="T98" fmla="*/ 2147483647 w 706"/>
                <a:gd name="T99" fmla="*/ 2147483647 h 5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6"/>
                <a:gd name="T151" fmla="*/ 0 h 512"/>
                <a:gd name="T152" fmla="*/ 706 w 706"/>
                <a:gd name="T153" fmla="*/ 512 h 5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6" h="512">
                  <a:moveTo>
                    <a:pt x="490" y="50"/>
                  </a:moveTo>
                  <a:lnTo>
                    <a:pt x="458" y="40"/>
                  </a:lnTo>
                  <a:lnTo>
                    <a:pt x="434" y="40"/>
                  </a:lnTo>
                  <a:lnTo>
                    <a:pt x="422" y="38"/>
                  </a:lnTo>
                  <a:lnTo>
                    <a:pt x="402" y="38"/>
                  </a:lnTo>
                  <a:lnTo>
                    <a:pt x="388" y="30"/>
                  </a:lnTo>
                  <a:lnTo>
                    <a:pt x="372" y="58"/>
                  </a:lnTo>
                  <a:lnTo>
                    <a:pt x="336" y="42"/>
                  </a:lnTo>
                  <a:lnTo>
                    <a:pt x="308" y="30"/>
                  </a:lnTo>
                  <a:lnTo>
                    <a:pt x="260" y="30"/>
                  </a:lnTo>
                  <a:lnTo>
                    <a:pt x="280" y="2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44" y="8"/>
                  </a:lnTo>
                  <a:lnTo>
                    <a:pt x="198" y="8"/>
                  </a:lnTo>
                  <a:lnTo>
                    <a:pt x="174" y="18"/>
                  </a:lnTo>
                  <a:lnTo>
                    <a:pt x="118" y="18"/>
                  </a:lnTo>
                  <a:lnTo>
                    <a:pt x="118" y="36"/>
                  </a:lnTo>
                  <a:lnTo>
                    <a:pt x="98" y="36"/>
                  </a:lnTo>
                  <a:lnTo>
                    <a:pt x="84" y="46"/>
                  </a:lnTo>
                  <a:lnTo>
                    <a:pt x="84" y="64"/>
                  </a:lnTo>
                  <a:lnTo>
                    <a:pt x="68" y="70"/>
                  </a:lnTo>
                  <a:lnTo>
                    <a:pt x="46" y="82"/>
                  </a:lnTo>
                  <a:lnTo>
                    <a:pt x="22" y="104"/>
                  </a:lnTo>
                  <a:lnTo>
                    <a:pt x="16" y="128"/>
                  </a:lnTo>
                  <a:lnTo>
                    <a:pt x="22" y="144"/>
                  </a:lnTo>
                  <a:lnTo>
                    <a:pt x="22" y="162"/>
                  </a:lnTo>
                  <a:lnTo>
                    <a:pt x="0" y="168"/>
                  </a:lnTo>
                  <a:lnTo>
                    <a:pt x="22" y="178"/>
                  </a:lnTo>
                  <a:lnTo>
                    <a:pt x="22" y="190"/>
                  </a:lnTo>
                  <a:lnTo>
                    <a:pt x="46" y="196"/>
                  </a:lnTo>
                  <a:lnTo>
                    <a:pt x="54" y="214"/>
                  </a:lnTo>
                  <a:lnTo>
                    <a:pt x="68" y="218"/>
                  </a:lnTo>
                  <a:lnTo>
                    <a:pt x="84" y="230"/>
                  </a:lnTo>
                  <a:lnTo>
                    <a:pt x="100" y="236"/>
                  </a:lnTo>
                  <a:lnTo>
                    <a:pt x="146" y="236"/>
                  </a:lnTo>
                  <a:lnTo>
                    <a:pt x="188" y="230"/>
                  </a:lnTo>
                  <a:lnTo>
                    <a:pt x="214" y="224"/>
                  </a:lnTo>
                  <a:lnTo>
                    <a:pt x="236" y="224"/>
                  </a:lnTo>
                  <a:lnTo>
                    <a:pt x="236" y="236"/>
                  </a:lnTo>
                  <a:lnTo>
                    <a:pt x="282" y="236"/>
                  </a:lnTo>
                  <a:lnTo>
                    <a:pt x="288" y="248"/>
                  </a:lnTo>
                  <a:lnTo>
                    <a:pt x="282" y="264"/>
                  </a:lnTo>
                  <a:lnTo>
                    <a:pt x="288" y="282"/>
                  </a:lnTo>
                  <a:lnTo>
                    <a:pt x="304" y="288"/>
                  </a:lnTo>
                  <a:lnTo>
                    <a:pt x="320" y="294"/>
                  </a:lnTo>
                  <a:lnTo>
                    <a:pt x="320" y="328"/>
                  </a:lnTo>
                  <a:lnTo>
                    <a:pt x="334" y="344"/>
                  </a:lnTo>
                  <a:lnTo>
                    <a:pt x="328" y="362"/>
                  </a:lnTo>
                  <a:lnTo>
                    <a:pt x="328" y="374"/>
                  </a:lnTo>
                  <a:lnTo>
                    <a:pt x="320" y="392"/>
                  </a:lnTo>
                  <a:lnTo>
                    <a:pt x="328" y="402"/>
                  </a:lnTo>
                  <a:lnTo>
                    <a:pt x="350" y="420"/>
                  </a:lnTo>
                  <a:lnTo>
                    <a:pt x="342" y="430"/>
                  </a:lnTo>
                  <a:lnTo>
                    <a:pt x="358" y="436"/>
                  </a:lnTo>
                  <a:lnTo>
                    <a:pt x="358" y="448"/>
                  </a:lnTo>
                  <a:lnTo>
                    <a:pt x="366" y="460"/>
                  </a:lnTo>
                  <a:lnTo>
                    <a:pt x="372" y="478"/>
                  </a:lnTo>
                  <a:lnTo>
                    <a:pt x="388" y="494"/>
                  </a:lnTo>
                  <a:lnTo>
                    <a:pt x="388" y="506"/>
                  </a:lnTo>
                  <a:lnTo>
                    <a:pt x="410" y="512"/>
                  </a:lnTo>
                  <a:lnTo>
                    <a:pt x="464" y="512"/>
                  </a:lnTo>
                  <a:lnTo>
                    <a:pt x="494" y="500"/>
                  </a:lnTo>
                  <a:lnTo>
                    <a:pt x="510" y="482"/>
                  </a:lnTo>
                  <a:lnTo>
                    <a:pt x="524" y="466"/>
                  </a:lnTo>
                  <a:lnTo>
                    <a:pt x="532" y="454"/>
                  </a:lnTo>
                  <a:lnTo>
                    <a:pt x="540" y="442"/>
                  </a:lnTo>
                  <a:lnTo>
                    <a:pt x="556" y="426"/>
                  </a:lnTo>
                  <a:lnTo>
                    <a:pt x="556" y="408"/>
                  </a:lnTo>
                  <a:lnTo>
                    <a:pt x="570" y="392"/>
                  </a:lnTo>
                  <a:lnTo>
                    <a:pt x="586" y="386"/>
                  </a:lnTo>
                  <a:lnTo>
                    <a:pt x="600" y="374"/>
                  </a:lnTo>
                  <a:lnTo>
                    <a:pt x="616" y="362"/>
                  </a:lnTo>
                  <a:lnTo>
                    <a:pt x="600" y="340"/>
                  </a:lnTo>
                  <a:lnTo>
                    <a:pt x="592" y="322"/>
                  </a:lnTo>
                  <a:lnTo>
                    <a:pt x="592" y="300"/>
                  </a:lnTo>
                  <a:lnTo>
                    <a:pt x="600" y="282"/>
                  </a:lnTo>
                  <a:lnTo>
                    <a:pt x="624" y="260"/>
                  </a:lnTo>
                  <a:lnTo>
                    <a:pt x="646" y="248"/>
                  </a:lnTo>
                  <a:lnTo>
                    <a:pt x="670" y="230"/>
                  </a:lnTo>
                  <a:lnTo>
                    <a:pt x="684" y="214"/>
                  </a:lnTo>
                  <a:lnTo>
                    <a:pt x="698" y="196"/>
                  </a:lnTo>
                  <a:lnTo>
                    <a:pt x="706" y="178"/>
                  </a:lnTo>
                  <a:lnTo>
                    <a:pt x="692" y="178"/>
                  </a:lnTo>
                  <a:lnTo>
                    <a:pt x="662" y="184"/>
                  </a:lnTo>
                  <a:lnTo>
                    <a:pt x="638" y="196"/>
                  </a:lnTo>
                  <a:lnTo>
                    <a:pt x="624" y="190"/>
                  </a:lnTo>
                  <a:lnTo>
                    <a:pt x="616" y="172"/>
                  </a:lnTo>
                  <a:lnTo>
                    <a:pt x="600" y="168"/>
                  </a:lnTo>
                  <a:lnTo>
                    <a:pt x="592" y="156"/>
                  </a:lnTo>
                  <a:lnTo>
                    <a:pt x="578" y="140"/>
                  </a:lnTo>
                  <a:lnTo>
                    <a:pt x="562" y="128"/>
                  </a:lnTo>
                  <a:lnTo>
                    <a:pt x="548" y="116"/>
                  </a:lnTo>
                  <a:lnTo>
                    <a:pt x="532" y="110"/>
                  </a:lnTo>
                  <a:lnTo>
                    <a:pt x="532" y="98"/>
                  </a:lnTo>
                  <a:lnTo>
                    <a:pt x="524" y="82"/>
                  </a:lnTo>
                  <a:lnTo>
                    <a:pt x="510" y="64"/>
                  </a:lnTo>
                  <a:lnTo>
                    <a:pt x="502" y="54"/>
                  </a:lnTo>
                  <a:lnTo>
                    <a:pt x="494" y="46"/>
                  </a:lnTo>
                  <a:lnTo>
                    <a:pt x="490" y="5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7" name="Freeform 42"/>
            <p:cNvSpPr>
              <a:spLocks noChangeArrowheads="1"/>
            </p:cNvSpPr>
            <p:nvPr/>
          </p:nvSpPr>
          <p:spPr bwMode="auto">
            <a:xfrm>
              <a:off x="6013132" y="2641872"/>
              <a:ext cx="67413" cy="21421"/>
            </a:xfrm>
            <a:custGeom>
              <a:avLst/>
              <a:gdLst>
                <a:gd name="T0" fmla="*/ 2147483647 w 30"/>
                <a:gd name="T1" fmla="*/ 0 h 6"/>
                <a:gd name="T2" fmla="*/ 0 w 30"/>
                <a:gd name="T3" fmla="*/ 2147483647 h 6"/>
                <a:gd name="T4" fmla="*/ 2147483647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6"/>
                <a:gd name="T14" fmla="*/ 30 w 3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6">
                  <a:moveTo>
                    <a:pt x="30" y="0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3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8" name="Freeform 43"/>
            <p:cNvSpPr>
              <a:spLocks noChangeArrowheads="1"/>
            </p:cNvSpPr>
            <p:nvPr/>
          </p:nvSpPr>
          <p:spPr bwMode="auto">
            <a:xfrm>
              <a:off x="5518779" y="2249161"/>
              <a:ext cx="238188" cy="371290"/>
            </a:xfrm>
            <a:custGeom>
              <a:avLst/>
              <a:gdLst>
                <a:gd name="T0" fmla="*/ 2147483647 w 106"/>
                <a:gd name="T1" fmla="*/ 2147483647 h 104"/>
                <a:gd name="T2" fmla="*/ 2147483647 w 106"/>
                <a:gd name="T3" fmla="*/ 2147483647 h 104"/>
                <a:gd name="T4" fmla="*/ 2147483647 w 106"/>
                <a:gd name="T5" fmla="*/ 2147483647 h 104"/>
                <a:gd name="T6" fmla="*/ 0 w 106"/>
                <a:gd name="T7" fmla="*/ 2147483647 h 104"/>
                <a:gd name="T8" fmla="*/ 2147483647 w 106"/>
                <a:gd name="T9" fmla="*/ 2147483647 h 104"/>
                <a:gd name="T10" fmla="*/ 2147483647 w 106"/>
                <a:gd name="T11" fmla="*/ 2147483647 h 104"/>
                <a:gd name="T12" fmla="*/ 2147483647 w 106"/>
                <a:gd name="T13" fmla="*/ 2147483647 h 104"/>
                <a:gd name="T14" fmla="*/ 2147483647 w 106"/>
                <a:gd name="T15" fmla="*/ 2147483647 h 104"/>
                <a:gd name="T16" fmla="*/ 2147483647 w 106"/>
                <a:gd name="T17" fmla="*/ 2147483647 h 104"/>
                <a:gd name="T18" fmla="*/ 2147483647 w 106"/>
                <a:gd name="T19" fmla="*/ 2147483647 h 104"/>
                <a:gd name="T20" fmla="*/ 2147483647 w 106"/>
                <a:gd name="T21" fmla="*/ 2147483647 h 104"/>
                <a:gd name="T22" fmla="*/ 2147483647 w 106"/>
                <a:gd name="T23" fmla="*/ 2147483647 h 104"/>
                <a:gd name="T24" fmla="*/ 2147483647 w 106"/>
                <a:gd name="T25" fmla="*/ 2147483647 h 104"/>
                <a:gd name="T26" fmla="*/ 2147483647 w 106"/>
                <a:gd name="T27" fmla="*/ 2147483647 h 104"/>
                <a:gd name="T28" fmla="*/ 2147483647 w 106"/>
                <a:gd name="T29" fmla="*/ 2147483647 h 104"/>
                <a:gd name="T30" fmla="*/ 2147483647 w 106"/>
                <a:gd name="T31" fmla="*/ 2147483647 h 104"/>
                <a:gd name="T32" fmla="*/ 2147483647 w 106"/>
                <a:gd name="T33" fmla="*/ 2147483647 h 104"/>
                <a:gd name="T34" fmla="*/ 2147483647 w 106"/>
                <a:gd name="T35" fmla="*/ 2147483647 h 104"/>
                <a:gd name="T36" fmla="*/ 2147483647 w 106"/>
                <a:gd name="T37" fmla="*/ 2147483647 h 104"/>
                <a:gd name="T38" fmla="*/ 2147483647 w 106"/>
                <a:gd name="T39" fmla="*/ 0 h 104"/>
                <a:gd name="T40" fmla="*/ 2147483647 w 106"/>
                <a:gd name="T41" fmla="*/ 2147483647 h 104"/>
                <a:gd name="T42" fmla="*/ 2147483647 w 10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104"/>
                <a:gd name="T68" fmla="*/ 106 w 10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104">
                  <a:moveTo>
                    <a:pt x="60" y="40"/>
                  </a:moveTo>
                  <a:lnTo>
                    <a:pt x="46" y="34"/>
                  </a:lnTo>
                  <a:lnTo>
                    <a:pt x="22" y="24"/>
                  </a:lnTo>
                  <a:lnTo>
                    <a:pt x="0" y="24"/>
                  </a:lnTo>
                  <a:lnTo>
                    <a:pt x="14" y="34"/>
                  </a:lnTo>
                  <a:lnTo>
                    <a:pt x="30" y="46"/>
                  </a:lnTo>
                  <a:lnTo>
                    <a:pt x="60" y="70"/>
                  </a:lnTo>
                  <a:lnTo>
                    <a:pt x="76" y="92"/>
                  </a:lnTo>
                  <a:lnTo>
                    <a:pt x="90" y="92"/>
                  </a:lnTo>
                  <a:lnTo>
                    <a:pt x="106" y="104"/>
                  </a:lnTo>
                  <a:lnTo>
                    <a:pt x="106" y="98"/>
                  </a:lnTo>
                  <a:lnTo>
                    <a:pt x="84" y="86"/>
                  </a:lnTo>
                  <a:lnTo>
                    <a:pt x="84" y="70"/>
                  </a:lnTo>
                  <a:lnTo>
                    <a:pt x="98" y="70"/>
                  </a:lnTo>
                  <a:lnTo>
                    <a:pt x="98" y="58"/>
                  </a:lnTo>
                  <a:lnTo>
                    <a:pt x="84" y="40"/>
                  </a:lnTo>
                  <a:lnTo>
                    <a:pt x="84" y="28"/>
                  </a:lnTo>
                  <a:lnTo>
                    <a:pt x="76" y="12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52" y="12"/>
                  </a:lnTo>
                  <a:lnTo>
                    <a:pt x="60" y="4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9" name="Freeform 44"/>
            <p:cNvSpPr>
              <a:spLocks noChangeArrowheads="1"/>
            </p:cNvSpPr>
            <p:nvPr/>
          </p:nvSpPr>
          <p:spPr bwMode="auto">
            <a:xfrm>
              <a:off x="5977179" y="1485160"/>
              <a:ext cx="53929" cy="28561"/>
            </a:xfrm>
            <a:custGeom>
              <a:avLst/>
              <a:gdLst>
                <a:gd name="T0" fmla="*/ 2147483647 w 24"/>
                <a:gd name="T1" fmla="*/ 2147483647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2147483647 h 8"/>
                <a:gd name="T8" fmla="*/ 2147483647 w 24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"/>
                <a:gd name="T17" fmla="*/ 24 w 2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">
                  <a:moveTo>
                    <a:pt x="24" y="2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16" y="2"/>
                  </a:lnTo>
                  <a:lnTo>
                    <a:pt x="24" y="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0" name="Freeform 45"/>
            <p:cNvSpPr>
              <a:spLocks noChangeArrowheads="1"/>
            </p:cNvSpPr>
            <p:nvPr/>
          </p:nvSpPr>
          <p:spPr bwMode="auto">
            <a:xfrm>
              <a:off x="5995155" y="1470880"/>
              <a:ext cx="35953" cy="14280"/>
            </a:xfrm>
            <a:custGeom>
              <a:avLst/>
              <a:gdLst>
                <a:gd name="T0" fmla="*/ 0 w 16"/>
                <a:gd name="T1" fmla="*/ 0 h 4"/>
                <a:gd name="T2" fmla="*/ 2147483647 w 16"/>
                <a:gd name="T3" fmla="*/ 2147483647 h 4"/>
                <a:gd name="T4" fmla="*/ 2147483647 w 16"/>
                <a:gd name="T5" fmla="*/ 0 h 4"/>
                <a:gd name="T6" fmla="*/ 0 w 1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4"/>
                <a:gd name="T14" fmla="*/ 16 w 1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4">
                  <a:moveTo>
                    <a:pt x="0" y="0"/>
                  </a:moveTo>
                  <a:lnTo>
                    <a:pt x="8" y="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1" name="Freeform 46"/>
            <p:cNvSpPr>
              <a:spLocks noChangeArrowheads="1"/>
            </p:cNvSpPr>
            <p:nvPr/>
          </p:nvSpPr>
          <p:spPr bwMode="auto">
            <a:xfrm>
              <a:off x="5756968" y="2599030"/>
              <a:ext cx="256164" cy="64262"/>
            </a:xfrm>
            <a:custGeom>
              <a:avLst/>
              <a:gdLst>
                <a:gd name="T0" fmla="*/ 2147483647 w 114"/>
                <a:gd name="T1" fmla="*/ 2147483647 h 18"/>
                <a:gd name="T2" fmla="*/ 2147483647 w 114"/>
                <a:gd name="T3" fmla="*/ 2147483647 h 18"/>
                <a:gd name="T4" fmla="*/ 2147483647 w 114"/>
                <a:gd name="T5" fmla="*/ 2147483647 h 18"/>
                <a:gd name="T6" fmla="*/ 2147483647 w 114"/>
                <a:gd name="T7" fmla="*/ 2147483647 h 18"/>
                <a:gd name="T8" fmla="*/ 2147483647 w 114"/>
                <a:gd name="T9" fmla="*/ 2147483647 h 18"/>
                <a:gd name="T10" fmla="*/ 2147483647 w 114"/>
                <a:gd name="T11" fmla="*/ 2147483647 h 18"/>
                <a:gd name="T12" fmla="*/ 2147483647 w 114"/>
                <a:gd name="T13" fmla="*/ 2147483647 h 18"/>
                <a:gd name="T14" fmla="*/ 2147483647 w 114"/>
                <a:gd name="T15" fmla="*/ 2147483647 h 18"/>
                <a:gd name="T16" fmla="*/ 2147483647 w 114"/>
                <a:gd name="T17" fmla="*/ 0 h 18"/>
                <a:gd name="T18" fmla="*/ 2147483647 w 114"/>
                <a:gd name="T19" fmla="*/ 0 h 18"/>
                <a:gd name="T20" fmla="*/ 0 w 114"/>
                <a:gd name="T21" fmla="*/ 2147483647 h 18"/>
                <a:gd name="T22" fmla="*/ 0 w 114"/>
                <a:gd name="T23" fmla="*/ 2147483647 h 18"/>
                <a:gd name="T24" fmla="*/ 2147483647 w 114"/>
                <a:gd name="T25" fmla="*/ 214748364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8"/>
                <a:gd name="T41" fmla="*/ 114 w 11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8">
                  <a:moveTo>
                    <a:pt x="16" y="12"/>
                  </a:moveTo>
                  <a:lnTo>
                    <a:pt x="8" y="6"/>
                  </a:lnTo>
                  <a:lnTo>
                    <a:pt x="24" y="6"/>
                  </a:lnTo>
                  <a:lnTo>
                    <a:pt x="60" y="18"/>
                  </a:lnTo>
                  <a:lnTo>
                    <a:pt x="114" y="18"/>
                  </a:lnTo>
                  <a:lnTo>
                    <a:pt x="84" y="12"/>
                  </a:lnTo>
                  <a:lnTo>
                    <a:pt x="98" y="12"/>
                  </a:lnTo>
                  <a:lnTo>
                    <a:pt x="68" y="6"/>
                  </a:lnTo>
                  <a:lnTo>
                    <a:pt x="46" y="0"/>
                  </a:lnTo>
                  <a:lnTo>
                    <a:pt x="1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6" y="1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2" name="Freeform 47"/>
            <p:cNvSpPr>
              <a:spLocks noChangeArrowheads="1"/>
            </p:cNvSpPr>
            <p:nvPr/>
          </p:nvSpPr>
          <p:spPr bwMode="auto">
            <a:xfrm>
              <a:off x="6628827" y="649757"/>
              <a:ext cx="435930" cy="699739"/>
            </a:xfrm>
            <a:custGeom>
              <a:avLst/>
              <a:gdLst>
                <a:gd name="T0" fmla="*/ 2147483647 w 194"/>
                <a:gd name="T1" fmla="*/ 2147483647 h 196"/>
                <a:gd name="T2" fmla="*/ 2147483647 w 194"/>
                <a:gd name="T3" fmla="*/ 2147483647 h 196"/>
                <a:gd name="T4" fmla="*/ 2147483647 w 194"/>
                <a:gd name="T5" fmla="*/ 2147483647 h 196"/>
                <a:gd name="T6" fmla="*/ 2147483647 w 194"/>
                <a:gd name="T7" fmla="*/ 2147483647 h 196"/>
                <a:gd name="T8" fmla="*/ 2147483647 w 194"/>
                <a:gd name="T9" fmla="*/ 2147483647 h 196"/>
                <a:gd name="T10" fmla="*/ 2147483647 w 194"/>
                <a:gd name="T11" fmla="*/ 2147483647 h 196"/>
                <a:gd name="T12" fmla="*/ 2147483647 w 194"/>
                <a:gd name="T13" fmla="*/ 2147483647 h 196"/>
                <a:gd name="T14" fmla="*/ 2147483647 w 194"/>
                <a:gd name="T15" fmla="*/ 2147483647 h 196"/>
                <a:gd name="T16" fmla="*/ 2147483647 w 194"/>
                <a:gd name="T17" fmla="*/ 2147483647 h 196"/>
                <a:gd name="T18" fmla="*/ 2147483647 w 194"/>
                <a:gd name="T19" fmla="*/ 2147483647 h 196"/>
                <a:gd name="T20" fmla="*/ 2147483647 w 194"/>
                <a:gd name="T21" fmla="*/ 2147483647 h 196"/>
                <a:gd name="T22" fmla="*/ 2147483647 w 194"/>
                <a:gd name="T23" fmla="*/ 2147483647 h 196"/>
                <a:gd name="T24" fmla="*/ 2147483647 w 194"/>
                <a:gd name="T25" fmla="*/ 2147483647 h 196"/>
                <a:gd name="T26" fmla="*/ 2147483647 w 194"/>
                <a:gd name="T27" fmla="*/ 2147483647 h 196"/>
                <a:gd name="T28" fmla="*/ 2147483647 w 194"/>
                <a:gd name="T29" fmla="*/ 2147483647 h 196"/>
                <a:gd name="T30" fmla="*/ 2147483647 w 194"/>
                <a:gd name="T31" fmla="*/ 2147483647 h 196"/>
                <a:gd name="T32" fmla="*/ 2147483647 w 194"/>
                <a:gd name="T33" fmla="*/ 2147483647 h 196"/>
                <a:gd name="T34" fmla="*/ 2147483647 w 194"/>
                <a:gd name="T35" fmla="*/ 2147483647 h 196"/>
                <a:gd name="T36" fmla="*/ 2147483647 w 194"/>
                <a:gd name="T37" fmla="*/ 2147483647 h 196"/>
                <a:gd name="T38" fmla="*/ 2147483647 w 194"/>
                <a:gd name="T39" fmla="*/ 2147483647 h 196"/>
                <a:gd name="T40" fmla="*/ 2147483647 w 194"/>
                <a:gd name="T41" fmla="*/ 2147483647 h 196"/>
                <a:gd name="T42" fmla="*/ 2147483647 w 194"/>
                <a:gd name="T43" fmla="*/ 2147483647 h 196"/>
                <a:gd name="T44" fmla="*/ 2147483647 w 194"/>
                <a:gd name="T45" fmla="*/ 2147483647 h 196"/>
                <a:gd name="T46" fmla="*/ 2147483647 w 194"/>
                <a:gd name="T47" fmla="*/ 2147483647 h 196"/>
                <a:gd name="T48" fmla="*/ 2147483647 w 194"/>
                <a:gd name="T49" fmla="*/ 2147483647 h 196"/>
                <a:gd name="T50" fmla="*/ 2147483647 w 194"/>
                <a:gd name="T51" fmla="*/ 2147483647 h 196"/>
                <a:gd name="T52" fmla="*/ 2147483647 w 194"/>
                <a:gd name="T53" fmla="*/ 2147483647 h 196"/>
                <a:gd name="T54" fmla="*/ 2147483647 w 194"/>
                <a:gd name="T55" fmla="*/ 2147483647 h 196"/>
                <a:gd name="T56" fmla="*/ 2147483647 w 194"/>
                <a:gd name="T57" fmla="*/ 2147483647 h 196"/>
                <a:gd name="T58" fmla="*/ 2147483647 w 194"/>
                <a:gd name="T59" fmla="*/ 2147483647 h 196"/>
                <a:gd name="T60" fmla="*/ 2147483647 w 194"/>
                <a:gd name="T61" fmla="*/ 2147483647 h 196"/>
                <a:gd name="T62" fmla="*/ 2147483647 w 194"/>
                <a:gd name="T63" fmla="*/ 2147483647 h 196"/>
                <a:gd name="T64" fmla="*/ 2147483647 w 194"/>
                <a:gd name="T65" fmla="*/ 2147483647 h 196"/>
                <a:gd name="T66" fmla="*/ 2147483647 w 194"/>
                <a:gd name="T67" fmla="*/ 2147483647 h 196"/>
                <a:gd name="T68" fmla="*/ 2147483647 w 194"/>
                <a:gd name="T69" fmla="*/ 2147483647 h 196"/>
                <a:gd name="T70" fmla="*/ 2147483647 w 194"/>
                <a:gd name="T71" fmla="*/ 2147483647 h 196"/>
                <a:gd name="T72" fmla="*/ 2147483647 w 194"/>
                <a:gd name="T73" fmla="*/ 2147483647 h 196"/>
                <a:gd name="T74" fmla="*/ 2147483647 w 194"/>
                <a:gd name="T75" fmla="*/ 2147483647 h 196"/>
                <a:gd name="T76" fmla="*/ 2147483647 w 194"/>
                <a:gd name="T77" fmla="*/ 2147483647 h 196"/>
                <a:gd name="T78" fmla="*/ 2147483647 w 194"/>
                <a:gd name="T79" fmla="*/ 2147483647 h 196"/>
                <a:gd name="T80" fmla="*/ 2147483647 w 194"/>
                <a:gd name="T81" fmla="*/ 2147483647 h 196"/>
                <a:gd name="T82" fmla="*/ 2147483647 w 194"/>
                <a:gd name="T83" fmla="*/ 2147483647 h 196"/>
                <a:gd name="T84" fmla="*/ 2147483647 w 194"/>
                <a:gd name="T85" fmla="*/ 0 h 196"/>
                <a:gd name="T86" fmla="*/ 2147483647 w 194"/>
                <a:gd name="T87" fmla="*/ 2147483647 h 196"/>
                <a:gd name="T88" fmla="*/ 2147483647 w 194"/>
                <a:gd name="T89" fmla="*/ 2147483647 h 196"/>
                <a:gd name="T90" fmla="*/ 2147483647 w 194"/>
                <a:gd name="T91" fmla="*/ 2147483647 h 196"/>
                <a:gd name="T92" fmla="*/ 2147483647 w 194"/>
                <a:gd name="T93" fmla="*/ 2147483647 h 196"/>
                <a:gd name="T94" fmla="*/ 0 w 194"/>
                <a:gd name="T95" fmla="*/ 2147483647 h 196"/>
                <a:gd name="T96" fmla="*/ 0 w 194"/>
                <a:gd name="T97" fmla="*/ 2147483647 h 196"/>
                <a:gd name="T98" fmla="*/ 2147483647 w 194"/>
                <a:gd name="T99" fmla="*/ 2147483647 h 196"/>
                <a:gd name="T100" fmla="*/ 2147483647 w 194"/>
                <a:gd name="T101" fmla="*/ 2147483647 h 196"/>
                <a:gd name="T102" fmla="*/ 2147483647 w 194"/>
                <a:gd name="T103" fmla="*/ 2147483647 h 196"/>
                <a:gd name="T104" fmla="*/ 2147483647 w 194"/>
                <a:gd name="T105" fmla="*/ 2147483647 h 196"/>
                <a:gd name="T106" fmla="*/ 2147483647 w 194"/>
                <a:gd name="T107" fmla="*/ 2147483647 h 196"/>
                <a:gd name="T108" fmla="*/ 2147483647 w 194"/>
                <a:gd name="T109" fmla="*/ 2147483647 h 1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4"/>
                <a:gd name="T166" fmla="*/ 0 h 196"/>
                <a:gd name="T167" fmla="*/ 194 w 194"/>
                <a:gd name="T168" fmla="*/ 196 h 1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4" h="196">
                  <a:moveTo>
                    <a:pt x="36" y="190"/>
                  </a:moveTo>
                  <a:lnTo>
                    <a:pt x="60" y="188"/>
                  </a:lnTo>
                  <a:lnTo>
                    <a:pt x="68" y="162"/>
                  </a:lnTo>
                  <a:lnTo>
                    <a:pt x="76" y="156"/>
                  </a:lnTo>
                  <a:lnTo>
                    <a:pt x="96" y="176"/>
                  </a:lnTo>
                  <a:lnTo>
                    <a:pt x="114" y="192"/>
                  </a:lnTo>
                  <a:lnTo>
                    <a:pt x="138" y="196"/>
                  </a:lnTo>
                  <a:lnTo>
                    <a:pt x="130" y="176"/>
                  </a:lnTo>
                  <a:lnTo>
                    <a:pt x="126" y="164"/>
                  </a:lnTo>
                  <a:lnTo>
                    <a:pt x="124" y="148"/>
                  </a:lnTo>
                  <a:lnTo>
                    <a:pt x="152" y="126"/>
                  </a:lnTo>
                  <a:lnTo>
                    <a:pt x="148" y="114"/>
                  </a:lnTo>
                  <a:lnTo>
                    <a:pt x="136" y="94"/>
                  </a:lnTo>
                  <a:lnTo>
                    <a:pt x="132" y="72"/>
                  </a:lnTo>
                  <a:lnTo>
                    <a:pt x="142" y="68"/>
                  </a:lnTo>
                  <a:lnTo>
                    <a:pt x="156" y="74"/>
                  </a:lnTo>
                  <a:lnTo>
                    <a:pt x="164" y="78"/>
                  </a:lnTo>
                  <a:lnTo>
                    <a:pt x="168" y="80"/>
                  </a:lnTo>
                  <a:lnTo>
                    <a:pt x="172" y="80"/>
                  </a:lnTo>
                  <a:lnTo>
                    <a:pt x="174" y="78"/>
                  </a:lnTo>
                  <a:lnTo>
                    <a:pt x="176" y="74"/>
                  </a:lnTo>
                  <a:lnTo>
                    <a:pt x="176" y="70"/>
                  </a:lnTo>
                  <a:lnTo>
                    <a:pt x="172" y="64"/>
                  </a:lnTo>
                  <a:lnTo>
                    <a:pt x="168" y="60"/>
                  </a:lnTo>
                  <a:lnTo>
                    <a:pt x="168" y="56"/>
                  </a:lnTo>
                  <a:lnTo>
                    <a:pt x="170" y="54"/>
                  </a:lnTo>
                  <a:lnTo>
                    <a:pt x="174" y="50"/>
                  </a:lnTo>
                  <a:lnTo>
                    <a:pt x="180" y="48"/>
                  </a:lnTo>
                  <a:lnTo>
                    <a:pt x="184" y="48"/>
                  </a:lnTo>
                  <a:lnTo>
                    <a:pt x="186" y="46"/>
                  </a:lnTo>
                  <a:lnTo>
                    <a:pt x="188" y="44"/>
                  </a:lnTo>
                  <a:lnTo>
                    <a:pt x="188" y="34"/>
                  </a:lnTo>
                  <a:lnTo>
                    <a:pt x="186" y="28"/>
                  </a:lnTo>
                  <a:lnTo>
                    <a:pt x="194" y="10"/>
                  </a:lnTo>
                  <a:lnTo>
                    <a:pt x="136" y="2"/>
                  </a:lnTo>
                  <a:lnTo>
                    <a:pt x="70" y="0"/>
                  </a:lnTo>
                  <a:lnTo>
                    <a:pt x="16" y="6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2" y="66"/>
                  </a:lnTo>
                  <a:lnTo>
                    <a:pt x="20" y="132"/>
                  </a:lnTo>
                  <a:lnTo>
                    <a:pt x="34" y="184"/>
                  </a:lnTo>
                  <a:lnTo>
                    <a:pt x="36" y="19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3" name="Freeform 48"/>
            <p:cNvSpPr>
              <a:spLocks noChangeArrowheads="1"/>
            </p:cNvSpPr>
            <p:nvPr/>
          </p:nvSpPr>
          <p:spPr bwMode="auto">
            <a:xfrm>
              <a:off x="3109931" y="99963"/>
              <a:ext cx="4251437" cy="2170619"/>
            </a:xfrm>
            <a:custGeom>
              <a:avLst/>
              <a:gdLst>
                <a:gd name="T0" fmla="*/ 2147483647 w 1892"/>
                <a:gd name="T1" fmla="*/ 2147483647 h 608"/>
                <a:gd name="T2" fmla="*/ 2147483647 w 1892"/>
                <a:gd name="T3" fmla="*/ 2147483647 h 608"/>
                <a:gd name="T4" fmla="*/ 2147483647 w 1892"/>
                <a:gd name="T5" fmla="*/ 2147483647 h 608"/>
                <a:gd name="T6" fmla="*/ 2147483647 w 1892"/>
                <a:gd name="T7" fmla="*/ 2147483647 h 608"/>
                <a:gd name="T8" fmla="*/ 2147483647 w 1892"/>
                <a:gd name="T9" fmla="*/ 2147483647 h 608"/>
                <a:gd name="T10" fmla="*/ 2147483647 w 1892"/>
                <a:gd name="T11" fmla="*/ 2147483647 h 608"/>
                <a:gd name="T12" fmla="*/ 2147483647 w 1892"/>
                <a:gd name="T13" fmla="*/ 2147483647 h 608"/>
                <a:gd name="T14" fmla="*/ 2147483647 w 1892"/>
                <a:gd name="T15" fmla="*/ 2147483647 h 608"/>
                <a:gd name="T16" fmla="*/ 2147483647 w 1892"/>
                <a:gd name="T17" fmla="*/ 2147483647 h 608"/>
                <a:gd name="T18" fmla="*/ 2147483647 w 1892"/>
                <a:gd name="T19" fmla="*/ 2147483647 h 608"/>
                <a:gd name="T20" fmla="*/ 2147483647 w 1892"/>
                <a:gd name="T21" fmla="*/ 2147483647 h 608"/>
                <a:gd name="T22" fmla="*/ 2147483647 w 1892"/>
                <a:gd name="T23" fmla="*/ 2147483647 h 608"/>
                <a:gd name="T24" fmla="*/ 2147483647 w 1892"/>
                <a:gd name="T25" fmla="*/ 2147483647 h 608"/>
                <a:gd name="T26" fmla="*/ 2147483647 w 1892"/>
                <a:gd name="T27" fmla="*/ 2147483647 h 608"/>
                <a:gd name="T28" fmla="*/ 2147483647 w 1892"/>
                <a:gd name="T29" fmla="*/ 2147483647 h 608"/>
                <a:gd name="T30" fmla="*/ 2147483647 w 1892"/>
                <a:gd name="T31" fmla="*/ 2147483647 h 608"/>
                <a:gd name="T32" fmla="*/ 2147483647 w 1892"/>
                <a:gd name="T33" fmla="*/ 2147483647 h 608"/>
                <a:gd name="T34" fmla="*/ 2147483647 w 1892"/>
                <a:gd name="T35" fmla="*/ 2147483647 h 608"/>
                <a:gd name="T36" fmla="*/ 2147483647 w 1892"/>
                <a:gd name="T37" fmla="*/ 2147483647 h 608"/>
                <a:gd name="T38" fmla="*/ 2147483647 w 1892"/>
                <a:gd name="T39" fmla="*/ 2147483647 h 608"/>
                <a:gd name="T40" fmla="*/ 2147483647 w 1892"/>
                <a:gd name="T41" fmla="*/ 2147483647 h 608"/>
                <a:gd name="T42" fmla="*/ 2147483647 w 1892"/>
                <a:gd name="T43" fmla="*/ 2147483647 h 608"/>
                <a:gd name="T44" fmla="*/ 2147483647 w 1892"/>
                <a:gd name="T45" fmla="*/ 2147483647 h 608"/>
                <a:gd name="T46" fmla="*/ 2147483647 w 1892"/>
                <a:gd name="T47" fmla="*/ 2147483647 h 608"/>
                <a:gd name="T48" fmla="*/ 2147483647 w 1892"/>
                <a:gd name="T49" fmla="*/ 2147483647 h 608"/>
                <a:gd name="T50" fmla="*/ 2147483647 w 1892"/>
                <a:gd name="T51" fmla="*/ 2147483647 h 608"/>
                <a:gd name="T52" fmla="*/ 2147483647 w 1892"/>
                <a:gd name="T53" fmla="*/ 2147483647 h 608"/>
                <a:gd name="T54" fmla="*/ 2147483647 w 1892"/>
                <a:gd name="T55" fmla="*/ 2147483647 h 608"/>
                <a:gd name="T56" fmla="*/ 2147483647 w 1892"/>
                <a:gd name="T57" fmla="*/ 2147483647 h 608"/>
                <a:gd name="T58" fmla="*/ 2147483647 w 1892"/>
                <a:gd name="T59" fmla="*/ 2147483647 h 608"/>
                <a:gd name="T60" fmla="*/ 2147483647 w 1892"/>
                <a:gd name="T61" fmla="*/ 2147483647 h 608"/>
                <a:gd name="T62" fmla="*/ 0 w 1892"/>
                <a:gd name="T63" fmla="*/ 2147483647 h 608"/>
                <a:gd name="T64" fmla="*/ 2147483647 w 1892"/>
                <a:gd name="T65" fmla="*/ 2147483647 h 608"/>
                <a:gd name="T66" fmla="*/ 2147483647 w 1892"/>
                <a:gd name="T67" fmla="*/ 2147483647 h 608"/>
                <a:gd name="T68" fmla="*/ 2147483647 w 1892"/>
                <a:gd name="T69" fmla="*/ 2147483647 h 608"/>
                <a:gd name="T70" fmla="*/ 2147483647 w 1892"/>
                <a:gd name="T71" fmla="*/ 2147483647 h 608"/>
                <a:gd name="T72" fmla="*/ 2147483647 w 1892"/>
                <a:gd name="T73" fmla="*/ 2147483647 h 608"/>
                <a:gd name="T74" fmla="*/ 2147483647 w 1892"/>
                <a:gd name="T75" fmla="*/ 2147483647 h 608"/>
                <a:gd name="T76" fmla="*/ 2147483647 w 1892"/>
                <a:gd name="T77" fmla="*/ 2147483647 h 608"/>
                <a:gd name="T78" fmla="*/ 2147483647 w 1892"/>
                <a:gd name="T79" fmla="*/ 2147483647 h 608"/>
                <a:gd name="T80" fmla="*/ 2147483647 w 1892"/>
                <a:gd name="T81" fmla="*/ 2147483647 h 608"/>
                <a:gd name="T82" fmla="*/ 2147483647 w 1892"/>
                <a:gd name="T83" fmla="*/ 2147483647 h 608"/>
                <a:gd name="T84" fmla="*/ 2147483647 w 1892"/>
                <a:gd name="T85" fmla="*/ 2147483647 h 608"/>
                <a:gd name="T86" fmla="*/ 2147483647 w 1892"/>
                <a:gd name="T87" fmla="*/ 2147483647 h 608"/>
                <a:gd name="T88" fmla="*/ 2147483647 w 1892"/>
                <a:gd name="T89" fmla="*/ 2147483647 h 608"/>
                <a:gd name="T90" fmla="*/ 2147483647 w 1892"/>
                <a:gd name="T91" fmla="*/ 2147483647 h 608"/>
                <a:gd name="T92" fmla="*/ 2147483647 w 1892"/>
                <a:gd name="T93" fmla="*/ 2147483647 h 608"/>
                <a:gd name="T94" fmla="*/ 2147483647 w 1892"/>
                <a:gd name="T95" fmla="*/ 2147483647 h 608"/>
                <a:gd name="T96" fmla="*/ 2147483647 w 1892"/>
                <a:gd name="T97" fmla="*/ 2147483647 h 608"/>
                <a:gd name="T98" fmla="*/ 2147483647 w 1892"/>
                <a:gd name="T99" fmla="*/ 2147483647 h 608"/>
                <a:gd name="T100" fmla="*/ 2147483647 w 1892"/>
                <a:gd name="T101" fmla="*/ 2147483647 h 608"/>
                <a:gd name="T102" fmla="*/ 2147483647 w 1892"/>
                <a:gd name="T103" fmla="*/ 2147483647 h 608"/>
                <a:gd name="T104" fmla="*/ 2147483647 w 1892"/>
                <a:gd name="T105" fmla="*/ 2147483647 h 608"/>
                <a:gd name="T106" fmla="*/ 2147483647 w 1892"/>
                <a:gd name="T107" fmla="*/ 2147483647 h 608"/>
                <a:gd name="T108" fmla="*/ 2147483647 w 1892"/>
                <a:gd name="T109" fmla="*/ 2147483647 h 608"/>
                <a:gd name="T110" fmla="*/ 2147483647 w 1892"/>
                <a:gd name="T111" fmla="*/ 2147483647 h 608"/>
                <a:gd name="T112" fmla="*/ 2147483647 w 1892"/>
                <a:gd name="T113" fmla="*/ 2147483647 h 608"/>
                <a:gd name="T114" fmla="*/ 2147483647 w 1892"/>
                <a:gd name="T115" fmla="*/ 2147483647 h 608"/>
                <a:gd name="T116" fmla="*/ 2147483647 w 1892"/>
                <a:gd name="T117" fmla="*/ 2147483647 h 608"/>
                <a:gd name="T118" fmla="*/ 2147483647 w 1892"/>
                <a:gd name="T119" fmla="*/ 2147483647 h 608"/>
                <a:gd name="T120" fmla="*/ 2147483647 w 1892"/>
                <a:gd name="T121" fmla="*/ 2147483647 h 6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92"/>
                <a:gd name="T184" fmla="*/ 0 h 608"/>
                <a:gd name="T185" fmla="*/ 1892 w 1892"/>
                <a:gd name="T186" fmla="*/ 608 h 6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92" h="608">
                  <a:moveTo>
                    <a:pt x="1786" y="126"/>
                  </a:moveTo>
                  <a:lnTo>
                    <a:pt x="1808" y="132"/>
                  </a:lnTo>
                  <a:lnTo>
                    <a:pt x="1840" y="144"/>
                  </a:lnTo>
                  <a:lnTo>
                    <a:pt x="1870" y="156"/>
                  </a:lnTo>
                  <a:lnTo>
                    <a:pt x="1870" y="144"/>
                  </a:lnTo>
                  <a:lnTo>
                    <a:pt x="1862" y="132"/>
                  </a:lnTo>
                  <a:lnTo>
                    <a:pt x="1892" y="126"/>
                  </a:lnTo>
                  <a:lnTo>
                    <a:pt x="1870" y="122"/>
                  </a:lnTo>
                  <a:lnTo>
                    <a:pt x="1854" y="122"/>
                  </a:lnTo>
                  <a:lnTo>
                    <a:pt x="1824" y="116"/>
                  </a:lnTo>
                  <a:lnTo>
                    <a:pt x="1794" y="110"/>
                  </a:lnTo>
                  <a:lnTo>
                    <a:pt x="1740" y="98"/>
                  </a:lnTo>
                  <a:lnTo>
                    <a:pt x="1694" y="92"/>
                  </a:lnTo>
                  <a:lnTo>
                    <a:pt x="1672" y="98"/>
                  </a:lnTo>
                  <a:lnTo>
                    <a:pt x="1642" y="98"/>
                  </a:lnTo>
                  <a:lnTo>
                    <a:pt x="1648" y="110"/>
                  </a:lnTo>
                  <a:lnTo>
                    <a:pt x="1618" y="98"/>
                  </a:lnTo>
                  <a:lnTo>
                    <a:pt x="1610" y="104"/>
                  </a:lnTo>
                  <a:lnTo>
                    <a:pt x="1588" y="98"/>
                  </a:lnTo>
                  <a:lnTo>
                    <a:pt x="1566" y="98"/>
                  </a:lnTo>
                  <a:lnTo>
                    <a:pt x="1542" y="104"/>
                  </a:lnTo>
                  <a:lnTo>
                    <a:pt x="1526" y="92"/>
                  </a:lnTo>
                  <a:lnTo>
                    <a:pt x="1506" y="72"/>
                  </a:lnTo>
                  <a:lnTo>
                    <a:pt x="1466" y="80"/>
                  </a:lnTo>
                  <a:lnTo>
                    <a:pt x="1420" y="80"/>
                  </a:lnTo>
                  <a:lnTo>
                    <a:pt x="1390" y="86"/>
                  </a:lnTo>
                  <a:lnTo>
                    <a:pt x="1412" y="80"/>
                  </a:lnTo>
                  <a:lnTo>
                    <a:pt x="1376" y="58"/>
                  </a:lnTo>
                  <a:lnTo>
                    <a:pt x="1330" y="76"/>
                  </a:lnTo>
                  <a:lnTo>
                    <a:pt x="1308" y="70"/>
                  </a:lnTo>
                  <a:lnTo>
                    <a:pt x="1300" y="80"/>
                  </a:lnTo>
                  <a:lnTo>
                    <a:pt x="1276" y="80"/>
                  </a:lnTo>
                  <a:lnTo>
                    <a:pt x="1246" y="86"/>
                  </a:lnTo>
                  <a:lnTo>
                    <a:pt x="1232" y="80"/>
                  </a:lnTo>
                  <a:lnTo>
                    <a:pt x="1224" y="92"/>
                  </a:lnTo>
                  <a:lnTo>
                    <a:pt x="1202" y="86"/>
                  </a:lnTo>
                  <a:lnTo>
                    <a:pt x="1178" y="80"/>
                  </a:lnTo>
                  <a:lnTo>
                    <a:pt x="1194" y="76"/>
                  </a:lnTo>
                  <a:lnTo>
                    <a:pt x="1178" y="64"/>
                  </a:lnTo>
                  <a:lnTo>
                    <a:pt x="1162" y="64"/>
                  </a:lnTo>
                  <a:lnTo>
                    <a:pt x="1148" y="70"/>
                  </a:lnTo>
                  <a:lnTo>
                    <a:pt x="1118" y="70"/>
                  </a:lnTo>
                  <a:lnTo>
                    <a:pt x="1102" y="64"/>
                  </a:lnTo>
                  <a:lnTo>
                    <a:pt x="1064" y="70"/>
                  </a:lnTo>
                  <a:lnTo>
                    <a:pt x="1034" y="70"/>
                  </a:lnTo>
                  <a:lnTo>
                    <a:pt x="1018" y="76"/>
                  </a:lnTo>
                  <a:lnTo>
                    <a:pt x="974" y="92"/>
                  </a:lnTo>
                  <a:lnTo>
                    <a:pt x="996" y="80"/>
                  </a:lnTo>
                  <a:lnTo>
                    <a:pt x="1026" y="70"/>
                  </a:lnTo>
                  <a:lnTo>
                    <a:pt x="1048" y="52"/>
                  </a:lnTo>
                  <a:lnTo>
                    <a:pt x="1034" y="46"/>
                  </a:lnTo>
                  <a:lnTo>
                    <a:pt x="1018" y="40"/>
                  </a:lnTo>
                  <a:lnTo>
                    <a:pt x="1004" y="40"/>
                  </a:lnTo>
                  <a:lnTo>
                    <a:pt x="974" y="46"/>
                  </a:lnTo>
                  <a:lnTo>
                    <a:pt x="964" y="40"/>
                  </a:lnTo>
                  <a:lnTo>
                    <a:pt x="958" y="24"/>
                  </a:lnTo>
                  <a:lnTo>
                    <a:pt x="934" y="18"/>
                  </a:lnTo>
                  <a:lnTo>
                    <a:pt x="950" y="6"/>
                  </a:lnTo>
                  <a:lnTo>
                    <a:pt x="928" y="0"/>
                  </a:lnTo>
                  <a:lnTo>
                    <a:pt x="912" y="18"/>
                  </a:lnTo>
                  <a:lnTo>
                    <a:pt x="934" y="24"/>
                  </a:lnTo>
                  <a:lnTo>
                    <a:pt x="942" y="40"/>
                  </a:lnTo>
                  <a:lnTo>
                    <a:pt x="928" y="36"/>
                  </a:lnTo>
                  <a:lnTo>
                    <a:pt x="920" y="46"/>
                  </a:lnTo>
                  <a:lnTo>
                    <a:pt x="896" y="40"/>
                  </a:lnTo>
                  <a:lnTo>
                    <a:pt x="882" y="40"/>
                  </a:lnTo>
                  <a:lnTo>
                    <a:pt x="866" y="46"/>
                  </a:lnTo>
                  <a:lnTo>
                    <a:pt x="844" y="46"/>
                  </a:lnTo>
                  <a:lnTo>
                    <a:pt x="820" y="52"/>
                  </a:lnTo>
                  <a:lnTo>
                    <a:pt x="828" y="64"/>
                  </a:lnTo>
                  <a:lnTo>
                    <a:pt x="828" y="80"/>
                  </a:lnTo>
                  <a:lnTo>
                    <a:pt x="820" y="70"/>
                  </a:lnTo>
                  <a:lnTo>
                    <a:pt x="798" y="76"/>
                  </a:lnTo>
                  <a:lnTo>
                    <a:pt x="776" y="76"/>
                  </a:lnTo>
                  <a:lnTo>
                    <a:pt x="798" y="86"/>
                  </a:lnTo>
                  <a:lnTo>
                    <a:pt x="814" y="98"/>
                  </a:lnTo>
                  <a:lnTo>
                    <a:pt x="820" y="110"/>
                  </a:lnTo>
                  <a:lnTo>
                    <a:pt x="814" y="122"/>
                  </a:lnTo>
                  <a:lnTo>
                    <a:pt x="798" y="110"/>
                  </a:lnTo>
                  <a:lnTo>
                    <a:pt x="790" y="92"/>
                  </a:lnTo>
                  <a:lnTo>
                    <a:pt x="760" y="92"/>
                  </a:lnTo>
                  <a:lnTo>
                    <a:pt x="744" y="98"/>
                  </a:lnTo>
                  <a:lnTo>
                    <a:pt x="722" y="86"/>
                  </a:lnTo>
                  <a:lnTo>
                    <a:pt x="730" y="104"/>
                  </a:lnTo>
                  <a:lnTo>
                    <a:pt x="738" y="122"/>
                  </a:lnTo>
                  <a:lnTo>
                    <a:pt x="760" y="122"/>
                  </a:lnTo>
                  <a:lnTo>
                    <a:pt x="782" y="132"/>
                  </a:lnTo>
                  <a:lnTo>
                    <a:pt x="776" y="150"/>
                  </a:lnTo>
                  <a:lnTo>
                    <a:pt x="776" y="138"/>
                  </a:lnTo>
                  <a:lnTo>
                    <a:pt x="752" y="126"/>
                  </a:lnTo>
                  <a:lnTo>
                    <a:pt x="752" y="138"/>
                  </a:lnTo>
                  <a:lnTo>
                    <a:pt x="744" y="126"/>
                  </a:lnTo>
                  <a:lnTo>
                    <a:pt x="738" y="144"/>
                  </a:lnTo>
                  <a:lnTo>
                    <a:pt x="730" y="160"/>
                  </a:lnTo>
                  <a:lnTo>
                    <a:pt x="714" y="156"/>
                  </a:lnTo>
                  <a:lnTo>
                    <a:pt x="722" y="144"/>
                  </a:lnTo>
                  <a:lnTo>
                    <a:pt x="722" y="126"/>
                  </a:lnTo>
                  <a:lnTo>
                    <a:pt x="714" y="98"/>
                  </a:lnTo>
                  <a:lnTo>
                    <a:pt x="714" y="86"/>
                  </a:lnTo>
                  <a:lnTo>
                    <a:pt x="706" y="70"/>
                  </a:lnTo>
                  <a:lnTo>
                    <a:pt x="676" y="80"/>
                  </a:lnTo>
                  <a:lnTo>
                    <a:pt x="662" y="98"/>
                  </a:lnTo>
                  <a:lnTo>
                    <a:pt x="662" y="110"/>
                  </a:lnTo>
                  <a:lnTo>
                    <a:pt x="676" y="116"/>
                  </a:lnTo>
                  <a:lnTo>
                    <a:pt x="692" y="126"/>
                  </a:lnTo>
                  <a:lnTo>
                    <a:pt x="654" y="122"/>
                  </a:lnTo>
                  <a:lnTo>
                    <a:pt x="638" y="116"/>
                  </a:lnTo>
                  <a:lnTo>
                    <a:pt x="614" y="110"/>
                  </a:lnTo>
                  <a:lnTo>
                    <a:pt x="570" y="110"/>
                  </a:lnTo>
                  <a:lnTo>
                    <a:pt x="570" y="104"/>
                  </a:lnTo>
                  <a:lnTo>
                    <a:pt x="562" y="104"/>
                  </a:lnTo>
                  <a:lnTo>
                    <a:pt x="554" y="92"/>
                  </a:lnTo>
                  <a:lnTo>
                    <a:pt x="554" y="76"/>
                  </a:lnTo>
                  <a:lnTo>
                    <a:pt x="592" y="64"/>
                  </a:lnTo>
                  <a:lnTo>
                    <a:pt x="630" y="52"/>
                  </a:lnTo>
                  <a:lnTo>
                    <a:pt x="654" y="36"/>
                  </a:lnTo>
                  <a:lnTo>
                    <a:pt x="630" y="40"/>
                  </a:lnTo>
                  <a:lnTo>
                    <a:pt x="586" y="52"/>
                  </a:lnTo>
                  <a:lnTo>
                    <a:pt x="562" y="58"/>
                  </a:lnTo>
                  <a:lnTo>
                    <a:pt x="546" y="76"/>
                  </a:lnTo>
                  <a:lnTo>
                    <a:pt x="532" y="98"/>
                  </a:lnTo>
                  <a:lnTo>
                    <a:pt x="540" y="98"/>
                  </a:lnTo>
                  <a:lnTo>
                    <a:pt x="532" y="110"/>
                  </a:lnTo>
                  <a:lnTo>
                    <a:pt x="554" y="116"/>
                  </a:lnTo>
                  <a:lnTo>
                    <a:pt x="566" y="110"/>
                  </a:lnTo>
                  <a:lnTo>
                    <a:pt x="586" y="116"/>
                  </a:lnTo>
                  <a:lnTo>
                    <a:pt x="600" y="116"/>
                  </a:lnTo>
                  <a:lnTo>
                    <a:pt x="614" y="122"/>
                  </a:lnTo>
                  <a:lnTo>
                    <a:pt x="600" y="126"/>
                  </a:lnTo>
                  <a:lnTo>
                    <a:pt x="578" y="122"/>
                  </a:lnTo>
                  <a:lnTo>
                    <a:pt x="546" y="132"/>
                  </a:lnTo>
                  <a:lnTo>
                    <a:pt x="546" y="122"/>
                  </a:lnTo>
                  <a:lnTo>
                    <a:pt x="540" y="126"/>
                  </a:lnTo>
                  <a:lnTo>
                    <a:pt x="508" y="132"/>
                  </a:lnTo>
                  <a:lnTo>
                    <a:pt x="494" y="150"/>
                  </a:lnTo>
                  <a:lnTo>
                    <a:pt x="486" y="138"/>
                  </a:lnTo>
                  <a:lnTo>
                    <a:pt x="494" y="126"/>
                  </a:lnTo>
                  <a:lnTo>
                    <a:pt x="464" y="126"/>
                  </a:lnTo>
                  <a:lnTo>
                    <a:pt x="472" y="138"/>
                  </a:lnTo>
                  <a:lnTo>
                    <a:pt x="464" y="156"/>
                  </a:lnTo>
                  <a:lnTo>
                    <a:pt x="456" y="156"/>
                  </a:lnTo>
                  <a:lnTo>
                    <a:pt x="440" y="160"/>
                  </a:lnTo>
                  <a:lnTo>
                    <a:pt x="434" y="166"/>
                  </a:lnTo>
                  <a:lnTo>
                    <a:pt x="410" y="166"/>
                  </a:lnTo>
                  <a:lnTo>
                    <a:pt x="426" y="184"/>
                  </a:lnTo>
                  <a:lnTo>
                    <a:pt x="410" y="178"/>
                  </a:lnTo>
                  <a:lnTo>
                    <a:pt x="394" y="172"/>
                  </a:lnTo>
                  <a:lnTo>
                    <a:pt x="402" y="160"/>
                  </a:lnTo>
                  <a:lnTo>
                    <a:pt x="372" y="156"/>
                  </a:lnTo>
                  <a:lnTo>
                    <a:pt x="358" y="150"/>
                  </a:lnTo>
                  <a:lnTo>
                    <a:pt x="386" y="156"/>
                  </a:lnTo>
                  <a:lnTo>
                    <a:pt x="418" y="156"/>
                  </a:lnTo>
                  <a:lnTo>
                    <a:pt x="440" y="150"/>
                  </a:lnTo>
                  <a:lnTo>
                    <a:pt x="440" y="138"/>
                  </a:lnTo>
                  <a:lnTo>
                    <a:pt x="410" y="138"/>
                  </a:lnTo>
                  <a:lnTo>
                    <a:pt x="402" y="126"/>
                  </a:lnTo>
                  <a:lnTo>
                    <a:pt x="380" y="126"/>
                  </a:lnTo>
                  <a:lnTo>
                    <a:pt x="364" y="122"/>
                  </a:lnTo>
                  <a:lnTo>
                    <a:pt x="350" y="116"/>
                  </a:lnTo>
                  <a:lnTo>
                    <a:pt x="312" y="116"/>
                  </a:lnTo>
                  <a:lnTo>
                    <a:pt x="296" y="122"/>
                  </a:lnTo>
                  <a:lnTo>
                    <a:pt x="296" y="110"/>
                  </a:lnTo>
                  <a:lnTo>
                    <a:pt x="274" y="122"/>
                  </a:lnTo>
                  <a:lnTo>
                    <a:pt x="250" y="122"/>
                  </a:lnTo>
                  <a:lnTo>
                    <a:pt x="236" y="132"/>
                  </a:lnTo>
                  <a:lnTo>
                    <a:pt x="212" y="150"/>
                  </a:lnTo>
                  <a:lnTo>
                    <a:pt x="198" y="166"/>
                  </a:lnTo>
                  <a:lnTo>
                    <a:pt x="182" y="190"/>
                  </a:lnTo>
                  <a:lnTo>
                    <a:pt x="160" y="190"/>
                  </a:lnTo>
                  <a:lnTo>
                    <a:pt x="144" y="196"/>
                  </a:lnTo>
                  <a:lnTo>
                    <a:pt x="136" y="208"/>
                  </a:lnTo>
                  <a:lnTo>
                    <a:pt x="130" y="218"/>
                  </a:lnTo>
                  <a:lnTo>
                    <a:pt x="136" y="236"/>
                  </a:lnTo>
                  <a:lnTo>
                    <a:pt x="136" y="248"/>
                  </a:lnTo>
                  <a:lnTo>
                    <a:pt x="152" y="242"/>
                  </a:lnTo>
                  <a:lnTo>
                    <a:pt x="168" y="236"/>
                  </a:lnTo>
                  <a:lnTo>
                    <a:pt x="190" y="230"/>
                  </a:lnTo>
                  <a:lnTo>
                    <a:pt x="198" y="242"/>
                  </a:lnTo>
                  <a:lnTo>
                    <a:pt x="204" y="258"/>
                  </a:lnTo>
                  <a:lnTo>
                    <a:pt x="212" y="264"/>
                  </a:lnTo>
                  <a:lnTo>
                    <a:pt x="236" y="264"/>
                  </a:lnTo>
                  <a:lnTo>
                    <a:pt x="236" y="252"/>
                  </a:lnTo>
                  <a:lnTo>
                    <a:pt x="250" y="242"/>
                  </a:lnTo>
                  <a:lnTo>
                    <a:pt x="250" y="230"/>
                  </a:lnTo>
                  <a:lnTo>
                    <a:pt x="244" y="218"/>
                  </a:lnTo>
                  <a:lnTo>
                    <a:pt x="236" y="208"/>
                  </a:lnTo>
                  <a:lnTo>
                    <a:pt x="236" y="196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82" y="166"/>
                  </a:lnTo>
                  <a:lnTo>
                    <a:pt x="304" y="172"/>
                  </a:lnTo>
                  <a:lnTo>
                    <a:pt x="282" y="190"/>
                  </a:lnTo>
                  <a:lnTo>
                    <a:pt x="266" y="190"/>
                  </a:lnTo>
                  <a:lnTo>
                    <a:pt x="282" y="212"/>
                  </a:lnTo>
                  <a:lnTo>
                    <a:pt x="364" y="212"/>
                  </a:lnTo>
                  <a:lnTo>
                    <a:pt x="350" y="218"/>
                  </a:lnTo>
                  <a:lnTo>
                    <a:pt x="334" y="218"/>
                  </a:lnTo>
                  <a:lnTo>
                    <a:pt x="312" y="224"/>
                  </a:lnTo>
                  <a:lnTo>
                    <a:pt x="304" y="242"/>
                  </a:lnTo>
                  <a:lnTo>
                    <a:pt x="282" y="236"/>
                  </a:lnTo>
                  <a:lnTo>
                    <a:pt x="282" y="264"/>
                  </a:lnTo>
                  <a:lnTo>
                    <a:pt x="258" y="264"/>
                  </a:lnTo>
                  <a:lnTo>
                    <a:pt x="236" y="270"/>
                  </a:lnTo>
                  <a:lnTo>
                    <a:pt x="212" y="270"/>
                  </a:lnTo>
                  <a:lnTo>
                    <a:pt x="198" y="276"/>
                  </a:lnTo>
                  <a:lnTo>
                    <a:pt x="174" y="282"/>
                  </a:lnTo>
                  <a:lnTo>
                    <a:pt x="182" y="270"/>
                  </a:lnTo>
                  <a:lnTo>
                    <a:pt x="198" y="252"/>
                  </a:lnTo>
                  <a:lnTo>
                    <a:pt x="182" y="252"/>
                  </a:lnTo>
                  <a:lnTo>
                    <a:pt x="160" y="248"/>
                  </a:lnTo>
                  <a:lnTo>
                    <a:pt x="168" y="264"/>
                  </a:lnTo>
                  <a:lnTo>
                    <a:pt x="168" y="282"/>
                  </a:lnTo>
                  <a:lnTo>
                    <a:pt x="144" y="282"/>
                  </a:lnTo>
                  <a:lnTo>
                    <a:pt x="136" y="294"/>
                  </a:lnTo>
                  <a:lnTo>
                    <a:pt x="114" y="304"/>
                  </a:lnTo>
                  <a:lnTo>
                    <a:pt x="98" y="316"/>
                  </a:lnTo>
                  <a:lnTo>
                    <a:pt x="76" y="316"/>
                  </a:lnTo>
                  <a:lnTo>
                    <a:pt x="52" y="322"/>
                  </a:lnTo>
                  <a:lnTo>
                    <a:pt x="52" y="332"/>
                  </a:lnTo>
                  <a:lnTo>
                    <a:pt x="68" y="344"/>
                  </a:lnTo>
                  <a:lnTo>
                    <a:pt x="76" y="362"/>
                  </a:lnTo>
                  <a:lnTo>
                    <a:pt x="52" y="368"/>
                  </a:lnTo>
                  <a:lnTo>
                    <a:pt x="0" y="368"/>
                  </a:lnTo>
                  <a:lnTo>
                    <a:pt x="0" y="378"/>
                  </a:lnTo>
                  <a:lnTo>
                    <a:pt x="16" y="378"/>
                  </a:lnTo>
                  <a:lnTo>
                    <a:pt x="6" y="384"/>
                  </a:lnTo>
                  <a:lnTo>
                    <a:pt x="6" y="424"/>
                  </a:lnTo>
                  <a:lnTo>
                    <a:pt x="30" y="420"/>
                  </a:lnTo>
                  <a:lnTo>
                    <a:pt x="46" y="424"/>
                  </a:lnTo>
                  <a:lnTo>
                    <a:pt x="68" y="420"/>
                  </a:lnTo>
                  <a:lnTo>
                    <a:pt x="98" y="408"/>
                  </a:lnTo>
                  <a:lnTo>
                    <a:pt x="98" y="396"/>
                  </a:lnTo>
                  <a:lnTo>
                    <a:pt x="114" y="378"/>
                  </a:lnTo>
                  <a:lnTo>
                    <a:pt x="130" y="368"/>
                  </a:lnTo>
                  <a:lnTo>
                    <a:pt x="174" y="368"/>
                  </a:lnTo>
                  <a:lnTo>
                    <a:pt x="198" y="356"/>
                  </a:lnTo>
                  <a:lnTo>
                    <a:pt x="212" y="378"/>
                  </a:lnTo>
                  <a:lnTo>
                    <a:pt x="228" y="390"/>
                  </a:lnTo>
                  <a:lnTo>
                    <a:pt x="236" y="402"/>
                  </a:lnTo>
                  <a:lnTo>
                    <a:pt x="220" y="408"/>
                  </a:lnTo>
                  <a:lnTo>
                    <a:pt x="236" y="420"/>
                  </a:lnTo>
                  <a:lnTo>
                    <a:pt x="250" y="408"/>
                  </a:lnTo>
                  <a:lnTo>
                    <a:pt x="250" y="390"/>
                  </a:lnTo>
                  <a:lnTo>
                    <a:pt x="244" y="374"/>
                  </a:lnTo>
                  <a:lnTo>
                    <a:pt x="236" y="384"/>
                  </a:lnTo>
                  <a:lnTo>
                    <a:pt x="220" y="362"/>
                  </a:lnTo>
                  <a:lnTo>
                    <a:pt x="204" y="350"/>
                  </a:lnTo>
                  <a:lnTo>
                    <a:pt x="228" y="350"/>
                  </a:lnTo>
                  <a:lnTo>
                    <a:pt x="236" y="356"/>
                  </a:lnTo>
                  <a:lnTo>
                    <a:pt x="258" y="368"/>
                  </a:lnTo>
                  <a:lnTo>
                    <a:pt x="274" y="374"/>
                  </a:lnTo>
                  <a:lnTo>
                    <a:pt x="288" y="384"/>
                  </a:lnTo>
                  <a:lnTo>
                    <a:pt x="304" y="408"/>
                  </a:lnTo>
                  <a:lnTo>
                    <a:pt x="318" y="412"/>
                  </a:lnTo>
                  <a:lnTo>
                    <a:pt x="318" y="402"/>
                  </a:lnTo>
                  <a:lnTo>
                    <a:pt x="312" y="390"/>
                  </a:lnTo>
                  <a:lnTo>
                    <a:pt x="318" y="378"/>
                  </a:lnTo>
                  <a:lnTo>
                    <a:pt x="342" y="378"/>
                  </a:lnTo>
                  <a:lnTo>
                    <a:pt x="364" y="374"/>
                  </a:lnTo>
                  <a:lnTo>
                    <a:pt x="350" y="368"/>
                  </a:lnTo>
                  <a:lnTo>
                    <a:pt x="350" y="356"/>
                  </a:lnTo>
                  <a:lnTo>
                    <a:pt x="364" y="338"/>
                  </a:lnTo>
                  <a:lnTo>
                    <a:pt x="386" y="332"/>
                  </a:lnTo>
                  <a:lnTo>
                    <a:pt x="410" y="328"/>
                  </a:lnTo>
                  <a:lnTo>
                    <a:pt x="394" y="338"/>
                  </a:lnTo>
                  <a:lnTo>
                    <a:pt x="418" y="350"/>
                  </a:lnTo>
                  <a:lnTo>
                    <a:pt x="440" y="344"/>
                  </a:lnTo>
                  <a:lnTo>
                    <a:pt x="464" y="356"/>
                  </a:lnTo>
                  <a:lnTo>
                    <a:pt x="494" y="356"/>
                  </a:lnTo>
                  <a:lnTo>
                    <a:pt x="502" y="378"/>
                  </a:lnTo>
                  <a:lnTo>
                    <a:pt x="464" y="384"/>
                  </a:lnTo>
                  <a:lnTo>
                    <a:pt x="440" y="378"/>
                  </a:lnTo>
                  <a:lnTo>
                    <a:pt x="426" y="378"/>
                  </a:lnTo>
                  <a:lnTo>
                    <a:pt x="410" y="374"/>
                  </a:lnTo>
                  <a:lnTo>
                    <a:pt x="386" y="374"/>
                  </a:lnTo>
                  <a:lnTo>
                    <a:pt x="364" y="384"/>
                  </a:lnTo>
                  <a:lnTo>
                    <a:pt x="350" y="384"/>
                  </a:lnTo>
                  <a:lnTo>
                    <a:pt x="358" y="396"/>
                  </a:lnTo>
                  <a:lnTo>
                    <a:pt x="364" y="408"/>
                  </a:lnTo>
                  <a:lnTo>
                    <a:pt x="380" y="420"/>
                  </a:lnTo>
                  <a:lnTo>
                    <a:pt x="418" y="420"/>
                  </a:lnTo>
                  <a:lnTo>
                    <a:pt x="448" y="412"/>
                  </a:lnTo>
                  <a:lnTo>
                    <a:pt x="434" y="424"/>
                  </a:lnTo>
                  <a:lnTo>
                    <a:pt x="418" y="430"/>
                  </a:lnTo>
                  <a:lnTo>
                    <a:pt x="440" y="430"/>
                  </a:lnTo>
                  <a:lnTo>
                    <a:pt x="440" y="442"/>
                  </a:lnTo>
                  <a:lnTo>
                    <a:pt x="434" y="460"/>
                  </a:lnTo>
                  <a:lnTo>
                    <a:pt x="418" y="448"/>
                  </a:lnTo>
                  <a:lnTo>
                    <a:pt x="418" y="466"/>
                  </a:lnTo>
                  <a:lnTo>
                    <a:pt x="426" y="466"/>
                  </a:lnTo>
                  <a:lnTo>
                    <a:pt x="440" y="476"/>
                  </a:lnTo>
                  <a:lnTo>
                    <a:pt x="448" y="488"/>
                  </a:lnTo>
                  <a:lnTo>
                    <a:pt x="472" y="488"/>
                  </a:lnTo>
                  <a:lnTo>
                    <a:pt x="478" y="504"/>
                  </a:lnTo>
                  <a:lnTo>
                    <a:pt x="486" y="528"/>
                  </a:lnTo>
                  <a:lnTo>
                    <a:pt x="508" y="534"/>
                  </a:lnTo>
                  <a:lnTo>
                    <a:pt x="524" y="546"/>
                  </a:lnTo>
                  <a:lnTo>
                    <a:pt x="532" y="568"/>
                  </a:lnTo>
                  <a:lnTo>
                    <a:pt x="554" y="584"/>
                  </a:lnTo>
                  <a:lnTo>
                    <a:pt x="586" y="580"/>
                  </a:lnTo>
                  <a:lnTo>
                    <a:pt x="622" y="562"/>
                  </a:lnTo>
                  <a:lnTo>
                    <a:pt x="646" y="552"/>
                  </a:lnTo>
                  <a:lnTo>
                    <a:pt x="668" y="540"/>
                  </a:lnTo>
                  <a:lnTo>
                    <a:pt x="692" y="522"/>
                  </a:lnTo>
                  <a:lnTo>
                    <a:pt x="698" y="504"/>
                  </a:lnTo>
                  <a:lnTo>
                    <a:pt x="668" y="500"/>
                  </a:lnTo>
                  <a:lnTo>
                    <a:pt x="662" y="488"/>
                  </a:lnTo>
                  <a:lnTo>
                    <a:pt x="646" y="500"/>
                  </a:lnTo>
                  <a:lnTo>
                    <a:pt x="614" y="504"/>
                  </a:lnTo>
                  <a:lnTo>
                    <a:pt x="614" y="516"/>
                  </a:lnTo>
                  <a:lnTo>
                    <a:pt x="608" y="500"/>
                  </a:lnTo>
                  <a:lnTo>
                    <a:pt x="592" y="488"/>
                  </a:lnTo>
                  <a:lnTo>
                    <a:pt x="570" y="482"/>
                  </a:lnTo>
                  <a:lnTo>
                    <a:pt x="562" y="470"/>
                  </a:lnTo>
                  <a:lnTo>
                    <a:pt x="562" y="454"/>
                  </a:lnTo>
                  <a:lnTo>
                    <a:pt x="586" y="454"/>
                  </a:lnTo>
                  <a:lnTo>
                    <a:pt x="622" y="476"/>
                  </a:lnTo>
                  <a:lnTo>
                    <a:pt x="646" y="476"/>
                  </a:lnTo>
                  <a:lnTo>
                    <a:pt x="654" y="482"/>
                  </a:lnTo>
                  <a:lnTo>
                    <a:pt x="668" y="482"/>
                  </a:lnTo>
                  <a:lnTo>
                    <a:pt x="698" y="488"/>
                  </a:lnTo>
                  <a:lnTo>
                    <a:pt x="722" y="488"/>
                  </a:lnTo>
                  <a:lnTo>
                    <a:pt x="760" y="482"/>
                  </a:lnTo>
                  <a:lnTo>
                    <a:pt x="768" y="482"/>
                  </a:lnTo>
                  <a:lnTo>
                    <a:pt x="776" y="500"/>
                  </a:lnTo>
                  <a:lnTo>
                    <a:pt x="798" y="494"/>
                  </a:lnTo>
                  <a:lnTo>
                    <a:pt x="782" y="504"/>
                  </a:lnTo>
                  <a:lnTo>
                    <a:pt x="798" y="516"/>
                  </a:lnTo>
                  <a:lnTo>
                    <a:pt x="820" y="510"/>
                  </a:lnTo>
                  <a:lnTo>
                    <a:pt x="828" y="534"/>
                  </a:lnTo>
                  <a:lnTo>
                    <a:pt x="844" y="556"/>
                  </a:lnTo>
                  <a:lnTo>
                    <a:pt x="858" y="590"/>
                  </a:lnTo>
                  <a:lnTo>
                    <a:pt x="874" y="608"/>
                  </a:lnTo>
                  <a:lnTo>
                    <a:pt x="890" y="596"/>
                  </a:lnTo>
                  <a:lnTo>
                    <a:pt x="904" y="596"/>
                  </a:lnTo>
                  <a:lnTo>
                    <a:pt x="904" y="584"/>
                  </a:lnTo>
                  <a:lnTo>
                    <a:pt x="920" y="574"/>
                  </a:lnTo>
                  <a:lnTo>
                    <a:pt x="920" y="552"/>
                  </a:lnTo>
                  <a:lnTo>
                    <a:pt x="942" y="534"/>
                  </a:lnTo>
                  <a:lnTo>
                    <a:pt x="980" y="516"/>
                  </a:lnTo>
                  <a:lnTo>
                    <a:pt x="1018" y="504"/>
                  </a:lnTo>
                  <a:lnTo>
                    <a:pt x="1042" y="528"/>
                  </a:lnTo>
                  <a:lnTo>
                    <a:pt x="1064" y="546"/>
                  </a:lnTo>
                  <a:lnTo>
                    <a:pt x="1086" y="540"/>
                  </a:lnTo>
                  <a:lnTo>
                    <a:pt x="1102" y="568"/>
                  </a:lnTo>
                  <a:lnTo>
                    <a:pt x="1102" y="584"/>
                  </a:lnTo>
                  <a:lnTo>
                    <a:pt x="1118" y="602"/>
                  </a:lnTo>
                  <a:lnTo>
                    <a:pt x="1110" y="584"/>
                  </a:lnTo>
                  <a:lnTo>
                    <a:pt x="1110" y="568"/>
                  </a:lnTo>
                  <a:lnTo>
                    <a:pt x="1124" y="556"/>
                  </a:lnTo>
                  <a:lnTo>
                    <a:pt x="1132" y="574"/>
                  </a:lnTo>
                  <a:lnTo>
                    <a:pt x="1156" y="580"/>
                  </a:lnTo>
                  <a:lnTo>
                    <a:pt x="1156" y="596"/>
                  </a:lnTo>
                  <a:lnTo>
                    <a:pt x="1178" y="590"/>
                  </a:lnTo>
                  <a:lnTo>
                    <a:pt x="1208" y="580"/>
                  </a:lnTo>
                  <a:lnTo>
                    <a:pt x="1202" y="562"/>
                  </a:lnTo>
                  <a:lnTo>
                    <a:pt x="1186" y="552"/>
                  </a:lnTo>
                  <a:lnTo>
                    <a:pt x="1170" y="534"/>
                  </a:lnTo>
                  <a:lnTo>
                    <a:pt x="1156" y="522"/>
                  </a:lnTo>
                  <a:lnTo>
                    <a:pt x="1170" y="510"/>
                  </a:lnTo>
                  <a:lnTo>
                    <a:pt x="1202" y="510"/>
                  </a:lnTo>
                  <a:lnTo>
                    <a:pt x="1208" y="516"/>
                  </a:lnTo>
                  <a:lnTo>
                    <a:pt x="1216" y="504"/>
                  </a:lnTo>
                  <a:lnTo>
                    <a:pt x="1238" y="500"/>
                  </a:lnTo>
                  <a:lnTo>
                    <a:pt x="1246" y="504"/>
                  </a:lnTo>
                  <a:lnTo>
                    <a:pt x="1262" y="494"/>
                  </a:lnTo>
                  <a:lnTo>
                    <a:pt x="1276" y="476"/>
                  </a:lnTo>
                  <a:lnTo>
                    <a:pt x="1308" y="454"/>
                  </a:lnTo>
                  <a:lnTo>
                    <a:pt x="1300" y="442"/>
                  </a:lnTo>
                  <a:lnTo>
                    <a:pt x="1292" y="430"/>
                  </a:lnTo>
                  <a:lnTo>
                    <a:pt x="1276" y="420"/>
                  </a:lnTo>
                  <a:lnTo>
                    <a:pt x="1262" y="408"/>
                  </a:lnTo>
                  <a:lnTo>
                    <a:pt x="1276" y="396"/>
                  </a:lnTo>
                  <a:lnTo>
                    <a:pt x="1246" y="396"/>
                  </a:lnTo>
                  <a:lnTo>
                    <a:pt x="1270" y="374"/>
                  </a:lnTo>
                  <a:lnTo>
                    <a:pt x="1276" y="378"/>
                  </a:lnTo>
                  <a:lnTo>
                    <a:pt x="1314" y="378"/>
                  </a:lnTo>
                  <a:lnTo>
                    <a:pt x="1322" y="390"/>
                  </a:lnTo>
                  <a:lnTo>
                    <a:pt x="1338" y="408"/>
                  </a:lnTo>
                  <a:lnTo>
                    <a:pt x="1346" y="430"/>
                  </a:lnTo>
                  <a:lnTo>
                    <a:pt x="1352" y="420"/>
                  </a:lnTo>
                  <a:lnTo>
                    <a:pt x="1376" y="408"/>
                  </a:lnTo>
                  <a:lnTo>
                    <a:pt x="1352" y="396"/>
                  </a:lnTo>
                  <a:lnTo>
                    <a:pt x="1346" y="378"/>
                  </a:lnTo>
                  <a:lnTo>
                    <a:pt x="1360" y="362"/>
                  </a:lnTo>
                  <a:lnTo>
                    <a:pt x="1390" y="350"/>
                  </a:lnTo>
                  <a:lnTo>
                    <a:pt x="1420" y="332"/>
                  </a:lnTo>
                  <a:lnTo>
                    <a:pt x="1428" y="310"/>
                  </a:lnTo>
                  <a:lnTo>
                    <a:pt x="1428" y="288"/>
                  </a:lnTo>
                  <a:lnTo>
                    <a:pt x="1414" y="270"/>
                  </a:lnTo>
                  <a:lnTo>
                    <a:pt x="1414" y="258"/>
                  </a:lnTo>
                  <a:lnTo>
                    <a:pt x="1398" y="248"/>
                  </a:lnTo>
                  <a:lnTo>
                    <a:pt x="1368" y="252"/>
                  </a:lnTo>
                  <a:lnTo>
                    <a:pt x="1368" y="248"/>
                  </a:lnTo>
                  <a:lnTo>
                    <a:pt x="1384" y="224"/>
                  </a:lnTo>
                  <a:lnTo>
                    <a:pt x="1398" y="212"/>
                  </a:lnTo>
                  <a:lnTo>
                    <a:pt x="1428" y="208"/>
                  </a:lnTo>
                  <a:lnTo>
                    <a:pt x="1474" y="208"/>
                  </a:lnTo>
                  <a:lnTo>
                    <a:pt x="1526" y="212"/>
                  </a:lnTo>
                  <a:lnTo>
                    <a:pt x="1542" y="208"/>
                  </a:lnTo>
                  <a:lnTo>
                    <a:pt x="1566" y="184"/>
                  </a:lnTo>
                  <a:lnTo>
                    <a:pt x="1596" y="172"/>
                  </a:lnTo>
                  <a:lnTo>
                    <a:pt x="1596" y="184"/>
                  </a:lnTo>
                  <a:lnTo>
                    <a:pt x="1610" y="190"/>
                  </a:lnTo>
                  <a:lnTo>
                    <a:pt x="1626" y="178"/>
                  </a:lnTo>
                  <a:lnTo>
                    <a:pt x="1648" y="172"/>
                  </a:lnTo>
                  <a:lnTo>
                    <a:pt x="1642" y="184"/>
                  </a:lnTo>
                  <a:lnTo>
                    <a:pt x="1618" y="202"/>
                  </a:lnTo>
                  <a:lnTo>
                    <a:pt x="1588" y="212"/>
                  </a:lnTo>
                  <a:lnTo>
                    <a:pt x="1588" y="230"/>
                  </a:lnTo>
                  <a:lnTo>
                    <a:pt x="1618" y="242"/>
                  </a:lnTo>
                  <a:lnTo>
                    <a:pt x="1618" y="270"/>
                  </a:lnTo>
                  <a:lnTo>
                    <a:pt x="1642" y="288"/>
                  </a:lnTo>
                  <a:lnTo>
                    <a:pt x="1642" y="270"/>
                  </a:lnTo>
                  <a:lnTo>
                    <a:pt x="1656" y="258"/>
                  </a:lnTo>
                  <a:lnTo>
                    <a:pt x="1672" y="242"/>
                  </a:lnTo>
                  <a:lnTo>
                    <a:pt x="1656" y="224"/>
                  </a:lnTo>
                  <a:lnTo>
                    <a:pt x="1656" y="208"/>
                  </a:lnTo>
                  <a:lnTo>
                    <a:pt x="1680" y="190"/>
                  </a:lnTo>
                  <a:lnTo>
                    <a:pt x="1688" y="202"/>
                  </a:lnTo>
                  <a:lnTo>
                    <a:pt x="1726" y="196"/>
                  </a:lnTo>
                  <a:lnTo>
                    <a:pt x="1740" y="184"/>
                  </a:lnTo>
                  <a:lnTo>
                    <a:pt x="1770" y="178"/>
                  </a:lnTo>
                  <a:lnTo>
                    <a:pt x="1770" y="166"/>
                  </a:lnTo>
                  <a:lnTo>
                    <a:pt x="1802" y="160"/>
                  </a:lnTo>
                  <a:lnTo>
                    <a:pt x="1786" y="156"/>
                  </a:lnTo>
                  <a:lnTo>
                    <a:pt x="1770" y="150"/>
                  </a:lnTo>
                  <a:lnTo>
                    <a:pt x="1748" y="144"/>
                  </a:lnTo>
                  <a:lnTo>
                    <a:pt x="1778" y="144"/>
                  </a:lnTo>
                  <a:lnTo>
                    <a:pt x="1786" y="12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4" name="Freeform 49"/>
            <p:cNvSpPr>
              <a:spLocks noChangeArrowheads="1"/>
            </p:cNvSpPr>
            <p:nvPr/>
          </p:nvSpPr>
          <p:spPr bwMode="auto">
            <a:xfrm>
              <a:off x="6574896" y="514094"/>
              <a:ext cx="310095" cy="378430"/>
            </a:xfrm>
            <a:custGeom>
              <a:avLst/>
              <a:gdLst>
                <a:gd name="T0" fmla="*/ 2147483647 w 138"/>
                <a:gd name="T1" fmla="*/ 2147483647 h 106"/>
                <a:gd name="T2" fmla="*/ 2147483647 w 138"/>
                <a:gd name="T3" fmla="*/ 2147483647 h 106"/>
                <a:gd name="T4" fmla="*/ 2147483647 w 138"/>
                <a:gd name="T5" fmla="*/ 0 h 106"/>
                <a:gd name="T6" fmla="*/ 2147483647 w 138"/>
                <a:gd name="T7" fmla="*/ 0 h 106"/>
                <a:gd name="T8" fmla="*/ 2147483647 w 138"/>
                <a:gd name="T9" fmla="*/ 0 h 106"/>
                <a:gd name="T10" fmla="*/ 2147483647 w 138"/>
                <a:gd name="T11" fmla="*/ 0 h 106"/>
                <a:gd name="T12" fmla="*/ 2147483647 w 138"/>
                <a:gd name="T13" fmla="*/ 2147483647 h 106"/>
                <a:gd name="T14" fmla="*/ 2147483647 w 138"/>
                <a:gd name="T15" fmla="*/ 2147483647 h 106"/>
                <a:gd name="T16" fmla="*/ 2147483647 w 138"/>
                <a:gd name="T17" fmla="*/ 2147483647 h 106"/>
                <a:gd name="T18" fmla="*/ 2147483647 w 138"/>
                <a:gd name="T19" fmla="*/ 2147483647 h 106"/>
                <a:gd name="T20" fmla="*/ 2147483647 w 138"/>
                <a:gd name="T21" fmla="*/ 2147483647 h 106"/>
                <a:gd name="T22" fmla="*/ 2147483647 w 138"/>
                <a:gd name="T23" fmla="*/ 2147483647 h 106"/>
                <a:gd name="T24" fmla="*/ 2147483647 w 138"/>
                <a:gd name="T25" fmla="*/ 2147483647 h 106"/>
                <a:gd name="T26" fmla="*/ 2147483647 w 138"/>
                <a:gd name="T27" fmla="*/ 2147483647 h 106"/>
                <a:gd name="T28" fmla="*/ 2147483647 w 138"/>
                <a:gd name="T29" fmla="*/ 2147483647 h 106"/>
                <a:gd name="T30" fmla="*/ 0 w 138"/>
                <a:gd name="T31" fmla="*/ 2147483647 h 106"/>
                <a:gd name="T32" fmla="*/ 0 w 138"/>
                <a:gd name="T33" fmla="*/ 2147483647 h 106"/>
                <a:gd name="T34" fmla="*/ 0 w 138"/>
                <a:gd name="T35" fmla="*/ 2147483647 h 106"/>
                <a:gd name="T36" fmla="*/ 2147483647 w 138"/>
                <a:gd name="T37" fmla="*/ 2147483647 h 106"/>
                <a:gd name="T38" fmla="*/ 2147483647 w 138"/>
                <a:gd name="T39" fmla="*/ 2147483647 h 106"/>
                <a:gd name="T40" fmla="*/ 2147483647 w 138"/>
                <a:gd name="T41" fmla="*/ 2147483647 h 106"/>
                <a:gd name="T42" fmla="*/ 2147483647 w 138"/>
                <a:gd name="T43" fmla="*/ 2147483647 h 106"/>
                <a:gd name="T44" fmla="*/ 2147483647 w 138"/>
                <a:gd name="T45" fmla="*/ 2147483647 h 106"/>
                <a:gd name="T46" fmla="*/ 2147483647 w 138"/>
                <a:gd name="T47" fmla="*/ 2147483647 h 106"/>
                <a:gd name="T48" fmla="*/ 2147483647 w 138"/>
                <a:gd name="T49" fmla="*/ 2147483647 h 106"/>
                <a:gd name="T50" fmla="*/ 2147483647 w 138"/>
                <a:gd name="T51" fmla="*/ 2147483647 h 106"/>
                <a:gd name="T52" fmla="*/ 2147483647 w 138"/>
                <a:gd name="T53" fmla="*/ 2147483647 h 106"/>
                <a:gd name="T54" fmla="*/ 2147483647 w 138"/>
                <a:gd name="T55" fmla="*/ 2147483647 h 106"/>
                <a:gd name="T56" fmla="*/ 2147483647 w 138"/>
                <a:gd name="T57" fmla="*/ 2147483647 h 106"/>
                <a:gd name="T58" fmla="*/ 2147483647 w 138"/>
                <a:gd name="T59" fmla="*/ 2147483647 h 106"/>
                <a:gd name="T60" fmla="*/ 2147483647 w 138"/>
                <a:gd name="T61" fmla="*/ 2147483647 h 106"/>
                <a:gd name="T62" fmla="*/ 2147483647 w 138"/>
                <a:gd name="T63" fmla="*/ 2147483647 h 106"/>
                <a:gd name="T64" fmla="*/ 2147483647 w 138"/>
                <a:gd name="T65" fmla="*/ 2147483647 h 106"/>
                <a:gd name="T66" fmla="*/ 2147483647 w 138"/>
                <a:gd name="T67" fmla="*/ 2147483647 h 106"/>
                <a:gd name="T68" fmla="*/ 2147483647 w 138"/>
                <a:gd name="T69" fmla="*/ 2147483647 h 106"/>
                <a:gd name="T70" fmla="*/ 2147483647 w 138"/>
                <a:gd name="T71" fmla="*/ 2147483647 h 106"/>
                <a:gd name="T72" fmla="*/ 2147483647 w 138"/>
                <a:gd name="T73" fmla="*/ 2147483647 h 106"/>
                <a:gd name="T74" fmla="*/ 2147483647 w 138"/>
                <a:gd name="T75" fmla="*/ 2147483647 h 106"/>
                <a:gd name="T76" fmla="*/ 2147483647 w 138"/>
                <a:gd name="T77" fmla="*/ 2147483647 h 106"/>
                <a:gd name="T78" fmla="*/ 2147483647 w 138"/>
                <a:gd name="T79" fmla="*/ 2147483647 h 106"/>
                <a:gd name="T80" fmla="*/ 2147483647 w 138"/>
                <a:gd name="T81" fmla="*/ 2147483647 h 106"/>
                <a:gd name="T82" fmla="*/ 2147483647 w 138"/>
                <a:gd name="T83" fmla="*/ 2147483647 h 106"/>
                <a:gd name="T84" fmla="*/ 2147483647 w 138"/>
                <a:gd name="T85" fmla="*/ 2147483647 h 106"/>
                <a:gd name="T86" fmla="*/ 2147483647 w 138"/>
                <a:gd name="T87" fmla="*/ 2147483647 h 106"/>
                <a:gd name="T88" fmla="*/ 2147483647 w 138"/>
                <a:gd name="T89" fmla="*/ 2147483647 h 106"/>
                <a:gd name="T90" fmla="*/ 2147483647 w 138"/>
                <a:gd name="T91" fmla="*/ 2147483647 h 1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8"/>
                <a:gd name="T139" fmla="*/ 0 h 106"/>
                <a:gd name="T140" fmla="*/ 138 w 138"/>
                <a:gd name="T141" fmla="*/ 106 h 1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8" h="106">
                  <a:moveTo>
                    <a:pt x="84" y="6"/>
                  </a:moveTo>
                  <a:lnTo>
                    <a:pt x="84" y="6"/>
                  </a:lnTo>
                  <a:lnTo>
                    <a:pt x="54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8" y="34"/>
                  </a:lnTo>
                  <a:lnTo>
                    <a:pt x="6" y="50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16" y="102"/>
                  </a:lnTo>
                  <a:lnTo>
                    <a:pt x="32" y="100"/>
                  </a:lnTo>
                  <a:lnTo>
                    <a:pt x="46" y="104"/>
                  </a:lnTo>
                  <a:lnTo>
                    <a:pt x="60" y="106"/>
                  </a:lnTo>
                  <a:lnTo>
                    <a:pt x="68" y="106"/>
                  </a:lnTo>
                  <a:lnTo>
                    <a:pt x="78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2" y="100"/>
                  </a:lnTo>
                  <a:lnTo>
                    <a:pt x="84" y="98"/>
                  </a:lnTo>
                  <a:lnTo>
                    <a:pt x="104" y="80"/>
                  </a:lnTo>
                  <a:lnTo>
                    <a:pt x="124" y="62"/>
                  </a:lnTo>
                  <a:lnTo>
                    <a:pt x="134" y="50"/>
                  </a:lnTo>
                  <a:lnTo>
                    <a:pt x="138" y="44"/>
                  </a:lnTo>
                  <a:lnTo>
                    <a:pt x="138" y="40"/>
                  </a:lnTo>
                  <a:lnTo>
                    <a:pt x="138" y="34"/>
                  </a:lnTo>
                  <a:lnTo>
                    <a:pt x="136" y="28"/>
                  </a:lnTo>
                  <a:lnTo>
                    <a:pt x="132" y="24"/>
                  </a:lnTo>
                  <a:lnTo>
                    <a:pt x="126" y="20"/>
                  </a:lnTo>
                  <a:lnTo>
                    <a:pt x="112" y="14"/>
                  </a:lnTo>
                  <a:lnTo>
                    <a:pt x="100" y="12"/>
                  </a:lnTo>
                  <a:lnTo>
                    <a:pt x="84" y="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5" name="Freeform 50"/>
            <p:cNvSpPr>
              <a:spLocks noChangeArrowheads="1"/>
            </p:cNvSpPr>
            <p:nvPr/>
          </p:nvSpPr>
          <p:spPr bwMode="auto">
            <a:xfrm>
              <a:off x="6956897" y="3455854"/>
              <a:ext cx="238188" cy="164224"/>
            </a:xfrm>
            <a:custGeom>
              <a:avLst/>
              <a:gdLst>
                <a:gd name="T0" fmla="*/ 2147483647 w 106"/>
                <a:gd name="T1" fmla="*/ 0 h 46"/>
                <a:gd name="T2" fmla="*/ 2147483647 w 106"/>
                <a:gd name="T3" fmla="*/ 2147483647 h 46"/>
                <a:gd name="T4" fmla="*/ 2147483647 w 106"/>
                <a:gd name="T5" fmla="*/ 2147483647 h 46"/>
                <a:gd name="T6" fmla="*/ 0 w 106"/>
                <a:gd name="T7" fmla="*/ 2147483647 h 46"/>
                <a:gd name="T8" fmla="*/ 2147483647 w 106"/>
                <a:gd name="T9" fmla="*/ 2147483647 h 46"/>
                <a:gd name="T10" fmla="*/ 2147483647 w 106"/>
                <a:gd name="T11" fmla="*/ 2147483647 h 46"/>
                <a:gd name="T12" fmla="*/ 2147483647 w 106"/>
                <a:gd name="T13" fmla="*/ 2147483647 h 46"/>
                <a:gd name="T14" fmla="*/ 2147483647 w 106"/>
                <a:gd name="T15" fmla="*/ 2147483647 h 46"/>
                <a:gd name="T16" fmla="*/ 2147483647 w 106"/>
                <a:gd name="T17" fmla="*/ 0 h 46"/>
                <a:gd name="T18" fmla="*/ 2147483647 w 106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46"/>
                <a:gd name="T32" fmla="*/ 106 w 106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46">
                  <a:moveTo>
                    <a:pt x="82" y="0"/>
                  </a:moveTo>
                  <a:lnTo>
                    <a:pt x="60" y="18"/>
                  </a:lnTo>
                  <a:lnTo>
                    <a:pt x="30" y="30"/>
                  </a:lnTo>
                  <a:lnTo>
                    <a:pt x="0" y="40"/>
                  </a:lnTo>
                  <a:lnTo>
                    <a:pt x="30" y="46"/>
                  </a:lnTo>
                  <a:lnTo>
                    <a:pt x="60" y="34"/>
                  </a:lnTo>
                  <a:lnTo>
                    <a:pt x="82" y="18"/>
                  </a:lnTo>
                  <a:lnTo>
                    <a:pt x="106" y="12"/>
                  </a:lnTo>
                  <a:lnTo>
                    <a:pt x="92" y="0"/>
                  </a:lnTo>
                  <a:lnTo>
                    <a:pt x="82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" name="Freeform 51"/>
            <p:cNvSpPr>
              <a:spLocks noChangeArrowheads="1"/>
            </p:cNvSpPr>
            <p:nvPr/>
          </p:nvSpPr>
          <p:spPr bwMode="auto">
            <a:xfrm>
              <a:off x="7213061" y="3313049"/>
              <a:ext cx="121341" cy="185644"/>
            </a:xfrm>
            <a:custGeom>
              <a:avLst/>
              <a:gdLst>
                <a:gd name="T0" fmla="*/ 2147483647 w 54"/>
                <a:gd name="T1" fmla="*/ 2147483647 h 52"/>
                <a:gd name="T2" fmla="*/ 2147483647 w 54"/>
                <a:gd name="T3" fmla="*/ 0 h 52"/>
                <a:gd name="T4" fmla="*/ 2147483647 w 54"/>
                <a:gd name="T5" fmla="*/ 2147483647 h 52"/>
                <a:gd name="T6" fmla="*/ 0 w 54"/>
                <a:gd name="T7" fmla="*/ 2147483647 h 52"/>
                <a:gd name="T8" fmla="*/ 2147483647 w 54"/>
                <a:gd name="T9" fmla="*/ 2147483647 h 52"/>
                <a:gd name="T10" fmla="*/ 2147483647 w 54"/>
                <a:gd name="T11" fmla="*/ 2147483647 h 52"/>
                <a:gd name="T12" fmla="*/ 2147483647 w 54"/>
                <a:gd name="T13" fmla="*/ 2147483647 h 52"/>
                <a:gd name="T14" fmla="*/ 2147483647 w 54"/>
                <a:gd name="T15" fmla="*/ 2147483647 h 52"/>
                <a:gd name="T16" fmla="*/ 2147483647 w 54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52"/>
                <a:gd name="T29" fmla="*/ 54 w 54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52">
                  <a:moveTo>
                    <a:pt x="14" y="12"/>
                  </a:moveTo>
                  <a:lnTo>
                    <a:pt x="6" y="0"/>
                  </a:lnTo>
                  <a:lnTo>
                    <a:pt x="6" y="34"/>
                  </a:lnTo>
                  <a:lnTo>
                    <a:pt x="0" y="52"/>
                  </a:lnTo>
                  <a:lnTo>
                    <a:pt x="6" y="46"/>
                  </a:lnTo>
                  <a:lnTo>
                    <a:pt x="30" y="28"/>
                  </a:lnTo>
                  <a:lnTo>
                    <a:pt x="44" y="24"/>
                  </a:lnTo>
                  <a:lnTo>
                    <a:pt x="54" y="12"/>
                  </a:lnTo>
                  <a:lnTo>
                    <a:pt x="14" y="1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7" name="Freeform 52"/>
            <p:cNvSpPr>
              <a:spLocks noChangeArrowheads="1"/>
            </p:cNvSpPr>
            <p:nvPr/>
          </p:nvSpPr>
          <p:spPr bwMode="auto">
            <a:xfrm>
              <a:off x="5810897" y="2249161"/>
              <a:ext cx="238188" cy="264187"/>
            </a:xfrm>
            <a:custGeom>
              <a:avLst/>
              <a:gdLst>
                <a:gd name="T0" fmla="*/ 2147483647 w 106"/>
                <a:gd name="T1" fmla="*/ 2147483647 h 74"/>
                <a:gd name="T2" fmla="*/ 2147483647 w 106"/>
                <a:gd name="T3" fmla="*/ 2147483647 h 74"/>
                <a:gd name="T4" fmla="*/ 2147483647 w 106"/>
                <a:gd name="T5" fmla="*/ 2147483647 h 74"/>
                <a:gd name="T6" fmla="*/ 2147483647 w 106"/>
                <a:gd name="T7" fmla="*/ 2147483647 h 74"/>
                <a:gd name="T8" fmla="*/ 2147483647 w 106"/>
                <a:gd name="T9" fmla="*/ 2147483647 h 74"/>
                <a:gd name="T10" fmla="*/ 2147483647 w 106"/>
                <a:gd name="T11" fmla="*/ 0 h 74"/>
                <a:gd name="T12" fmla="*/ 2147483647 w 106"/>
                <a:gd name="T13" fmla="*/ 2147483647 h 74"/>
                <a:gd name="T14" fmla="*/ 2147483647 w 106"/>
                <a:gd name="T15" fmla="*/ 2147483647 h 74"/>
                <a:gd name="T16" fmla="*/ 2147483647 w 106"/>
                <a:gd name="T17" fmla="*/ 2147483647 h 74"/>
                <a:gd name="T18" fmla="*/ 0 w 106"/>
                <a:gd name="T19" fmla="*/ 2147483647 h 74"/>
                <a:gd name="T20" fmla="*/ 2147483647 w 106"/>
                <a:gd name="T21" fmla="*/ 2147483647 h 74"/>
                <a:gd name="T22" fmla="*/ 2147483647 w 106"/>
                <a:gd name="T23" fmla="*/ 2147483647 h 74"/>
                <a:gd name="T24" fmla="*/ 2147483647 w 106"/>
                <a:gd name="T25" fmla="*/ 2147483647 h 74"/>
                <a:gd name="T26" fmla="*/ 2147483647 w 106"/>
                <a:gd name="T27" fmla="*/ 2147483647 h 74"/>
                <a:gd name="T28" fmla="*/ 2147483647 w 106"/>
                <a:gd name="T29" fmla="*/ 2147483647 h 74"/>
                <a:gd name="T30" fmla="*/ 2147483647 w 106"/>
                <a:gd name="T31" fmla="*/ 2147483647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74"/>
                <a:gd name="T50" fmla="*/ 106 w 106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74">
                  <a:moveTo>
                    <a:pt x="98" y="52"/>
                  </a:moveTo>
                  <a:lnTo>
                    <a:pt x="106" y="40"/>
                  </a:lnTo>
                  <a:lnTo>
                    <a:pt x="106" y="18"/>
                  </a:lnTo>
                  <a:lnTo>
                    <a:pt x="98" y="6"/>
                  </a:lnTo>
                  <a:lnTo>
                    <a:pt x="82" y="12"/>
                  </a:lnTo>
                  <a:lnTo>
                    <a:pt x="82" y="0"/>
                  </a:lnTo>
                  <a:lnTo>
                    <a:pt x="60" y="18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0" y="46"/>
                  </a:lnTo>
                  <a:lnTo>
                    <a:pt x="14" y="52"/>
                  </a:lnTo>
                  <a:lnTo>
                    <a:pt x="36" y="58"/>
                  </a:lnTo>
                  <a:lnTo>
                    <a:pt x="30" y="74"/>
                  </a:lnTo>
                  <a:lnTo>
                    <a:pt x="74" y="74"/>
                  </a:lnTo>
                  <a:lnTo>
                    <a:pt x="82" y="70"/>
                  </a:lnTo>
                  <a:lnTo>
                    <a:pt x="98" y="5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8" name="Freeform 53"/>
            <p:cNvSpPr>
              <a:spLocks noChangeArrowheads="1"/>
            </p:cNvSpPr>
            <p:nvPr/>
          </p:nvSpPr>
          <p:spPr bwMode="auto">
            <a:xfrm>
              <a:off x="5945720" y="2513348"/>
              <a:ext cx="31459" cy="64262"/>
            </a:xfrm>
            <a:custGeom>
              <a:avLst/>
              <a:gdLst>
                <a:gd name="T0" fmla="*/ 2147483647 w 14"/>
                <a:gd name="T1" fmla="*/ 2147483647 h 18"/>
                <a:gd name="T2" fmla="*/ 2147483647 w 14"/>
                <a:gd name="T3" fmla="*/ 2147483647 h 18"/>
                <a:gd name="T4" fmla="*/ 2147483647 w 14"/>
                <a:gd name="T5" fmla="*/ 0 h 18"/>
                <a:gd name="T6" fmla="*/ 0 w 14"/>
                <a:gd name="T7" fmla="*/ 2147483647 h 18"/>
                <a:gd name="T8" fmla="*/ 2147483647 w 14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8"/>
                <a:gd name="T17" fmla="*/ 14 w 1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8">
                  <a:moveTo>
                    <a:pt x="8" y="18"/>
                  </a:moveTo>
                  <a:lnTo>
                    <a:pt x="8" y="12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8" y="18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9" name="Freeform 54"/>
            <p:cNvSpPr>
              <a:spLocks noChangeArrowheads="1"/>
            </p:cNvSpPr>
            <p:nvPr/>
          </p:nvSpPr>
          <p:spPr bwMode="auto">
            <a:xfrm>
              <a:off x="2413343" y="899664"/>
              <a:ext cx="13482" cy="21421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0" name="Freeform 55"/>
            <p:cNvSpPr>
              <a:spLocks noChangeArrowheads="1"/>
            </p:cNvSpPr>
            <p:nvPr/>
          </p:nvSpPr>
          <p:spPr bwMode="auto">
            <a:xfrm>
              <a:off x="2067294" y="1242393"/>
              <a:ext cx="152800" cy="85683"/>
            </a:xfrm>
            <a:custGeom>
              <a:avLst/>
              <a:gdLst>
                <a:gd name="T0" fmla="*/ 2147483647 w 68"/>
                <a:gd name="T1" fmla="*/ 2147483647 h 24"/>
                <a:gd name="T2" fmla="*/ 2147483647 w 68"/>
                <a:gd name="T3" fmla="*/ 2147483647 h 24"/>
                <a:gd name="T4" fmla="*/ 2147483647 w 68"/>
                <a:gd name="T5" fmla="*/ 0 h 24"/>
                <a:gd name="T6" fmla="*/ 2147483647 w 68"/>
                <a:gd name="T7" fmla="*/ 0 h 24"/>
                <a:gd name="T8" fmla="*/ 2147483647 w 68"/>
                <a:gd name="T9" fmla="*/ 2147483647 h 24"/>
                <a:gd name="T10" fmla="*/ 0 w 68"/>
                <a:gd name="T11" fmla="*/ 2147483647 h 24"/>
                <a:gd name="T12" fmla="*/ 0 w 68"/>
                <a:gd name="T13" fmla="*/ 2147483647 h 24"/>
                <a:gd name="T14" fmla="*/ 2147483647 w 68"/>
                <a:gd name="T15" fmla="*/ 2147483647 h 24"/>
                <a:gd name="T16" fmla="*/ 2147483647 w 68"/>
                <a:gd name="T17" fmla="*/ 2147483647 h 24"/>
                <a:gd name="T18" fmla="*/ 2147483647 w 68"/>
                <a:gd name="T19" fmla="*/ 2147483647 h 24"/>
                <a:gd name="T20" fmla="*/ 2147483647 w 68"/>
                <a:gd name="T21" fmla="*/ 2147483647 h 24"/>
                <a:gd name="T22" fmla="*/ 2147483647 w 68"/>
                <a:gd name="T23" fmla="*/ 2147483647 h 24"/>
                <a:gd name="T24" fmla="*/ 2147483647 w 68"/>
                <a:gd name="T25" fmla="*/ 2147483647 h 24"/>
                <a:gd name="T26" fmla="*/ 2147483647 w 68"/>
                <a:gd name="T27" fmla="*/ 2147483647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24"/>
                <a:gd name="T44" fmla="*/ 68 w 68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24">
                  <a:moveTo>
                    <a:pt x="38" y="8"/>
                  </a:moveTo>
                  <a:lnTo>
                    <a:pt x="38" y="6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2" y="18"/>
                  </a:lnTo>
                  <a:lnTo>
                    <a:pt x="38" y="24"/>
                  </a:lnTo>
                  <a:lnTo>
                    <a:pt x="54" y="24"/>
                  </a:lnTo>
                  <a:lnTo>
                    <a:pt x="68" y="18"/>
                  </a:lnTo>
                  <a:lnTo>
                    <a:pt x="44" y="12"/>
                  </a:lnTo>
                  <a:lnTo>
                    <a:pt x="54" y="2"/>
                  </a:lnTo>
                  <a:lnTo>
                    <a:pt x="38" y="8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1" name="Freeform 56"/>
            <p:cNvSpPr>
              <a:spLocks noChangeArrowheads="1"/>
            </p:cNvSpPr>
            <p:nvPr/>
          </p:nvSpPr>
          <p:spPr bwMode="auto">
            <a:xfrm>
              <a:off x="1932471" y="0"/>
              <a:ext cx="1141507" cy="913945"/>
            </a:xfrm>
            <a:custGeom>
              <a:avLst/>
              <a:gdLst>
                <a:gd name="T0" fmla="*/ 2147483647 w 508"/>
                <a:gd name="T1" fmla="*/ 2147483647 h 256"/>
                <a:gd name="T2" fmla="*/ 2147483647 w 508"/>
                <a:gd name="T3" fmla="*/ 2147483647 h 256"/>
                <a:gd name="T4" fmla="*/ 2147483647 w 508"/>
                <a:gd name="T5" fmla="*/ 2147483647 h 256"/>
                <a:gd name="T6" fmla="*/ 2147483647 w 508"/>
                <a:gd name="T7" fmla="*/ 2147483647 h 256"/>
                <a:gd name="T8" fmla="*/ 2147483647 w 508"/>
                <a:gd name="T9" fmla="*/ 2147483647 h 256"/>
                <a:gd name="T10" fmla="*/ 2147483647 w 508"/>
                <a:gd name="T11" fmla="*/ 2147483647 h 256"/>
                <a:gd name="T12" fmla="*/ 2147483647 w 508"/>
                <a:gd name="T13" fmla="*/ 2147483647 h 256"/>
                <a:gd name="T14" fmla="*/ 2147483647 w 508"/>
                <a:gd name="T15" fmla="*/ 2147483647 h 256"/>
                <a:gd name="T16" fmla="*/ 2147483647 w 508"/>
                <a:gd name="T17" fmla="*/ 2147483647 h 256"/>
                <a:gd name="T18" fmla="*/ 2147483647 w 508"/>
                <a:gd name="T19" fmla="*/ 2147483647 h 256"/>
                <a:gd name="T20" fmla="*/ 2147483647 w 508"/>
                <a:gd name="T21" fmla="*/ 2147483647 h 256"/>
                <a:gd name="T22" fmla="*/ 2147483647 w 508"/>
                <a:gd name="T23" fmla="*/ 2147483647 h 256"/>
                <a:gd name="T24" fmla="*/ 2147483647 w 508"/>
                <a:gd name="T25" fmla="*/ 2147483647 h 256"/>
                <a:gd name="T26" fmla="*/ 2147483647 w 508"/>
                <a:gd name="T27" fmla="*/ 2147483647 h 256"/>
                <a:gd name="T28" fmla="*/ 2147483647 w 508"/>
                <a:gd name="T29" fmla="*/ 0 h 256"/>
                <a:gd name="T30" fmla="*/ 2147483647 w 508"/>
                <a:gd name="T31" fmla="*/ 2147483647 h 256"/>
                <a:gd name="T32" fmla="*/ 2147483647 w 508"/>
                <a:gd name="T33" fmla="*/ 0 h 256"/>
                <a:gd name="T34" fmla="*/ 2147483647 w 508"/>
                <a:gd name="T35" fmla="*/ 2147483647 h 256"/>
                <a:gd name="T36" fmla="*/ 2147483647 w 508"/>
                <a:gd name="T37" fmla="*/ 2147483647 h 256"/>
                <a:gd name="T38" fmla="*/ 2147483647 w 508"/>
                <a:gd name="T39" fmla="*/ 2147483647 h 256"/>
                <a:gd name="T40" fmla="*/ 2147483647 w 508"/>
                <a:gd name="T41" fmla="*/ 2147483647 h 256"/>
                <a:gd name="T42" fmla="*/ 2147483647 w 508"/>
                <a:gd name="T43" fmla="*/ 2147483647 h 256"/>
                <a:gd name="T44" fmla="*/ 2147483647 w 508"/>
                <a:gd name="T45" fmla="*/ 2147483647 h 256"/>
                <a:gd name="T46" fmla="*/ 0 w 508"/>
                <a:gd name="T47" fmla="*/ 2147483647 h 256"/>
                <a:gd name="T48" fmla="*/ 2147483647 w 508"/>
                <a:gd name="T49" fmla="*/ 2147483647 h 256"/>
                <a:gd name="T50" fmla="*/ 2147483647 w 508"/>
                <a:gd name="T51" fmla="*/ 2147483647 h 256"/>
                <a:gd name="T52" fmla="*/ 2147483647 w 508"/>
                <a:gd name="T53" fmla="*/ 2147483647 h 256"/>
                <a:gd name="T54" fmla="*/ 2147483647 w 508"/>
                <a:gd name="T55" fmla="*/ 2147483647 h 256"/>
                <a:gd name="T56" fmla="*/ 2147483647 w 508"/>
                <a:gd name="T57" fmla="*/ 2147483647 h 256"/>
                <a:gd name="T58" fmla="*/ 2147483647 w 508"/>
                <a:gd name="T59" fmla="*/ 2147483647 h 256"/>
                <a:gd name="T60" fmla="*/ 2147483647 w 508"/>
                <a:gd name="T61" fmla="*/ 2147483647 h 256"/>
                <a:gd name="T62" fmla="*/ 2147483647 w 508"/>
                <a:gd name="T63" fmla="*/ 2147483647 h 256"/>
                <a:gd name="T64" fmla="*/ 2147483647 w 508"/>
                <a:gd name="T65" fmla="*/ 2147483647 h 256"/>
                <a:gd name="T66" fmla="*/ 2147483647 w 508"/>
                <a:gd name="T67" fmla="*/ 2147483647 h 256"/>
                <a:gd name="T68" fmla="*/ 2147483647 w 508"/>
                <a:gd name="T69" fmla="*/ 2147483647 h 256"/>
                <a:gd name="T70" fmla="*/ 2147483647 w 508"/>
                <a:gd name="T71" fmla="*/ 2147483647 h 256"/>
                <a:gd name="T72" fmla="*/ 2147483647 w 508"/>
                <a:gd name="T73" fmla="*/ 2147483647 h 256"/>
                <a:gd name="T74" fmla="*/ 2147483647 w 508"/>
                <a:gd name="T75" fmla="*/ 2147483647 h 256"/>
                <a:gd name="T76" fmla="*/ 2147483647 w 508"/>
                <a:gd name="T77" fmla="*/ 2147483647 h 256"/>
                <a:gd name="T78" fmla="*/ 2147483647 w 508"/>
                <a:gd name="T79" fmla="*/ 2147483647 h 256"/>
                <a:gd name="T80" fmla="*/ 2147483647 w 508"/>
                <a:gd name="T81" fmla="*/ 2147483647 h 2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8"/>
                <a:gd name="T124" fmla="*/ 0 h 256"/>
                <a:gd name="T125" fmla="*/ 508 w 508"/>
                <a:gd name="T126" fmla="*/ 256 h 2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8" h="256">
                  <a:moveTo>
                    <a:pt x="388" y="150"/>
                  </a:moveTo>
                  <a:lnTo>
                    <a:pt x="410" y="154"/>
                  </a:lnTo>
                  <a:lnTo>
                    <a:pt x="424" y="154"/>
                  </a:lnTo>
                  <a:lnTo>
                    <a:pt x="418" y="150"/>
                  </a:lnTo>
                  <a:lnTo>
                    <a:pt x="402" y="138"/>
                  </a:lnTo>
                  <a:lnTo>
                    <a:pt x="388" y="132"/>
                  </a:lnTo>
                  <a:lnTo>
                    <a:pt x="410" y="132"/>
                  </a:lnTo>
                  <a:lnTo>
                    <a:pt x="410" y="120"/>
                  </a:lnTo>
                  <a:lnTo>
                    <a:pt x="424" y="120"/>
                  </a:lnTo>
                  <a:lnTo>
                    <a:pt x="448" y="108"/>
                  </a:lnTo>
                  <a:lnTo>
                    <a:pt x="424" y="98"/>
                  </a:lnTo>
                  <a:lnTo>
                    <a:pt x="448" y="104"/>
                  </a:lnTo>
                  <a:lnTo>
                    <a:pt x="432" y="92"/>
                  </a:lnTo>
                  <a:lnTo>
                    <a:pt x="432" y="86"/>
                  </a:lnTo>
                  <a:lnTo>
                    <a:pt x="462" y="80"/>
                  </a:lnTo>
                  <a:lnTo>
                    <a:pt x="448" y="80"/>
                  </a:lnTo>
                  <a:lnTo>
                    <a:pt x="432" y="74"/>
                  </a:lnTo>
                  <a:lnTo>
                    <a:pt x="440" y="58"/>
                  </a:lnTo>
                  <a:lnTo>
                    <a:pt x="462" y="40"/>
                  </a:lnTo>
                  <a:lnTo>
                    <a:pt x="486" y="34"/>
                  </a:lnTo>
                  <a:lnTo>
                    <a:pt x="508" y="22"/>
                  </a:lnTo>
                  <a:lnTo>
                    <a:pt x="448" y="22"/>
                  </a:lnTo>
                  <a:lnTo>
                    <a:pt x="424" y="34"/>
                  </a:lnTo>
                  <a:lnTo>
                    <a:pt x="402" y="34"/>
                  </a:lnTo>
                  <a:lnTo>
                    <a:pt x="424" y="22"/>
                  </a:lnTo>
                  <a:lnTo>
                    <a:pt x="394" y="28"/>
                  </a:lnTo>
                  <a:lnTo>
                    <a:pt x="424" y="12"/>
                  </a:lnTo>
                  <a:lnTo>
                    <a:pt x="410" y="12"/>
                  </a:lnTo>
                  <a:lnTo>
                    <a:pt x="388" y="6"/>
                  </a:lnTo>
                  <a:lnTo>
                    <a:pt x="364" y="0"/>
                  </a:lnTo>
                  <a:lnTo>
                    <a:pt x="296" y="0"/>
                  </a:lnTo>
                  <a:lnTo>
                    <a:pt x="272" y="6"/>
                  </a:lnTo>
                  <a:lnTo>
                    <a:pt x="258" y="6"/>
                  </a:lnTo>
                  <a:lnTo>
                    <a:pt x="242" y="0"/>
                  </a:lnTo>
                  <a:lnTo>
                    <a:pt x="212" y="12"/>
                  </a:lnTo>
                  <a:lnTo>
                    <a:pt x="226" y="22"/>
                  </a:lnTo>
                  <a:lnTo>
                    <a:pt x="212" y="22"/>
                  </a:lnTo>
                  <a:lnTo>
                    <a:pt x="196" y="16"/>
                  </a:lnTo>
                  <a:lnTo>
                    <a:pt x="174" y="22"/>
                  </a:lnTo>
                  <a:lnTo>
                    <a:pt x="150" y="16"/>
                  </a:lnTo>
                  <a:lnTo>
                    <a:pt x="120" y="22"/>
                  </a:lnTo>
                  <a:lnTo>
                    <a:pt x="104" y="28"/>
                  </a:lnTo>
                  <a:lnTo>
                    <a:pt x="74" y="28"/>
                  </a:lnTo>
                  <a:lnTo>
                    <a:pt x="60" y="40"/>
                  </a:lnTo>
                  <a:lnTo>
                    <a:pt x="60" y="52"/>
                  </a:lnTo>
                  <a:lnTo>
                    <a:pt x="44" y="52"/>
                  </a:lnTo>
                  <a:lnTo>
                    <a:pt x="22" y="5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22" y="74"/>
                  </a:lnTo>
                  <a:lnTo>
                    <a:pt x="0" y="86"/>
                  </a:lnTo>
                  <a:lnTo>
                    <a:pt x="14" y="92"/>
                  </a:lnTo>
                  <a:lnTo>
                    <a:pt x="38" y="86"/>
                  </a:lnTo>
                  <a:lnTo>
                    <a:pt x="74" y="82"/>
                  </a:lnTo>
                  <a:lnTo>
                    <a:pt x="104" y="92"/>
                  </a:lnTo>
                  <a:lnTo>
                    <a:pt x="128" y="108"/>
                  </a:lnTo>
                  <a:lnTo>
                    <a:pt x="128" y="144"/>
                  </a:lnTo>
                  <a:lnTo>
                    <a:pt x="136" y="138"/>
                  </a:lnTo>
                  <a:lnTo>
                    <a:pt x="158" y="150"/>
                  </a:lnTo>
                  <a:lnTo>
                    <a:pt x="158" y="160"/>
                  </a:lnTo>
                  <a:lnTo>
                    <a:pt x="150" y="166"/>
                  </a:lnTo>
                  <a:lnTo>
                    <a:pt x="144" y="178"/>
                  </a:lnTo>
                  <a:lnTo>
                    <a:pt x="128" y="194"/>
                  </a:lnTo>
                  <a:lnTo>
                    <a:pt x="150" y="212"/>
                  </a:lnTo>
                  <a:lnTo>
                    <a:pt x="150" y="224"/>
                  </a:lnTo>
                  <a:lnTo>
                    <a:pt x="166" y="246"/>
                  </a:lnTo>
                  <a:lnTo>
                    <a:pt x="188" y="252"/>
                  </a:lnTo>
                  <a:lnTo>
                    <a:pt x="204" y="252"/>
                  </a:lnTo>
                  <a:lnTo>
                    <a:pt x="212" y="256"/>
                  </a:lnTo>
                  <a:lnTo>
                    <a:pt x="220" y="246"/>
                  </a:lnTo>
                  <a:lnTo>
                    <a:pt x="234" y="246"/>
                  </a:lnTo>
                  <a:lnTo>
                    <a:pt x="242" y="230"/>
                  </a:lnTo>
                  <a:lnTo>
                    <a:pt x="242" y="218"/>
                  </a:lnTo>
                  <a:lnTo>
                    <a:pt x="258" y="218"/>
                  </a:lnTo>
                  <a:lnTo>
                    <a:pt x="242" y="206"/>
                  </a:lnTo>
                  <a:lnTo>
                    <a:pt x="258" y="206"/>
                  </a:lnTo>
                  <a:lnTo>
                    <a:pt x="272" y="200"/>
                  </a:lnTo>
                  <a:lnTo>
                    <a:pt x="296" y="194"/>
                  </a:lnTo>
                  <a:lnTo>
                    <a:pt x="326" y="172"/>
                  </a:lnTo>
                  <a:lnTo>
                    <a:pt x="356" y="172"/>
                  </a:lnTo>
                  <a:lnTo>
                    <a:pt x="378" y="166"/>
                  </a:lnTo>
                  <a:lnTo>
                    <a:pt x="410" y="160"/>
                  </a:lnTo>
                  <a:lnTo>
                    <a:pt x="388" y="15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2" name="Freeform 57"/>
            <p:cNvSpPr>
              <a:spLocks noChangeArrowheads="1"/>
            </p:cNvSpPr>
            <p:nvPr/>
          </p:nvSpPr>
          <p:spPr bwMode="auto">
            <a:xfrm>
              <a:off x="2408848" y="913944"/>
              <a:ext cx="4494" cy="7140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0 w 2"/>
                <a:gd name="T5" fmla="*/ 2147483647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3" name="Freeform 58"/>
            <p:cNvSpPr>
              <a:spLocks noChangeArrowheads="1"/>
            </p:cNvSpPr>
            <p:nvPr/>
          </p:nvSpPr>
          <p:spPr bwMode="auto">
            <a:xfrm>
              <a:off x="6183908" y="963926"/>
              <a:ext cx="408965" cy="649757"/>
            </a:xfrm>
            <a:custGeom>
              <a:avLst/>
              <a:gdLst>
                <a:gd name="T0" fmla="*/ 2147483647 w 182"/>
                <a:gd name="T1" fmla="*/ 2147483647 h 182"/>
                <a:gd name="T2" fmla="*/ 2147483647 w 182"/>
                <a:gd name="T3" fmla="*/ 2147483647 h 182"/>
                <a:gd name="T4" fmla="*/ 2147483647 w 182"/>
                <a:gd name="T5" fmla="*/ 2147483647 h 182"/>
                <a:gd name="T6" fmla="*/ 2147483647 w 182"/>
                <a:gd name="T7" fmla="*/ 2147483647 h 182"/>
                <a:gd name="T8" fmla="*/ 2147483647 w 182"/>
                <a:gd name="T9" fmla="*/ 2147483647 h 182"/>
                <a:gd name="T10" fmla="*/ 0 w 182"/>
                <a:gd name="T11" fmla="*/ 2147483647 h 182"/>
                <a:gd name="T12" fmla="*/ 2147483647 w 182"/>
                <a:gd name="T13" fmla="*/ 2147483647 h 182"/>
                <a:gd name="T14" fmla="*/ 2147483647 w 182"/>
                <a:gd name="T15" fmla="*/ 2147483647 h 182"/>
                <a:gd name="T16" fmla="*/ 2147483647 w 182"/>
                <a:gd name="T17" fmla="*/ 2147483647 h 182"/>
                <a:gd name="T18" fmla="*/ 2147483647 w 182"/>
                <a:gd name="T19" fmla="*/ 2147483647 h 182"/>
                <a:gd name="T20" fmla="*/ 2147483647 w 182"/>
                <a:gd name="T21" fmla="*/ 2147483647 h 182"/>
                <a:gd name="T22" fmla="*/ 2147483647 w 182"/>
                <a:gd name="T23" fmla="*/ 2147483647 h 182"/>
                <a:gd name="T24" fmla="*/ 2147483647 w 182"/>
                <a:gd name="T25" fmla="*/ 2147483647 h 182"/>
                <a:gd name="T26" fmla="*/ 2147483647 w 182"/>
                <a:gd name="T27" fmla="*/ 2147483647 h 182"/>
                <a:gd name="T28" fmla="*/ 2147483647 w 182"/>
                <a:gd name="T29" fmla="*/ 2147483647 h 182"/>
                <a:gd name="T30" fmla="*/ 2147483647 w 182"/>
                <a:gd name="T31" fmla="*/ 2147483647 h 182"/>
                <a:gd name="T32" fmla="*/ 2147483647 w 182"/>
                <a:gd name="T33" fmla="*/ 2147483647 h 182"/>
                <a:gd name="T34" fmla="*/ 2147483647 w 182"/>
                <a:gd name="T35" fmla="*/ 2147483647 h 182"/>
                <a:gd name="T36" fmla="*/ 2147483647 w 182"/>
                <a:gd name="T37" fmla="*/ 2147483647 h 182"/>
                <a:gd name="T38" fmla="*/ 2147483647 w 182"/>
                <a:gd name="T39" fmla="*/ 2147483647 h 182"/>
                <a:gd name="T40" fmla="*/ 2147483647 w 182"/>
                <a:gd name="T41" fmla="*/ 2147483647 h 182"/>
                <a:gd name="T42" fmla="*/ 2147483647 w 182"/>
                <a:gd name="T43" fmla="*/ 2147483647 h 182"/>
                <a:gd name="T44" fmla="*/ 2147483647 w 182"/>
                <a:gd name="T45" fmla="*/ 2147483647 h 182"/>
                <a:gd name="T46" fmla="*/ 2147483647 w 182"/>
                <a:gd name="T47" fmla="*/ 2147483647 h 182"/>
                <a:gd name="T48" fmla="*/ 2147483647 w 182"/>
                <a:gd name="T49" fmla="*/ 2147483647 h 182"/>
                <a:gd name="T50" fmla="*/ 2147483647 w 182"/>
                <a:gd name="T51" fmla="*/ 2147483647 h 182"/>
                <a:gd name="T52" fmla="*/ 2147483647 w 182"/>
                <a:gd name="T53" fmla="*/ 2147483647 h 182"/>
                <a:gd name="T54" fmla="*/ 2147483647 w 182"/>
                <a:gd name="T55" fmla="*/ 2147483647 h 182"/>
                <a:gd name="T56" fmla="*/ 2147483647 w 182"/>
                <a:gd name="T57" fmla="*/ 2147483647 h 182"/>
                <a:gd name="T58" fmla="*/ 2147483647 w 182"/>
                <a:gd name="T59" fmla="*/ 2147483647 h 182"/>
                <a:gd name="T60" fmla="*/ 2147483647 w 182"/>
                <a:gd name="T61" fmla="*/ 2147483647 h 182"/>
                <a:gd name="T62" fmla="*/ 2147483647 w 182"/>
                <a:gd name="T63" fmla="*/ 2147483647 h 182"/>
                <a:gd name="T64" fmla="*/ 2147483647 w 182"/>
                <a:gd name="T65" fmla="*/ 2147483647 h 182"/>
                <a:gd name="T66" fmla="*/ 2147483647 w 182"/>
                <a:gd name="T67" fmla="*/ 0 h 182"/>
                <a:gd name="T68" fmla="*/ 2147483647 w 182"/>
                <a:gd name="T69" fmla="*/ 2147483647 h 182"/>
                <a:gd name="T70" fmla="*/ 2147483647 w 182"/>
                <a:gd name="T71" fmla="*/ 2147483647 h 182"/>
                <a:gd name="T72" fmla="*/ 2147483647 w 182"/>
                <a:gd name="T73" fmla="*/ 2147483647 h 182"/>
                <a:gd name="T74" fmla="*/ 2147483647 w 182"/>
                <a:gd name="T75" fmla="*/ 2147483647 h 182"/>
                <a:gd name="T76" fmla="*/ 2147483647 w 182"/>
                <a:gd name="T77" fmla="*/ 2147483647 h 182"/>
                <a:gd name="T78" fmla="*/ 2147483647 w 182"/>
                <a:gd name="T79" fmla="*/ 2147483647 h 182"/>
                <a:gd name="T80" fmla="*/ 2147483647 w 182"/>
                <a:gd name="T81" fmla="*/ 2147483647 h 182"/>
                <a:gd name="T82" fmla="*/ 2147483647 w 182"/>
                <a:gd name="T83" fmla="*/ 2147483647 h 182"/>
                <a:gd name="T84" fmla="*/ 2147483647 w 182"/>
                <a:gd name="T85" fmla="*/ 2147483647 h 182"/>
                <a:gd name="T86" fmla="*/ 2147483647 w 182"/>
                <a:gd name="T87" fmla="*/ 2147483647 h 182"/>
                <a:gd name="T88" fmla="*/ 2147483647 w 182"/>
                <a:gd name="T89" fmla="*/ 2147483647 h 182"/>
                <a:gd name="T90" fmla="*/ 2147483647 w 182"/>
                <a:gd name="T91" fmla="*/ 2147483647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182"/>
                <a:gd name="T140" fmla="*/ 182 w 182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182">
                  <a:moveTo>
                    <a:pt x="114" y="142"/>
                  </a:moveTo>
                  <a:lnTo>
                    <a:pt x="92" y="142"/>
                  </a:lnTo>
                  <a:lnTo>
                    <a:pt x="76" y="154"/>
                  </a:lnTo>
                  <a:lnTo>
                    <a:pt x="46" y="160"/>
                  </a:lnTo>
                  <a:lnTo>
                    <a:pt x="22" y="166"/>
                  </a:lnTo>
                  <a:lnTo>
                    <a:pt x="0" y="182"/>
                  </a:lnTo>
                  <a:lnTo>
                    <a:pt x="22" y="182"/>
                  </a:lnTo>
                  <a:lnTo>
                    <a:pt x="22" y="170"/>
                  </a:lnTo>
                  <a:lnTo>
                    <a:pt x="46" y="166"/>
                  </a:lnTo>
                  <a:lnTo>
                    <a:pt x="92" y="166"/>
                  </a:lnTo>
                  <a:lnTo>
                    <a:pt x="114" y="160"/>
                  </a:lnTo>
                  <a:lnTo>
                    <a:pt x="136" y="154"/>
                  </a:lnTo>
                  <a:lnTo>
                    <a:pt x="152" y="154"/>
                  </a:lnTo>
                  <a:lnTo>
                    <a:pt x="158" y="142"/>
                  </a:lnTo>
                  <a:lnTo>
                    <a:pt x="136" y="132"/>
                  </a:lnTo>
                  <a:lnTo>
                    <a:pt x="158" y="126"/>
                  </a:lnTo>
                  <a:lnTo>
                    <a:pt x="144" y="120"/>
                  </a:lnTo>
                  <a:lnTo>
                    <a:pt x="130" y="114"/>
                  </a:lnTo>
                  <a:lnTo>
                    <a:pt x="124" y="114"/>
                  </a:lnTo>
                  <a:lnTo>
                    <a:pt x="136" y="108"/>
                  </a:lnTo>
                  <a:lnTo>
                    <a:pt x="136" y="96"/>
                  </a:lnTo>
                  <a:lnTo>
                    <a:pt x="152" y="102"/>
                  </a:lnTo>
                  <a:lnTo>
                    <a:pt x="168" y="96"/>
                  </a:lnTo>
                  <a:lnTo>
                    <a:pt x="182" y="90"/>
                  </a:lnTo>
                  <a:lnTo>
                    <a:pt x="158" y="90"/>
                  </a:lnTo>
                  <a:lnTo>
                    <a:pt x="136" y="86"/>
                  </a:lnTo>
                  <a:lnTo>
                    <a:pt x="130" y="74"/>
                  </a:lnTo>
                  <a:lnTo>
                    <a:pt x="136" y="68"/>
                  </a:lnTo>
                  <a:lnTo>
                    <a:pt x="122" y="62"/>
                  </a:lnTo>
                  <a:lnTo>
                    <a:pt x="130" y="46"/>
                  </a:lnTo>
                  <a:lnTo>
                    <a:pt x="144" y="46"/>
                  </a:lnTo>
                  <a:lnTo>
                    <a:pt x="122" y="28"/>
                  </a:lnTo>
                  <a:lnTo>
                    <a:pt x="98" y="16"/>
                  </a:lnTo>
                  <a:lnTo>
                    <a:pt x="92" y="0"/>
                  </a:lnTo>
                  <a:lnTo>
                    <a:pt x="84" y="6"/>
                  </a:lnTo>
                  <a:lnTo>
                    <a:pt x="84" y="16"/>
                  </a:lnTo>
                  <a:lnTo>
                    <a:pt x="98" y="34"/>
                  </a:lnTo>
                  <a:lnTo>
                    <a:pt x="114" y="52"/>
                  </a:lnTo>
                  <a:lnTo>
                    <a:pt x="106" y="68"/>
                  </a:lnTo>
                  <a:lnTo>
                    <a:pt x="114" y="80"/>
                  </a:lnTo>
                  <a:lnTo>
                    <a:pt x="122" y="90"/>
                  </a:lnTo>
                  <a:lnTo>
                    <a:pt x="106" y="102"/>
                  </a:lnTo>
                  <a:lnTo>
                    <a:pt x="114" y="120"/>
                  </a:lnTo>
                  <a:lnTo>
                    <a:pt x="122" y="116"/>
                  </a:lnTo>
                  <a:lnTo>
                    <a:pt x="122" y="132"/>
                  </a:lnTo>
                  <a:lnTo>
                    <a:pt x="114" y="14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4" name="Freeform 59"/>
            <p:cNvSpPr>
              <a:spLocks noChangeArrowheads="1"/>
            </p:cNvSpPr>
            <p:nvPr/>
          </p:nvSpPr>
          <p:spPr bwMode="auto">
            <a:xfrm>
              <a:off x="0" y="535513"/>
              <a:ext cx="2611084" cy="3555817"/>
            </a:xfrm>
            <a:custGeom>
              <a:avLst/>
              <a:gdLst>
                <a:gd name="T0" fmla="*/ 2147483647 w 1162"/>
                <a:gd name="T1" fmla="*/ 2147483647 h 996"/>
                <a:gd name="T2" fmla="*/ 2147483647 w 1162"/>
                <a:gd name="T3" fmla="*/ 2147483647 h 996"/>
                <a:gd name="T4" fmla="*/ 2147483647 w 1162"/>
                <a:gd name="T5" fmla="*/ 2147483647 h 996"/>
                <a:gd name="T6" fmla="*/ 2147483647 w 1162"/>
                <a:gd name="T7" fmla="*/ 2147483647 h 996"/>
                <a:gd name="T8" fmla="*/ 2147483647 w 1162"/>
                <a:gd name="T9" fmla="*/ 2147483647 h 996"/>
                <a:gd name="T10" fmla="*/ 2147483647 w 1162"/>
                <a:gd name="T11" fmla="*/ 2147483647 h 996"/>
                <a:gd name="T12" fmla="*/ 2147483647 w 1162"/>
                <a:gd name="T13" fmla="*/ 2147483647 h 996"/>
                <a:gd name="T14" fmla="*/ 2147483647 w 1162"/>
                <a:gd name="T15" fmla="*/ 2147483647 h 996"/>
                <a:gd name="T16" fmla="*/ 2147483647 w 1162"/>
                <a:gd name="T17" fmla="*/ 2147483647 h 996"/>
                <a:gd name="T18" fmla="*/ 2147483647 w 1162"/>
                <a:gd name="T19" fmla="*/ 2147483647 h 996"/>
                <a:gd name="T20" fmla="*/ 2147483647 w 1162"/>
                <a:gd name="T21" fmla="*/ 2147483647 h 996"/>
                <a:gd name="T22" fmla="*/ 2147483647 w 1162"/>
                <a:gd name="T23" fmla="*/ 2147483647 h 996"/>
                <a:gd name="T24" fmla="*/ 2147483647 w 1162"/>
                <a:gd name="T25" fmla="*/ 2147483647 h 996"/>
                <a:gd name="T26" fmla="*/ 2147483647 w 1162"/>
                <a:gd name="T27" fmla="*/ 2147483647 h 996"/>
                <a:gd name="T28" fmla="*/ 2147483647 w 1162"/>
                <a:gd name="T29" fmla="*/ 2147483647 h 996"/>
                <a:gd name="T30" fmla="*/ 2147483647 w 1162"/>
                <a:gd name="T31" fmla="*/ 2147483647 h 996"/>
                <a:gd name="T32" fmla="*/ 2147483647 w 1162"/>
                <a:gd name="T33" fmla="*/ 2147483647 h 996"/>
                <a:gd name="T34" fmla="*/ 2147483647 w 1162"/>
                <a:gd name="T35" fmla="*/ 2147483647 h 996"/>
                <a:gd name="T36" fmla="*/ 2147483647 w 1162"/>
                <a:gd name="T37" fmla="*/ 2147483647 h 996"/>
                <a:gd name="T38" fmla="*/ 2147483647 w 1162"/>
                <a:gd name="T39" fmla="*/ 2147483647 h 996"/>
                <a:gd name="T40" fmla="*/ 2147483647 w 1162"/>
                <a:gd name="T41" fmla="*/ 2147483647 h 996"/>
                <a:gd name="T42" fmla="*/ 2147483647 w 1162"/>
                <a:gd name="T43" fmla="*/ 2147483647 h 996"/>
                <a:gd name="T44" fmla="*/ 2147483647 w 1162"/>
                <a:gd name="T45" fmla="*/ 2147483647 h 996"/>
                <a:gd name="T46" fmla="*/ 2147483647 w 1162"/>
                <a:gd name="T47" fmla="*/ 2147483647 h 996"/>
                <a:gd name="T48" fmla="*/ 2147483647 w 1162"/>
                <a:gd name="T49" fmla="*/ 2147483647 h 996"/>
                <a:gd name="T50" fmla="*/ 2147483647 w 1162"/>
                <a:gd name="T51" fmla="*/ 2147483647 h 996"/>
                <a:gd name="T52" fmla="*/ 2147483647 w 1162"/>
                <a:gd name="T53" fmla="*/ 2147483647 h 996"/>
                <a:gd name="T54" fmla="*/ 2147483647 w 1162"/>
                <a:gd name="T55" fmla="*/ 2147483647 h 996"/>
                <a:gd name="T56" fmla="*/ 2147483647 w 1162"/>
                <a:gd name="T57" fmla="*/ 2147483647 h 996"/>
                <a:gd name="T58" fmla="*/ 2147483647 w 1162"/>
                <a:gd name="T59" fmla="*/ 2147483647 h 996"/>
                <a:gd name="T60" fmla="*/ 2147483647 w 1162"/>
                <a:gd name="T61" fmla="*/ 2147483647 h 996"/>
                <a:gd name="T62" fmla="*/ 2147483647 w 1162"/>
                <a:gd name="T63" fmla="*/ 2147483647 h 996"/>
                <a:gd name="T64" fmla="*/ 2147483647 w 1162"/>
                <a:gd name="T65" fmla="*/ 2147483647 h 996"/>
                <a:gd name="T66" fmla="*/ 2147483647 w 1162"/>
                <a:gd name="T67" fmla="*/ 0 h 996"/>
                <a:gd name="T68" fmla="*/ 2147483647 w 1162"/>
                <a:gd name="T69" fmla="*/ 2147483647 h 996"/>
                <a:gd name="T70" fmla="*/ 2147483647 w 1162"/>
                <a:gd name="T71" fmla="*/ 2147483647 h 996"/>
                <a:gd name="T72" fmla="*/ 2147483647 w 1162"/>
                <a:gd name="T73" fmla="*/ 2147483647 h 996"/>
                <a:gd name="T74" fmla="*/ 2147483647 w 1162"/>
                <a:gd name="T75" fmla="*/ 2147483647 h 996"/>
                <a:gd name="T76" fmla="*/ 2147483647 w 1162"/>
                <a:gd name="T77" fmla="*/ 2147483647 h 996"/>
                <a:gd name="T78" fmla="*/ 2147483647 w 1162"/>
                <a:gd name="T79" fmla="*/ 2147483647 h 996"/>
                <a:gd name="T80" fmla="*/ 2147483647 w 1162"/>
                <a:gd name="T81" fmla="*/ 2147483647 h 996"/>
                <a:gd name="T82" fmla="*/ 2147483647 w 1162"/>
                <a:gd name="T83" fmla="*/ 2147483647 h 996"/>
                <a:gd name="T84" fmla="*/ 2147483647 w 1162"/>
                <a:gd name="T85" fmla="*/ 2147483647 h 996"/>
                <a:gd name="T86" fmla="*/ 2147483647 w 1162"/>
                <a:gd name="T87" fmla="*/ 2147483647 h 996"/>
                <a:gd name="T88" fmla="*/ 2147483647 w 1162"/>
                <a:gd name="T89" fmla="*/ 2147483647 h 996"/>
                <a:gd name="T90" fmla="*/ 2147483647 w 1162"/>
                <a:gd name="T91" fmla="*/ 2147483647 h 996"/>
                <a:gd name="T92" fmla="*/ 2147483647 w 1162"/>
                <a:gd name="T93" fmla="*/ 2147483647 h 996"/>
                <a:gd name="T94" fmla="*/ 2147483647 w 1162"/>
                <a:gd name="T95" fmla="*/ 2147483647 h 996"/>
                <a:gd name="T96" fmla="*/ 2147483647 w 1162"/>
                <a:gd name="T97" fmla="*/ 2147483647 h 996"/>
                <a:gd name="T98" fmla="*/ 2147483647 w 1162"/>
                <a:gd name="T99" fmla="*/ 2147483647 h 996"/>
                <a:gd name="T100" fmla="*/ 2147483647 w 1162"/>
                <a:gd name="T101" fmla="*/ 2147483647 h 996"/>
                <a:gd name="T102" fmla="*/ 2147483647 w 1162"/>
                <a:gd name="T103" fmla="*/ 2147483647 h 996"/>
                <a:gd name="T104" fmla="*/ 2147483647 w 1162"/>
                <a:gd name="T105" fmla="*/ 2147483647 h 996"/>
                <a:gd name="T106" fmla="*/ 2147483647 w 1162"/>
                <a:gd name="T107" fmla="*/ 2147483647 h 996"/>
                <a:gd name="T108" fmla="*/ 2147483647 w 1162"/>
                <a:gd name="T109" fmla="*/ 2147483647 h 996"/>
                <a:gd name="T110" fmla="*/ 2147483647 w 1162"/>
                <a:gd name="T111" fmla="*/ 2147483647 h 996"/>
                <a:gd name="T112" fmla="*/ 2147483647 w 1162"/>
                <a:gd name="T113" fmla="*/ 2147483647 h 996"/>
                <a:gd name="T114" fmla="*/ 2147483647 w 1162"/>
                <a:gd name="T115" fmla="*/ 2147483647 h 996"/>
                <a:gd name="T116" fmla="*/ 2147483647 w 1162"/>
                <a:gd name="T117" fmla="*/ 2147483647 h 996"/>
                <a:gd name="T118" fmla="*/ 2147483647 w 1162"/>
                <a:gd name="T119" fmla="*/ 2147483647 h 996"/>
                <a:gd name="T120" fmla="*/ 2147483647 w 1162"/>
                <a:gd name="T121" fmla="*/ 2147483647 h 9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62"/>
                <a:gd name="T184" fmla="*/ 0 h 996"/>
                <a:gd name="T185" fmla="*/ 1162 w 1162"/>
                <a:gd name="T186" fmla="*/ 996 h 9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62" h="996">
                  <a:moveTo>
                    <a:pt x="1126" y="596"/>
                  </a:moveTo>
                  <a:lnTo>
                    <a:pt x="1110" y="584"/>
                  </a:lnTo>
                  <a:lnTo>
                    <a:pt x="1064" y="584"/>
                  </a:lnTo>
                  <a:lnTo>
                    <a:pt x="1048" y="578"/>
                  </a:lnTo>
                  <a:lnTo>
                    <a:pt x="1026" y="584"/>
                  </a:lnTo>
                  <a:lnTo>
                    <a:pt x="1004" y="584"/>
                  </a:lnTo>
                  <a:lnTo>
                    <a:pt x="1018" y="572"/>
                  </a:lnTo>
                  <a:lnTo>
                    <a:pt x="1010" y="572"/>
                  </a:lnTo>
                  <a:lnTo>
                    <a:pt x="996" y="578"/>
                  </a:lnTo>
                  <a:lnTo>
                    <a:pt x="980" y="584"/>
                  </a:lnTo>
                  <a:lnTo>
                    <a:pt x="988" y="572"/>
                  </a:lnTo>
                  <a:lnTo>
                    <a:pt x="1004" y="572"/>
                  </a:lnTo>
                  <a:lnTo>
                    <a:pt x="1004" y="538"/>
                  </a:lnTo>
                  <a:lnTo>
                    <a:pt x="988" y="532"/>
                  </a:lnTo>
                  <a:lnTo>
                    <a:pt x="964" y="526"/>
                  </a:lnTo>
                  <a:lnTo>
                    <a:pt x="950" y="532"/>
                  </a:lnTo>
                  <a:lnTo>
                    <a:pt x="920" y="526"/>
                  </a:lnTo>
                  <a:lnTo>
                    <a:pt x="920" y="514"/>
                  </a:lnTo>
                  <a:lnTo>
                    <a:pt x="904" y="508"/>
                  </a:lnTo>
                  <a:lnTo>
                    <a:pt x="882" y="498"/>
                  </a:lnTo>
                  <a:lnTo>
                    <a:pt x="860" y="504"/>
                  </a:lnTo>
                  <a:lnTo>
                    <a:pt x="844" y="498"/>
                  </a:lnTo>
                  <a:lnTo>
                    <a:pt x="822" y="492"/>
                  </a:lnTo>
                  <a:lnTo>
                    <a:pt x="798" y="492"/>
                  </a:lnTo>
                  <a:lnTo>
                    <a:pt x="790" y="486"/>
                  </a:lnTo>
                  <a:lnTo>
                    <a:pt x="776" y="492"/>
                  </a:lnTo>
                  <a:lnTo>
                    <a:pt x="752" y="504"/>
                  </a:lnTo>
                  <a:lnTo>
                    <a:pt x="730" y="514"/>
                  </a:lnTo>
                  <a:lnTo>
                    <a:pt x="714" y="508"/>
                  </a:lnTo>
                  <a:lnTo>
                    <a:pt x="730" y="504"/>
                  </a:lnTo>
                  <a:lnTo>
                    <a:pt x="708" y="504"/>
                  </a:lnTo>
                  <a:lnTo>
                    <a:pt x="684" y="508"/>
                  </a:lnTo>
                  <a:lnTo>
                    <a:pt x="668" y="498"/>
                  </a:lnTo>
                  <a:lnTo>
                    <a:pt x="668" y="468"/>
                  </a:lnTo>
                  <a:lnTo>
                    <a:pt x="654" y="462"/>
                  </a:lnTo>
                  <a:lnTo>
                    <a:pt x="638" y="458"/>
                  </a:lnTo>
                  <a:lnTo>
                    <a:pt x="608" y="468"/>
                  </a:lnTo>
                  <a:lnTo>
                    <a:pt x="616" y="452"/>
                  </a:lnTo>
                  <a:lnTo>
                    <a:pt x="616" y="434"/>
                  </a:lnTo>
                  <a:lnTo>
                    <a:pt x="624" y="418"/>
                  </a:lnTo>
                  <a:lnTo>
                    <a:pt x="600" y="424"/>
                  </a:lnTo>
                  <a:lnTo>
                    <a:pt x="586" y="434"/>
                  </a:lnTo>
                  <a:lnTo>
                    <a:pt x="570" y="446"/>
                  </a:lnTo>
                  <a:lnTo>
                    <a:pt x="546" y="440"/>
                  </a:lnTo>
                  <a:lnTo>
                    <a:pt x="524" y="430"/>
                  </a:lnTo>
                  <a:lnTo>
                    <a:pt x="516" y="412"/>
                  </a:lnTo>
                  <a:lnTo>
                    <a:pt x="524" y="394"/>
                  </a:lnTo>
                  <a:lnTo>
                    <a:pt x="516" y="382"/>
                  </a:lnTo>
                  <a:lnTo>
                    <a:pt x="540" y="372"/>
                  </a:lnTo>
                  <a:lnTo>
                    <a:pt x="554" y="366"/>
                  </a:lnTo>
                  <a:lnTo>
                    <a:pt x="578" y="360"/>
                  </a:lnTo>
                  <a:lnTo>
                    <a:pt x="592" y="366"/>
                  </a:lnTo>
                  <a:lnTo>
                    <a:pt x="616" y="360"/>
                  </a:lnTo>
                  <a:lnTo>
                    <a:pt x="654" y="366"/>
                  </a:lnTo>
                  <a:lnTo>
                    <a:pt x="668" y="366"/>
                  </a:lnTo>
                  <a:lnTo>
                    <a:pt x="668" y="378"/>
                  </a:lnTo>
                  <a:lnTo>
                    <a:pt x="684" y="388"/>
                  </a:lnTo>
                  <a:lnTo>
                    <a:pt x="700" y="400"/>
                  </a:lnTo>
                  <a:lnTo>
                    <a:pt x="700" y="382"/>
                  </a:lnTo>
                  <a:lnTo>
                    <a:pt x="692" y="372"/>
                  </a:lnTo>
                  <a:lnTo>
                    <a:pt x="684" y="360"/>
                  </a:lnTo>
                  <a:lnTo>
                    <a:pt x="700" y="354"/>
                  </a:lnTo>
                  <a:lnTo>
                    <a:pt x="714" y="338"/>
                  </a:lnTo>
                  <a:lnTo>
                    <a:pt x="738" y="326"/>
                  </a:lnTo>
                  <a:lnTo>
                    <a:pt x="744" y="314"/>
                  </a:lnTo>
                  <a:lnTo>
                    <a:pt x="730" y="302"/>
                  </a:lnTo>
                  <a:lnTo>
                    <a:pt x="744" y="290"/>
                  </a:lnTo>
                  <a:lnTo>
                    <a:pt x="752" y="302"/>
                  </a:lnTo>
                  <a:lnTo>
                    <a:pt x="776" y="280"/>
                  </a:lnTo>
                  <a:lnTo>
                    <a:pt x="790" y="274"/>
                  </a:lnTo>
                  <a:lnTo>
                    <a:pt x="806" y="268"/>
                  </a:lnTo>
                  <a:lnTo>
                    <a:pt x="806" y="256"/>
                  </a:lnTo>
                  <a:lnTo>
                    <a:pt x="836" y="246"/>
                  </a:lnTo>
                  <a:lnTo>
                    <a:pt x="860" y="240"/>
                  </a:lnTo>
                  <a:lnTo>
                    <a:pt x="852" y="252"/>
                  </a:lnTo>
                  <a:lnTo>
                    <a:pt x="874" y="252"/>
                  </a:lnTo>
                  <a:lnTo>
                    <a:pt x="898" y="240"/>
                  </a:lnTo>
                  <a:lnTo>
                    <a:pt x="874" y="234"/>
                  </a:lnTo>
                  <a:lnTo>
                    <a:pt x="866" y="216"/>
                  </a:lnTo>
                  <a:lnTo>
                    <a:pt x="866" y="206"/>
                  </a:lnTo>
                  <a:lnTo>
                    <a:pt x="844" y="210"/>
                  </a:lnTo>
                  <a:lnTo>
                    <a:pt x="782" y="228"/>
                  </a:lnTo>
                  <a:lnTo>
                    <a:pt x="828" y="210"/>
                  </a:lnTo>
                  <a:lnTo>
                    <a:pt x="852" y="200"/>
                  </a:lnTo>
                  <a:lnTo>
                    <a:pt x="874" y="200"/>
                  </a:lnTo>
                  <a:lnTo>
                    <a:pt x="904" y="206"/>
                  </a:lnTo>
                  <a:lnTo>
                    <a:pt x="912" y="210"/>
                  </a:lnTo>
                  <a:lnTo>
                    <a:pt x="928" y="206"/>
                  </a:lnTo>
                  <a:lnTo>
                    <a:pt x="942" y="194"/>
                  </a:lnTo>
                  <a:lnTo>
                    <a:pt x="964" y="194"/>
                  </a:lnTo>
                  <a:lnTo>
                    <a:pt x="964" y="182"/>
                  </a:lnTo>
                  <a:lnTo>
                    <a:pt x="950" y="176"/>
                  </a:lnTo>
                  <a:lnTo>
                    <a:pt x="928" y="188"/>
                  </a:lnTo>
                  <a:lnTo>
                    <a:pt x="934" y="176"/>
                  </a:lnTo>
                  <a:lnTo>
                    <a:pt x="928" y="166"/>
                  </a:lnTo>
                  <a:lnTo>
                    <a:pt x="920" y="148"/>
                  </a:lnTo>
                  <a:lnTo>
                    <a:pt x="912" y="130"/>
                  </a:lnTo>
                  <a:lnTo>
                    <a:pt x="890" y="120"/>
                  </a:lnTo>
                  <a:lnTo>
                    <a:pt x="874" y="130"/>
                  </a:lnTo>
                  <a:lnTo>
                    <a:pt x="866" y="148"/>
                  </a:lnTo>
                  <a:lnTo>
                    <a:pt x="852" y="142"/>
                  </a:lnTo>
                  <a:lnTo>
                    <a:pt x="852" y="126"/>
                  </a:lnTo>
                  <a:lnTo>
                    <a:pt x="836" y="108"/>
                  </a:lnTo>
                  <a:lnTo>
                    <a:pt x="806" y="102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68" y="102"/>
                  </a:lnTo>
                  <a:lnTo>
                    <a:pt x="768" y="120"/>
                  </a:lnTo>
                  <a:lnTo>
                    <a:pt x="776" y="148"/>
                  </a:lnTo>
                  <a:lnTo>
                    <a:pt x="752" y="160"/>
                  </a:lnTo>
                  <a:lnTo>
                    <a:pt x="738" y="160"/>
                  </a:lnTo>
                  <a:lnTo>
                    <a:pt x="744" y="182"/>
                  </a:lnTo>
                  <a:lnTo>
                    <a:pt x="730" y="200"/>
                  </a:lnTo>
                  <a:lnTo>
                    <a:pt x="714" y="188"/>
                  </a:lnTo>
                  <a:lnTo>
                    <a:pt x="714" y="176"/>
                  </a:lnTo>
                  <a:lnTo>
                    <a:pt x="708" y="160"/>
                  </a:lnTo>
                  <a:lnTo>
                    <a:pt x="692" y="160"/>
                  </a:lnTo>
                  <a:lnTo>
                    <a:pt x="668" y="154"/>
                  </a:lnTo>
                  <a:lnTo>
                    <a:pt x="660" y="148"/>
                  </a:lnTo>
                  <a:lnTo>
                    <a:pt x="646" y="142"/>
                  </a:lnTo>
                  <a:lnTo>
                    <a:pt x="624" y="142"/>
                  </a:lnTo>
                  <a:lnTo>
                    <a:pt x="608" y="130"/>
                  </a:lnTo>
                  <a:lnTo>
                    <a:pt x="608" y="114"/>
                  </a:lnTo>
                  <a:lnTo>
                    <a:pt x="632" y="102"/>
                  </a:lnTo>
                  <a:lnTo>
                    <a:pt x="654" y="90"/>
                  </a:lnTo>
                  <a:lnTo>
                    <a:pt x="638" y="90"/>
                  </a:lnTo>
                  <a:lnTo>
                    <a:pt x="660" y="80"/>
                  </a:lnTo>
                  <a:lnTo>
                    <a:pt x="684" y="86"/>
                  </a:lnTo>
                  <a:lnTo>
                    <a:pt x="676" y="74"/>
                  </a:lnTo>
                  <a:lnTo>
                    <a:pt x="660" y="62"/>
                  </a:lnTo>
                  <a:lnTo>
                    <a:pt x="692" y="62"/>
                  </a:lnTo>
                  <a:lnTo>
                    <a:pt x="700" y="50"/>
                  </a:lnTo>
                  <a:lnTo>
                    <a:pt x="692" y="44"/>
                  </a:lnTo>
                  <a:lnTo>
                    <a:pt x="684" y="50"/>
                  </a:lnTo>
                  <a:lnTo>
                    <a:pt x="684" y="16"/>
                  </a:lnTo>
                  <a:lnTo>
                    <a:pt x="646" y="0"/>
                  </a:lnTo>
                  <a:lnTo>
                    <a:pt x="660" y="28"/>
                  </a:lnTo>
                  <a:lnTo>
                    <a:pt x="616" y="34"/>
                  </a:lnTo>
                  <a:lnTo>
                    <a:pt x="562" y="34"/>
                  </a:lnTo>
                  <a:lnTo>
                    <a:pt x="510" y="44"/>
                  </a:lnTo>
                  <a:lnTo>
                    <a:pt x="464" y="28"/>
                  </a:lnTo>
                  <a:lnTo>
                    <a:pt x="418" y="28"/>
                  </a:lnTo>
                  <a:lnTo>
                    <a:pt x="364" y="22"/>
                  </a:lnTo>
                  <a:lnTo>
                    <a:pt x="320" y="22"/>
                  </a:lnTo>
                  <a:lnTo>
                    <a:pt x="274" y="38"/>
                  </a:lnTo>
                  <a:lnTo>
                    <a:pt x="228" y="28"/>
                  </a:lnTo>
                  <a:lnTo>
                    <a:pt x="182" y="28"/>
                  </a:lnTo>
                  <a:lnTo>
                    <a:pt x="136" y="16"/>
                  </a:lnTo>
                  <a:lnTo>
                    <a:pt x="92" y="16"/>
                  </a:lnTo>
                  <a:lnTo>
                    <a:pt x="52" y="28"/>
                  </a:lnTo>
                  <a:lnTo>
                    <a:pt x="8" y="38"/>
                  </a:lnTo>
                  <a:lnTo>
                    <a:pt x="52" y="56"/>
                  </a:lnTo>
                  <a:lnTo>
                    <a:pt x="0" y="62"/>
                  </a:lnTo>
                  <a:lnTo>
                    <a:pt x="30" y="86"/>
                  </a:lnTo>
                  <a:lnTo>
                    <a:pt x="8" y="120"/>
                  </a:lnTo>
                  <a:lnTo>
                    <a:pt x="22" y="154"/>
                  </a:lnTo>
                  <a:lnTo>
                    <a:pt x="68" y="130"/>
                  </a:lnTo>
                  <a:lnTo>
                    <a:pt x="114" y="126"/>
                  </a:lnTo>
                  <a:lnTo>
                    <a:pt x="160" y="120"/>
                  </a:lnTo>
                  <a:lnTo>
                    <a:pt x="206" y="136"/>
                  </a:lnTo>
                  <a:lnTo>
                    <a:pt x="242" y="160"/>
                  </a:lnTo>
                  <a:lnTo>
                    <a:pt x="274" y="188"/>
                  </a:lnTo>
                  <a:lnTo>
                    <a:pt x="296" y="222"/>
                  </a:lnTo>
                  <a:lnTo>
                    <a:pt x="296" y="262"/>
                  </a:lnTo>
                  <a:lnTo>
                    <a:pt x="282" y="298"/>
                  </a:lnTo>
                  <a:lnTo>
                    <a:pt x="304" y="326"/>
                  </a:lnTo>
                  <a:lnTo>
                    <a:pt x="342" y="360"/>
                  </a:lnTo>
                  <a:lnTo>
                    <a:pt x="372" y="388"/>
                  </a:lnTo>
                  <a:lnTo>
                    <a:pt x="394" y="424"/>
                  </a:lnTo>
                  <a:lnTo>
                    <a:pt x="380" y="388"/>
                  </a:lnTo>
                  <a:lnTo>
                    <a:pt x="364" y="354"/>
                  </a:lnTo>
                  <a:lnTo>
                    <a:pt x="394" y="382"/>
                  </a:lnTo>
                  <a:lnTo>
                    <a:pt x="426" y="412"/>
                  </a:lnTo>
                  <a:lnTo>
                    <a:pt x="448" y="440"/>
                  </a:lnTo>
                  <a:lnTo>
                    <a:pt x="486" y="458"/>
                  </a:lnTo>
                  <a:lnTo>
                    <a:pt x="540" y="468"/>
                  </a:lnTo>
                  <a:lnTo>
                    <a:pt x="592" y="474"/>
                  </a:lnTo>
                  <a:lnTo>
                    <a:pt x="632" y="492"/>
                  </a:lnTo>
                  <a:lnTo>
                    <a:pt x="660" y="520"/>
                  </a:lnTo>
                  <a:lnTo>
                    <a:pt x="714" y="520"/>
                  </a:lnTo>
                  <a:lnTo>
                    <a:pt x="714" y="554"/>
                  </a:lnTo>
                  <a:lnTo>
                    <a:pt x="692" y="584"/>
                  </a:lnTo>
                  <a:lnTo>
                    <a:pt x="692" y="618"/>
                  </a:lnTo>
                  <a:lnTo>
                    <a:pt x="714" y="646"/>
                  </a:lnTo>
                  <a:lnTo>
                    <a:pt x="752" y="682"/>
                  </a:lnTo>
                  <a:lnTo>
                    <a:pt x="790" y="704"/>
                  </a:lnTo>
                  <a:lnTo>
                    <a:pt x="814" y="744"/>
                  </a:lnTo>
                  <a:lnTo>
                    <a:pt x="798" y="784"/>
                  </a:lnTo>
                  <a:lnTo>
                    <a:pt x="806" y="824"/>
                  </a:lnTo>
                  <a:lnTo>
                    <a:pt x="806" y="864"/>
                  </a:lnTo>
                  <a:lnTo>
                    <a:pt x="814" y="904"/>
                  </a:lnTo>
                  <a:lnTo>
                    <a:pt x="814" y="944"/>
                  </a:lnTo>
                  <a:lnTo>
                    <a:pt x="844" y="974"/>
                  </a:lnTo>
                  <a:lnTo>
                    <a:pt x="874" y="996"/>
                  </a:lnTo>
                  <a:lnTo>
                    <a:pt x="920" y="996"/>
                  </a:lnTo>
                  <a:lnTo>
                    <a:pt x="920" y="990"/>
                  </a:lnTo>
                  <a:lnTo>
                    <a:pt x="898" y="984"/>
                  </a:lnTo>
                  <a:lnTo>
                    <a:pt x="898" y="974"/>
                  </a:lnTo>
                  <a:lnTo>
                    <a:pt x="882" y="978"/>
                  </a:lnTo>
                  <a:lnTo>
                    <a:pt x="860" y="978"/>
                  </a:lnTo>
                  <a:lnTo>
                    <a:pt x="874" y="968"/>
                  </a:lnTo>
                  <a:lnTo>
                    <a:pt x="890" y="968"/>
                  </a:lnTo>
                  <a:lnTo>
                    <a:pt x="874" y="950"/>
                  </a:lnTo>
                  <a:lnTo>
                    <a:pt x="890" y="938"/>
                  </a:lnTo>
                  <a:lnTo>
                    <a:pt x="898" y="928"/>
                  </a:lnTo>
                  <a:lnTo>
                    <a:pt x="898" y="922"/>
                  </a:lnTo>
                  <a:lnTo>
                    <a:pt x="882" y="916"/>
                  </a:lnTo>
                  <a:lnTo>
                    <a:pt x="866" y="922"/>
                  </a:lnTo>
                  <a:lnTo>
                    <a:pt x="882" y="904"/>
                  </a:lnTo>
                  <a:lnTo>
                    <a:pt x="898" y="894"/>
                  </a:lnTo>
                  <a:lnTo>
                    <a:pt x="904" y="882"/>
                  </a:lnTo>
                  <a:lnTo>
                    <a:pt x="890" y="888"/>
                  </a:lnTo>
                  <a:lnTo>
                    <a:pt x="882" y="876"/>
                  </a:lnTo>
                  <a:lnTo>
                    <a:pt x="898" y="870"/>
                  </a:lnTo>
                  <a:lnTo>
                    <a:pt x="904" y="876"/>
                  </a:lnTo>
                  <a:lnTo>
                    <a:pt x="904" y="870"/>
                  </a:lnTo>
                  <a:lnTo>
                    <a:pt x="912" y="858"/>
                  </a:lnTo>
                  <a:lnTo>
                    <a:pt x="934" y="852"/>
                  </a:lnTo>
                  <a:lnTo>
                    <a:pt x="958" y="848"/>
                  </a:lnTo>
                  <a:lnTo>
                    <a:pt x="958" y="824"/>
                  </a:lnTo>
                  <a:lnTo>
                    <a:pt x="934" y="812"/>
                  </a:lnTo>
                  <a:lnTo>
                    <a:pt x="928" y="802"/>
                  </a:lnTo>
                  <a:lnTo>
                    <a:pt x="942" y="806"/>
                  </a:lnTo>
                  <a:lnTo>
                    <a:pt x="964" y="818"/>
                  </a:lnTo>
                  <a:lnTo>
                    <a:pt x="980" y="824"/>
                  </a:lnTo>
                  <a:lnTo>
                    <a:pt x="988" y="812"/>
                  </a:lnTo>
                  <a:lnTo>
                    <a:pt x="1004" y="796"/>
                  </a:lnTo>
                  <a:lnTo>
                    <a:pt x="1010" y="778"/>
                  </a:lnTo>
                  <a:lnTo>
                    <a:pt x="1026" y="778"/>
                  </a:lnTo>
                  <a:lnTo>
                    <a:pt x="1026" y="768"/>
                  </a:lnTo>
                  <a:lnTo>
                    <a:pt x="1034" y="750"/>
                  </a:lnTo>
                  <a:lnTo>
                    <a:pt x="1056" y="744"/>
                  </a:lnTo>
                  <a:lnTo>
                    <a:pt x="1080" y="732"/>
                  </a:lnTo>
                  <a:lnTo>
                    <a:pt x="1094" y="732"/>
                  </a:lnTo>
                  <a:lnTo>
                    <a:pt x="1102" y="720"/>
                  </a:lnTo>
                  <a:lnTo>
                    <a:pt x="1110" y="710"/>
                  </a:lnTo>
                  <a:lnTo>
                    <a:pt x="1110" y="670"/>
                  </a:lnTo>
                  <a:lnTo>
                    <a:pt x="1126" y="652"/>
                  </a:lnTo>
                  <a:lnTo>
                    <a:pt x="1148" y="640"/>
                  </a:lnTo>
                  <a:lnTo>
                    <a:pt x="1156" y="630"/>
                  </a:lnTo>
                  <a:lnTo>
                    <a:pt x="1156" y="612"/>
                  </a:lnTo>
                  <a:lnTo>
                    <a:pt x="1162" y="596"/>
                  </a:lnTo>
                  <a:lnTo>
                    <a:pt x="1140" y="606"/>
                  </a:lnTo>
                  <a:lnTo>
                    <a:pt x="1126" y="59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5" name="Freeform 60"/>
            <p:cNvSpPr>
              <a:spLocks noChangeArrowheads="1"/>
            </p:cNvSpPr>
            <p:nvPr/>
          </p:nvSpPr>
          <p:spPr bwMode="auto">
            <a:xfrm>
              <a:off x="3159366" y="935364"/>
              <a:ext cx="152800" cy="299888"/>
            </a:xfrm>
            <a:custGeom>
              <a:avLst/>
              <a:gdLst>
                <a:gd name="T0" fmla="*/ 2147483647 w 68"/>
                <a:gd name="T1" fmla="*/ 2147483647 h 84"/>
                <a:gd name="T2" fmla="*/ 2147483647 w 68"/>
                <a:gd name="T3" fmla="*/ 2147483647 h 84"/>
                <a:gd name="T4" fmla="*/ 2147483647 w 68"/>
                <a:gd name="T5" fmla="*/ 2147483647 h 84"/>
                <a:gd name="T6" fmla="*/ 2147483647 w 68"/>
                <a:gd name="T7" fmla="*/ 2147483647 h 84"/>
                <a:gd name="T8" fmla="*/ 2147483647 w 68"/>
                <a:gd name="T9" fmla="*/ 2147483647 h 84"/>
                <a:gd name="T10" fmla="*/ 2147483647 w 68"/>
                <a:gd name="T11" fmla="*/ 2147483647 h 84"/>
                <a:gd name="T12" fmla="*/ 2147483647 w 68"/>
                <a:gd name="T13" fmla="*/ 2147483647 h 84"/>
                <a:gd name="T14" fmla="*/ 2147483647 w 68"/>
                <a:gd name="T15" fmla="*/ 2147483647 h 84"/>
                <a:gd name="T16" fmla="*/ 2147483647 w 68"/>
                <a:gd name="T17" fmla="*/ 2147483647 h 84"/>
                <a:gd name="T18" fmla="*/ 2147483647 w 68"/>
                <a:gd name="T19" fmla="*/ 2147483647 h 84"/>
                <a:gd name="T20" fmla="*/ 2147483647 w 68"/>
                <a:gd name="T21" fmla="*/ 2147483647 h 84"/>
                <a:gd name="T22" fmla="*/ 2147483647 w 68"/>
                <a:gd name="T23" fmla="*/ 2147483647 h 84"/>
                <a:gd name="T24" fmla="*/ 2147483647 w 68"/>
                <a:gd name="T25" fmla="*/ 2147483647 h 84"/>
                <a:gd name="T26" fmla="*/ 2147483647 w 68"/>
                <a:gd name="T27" fmla="*/ 2147483647 h 84"/>
                <a:gd name="T28" fmla="*/ 2147483647 w 68"/>
                <a:gd name="T29" fmla="*/ 2147483647 h 84"/>
                <a:gd name="T30" fmla="*/ 2147483647 w 68"/>
                <a:gd name="T31" fmla="*/ 2147483647 h 84"/>
                <a:gd name="T32" fmla="*/ 2147483647 w 68"/>
                <a:gd name="T33" fmla="*/ 2147483647 h 84"/>
                <a:gd name="T34" fmla="*/ 2147483647 w 68"/>
                <a:gd name="T35" fmla="*/ 2147483647 h 84"/>
                <a:gd name="T36" fmla="*/ 2147483647 w 68"/>
                <a:gd name="T37" fmla="*/ 2147483647 h 84"/>
                <a:gd name="T38" fmla="*/ 2147483647 w 68"/>
                <a:gd name="T39" fmla="*/ 2147483647 h 84"/>
                <a:gd name="T40" fmla="*/ 2147483647 w 68"/>
                <a:gd name="T41" fmla="*/ 0 h 84"/>
                <a:gd name="T42" fmla="*/ 2147483647 w 68"/>
                <a:gd name="T43" fmla="*/ 2147483647 h 84"/>
                <a:gd name="T44" fmla="*/ 0 w 68"/>
                <a:gd name="T45" fmla="*/ 2147483647 h 84"/>
                <a:gd name="T46" fmla="*/ 2147483647 w 68"/>
                <a:gd name="T47" fmla="*/ 2147483647 h 84"/>
                <a:gd name="T48" fmla="*/ 2147483647 w 68"/>
                <a:gd name="T49" fmla="*/ 2147483647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84"/>
                <a:gd name="T77" fmla="*/ 68 w 68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84">
                  <a:moveTo>
                    <a:pt x="30" y="42"/>
                  </a:moveTo>
                  <a:lnTo>
                    <a:pt x="40" y="54"/>
                  </a:lnTo>
                  <a:lnTo>
                    <a:pt x="24" y="60"/>
                  </a:lnTo>
                  <a:lnTo>
                    <a:pt x="16" y="70"/>
                  </a:lnTo>
                  <a:lnTo>
                    <a:pt x="40" y="70"/>
                  </a:lnTo>
                  <a:lnTo>
                    <a:pt x="24" y="76"/>
                  </a:lnTo>
                  <a:lnTo>
                    <a:pt x="46" y="70"/>
                  </a:lnTo>
                  <a:lnTo>
                    <a:pt x="30" y="76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8" y="84"/>
                  </a:lnTo>
                  <a:lnTo>
                    <a:pt x="34" y="82"/>
                  </a:lnTo>
                  <a:lnTo>
                    <a:pt x="30" y="80"/>
                  </a:lnTo>
                  <a:lnTo>
                    <a:pt x="54" y="76"/>
                  </a:lnTo>
                  <a:lnTo>
                    <a:pt x="62" y="76"/>
                  </a:lnTo>
                  <a:lnTo>
                    <a:pt x="68" y="60"/>
                  </a:lnTo>
                  <a:lnTo>
                    <a:pt x="54" y="42"/>
                  </a:lnTo>
                  <a:lnTo>
                    <a:pt x="30" y="30"/>
                  </a:lnTo>
                  <a:lnTo>
                    <a:pt x="30" y="14"/>
                  </a:lnTo>
                  <a:lnTo>
                    <a:pt x="16" y="14"/>
                  </a:lnTo>
                  <a:lnTo>
                    <a:pt x="2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36"/>
                  </a:lnTo>
                  <a:lnTo>
                    <a:pt x="30" y="4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" name="Freeform 61"/>
            <p:cNvSpPr>
              <a:spLocks noChangeArrowheads="1"/>
            </p:cNvSpPr>
            <p:nvPr/>
          </p:nvSpPr>
          <p:spPr bwMode="auto">
            <a:xfrm>
              <a:off x="3298683" y="1163850"/>
              <a:ext cx="31459" cy="42841"/>
            </a:xfrm>
            <a:custGeom>
              <a:avLst/>
              <a:gdLst>
                <a:gd name="T0" fmla="*/ 2147483647 w 14"/>
                <a:gd name="T1" fmla="*/ 0 h 12"/>
                <a:gd name="T2" fmla="*/ 0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2"/>
                <a:gd name="T14" fmla="*/ 14 w 1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2">
                  <a:moveTo>
                    <a:pt x="14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7" name="Freeform 62"/>
            <p:cNvSpPr>
              <a:spLocks noChangeArrowheads="1"/>
            </p:cNvSpPr>
            <p:nvPr/>
          </p:nvSpPr>
          <p:spPr bwMode="auto">
            <a:xfrm>
              <a:off x="6678261" y="2677571"/>
              <a:ext cx="17976" cy="14280"/>
            </a:xfrm>
            <a:custGeom>
              <a:avLst/>
              <a:gdLst>
                <a:gd name="T0" fmla="*/ 0 w 8"/>
                <a:gd name="T1" fmla="*/ 0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8" name="Freeform 63"/>
            <p:cNvSpPr>
              <a:spLocks noChangeArrowheads="1"/>
            </p:cNvSpPr>
            <p:nvPr/>
          </p:nvSpPr>
          <p:spPr bwMode="auto">
            <a:xfrm>
              <a:off x="5891791" y="2691852"/>
              <a:ext cx="1096565" cy="721159"/>
            </a:xfrm>
            <a:custGeom>
              <a:avLst/>
              <a:gdLst>
                <a:gd name="T0" fmla="*/ 2147483647 w 488"/>
                <a:gd name="T1" fmla="*/ 2147483647 h 202"/>
                <a:gd name="T2" fmla="*/ 2147483647 w 488"/>
                <a:gd name="T3" fmla="*/ 2147483647 h 202"/>
                <a:gd name="T4" fmla="*/ 2147483647 w 488"/>
                <a:gd name="T5" fmla="*/ 2147483647 h 202"/>
                <a:gd name="T6" fmla="*/ 2147483647 w 488"/>
                <a:gd name="T7" fmla="*/ 2147483647 h 202"/>
                <a:gd name="T8" fmla="*/ 2147483647 w 488"/>
                <a:gd name="T9" fmla="*/ 2147483647 h 202"/>
                <a:gd name="T10" fmla="*/ 2147483647 w 488"/>
                <a:gd name="T11" fmla="*/ 2147483647 h 202"/>
                <a:gd name="T12" fmla="*/ 2147483647 w 488"/>
                <a:gd name="T13" fmla="*/ 2147483647 h 202"/>
                <a:gd name="T14" fmla="*/ 2147483647 w 488"/>
                <a:gd name="T15" fmla="*/ 0 h 202"/>
                <a:gd name="T16" fmla="*/ 2147483647 w 488"/>
                <a:gd name="T17" fmla="*/ 2147483647 h 202"/>
                <a:gd name="T18" fmla="*/ 2147483647 w 488"/>
                <a:gd name="T19" fmla="*/ 2147483647 h 202"/>
                <a:gd name="T20" fmla="*/ 2147483647 w 488"/>
                <a:gd name="T21" fmla="*/ 2147483647 h 202"/>
                <a:gd name="T22" fmla="*/ 2147483647 w 488"/>
                <a:gd name="T23" fmla="*/ 2147483647 h 202"/>
                <a:gd name="T24" fmla="*/ 2147483647 w 488"/>
                <a:gd name="T25" fmla="*/ 2147483647 h 202"/>
                <a:gd name="T26" fmla="*/ 2147483647 w 488"/>
                <a:gd name="T27" fmla="*/ 2147483647 h 202"/>
                <a:gd name="T28" fmla="*/ 2147483647 w 488"/>
                <a:gd name="T29" fmla="*/ 2147483647 h 202"/>
                <a:gd name="T30" fmla="*/ 2147483647 w 488"/>
                <a:gd name="T31" fmla="*/ 2147483647 h 202"/>
                <a:gd name="T32" fmla="*/ 2147483647 w 488"/>
                <a:gd name="T33" fmla="*/ 2147483647 h 202"/>
                <a:gd name="T34" fmla="*/ 2147483647 w 488"/>
                <a:gd name="T35" fmla="*/ 2147483647 h 202"/>
                <a:gd name="T36" fmla="*/ 2147483647 w 488"/>
                <a:gd name="T37" fmla="*/ 2147483647 h 202"/>
                <a:gd name="T38" fmla="*/ 2147483647 w 488"/>
                <a:gd name="T39" fmla="*/ 2147483647 h 202"/>
                <a:gd name="T40" fmla="*/ 2147483647 w 488"/>
                <a:gd name="T41" fmla="*/ 2147483647 h 202"/>
                <a:gd name="T42" fmla="*/ 2147483647 w 488"/>
                <a:gd name="T43" fmla="*/ 2147483647 h 202"/>
                <a:gd name="T44" fmla="*/ 2147483647 w 488"/>
                <a:gd name="T45" fmla="*/ 2147483647 h 202"/>
                <a:gd name="T46" fmla="*/ 2147483647 w 488"/>
                <a:gd name="T47" fmla="*/ 2147483647 h 202"/>
                <a:gd name="T48" fmla="*/ 2147483647 w 488"/>
                <a:gd name="T49" fmla="*/ 2147483647 h 202"/>
                <a:gd name="T50" fmla="*/ 2147483647 w 488"/>
                <a:gd name="T51" fmla="*/ 2147483647 h 202"/>
                <a:gd name="T52" fmla="*/ 2147483647 w 488"/>
                <a:gd name="T53" fmla="*/ 2147483647 h 202"/>
                <a:gd name="T54" fmla="*/ 2147483647 w 488"/>
                <a:gd name="T55" fmla="*/ 2147483647 h 202"/>
                <a:gd name="T56" fmla="*/ 2147483647 w 488"/>
                <a:gd name="T57" fmla="*/ 2147483647 h 202"/>
                <a:gd name="T58" fmla="*/ 2147483647 w 488"/>
                <a:gd name="T59" fmla="*/ 2147483647 h 202"/>
                <a:gd name="T60" fmla="*/ 2147483647 w 488"/>
                <a:gd name="T61" fmla="*/ 2147483647 h 202"/>
                <a:gd name="T62" fmla="*/ 2147483647 w 488"/>
                <a:gd name="T63" fmla="*/ 2147483647 h 202"/>
                <a:gd name="T64" fmla="*/ 0 w 488"/>
                <a:gd name="T65" fmla="*/ 2147483647 h 202"/>
                <a:gd name="T66" fmla="*/ 2147483647 w 488"/>
                <a:gd name="T67" fmla="*/ 2147483647 h 202"/>
                <a:gd name="T68" fmla="*/ 2147483647 w 488"/>
                <a:gd name="T69" fmla="*/ 2147483647 h 202"/>
                <a:gd name="T70" fmla="*/ 2147483647 w 488"/>
                <a:gd name="T71" fmla="*/ 2147483647 h 202"/>
                <a:gd name="T72" fmla="*/ 2147483647 w 488"/>
                <a:gd name="T73" fmla="*/ 2147483647 h 202"/>
                <a:gd name="T74" fmla="*/ 2147483647 w 488"/>
                <a:gd name="T75" fmla="*/ 2147483647 h 202"/>
                <a:gd name="T76" fmla="*/ 2147483647 w 488"/>
                <a:gd name="T77" fmla="*/ 2147483647 h 202"/>
                <a:gd name="T78" fmla="*/ 2147483647 w 488"/>
                <a:gd name="T79" fmla="*/ 2147483647 h 202"/>
                <a:gd name="T80" fmla="*/ 2147483647 w 488"/>
                <a:gd name="T81" fmla="*/ 2147483647 h 202"/>
                <a:gd name="T82" fmla="*/ 2147483647 w 488"/>
                <a:gd name="T83" fmla="*/ 2147483647 h 202"/>
                <a:gd name="T84" fmla="*/ 2147483647 w 488"/>
                <a:gd name="T85" fmla="*/ 2147483647 h 202"/>
                <a:gd name="T86" fmla="*/ 2147483647 w 488"/>
                <a:gd name="T87" fmla="*/ 2147483647 h 202"/>
                <a:gd name="T88" fmla="*/ 2147483647 w 488"/>
                <a:gd name="T89" fmla="*/ 2147483647 h 202"/>
                <a:gd name="T90" fmla="*/ 2147483647 w 488"/>
                <a:gd name="T91" fmla="*/ 2147483647 h 202"/>
                <a:gd name="T92" fmla="*/ 2147483647 w 488"/>
                <a:gd name="T93" fmla="*/ 2147483647 h 202"/>
                <a:gd name="T94" fmla="*/ 2147483647 w 488"/>
                <a:gd name="T95" fmla="*/ 2147483647 h 202"/>
                <a:gd name="T96" fmla="*/ 2147483647 w 488"/>
                <a:gd name="T97" fmla="*/ 2147483647 h 202"/>
                <a:gd name="T98" fmla="*/ 2147483647 w 488"/>
                <a:gd name="T99" fmla="*/ 2147483647 h 202"/>
                <a:gd name="T100" fmla="*/ 2147483647 w 488"/>
                <a:gd name="T101" fmla="*/ 2147483647 h 202"/>
                <a:gd name="T102" fmla="*/ 2147483647 w 488"/>
                <a:gd name="T103" fmla="*/ 2147483647 h 202"/>
                <a:gd name="T104" fmla="*/ 2147483647 w 488"/>
                <a:gd name="T105" fmla="*/ 2147483647 h 202"/>
                <a:gd name="T106" fmla="*/ 2147483647 w 488"/>
                <a:gd name="T107" fmla="*/ 2147483647 h 202"/>
                <a:gd name="T108" fmla="*/ 2147483647 w 488"/>
                <a:gd name="T109" fmla="*/ 2147483647 h 202"/>
                <a:gd name="T110" fmla="*/ 2147483647 w 488"/>
                <a:gd name="T111" fmla="*/ 2147483647 h 202"/>
                <a:gd name="T112" fmla="*/ 2147483647 w 488"/>
                <a:gd name="T113" fmla="*/ 2147483647 h 202"/>
                <a:gd name="T114" fmla="*/ 2147483647 w 488"/>
                <a:gd name="T115" fmla="*/ 2147483647 h 202"/>
                <a:gd name="T116" fmla="*/ 2147483647 w 488"/>
                <a:gd name="T117" fmla="*/ 2147483647 h 202"/>
                <a:gd name="T118" fmla="*/ 2147483647 w 488"/>
                <a:gd name="T119" fmla="*/ 2147483647 h 2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8"/>
                <a:gd name="T181" fmla="*/ 0 h 202"/>
                <a:gd name="T182" fmla="*/ 488 w 488"/>
                <a:gd name="T183" fmla="*/ 202 h 2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8" h="202">
                  <a:moveTo>
                    <a:pt x="442" y="82"/>
                  </a:moveTo>
                  <a:lnTo>
                    <a:pt x="442" y="72"/>
                  </a:lnTo>
                  <a:lnTo>
                    <a:pt x="426" y="60"/>
                  </a:lnTo>
                  <a:lnTo>
                    <a:pt x="396" y="48"/>
                  </a:lnTo>
                  <a:lnTo>
                    <a:pt x="388" y="30"/>
                  </a:lnTo>
                  <a:lnTo>
                    <a:pt x="380" y="20"/>
                  </a:lnTo>
                  <a:lnTo>
                    <a:pt x="364" y="8"/>
                  </a:lnTo>
                  <a:lnTo>
                    <a:pt x="354" y="0"/>
                  </a:lnTo>
                  <a:lnTo>
                    <a:pt x="342" y="14"/>
                  </a:lnTo>
                  <a:lnTo>
                    <a:pt x="342" y="30"/>
                  </a:lnTo>
                  <a:lnTo>
                    <a:pt x="358" y="42"/>
                  </a:lnTo>
                  <a:lnTo>
                    <a:pt x="336" y="48"/>
                  </a:lnTo>
                  <a:lnTo>
                    <a:pt x="312" y="42"/>
                  </a:lnTo>
                  <a:lnTo>
                    <a:pt x="298" y="36"/>
                  </a:lnTo>
                  <a:lnTo>
                    <a:pt x="282" y="30"/>
                  </a:lnTo>
                  <a:lnTo>
                    <a:pt x="288" y="14"/>
                  </a:lnTo>
                  <a:lnTo>
                    <a:pt x="274" y="14"/>
                  </a:lnTo>
                  <a:lnTo>
                    <a:pt x="252" y="8"/>
                  </a:lnTo>
                  <a:lnTo>
                    <a:pt x="214" y="8"/>
                  </a:lnTo>
                  <a:lnTo>
                    <a:pt x="182" y="14"/>
                  </a:lnTo>
                  <a:lnTo>
                    <a:pt x="198" y="20"/>
                  </a:lnTo>
                  <a:lnTo>
                    <a:pt x="206" y="30"/>
                  </a:lnTo>
                  <a:lnTo>
                    <a:pt x="146" y="30"/>
                  </a:lnTo>
                  <a:lnTo>
                    <a:pt x="130" y="42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84" y="78"/>
                  </a:lnTo>
                  <a:lnTo>
                    <a:pt x="62" y="78"/>
                  </a:lnTo>
                  <a:lnTo>
                    <a:pt x="46" y="82"/>
                  </a:lnTo>
                  <a:lnTo>
                    <a:pt x="32" y="78"/>
                  </a:lnTo>
                  <a:lnTo>
                    <a:pt x="8" y="88"/>
                  </a:lnTo>
                  <a:lnTo>
                    <a:pt x="8" y="106"/>
                  </a:lnTo>
                  <a:lnTo>
                    <a:pt x="0" y="128"/>
                  </a:lnTo>
                  <a:lnTo>
                    <a:pt x="8" y="146"/>
                  </a:lnTo>
                  <a:lnTo>
                    <a:pt x="8" y="180"/>
                  </a:lnTo>
                  <a:lnTo>
                    <a:pt x="32" y="186"/>
                  </a:lnTo>
                  <a:lnTo>
                    <a:pt x="54" y="180"/>
                  </a:lnTo>
                  <a:lnTo>
                    <a:pt x="76" y="174"/>
                  </a:lnTo>
                  <a:lnTo>
                    <a:pt x="100" y="174"/>
                  </a:lnTo>
                  <a:lnTo>
                    <a:pt x="130" y="168"/>
                  </a:lnTo>
                  <a:lnTo>
                    <a:pt x="176" y="152"/>
                  </a:lnTo>
                  <a:lnTo>
                    <a:pt x="214" y="152"/>
                  </a:lnTo>
                  <a:lnTo>
                    <a:pt x="236" y="156"/>
                  </a:lnTo>
                  <a:lnTo>
                    <a:pt x="244" y="168"/>
                  </a:lnTo>
                  <a:lnTo>
                    <a:pt x="252" y="180"/>
                  </a:lnTo>
                  <a:lnTo>
                    <a:pt x="274" y="168"/>
                  </a:lnTo>
                  <a:lnTo>
                    <a:pt x="298" y="156"/>
                  </a:lnTo>
                  <a:lnTo>
                    <a:pt x="282" y="174"/>
                  </a:lnTo>
                  <a:lnTo>
                    <a:pt x="274" y="186"/>
                  </a:lnTo>
                  <a:lnTo>
                    <a:pt x="298" y="192"/>
                  </a:lnTo>
                  <a:lnTo>
                    <a:pt x="312" y="202"/>
                  </a:lnTo>
                  <a:lnTo>
                    <a:pt x="364" y="202"/>
                  </a:lnTo>
                  <a:lnTo>
                    <a:pt x="380" y="198"/>
                  </a:lnTo>
                  <a:lnTo>
                    <a:pt x="404" y="192"/>
                  </a:lnTo>
                  <a:lnTo>
                    <a:pt x="418" y="180"/>
                  </a:lnTo>
                  <a:lnTo>
                    <a:pt x="434" y="168"/>
                  </a:lnTo>
                  <a:lnTo>
                    <a:pt x="464" y="146"/>
                  </a:lnTo>
                  <a:lnTo>
                    <a:pt x="488" y="116"/>
                  </a:lnTo>
                  <a:lnTo>
                    <a:pt x="464" y="94"/>
                  </a:lnTo>
                  <a:lnTo>
                    <a:pt x="442" y="8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9" name="Freeform 64"/>
            <p:cNvSpPr>
              <a:spLocks noChangeArrowheads="1"/>
            </p:cNvSpPr>
            <p:nvPr/>
          </p:nvSpPr>
          <p:spPr bwMode="auto">
            <a:xfrm>
              <a:off x="4354801" y="2813235"/>
              <a:ext cx="152800" cy="357009"/>
            </a:xfrm>
            <a:custGeom>
              <a:avLst/>
              <a:gdLst>
                <a:gd name="T0" fmla="*/ 2147483647 w 68"/>
                <a:gd name="T1" fmla="*/ 2147483647 h 100"/>
                <a:gd name="T2" fmla="*/ 2147483647 w 68"/>
                <a:gd name="T3" fmla="*/ 2147483647 h 100"/>
                <a:gd name="T4" fmla="*/ 2147483647 w 68"/>
                <a:gd name="T5" fmla="*/ 2147483647 h 100"/>
                <a:gd name="T6" fmla="*/ 0 w 68"/>
                <a:gd name="T7" fmla="*/ 2147483647 h 100"/>
                <a:gd name="T8" fmla="*/ 0 w 68"/>
                <a:gd name="T9" fmla="*/ 2147483647 h 100"/>
                <a:gd name="T10" fmla="*/ 2147483647 w 68"/>
                <a:gd name="T11" fmla="*/ 2147483647 h 100"/>
                <a:gd name="T12" fmla="*/ 2147483647 w 68"/>
                <a:gd name="T13" fmla="*/ 2147483647 h 100"/>
                <a:gd name="T14" fmla="*/ 2147483647 w 68"/>
                <a:gd name="T15" fmla="*/ 2147483647 h 100"/>
                <a:gd name="T16" fmla="*/ 2147483647 w 68"/>
                <a:gd name="T17" fmla="*/ 2147483647 h 100"/>
                <a:gd name="T18" fmla="*/ 2147483647 w 68"/>
                <a:gd name="T19" fmla="*/ 2147483647 h 100"/>
                <a:gd name="T20" fmla="*/ 2147483647 w 68"/>
                <a:gd name="T21" fmla="*/ 2147483647 h 100"/>
                <a:gd name="T22" fmla="*/ 2147483647 w 68"/>
                <a:gd name="T23" fmla="*/ 0 h 100"/>
                <a:gd name="T24" fmla="*/ 2147483647 w 68"/>
                <a:gd name="T25" fmla="*/ 2147483647 h 100"/>
                <a:gd name="T26" fmla="*/ 2147483647 w 68"/>
                <a:gd name="T27" fmla="*/ 2147483647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100"/>
                <a:gd name="T44" fmla="*/ 68 w 68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100">
                  <a:moveTo>
                    <a:pt x="32" y="20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8" y="94"/>
                  </a:lnTo>
                  <a:lnTo>
                    <a:pt x="24" y="100"/>
                  </a:lnTo>
                  <a:lnTo>
                    <a:pt x="38" y="82"/>
                  </a:lnTo>
                  <a:lnTo>
                    <a:pt x="54" y="54"/>
                  </a:lnTo>
                  <a:lnTo>
                    <a:pt x="68" y="32"/>
                  </a:lnTo>
                  <a:lnTo>
                    <a:pt x="68" y="14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32" y="2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0" name="Freeform 65"/>
            <p:cNvSpPr>
              <a:spLocks noChangeArrowheads="1"/>
            </p:cNvSpPr>
            <p:nvPr/>
          </p:nvSpPr>
          <p:spPr bwMode="auto">
            <a:xfrm>
              <a:off x="4489625" y="2798954"/>
              <a:ext cx="17976" cy="14280"/>
            </a:xfrm>
            <a:custGeom>
              <a:avLst/>
              <a:gdLst>
                <a:gd name="T0" fmla="*/ 0 w 8"/>
                <a:gd name="T1" fmla="*/ 0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1" name="Freeform 66"/>
            <p:cNvSpPr>
              <a:spLocks noChangeArrowheads="1"/>
            </p:cNvSpPr>
            <p:nvPr/>
          </p:nvSpPr>
          <p:spPr bwMode="auto">
            <a:xfrm>
              <a:off x="2804322" y="671171"/>
              <a:ext cx="184258" cy="128523"/>
            </a:xfrm>
            <a:custGeom>
              <a:avLst/>
              <a:gdLst>
                <a:gd name="T0" fmla="*/ 2147483647 w 82"/>
                <a:gd name="T1" fmla="*/ 2147483647 h 36"/>
                <a:gd name="T2" fmla="*/ 2147483647 w 82"/>
                <a:gd name="T3" fmla="*/ 2147483647 h 36"/>
                <a:gd name="T4" fmla="*/ 2147483647 w 82"/>
                <a:gd name="T5" fmla="*/ 2147483647 h 36"/>
                <a:gd name="T6" fmla="*/ 2147483647 w 82"/>
                <a:gd name="T7" fmla="*/ 0 h 36"/>
                <a:gd name="T8" fmla="*/ 2147483647 w 82"/>
                <a:gd name="T9" fmla="*/ 0 h 36"/>
                <a:gd name="T10" fmla="*/ 2147483647 w 82"/>
                <a:gd name="T11" fmla="*/ 2147483647 h 36"/>
                <a:gd name="T12" fmla="*/ 2147483647 w 82"/>
                <a:gd name="T13" fmla="*/ 2147483647 h 36"/>
                <a:gd name="T14" fmla="*/ 2147483647 w 82"/>
                <a:gd name="T15" fmla="*/ 2147483647 h 36"/>
                <a:gd name="T16" fmla="*/ 2147483647 w 82"/>
                <a:gd name="T17" fmla="*/ 2147483647 h 36"/>
                <a:gd name="T18" fmla="*/ 0 w 82"/>
                <a:gd name="T19" fmla="*/ 2147483647 h 36"/>
                <a:gd name="T20" fmla="*/ 2147483647 w 82"/>
                <a:gd name="T21" fmla="*/ 2147483647 h 36"/>
                <a:gd name="T22" fmla="*/ 2147483647 w 82"/>
                <a:gd name="T23" fmla="*/ 2147483647 h 36"/>
                <a:gd name="T24" fmla="*/ 2147483647 w 82"/>
                <a:gd name="T25" fmla="*/ 2147483647 h 36"/>
                <a:gd name="T26" fmla="*/ 2147483647 w 82"/>
                <a:gd name="T27" fmla="*/ 2147483647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36"/>
                <a:gd name="T44" fmla="*/ 82 w 82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36">
                  <a:moveTo>
                    <a:pt x="74" y="30"/>
                  </a:moveTo>
                  <a:lnTo>
                    <a:pt x="82" y="18"/>
                  </a:lnTo>
                  <a:lnTo>
                    <a:pt x="74" y="6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60" y="6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30" y="6"/>
                  </a:lnTo>
                  <a:lnTo>
                    <a:pt x="0" y="6"/>
                  </a:lnTo>
                  <a:lnTo>
                    <a:pt x="14" y="24"/>
                  </a:lnTo>
                  <a:lnTo>
                    <a:pt x="30" y="36"/>
                  </a:lnTo>
                  <a:lnTo>
                    <a:pt x="52" y="30"/>
                  </a:lnTo>
                  <a:lnTo>
                    <a:pt x="74" y="3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4EA5AC-33B2-462F-A52F-87060510EB71}" type="slidenum">
              <a:rPr lang="zh-CN" altLang="en-US" smtClean="0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27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  <p:sp>
        <p:nvSpPr>
          <p:cNvPr id="357" name="Text Box 98"/>
          <p:cNvSpPr txBox="1">
            <a:spLocks noChangeArrowheads="1"/>
          </p:cNvSpPr>
          <p:nvPr/>
        </p:nvSpPr>
        <p:spPr bwMode="auto">
          <a:xfrm>
            <a:off x="0" y="849221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非隔离可控硅调光方案发展历程</a:t>
            </a:r>
            <a:endParaRPr lang="en-US" altLang="zh-CN" sz="3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9" name="直接连接符 358"/>
          <p:cNvCxnSpPr/>
          <p:nvPr/>
        </p:nvCxnSpPr>
        <p:spPr bwMode="auto">
          <a:xfrm>
            <a:off x="0" y="145291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3" name="直接箭头连接符 362"/>
          <p:cNvCxnSpPr/>
          <p:nvPr/>
        </p:nvCxnSpPr>
        <p:spPr bwMode="auto">
          <a:xfrm>
            <a:off x="0" y="1443447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5" name="直接箭头连接符 364"/>
          <p:cNvCxnSpPr/>
          <p:nvPr/>
        </p:nvCxnSpPr>
        <p:spPr bwMode="auto">
          <a:xfrm>
            <a:off x="0" y="1440563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9" name="直接箭头连接符 368"/>
          <p:cNvCxnSpPr/>
          <p:nvPr/>
        </p:nvCxnSpPr>
        <p:spPr bwMode="auto">
          <a:xfrm flipV="1">
            <a:off x="0" y="1440563"/>
            <a:ext cx="12192000" cy="123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3" name="矩形 372"/>
          <p:cNvSpPr/>
          <p:nvPr/>
        </p:nvSpPr>
        <p:spPr>
          <a:xfrm>
            <a:off x="0" y="26980"/>
            <a:ext cx="890431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n-US" altLang="zh-CN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Reliable</a:t>
            </a:r>
            <a:r>
              <a:rPr lang="zh-CN" altLang="en-US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rgbClr val="0AB6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Green</a:t>
            </a:r>
            <a:r>
              <a:rPr lang="en-US" altLang="zh-CN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Power</a:t>
            </a:r>
            <a:r>
              <a:rPr lang="zh-CN" altLang="en-US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Partner</a:t>
            </a:r>
            <a:endParaRPr lang="zh-CN" altLang="en-US" sz="3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" name="Pentagon 1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88" y="3946090"/>
            <a:ext cx="4084637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entagon 1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13" y="3958790"/>
            <a:ext cx="4084637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Pentagon 12"/>
          <p:cNvSpPr>
            <a:spLocks noChangeArrowheads="1"/>
          </p:cNvSpPr>
          <p:nvPr/>
        </p:nvSpPr>
        <p:spPr bwMode="auto">
          <a:xfrm>
            <a:off x="407368" y="3903228"/>
            <a:ext cx="11293380" cy="466725"/>
          </a:xfrm>
          <a:prstGeom prst="homePlate">
            <a:avLst>
              <a:gd name="adj" fmla="val 51672"/>
            </a:avLst>
          </a:prstGeom>
          <a:solidFill>
            <a:srgbClr val="0AB61A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Calibri" panose="020F0502020204030204" pitchFamily="34" charset="0"/>
              <a:buAutoNum type="arabicPeriod"/>
            </a:pPr>
            <a:endParaRPr lang="zh-CN" altLang="en-US" noProof="1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2" name="Text Box 5"/>
          <p:cNvSpPr txBox="1">
            <a:spLocks noChangeArrowheads="1"/>
          </p:cNvSpPr>
          <p:nvPr/>
        </p:nvSpPr>
        <p:spPr bwMode="auto">
          <a:xfrm>
            <a:off x="1914016" y="3933056"/>
            <a:ext cx="7553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Text Box 6"/>
          <p:cNvSpPr txBox="1">
            <a:spLocks noChangeArrowheads="1"/>
          </p:cNvSpPr>
          <p:nvPr/>
        </p:nvSpPr>
        <p:spPr bwMode="auto">
          <a:xfrm>
            <a:off x="8772773" y="3950082"/>
            <a:ext cx="7553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Text Box 7"/>
          <p:cNvSpPr txBox="1">
            <a:spLocks noChangeArrowheads="1"/>
          </p:cNvSpPr>
          <p:nvPr/>
        </p:nvSpPr>
        <p:spPr bwMode="auto">
          <a:xfrm>
            <a:off x="5453289" y="3950082"/>
            <a:ext cx="7553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Line 15"/>
          <p:cNvSpPr>
            <a:spLocks noChangeShapeType="1"/>
          </p:cNvSpPr>
          <p:nvPr/>
        </p:nvSpPr>
        <p:spPr bwMode="auto">
          <a:xfrm>
            <a:off x="2291684" y="3320615"/>
            <a:ext cx="0" cy="430213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" name="Rectangle 38"/>
          <p:cNvSpPr>
            <a:spLocks noChangeArrowheads="1"/>
          </p:cNvSpPr>
          <p:nvPr/>
        </p:nvSpPr>
        <p:spPr bwMode="auto">
          <a:xfrm>
            <a:off x="1244943" y="2524484"/>
            <a:ext cx="2303462" cy="72624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242424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39" name="Rectangle 39"/>
          <p:cNvSpPr>
            <a:spLocks noChangeArrowheads="1"/>
          </p:cNvSpPr>
          <p:nvPr/>
        </p:nvSpPr>
        <p:spPr bwMode="auto">
          <a:xfrm>
            <a:off x="1244943" y="1667987"/>
            <a:ext cx="2303462" cy="859684"/>
          </a:xfrm>
          <a:prstGeom prst="rect">
            <a:avLst/>
          </a:prstGeom>
          <a:solidFill>
            <a:srgbClr val="315283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" name="Line 43"/>
          <p:cNvSpPr>
            <a:spLocks noChangeShapeType="1"/>
          </p:cNvSpPr>
          <p:nvPr/>
        </p:nvSpPr>
        <p:spPr bwMode="auto">
          <a:xfrm>
            <a:off x="9140278" y="3320615"/>
            <a:ext cx="0" cy="430213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6" name="Line 46"/>
          <p:cNvSpPr>
            <a:spLocks noChangeShapeType="1"/>
          </p:cNvSpPr>
          <p:nvPr/>
        </p:nvSpPr>
        <p:spPr bwMode="auto">
          <a:xfrm>
            <a:off x="5807968" y="4495638"/>
            <a:ext cx="0" cy="21590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2" name="Text Box 53"/>
          <p:cNvSpPr txBox="1">
            <a:spLocks noChangeArrowheads="1"/>
          </p:cNvSpPr>
          <p:nvPr/>
        </p:nvSpPr>
        <p:spPr bwMode="auto">
          <a:xfrm>
            <a:off x="1200141" y="1761609"/>
            <a:ext cx="25186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一代非隔离可控硅调光方案：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MT7880/82/86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Rectangle 38"/>
          <p:cNvSpPr>
            <a:spLocks noChangeArrowheads="1"/>
          </p:cNvSpPr>
          <p:nvPr/>
        </p:nvSpPr>
        <p:spPr bwMode="auto">
          <a:xfrm>
            <a:off x="4679454" y="5597912"/>
            <a:ext cx="2303462" cy="72624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242424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58" name="Rectangle 39"/>
          <p:cNvSpPr>
            <a:spLocks noChangeArrowheads="1"/>
          </p:cNvSpPr>
          <p:nvPr/>
        </p:nvSpPr>
        <p:spPr bwMode="auto">
          <a:xfrm>
            <a:off x="4679454" y="4741415"/>
            <a:ext cx="2303462" cy="859684"/>
          </a:xfrm>
          <a:prstGeom prst="rect">
            <a:avLst/>
          </a:prstGeom>
          <a:solidFill>
            <a:srgbClr val="315283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9" name="Text Box 53"/>
          <p:cNvSpPr txBox="1">
            <a:spLocks noChangeArrowheads="1"/>
          </p:cNvSpPr>
          <p:nvPr/>
        </p:nvSpPr>
        <p:spPr bwMode="auto">
          <a:xfrm>
            <a:off x="4624549" y="4832986"/>
            <a:ext cx="25186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非隔离可控硅调光方案：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MT7890/3/6/7/8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0" name="直接连接符 159"/>
          <p:cNvCxnSpPr/>
          <p:nvPr/>
        </p:nvCxnSpPr>
        <p:spPr bwMode="auto">
          <a:xfrm>
            <a:off x="4584538" y="1437447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161" name="直接箭头连接符 160"/>
          <p:cNvCxnSpPr/>
          <p:nvPr/>
        </p:nvCxnSpPr>
        <p:spPr bwMode="auto">
          <a:xfrm>
            <a:off x="4584538" y="1427984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162" name="直接箭头连接符 161"/>
          <p:cNvCxnSpPr/>
          <p:nvPr/>
        </p:nvCxnSpPr>
        <p:spPr bwMode="auto">
          <a:xfrm>
            <a:off x="4584538" y="14251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sp>
        <p:nvSpPr>
          <p:cNvPr id="163" name="Rectangle 38"/>
          <p:cNvSpPr>
            <a:spLocks noChangeArrowheads="1"/>
          </p:cNvSpPr>
          <p:nvPr/>
        </p:nvSpPr>
        <p:spPr bwMode="auto">
          <a:xfrm>
            <a:off x="8031728" y="2548476"/>
            <a:ext cx="2303462" cy="72624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242424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64" name="Rectangle 39"/>
          <p:cNvSpPr>
            <a:spLocks noChangeArrowheads="1"/>
          </p:cNvSpPr>
          <p:nvPr/>
        </p:nvSpPr>
        <p:spPr bwMode="auto">
          <a:xfrm>
            <a:off x="8031728" y="1691979"/>
            <a:ext cx="2303462" cy="859684"/>
          </a:xfrm>
          <a:prstGeom prst="rect">
            <a:avLst/>
          </a:prstGeom>
          <a:solidFill>
            <a:srgbClr val="315283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5" name="Text Box 53"/>
          <p:cNvSpPr txBox="1">
            <a:spLocks noChangeArrowheads="1"/>
          </p:cNvSpPr>
          <p:nvPr/>
        </p:nvSpPr>
        <p:spPr bwMode="auto">
          <a:xfrm>
            <a:off x="7968055" y="1799886"/>
            <a:ext cx="25186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非隔离可控硅调光方案：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MT7752/MT7755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43" y="2550264"/>
            <a:ext cx="1166174" cy="6930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17" y="2542805"/>
            <a:ext cx="1137288" cy="687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31" y="5596714"/>
            <a:ext cx="1243089" cy="7211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21" y="5596714"/>
            <a:ext cx="1089305" cy="7211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861" y="2566611"/>
            <a:ext cx="1192863" cy="7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362" y="1478346"/>
            <a:ext cx="6003261" cy="2389817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28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1403" y="1478346"/>
            <a:ext cx="534771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zh-CN" altLang="en-US" sz="16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600" dirty="0" smtClean="0">
                <a:solidFill>
                  <a:srgbClr val="2D5CE7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简单外围</a:t>
            </a:r>
            <a:endParaRPr lang="en-US" altLang="zh-CN" sz="1600" dirty="0" smtClean="0">
              <a:solidFill>
                <a:srgbClr val="2D5CE7">
                  <a:lumMod val="50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rgbClr val="00006A"/>
                </a:solidFill>
                <a:latin typeface="微软雅黑" pitchFamily="34" charset="-122"/>
                <a:ea typeface="微软雅黑" pitchFamily="34" charset="-122"/>
              </a:rPr>
              <a:t>内置高压</a:t>
            </a:r>
            <a:r>
              <a:rPr lang="en-US" altLang="zh-CN" sz="1400" b="0" dirty="0">
                <a:solidFill>
                  <a:srgbClr val="00006A"/>
                </a:solidFill>
                <a:latin typeface="微软雅黑" pitchFamily="34" charset="-122"/>
                <a:ea typeface="微软雅黑" pitchFamily="34" charset="-122"/>
              </a:rPr>
              <a:t>MOS</a:t>
            </a:r>
            <a:r>
              <a:rPr lang="zh-CN" altLang="en-US" sz="1400" b="0" dirty="0">
                <a:solidFill>
                  <a:srgbClr val="00006A"/>
                </a:solidFill>
                <a:latin typeface="微软雅黑" pitchFamily="34" charset="-122"/>
                <a:ea typeface="微软雅黑" pitchFamily="34" charset="-122"/>
              </a:rPr>
              <a:t>管，外围电路简单，</a:t>
            </a:r>
            <a:r>
              <a:rPr lang="en-US" altLang="zh-CN" sz="1400" b="0" dirty="0">
                <a:solidFill>
                  <a:srgbClr val="00006A"/>
                </a:solidFill>
                <a:latin typeface="微软雅黑" pitchFamily="34" charset="-122"/>
                <a:ea typeface="微软雅黑" pitchFamily="34" charset="-122"/>
              </a:rPr>
              <a:t>JFET</a:t>
            </a:r>
            <a:r>
              <a:rPr lang="zh-CN" altLang="en-US" sz="1400" b="0" dirty="0">
                <a:solidFill>
                  <a:srgbClr val="00006A"/>
                </a:solidFill>
                <a:latin typeface="微软雅黑" pitchFamily="34" charset="-122"/>
                <a:ea typeface="微软雅黑" pitchFamily="34" charset="-122"/>
              </a:rPr>
              <a:t>供电无需</a:t>
            </a:r>
            <a:r>
              <a:rPr lang="en-US" altLang="zh-CN" sz="1400" b="0" dirty="0">
                <a:solidFill>
                  <a:srgbClr val="00006A"/>
                </a:solidFill>
                <a:latin typeface="微软雅黑" pitchFamily="34" charset="-122"/>
                <a:ea typeface="微软雅黑" pitchFamily="34" charset="-122"/>
              </a:rPr>
              <a:t>VDD</a:t>
            </a:r>
            <a:r>
              <a:rPr lang="zh-CN" altLang="en-US" sz="1400" b="0" dirty="0">
                <a:solidFill>
                  <a:srgbClr val="00006A"/>
                </a:solidFill>
                <a:latin typeface="微软雅黑" pitchFamily="34" charset="-122"/>
                <a:ea typeface="微软雅黑" pitchFamily="34" charset="-122"/>
              </a:rPr>
              <a:t>电容，</a:t>
            </a:r>
            <a:r>
              <a:rPr lang="en-US" altLang="zh-CN" sz="1400" b="0" dirty="0">
                <a:solidFill>
                  <a:srgbClr val="00006A"/>
                </a:solidFill>
                <a:latin typeface="微软雅黑" pitchFamily="34" charset="-122"/>
                <a:ea typeface="微软雅黑" pitchFamily="34" charset="-122"/>
              </a:rPr>
              <a:t>Boost</a:t>
            </a:r>
            <a:r>
              <a:rPr lang="zh-CN" altLang="en-US" sz="1400" b="0" dirty="0">
                <a:solidFill>
                  <a:srgbClr val="00006A"/>
                </a:solidFill>
                <a:latin typeface="微软雅黑" pitchFamily="34" charset="-122"/>
                <a:ea typeface="微软雅黑" pitchFamily="34" charset="-122"/>
              </a:rPr>
              <a:t>电路无需假负</a:t>
            </a:r>
            <a:r>
              <a:rPr lang="zh-CN" altLang="en-US" sz="1400" b="0" dirty="0" smtClean="0">
                <a:solidFill>
                  <a:srgbClr val="00006A"/>
                </a:solidFill>
                <a:latin typeface="微软雅黑" pitchFamily="34" charset="-122"/>
                <a:ea typeface="微软雅黑" pitchFamily="34" charset="-122"/>
              </a:rPr>
              <a:t>载电阻。</a:t>
            </a:r>
            <a:endParaRPr lang="en-US" altLang="zh-CN" sz="1400" dirty="0" smtClean="0">
              <a:solidFill>
                <a:srgbClr val="AAAAFF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zh-CN" altLang="en-US" sz="16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600" dirty="0" smtClean="0">
                <a:solidFill>
                  <a:srgbClr val="2D5CE7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多样封装选择 </a:t>
            </a:r>
            <a:endParaRPr lang="en-US" altLang="zh-CN" sz="1600" dirty="0" smtClean="0">
              <a:solidFill>
                <a:srgbClr val="2D5CE7">
                  <a:lumMod val="50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altLang="zh-CN" sz="1400" b="0" dirty="0" smtClean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SOP8/ESOP8</a:t>
            </a:r>
            <a:endParaRPr lang="zh-CN" altLang="en-US" sz="1400" dirty="0" smtClean="0">
              <a:solidFill>
                <a:srgbClr val="AAAAFF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zh-CN" altLang="en-US" sz="16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600" dirty="0" smtClean="0">
                <a:solidFill>
                  <a:srgbClr val="2D5CE7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优秀的性能</a:t>
            </a:r>
            <a:endParaRPr lang="en-US" altLang="zh-CN" sz="1600" dirty="0" smtClean="0">
              <a:solidFill>
                <a:srgbClr val="2D5CE7">
                  <a:lumMod val="50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 smtClean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外围无任何</a:t>
            </a:r>
            <a:r>
              <a:rPr lang="en-US" altLang="zh-CN" sz="1400" b="0" dirty="0" smtClean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MLCC</a:t>
            </a:r>
            <a:r>
              <a:rPr lang="zh-CN" altLang="en-US" sz="1400" b="0" dirty="0" smtClean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b="0" dirty="0" smtClean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BOM</a:t>
            </a:r>
            <a:r>
              <a:rPr lang="zh-CN" altLang="en-US" sz="1400" b="0" dirty="0" smtClean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成本极低</a:t>
            </a:r>
            <a:endParaRPr lang="en-US" altLang="zh-CN" sz="1400" b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优秀的</a:t>
            </a:r>
            <a:r>
              <a:rPr lang="en-US" altLang="zh-CN" sz="14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THD</a:t>
            </a:r>
            <a:r>
              <a:rPr lang="zh-CN" altLang="en-US" sz="14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性能，轻松达到</a:t>
            </a:r>
            <a:r>
              <a:rPr lang="en-US" altLang="zh-CN" sz="14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THD&lt;15%</a:t>
            </a:r>
            <a:endParaRPr lang="en-US" altLang="zh-CN" sz="1400" b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altLang="zh-CN" sz="1400" b="0" dirty="0" smtClean="0">
                <a:solidFill>
                  <a:srgbClr val="0E2A7C"/>
                </a:solidFill>
                <a:latin typeface="微软雅黑" pitchFamily="34" charset="-122"/>
                <a:ea typeface="微软雅黑" pitchFamily="34" charset="-122"/>
              </a:rPr>
              <a:t>PF</a:t>
            </a:r>
            <a:r>
              <a:rPr lang="zh-CN" altLang="en-US" sz="1400" b="0" dirty="0" smtClean="0">
                <a:solidFill>
                  <a:srgbClr val="0E2A7C"/>
                </a:solidFill>
                <a:latin typeface="微软雅黑" pitchFamily="34" charset="-122"/>
                <a:ea typeface="微软雅黑" pitchFamily="34" charset="-122"/>
              </a:rPr>
              <a:t>值大于</a:t>
            </a:r>
            <a:r>
              <a:rPr lang="en-US" altLang="zh-CN" sz="1400" b="0" dirty="0" smtClean="0">
                <a:solidFill>
                  <a:srgbClr val="0E2A7C"/>
                </a:solidFill>
                <a:latin typeface="微软雅黑" pitchFamily="34" charset="-122"/>
                <a:ea typeface="微软雅黑" pitchFamily="34" charset="-122"/>
              </a:rPr>
              <a:t>0.9</a:t>
            </a:r>
            <a:endParaRPr lang="en-US" altLang="zh-CN" sz="1400" b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支</a:t>
            </a:r>
            <a:r>
              <a:rPr lang="zh-CN" altLang="en-US" sz="14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持</a:t>
            </a:r>
            <a:r>
              <a:rPr lang="en-US" altLang="zh-CN" sz="14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AC120V</a:t>
            </a:r>
            <a:r>
              <a:rPr lang="zh-CN" altLang="en-US" sz="14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应用和</a:t>
            </a:r>
            <a:r>
              <a:rPr lang="en-US" altLang="zh-CN" sz="14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AC230V</a:t>
            </a:r>
            <a:r>
              <a:rPr lang="zh-CN" altLang="en-US" sz="14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应用的可控硅调光</a:t>
            </a:r>
            <a:endParaRPr lang="en-US" altLang="zh-CN" sz="1400" b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 smtClean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支持</a:t>
            </a:r>
            <a:r>
              <a:rPr lang="en-US" altLang="zh-CN" sz="1400" b="0" dirty="0" smtClean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Boost</a:t>
            </a:r>
            <a:r>
              <a:rPr lang="zh-CN" altLang="en-US" sz="1400" b="0" dirty="0" smtClean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1400" b="0" dirty="0" smtClean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Buck-Boost</a:t>
            </a:r>
            <a:r>
              <a:rPr lang="zh-CN" altLang="en-US" sz="1400" b="0" dirty="0" smtClean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两种拓扑架构的应用。</a:t>
            </a:r>
            <a:endParaRPr lang="en-US" altLang="zh-CN" sz="1400" b="0" dirty="0">
              <a:solidFill>
                <a:srgbClr val="AAAAFF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内置保护功能：</a:t>
            </a:r>
            <a:r>
              <a:rPr lang="en-US" altLang="zh-CN" sz="1400" b="0" dirty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OVP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b="0" dirty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OCP</a:t>
            </a:r>
            <a:r>
              <a:rPr lang="zh-CN" altLang="en-US" sz="1400" b="0" dirty="0" smtClean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b="0" dirty="0" smtClean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OTP</a:t>
            </a:r>
            <a:r>
              <a:rPr lang="zh-CN" altLang="en-US" sz="1400" b="0" dirty="0" smtClean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b="0" dirty="0" smtClean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UVLO</a:t>
            </a:r>
            <a:r>
              <a:rPr lang="zh-CN" altLang="en-US" sz="1400" b="0" dirty="0" smtClean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等</a:t>
            </a:r>
            <a:endParaRPr lang="en-US" altLang="zh-CN" sz="1400" b="0" dirty="0">
              <a:solidFill>
                <a:srgbClr val="AAAAFF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sz="1600" dirty="0" smtClean="0">
              <a:solidFill>
                <a:srgbClr val="2D5CE7">
                  <a:lumMod val="50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sz="1600" dirty="0">
              <a:solidFill>
                <a:srgbClr val="AAAAFF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u"/>
              <a:defRPr/>
            </a:pPr>
            <a:endParaRPr lang="en-US" altLang="zh-CN" sz="1600" dirty="0" smtClean="0">
              <a:solidFill>
                <a:srgbClr val="AAAAFF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u"/>
              <a:defRPr/>
            </a:pPr>
            <a:endParaRPr lang="en-US" altLang="zh-CN" sz="1600" dirty="0">
              <a:solidFill>
                <a:srgbClr val="AAAAFF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u"/>
              <a:defRPr/>
            </a:pPr>
            <a:endParaRPr lang="en-US" altLang="zh-CN" sz="1600" dirty="0" smtClean="0">
              <a:solidFill>
                <a:srgbClr val="AAAAFF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sz="1600" dirty="0" smtClean="0">
              <a:solidFill>
                <a:srgbClr val="AAAAFF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9295884" y="2853168"/>
            <a:ext cx="936104" cy="9347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itchFamily="2" charset="2"/>
              <a:buChar char="v"/>
            </a:pPr>
            <a:endParaRPr lang="zh-CN" altLang="en-US" sz="1400" dirty="0">
              <a:solidFill>
                <a:srgbClr val="FFFFFF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8138746" y="483855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2"/>
            </a:outerShdw>
          </a:effectLst>
        </p:spPr>
      </p:cxn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98928"/>
            <a:ext cx="9295884" cy="5715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zh-CN" altLang="en-US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</a:t>
            </a:r>
            <a:r>
              <a:rPr lang="en-US" altLang="zh-CN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AC120V/AC230V</a:t>
            </a:r>
            <a:r>
              <a:rPr lang="zh-CN" altLang="en-US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可控硅调光方案</a:t>
            </a:r>
            <a:r>
              <a:rPr lang="en-US" altLang="zh-CN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-MT7755</a:t>
            </a:r>
            <a:endParaRPr lang="zh-CN" altLang="en-US" sz="2600" cap="all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5360" y="802302"/>
            <a:ext cx="1415772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主要特点</a:t>
            </a:r>
            <a:endParaRPr lang="en-US" altLang="zh-CN" sz="24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87677" y="849795"/>
            <a:ext cx="2031325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典型应用电路</a:t>
            </a:r>
            <a:endParaRPr lang="en-US" altLang="zh-CN" sz="24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87677" y="3777270"/>
            <a:ext cx="1415772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选型指南</a:t>
            </a:r>
            <a:endParaRPr lang="en-US" altLang="zh-CN" sz="24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24022"/>
              </p:ext>
            </p:extLst>
          </p:nvPr>
        </p:nvGraphicFramePr>
        <p:xfrm>
          <a:off x="5729119" y="4485952"/>
          <a:ext cx="5623465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5073"/>
                <a:gridCol w="1584176"/>
                <a:gridCol w="1944216"/>
              </a:tblGrid>
              <a:tr h="343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型号</a:t>
                      </a:r>
                      <a:endParaRPr lang="zh-CN" altLang="en-US" dirty="0"/>
                    </a:p>
                  </a:txBody>
                  <a:tcPr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MT7755S</a:t>
                      </a:r>
                      <a:endParaRPr lang="zh-CN" altLang="en-US" dirty="0"/>
                    </a:p>
                  </a:txBody>
                  <a:tcPr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MT7755E</a:t>
                      </a:r>
                      <a:endParaRPr lang="zh-CN" altLang="en-US" dirty="0"/>
                    </a:p>
                  </a:txBody>
                  <a:tcPr>
                    <a:solidFill>
                      <a:srgbClr val="315283"/>
                    </a:solidFill>
                  </a:tcPr>
                </a:tc>
              </a:tr>
              <a:tr h="343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功率范围（</a:t>
                      </a:r>
                      <a:r>
                        <a:rPr lang="en-US" altLang="zh-CN" dirty="0" smtClean="0"/>
                        <a:t>AC120V</a:t>
                      </a:r>
                      <a:r>
                        <a:rPr lang="zh-CN" altLang="en-US" dirty="0" smtClean="0"/>
                        <a:t>输入时）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15W</a:t>
                      </a:r>
                      <a:endParaRPr lang="zh-CN" altLang="en-US" dirty="0"/>
                    </a:p>
                  </a:txBody>
                  <a:tcPr/>
                </a:tc>
              </a:tr>
              <a:tr h="343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封装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SOP8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ESOP8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4314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MOS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600V4.5R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600V4.5R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9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  <a:pPr>
                <a:defRPr/>
              </a:pPr>
              <a:t>29</a:t>
            </a:fld>
            <a:endParaRPr lang="en-US" altLang="zh-CN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1438"/>
            <a:ext cx="9480376" cy="5715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altLang="zh-CN" sz="28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MT7755</a:t>
            </a:r>
            <a:r>
              <a:rPr lang="zh-CN" altLang="en-US" sz="28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应用实例</a:t>
            </a:r>
            <a:endParaRPr lang="en-US" altLang="zh-CN" sz="2800" cap="all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59496" y="767487"/>
            <a:ext cx="696009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产品实物图</a:t>
            </a:r>
            <a:endParaRPr lang="zh-CN" altLang="en-US" sz="2000" b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  ■ 产品型号</a:t>
            </a:r>
            <a:r>
              <a:rPr lang="zh-CN" altLang="en-US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MT7755S</a:t>
            </a:r>
          </a:p>
          <a:p>
            <a:pPr algn="just"/>
            <a:r>
              <a:rPr lang="en-US" altLang="zh-CN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  ■ </a:t>
            </a:r>
            <a:r>
              <a:rPr lang="zh-CN" altLang="en-US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输入电压</a:t>
            </a:r>
            <a:r>
              <a:rPr lang="zh-CN" altLang="en-US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110Vac/120Vac</a:t>
            </a:r>
            <a:endParaRPr lang="en-US" altLang="zh-CN" b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  ■ </a:t>
            </a:r>
            <a:r>
              <a:rPr lang="zh-CN" altLang="en-US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输出电压</a:t>
            </a:r>
            <a:r>
              <a:rPr lang="zh-CN" altLang="en-US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270VDC</a:t>
            </a:r>
            <a:endParaRPr lang="en-US" altLang="zh-CN" b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  ■ </a:t>
            </a:r>
            <a:r>
              <a:rPr lang="zh-CN" altLang="en-US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输出电流</a:t>
            </a:r>
            <a:r>
              <a:rPr lang="zh-CN" altLang="en-US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40mA</a:t>
            </a:r>
          </a:p>
          <a:p>
            <a:pPr algn="just"/>
            <a:r>
              <a:rPr lang="en-US" altLang="zh-CN" b="0" i="0" dirty="0" smtClean="0">
                <a:solidFill>
                  <a:srgbClr val="314E7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 </a:t>
            </a:r>
            <a:r>
              <a:rPr lang="zh-CN" altLang="en-US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≥</a:t>
            </a:r>
            <a:r>
              <a:rPr lang="en-US" altLang="zh-CN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0.9@120Vac</a:t>
            </a:r>
          </a:p>
          <a:p>
            <a:pPr algn="just"/>
            <a:r>
              <a:rPr lang="en-US" altLang="zh-CN" b="0" i="0" dirty="0" smtClean="0">
                <a:solidFill>
                  <a:srgbClr val="314E7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 </a:t>
            </a:r>
            <a:r>
              <a:rPr lang="zh-CN" altLang="en-US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</a:t>
            </a:r>
            <a:r>
              <a:rPr lang="zh-CN" altLang="en-US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率： ≥</a:t>
            </a:r>
            <a:r>
              <a:rPr lang="en-US" altLang="zh-CN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85%@120Vac</a:t>
            </a:r>
          </a:p>
          <a:p>
            <a:pPr algn="just"/>
            <a:endParaRPr lang="en-US" altLang="zh-CN" b="0" i="0" dirty="0">
              <a:solidFill>
                <a:srgbClr val="314E7E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P80702-203258.jpg"/>
          <p:cNvPicPr/>
          <p:nvPr/>
        </p:nvPicPr>
        <p:blipFill>
          <a:blip r:embed="rId3" cstate="print"/>
          <a:srcRect l="38963" t="42466" r="39389" b="41096"/>
          <a:stretch>
            <a:fillRect/>
          </a:stretch>
        </p:blipFill>
        <p:spPr>
          <a:xfrm>
            <a:off x="7789805" y="860393"/>
            <a:ext cx="2394972" cy="2047072"/>
          </a:xfrm>
          <a:prstGeom prst="rect">
            <a:avLst/>
          </a:prstGeom>
        </p:spPr>
      </p:pic>
      <p:graphicFrame>
        <p:nvGraphicFramePr>
          <p:cNvPr id="10" name="对象 9"/>
          <p:cNvGraphicFramePr>
            <a:graphicFrameLocks noChangeAspect="1"/>
          </p:cNvGraphicFramePr>
          <p:nvPr>
            <p:extLst/>
          </p:nvPr>
        </p:nvGraphicFramePr>
        <p:xfrm>
          <a:off x="1703512" y="3106589"/>
          <a:ext cx="8496945" cy="3179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3" name="文档" r:id="rId5" imgW="6120457" imgH="3027349" progId="Word.Document.12">
                  <p:embed/>
                </p:oleObj>
              </mc:Choice>
              <mc:Fallback>
                <p:oleObj name="文档" r:id="rId5" imgW="6120457" imgH="30273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3512" y="3106589"/>
                        <a:ext cx="8496945" cy="3179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4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EF9C7-8B50-44FD-925A-F2E742199FA4}" type="slidenum">
              <a:rPr lang="zh-CN" altLang="en-US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44624"/>
            <a:ext cx="8904312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sz="2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增值服务 </a:t>
            </a:r>
            <a:endParaRPr lang="en-US" altLang="zh-CN" sz="26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6800" y="1397000"/>
            <a:ext cx="9067800" cy="4064000"/>
            <a:chOff x="-457200" y="1397000"/>
            <a:chExt cx="9067800" cy="4064000"/>
          </a:xfrm>
        </p:grpSpPr>
        <p:graphicFrame>
          <p:nvGraphicFramePr>
            <p:cNvPr id="6" name="图示 3"/>
            <p:cNvGraphicFramePr/>
            <p:nvPr>
              <p:extLst>
                <p:ext uri="{D42A27DB-BD31-4B8C-83A1-F6EECF244321}">
                  <p14:modId xmlns:p14="http://schemas.microsoft.com/office/powerpoint/2010/main" val="2897271395"/>
                </p:ext>
              </p:extLst>
            </p:nvPr>
          </p:nvGraphicFramePr>
          <p:xfrm>
            <a:off x="-457200" y="1397000"/>
            <a:ext cx="7620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椭圆 10"/>
            <p:cNvSpPr/>
            <p:nvPr/>
          </p:nvSpPr>
          <p:spPr bwMode="auto">
            <a:xfrm>
              <a:off x="6934200" y="2590800"/>
              <a:ext cx="1676400" cy="16764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742950" indent="-285750" algn="ctr">
                <a:lnSpc>
                  <a:spcPts val="168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2971800"/>
              <a:ext cx="1219200" cy="83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  <a:defRPr/>
              </a:pPr>
              <a:r>
                <a:rPr lang="zh-CN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客户</a:t>
              </a:r>
              <a:endParaRPr lang="en-US" altLang="zh-CN" sz="2400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  <a:defRPr/>
              </a:pPr>
              <a:r>
                <a:rPr lang="zh-CN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利润</a:t>
              </a:r>
            </a:p>
          </p:txBody>
        </p:sp>
        <p:cxnSp>
          <p:nvCxnSpPr>
            <p:cNvPr id="9" name="直接箭头连接符 9"/>
            <p:cNvCxnSpPr/>
            <p:nvPr/>
          </p:nvCxnSpPr>
          <p:spPr bwMode="auto">
            <a:xfrm>
              <a:off x="5638800" y="3429000"/>
              <a:ext cx="1219200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dist="17961" dir="2700000" algn="ctr" rotWithShape="0">
                <a:schemeClr val="tx2"/>
              </a:outerShdw>
            </a:effectLst>
          </p:spPr>
        </p:cxnSp>
        <p:cxnSp>
          <p:nvCxnSpPr>
            <p:cNvPr id="10" name="直接箭头连接符 17"/>
            <p:cNvCxnSpPr/>
            <p:nvPr/>
          </p:nvCxnSpPr>
          <p:spPr bwMode="auto">
            <a:xfrm flipV="1">
              <a:off x="5638800" y="3962400"/>
              <a:ext cx="1295400" cy="914400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dist="17961" dir="2700000" algn="ctr" rotWithShape="0">
                <a:schemeClr val="tx2"/>
              </a:outerShdw>
            </a:effectLst>
          </p:spPr>
        </p:cxnSp>
        <p:cxnSp>
          <p:nvCxnSpPr>
            <p:cNvPr id="11" name="直接箭头连接符 19"/>
            <p:cNvCxnSpPr/>
            <p:nvPr/>
          </p:nvCxnSpPr>
          <p:spPr bwMode="auto">
            <a:xfrm>
              <a:off x="5486400" y="1981200"/>
              <a:ext cx="1524000" cy="762000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dist="17961" dir="2700000" algn="ctr" rotWithShape="0">
                <a:schemeClr val="tx2"/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  <a:pPr>
                <a:defRPr/>
              </a:pPr>
              <a:t>30</a:t>
            </a:fld>
            <a:endParaRPr lang="en-US" altLang="zh-CN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1438"/>
            <a:ext cx="9480376" cy="5715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2800" cap="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MT7755-12W DEMO </a:t>
            </a:r>
            <a:r>
              <a:rPr lang="zh-CN" altLang="en-US" sz="2800" cap="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原理图</a:t>
            </a:r>
            <a:endParaRPr lang="zh-CN" altLang="en-US" sz="2800" cap="all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296" y="946847"/>
            <a:ext cx="12192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lnSpc>
                <a:spcPct val="125000"/>
              </a:lnSpc>
              <a:spcAft>
                <a:spcPts val="0"/>
              </a:spcAft>
            </a:pPr>
            <a:r>
              <a:rPr lang="en-US" altLang="zh-CN" sz="2000" kern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MT7755-12W+MT7641 DEMO</a:t>
            </a:r>
            <a:r>
              <a:rPr lang="zh-CN" altLang="en-US" sz="2000" kern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原理图</a:t>
            </a:r>
            <a:endParaRPr lang="zh-CN" altLang="zh-CN" sz="2000" kern="140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458269"/>
            <a:ext cx="11665296" cy="47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  <a:pPr>
                <a:defRPr/>
              </a:pPr>
              <a:t>31</a:t>
            </a:fld>
            <a:endParaRPr lang="en-US" altLang="zh-CN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71438"/>
            <a:ext cx="9480376" cy="5715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2800" cap="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MT7755-12W  DEMO</a:t>
            </a:r>
            <a:r>
              <a:rPr lang="zh-CN" altLang="en-US" sz="2800" cap="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调光曲线</a:t>
            </a:r>
            <a:endParaRPr lang="zh-CN" altLang="en-US" sz="2800" cap="all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0" y="642938"/>
          <a:ext cx="11988800" cy="6026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47" name="文档" r:id="rId4" imgW="6165820" imgH="5472917" progId="Word.Document.12">
                  <p:embed/>
                </p:oleObj>
              </mc:Choice>
              <mc:Fallback>
                <p:oleObj name="文档" r:id="rId4" imgW="6165820" imgH="54729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642938"/>
                        <a:ext cx="11988800" cy="6026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42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1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7781034A-94C1-4656-A03F-8D291BBC53B1}" type="slidenum">
              <a:rPr lang="zh-CN" altLang="en-US" smtClean="0">
                <a:solidFill>
                  <a:srgbClr val="2D5CE7">
                    <a:lumMod val="50000"/>
                  </a:srgbClr>
                </a:solidFill>
                <a:ea typeface="宋体" charset="-122"/>
              </a:rPr>
              <a:pPr>
                <a:buFont typeface="Arial" charset="0"/>
                <a:buNone/>
              </a:pPr>
              <a:t>32</a:t>
            </a:fld>
            <a:endParaRPr lang="zh-CN" altLang="en-US" smtClean="0">
              <a:solidFill>
                <a:srgbClr val="2D5CE7">
                  <a:lumMod val="50000"/>
                </a:srgbClr>
              </a:solidFill>
              <a:ea typeface="宋体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62208"/>
            <a:ext cx="8688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MT7302/7312/7322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开关调色温方案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9280" y="1469097"/>
            <a:ext cx="5330696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eaLnBrk="0" hangingPunct="0">
              <a:lnSpc>
                <a:spcPct val="150000"/>
              </a:lnSpc>
              <a:buBlip>
                <a:blip r:embed="rId3"/>
              </a:buBlip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功能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绍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71513" lvl="1" indent="-214313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GB" altLang="zh-CN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MT7302/7312/22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是后端控制，开关调色温控制芯片</a:t>
            </a:r>
            <a:endParaRPr lang="en-US" altLang="zh-CN" sz="1400" b="0" dirty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71513" lvl="1" indent="-214313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通过墙壁开关的开关动作，实现冷白</a:t>
            </a:r>
            <a:r>
              <a:rPr lang="en-GB" altLang="zh-CN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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暖白</a:t>
            </a:r>
            <a:r>
              <a:rPr lang="en-GB" altLang="zh-CN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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两路混色的功能，循环控</a:t>
            </a:r>
            <a:r>
              <a:rPr lang="zh-CN" altLang="en-US" sz="14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313" indent="-214313" eaLnBrk="0" hangingPunct="0">
              <a:lnSpc>
                <a:spcPct val="150000"/>
              </a:lnSpc>
              <a:buBlip>
                <a:blip r:embed="rId3"/>
              </a:buBlip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优秀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的性能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71513" lvl="1" indent="-214313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支持可控硅调光开关切色温，实现可控硅调光调色应用</a:t>
            </a:r>
            <a:endParaRPr lang="en-US" altLang="zh-CN" sz="14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71513" lvl="1" indent="-214313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采用数字时钟时序，开关切换精准一致，不受干扰</a:t>
            </a:r>
            <a:endParaRPr lang="en-US" altLang="zh-CN" sz="1400" b="0" dirty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71513" lvl="1" indent="-214313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通过外围电阻，灵活设置混光比例</a:t>
            </a:r>
          </a:p>
          <a:p>
            <a:pPr marL="671513" lvl="1" indent="-214313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1400" b="0" dirty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400" b="0" dirty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灯串电压不敏感，精确设置色温，批量色温一致性非常好</a:t>
            </a:r>
          </a:p>
          <a:p>
            <a:pPr marL="671513" lvl="1" indent="-214313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外围电路非常简单，兼容隔离、非隔离</a:t>
            </a:r>
            <a:r>
              <a:rPr lang="en-US" altLang="zh-CN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驱动架</a:t>
            </a:r>
            <a:r>
              <a:rPr lang="zh-CN" altLang="en-US" sz="14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</a:t>
            </a:r>
            <a:endParaRPr lang="en-US" altLang="zh-CN" sz="1400" b="0" dirty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189198"/>
              </p:ext>
            </p:extLst>
          </p:nvPr>
        </p:nvGraphicFramePr>
        <p:xfrm>
          <a:off x="6384032" y="1283242"/>
          <a:ext cx="4310974" cy="2424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26" name="Visio" r:id="rId4" imgW="4260715" imgH="2931903" progId="Visio.Drawing.11">
                  <p:embed/>
                </p:oleObj>
              </mc:Choice>
              <mc:Fallback>
                <p:oleObj name="Visio" r:id="rId4" imgW="4260715" imgH="2931903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032" y="1283242"/>
                        <a:ext cx="4310974" cy="24247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342729"/>
              </p:ext>
            </p:extLst>
          </p:nvPr>
        </p:nvGraphicFramePr>
        <p:xfrm>
          <a:off x="6385520" y="3245678"/>
          <a:ext cx="3748356" cy="2156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27" name="Visio" r:id="rId6" imgW="4884096" imgH="2806550" progId="Visio.Drawing.11">
                  <p:embed/>
                </p:oleObj>
              </mc:Choice>
              <mc:Fallback>
                <p:oleObj name="Visio" r:id="rId6" imgW="4884096" imgH="2806550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520" y="3245678"/>
                        <a:ext cx="3748356" cy="21561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8"/>
          <p:cNvSpPr txBox="1">
            <a:spLocks noChangeArrowheads="1"/>
          </p:cNvSpPr>
          <p:nvPr/>
        </p:nvSpPr>
        <p:spPr bwMode="auto">
          <a:xfrm>
            <a:off x="6384032" y="5401796"/>
            <a:ext cx="5256584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marL="342900" indent="-3429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通过外部光耦器件实现冷白</a:t>
            </a:r>
            <a:r>
              <a:rPr lang="en-GB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暖白</a:t>
            </a:r>
            <a:r>
              <a:rPr lang="en-GB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两路混色的电流比例为</a:t>
            </a:r>
            <a:r>
              <a:rPr lang="en-GB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1:1:X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通过外围电阻改变，通常为</a:t>
            </a:r>
            <a:r>
              <a:rPr lang="en-GB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392" y="620688"/>
            <a:ext cx="162095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主要特点</a:t>
            </a:r>
            <a:endParaRPr lang="en-US" altLang="zh-CN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77178" y="620688"/>
            <a:ext cx="233910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典型应用电路</a:t>
            </a:r>
            <a:endParaRPr lang="en-US" altLang="zh-CN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6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4EA5AC-33B2-462F-A52F-87060510EB71}" type="slidenum">
              <a:rPr lang="zh-CN" altLang="en-US" smtClean="0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33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  <p:grpSp>
        <p:nvGrpSpPr>
          <p:cNvPr id="263" name="Group 2"/>
          <p:cNvGrpSpPr>
            <a:grpSpLocks/>
          </p:cNvGrpSpPr>
          <p:nvPr/>
        </p:nvGrpSpPr>
        <p:grpSpPr bwMode="auto">
          <a:xfrm>
            <a:off x="0" y="764704"/>
            <a:ext cx="12192000" cy="6093296"/>
            <a:chOff x="0" y="0"/>
            <a:chExt cx="7361368" cy="4091330"/>
          </a:xfrm>
        </p:grpSpPr>
        <p:sp>
          <p:nvSpPr>
            <p:cNvPr id="264" name="Freeform 39"/>
            <p:cNvSpPr>
              <a:spLocks noChangeArrowheads="1"/>
            </p:cNvSpPr>
            <p:nvPr/>
          </p:nvSpPr>
          <p:spPr bwMode="auto">
            <a:xfrm>
              <a:off x="3073978" y="1063889"/>
              <a:ext cx="103365" cy="121384"/>
            </a:xfrm>
            <a:custGeom>
              <a:avLst/>
              <a:gdLst>
                <a:gd name="T0" fmla="*/ 0 w 46"/>
                <a:gd name="T1" fmla="*/ 2147483647 h 34"/>
                <a:gd name="T2" fmla="*/ 2147483647 w 46"/>
                <a:gd name="T3" fmla="*/ 2147483647 h 34"/>
                <a:gd name="T4" fmla="*/ 2147483647 w 46"/>
                <a:gd name="T5" fmla="*/ 2147483647 h 34"/>
                <a:gd name="T6" fmla="*/ 2147483647 w 46"/>
                <a:gd name="T7" fmla="*/ 2147483647 h 34"/>
                <a:gd name="T8" fmla="*/ 2147483647 w 46"/>
                <a:gd name="T9" fmla="*/ 0 h 34"/>
                <a:gd name="T10" fmla="*/ 2147483647 w 46"/>
                <a:gd name="T11" fmla="*/ 0 h 34"/>
                <a:gd name="T12" fmla="*/ 2147483647 w 46"/>
                <a:gd name="T13" fmla="*/ 2147483647 h 34"/>
                <a:gd name="T14" fmla="*/ 0 w 46"/>
                <a:gd name="T15" fmla="*/ 2147483647 h 34"/>
                <a:gd name="T16" fmla="*/ 0 w 46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4"/>
                <a:gd name="T29" fmla="*/ 46 w 46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4">
                  <a:moveTo>
                    <a:pt x="0" y="34"/>
                  </a:moveTo>
                  <a:lnTo>
                    <a:pt x="32" y="28"/>
                  </a:lnTo>
                  <a:lnTo>
                    <a:pt x="46" y="24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8" y="6"/>
                  </a:lnTo>
                  <a:lnTo>
                    <a:pt x="0" y="12"/>
                  </a:lnTo>
                  <a:lnTo>
                    <a:pt x="0" y="34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5" name="Freeform 40"/>
            <p:cNvSpPr>
              <a:spLocks noChangeArrowheads="1"/>
            </p:cNvSpPr>
            <p:nvPr/>
          </p:nvSpPr>
          <p:spPr bwMode="auto">
            <a:xfrm>
              <a:off x="6390638" y="2434806"/>
              <a:ext cx="543789" cy="264187"/>
            </a:xfrm>
            <a:custGeom>
              <a:avLst/>
              <a:gdLst>
                <a:gd name="T0" fmla="*/ 2147483647 w 242"/>
                <a:gd name="T1" fmla="*/ 2147483647 h 74"/>
                <a:gd name="T2" fmla="*/ 2147483647 w 242"/>
                <a:gd name="T3" fmla="*/ 2147483647 h 74"/>
                <a:gd name="T4" fmla="*/ 2147483647 w 242"/>
                <a:gd name="T5" fmla="*/ 2147483647 h 74"/>
                <a:gd name="T6" fmla="*/ 2147483647 w 242"/>
                <a:gd name="T7" fmla="*/ 2147483647 h 74"/>
                <a:gd name="T8" fmla="*/ 2147483647 w 242"/>
                <a:gd name="T9" fmla="*/ 2147483647 h 74"/>
                <a:gd name="T10" fmla="*/ 2147483647 w 242"/>
                <a:gd name="T11" fmla="*/ 2147483647 h 74"/>
                <a:gd name="T12" fmla="*/ 2147483647 w 242"/>
                <a:gd name="T13" fmla="*/ 2147483647 h 74"/>
                <a:gd name="T14" fmla="*/ 2147483647 w 242"/>
                <a:gd name="T15" fmla="*/ 2147483647 h 74"/>
                <a:gd name="T16" fmla="*/ 2147483647 w 242"/>
                <a:gd name="T17" fmla="*/ 2147483647 h 74"/>
                <a:gd name="T18" fmla="*/ 2147483647 w 242"/>
                <a:gd name="T19" fmla="*/ 0 h 74"/>
                <a:gd name="T20" fmla="*/ 0 w 242"/>
                <a:gd name="T21" fmla="*/ 2147483647 h 74"/>
                <a:gd name="T22" fmla="*/ 2147483647 w 242"/>
                <a:gd name="T23" fmla="*/ 2147483647 h 74"/>
                <a:gd name="T24" fmla="*/ 2147483647 w 242"/>
                <a:gd name="T25" fmla="*/ 2147483647 h 74"/>
                <a:gd name="T26" fmla="*/ 2147483647 w 242"/>
                <a:gd name="T27" fmla="*/ 2147483647 h 74"/>
                <a:gd name="T28" fmla="*/ 2147483647 w 242"/>
                <a:gd name="T29" fmla="*/ 2147483647 h 74"/>
                <a:gd name="T30" fmla="*/ 2147483647 w 242"/>
                <a:gd name="T31" fmla="*/ 2147483647 h 74"/>
                <a:gd name="T32" fmla="*/ 2147483647 w 242"/>
                <a:gd name="T33" fmla="*/ 2147483647 h 74"/>
                <a:gd name="T34" fmla="*/ 2147483647 w 242"/>
                <a:gd name="T35" fmla="*/ 2147483647 h 74"/>
                <a:gd name="T36" fmla="*/ 2147483647 w 242"/>
                <a:gd name="T37" fmla="*/ 2147483647 h 74"/>
                <a:gd name="T38" fmla="*/ 2147483647 w 242"/>
                <a:gd name="T39" fmla="*/ 2147483647 h 74"/>
                <a:gd name="T40" fmla="*/ 2147483647 w 242"/>
                <a:gd name="T41" fmla="*/ 2147483647 h 74"/>
                <a:gd name="T42" fmla="*/ 2147483647 w 242"/>
                <a:gd name="T43" fmla="*/ 2147483647 h 74"/>
                <a:gd name="T44" fmla="*/ 2147483647 w 242"/>
                <a:gd name="T45" fmla="*/ 2147483647 h 74"/>
                <a:gd name="T46" fmla="*/ 2147483647 w 242"/>
                <a:gd name="T47" fmla="*/ 2147483647 h 74"/>
                <a:gd name="T48" fmla="*/ 2147483647 w 242"/>
                <a:gd name="T49" fmla="*/ 2147483647 h 74"/>
                <a:gd name="T50" fmla="*/ 2147483647 w 242"/>
                <a:gd name="T51" fmla="*/ 2147483647 h 74"/>
                <a:gd name="T52" fmla="*/ 2147483647 w 242"/>
                <a:gd name="T53" fmla="*/ 2147483647 h 74"/>
                <a:gd name="T54" fmla="*/ 2147483647 w 242"/>
                <a:gd name="T55" fmla="*/ 2147483647 h 74"/>
                <a:gd name="T56" fmla="*/ 2147483647 w 242"/>
                <a:gd name="T57" fmla="*/ 2147483647 h 74"/>
                <a:gd name="T58" fmla="*/ 2147483647 w 242"/>
                <a:gd name="T59" fmla="*/ 2147483647 h 74"/>
                <a:gd name="T60" fmla="*/ 2147483647 w 242"/>
                <a:gd name="T61" fmla="*/ 2147483647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2"/>
                <a:gd name="T94" fmla="*/ 0 h 74"/>
                <a:gd name="T95" fmla="*/ 242 w 242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2" h="74">
                  <a:moveTo>
                    <a:pt x="196" y="34"/>
                  </a:moveTo>
                  <a:lnTo>
                    <a:pt x="182" y="28"/>
                  </a:lnTo>
                  <a:lnTo>
                    <a:pt x="158" y="22"/>
                  </a:lnTo>
                  <a:lnTo>
                    <a:pt x="136" y="18"/>
                  </a:lnTo>
                  <a:lnTo>
                    <a:pt x="90" y="18"/>
                  </a:lnTo>
                  <a:lnTo>
                    <a:pt x="76" y="12"/>
                  </a:lnTo>
                  <a:lnTo>
                    <a:pt x="60" y="18"/>
                  </a:lnTo>
                  <a:lnTo>
                    <a:pt x="52" y="18"/>
                  </a:lnTo>
                  <a:lnTo>
                    <a:pt x="30" y="12"/>
                  </a:lnTo>
                  <a:lnTo>
                    <a:pt x="22" y="0"/>
                  </a:lnTo>
                  <a:lnTo>
                    <a:pt x="0" y="6"/>
                  </a:lnTo>
                  <a:lnTo>
                    <a:pt x="14" y="12"/>
                  </a:lnTo>
                  <a:lnTo>
                    <a:pt x="30" y="22"/>
                  </a:lnTo>
                  <a:lnTo>
                    <a:pt x="52" y="34"/>
                  </a:lnTo>
                  <a:lnTo>
                    <a:pt x="82" y="34"/>
                  </a:lnTo>
                  <a:lnTo>
                    <a:pt x="82" y="46"/>
                  </a:lnTo>
                  <a:lnTo>
                    <a:pt x="106" y="52"/>
                  </a:lnTo>
                  <a:lnTo>
                    <a:pt x="128" y="58"/>
                  </a:lnTo>
                  <a:lnTo>
                    <a:pt x="158" y="58"/>
                  </a:lnTo>
                  <a:lnTo>
                    <a:pt x="166" y="46"/>
                  </a:lnTo>
                  <a:lnTo>
                    <a:pt x="188" y="52"/>
                  </a:lnTo>
                  <a:lnTo>
                    <a:pt x="204" y="58"/>
                  </a:lnTo>
                  <a:lnTo>
                    <a:pt x="196" y="68"/>
                  </a:lnTo>
                  <a:lnTo>
                    <a:pt x="196" y="74"/>
                  </a:lnTo>
                  <a:lnTo>
                    <a:pt x="212" y="64"/>
                  </a:lnTo>
                  <a:lnTo>
                    <a:pt x="228" y="74"/>
                  </a:lnTo>
                  <a:lnTo>
                    <a:pt x="242" y="64"/>
                  </a:lnTo>
                  <a:lnTo>
                    <a:pt x="212" y="58"/>
                  </a:lnTo>
                  <a:lnTo>
                    <a:pt x="204" y="46"/>
                  </a:lnTo>
                  <a:lnTo>
                    <a:pt x="212" y="34"/>
                  </a:lnTo>
                  <a:lnTo>
                    <a:pt x="196" y="34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" name="Freeform 41"/>
            <p:cNvSpPr>
              <a:spLocks noChangeArrowheads="1"/>
            </p:cNvSpPr>
            <p:nvPr/>
          </p:nvSpPr>
          <p:spPr bwMode="auto">
            <a:xfrm>
              <a:off x="2921178" y="1570842"/>
              <a:ext cx="1586425" cy="1827890"/>
            </a:xfrm>
            <a:custGeom>
              <a:avLst/>
              <a:gdLst>
                <a:gd name="T0" fmla="*/ 2147483647 w 706"/>
                <a:gd name="T1" fmla="*/ 2147483647 h 512"/>
                <a:gd name="T2" fmla="*/ 2147483647 w 706"/>
                <a:gd name="T3" fmla="*/ 2147483647 h 512"/>
                <a:gd name="T4" fmla="*/ 2147483647 w 706"/>
                <a:gd name="T5" fmla="*/ 2147483647 h 512"/>
                <a:gd name="T6" fmla="*/ 2147483647 w 706"/>
                <a:gd name="T7" fmla="*/ 2147483647 h 512"/>
                <a:gd name="T8" fmla="*/ 2147483647 w 706"/>
                <a:gd name="T9" fmla="*/ 2147483647 h 512"/>
                <a:gd name="T10" fmla="*/ 2147483647 w 706"/>
                <a:gd name="T11" fmla="*/ 0 h 512"/>
                <a:gd name="T12" fmla="*/ 2147483647 w 706"/>
                <a:gd name="T13" fmla="*/ 2147483647 h 512"/>
                <a:gd name="T14" fmla="*/ 2147483647 w 706"/>
                <a:gd name="T15" fmla="*/ 2147483647 h 512"/>
                <a:gd name="T16" fmla="*/ 2147483647 w 706"/>
                <a:gd name="T17" fmla="*/ 2147483647 h 512"/>
                <a:gd name="T18" fmla="*/ 2147483647 w 706"/>
                <a:gd name="T19" fmla="*/ 2147483647 h 512"/>
                <a:gd name="T20" fmla="*/ 2147483647 w 706"/>
                <a:gd name="T21" fmla="*/ 2147483647 h 512"/>
                <a:gd name="T22" fmla="*/ 2147483647 w 706"/>
                <a:gd name="T23" fmla="*/ 2147483647 h 512"/>
                <a:gd name="T24" fmla="*/ 2147483647 w 706"/>
                <a:gd name="T25" fmla="*/ 2147483647 h 512"/>
                <a:gd name="T26" fmla="*/ 0 w 706"/>
                <a:gd name="T27" fmla="*/ 2147483647 h 512"/>
                <a:gd name="T28" fmla="*/ 2147483647 w 706"/>
                <a:gd name="T29" fmla="*/ 2147483647 h 512"/>
                <a:gd name="T30" fmla="*/ 2147483647 w 706"/>
                <a:gd name="T31" fmla="*/ 2147483647 h 512"/>
                <a:gd name="T32" fmla="*/ 2147483647 w 706"/>
                <a:gd name="T33" fmla="*/ 2147483647 h 512"/>
                <a:gd name="T34" fmla="*/ 2147483647 w 706"/>
                <a:gd name="T35" fmla="*/ 2147483647 h 512"/>
                <a:gd name="T36" fmla="*/ 2147483647 w 706"/>
                <a:gd name="T37" fmla="*/ 2147483647 h 512"/>
                <a:gd name="T38" fmla="*/ 2147483647 w 706"/>
                <a:gd name="T39" fmla="*/ 2147483647 h 512"/>
                <a:gd name="T40" fmla="*/ 2147483647 w 706"/>
                <a:gd name="T41" fmla="*/ 2147483647 h 512"/>
                <a:gd name="T42" fmla="*/ 2147483647 w 706"/>
                <a:gd name="T43" fmla="*/ 2147483647 h 512"/>
                <a:gd name="T44" fmla="*/ 2147483647 w 706"/>
                <a:gd name="T45" fmla="*/ 2147483647 h 512"/>
                <a:gd name="T46" fmla="*/ 2147483647 w 706"/>
                <a:gd name="T47" fmla="*/ 2147483647 h 512"/>
                <a:gd name="T48" fmla="*/ 2147483647 w 706"/>
                <a:gd name="T49" fmla="*/ 2147483647 h 512"/>
                <a:gd name="T50" fmla="*/ 2147483647 w 706"/>
                <a:gd name="T51" fmla="*/ 2147483647 h 512"/>
                <a:gd name="T52" fmla="*/ 2147483647 w 706"/>
                <a:gd name="T53" fmla="*/ 2147483647 h 512"/>
                <a:gd name="T54" fmla="*/ 2147483647 w 706"/>
                <a:gd name="T55" fmla="*/ 2147483647 h 512"/>
                <a:gd name="T56" fmla="*/ 2147483647 w 706"/>
                <a:gd name="T57" fmla="*/ 2147483647 h 512"/>
                <a:gd name="T58" fmla="*/ 2147483647 w 706"/>
                <a:gd name="T59" fmla="*/ 2147483647 h 512"/>
                <a:gd name="T60" fmla="*/ 2147483647 w 706"/>
                <a:gd name="T61" fmla="*/ 2147483647 h 512"/>
                <a:gd name="T62" fmla="*/ 2147483647 w 706"/>
                <a:gd name="T63" fmla="*/ 2147483647 h 512"/>
                <a:gd name="T64" fmla="*/ 2147483647 w 706"/>
                <a:gd name="T65" fmla="*/ 2147483647 h 512"/>
                <a:gd name="T66" fmla="*/ 2147483647 w 706"/>
                <a:gd name="T67" fmla="*/ 2147483647 h 512"/>
                <a:gd name="T68" fmla="*/ 2147483647 w 706"/>
                <a:gd name="T69" fmla="*/ 2147483647 h 512"/>
                <a:gd name="T70" fmla="*/ 2147483647 w 706"/>
                <a:gd name="T71" fmla="*/ 2147483647 h 512"/>
                <a:gd name="T72" fmla="*/ 2147483647 w 706"/>
                <a:gd name="T73" fmla="*/ 2147483647 h 512"/>
                <a:gd name="T74" fmla="*/ 2147483647 w 706"/>
                <a:gd name="T75" fmla="*/ 2147483647 h 512"/>
                <a:gd name="T76" fmla="*/ 2147483647 w 706"/>
                <a:gd name="T77" fmla="*/ 2147483647 h 512"/>
                <a:gd name="T78" fmla="*/ 2147483647 w 706"/>
                <a:gd name="T79" fmla="*/ 2147483647 h 512"/>
                <a:gd name="T80" fmla="*/ 2147483647 w 706"/>
                <a:gd name="T81" fmla="*/ 2147483647 h 512"/>
                <a:gd name="T82" fmla="*/ 2147483647 w 706"/>
                <a:gd name="T83" fmla="*/ 2147483647 h 512"/>
                <a:gd name="T84" fmla="*/ 2147483647 w 706"/>
                <a:gd name="T85" fmla="*/ 2147483647 h 512"/>
                <a:gd name="T86" fmla="*/ 2147483647 w 706"/>
                <a:gd name="T87" fmla="*/ 2147483647 h 512"/>
                <a:gd name="T88" fmla="*/ 2147483647 w 706"/>
                <a:gd name="T89" fmla="*/ 2147483647 h 512"/>
                <a:gd name="T90" fmla="*/ 2147483647 w 706"/>
                <a:gd name="T91" fmla="*/ 2147483647 h 512"/>
                <a:gd name="T92" fmla="*/ 2147483647 w 706"/>
                <a:gd name="T93" fmla="*/ 2147483647 h 512"/>
                <a:gd name="T94" fmla="*/ 2147483647 w 706"/>
                <a:gd name="T95" fmla="*/ 2147483647 h 512"/>
                <a:gd name="T96" fmla="*/ 2147483647 w 706"/>
                <a:gd name="T97" fmla="*/ 2147483647 h 512"/>
                <a:gd name="T98" fmla="*/ 2147483647 w 706"/>
                <a:gd name="T99" fmla="*/ 2147483647 h 5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6"/>
                <a:gd name="T151" fmla="*/ 0 h 512"/>
                <a:gd name="T152" fmla="*/ 706 w 706"/>
                <a:gd name="T153" fmla="*/ 512 h 5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6" h="512">
                  <a:moveTo>
                    <a:pt x="490" y="50"/>
                  </a:moveTo>
                  <a:lnTo>
                    <a:pt x="458" y="40"/>
                  </a:lnTo>
                  <a:lnTo>
                    <a:pt x="434" y="40"/>
                  </a:lnTo>
                  <a:lnTo>
                    <a:pt x="422" y="38"/>
                  </a:lnTo>
                  <a:lnTo>
                    <a:pt x="402" y="38"/>
                  </a:lnTo>
                  <a:lnTo>
                    <a:pt x="388" y="30"/>
                  </a:lnTo>
                  <a:lnTo>
                    <a:pt x="372" y="58"/>
                  </a:lnTo>
                  <a:lnTo>
                    <a:pt x="336" y="42"/>
                  </a:lnTo>
                  <a:lnTo>
                    <a:pt x="308" y="30"/>
                  </a:lnTo>
                  <a:lnTo>
                    <a:pt x="260" y="30"/>
                  </a:lnTo>
                  <a:lnTo>
                    <a:pt x="280" y="2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44" y="8"/>
                  </a:lnTo>
                  <a:lnTo>
                    <a:pt x="198" y="8"/>
                  </a:lnTo>
                  <a:lnTo>
                    <a:pt x="174" y="18"/>
                  </a:lnTo>
                  <a:lnTo>
                    <a:pt x="118" y="18"/>
                  </a:lnTo>
                  <a:lnTo>
                    <a:pt x="118" y="36"/>
                  </a:lnTo>
                  <a:lnTo>
                    <a:pt x="98" y="36"/>
                  </a:lnTo>
                  <a:lnTo>
                    <a:pt x="84" y="46"/>
                  </a:lnTo>
                  <a:lnTo>
                    <a:pt x="84" y="64"/>
                  </a:lnTo>
                  <a:lnTo>
                    <a:pt x="68" y="70"/>
                  </a:lnTo>
                  <a:lnTo>
                    <a:pt x="46" y="82"/>
                  </a:lnTo>
                  <a:lnTo>
                    <a:pt x="22" y="104"/>
                  </a:lnTo>
                  <a:lnTo>
                    <a:pt x="16" y="128"/>
                  </a:lnTo>
                  <a:lnTo>
                    <a:pt x="22" y="144"/>
                  </a:lnTo>
                  <a:lnTo>
                    <a:pt x="22" y="162"/>
                  </a:lnTo>
                  <a:lnTo>
                    <a:pt x="0" y="168"/>
                  </a:lnTo>
                  <a:lnTo>
                    <a:pt x="22" y="178"/>
                  </a:lnTo>
                  <a:lnTo>
                    <a:pt x="22" y="190"/>
                  </a:lnTo>
                  <a:lnTo>
                    <a:pt x="46" y="196"/>
                  </a:lnTo>
                  <a:lnTo>
                    <a:pt x="54" y="214"/>
                  </a:lnTo>
                  <a:lnTo>
                    <a:pt x="68" y="218"/>
                  </a:lnTo>
                  <a:lnTo>
                    <a:pt x="84" y="230"/>
                  </a:lnTo>
                  <a:lnTo>
                    <a:pt x="100" y="236"/>
                  </a:lnTo>
                  <a:lnTo>
                    <a:pt x="146" y="236"/>
                  </a:lnTo>
                  <a:lnTo>
                    <a:pt x="188" y="230"/>
                  </a:lnTo>
                  <a:lnTo>
                    <a:pt x="214" y="224"/>
                  </a:lnTo>
                  <a:lnTo>
                    <a:pt x="236" y="224"/>
                  </a:lnTo>
                  <a:lnTo>
                    <a:pt x="236" y="236"/>
                  </a:lnTo>
                  <a:lnTo>
                    <a:pt x="282" y="236"/>
                  </a:lnTo>
                  <a:lnTo>
                    <a:pt x="288" y="248"/>
                  </a:lnTo>
                  <a:lnTo>
                    <a:pt x="282" y="264"/>
                  </a:lnTo>
                  <a:lnTo>
                    <a:pt x="288" y="282"/>
                  </a:lnTo>
                  <a:lnTo>
                    <a:pt x="304" y="288"/>
                  </a:lnTo>
                  <a:lnTo>
                    <a:pt x="320" y="294"/>
                  </a:lnTo>
                  <a:lnTo>
                    <a:pt x="320" y="328"/>
                  </a:lnTo>
                  <a:lnTo>
                    <a:pt x="334" y="344"/>
                  </a:lnTo>
                  <a:lnTo>
                    <a:pt x="328" y="362"/>
                  </a:lnTo>
                  <a:lnTo>
                    <a:pt x="328" y="374"/>
                  </a:lnTo>
                  <a:lnTo>
                    <a:pt x="320" y="392"/>
                  </a:lnTo>
                  <a:lnTo>
                    <a:pt x="328" y="402"/>
                  </a:lnTo>
                  <a:lnTo>
                    <a:pt x="350" y="420"/>
                  </a:lnTo>
                  <a:lnTo>
                    <a:pt x="342" y="430"/>
                  </a:lnTo>
                  <a:lnTo>
                    <a:pt x="358" y="436"/>
                  </a:lnTo>
                  <a:lnTo>
                    <a:pt x="358" y="448"/>
                  </a:lnTo>
                  <a:lnTo>
                    <a:pt x="366" y="460"/>
                  </a:lnTo>
                  <a:lnTo>
                    <a:pt x="372" y="478"/>
                  </a:lnTo>
                  <a:lnTo>
                    <a:pt x="388" y="494"/>
                  </a:lnTo>
                  <a:lnTo>
                    <a:pt x="388" y="506"/>
                  </a:lnTo>
                  <a:lnTo>
                    <a:pt x="410" y="512"/>
                  </a:lnTo>
                  <a:lnTo>
                    <a:pt x="464" y="512"/>
                  </a:lnTo>
                  <a:lnTo>
                    <a:pt x="494" y="500"/>
                  </a:lnTo>
                  <a:lnTo>
                    <a:pt x="510" y="482"/>
                  </a:lnTo>
                  <a:lnTo>
                    <a:pt x="524" y="466"/>
                  </a:lnTo>
                  <a:lnTo>
                    <a:pt x="532" y="454"/>
                  </a:lnTo>
                  <a:lnTo>
                    <a:pt x="540" y="442"/>
                  </a:lnTo>
                  <a:lnTo>
                    <a:pt x="556" y="426"/>
                  </a:lnTo>
                  <a:lnTo>
                    <a:pt x="556" y="408"/>
                  </a:lnTo>
                  <a:lnTo>
                    <a:pt x="570" y="392"/>
                  </a:lnTo>
                  <a:lnTo>
                    <a:pt x="586" y="386"/>
                  </a:lnTo>
                  <a:lnTo>
                    <a:pt x="600" y="374"/>
                  </a:lnTo>
                  <a:lnTo>
                    <a:pt x="616" y="362"/>
                  </a:lnTo>
                  <a:lnTo>
                    <a:pt x="600" y="340"/>
                  </a:lnTo>
                  <a:lnTo>
                    <a:pt x="592" y="322"/>
                  </a:lnTo>
                  <a:lnTo>
                    <a:pt x="592" y="300"/>
                  </a:lnTo>
                  <a:lnTo>
                    <a:pt x="600" y="282"/>
                  </a:lnTo>
                  <a:lnTo>
                    <a:pt x="624" y="260"/>
                  </a:lnTo>
                  <a:lnTo>
                    <a:pt x="646" y="248"/>
                  </a:lnTo>
                  <a:lnTo>
                    <a:pt x="670" y="230"/>
                  </a:lnTo>
                  <a:lnTo>
                    <a:pt x="684" y="214"/>
                  </a:lnTo>
                  <a:lnTo>
                    <a:pt x="698" y="196"/>
                  </a:lnTo>
                  <a:lnTo>
                    <a:pt x="706" y="178"/>
                  </a:lnTo>
                  <a:lnTo>
                    <a:pt x="692" y="178"/>
                  </a:lnTo>
                  <a:lnTo>
                    <a:pt x="662" y="184"/>
                  </a:lnTo>
                  <a:lnTo>
                    <a:pt x="638" y="196"/>
                  </a:lnTo>
                  <a:lnTo>
                    <a:pt x="624" y="190"/>
                  </a:lnTo>
                  <a:lnTo>
                    <a:pt x="616" y="172"/>
                  </a:lnTo>
                  <a:lnTo>
                    <a:pt x="600" y="168"/>
                  </a:lnTo>
                  <a:lnTo>
                    <a:pt x="592" y="156"/>
                  </a:lnTo>
                  <a:lnTo>
                    <a:pt x="578" y="140"/>
                  </a:lnTo>
                  <a:lnTo>
                    <a:pt x="562" y="128"/>
                  </a:lnTo>
                  <a:lnTo>
                    <a:pt x="548" y="116"/>
                  </a:lnTo>
                  <a:lnTo>
                    <a:pt x="532" y="110"/>
                  </a:lnTo>
                  <a:lnTo>
                    <a:pt x="532" y="98"/>
                  </a:lnTo>
                  <a:lnTo>
                    <a:pt x="524" y="82"/>
                  </a:lnTo>
                  <a:lnTo>
                    <a:pt x="510" y="64"/>
                  </a:lnTo>
                  <a:lnTo>
                    <a:pt x="502" y="54"/>
                  </a:lnTo>
                  <a:lnTo>
                    <a:pt x="494" y="46"/>
                  </a:lnTo>
                  <a:lnTo>
                    <a:pt x="490" y="5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7" name="Freeform 42"/>
            <p:cNvSpPr>
              <a:spLocks noChangeArrowheads="1"/>
            </p:cNvSpPr>
            <p:nvPr/>
          </p:nvSpPr>
          <p:spPr bwMode="auto">
            <a:xfrm>
              <a:off x="6013132" y="2641872"/>
              <a:ext cx="67413" cy="21421"/>
            </a:xfrm>
            <a:custGeom>
              <a:avLst/>
              <a:gdLst>
                <a:gd name="T0" fmla="*/ 2147483647 w 30"/>
                <a:gd name="T1" fmla="*/ 0 h 6"/>
                <a:gd name="T2" fmla="*/ 0 w 30"/>
                <a:gd name="T3" fmla="*/ 2147483647 h 6"/>
                <a:gd name="T4" fmla="*/ 2147483647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6"/>
                <a:gd name="T14" fmla="*/ 30 w 3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6">
                  <a:moveTo>
                    <a:pt x="30" y="0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3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8" name="Freeform 43"/>
            <p:cNvSpPr>
              <a:spLocks noChangeArrowheads="1"/>
            </p:cNvSpPr>
            <p:nvPr/>
          </p:nvSpPr>
          <p:spPr bwMode="auto">
            <a:xfrm>
              <a:off x="5518779" y="2249161"/>
              <a:ext cx="238188" cy="371290"/>
            </a:xfrm>
            <a:custGeom>
              <a:avLst/>
              <a:gdLst>
                <a:gd name="T0" fmla="*/ 2147483647 w 106"/>
                <a:gd name="T1" fmla="*/ 2147483647 h 104"/>
                <a:gd name="T2" fmla="*/ 2147483647 w 106"/>
                <a:gd name="T3" fmla="*/ 2147483647 h 104"/>
                <a:gd name="T4" fmla="*/ 2147483647 w 106"/>
                <a:gd name="T5" fmla="*/ 2147483647 h 104"/>
                <a:gd name="T6" fmla="*/ 0 w 106"/>
                <a:gd name="T7" fmla="*/ 2147483647 h 104"/>
                <a:gd name="T8" fmla="*/ 2147483647 w 106"/>
                <a:gd name="T9" fmla="*/ 2147483647 h 104"/>
                <a:gd name="T10" fmla="*/ 2147483647 w 106"/>
                <a:gd name="T11" fmla="*/ 2147483647 h 104"/>
                <a:gd name="T12" fmla="*/ 2147483647 w 106"/>
                <a:gd name="T13" fmla="*/ 2147483647 h 104"/>
                <a:gd name="T14" fmla="*/ 2147483647 w 106"/>
                <a:gd name="T15" fmla="*/ 2147483647 h 104"/>
                <a:gd name="T16" fmla="*/ 2147483647 w 106"/>
                <a:gd name="T17" fmla="*/ 2147483647 h 104"/>
                <a:gd name="T18" fmla="*/ 2147483647 w 106"/>
                <a:gd name="T19" fmla="*/ 2147483647 h 104"/>
                <a:gd name="T20" fmla="*/ 2147483647 w 106"/>
                <a:gd name="T21" fmla="*/ 2147483647 h 104"/>
                <a:gd name="T22" fmla="*/ 2147483647 w 106"/>
                <a:gd name="T23" fmla="*/ 2147483647 h 104"/>
                <a:gd name="T24" fmla="*/ 2147483647 w 106"/>
                <a:gd name="T25" fmla="*/ 2147483647 h 104"/>
                <a:gd name="T26" fmla="*/ 2147483647 w 106"/>
                <a:gd name="T27" fmla="*/ 2147483647 h 104"/>
                <a:gd name="T28" fmla="*/ 2147483647 w 106"/>
                <a:gd name="T29" fmla="*/ 2147483647 h 104"/>
                <a:gd name="T30" fmla="*/ 2147483647 w 106"/>
                <a:gd name="T31" fmla="*/ 2147483647 h 104"/>
                <a:gd name="T32" fmla="*/ 2147483647 w 106"/>
                <a:gd name="T33" fmla="*/ 2147483647 h 104"/>
                <a:gd name="T34" fmla="*/ 2147483647 w 106"/>
                <a:gd name="T35" fmla="*/ 2147483647 h 104"/>
                <a:gd name="T36" fmla="*/ 2147483647 w 106"/>
                <a:gd name="T37" fmla="*/ 2147483647 h 104"/>
                <a:gd name="T38" fmla="*/ 2147483647 w 106"/>
                <a:gd name="T39" fmla="*/ 0 h 104"/>
                <a:gd name="T40" fmla="*/ 2147483647 w 106"/>
                <a:gd name="T41" fmla="*/ 2147483647 h 104"/>
                <a:gd name="T42" fmla="*/ 2147483647 w 10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104"/>
                <a:gd name="T68" fmla="*/ 106 w 10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104">
                  <a:moveTo>
                    <a:pt x="60" y="40"/>
                  </a:moveTo>
                  <a:lnTo>
                    <a:pt x="46" y="34"/>
                  </a:lnTo>
                  <a:lnTo>
                    <a:pt x="22" y="24"/>
                  </a:lnTo>
                  <a:lnTo>
                    <a:pt x="0" y="24"/>
                  </a:lnTo>
                  <a:lnTo>
                    <a:pt x="14" y="34"/>
                  </a:lnTo>
                  <a:lnTo>
                    <a:pt x="30" y="46"/>
                  </a:lnTo>
                  <a:lnTo>
                    <a:pt x="60" y="70"/>
                  </a:lnTo>
                  <a:lnTo>
                    <a:pt x="76" y="92"/>
                  </a:lnTo>
                  <a:lnTo>
                    <a:pt x="90" y="92"/>
                  </a:lnTo>
                  <a:lnTo>
                    <a:pt x="106" y="104"/>
                  </a:lnTo>
                  <a:lnTo>
                    <a:pt x="106" y="98"/>
                  </a:lnTo>
                  <a:lnTo>
                    <a:pt x="84" y="86"/>
                  </a:lnTo>
                  <a:lnTo>
                    <a:pt x="84" y="70"/>
                  </a:lnTo>
                  <a:lnTo>
                    <a:pt x="98" y="70"/>
                  </a:lnTo>
                  <a:lnTo>
                    <a:pt x="98" y="58"/>
                  </a:lnTo>
                  <a:lnTo>
                    <a:pt x="84" y="40"/>
                  </a:lnTo>
                  <a:lnTo>
                    <a:pt x="84" y="28"/>
                  </a:lnTo>
                  <a:lnTo>
                    <a:pt x="76" y="12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52" y="12"/>
                  </a:lnTo>
                  <a:lnTo>
                    <a:pt x="60" y="4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9" name="Freeform 44"/>
            <p:cNvSpPr>
              <a:spLocks noChangeArrowheads="1"/>
            </p:cNvSpPr>
            <p:nvPr/>
          </p:nvSpPr>
          <p:spPr bwMode="auto">
            <a:xfrm>
              <a:off x="5977179" y="1485160"/>
              <a:ext cx="53929" cy="28561"/>
            </a:xfrm>
            <a:custGeom>
              <a:avLst/>
              <a:gdLst>
                <a:gd name="T0" fmla="*/ 2147483647 w 24"/>
                <a:gd name="T1" fmla="*/ 2147483647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2147483647 h 8"/>
                <a:gd name="T8" fmla="*/ 2147483647 w 24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"/>
                <a:gd name="T17" fmla="*/ 24 w 2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">
                  <a:moveTo>
                    <a:pt x="24" y="2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16" y="2"/>
                  </a:lnTo>
                  <a:lnTo>
                    <a:pt x="24" y="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0" name="Freeform 45"/>
            <p:cNvSpPr>
              <a:spLocks noChangeArrowheads="1"/>
            </p:cNvSpPr>
            <p:nvPr/>
          </p:nvSpPr>
          <p:spPr bwMode="auto">
            <a:xfrm>
              <a:off x="5995155" y="1470880"/>
              <a:ext cx="35953" cy="14280"/>
            </a:xfrm>
            <a:custGeom>
              <a:avLst/>
              <a:gdLst>
                <a:gd name="T0" fmla="*/ 0 w 16"/>
                <a:gd name="T1" fmla="*/ 0 h 4"/>
                <a:gd name="T2" fmla="*/ 2147483647 w 16"/>
                <a:gd name="T3" fmla="*/ 2147483647 h 4"/>
                <a:gd name="T4" fmla="*/ 2147483647 w 16"/>
                <a:gd name="T5" fmla="*/ 0 h 4"/>
                <a:gd name="T6" fmla="*/ 0 w 1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4"/>
                <a:gd name="T14" fmla="*/ 16 w 1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4">
                  <a:moveTo>
                    <a:pt x="0" y="0"/>
                  </a:moveTo>
                  <a:lnTo>
                    <a:pt x="8" y="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1" name="Freeform 46"/>
            <p:cNvSpPr>
              <a:spLocks noChangeArrowheads="1"/>
            </p:cNvSpPr>
            <p:nvPr/>
          </p:nvSpPr>
          <p:spPr bwMode="auto">
            <a:xfrm>
              <a:off x="5756968" y="2599030"/>
              <a:ext cx="256164" cy="64262"/>
            </a:xfrm>
            <a:custGeom>
              <a:avLst/>
              <a:gdLst>
                <a:gd name="T0" fmla="*/ 2147483647 w 114"/>
                <a:gd name="T1" fmla="*/ 2147483647 h 18"/>
                <a:gd name="T2" fmla="*/ 2147483647 w 114"/>
                <a:gd name="T3" fmla="*/ 2147483647 h 18"/>
                <a:gd name="T4" fmla="*/ 2147483647 w 114"/>
                <a:gd name="T5" fmla="*/ 2147483647 h 18"/>
                <a:gd name="T6" fmla="*/ 2147483647 w 114"/>
                <a:gd name="T7" fmla="*/ 2147483647 h 18"/>
                <a:gd name="T8" fmla="*/ 2147483647 w 114"/>
                <a:gd name="T9" fmla="*/ 2147483647 h 18"/>
                <a:gd name="T10" fmla="*/ 2147483647 w 114"/>
                <a:gd name="T11" fmla="*/ 2147483647 h 18"/>
                <a:gd name="T12" fmla="*/ 2147483647 w 114"/>
                <a:gd name="T13" fmla="*/ 2147483647 h 18"/>
                <a:gd name="T14" fmla="*/ 2147483647 w 114"/>
                <a:gd name="T15" fmla="*/ 2147483647 h 18"/>
                <a:gd name="T16" fmla="*/ 2147483647 w 114"/>
                <a:gd name="T17" fmla="*/ 0 h 18"/>
                <a:gd name="T18" fmla="*/ 2147483647 w 114"/>
                <a:gd name="T19" fmla="*/ 0 h 18"/>
                <a:gd name="T20" fmla="*/ 0 w 114"/>
                <a:gd name="T21" fmla="*/ 2147483647 h 18"/>
                <a:gd name="T22" fmla="*/ 0 w 114"/>
                <a:gd name="T23" fmla="*/ 2147483647 h 18"/>
                <a:gd name="T24" fmla="*/ 2147483647 w 114"/>
                <a:gd name="T25" fmla="*/ 214748364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8"/>
                <a:gd name="T41" fmla="*/ 114 w 11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8">
                  <a:moveTo>
                    <a:pt x="16" y="12"/>
                  </a:moveTo>
                  <a:lnTo>
                    <a:pt x="8" y="6"/>
                  </a:lnTo>
                  <a:lnTo>
                    <a:pt x="24" y="6"/>
                  </a:lnTo>
                  <a:lnTo>
                    <a:pt x="60" y="18"/>
                  </a:lnTo>
                  <a:lnTo>
                    <a:pt x="114" y="18"/>
                  </a:lnTo>
                  <a:lnTo>
                    <a:pt x="84" y="12"/>
                  </a:lnTo>
                  <a:lnTo>
                    <a:pt x="98" y="12"/>
                  </a:lnTo>
                  <a:lnTo>
                    <a:pt x="68" y="6"/>
                  </a:lnTo>
                  <a:lnTo>
                    <a:pt x="46" y="0"/>
                  </a:lnTo>
                  <a:lnTo>
                    <a:pt x="1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6" y="1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2" name="Freeform 47"/>
            <p:cNvSpPr>
              <a:spLocks noChangeArrowheads="1"/>
            </p:cNvSpPr>
            <p:nvPr/>
          </p:nvSpPr>
          <p:spPr bwMode="auto">
            <a:xfrm>
              <a:off x="6628827" y="649757"/>
              <a:ext cx="435930" cy="699739"/>
            </a:xfrm>
            <a:custGeom>
              <a:avLst/>
              <a:gdLst>
                <a:gd name="T0" fmla="*/ 2147483647 w 194"/>
                <a:gd name="T1" fmla="*/ 2147483647 h 196"/>
                <a:gd name="T2" fmla="*/ 2147483647 w 194"/>
                <a:gd name="T3" fmla="*/ 2147483647 h 196"/>
                <a:gd name="T4" fmla="*/ 2147483647 w 194"/>
                <a:gd name="T5" fmla="*/ 2147483647 h 196"/>
                <a:gd name="T6" fmla="*/ 2147483647 w 194"/>
                <a:gd name="T7" fmla="*/ 2147483647 h 196"/>
                <a:gd name="T8" fmla="*/ 2147483647 w 194"/>
                <a:gd name="T9" fmla="*/ 2147483647 h 196"/>
                <a:gd name="T10" fmla="*/ 2147483647 w 194"/>
                <a:gd name="T11" fmla="*/ 2147483647 h 196"/>
                <a:gd name="T12" fmla="*/ 2147483647 w 194"/>
                <a:gd name="T13" fmla="*/ 2147483647 h 196"/>
                <a:gd name="T14" fmla="*/ 2147483647 w 194"/>
                <a:gd name="T15" fmla="*/ 2147483647 h 196"/>
                <a:gd name="T16" fmla="*/ 2147483647 w 194"/>
                <a:gd name="T17" fmla="*/ 2147483647 h 196"/>
                <a:gd name="T18" fmla="*/ 2147483647 w 194"/>
                <a:gd name="T19" fmla="*/ 2147483647 h 196"/>
                <a:gd name="T20" fmla="*/ 2147483647 w 194"/>
                <a:gd name="T21" fmla="*/ 2147483647 h 196"/>
                <a:gd name="T22" fmla="*/ 2147483647 w 194"/>
                <a:gd name="T23" fmla="*/ 2147483647 h 196"/>
                <a:gd name="T24" fmla="*/ 2147483647 w 194"/>
                <a:gd name="T25" fmla="*/ 2147483647 h 196"/>
                <a:gd name="T26" fmla="*/ 2147483647 w 194"/>
                <a:gd name="T27" fmla="*/ 2147483647 h 196"/>
                <a:gd name="T28" fmla="*/ 2147483647 w 194"/>
                <a:gd name="T29" fmla="*/ 2147483647 h 196"/>
                <a:gd name="T30" fmla="*/ 2147483647 w 194"/>
                <a:gd name="T31" fmla="*/ 2147483647 h 196"/>
                <a:gd name="T32" fmla="*/ 2147483647 w 194"/>
                <a:gd name="T33" fmla="*/ 2147483647 h 196"/>
                <a:gd name="T34" fmla="*/ 2147483647 w 194"/>
                <a:gd name="T35" fmla="*/ 2147483647 h 196"/>
                <a:gd name="T36" fmla="*/ 2147483647 w 194"/>
                <a:gd name="T37" fmla="*/ 2147483647 h 196"/>
                <a:gd name="T38" fmla="*/ 2147483647 w 194"/>
                <a:gd name="T39" fmla="*/ 2147483647 h 196"/>
                <a:gd name="T40" fmla="*/ 2147483647 w 194"/>
                <a:gd name="T41" fmla="*/ 2147483647 h 196"/>
                <a:gd name="T42" fmla="*/ 2147483647 w 194"/>
                <a:gd name="T43" fmla="*/ 2147483647 h 196"/>
                <a:gd name="T44" fmla="*/ 2147483647 w 194"/>
                <a:gd name="T45" fmla="*/ 2147483647 h 196"/>
                <a:gd name="T46" fmla="*/ 2147483647 w 194"/>
                <a:gd name="T47" fmla="*/ 2147483647 h 196"/>
                <a:gd name="T48" fmla="*/ 2147483647 w 194"/>
                <a:gd name="T49" fmla="*/ 2147483647 h 196"/>
                <a:gd name="T50" fmla="*/ 2147483647 w 194"/>
                <a:gd name="T51" fmla="*/ 2147483647 h 196"/>
                <a:gd name="T52" fmla="*/ 2147483647 w 194"/>
                <a:gd name="T53" fmla="*/ 2147483647 h 196"/>
                <a:gd name="T54" fmla="*/ 2147483647 w 194"/>
                <a:gd name="T55" fmla="*/ 2147483647 h 196"/>
                <a:gd name="T56" fmla="*/ 2147483647 w 194"/>
                <a:gd name="T57" fmla="*/ 2147483647 h 196"/>
                <a:gd name="T58" fmla="*/ 2147483647 w 194"/>
                <a:gd name="T59" fmla="*/ 2147483647 h 196"/>
                <a:gd name="T60" fmla="*/ 2147483647 w 194"/>
                <a:gd name="T61" fmla="*/ 2147483647 h 196"/>
                <a:gd name="T62" fmla="*/ 2147483647 w 194"/>
                <a:gd name="T63" fmla="*/ 2147483647 h 196"/>
                <a:gd name="T64" fmla="*/ 2147483647 w 194"/>
                <a:gd name="T65" fmla="*/ 2147483647 h 196"/>
                <a:gd name="T66" fmla="*/ 2147483647 w 194"/>
                <a:gd name="T67" fmla="*/ 2147483647 h 196"/>
                <a:gd name="T68" fmla="*/ 2147483647 w 194"/>
                <a:gd name="T69" fmla="*/ 2147483647 h 196"/>
                <a:gd name="T70" fmla="*/ 2147483647 w 194"/>
                <a:gd name="T71" fmla="*/ 2147483647 h 196"/>
                <a:gd name="T72" fmla="*/ 2147483647 w 194"/>
                <a:gd name="T73" fmla="*/ 2147483647 h 196"/>
                <a:gd name="T74" fmla="*/ 2147483647 w 194"/>
                <a:gd name="T75" fmla="*/ 2147483647 h 196"/>
                <a:gd name="T76" fmla="*/ 2147483647 w 194"/>
                <a:gd name="T77" fmla="*/ 2147483647 h 196"/>
                <a:gd name="T78" fmla="*/ 2147483647 w 194"/>
                <a:gd name="T79" fmla="*/ 2147483647 h 196"/>
                <a:gd name="T80" fmla="*/ 2147483647 w 194"/>
                <a:gd name="T81" fmla="*/ 2147483647 h 196"/>
                <a:gd name="T82" fmla="*/ 2147483647 w 194"/>
                <a:gd name="T83" fmla="*/ 2147483647 h 196"/>
                <a:gd name="T84" fmla="*/ 2147483647 w 194"/>
                <a:gd name="T85" fmla="*/ 0 h 196"/>
                <a:gd name="T86" fmla="*/ 2147483647 w 194"/>
                <a:gd name="T87" fmla="*/ 2147483647 h 196"/>
                <a:gd name="T88" fmla="*/ 2147483647 w 194"/>
                <a:gd name="T89" fmla="*/ 2147483647 h 196"/>
                <a:gd name="T90" fmla="*/ 2147483647 w 194"/>
                <a:gd name="T91" fmla="*/ 2147483647 h 196"/>
                <a:gd name="T92" fmla="*/ 2147483647 w 194"/>
                <a:gd name="T93" fmla="*/ 2147483647 h 196"/>
                <a:gd name="T94" fmla="*/ 0 w 194"/>
                <a:gd name="T95" fmla="*/ 2147483647 h 196"/>
                <a:gd name="T96" fmla="*/ 0 w 194"/>
                <a:gd name="T97" fmla="*/ 2147483647 h 196"/>
                <a:gd name="T98" fmla="*/ 2147483647 w 194"/>
                <a:gd name="T99" fmla="*/ 2147483647 h 196"/>
                <a:gd name="T100" fmla="*/ 2147483647 w 194"/>
                <a:gd name="T101" fmla="*/ 2147483647 h 196"/>
                <a:gd name="T102" fmla="*/ 2147483647 w 194"/>
                <a:gd name="T103" fmla="*/ 2147483647 h 196"/>
                <a:gd name="T104" fmla="*/ 2147483647 w 194"/>
                <a:gd name="T105" fmla="*/ 2147483647 h 196"/>
                <a:gd name="T106" fmla="*/ 2147483647 w 194"/>
                <a:gd name="T107" fmla="*/ 2147483647 h 196"/>
                <a:gd name="T108" fmla="*/ 2147483647 w 194"/>
                <a:gd name="T109" fmla="*/ 2147483647 h 1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4"/>
                <a:gd name="T166" fmla="*/ 0 h 196"/>
                <a:gd name="T167" fmla="*/ 194 w 194"/>
                <a:gd name="T168" fmla="*/ 196 h 1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4" h="196">
                  <a:moveTo>
                    <a:pt x="36" y="190"/>
                  </a:moveTo>
                  <a:lnTo>
                    <a:pt x="60" y="188"/>
                  </a:lnTo>
                  <a:lnTo>
                    <a:pt x="68" y="162"/>
                  </a:lnTo>
                  <a:lnTo>
                    <a:pt x="76" y="156"/>
                  </a:lnTo>
                  <a:lnTo>
                    <a:pt x="96" y="176"/>
                  </a:lnTo>
                  <a:lnTo>
                    <a:pt x="114" y="192"/>
                  </a:lnTo>
                  <a:lnTo>
                    <a:pt x="138" y="196"/>
                  </a:lnTo>
                  <a:lnTo>
                    <a:pt x="130" y="176"/>
                  </a:lnTo>
                  <a:lnTo>
                    <a:pt x="126" y="164"/>
                  </a:lnTo>
                  <a:lnTo>
                    <a:pt x="124" y="148"/>
                  </a:lnTo>
                  <a:lnTo>
                    <a:pt x="152" y="126"/>
                  </a:lnTo>
                  <a:lnTo>
                    <a:pt x="148" y="114"/>
                  </a:lnTo>
                  <a:lnTo>
                    <a:pt x="136" y="94"/>
                  </a:lnTo>
                  <a:lnTo>
                    <a:pt x="132" y="72"/>
                  </a:lnTo>
                  <a:lnTo>
                    <a:pt x="142" y="68"/>
                  </a:lnTo>
                  <a:lnTo>
                    <a:pt x="156" y="74"/>
                  </a:lnTo>
                  <a:lnTo>
                    <a:pt x="164" y="78"/>
                  </a:lnTo>
                  <a:lnTo>
                    <a:pt x="168" y="80"/>
                  </a:lnTo>
                  <a:lnTo>
                    <a:pt x="172" y="80"/>
                  </a:lnTo>
                  <a:lnTo>
                    <a:pt x="174" y="78"/>
                  </a:lnTo>
                  <a:lnTo>
                    <a:pt x="176" y="74"/>
                  </a:lnTo>
                  <a:lnTo>
                    <a:pt x="176" y="70"/>
                  </a:lnTo>
                  <a:lnTo>
                    <a:pt x="172" y="64"/>
                  </a:lnTo>
                  <a:lnTo>
                    <a:pt x="168" y="60"/>
                  </a:lnTo>
                  <a:lnTo>
                    <a:pt x="168" y="56"/>
                  </a:lnTo>
                  <a:lnTo>
                    <a:pt x="170" y="54"/>
                  </a:lnTo>
                  <a:lnTo>
                    <a:pt x="174" y="50"/>
                  </a:lnTo>
                  <a:lnTo>
                    <a:pt x="180" y="48"/>
                  </a:lnTo>
                  <a:lnTo>
                    <a:pt x="184" y="48"/>
                  </a:lnTo>
                  <a:lnTo>
                    <a:pt x="186" y="46"/>
                  </a:lnTo>
                  <a:lnTo>
                    <a:pt x="188" y="44"/>
                  </a:lnTo>
                  <a:lnTo>
                    <a:pt x="188" y="34"/>
                  </a:lnTo>
                  <a:lnTo>
                    <a:pt x="186" y="28"/>
                  </a:lnTo>
                  <a:lnTo>
                    <a:pt x="194" y="10"/>
                  </a:lnTo>
                  <a:lnTo>
                    <a:pt x="136" y="2"/>
                  </a:lnTo>
                  <a:lnTo>
                    <a:pt x="70" y="0"/>
                  </a:lnTo>
                  <a:lnTo>
                    <a:pt x="16" y="6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2" y="66"/>
                  </a:lnTo>
                  <a:lnTo>
                    <a:pt x="20" y="132"/>
                  </a:lnTo>
                  <a:lnTo>
                    <a:pt x="34" y="184"/>
                  </a:lnTo>
                  <a:lnTo>
                    <a:pt x="36" y="19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3" name="Freeform 48"/>
            <p:cNvSpPr>
              <a:spLocks noChangeArrowheads="1"/>
            </p:cNvSpPr>
            <p:nvPr/>
          </p:nvSpPr>
          <p:spPr bwMode="auto">
            <a:xfrm>
              <a:off x="3109931" y="99963"/>
              <a:ext cx="4251437" cy="2170619"/>
            </a:xfrm>
            <a:custGeom>
              <a:avLst/>
              <a:gdLst>
                <a:gd name="T0" fmla="*/ 2147483647 w 1892"/>
                <a:gd name="T1" fmla="*/ 2147483647 h 608"/>
                <a:gd name="T2" fmla="*/ 2147483647 w 1892"/>
                <a:gd name="T3" fmla="*/ 2147483647 h 608"/>
                <a:gd name="T4" fmla="*/ 2147483647 w 1892"/>
                <a:gd name="T5" fmla="*/ 2147483647 h 608"/>
                <a:gd name="T6" fmla="*/ 2147483647 w 1892"/>
                <a:gd name="T7" fmla="*/ 2147483647 h 608"/>
                <a:gd name="T8" fmla="*/ 2147483647 w 1892"/>
                <a:gd name="T9" fmla="*/ 2147483647 h 608"/>
                <a:gd name="T10" fmla="*/ 2147483647 w 1892"/>
                <a:gd name="T11" fmla="*/ 2147483647 h 608"/>
                <a:gd name="T12" fmla="*/ 2147483647 w 1892"/>
                <a:gd name="T13" fmla="*/ 2147483647 h 608"/>
                <a:gd name="T14" fmla="*/ 2147483647 w 1892"/>
                <a:gd name="T15" fmla="*/ 2147483647 h 608"/>
                <a:gd name="T16" fmla="*/ 2147483647 w 1892"/>
                <a:gd name="T17" fmla="*/ 2147483647 h 608"/>
                <a:gd name="T18" fmla="*/ 2147483647 w 1892"/>
                <a:gd name="T19" fmla="*/ 2147483647 h 608"/>
                <a:gd name="T20" fmla="*/ 2147483647 w 1892"/>
                <a:gd name="T21" fmla="*/ 2147483647 h 608"/>
                <a:gd name="T22" fmla="*/ 2147483647 w 1892"/>
                <a:gd name="T23" fmla="*/ 2147483647 h 608"/>
                <a:gd name="T24" fmla="*/ 2147483647 w 1892"/>
                <a:gd name="T25" fmla="*/ 2147483647 h 608"/>
                <a:gd name="T26" fmla="*/ 2147483647 w 1892"/>
                <a:gd name="T27" fmla="*/ 2147483647 h 608"/>
                <a:gd name="T28" fmla="*/ 2147483647 w 1892"/>
                <a:gd name="T29" fmla="*/ 2147483647 h 608"/>
                <a:gd name="T30" fmla="*/ 2147483647 w 1892"/>
                <a:gd name="T31" fmla="*/ 2147483647 h 608"/>
                <a:gd name="T32" fmla="*/ 2147483647 w 1892"/>
                <a:gd name="T33" fmla="*/ 2147483647 h 608"/>
                <a:gd name="T34" fmla="*/ 2147483647 w 1892"/>
                <a:gd name="T35" fmla="*/ 2147483647 h 608"/>
                <a:gd name="T36" fmla="*/ 2147483647 w 1892"/>
                <a:gd name="T37" fmla="*/ 2147483647 h 608"/>
                <a:gd name="T38" fmla="*/ 2147483647 w 1892"/>
                <a:gd name="T39" fmla="*/ 2147483647 h 608"/>
                <a:gd name="T40" fmla="*/ 2147483647 w 1892"/>
                <a:gd name="T41" fmla="*/ 2147483647 h 608"/>
                <a:gd name="T42" fmla="*/ 2147483647 w 1892"/>
                <a:gd name="T43" fmla="*/ 2147483647 h 608"/>
                <a:gd name="T44" fmla="*/ 2147483647 w 1892"/>
                <a:gd name="T45" fmla="*/ 2147483647 h 608"/>
                <a:gd name="T46" fmla="*/ 2147483647 w 1892"/>
                <a:gd name="T47" fmla="*/ 2147483647 h 608"/>
                <a:gd name="T48" fmla="*/ 2147483647 w 1892"/>
                <a:gd name="T49" fmla="*/ 2147483647 h 608"/>
                <a:gd name="T50" fmla="*/ 2147483647 w 1892"/>
                <a:gd name="T51" fmla="*/ 2147483647 h 608"/>
                <a:gd name="T52" fmla="*/ 2147483647 w 1892"/>
                <a:gd name="T53" fmla="*/ 2147483647 h 608"/>
                <a:gd name="T54" fmla="*/ 2147483647 w 1892"/>
                <a:gd name="T55" fmla="*/ 2147483647 h 608"/>
                <a:gd name="T56" fmla="*/ 2147483647 w 1892"/>
                <a:gd name="T57" fmla="*/ 2147483647 h 608"/>
                <a:gd name="T58" fmla="*/ 2147483647 w 1892"/>
                <a:gd name="T59" fmla="*/ 2147483647 h 608"/>
                <a:gd name="T60" fmla="*/ 2147483647 w 1892"/>
                <a:gd name="T61" fmla="*/ 2147483647 h 608"/>
                <a:gd name="T62" fmla="*/ 0 w 1892"/>
                <a:gd name="T63" fmla="*/ 2147483647 h 608"/>
                <a:gd name="T64" fmla="*/ 2147483647 w 1892"/>
                <a:gd name="T65" fmla="*/ 2147483647 h 608"/>
                <a:gd name="T66" fmla="*/ 2147483647 w 1892"/>
                <a:gd name="T67" fmla="*/ 2147483647 h 608"/>
                <a:gd name="T68" fmla="*/ 2147483647 w 1892"/>
                <a:gd name="T69" fmla="*/ 2147483647 h 608"/>
                <a:gd name="T70" fmla="*/ 2147483647 w 1892"/>
                <a:gd name="T71" fmla="*/ 2147483647 h 608"/>
                <a:gd name="T72" fmla="*/ 2147483647 w 1892"/>
                <a:gd name="T73" fmla="*/ 2147483647 h 608"/>
                <a:gd name="T74" fmla="*/ 2147483647 w 1892"/>
                <a:gd name="T75" fmla="*/ 2147483647 h 608"/>
                <a:gd name="T76" fmla="*/ 2147483647 w 1892"/>
                <a:gd name="T77" fmla="*/ 2147483647 h 608"/>
                <a:gd name="T78" fmla="*/ 2147483647 w 1892"/>
                <a:gd name="T79" fmla="*/ 2147483647 h 608"/>
                <a:gd name="T80" fmla="*/ 2147483647 w 1892"/>
                <a:gd name="T81" fmla="*/ 2147483647 h 608"/>
                <a:gd name="T82" fmla="*/ 2147483647 w 1892"/>
                <a:gd name="T83" fmla="*/ 2147483647 h 608"/>
                <a:gd name="T84" fmla="*/ 2147483647 w 1892"/>
                <a:gd name="T85" fmla="*/ 2147483647 h 608"/>
                <a:gd name="T86" fmla="*/ 2147483647 w 1892"/>
                <a:gd name="T87" fmla="*/ 2147483647 h 608"/>
                <a:gd name="T88" fmla="*/ 2147483647 w 1892"/>
                <a:gd name="T89" fmla="*/ 2147483647 h 608"/>
                <a:gd name="T90" fmla="*/ 2147483647 w 1892"/>
                <a:gd name="T91" fmla="*/ 2147483647 h 608"/>
                <a:gd name="T92" fmla="*/ 2147483647 w 1892"/>
                <a:gd name="T93" fmla="*/ 2147483647 h 608"/>
                <a:gd name="T94" fmla="*/ 2147483647 w 1892"/>
                <a:gd name="T95" fmla="*/ 2147483647 h 608"/>
                <a:gd name="T96" fmla="*/ 2147483647 w 1892"/>
                <a:gd name="T97" fmla="*/ 2147483647 h 608"/>
                <a:gd name="T98" fmla="*/ 2147483647 w 1892"/>
                <a:gd name="T99" fmla="*/ 2147483647 h 608"/>
                <a:gd name="T100" fmla="*/ 2147483647 w 1892"/>
                <a:gd name="T101" fmla="*/ 2147483647 h 608"/>
                <a:gd name="T102" fmla="*/ 2147483647 w 1892"/>
                <a:gd name="T103" fmla="*/ 2147483647 h 608"/>
                <a:gd name="T104" fmla="*/ 2147483647 w 1892"/>
                <a:gd name="T105" fmla="*/ 2147483647 h 608"/>
                <a:gd name="T106" fmla="*/ 2147483647 w 1892"/>
                <a:gd name="T107" fmla="*/ 2147483647 h 608"/>
                <a:gd name="T108" fmla="*/ 2147483647 w 1892"/>
                <a:gd name="T109" fmla="*/ 2147483647 h 608"/>
                <a:gd name="T110" fmla="*/ 2147483647 w 1892"/>
                <a:gd name="T111" fmla="*/ 2147483647 h 608"/>
                <a:gd name="T112" fmla="*/ 2147483647 w 1892"/>
                <a:gd name="T113" fmla="*/ 2147483647 h 608"/>
                <a:gd name="T114" fmla="*/ 2147483647 w 1892"/>
                <a:gd name="T115" fmla="*/ 2147483647 h 608"/>
                <a:gd name="T116" fmla="*/ 2147483647 w 1892"/>
                <a:gd name="T117" fmla="*/ 2147483647 h 608"/>
                <a:gd name="T118" fmla="*/ 2147483647 w 1892"/>
                <a:gd name="T119" fmla="*/ 2147483647 h 608"/>
                <a:gd name="T120" fmla="*/ 2147483647 w 1892"/>
                <a:gd name="T121" fmla="*/ 2147483647 h 6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92"/>
                <a:gd name="T184" fmla="*/ 0 h 608"/>
                <a:gd name="T185" fmla="*/ 1892 w 1892"/>
                <a:gd name="T186" fmla="*/ 608 h 6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92" h="608">
                  <a:moveTo>
                    <a:pt x="1786" y="126"/>
                  </a:moveTo>
                  <a:lnTo>
                    <a:pt x="1808" y="132"/>
                  </a:lnTo>
                  <a:lnTo>
                    <a:pt x="1840" y="144"/>
                  </a:lnTo>
                  <a:lnTo>
                    <a:pt x="1870" y="156"/>
                  </a:lnTo>
                  <a:lnTo>
                    <a:pt x="1870" y="144"/>
                  </a:lnTo>
                  <a:lnTo>
                    <a:pt x="1862" y="132"/>
                  </a:lnTo>
                  <a:lnTo>
                    <a:pt x="1892" y="126"/>
                  </a:lnTo>
                  <a:lnTo>
                    <a:pt x="1870" y="122"/>
                  </a:lnTo>
                  <a:lnTo>
                    <a:pt x="1854" y="122"/>
                  </a:lnTo>
                  <a:lnTo>
                    <a:pt x="1824" y="116"/>
                  </a:lnTo>
                  <a:lnTo>
                    <a:pt x="1794" y="110"/>
                  </a:lnTo>
                  <a:lnTo>
                    <a:pt x="1740" y="98"/>
                  </a:lnTo>
                  <a:lnTo>
                    <a:pt x="1694" y="92"/>
                  </a:lnTo>
                  <a:lnTo>
                    <a:pt x="1672" y="98"/>
                  </a:lnTo>
                  <a:lnTo>
                    <a:pt x="1642" y="98"/>
                  </a:lnTo>
                  <a:lnTo>
                    <a:pt x="1648" y="110"/>
                  </a:lnTo>
                  <a:lnTo>
                    <a:pt x="1618" y="98"/>
                  </a:lnTo>
                  <a:lnTo>
                    <a:pt x="1610" y="104"/>
                  </a:lnTo>
                  <a:lnTo>
                    <a:pt x="1588" y="98"/>
                  </a:lnTo>
                  <a:lnTo>
                    <a:pt x="1566" y="98"/>
                  </a:lnTo>
                  <a:lnTo>
                    <a:pt x="1542" y="104"/>
                  </a:lnTo>
                  <a:lnTo>
                    <a:pt x="1526" y="92"/>
                  </a:lnTo>
                  <a:lnTo>
                    <a:pt x="1506" y="72"/>
                  </a:lnTo>
                  <a:lnTo>
                    <a:pt x="1466" y="80"/>
                  </a:lnTo>
                  <a:lnTo>
                    <a:pt x="1420" y="80"/>
                  </a:lnTo>
                  <a:lnTo>
                    <a:pt x="1390" y="86"/>
                  </a:lnTo>
                  <a:lnTo>
                    <a:pt x="1412" y="80"/>
                  </a:lnTo>
                  <a:lnTo>
                    <a:pt x="1376" y="58"/>
                  </a:lnTo>
                  <a:lnTo>
                    <a:pt x="1330" y="76"/>
                  </a:lnTo>
                  <a:lnTo>
                    <a:pt x="1308" y="70"/>
                  </a:lnTo>
                  <a:lnTo>
                    <a:pt x="1300" y="80"/>
                  </a:lnTo>
                  <a:lnTo>
                    <a:pt x="1276" y="80"/>
                  </a:lnTo>
                  <a:lnTo>
                    <a:pt x="1246" y="86"/>
                  </a:lnTo>
                  <a:lnTo>
                    <a:pt x="1232" y="80"/>
                  </a:lnTo>
                  <a:lnTo>
                    <a:pt x="1224" y="92"/>
                  </a:lnTo>
                  <a:lnTo>
                    <a:pt x="1202" y="86"/>
                  </a:lnTo>
                  <a:lnTo>
                    <a:pt x="1178" y="80"/>
                  </a:lnTo>
                  <a:lnTo>
                    <a:pt x="1194" y="76"/>
                  </a:lnTo>
                  <a:lnTo>
                    <a:pt x="1178" y="64"/>
                  </a:lnTo>
                  <a:lnTo>
                    <a:pt x="1162" y="64"/>
                  </a:lnTo>
                  <a:lnTo>
                    <a:pt x="1148" y="70"/>
                  </a:lnTo>
                  <a:lnTo>
                    <a:pt x="1118" y="70"/>
                  </a:lnTo>
                  <a:lnTo>
                    <a:pt x="1102" y="64"/>
                  </a:lnTo>
                  <a:lnTo>
                    <a:pt x="1064" y="70"/>
                  </a:lnTo>
                  <a:lnTo>
                    <a:pt x="1034" y="70"/>
                  </a:lnTo>
                  <a:lnTo>
                    <a:pt x="1018" y="76"/>
                  </a:lnTo>
                  <a:lnTo>
                    <a:pt x="974" y="92"/>
                  </a:lnTo>
                  <a:lnTo>
                    <a:pt x="996" y="80"/>
                  </a:lnTo>
                  <a:lnTo>
                    <a:pt x="1026" y="70"/>
                  </a:lnTo>
                  <a:lnTo>
                    <a:pt x="1048" y="52"/>
                  </a:lnTo>
                  <a:lnTo>
                    <a:pt x="1034" y="46"/>
                  </a:lnTo>
                  <a:lnTo>
                    <a:pt x="1018" y="40"/>
                  </a:lnTo>
                  <a:lnTo>
                    <a:pt x="1004" y="40"/>
                  </a:lnTo>
                  <a:lnTo>
                    <a:pt x="974" y="46"/>
                  </a:lnTo>
                  <a:lnTo>
                    <a:pt x="964" y="40"/>
                  </a:lnTo>
                  <a:lnTo>
                    <a:pt x="958" y="24"/>
                  </a:lnTo>
                  <a:lnTo>
                    <a:pt x="934" y="18"/>
                  </a:lnTo>
                  <a:lnTo>
                    <a:pt x="950" y="6"/>
                  </a:lnTo>
                  <a:lnTo>
                    <a:pt x="928" y="0"/>
                  </a:lnTo>
                  <a:lnTo>
                    <a:pt x="912" y="18"/>
                  </a:lnTo>
                  <a:lnTo>
                    <a:pt x="934" y="24"/>
                  </a:lnTo>
                  <a:lnTo>
                    <a:pt x="942" y="40"/>
                  </a:lnTo>
                  <a:lnTo>
                    <a:pt x="928" y="36"/>
                  </a:lnTo>
                  <a:lnTo>
                    <a:pt x="920" y="46"/>
                  </a:lnTo>
                  <a:lnTo>
                    <a:pt x="896" y="40"/>
                  </a:lnTo>
                  <a:lnTo>
                    <a:pt x="882" y="40"/>
                  </a:lnTo>
                  <a:lnTo>
                    <a:pt x="866" y="46"/>
                  </a:lnTo>
                  <a:lnTo>
                    <a:pt x="844" y="46"/>
                  </a:lnTo>
                  <a:lnTo>
                    <a:pt x="820" y="52"/>
                  </a:lnTo>
                  <a:lnTo>
                    <a:pt x="828" y="64"/>
                  </a:lnTo>
                  <a:lnTo>
                    <a:pt x="828" y="80"/>
                  </a:lnTo>
                  <a:lnTo>
                    <a:pt x="820" y="70"/>
                  </a:lnTo>
                  <a:lnTo>
                    <a:pt x="798" y="76"/>
                  </a:lnTo>
                  <a:lnTo>
                    <a:pt x="776" y="76"/>
                  </a:lnTo>
                  <a:lnTo>
                    <a:pt x="798" y="86"/>
                  </a:lnTo>
                  <a:lnTo>
                    <a:pt x="814" y="98"/>
                  </a:lnTo>
                  <a:lnTo>
                    <a:pt x="820" y="110"/>
                  </a:lnTo>
                  <a:lnTo>
                    <a:pt x="814" y="122"/>
                  </a:lnTo>
                  <a:lnTo>
                    <a:pt x="798" y="110"/>
                  </a:lnTo>
                  <a:lnTo>
                    <a:pt x="790" y="92"/>
                  </a:lnTo>
                  <a:lnTo>
                    <a:pt x="760" y="92"/>
                  </a:lnTo>
                  <a:lnTo>
                    <a:pt x="744" y="98"/>
                  </a:lnTo>
                  <a:lnTo>
                    <a:pt x="722" y="86"/>
                  </a:lnTo>
                  <a:lnTo>
                    <a:pt x="730" y="104"/>
                  </a:lnTo>
                  <a:lnTo>
                    <a:pt x="738" y="122"/>
                  </a:lnTo>
                  <a:lnTo>
                    <a:pt x="760" y="122"/>
                  </a:lnTo>
                  <a:lnTo>
                    <a:pt x="782" y="132"/>
                  </a:lnTo>
                  <a:lnTo>
                    <a:pt x="776" y="150"/>
                  </a:lnTo>
                  <a:lnTo>
                    <a:pt x="776" y="138"/>
                  </a:lnTo>
                  <a:lnTo>
                    <a:pt x="752" y="126"/>
                  </a:lnTo>
                  <a:lnTo>
                    <a:pt x="752" y="138"/>
                  </a:lnTo>
                  <a:lnTo>
                    <a:pt x="744" y="126"/>
                  </a:lnTo>
                  <a:lnTo>
                    <a:pt x="738" y="144"/>
                  </a:lnTo>
                  <a:lnTo>
                    <a:pt x="730" y="160"/>
                  </a:lnTo>
                  <a:lnTo>
                    <a:pt x="714" y="156"/>
                  </a:lnTo>
                  <a:lnTo>
                    <a:pt x="722" y="144"/>
                  </a:lnTo>
                  <a:lnTo>
                    <a:pt x="722" y="126"/>
                  </a:lnTo>
                  <a:lnTo>
                    <a:pt x="714" y="98"/>
                  </a:lnTo>
                  <a:lnTo>
                    <a:pt x="714" y="86"/>
                  </a:lnTo>
                  <a:lnTo>
                    <a:pt x="706" y="70"/>
                  </a:lnTo>
                  <a:lnTo>
                    <a:pt x="676" y="80"/>
                  </a:lnTo>
                  <a:lnTo>
                    <a:pt x="662" y="98"/>
                  </a:lnTo>
                  <a:lnTo>
                    <a:pt x="662" y="110"/>
                  </a:lnTo>
                  <a:lnTo>
                    <a:pt x="676" y="116"/>
                  </a:lnTo>
                  <a:lnTo>
                    <a:pt x="692" y="126"/>
                  </a:lnTo>
                  <a:lnTo>
                    <a:pt x="654" y="122"/>
                  </a:lnTo>
                  <a:lnTo>
                    <a:pt x="638" y="116"/>
                  </a:lnTo>
                  <a:lnTo>
                    <a:pt x="614" y="110"/>
                  </a:lnTo>
                  <a:lnTo>
                    <a:pt x="570" y="110"/>
                  </a:lnTo>
                  <a:lnTo>
                    <a:pt x="570" y="104"/>
                  </a:lnTo>
                  <a:lnTo>
                    <a:pt x="562" y="104"/>
                  </a:lnTo>
                  <a:lnTo>
                    <a:pt x="554" y="92"/>
                  </a:lnTo>
                  <a:lnTo>
                    <a:pt x="554" y="76"/>
                  </a:lnTo>
                  <a:lnTo>
                    <a:pt x="592" y="64"/>
                  </a:lnTo>
                  <a:lnTo>
                    <a:pt x="630" y="52"/>
                  </a:lnTo>
                  <a:lnTo>
                    <a:pt x="654" y="36"/>
                  </a:lnTo>
                  <a:lnTo>
                    <a:pt x="630" y="40"/>
                  </a:lnTo>
                  <a:lnTo>
                    <a:pt x="586" y="52"/>
                  </a:lnTo>
                  <a:lnTo>
                    <a:pt x="562" y="58"/>
                  </a:lnTo>
                  <a:lnTo>
                    <a:pt x="546" y="76"/>
                  </a:lnTo>
                  <a:lnTo>
                    <a:pt x="532" y="98"/>
                  </a:lnTo>
                  <a:lnTo>
                    <a:pt x="540" y="98"/>
                  </a:lnTo>
                  <a:lnTo>
                    <a:pt x="532" y="110"/>
                  </a:lnTo>
                  <a:lnTo>
                    <a:pt x="554" y="116"/>
                  </a:lnTo>
                  <a:lnTo>
                    <a:pt x="566" y="110"/>
                  </a:lnTo>
                  <a:lnTo>
                    <a:pt x="586" y="116"/>
                  </a:lnTo>
                  <a:lnTo>
                    <a:pt x="600" y="116"/>
                  </a:lnTo>
                  <a:lnTo>
                    <a:pt x="614" y="122"/>
                  </a:lnTo>
                  <a:lnTo>
                    <a:pt x="600" y="126"/>
                  </a:lnTo>
                  <a:lnTo>
                    <a:pt x="578" y="122"/>
                  </a:lnTo>
                  <a:lnTo>
                    <a:pt x="546" y="132"/>
                  </a:lnTo>
                  <a:lnTo>
                    <a:pt x="546" y="122"/>
                  </a:lnTo>
                  <a:lnTo>
                    <a:pt x="540" y="126"/>
                  </a:lnTo>
                  <a:lnTo>
                    <a:pt x="508" y="132"/>
                  </a:lnTo>
                  <a:lnTo>
                    <a:pt x="494" y="150"/>
                  </a:lnTo>
                  <a:lnTo>
                    <a:pt x="486" y="138"/>
                  </a:lnTo>
                  <a:lnTo>
                    <a:pt x="494" y="126"/>
                  </a:lnTo>
                  <a:lnTo>
                    <a:pt x="464" y="126"/>
                  </a:lnTo>
                  <a:lnTo>
                    <a:pt x="472" y="138"/>
                  </a:lnTo>
                  <a:lnTo>
                    <a:pt x="464" y="156"/>
                  </a:lnTo>
                  <a:lnTo>
                    <a:pt x="456" y="156"/>
                  </a:lnTo>
                  <a:lnTo>
                    <a:pt x="440" y="160"/>
                  </a:lnTo>
                  <a:lnTo>
                    <a:pt x="434" y="166"/>
                  </a:lnTo>
                  <a:lnTo>
                    <a:pt x="410" y="166"/>
                  </a:lnTo>
                  <a:lnTo>
                    <a:pt x="426" y="184"/>
                  </a:lnTo>
                  <a:lnTo>
                    <a:pt x="410" y="178"/>
                  </a:lnTo>
                  <a:lnTo>
                    <a:pt x="394" y="172"/>
                  </a:lnTo>
                  <a:lnTo>
                    <a:pt x="402" y="160"/>
                  </a:lnTo>
                  <a:lnTo>
                    <a:pt x="372" y="156"/>
                  </a:lnTo>
                  <a:lnTo>
                    <a:pt x="358" y="150"/>
                  </a:lnTo>
                  <a:lnTo>
                    <a:pt x="386" y="156"/>
                  </a:lnTo>
                  <a:lnTo>
                    <a:pt x="418" y="156"/>
                  </a:lnTo>
                  <a:lnTo>
                    <a:pt x="440" y="150"/>
                  </a:lnTo>
                  <a:lnTo>
                    <a:pt x="440" y="138"/>
                  </a:lnTo>
                  <a:lnTo>
                    <a:pt x="410" y="138"/>
                  </a:lnTo>
                  <a:lnTo>
                    <a:pt x="402" y="126"/>
                  </a:lnTo>
                  <a:lnTo>
                    <a:pt x="380" y="126"/>
                  </a:lnTo>
                  <a:lnTo>
                    <a:pt x="364" y="122"/>
                  </a:lnTo>
                  <a:lnTo>
                    <a:pt x="350" y="116"/>
                  </a:lnTo>
                  <a:lnTo>
                    <a:pt x="312" y="116"/>
                  </a:lnTo>
                  <a:lnTo>
                    <a:pt x="296" y="122"/>
                  </a:lnTo>
                  <a:lnTo>
                    <a:pt x="296" y="110"/>
                  </a:lnTo>
                  <a:lnTo>
                    <a:pt x="274" y="122"/>
                  </a:lnTo>
                  <a:lnTo>
                    <a:pt x="250" y="122"/>
                  </a:lnTo>
                  <a:lnTo>
                    <a:pt x="236" y="132"/>
                  </a:lnTo>
                  <a:lnTo>
                    <a:pt x="212" y="150"/>
                  </a:lnTo>
                  <a:lnTo>
                    <a:pt x="198" y="166"/>
                  </a:lnTo>
                  <a:lnTo>
                    <a:pt x="182" y="190"/>
                  </a:lnTo>
                  <a:lnTo>
                    <a:pt x="160" y="190"/>
                  </a:lnTo>
                  <a:lnTo>
                    <a:pt x="144" y="196"/>
                  </a:lnTo>
                  <a:lnTo>
                    <a:pt x="136" y="208"/>
                  </a:lnTo>
                  <a:lnTo>
                    <a:pt x="130" y="218"/>
                  </a:lnTo>
                  <a:lnTo>
                    <a:pt x="136" y="236"/>
                  </a:lnTo>
                  <a:lnTo>
                    <a:pt x="136" y="248"/>
                  </a:lnTo>
                  <a:lnTo>
                    <a:pt x="152" y="242"/>
                  </a:lnTo>
                  <a:lnTo>
                    <a:pt x="168" y="236"/>
                  </a:lnTo>
                  <a:lnTo>
                    <a:pt x="190" y="230"/>
                  </a:lnTo>
                  <a:lnTo>
                    <a:pt x="198" y="242"/>
                  </a:lnTo>
                  <a:lnTo>
                    <a:pt x="204" y="258"/>
                  </a:lnTo>
                  <a:lnTo>
                    <a:pt x="212" y="264"/>
                  </a:lnTo>
                  <a:lnTo>
                    <a:pt x="236" y="264"/>
                  </a:lnTo>
                  <a:lnTo>
                    <a:pt x="236" y="252"/>
                  </a:lnTo>
                  <a:lnTo>
                    <a:pt x="250" y="242"/>
                  </a:lnTo>
                  <a:lnTo>
                    <a:pt x="250" y="230"/>
                  </a:lnTo>
                  <a:lnTo>
                    <a:pt x="244" y="218"/>
                  </a:lnTo>
                  <a:lnTo>
                    <a:pt x="236" y="208"/>
                  </a:lnTo>
                  <a:lnTo>
                    <a:pt x="236" y="196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82" y="166"/>
                  </a:lnTo>
                  <a:lnTo>
                    <a:pt x="304" y="172"/>
                  </a:lnTo>
                  <a:lnTo>
                    <a:pt x="282" y="190"/>
                  </a:lnTo>
                  <a:lnTo>
                    <a:pt x="266" y="190"/>
                  </a:lnTo>
                  <a:lnTo>
                    <a:pt x="282" y="212"/>
                  </a:lnTo>
                  <a:lnTo>
                    <a:pt x="364" y="212"/>
                  </a:lnTo>
                  <a:lnTo>
                    <a:pt x="350" y="218"/>
                  </a:lnTo>
                  <a:lnTo>
                    <a:pt x="334" y="218"/>
                  </a:lnTo>
                  <a:lnTo>
                    <a:pt x="312" y="224"/>
                  </a:lnTo>
                  <a:lnTo>
                    <a:pt x="304" y="242"/>
                  </a:lnTo>
                  <a:lnTo>
                    <a:pt x="282" y="236"/>
                  </a:lnTo>
                  <a:lnTo>
                    <a:pt x="282" y="264"/>
                  </a:lnTo>
                  <a:lnTo>
                    <a:pt x="258" y="264"/>
                  </a:lnTo>
                  <a:lnTo>
                    <a:pt x="236" y="270"/>
                  </a:lnTo>
                  <a:lnTo>
                    <a:pt x="212" y="270"/>
                  </a:lnTo>
                  <a:lnTo>
                    <a:pt x="198" y="276"/>
                  </a:lnTo>
                  <a:lnTo>
                    <a:pt x="174" y="282"/>
                  </a:lnTo>
                  <a:lnTo>
                    <a:pt x="182" y="270"/>
                  </a:lnTo>
                  <a:lnTo>
                    <a:pt x="198" y="252"/>
                  </a:lnTo>
                  <a:lnTo>
                    <a:pt x="182" y="252"/>
                  </a:lnTo>
                  <a:lnTo>
                    <a:pt x="160" y="248"/>
                  </a:lnTo>
                  <a:lnTo>
                    <a:pt x="168" y="264"/>
                  </a:lnTo>
                  <a:lnTo>
                    <a:pt x="168" y="282"/>
                  </a:lnTo>
                  <a:lnTo>
                    <a:pt x="144" y="282"/>
                  </a:lnTo>
                  <a:lnTo>
                    <a:pt x="136" y="294"/>
                  </a:lnTo>
                  <a:lnTo>
                    <a:pt x="114" y="304"/>
                  </a:lnTo>
                  <a:lnTo>
                    <a:pt x="98" y="316"/>
                  </a:lnTo>
                  <a:lnTo>
                    <a:pt x="76" y="316"/>
                  </a:lnTo>
                  <a:lnTo>
                    <a:pt x="52" y="322"/>
                  </a:lnTo>
                  <a:lnTo>
                    <a:pt x="52" y="332"/>
                  </a:lnTo>
                  <a:lnTo>
                    <a:pt x="68" y="344"/>
                  </a:lnTo>
                  <a:lnTo>
                    <a:pt x="76" y="362"/>
                  </a:lnTo>
                  <a:lnTo>
                    <a:pt x="52" y="368"/>
                  </a:lnTo>
                  <a:lnTo>
                    <a:pt x="0" y="368"/>
                  </a:lnTo>
                  <a:lnTo>
                    <a:pt x="0" y="378"/>
                  </a:lnTo>
                  <a:lnTo>
                    <a:pt x="16" y="378"/>
                  </a:lnTo>
                  <a:lnTo>
                    <a:pt x="6" y="384"/>
                  </a:lnTo>
                  <a:lnTo>
                    <a:pt x="6" y="424"/>
                  </a:lnTo>
                  <a:lnTo>
                    <a:pt x="30" y="420"/>
                  </a:lnTo>
                  <a:lnTo>
                    <a:pt x="46" y="424"/>
                  </a:lnTo>
                  <a:lnTo>
                    <a:pt x="68" y="420"/>
                  </a:lnTo>
                  <a:lnTo>
                    <a:pt x="98" y="408"/>
                  </a:lnTo>
                  <a:lnTo>
                    <a:pt x="98" y="396"/>
                  </a:lnTo>
                  <a:lnTo>
                    <a:pt x="114" y="378"/>
                  </a:lnTo>
                  <a:lnTo>
                    <a:pt x="130" y="368"/>
                  </a:lnTo>
                  <a:lnTo>
                    <a:pt x="174" y="368"/>
                  </a:lnTo>
                  <a:lnTo>
                    <a:pt x="198" y="356"/>
                  </a:lnTo>
                  <a:lnTo>
                    <a:pt x="212" y="378"/>
                  </a:lnTo>
                  <a:lnTo>
                    <a:pt x="228" y="390"/>
                  </a:lnTo>
                  <a:lnTo>
                    <a:pt x="236" y="402"/>
                  </a:lnTo>
                  <a:lnTo>
                    <a:pt x="220" y="408"/>
                  </a:lnTo>
                  <a:lnTo>
                    <a:pt x="236" y="420"/>
                  </a:lnTo>
                  <a:lnTo>
                    <a:pt x="250" y="408"/>
                  </a:lnTo>
                  <a:lnTo>
                    <a:pt x="250" y="390"/>
                  </a:lnTo>
                  <a:lnTo>
                    <a:pt x="244" y="374"/>
                  </a:lnTo>
                  <a:lnTo>
                    <a:pt x="236" y="384"/>
                  </a:lnTo>
                  <a:lnTo>
                    <a:pt x="220" y="362"/>
                  </a:lnTo>
                  <a:lnTo>
                    <a:pt x="204" y="350"/>
                  </a:lnTo>
                  <a:lnTo>
                    <a:pt x="228" y="350"/>
                  </a:lnTo>
                  <a:lnTo>
                    <a:pt x="236" y="356"/>
                  </a:lnTo>
                  <a:lnTo>
                    <a:pt x="258" y="368"/>
                  </a:lnTo>
                  <a:lnTo>
                    <a:pt x="274" y="374"/>
                  </a:lnTo>
                  <a:lnTo>
                    <a:pt x="288" y="384"/>
                  </a:lnTo>
                  <a:lnTo>
                    <a:pt x="304" y="408"/>
                  </a:lnTo>
                  <a:lnTo>
                    <a:pt x="318" y="412"/>
                  </a:lnTo>
                  <a:lnTo>
                    <a:pt x="318" y="402"/>
                  </a:lnTo>
                  <a:lnTo>
                    <a:pt x="312" y="390"/>
                  </a:lnTo>
                  <a:lnTo>
                    <a:pt x="318" y="378"/>
                  </a:lnTo>
                  <a:lnTo>
                    <a:pt x="342" y="378"/>
                  </a:lnTo>
                  <a:lnTo>
                    <a:pt x="364" y="374"/>
                  </a:lnTo>
                  <a:lnTo>
                    <a:pt x="350" y="368"/>
                  </a:lnTo>
                  <a:lnTo>
                    <a:pt x="350" y="356"/>
                  </a:lnTo>
                  <a:lnTo>
                    <a:pt x="364" y="338"/>
                  </a:lnTo>
                  <a:lnTo>
                    <a:pt x="386" y="332"/>
                  </a:lnTo>
                  <a:lnTo>
                    <a:pt x="410" y="328"/>
                  </a:lnTo>
                  <a:lnTo>
                    <a:pt x="394" y="338"/>
                  </a:lnTo>
                  <a:lnTo>
                    <a:pt x="418" y="350"/>
                  </a:lnTo>
                  <a:lnTo>
                    <a:pt x="440" y="344"/>
                  </a:lnTo>
                  <a:lnTo>
                    <a:pt x="464" y="356"/>
                  </a:lnTo>
                  <a:lnTo>
                    <a:pt x="494" y="356"/>
                  </a:lnTo>
                  <a:lnTo>
                    <a:pt x="502" y="378"/>
                  </a:lnTo>
                  <a:lnTo>
                    <a:pt x="464" y="384"/>
                  </a:lnTo>
                  <a:lnTo>
                    <a:pt x="440" y="378"/>
                  </a:lnTo>
                  <a:lnTo>
                    <a:pt x="426" y="378"/>
                  </a:lnTo>
                  <a:lnTo>
                    <a:pt x="410" y="374"/>
                  </a:lnTo>
                  <a:lnTo>
                    <a:pt x="386" y="374"/>
                  </a:lnTo>
                  <a:lnTo>
                    <a:pt x="364" y="384"/>
                  </a:lnTo>
                  <a:lnTo>
                    <a:pt x="350" y="384"/>
                  </a:lnTo>
                  <a:lnTo>
                    <a:pt x="358" y="396"/>
                  </a:lnTo>
                  <a:lnTo>
                    <a:pt x="364" y="408"/>
                  </a:lnTo>
                  <a:lnTo>
                    <a:pt x="380" y="420"/>
                  </a:lnTo>
                  <a:lnTo>
                    <a:pt x="418" y="420"/>
                  </a:lnTo>
                  <a:lnTo>
                    <a:pt x="448" y="412"/>
                  </a:lnTo>
                  <a:lnTo>
                    <a:pt x="434" y="424"/>
                  </a:lnTo>
                  <a:lnTo>
                    <a:pt x="418" y="430"/>
                  </a:lnTo>
                  <a:lnTo>
                    <a:pt x="440" y="430"/>
                  </a:lnTo>
                  <a:lnTo>
                    <a:pt x="440" y="442"/>
                  </a:lnTo>
                  <a:lnTo>
                    <a:pt x="434" y="460"/>
                  </a:lnTo>
                  <a:lnTo>
                    <a:pt x="418" y="448"/>
                  </a:lnTo>
                  <a:lnTo>
                    <a:pt x="418" y="466"/>
                  </a:lnTo>
                  <a:lnTo>
                    <a:pt x="426" y="466"/>
                  </a:lnTo>
                  <a:lnTo>
                    <a:pt x="440" y="476"/>
                  </a:lnTo>
                  <a:lnTo>
                    <a:pt x="448" y="488"/>
                  </a:lnTo>
                  <a:lnTo>
                    <a:pt x="472" y="488"/>
                  </a:lnTo>
                  <a:lnTo>
                    <a:pt x="478" y="504"/>
                  </a:lnTo>
                  <a:lnTo>
                    <a:pt x="486" y="528"/>
                  </a:lnTo>
                  <a:lnTo>
                    <a:pt x="508" y="534"/>
                  </a:lnTo>
                  <a:lnTo>
                    <a:pt x="524" y="546"/>
                  </a:lnTo>
                  <a:lnTo>
                    <a:pt x="532" y="568"/>
                  </a:lnTo>
                  <a:lnTo>
                    <a:pt x="554" y="584"/>
                  </a:lnTo>
                  <a:lnTo>
                    <a:pt x="586" y="580"/>
                  </a:lnTo>
                  <a:lnTo>
                    <a:pt x="622" y="562"/>
                  </a:lnTo>
                  <a:lnTo>
                    <a:pt x="646" y="552"/>
                  </a:lnTo>
                  <a:lnTo>
                    <a:pt x="668" y="540"/>
                  </a:lnTo>
                  <a:lnTo>
                    <a:pt x="692" y="522"/>
                  </a:lnTo>
                  <a:lnTo>
                    <a:pt x="698" y="504"/>
                  </a:lnTo>
                  <a:lnTo>
                    <a:pt x="668" y="500"/>
                  </a:lnTo>
                  <a:lnTo>
                    <a:pt x="662" y="488"/>
                  </a:lnTo>
                  <a:lnTo>
                    <a:pt x="646" y="500"/>
                  </a:lnTo>
                  <a:lnTo>
                    <a:pt x="614" y="504"/>
                  </a:lnTo>
                  <a:lnTo>
                    <a:pt x="614" y="516"/>
                  </a:lnTo>
                  <a:lnTo>
                    <a:pt x="608" y="500"/>
                  </a:lnTo>
                  <a:lnTo>
                    <a:pt x="592" y="488"/>
                  </a:lnTo>
                  <a:lnTo>
                    <a:pt x="570" y="482"/>
                  </a:lnTo>
                  <a:lnTo>
                    <a:pt x="562" y="470"/>
                  </a:lnTo>
                  <a:lnTo>
                    <a:pt x="562" y="454"/>
                  </a:lnTo>
                  <a:lnTo>
                    <a:pt x="586" y="454"/>
                  </a:lnTo>
                  <a:lnTo>
                    <a:pt x="622" y="476"/>
                  </a:lnTo>
                  <a:lnTo>
                    <a:pt x="646" y="476"/>
                  </a:lnTo>
                  <a:lnTo>
                    <a:pt x="654" y="482"/>
                  </a:lnTo>
                  <a:lnTo>
                    <a:pt x="668" y="482"/>
                  </a:lnTo>
                  <a:lnTo>
                    <a:pt x="698" y="488"/>
                  </a:lnTo>
                  <a:lnTo>
                    <a:pt x="722" y="488"/>
                  </a:lnTo>
                  <a:lnTo>
                    <a:pt x="760" y="482"/>
                  </a:lnTo>
                  <a:lnTo>
                    <a:pt x="768" y="482"/>
                  </a:lnTo>
                  <a:lnTo>
                    <a:pt x="776" y="500"/>
                  </a:lnTo>
                  <a:lnTo>
                    <a:pt x="798" y="494"/>
                  </a:lnTo>
                  <a:lnTo>
                    <a:pt x="782" y="504"/>
                  </a:lnTo>
                  <a:lnTo>
                    <a:pt x="798" y="516"/>
                  </a:lnTo>
                  <a:lnTo>
                    <a:pt x="820" y="510"/>
                  </a:lnTo>
                  <a:lnTo>
                    <a:pt x="828" y="534"/>
                  </a:lnTo>
                  <a:lnTo>
                    <a:pt x="844" y="556"/>
                  </a:lnTo>
                  <a:lnTo>
                    <a:pt x="858" y="590"/>
                  </a:lnTo>
                  <a:lnTo>
                    <a:pt x="874" y="608"/>
                  </a:lnTo>
                  <a:lnTo>
                    <a:pt x="890" y="596"/>
                  </a:lnTo>
                  <a:lnTo>
                    <a:pt x="904" y="596"/>
                  </a:lnTo>
                  <a:lnTo>
                    <a:pt x="904" y="584"/>
                  </a:lnTo>
                  <a:lnTo>
                    <a:pt x="920" y="574"/>
                  </a:lnTo>
                  <a:lnTo>
                    <a:pt x="920" y="552"/>
                  </a:lnTo>
                  <a:lnTo>
                    <a:pt x="942" y="534"/>
                  </a:lnTo>
                  <a:lnTo>
                    <a:pt x="980" y="516"/>
                  </a:lnTo>
                  <a:lnTo>
                    <a:pt x="1018" y="504"/>
                  </a:lnTo>
                  <a:lnTo>
                    <a:pt x="1042" y="528"/>
                  </a:lnTo>
                  <a:lnTo>
                    <a:pt x="1064" y="546"/>
                  </a:lnTo>
                  <a:lnTo>
                    <a:pt x="1086" y="540"/>
                  </a:lnTo>
                  <a:lnTo>
                    <a:pt x="1102" y="568"/>
                  </a:lnTo>
                  <a:lnTo>
                    <a:pt x="1102" y="584"/>
                  </a:lnTo>
                  <a:lnTo>
                    <a:pt x="1118" y="602"/>
                  </a:lnTo>
                  <a:lnTo>
                    <a:pt x="1110" y="584"/>
                  </a:lnTo>
                  <a:lnTo>
                    <a:pt x="1110" y="568"/>
                  </a:lnTo>
                  <a:lnTo>
                    <a:pt x="1124" y="556"/>
                  </a:lnTo>
                  <a:lnTo>
                    <a:pt x="1132" y="574"/>
                  </a:lnTo>
                  <a:lnTo>
                    <a:pt x="1156" y="580"/>
                  </a:lnTo>
                  <a:lnTo>
                    <a:pt x="1156" y="596"/>
                  </a:lnTo>
                  <a:lnTo>
                    <a:pt x="1178" y="590"/>
                  </a:lnTo>
                  <a:lnTo>
                    <a:pt x="1208" y="580"/>
                  </a:lnTo>
                  <a:lnTo>
                    <a:pt x="1202" y="562"/>
                  </a:lnTo>
                  <a:lnTo>
                    <a:pt x="1186" y="552"/>
                  </a:lnTo>
                  <a:lnTo>
                    <a:pt x="1170" y="534"/>
                  </a:lnTo>
                  <a:lnTo>
                    <a:pt x="1156" y="522"/>
                  </a:lnTo>
                  <a:lnTo>
                    <a:pt x="1170" y="510"/>
                  </a:lnTo>
                  <a:lnTo>
                    <a:pt x="1202" y="510"/>
                  </a:lnTo>
                  <a:lnTo>
                    <a:pt x="1208" y="516"/>
                  </a:lnTo>
                  <a:lnTo>
                    <a:pt x="1216" y="504"/>
                  </a:lnTo>
                  <a:lnTo>
                    <a:pt x="1238" y="500"/>
                  </a:lnTo>
                  <a:lnTo>
                    <a:pt x="1246" y="504"/>
                  </a:lnTo>
                  <a:lnTo>
                    <a:pt x="1262" y="494"/>
                  </a:lnTo>
                  <a:lnTo>
                    <a:pt x="1276" y="476"/>
                  </a:lnTo>
                  <a:lnTo>
                    <a:pt x="1308" y="454"/>
                  </a:lnTo>
                  <a:lnTo>
                    <a:pt x="1300" y="442"/>
                  </a:lnTo>
                  <a:lnTo>
                    <a:pt x="1292" y="430"/>
                  </a:lnTo>
                  <a:lnTo>
                    <a:pt x="1276" y="420"/>
                  </a:lnTo>
                  <a:lnTo>
                    <a:pt x="1262" y="408"/>
                  </a:lnTo>
                  <a:lnTo>
                    <a:pt x="1276" y="396"/>
                  </a:lnTo>
                  <a:lnTo>
                    <a:pt x="1246" y="396"/>
                  </a:lnTo>
                  <a:lnTo>
                    <a:pt x="1270" y="374"/>
                  </a:lnTo>
                  <a:lnTo>
                    <a:pt x="1276" y="378"/>
                  </a:lnTo>
                  <a:lnTo>
                    <a:pt x="1314" y="378"/>
                  </a:lnTo>
                  <a:lnTo>
                    <a:pt x="1322" y="390"/>
                  </a:lnTo>
                  <a:lnTo>
                    <a:pt x="1338" y="408"/>
                  </a:lnTo>
                  <a:lnTo>
                    <a:pt x="1346" y="430"/>
                  </a:lnTo>
                  <a:lnTo>
                    <a:pt x="1352" y="420"/>
                  </a:lnTo>
                  <a:lnTo>
                    <a:pt x="1376" y="408"/>
                  </a:lnTo>
                  <a:lnTo>
                    <a:pt x="1352" y="396"/>
                  </a:lnTo>
                  <a:lnTo>
                    <a:pt x="1346" y="378"/>
                  </a:lnTo>
                  <a:lnTo>
                    <a:pt x="1360" y="362"/>
                  </a:lnTo>
                  <a:lnTo>
                    <a:pt x="1390" y="350"/>
                  </a:lnTo>
                  <a:lnTo>
                    <a:pt x="1420" y="332"/>
                  </a:lnTo>
                  <a:lnTo>
                    <a:pt x="1428" y="310"/>
                  </a:lnTo>
                  <a:lnTo>
                    <a:pt x="1428" y="288"/>
                  </a:lnTo>
                  <a:lnTo>
                    <a:pt x="1414" y="270"/>
                  </a:lnTo>
                  <a:lnTo>
                    <a:pt x="1414" y="258"/>
                  </a:lnTo>
                  <a:lnTo>
                    <a:pt x="1398" y="248"/>
                  </a:lnTo>
                  <a:lnTo>
                    <a:pt x="1368" y="252"/>
                  </a:lnTo>
                  <a:lnTo>
                    <a:pt x="1368" y="248"/>
                  </a:lnTo>
                  <a:lnTo>
                    <a:pt x="1384" y="224"/>
                  </a:lnTo>
                  <a:lnTo>
                    <a:pt x="1398" y="212"/>
                  </a:lnTo>
                  <a:lnTo>
                    <a:pt x="1428" y="208"/>
                  </a:lnTo>
                  <a:lnTo>
                    <a:pt x="1474" y="208"/>
                  </a:lnTo>
                  <a:lnTo>
                    <a:pt x="1526" y="212"/>
                  </a:lnTo>
                  <a:lnTo>
                    <a:pt x="1542" y="208"/>
                  </a:lnTo>
                  <a:lnTo>
                    <a:pt x="1566" y="184"/>
                  </a:lnTo>
                  <a:lnTo>
                    <a:pt x="1596" y="172"/>
                  </a:lnTo>
                  <a:lnTo>
                    <a:pt x="1596" y="184"/>
                  </a:lnTo>
                  <a:lnTo>
                    <a:pt x="1610" y="190"/>
                  </a:lnTo>
                  <a:lnTo>
                    <a:pt x="1626" y="178"/>
                  </a:lnTo>
                  <a:lnTo>
                    <a:pt x="1648" y="172"/>
                  </a:lnTo>
                  <a:lnTo>
                    <a:pt x="1642" y="184"/>
                  </a:lnTo>
                  <a:lnTo>
                    <a:pt x="1618" y="202"/>
                  </a:lnTo>
                  <a:lnTo>
                    <a:pt x="1588" y="212"/>
                  </a:lnTo>
                  <a:lnTo>
                    <a:pt x="1588" y="230"/>
                  </a:lnTo>
                  <a:lnTo>
                    <a:pt x="1618" y="242"/>
                  </a:lnTo>
                  <a:lnTo>
                    <a:pt x="1618" y="270"/>
                  </a:lnTo>
                  <a:lnTo>
                    <a:pt x="1642" y="288"/>
                  </a:lnTo>
                  <a:lnTo>
                    <a:pt x="1642" y="270"/>
                  </a:lnTo>
                  <a:lnTo>
                    <a:pt x="1656" y="258"/>
                  </a:lnTo>
                  <a:lnTo>
                    <a:pt x="1672" y="242"/>
                  </a:lnTo>
                  <a:lnTo>
                    <a:pt x="1656" y="224"/>
                  </a:lnTo>
                  <a:lnTo>
                    <a:pt x="1656" y="208"/>
                  </a:lnTo>
                  <a:lnTo>
                    <a:pt x="1680" y="190"/>
                  </a:lnTo>
                  <a:lnTo>
                    <a:pt x="1688" y="202"/>
                  </a:lnTo>
                  <a:lnTo>
                    <a:pt x="1726" y="196"/>
                  </a:lnTo>
                  <a:lnTo>
                    <a:pt x="1740" y="184"/>
                  </a:lnTo>
                  <a:lnTo>
                    <a:pt x="1770" y="178"/>
                  </a:lnTo>
                  <a:lnTo>
                    <a:pt x="1770" y="166"/>
                  </a:lnTo>
                  <a:lnTo>
                    <a:pt x="1802" y="160"/>
                  </a:lnTo>
                  <a:lnTo>
                    <a:pt x="1786" y="156"/>
                  </a:lnTo>
                  <a:lnTo>
                    <a:pt x="1770" y="150"/>
                  </a:lnTo>
                  <a:lnTo>
                    <a:pt x="1748" y="144"/>
                  </a:lnTo>
                  <a:lnTo>
                    <a:pt x="1778" y="144"/>
                  </a:lnTo>
                  <a:lnTo>
                    <a:pt x="1786" y="12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4" name="Freeform 49"/>
            <p:cNvSpPr>
              <a:spLocks noChangeArrowheads="1"/>
            </p:cNvSpPr>
            <p:nvPr/>
          </p:nvSpPr>
          <p:spPr bwMode="auto">
            <a:xfrm>
              <a:off x="6574896" y="514094"/>
              <a:ext cx="310095" cy="378430"/>
            </a:xfrm>
            <a:custGeom>
              <a:avLst/>
              <a:gdLst>
                <a:gd name="T0" fmla="*/ 2147483647 w 138"/>
                <a:gd name="T1" fmla="*/ 2147483647 h 106"/>
                <a:gd name="T2" fmla="*/ 2147483647 w 138"/>
                <a:gd name="T3" fmla="*/ 2147483647 h 106"/>
                <a:gd name="T4" fmla="*/ 2147483647 w 138"/>
                <a:gd name="T5" fmla="*/ 0 h 106"/>
                <a:gd name="T6" fmla="*/ 2147483647 w 138"/>
                <a:gd name="T7" fmla="*/ 0 h 106"/>
                <a:gd name="T8" fmla="*/ 2147483647 w 138"/>
                <a:gd name="T9" fmla="*/ 0 h 106"/>
                <a:gd name="T10" fmla="*/ 2147483647 w 138"/>
                <a:gd name="T11" fmla="*/ 0 h 106"/>
                <a:gd name="T12" fmla="*/ 2147483647 w 138"/>
                <a:gd name="T13" fmla="*/ 2147483647 h 106"/>
                <a:gd name="T14" fmla="*/ 2147483647 w 138"/>
                <a:gd name="T15" fmla="*/ 2147483647 h 106"/>
                <a:gd name="T16" fmla="*/ 2147483647 w 138"/>
                <a:gd name="T17" fmla="*/ 2147483647 h 106"/>
                <a:gd name="T18" fmla="*/ 2147483647 w 138"/>
                <a:gd name="T19" fmla="*/ 2147483647 h 106"/>
                <a:gd name="T20" fmla="*/ 2147483647 w 138"/>
                <a:gd name="T21" fmla="*/ 2147483647 h 106"/>
                <a:gd name="T22" fmla="*/ 2147483647 w 138"/>
                <a:gd name="T23" fmla="*/ 2147483647 h 106"/>
                <a:gd name="T24" fmla="*/ 2147483647 w 138"/>
                <a:gd name="T25" fmla="*/ 2147483647 h 106"/>
                <a:gd name="T26" fmla="*/ 2147483647 w 138"/>
                <a:gd name="T27" fmla="*/ 2147483647 h 106"/>
                <a:gd name="T28" fmla="*/ 2147483647 w 138"/>
                <a:gd name="T29" fmla="*/ 2147483647 h 106"/>
                <a:gd name="T30" fmla="*/ 0 w 138"/>
                <a:gd name="T31" fmla="*/ 2147483647 h 106"/>
                <a:gd name="T32" fmla="*/ 0 w 138"/>
                <a:gd name="T33" fmla="*/ 2147483647 h 106"/>
                <a:gd name="T34" fmla="*/ 0 w 138"/>
                <a:gd name="T35" fmla="*/ 2147483647 h 106"/>
                <a:gd name="T36" fmla="*/ 2147483647 w 138"/>
                <a:gd name="T37" fmla="*/ 2147483647 h 106"/>
                <a:gd name="T38" fmla="*/ 2147483647 w 138"/>
                <a:gd name="T39" fmla="*/ 2147483647 h 106"/>
                <a:gd name="T40" fmla="*/ 2147483647 w 138"/>
                <a:gd name="T41" fmla="*/ 2147483647 h 106"/>
                <a:gd name="T42" fmla="*/ 2147483647 w 138"/>
                <a:gd name="T43" fmla="*/ 2147483647 h 106"/>
                <a:gd name="T44" fmla="*/ 2147483647 w 138"/>
                <a:gd name="T45" fmla="*/ 2147483647 h 106"/>
                <a:gd name="T46" fmla="*/ 2147483647 w 138"/>
                <a:gd name="T47" fmla="*/ 2147483647 h 106"/>
                <a:gd name="T48" fmla="*/ 2147483647 w 138"/>
                <a:gd name="T49" fmla="*/ 2147483647 h 106"/>
                <a:gd name="T50" fmla="*/ 2147483647 w 138"/>
                <a:gd name="T51" fmla="*/ 2147483647 h 106"/>
                <a:gd name="T52" fmla="*/ 2147483647 w 138"/>
                <a:gd name="T53" fmla="*/ 2147483647 h 106"/>
                <a:gd name="T54" fmla="*/ 2147483647 w 138"/>
                <a:gd name="T55" fmla="*/ 2147483647 h 106"/>
                <a:gd name="T56" fmla="*/ 2147483647 w 138"/>
                <a:gd name="T57" fmla="*/ 2147483647 h 106"/>
                <a:gd name="T58" fmla="*/ 2147483647 w 138"/>
                <a:gd name="T59" fmla="*/ 2147483647 h 106"/>
                <a:gd name="T60" fmla="*/ 2147483647 w 138"/>
                <a:gd name="T61" fmla="*/ 2147483647 h 106"/>
                <a:gd name="T62" fmla="*/ 2147483647 w 138"/>
                <a:gd name="T63" fmla="*/ 2147483647 h 106"/>
                <a:gd name="T64" fmla="*/ 2147483647 w 138"/>
                <a:gd name="T65" fmla="*/ 2147483647 h 106"/>
                <a:gd name="T66" fmla="*/ 2147483647 w 138"/>
                <a:gd name="T67" fmla="*/ 2147483647 h 106"/>
                <a:gd name="T68" fmla="*/ 2147483647 w 138"/>
                <a:gd name="T69" fmla="*/ 2147483647 h 106"/>
                <a:gd name="T70" fmla="*/ 2147483647 w 138"/>
                <a:gd name="T71" fmla="*/ 2147483647 h 106"/>
                <a:gd name="T72" fmla="*/ 2147483647 w 138"/>
                <a:gd name="T73" fmla="*/ 2147483647 h 106"/>
                <a:gd name="T74" fmla="*/ 2147483647 w 138"/>
                <a:gd name="T75" fmla="*/ 2147483647 h 106"/>
                <a:gd name="T76" fmla="*/ 2147483647 w 138"/>
                <a:gd name="T77" fmla="*/ 2147483647 h 106"/>
                <a:gd name="T78" fmla="*/ 2147483647 w 138"/>
                <a:gd name="T79" fmla="*/ 2147483647 h 106"/>
                <a:gd name="T80" fmla="*/ 2147483647 w 138"/>
                <a:gd name="T81" fmla="*/ 2147483647 h 106"/>
                <a:gd name="T82" fmla="*/ 2147483647 w 138"/>
                <a:gd name="T83" fmla="*/ 2147483647 h 106"/>
                <a:gd name="T84" fmla="*/ 2147483647 w 138"/>
                <a:gd name="T85" fmla="*/ 2147483647 h 106"/>
                <a:gd name="T86" fmla="*/ 2147483647 w 138"/>
                <a:gd name="T87" fmla="*/ 2147483647 h 106"/>
                <a:gd name="T88" fmla="*/ 2147483647 w 138"/>
                <a:gd name="T89" fmla="*/ 2147483647 h 106"/>
                <a:gd name="T90" fmla="*/ 2147483647 w 138"/>
                <a:gd name="T91" fmla="*/ 2147483647 h 1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8"/>
                <a:gd name="T139" fmla="*/ 0 h 106"/>
                <a:gd name="T140" fmla="*/ 138 w 138"/>
                <a:gd name="T141" fmla="*/ 106 h 1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8" h="106">
                  <a:moveTo>
                    <a:pt x="84" y="6"/>
                  </a:moveTo>
                  <a:lnTo>
                    <a:pt x="84" y="6"/>
                  </a:lnTo>
                  <a:lnTo>
                    <a:pt x="54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8" y="34"/>
                  </a:lnTo>
                  <a:lnTo>
                    <a:pt x="6" y="50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16" y="102"/>
                  </a:lnTo>
                  <a:lnTo>
                    <a:pt x="32" y="100"/>
                  </a:lnTo>
                  <a:lnTo>
                    <a:pt x="46" y="104"/>
                  </a:lnTo>
                  <a:lnTo>
                    <a:pt x="60" y="106"/>
                  </a:lnTo>
                  <a:lnTo>
                    <a:pt x="68" y="106"/>
                  </a:lnTo>
                  <a:lnTo>
                    <a:pt x="78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2" y="100"/>
                  </a:lnTo>
                  <a:lnTo>
                    <a:pt x="84" y="98"/>
                  </a:lnTo>
                  <a:lnTo>
                    <a:pt x="104" y="80"/>
                  </a:lnTo>
                  <a:lnTo>
                    <a:pt x="124" y="62"/>
                  </a:lnTo>
                  <a:lnTo>
                    <a:pt x="134" y="50"/>
                  </a:lnTo>
                  <a:lnTo>
                    <a:pt x="138" y="44"/>
                  </a:lnTo>
                  <a:lnTo>
                    <a:pt x="138" y="40"/>
                  </a:lnTo>
                  <a:lnTo>
                    <a:pt x="138" y="34"/>
                  </a:lnTo>
                  <a:lnTo>
                    <a:pt x="136" y="28"/>
                  </a:lnTo>
                  <a:lnTo>
                    <a:pt x="132" y="24"/>
                  </a:lnTo>
                  <a:lnTo>
                    <a:pt x="126" y="20"/>
                  </a:lnTo>
                  <a:lnTo>
                    <a:pt x="112" y="14"/>
                  </a:lnTo>
                  <a:lnTo>
                    <a:pt x="100" y="12"/>
                  </a:lnTo>
                  <a:lnTo>
                    <a:pt x="84" y="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5" name="Freeform 50"/>
            <p:cNvSpPr>
              <a:spLocks noChangeArrowheads="1"/>
            </p:cNvSpPr>
            <p:nvPr/>
          </p:nvSpPr>
          <p:spPr bwMode="auto">
            <a:xfrm>
              <a:off x="6956897" y="3455854"/>
              <a:ext cx="238188" cy="164224"/>
            </a:xfrm>
            <a:custGeom>
              <a:avLst/>
              <a:gdLst>
                <a:gd name="T0" fmla="*/ 2147483647 w 106"/>
                <a:gd name="T1" fmla="*/ 0 h 46"/>
                <a:gd name="T2" fmla="*/ 2147483647 w 106"/>
                <a:gd name="T3" fmla="*/ 2147483647 h 46"/>
                <a:gd name="T4" fmla="*/ 2147483647 w 106"/>
                <a:gd name="T5" fmla="*/ 2147483647 h 46"/>
                <a:gd name="T6" fmla="*/ 0 w 106"/>
                <a:gd name="T7" fmla="*/ 2147483647 h 46"/>
                <a:gd name="T8" fmla="*/ 2147483647 w 106"/>
                <a:gd name="T9" fmla="*/ 2147483647 h 46"/>
                <a:gd name="T10" fmla="*/ 2147483647 w 106"/>
                <a:gd name="T11" fmla="*/ 2147483647 h 46"/>
                <a:gd name="T12" fmla="*/ 2147483647 w 106"/>
                <a:gd name="T13" fmla="*/ 2147483647 h 46"/>
                <a:gd name="T14" fmla="*/ 2147483647 w 106"/>
                <a:gd name="T15" fmla="*/ 2147483647 h 46"/>
                <a:gd name="T16" fmla="*/ 2147483647 w 106"/>
                <a:gd name="T17" fmla="*/ 0 h 46"/>
                <a:gd name="T18" fmla="*/ 2147483647 w 106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46"/>
                <a:gd name="T32" fmla="*/ 106 w 106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46">
                  <a:moveTo>
                    <a:pt x="82" y="0"/>
                  </a:moveTo>
                  <a:lnTo>
                    <a:pt x="60" y="18"/>
                  </a:lnTo>
                  <a:lnTo>
                    <a:pt x="30" y="30"/>
                  </a:lnTo>
                  <a:lnTo>
                    <a:pt x="0" y="40"/>
                  </a:lnTo>
                  <a:lnTo>
                    <a:pt x="30" y="46"/>
                  </a:lnTo>
                  <a:lnTo>
                    <a:pt x="60" y="34"/>
                  </a:lnTo>
                  <a:lnTo>
                    <a:pt x="82" y="18"/>
                  </a:lnTo>
                  <a:lnTo>
                    <a:pt x="106" y="12"/>
                  </a:lnTo>
                  <a:lnTo>
                    <a:pt x="92" y="0"/>
                  </a:lnTo>
                  <a:lnTo>
                    <a:pt x="82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" name="Freeform 51"/>
            <p:cNvSpPr>
              <a:spLocks noChangeArrowheads="1"/>
            </p:cNvSpPr>
            <p:nvPr/>
          </p:nvSpPr>
          <p:spPr bwMode="auto">
            <a:xfrm>
              <a:off x="7213061" y="3313049"/>
              <a:ext cx="121341" cy="185644"/>
            </a:xfrm>
            <a:custGeom>
              <a:avLst/>
              <a:gdLst>
                <a:gd name="T0" fmla="*/ 2147483647 w 54"/>
                <a:gd name="T1" fmla="*/ 2147483647 h 52"/>
                <a:gd name="T2" fmla="*/ 2147483647 w 54"/>
                <a:gd name="T3" fmla="*/ 0 h 52"/>
                <a:gd name="T4" fmla="*/ 2147483647 w 54"/>
                <a:gd name="T5" fmla="*/ 2147483647 h 52"/>
                <a:gd name="T6" fmla="*/ 0 w 54"/>
                <a:gd name="T7" fmla="*/ 2147483647 h 52"/>
                <a:gd name="T8" fmla="*/ 2147483647 w 54"/>
                <a:gd name="T9" fmla="*/ 2147483647 h 52"/>
                <a:gd name="T10" fmla="*/ 2147483647 w 54"/>
                <a:gd name="T11" fmla="*/ 2147483647 h 52"/>
                <a:gd name="T12" fmla="*/ 2147483647 w 54"/>
                <a:gd name="T13" fmla="*/ 2147483647 h 52"/>
                <a:gd name="T14" fmla="*/ 2147483647 w 54"/>
                <a:gd name="T15" fmla="*/ 2147483647 h 52"/>
                <a:gd name="T16" fmla="*/ 2147483647 w 54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52"/>
                <a:gd name="T29" fmla="*/ 54 w 54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52">
                  <a:moveTo>
                    <a:pt x="14" y="12"/>
                  </a:moveTo>
                  <a:lnTo>
                    <a:pt x="6" y="0"/>
                  </a:lnTo>
                  <a:lnTo>
                    <a:pt x="6" y="34"/>
                  </a:lnTo>
                  <a:lnTo>
                    <a:pt x="0" y="52"/>
                  </a:lnTo>
                  <a:lnTo>
                    <a:pt x="6" y="46"/>
                  </a:lnTo>
                  <a:lnTo>
                    <a:pt x="30" y="28"/>
                  </a:lnTo>
                  <a:lnTo>
                    <a:pt x="44" y="24"/>
                  </a:lnTo>
                  <a:lnTo>
                    <a:pt x="54" y="12"/>
                  </a:lnTo>
                  <a:lnTo>
                    <a:pt x="14" y="1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7" name="Freeform 52"/>
            <p:cNvSpPr>
              <a:spLocks noChangeArrowheads="1"/>
            </p:cNvSpPr>
            <p:nvPr/>
          </p:nvSpPr>
          <p:spPr bwMode="auto">
            <a:xfrm>
              <a:off x="5810897" y="2249161"/>
              <a:ext cx="238188" cy="264187"/>
            </a:xfrm>
            <a:custGeom>
              <a:avLst/>
              <a:gdLst>
                <a:gd name="T0" fmla="*/ 2147483647 w 106"/>
                <a:gd name="T1" fmla="*/ 2147483647 h 74"/>
                <a:gd name="T2" fmla="*/ 2147483647 w 106"/>
                <a:gd name="T3" fmla="*/ 2147483647 h 74"/>
                <a:gd name="T4" fmla="*/ 2147483647 w 106"/>
                <a:gd name="T5" fmla="*/ 2147483647 h 74"/>
                <a:gd name="T6" fmla="*/ 2147483647 w 106"/>
                <a:gd name="T7" fmla="*/ 2147483647 h 74"/>
                <a:gd name="T8" fmla="*/ 2147483647 w 106"/>
                <a:gd name="T9" fmla="*/ 2147483647 h 74"/>
                <a:gd name="T10" fmla="*/ 2147483647 w 106"/>
                <a:gd name="T11" fmla="*/ 0 h 74"/>
                <a:gd name="T12" fmla="*/ 2147483647 w 106"/>
                <a:gd name="T13" fmla="*/ 2147483647 h 74"/>
                <a:gd name="T14" fmla="*/ 2147483647 w 106"/>
                <a:gd name="T15" fmla="*/ 2147483647 h 74"/>
                <a:gd name="T16" fmla="*/ 2147483647 w 106"/>
                <a:gd name="T17" fmla="*/ 2147483647 h 74"/>
                <a:gd name="T18" fmla="*/ 0 w 106"/>
                <a:gd name="T19" fmla="*/ 2147483647 h 74"/>
                <a:gd name="T20" fmla="*/ 2147483647 w 106"/>
                <a:gd name="T21" fmla="*/ 2147483647 h 74"/>
                <a:gd name="T22" fmla="*/ 2147483647 w 106"/>
                <a:gd name="T23" fmla="*/ 2147483647 h 74"/>
                <a:gd name="T24" fmla="*/ 2147483647 w 106"/>
                <a:gd name="T25" fmla="*/ 2147483647 h 74"/>
                <a:gd name="T26" fmla="*/ 2147483647 w 106"/>
                <a:gd name="T27" fmla="*/ 2147483647 h 74"/>
                <a:gd name="T28" fmla="*/ 2147483647 w 106"/>
                <a:gd name="T29" fmla="*/ 2147483647 h 74"/>
                <a:gd name="T30" fmla="*/ 2147483647 w 106"/>
                <a:gd name="T31" fmla="*/ 2147483647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74"/>
                <a:gd name="T50" fmla="*/ 106 w 106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74">
                  <a:moveTo>
                    <a:pt x="98" y="52"/>
                  </a:moveTo>
                  <a:lnTo>
                    <a:pt x="106" y="40"/>
                  </a:lnTo>
                  <a:lnTo>
                    <a:pt x="106" y="18"/>
                  </a:lnTo>
                  <a:lnTo>
                    <a:pt x="98" y="6"/>
                  </a:lnTo>
                  <a:lnTo>
                    <a:pt x="82" y="12"/>
                  </a:lnTo>
                  <a:lnTo>
                    <a:pt x="82" y="0"/>
                  </a:lnTo>
                  <a:lnTo>
                    <a:pt x="60" y="18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0" y="46"/>
                  </a:lnTo>
                  <a:lnTo>
                    <a:pt x="14" y="52"/>
                  </a:lnTo>
                  <a:lnTo>
                    <a:pt x="36" y="58"/>
                  </a:lnTo>
                  <a:lnTo>
                    <a:pt x="30" y="74"/>
                  </a:lnTo>
                  <a:lnTo>
                    <a:pt x="74" y="74"/>
                  </a:lnTo>
                  <a:lnTo>
                    <a:pt x="82" y="70"/>
                  </a:lnTo>
                  <a:lnTo>
                    <a:pt x="98" y="5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8" name="Freeform 53"/>
            <p:cNvSpPr>
              <a:spLocks noChangeArrowheads="1"/>
            </p:cNvSpPr>
            <p:nvPr/>
          </p:nvSpPr>
          <p:spPr bwMode="auto">
            <a:xfrm>
              <a:off x="5945720" y="2513348"/>
              <a:ext cx="31459" cy="64262"/>
            </a:xfrm>
            <a:custGeom>
              <a:avLst/>
              <a:gdLst>
                <a:gd name="T0" fmla="*/ 2147483647 w 14"/>
                <a:gd name="T1" fmla="*/ 2147483647 h 18"/>
                <a:gd name="T2" fmla="*/ 2147483647 w 14"/>
                <a:gd name="T3" fmla="*/ 2147483647 h 18"/>
                <a:gd name="T4" fmla="*/ 2147483647 w 14"/>
                <a:gd name="T5" fmla="*/ 0 h 18"/>
                <a:gd name="T6" fmla="*/ 0 w 14"/>
                <a:gd name="T7" fmla="*/ 2147483647 h 18"/>
                <a:gd name="T8" fmla="*/ 2147483647 w 14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8"/>
                <a:gd name="T17" fmla="*/ 14 w 1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8">
                  <a:moveTo>
                    <a:pt x="8" y="18"/>
                  </a:moveTo>
                  <a:lnTo>
                    <a:pt x="8" y="12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8" y="18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9" name="Freeform 54"/>
            <p:cNvSpPr>
              <a:spLocks noChangeArrowheads="1"/>
            </p:cNvSpPr>
            <p:nvPr/>
          </p:nvSpPr>
          <p:spPr bwMode="auto">
            <a:xfrm>
              <a:off x="2413343" y="899664"/>
              <a:ext cx="13482" cy="21421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0" name="Freeform 55"/>
            <p:cNvSpPr>
              <a:spLocks noChangeArrowheads="1"/>
            </p:cNvSpPr>
            <p:nvPr/>
          </p:nvSpPr>
          <p:spPr bwMode="auto">
            <a:xfrm>
              <a:off x="2067294" y="1242393"/>
              <a:ext cx="152800" cy="85683"/>
            </a:xfrm>
            <a:custGeom>
              <a:avLst/>
              <a:gdLst>
                <a:gd name="T0" fmla="*/ 2147483647 w 68"/>
                <a:gd name="T1" fmla="*/ 2147483647 h 24"/>
                <a:gd name="T2" fmla="*/ 2147483647 w 68"/>
                <a:gd name="T3" fmla="*/ 2147483647 h 24"/>
                <a:gd name="T4" fmla="*/ 2147483647 w 68"/>
                <a:gd name="T5" fmla="*/ 0 h 24"/>
                <a:gd name="T6" fmla="*/ 2147483647 w 68"/>
                <a:gd name="T7" fmla="*/ 0 h 24"/>
                <a:gd name="T8" fmla="*/ 2147483647 w 68"/>
                <a:gd name="T9" fmla="*/ 2147483647 h 24"/>
                <a:gd name="T10" fmla="*/ 0 w 68"/>
                <a:gd name="T11" fmla="*/ 2147483647 h 24"/>
                <a:gd name="T12" fmla="*/ 0 w 68"/>
                <a:gd name="T13" fmla="*/ 2147483647 h 24"/>
                <a:gd name="T14" fmla="*/ 2147483647 w 68"/>
                <a:gd name="T15" fmla="*/ 2147483647 h 24"/>
                <a:gd name="T16" fmla="*/ 2147483647 w 68"/>
                <a:gd name="T17" fmla="*/ 2147483647 h 24"/>
                <a:gd name="T18" fmla="*/ 2147483647 w 68"/>
                <a:gd name="T19" fmla="*/ 2147483647 h 24"/>
                <a:gd name="T20" fmla="*/ 2147483647 w 68"/>
                <a:gd name="T21" fmla="*/ 2147483647 h 24"/>
                <a:gd name="T22" fmla="*/ 2147483647 w 68"/>
                <a:gd name="T23" fmla="*/ 2147483647 h 24"/>
                <a:gd name="T24" fmla="*/ 2147483647 w 68"/>
                <a:gd name="T25" fmla="*/ 2147483647 h 24"/>
                <a:gd name="T26" fmla="*/ 2147483647 w 68"/>
                <a:gd name="T27" fmla="*/ 2147483647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24"/>
                <a:gd name="T44" fmla="*/ 68 w 68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24">
                  <a:moveTo>
                    <a:pt x="38" y="8"/>
                  </a:moveTo>
                  <a:lnTo>
                    <a:pt x="38" y="6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2" y="18"/>
                  </a:lnTo>
                  <a:lnTo>
                    <a:pt x="38" y="24"/>
                  </a:lnTo>
                  <a:lnTo>
                    <a:pt x="54" y="24"/>
                  </a:lnTo>
                  <a:lnTo>
                    <a:pt x="68" y="18"/>
                  </a:lnTo>
                  <a:lnTo>
                    <a:pt x="44" y="12"/>
                  </a:lnTo>
                  <a:lnTo>
                    <a:pt x="54" y="2"/>
                  </a:lnTo>
                  <a:lnTo>
                    <a:pt x="38" y="8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1" name="Freeform 56"/>
            <p:cNvSpPr>
              <a:spLocks noChangeArrowheads="1"/>
            </p:cNvSpPr>
            <p:nvPr/>
          </p:nvSpPr>
          <p:spPr bwMode="auto">
            <a:xfrm>
              <a:off x="1932471" y="0"/>
              <a:ext cx="1141507" cy="913945"/>
            </a:xfrm>
            <a:custGeom>
              <a:avLst/>
              <a:gdLst>
                <a:gd name="T0" fmla="*/ 2147483647 w 508"/>
                <a:gd name="T1" fmla="*/ 2147483647 h 256"/>
                <a:gd name="T2" fmla="*/ 2147483647 w 508"/>
                <a:gd name="T3" fmla="*/ 2147483647 h 256"/>
                <a:gd name="T4" fmla="*/ 2147483647 w 508"/>
                <a:gd name="T5" fmla="*/ 2147483647 h 256"/>
                <a:gd name="T6" fmla="*/ 2147483647 w 508"/>
                <a:gd name="T7" fmla="*/ 2147483647 h 256"/>
                <a:gd name="T8" fmla="*/ 2147483647 w 508"/>
                <a:gd name="T9" fmla="*/ 2147483647 h 256"/>
                <a:gd name="T10" fmla="*/ 2147483647 w 508"/>
                <a:gd name="T11" fmla="*/ 2147483647 h 256"/>
                <a:gd name="T12" fmla="*/ 2147483647 w 508"/>
                <a:gd name="T13" fmla="*/ 2147483647 h 256"/>
                <a:gd name="T14" fmla="*/ 2147483647 w 508"/>
                <a:gd name="T15" fmla="*/ 2147483647 h 256"/>
                <a:gd name="T16" fmla="*/ 2147483647 w 508"/>
                <a:gd name="T17" fmla="*/ 2147483647 h 256"/>
                <a:gd name="T18" fmla="*/ 2147483647 w 508"/>
                <a:gd name="T19" fmla="*/ 2147483647 h 256"/>
                <a:gd name="T20" fmla="*/ 2147483647 w 508"/>
                <a:gd name="T21" fmla="*/ 2147483647 h 256"/>
                <a:gd name="T22" fmla="*/ 2147483647 w 508"/>
                <a:gd name="T23" fmla="*/ 2147483647 h 256"/>
                <a:gd name="T24" fmla="*/ 2147483647 w 508"/>
                <a:gd name="T25" fmla="*/ 2147483647 h 256"/>
                <a:gd name="T26" fmla="*/ 2147483647 w 508"/>
                <a:gd name="T27" fmla="*/ 2147483647 h 256"/>
                <a:gd name="T28" fmla="*/ 2147483647 w 508"/>
                <a:gd name="T29" fmla="*/ 0 h 256"/>
                <a:gd name="T30" fmla="*/ 2147483647 w 508"/>
                <a:gd name="T31" fmla="*/ 2147483647 h 256"/>
                <a:gd name="T32" fmla="*/ 2147483647 w 508"/>
                <a:gd name="T33" fmla="*/ 0 h 256"/>
                <a:gd name="T34" fmla="*/ 2147483647 w 508"/>
                <a:gd name="T35" fmla="*/ 2147483647 h 256"/>
                <a:gd name="T36" fmla="*/ 2147483647 w 508"/>
                <a:gd name="T37" fmla="*/ 2147483647 h 256"/>
                <a:gd name="T38" fmla="*/ 2147483647 w 508"/>
                <a:gd name="T39" fmla="*/ 2147483647 h 256"/>
                <a:gd name="T40" fmla="*/ 2147483647 w 508"/>
                <a:gd name="T41" fmla="*/ 2147483647 h 256"/>
                <a:gd name="T42" fmla="*/ 2147483647 w 508"/>
                <a:gd name="T43" fmla="*/ 2147483647 h 256"/>
                <a:gd name="T44" fmla="*/ 2147483647 w 508"/>
                <a:gd name="T45" fmla="*/ 2147483647 h 256"/>
                <a:gd name="T46" fmla="*/ 0 w 508"/>
                <a:gd name="T47" fmla="*/ 2147483647 h 256"/>
                <a:gd name="T48" fmla="*/ 2147483647 w 508"/>
                <a:gd name="T49" fmla="*/ 2147483647 h 256"/>
                <a:gd name="T50" fmla="*/ 2147483647 w 508"/>
                <a:gd name="T51" fmla="*/ 2147483647 h 256"/>
                <a:gd name="T52" fmla="*/ 2147483647 w 508"/>
                <a:gd name="T53" fmla="*/ 2147483647 h 256"/>
                <a:gd name="T54" fmla="*/ 2147483647 w 508"/>
                <a:gd name="T55" fmla="*/ 2147483647 h 256"/>
                <a:gd name="T56" fmla="*/ 2147483647 w 508"/>
                <a:gd name="T57" fmla="*/ 2147483647 h 256"/>
                <a:gd name="T58" fmla="*/ 2147483647 w 508"/>
                <a:gd name="T59" fmla="*/ 2147483647 h 256"/>
                <a:gd name="T60" fmla="*/ 2147483647 w 508"/>
                <a:gd name="T61" fmla="*/ 2147483647 h 256"/>
                <a:gd name="T62" fmla="*/ 2147483647 w 508"/>
                <a:gd name="T63" fmla="*/ 2147483647 h 256"/>
                <a:gd name="T64" fmla="*/ 2147483647 w 508"/>
                <a:gd name="T65" fmla="*/ 2147483647 h 256"/>
                <a:gd name="T66" fmla="*/ 2147483647 w 508"/>
                <a:gd name="T67" fmla="*/ 2147483647 h 256"/>
                <a:gd name="T68" fmla="*/ 2147483647 w 508"/>
                <a:gd name="T69" fmla="*/ 2147483647 h 256"/>
                <a:gd name="T70" fmla="*/ 2147483647 w 508"/>
                <a:gd name="T71" fmla="*/ 2147483647 h 256"/>
                <a:gd name="T72" fmla="*/ 2147483647 w 508"/>
                <a:gd name="T73" fmla="*/ 2147483647 h 256"/>
                <a:gd name="T74" fmla="*/ 2147483647 w 508"/>
                <a:gd name="T75" fmla="*/ 2147483647 h 256"/>
                <a:gd name="T76" fmla="*/ 2147483647 w 508"/>
                <a:gd name="T77" fmla="*/ 2147483647 h 256"/>
                <a:gd name="T78" fmla="*/ 2147483647 w 508"/>
                <a:gd name="T79" fmla="*/ 2147483647 h 256"/>
                <a:gd name="T80" fmla="*/ 2147483647 w 508"/>
                <a:gd name="T81" fmla="*/ 2147483647 h 2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8"/>
                <a:gd name="T124" fmla="*/ 0 h 256"/>
                <a:gd name="T125" fmla="*/ 508 w 508"/>
                <a:gd name="T126" fmla="*/ 256 h 2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8" h="256">
                  <a:moveTo>
                    <a:pt x="388" y="150"/>
                  </a:moveTo>
                  <a:lnTo>
                    <a:pt x="410" y="154"/>
                  </a:lnTo>
                  <a:lnTo>
                    <a:pt x="424" y="154"/>
                  </a:lnTo>
                  <a:lnTo>
                    <a:pt x="418" y="150"/>
                  </a:lnTo>
                  <a:lnTo>
                    <a:pt x="402" y="138"/>
                  </a:lnTo>
                  <a:lnTo>
                    <a:pt x="388" y="132"/>
                  </a:lnTo>
                  <a:lnTo>
                    <a:pt x="410" y="132"/>
                  </a:lnTo>
                  <a:lnTo>
                    <a:pt x="410" y="120"/>
                  </a:lnTo>
                  <a:lnTo>
                    <a:pt x="424" y="120"/>
                  </a:lnTo>
                  <a:lnTo>
                    <a:pt x="448" y="108"/>
                  </a:lnTo>
                  <a:lnTo>
                    <a:pt x="424" y="98"/>
                  </a:lnTo>
                  <a:lnTo>
                    <a:pt x="448" y="104"/>
                  </a:lnTo>
                  <a:lnTo>
                    <a:pt x="432" y="92"/>
                  </a:lnTo>
                  <a:lnTo>
                    <a:pt x="432" y="86"/>
                  </a:lnTo>
                  <a:lnTo>
                    <a:pt x="462" y="80"/>
                  </a:lnTo>
                  <a:lnTo>
                    <a:pt x="448" y="80"/>
                  </a:lnTo>
                  <a:lnTo>
                    <a:pt x="432" y="74"/>
                  </a:lnTo>
                  <a:lnTo>
                    <a:pt x="440" y="58"/>
                  </a:lnTo>
                  <a:lnTo>
                    <a:pt x="462" y="40"/>
                  </a:lnTo>
                  <a:lnTo>
                    <a:pt x="486" y="34"/>
                  </a:lnTo>
                  <a:lnTo>
                    <a:pt x="508" y="22"/>
                  </a:lnTo>
                  <a:lnTo>
                    <a:pt x="448" y="22"/>
                  </a:lnTo>
                  <a:lnTo>
                    <a:pt x="424" y="34"/>
                  </a:lnTo>
                  <a:lnTo>
                    <a:pt x="402" y="34"/>
                  </a:lnTo>
                  <a:lnTo>
                    <a:pt x="424" y="22"/>
                  </a:lnTo>
                  <a:lnTo>
                    <a:pt x="394" y="28"/>
                  </a:lnTo>
                  <a:lnTo>
                    <a:pt x="424" y="12"/>
                  </a:lnTo>
                  <a:lnTo>
                    <a:pt x="410" y="12"/>
                  </a:lnTo>
                  <a:lnTo>
                    <a:pt x="388" y="6"/>
                  </a:lnTo>
                  <a:lnTo>
                    <a:pt x="364" y="0"/>
                  </a:lnTo>
                  <a:lnTo>
                    <a:pt x="296" y="0"/>
                  </a:lnTo>
                  <a:lnTo>
                    <a:pt x="272" y="6"/>
                  </a:lnTo>
                  <a:lnTo>
                    <a:pt x="258" y="6"/>
                  </a:lnTo>
                  <a:lnTo>
                    <a:pt x="242" y="0"/>
                  </a:lnTo>
                  <a:lnTo>
                    <a:pt x="212" y="12"/>
                  </a:lnTo>
                  <a:lnTo>
                    <a:pt x="226" y="22"/>
                  </a:lnTo>
                  <a:lnTo>
                    <a:pt x="212" y="22"/>
                  </a:lnTo>
                  <a:lnTo>
                    <a:pt x="196" y="16"/>
                  </a:lnTo>
                  <a:lnTo>
                    <a:pt x="174" y="22"/>
                  </a:lnTo>
                  <a:lnTo>
                    <a:pt x="150" y="16"/>
                  </a:lnTo>
                  <a:lnTo>
                    <a:pt x="120" y="22"/>
                  </a:lnTo>
                  <a:lnTo>
                    <a:pt x="104" y="28"/>
                  </a:lnTo>
                  <a:lnTo>
                    <a:pt x="74" y="28"/>
                  </a:lnTo>
                  <a:lnTo>
                    <a:pt x="60" y="40"/>
                  </a:lnTo>
                  <a:lnTo>
                    <a:pt x="60" y="52"/>
                  </a:lnTo>
                  <a:lnTo>
                    <a:pt x="44" y="52"/>
                  </a:lnTo>
                  <a:lnTo>
                    <a:pt x="22" y="5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22" y="74"/>
                  </a:lnTo>
                  <a:lnTo>
                    <a:pt x="0" y="86"/>
                  </a:lnTo>
                  <a:lnTo>
                    <a:pt x="14" y="92"/>
                  </a:lnTo>
                  <a:lnTo>
                    <a:pt x="38" y="86"/>
                  </a:lnTo>
                  <a:lnTo>
                    <a:pt x="74" y="82"/>
                  </a:lnTo>
                  <a:lnTo>
                    <a:pt x="104" y="92"/>
                  </a:lnTo>
                  <a:lnTo>
                    <a:pt x="128" y="108"/>
                  </a:lnTo>
                  <a:lnTo>
                    <a:pt x="128" y="144"/>
                  </a:lnTo>
                  <a:lnTo>
                    <a:pt x="136" y="138"/>
                  </a:lnTo>
                  <a:lnTo>
                    <a:pt x="158" y="150"/>
                  </a:lnTo>
                  <a:lnTo>
                    <a:pt x="158" y="160"/>
                  </a:lnTo>
                  <a:lnTo>
                    <a:pt x="150" y="166"/>
                  </a:lnTo>
                  <a:lnTo>
                    <a:pt x="144" y="178"/>
                  </a:lnTo>
                  <a:lnTo>
                    <a:pt x="128" y="194"/>
                  </a:lnTo>
                  <a:lnTo>
                    <a:pt x="150" y="212"/>
                  </a:lnTo>
                  <a:lnTo>
                    <a:pt x="150" y="224"/>
                  </a:lnTo>
                  <a:lnTo>
                    <a:pt x="166" y="246"/>
                  </a:lnTo>
                  <a:lnTo>
                    <a:pt x="188" y="252"/>
                  </a:lnTo>
                  <a:lnTo>
                    <a:pt x="204" y="252"/>
                  </a:lnTo>
                  <a:lnTo>
                    <a:pt x="212" y="256"/>
                  </a:lnTo>
                  <a:lnTo>
                    <a:pt x="220" y="246"/>
                  </a:lnTo>
                  <a:lnTo>
                    <a:pt x="234" y="246"/>
                  </a:lnTo>
                  <a:lnTo>
                    <a:pt x="242" y="230"/>
                  </a:lnTo>
                  <a:lnTo>
                    <a:pt x="242" y="218"/>
                  </a:lnTo>
                  <a:lnTo>
                    <a:pt x="258" y="218"/>
                  </a:lnTo>
                  <a:lnTo>
                    <a:pt x="242" y="206"/>
                  </a:lnTo>
                  <a:lnTo>
                    <a:pt x="258" y="206"/>
                  </a:lnTo>
                  <a:lnTo>
                    <a:pt x="272" y="200"/>
                  </a:lnTo>
                  <a:lnTo>
                    <a:pt x="296" y="194"/>
                  </a:lnTo>
                  <a:lnTo>
                    <a:pt x="326" y="172"/>
                  </a:lnTo>
                  <a:lnTo>
                    <a:pt x="356" y="172"/>
                  </a:lnTo>
                  <a:lnTo>
                    <a:pt x="378" y="166"/>
                  </a:lnTo>
                  <a:lnTo>
                    <a:pt x="410" y="160"/>
                  </a:lnTo>
                  <a:lnTo>
                    <a:pt x="388" y="15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2" name="Freeform 57"/>
            <p:cNvSpPr>
              <a:spLocks noChangeArrowheads="1"/>
            </p:cNvSpPr>
            <p:nvPr/>
          </p:nvSpPr>
          <p:spPr bwMode="auto">
            <a:xfrm>
              <a:off x="2408848" y="913944"/>
              <a:ext cx="4494" cy="7140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0 w 2"/>
                <a:gd name="T5" fmla="*/ 2147483647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3" name="Freeform 58"/>
            <p:cNvSpPr>
              <a:spLocks noChangeArrowheads="1"/>
            </p:cNvSpPr>
            <p:nvPr/>
          </p:nvSpPr>
          <p:spPr bwMode="auto">
            <a:xfrm>
              <a:off x="6183908" y="963926"/>
              <a:ext cx="408965" cy="649757"/>
            </a:xfrm>
            <a:custGeom>
              <a:avLst/>
              <a:gdLst>
                <a:gd name="T0" fmla="*/ 2147483647 w 182"/>
                <a:gd name="T1" fmla="*/ 2147483647 h 182"/>
                <a:gd name="T2" fmla="*/ 2147483647 w 182"/>
                <a:gd name="T3" fmla="*/ 2147483647 h 182"/>
                <a:gd name="T4" fmla="*/ 2147483647 w 182"/>
                <a:gd name="T5" fmla="*/ 2147483647 h 182"/>
                <a:gd name="T6" fmla="*/ 2147483647 w 182"/>
                <a:gd name="T7" fmla="*/ 2147483647 h 182"/>
                <a:gd name="T8" fmla="*/ 2147483647 w 182"/>
                <a:gd name="T9" fmla="*/ 2147483647 h 182"/>
                <a:gd name="T10" fmla="*/ 0 w 182"/>
                <a:gd name="T11" fmla="*/ 2147483647 h 182"/>
                <a:gd name="T12" fmla="*/ 2147483647 w 182"/>
                <a:gd name="T13" fmla="*/ 2147483647 h 182"/>
                <a:gd name="T14" fmla="*/ 2147483647 w 182"/>
                <a:gd name="T15" fmla="*/ 2147483647 h 182"/>
                <a:gd name="T16" fmla="*/ 2147483647 w 182"/>
                <a:gd name="T17" fmla="*/ 2147483647 h 182"/>
                <a:gd name="T18" fmla="*/ 2147483647 w 182"/>
                <a:gd name="T19" fmla="*/ 2147483647 h 182"/>
                <a:gd name="T20" fmla="*/ 2147483647 w 182"/>
                <a:gd name="T21" fmla="*/ 2147483647 h 182"/>
                <a:gd name="T22" fmla="*/ 2147483647 w 182"/>
                <a:gd name="T23" fmla="*/ 2147483647 h 182"/>
                <a:gd name="T24" fmla="*/ 2147483647 w 182"/>
                <a:gd name="T25" fmla="*/ 2147483647 h 182"/>
                <a:gd name="T26" fmla="*/ 2147483647 w 182"/>
                <a:gd name="T27" fmla="*/ 2147483647 h 182"/>
                <a:gd name="T28" fmla="*/ 2147483647 w 182"/>
                <a:gd name="T29" fmla="*/ 2147483647 h 182"/>
                <a:gd name="T30" fmla="*/ 2147483647 w 182"/>
                <a:gd name="T31" fmla="*/ 2147483647 h 182"/>
                <a:gd name="T32" fmla="*/ 2147483647 w 182"/>
                <a:gd name="T33" fmla="*/ 2147483647 h 182"/>
                <a:gd name="T34" fmla="*/ 2147483647 w 182"/>
                <a:gd name="T35" fmla="*/ 2147483647 h 182"/>
                <a:gd name="T36" fmla="*/ 2147483647 w 182"/>
                <a:gd name="T37" fmla="*/ 2147483647 h 182"/>
                <a:gd name="T38" fmla="*/ 2147483647 w 182"/>
                <a:gd name="T39" fmla="*/ 2147483647 h 182"/>
                <a:gd name="T40" fmla="*/ 2147483647 w 182"/>
                <a:gd name="T41" fmla="*/ 2147483647 h 182"/>
                <a:gd name="T42" fmla="*/ 2147483647 w 182"/>
                <a:gd name="T43" fmla="*/ 2147483647 h 182"/>
                <a:gd name="T44" fmla="*/ 2147483647 w 182"/>
                <a:gd name="T45" fmla="*/ 2147483647 h 182"/>
                <a:gd name="T46" fmla="*/ 2147483647 w 182"/>
                <a:gd name="T47" fmla="*/ 2147483647 h 182"/>
                <a:gd name="T48" fmla="*/ 2147483647 w 182"/>
                <a:gd name="T49" fmla="*/ 2147483647 h 182"/>
                <a:gd name="T50" fmla="*/ 2147483647 w 182"/>
                <a:gd name="T51" fmla="*/ 2147483647 h 182"/>
                <a:gd name="T52" fmla="*/ 2147483647 w 182"/>
                <a:gd name="T53" fmla="*/ 2147483647 h 182"/>
                <a:gd name="T54" fmla="*/ 2147483647 w 182"/>
                <a:gd name="T55" fmla="*/ 2147483647 h 182"/>
                <a:gd name="T56" fmla="*/ 2147483647 w 182"/>
                <a:gd name="T57" fmla="*/ 2147483647 h 182"/>
                <a:gd name="T58" fmla="*/ 2147483647 w 182"/>
                <a:gd name="T59" fmla="*/ 2147483647 h 182"/>
                <a:gd name="T60" fmla="*/ 2147483647 w 182"/>
                <a:gd name="T61" fmla="*/ 2147483647 h 182"/>
                <a:gd name="T62" fmla="*/ 2147483647 w 182"/>
                <a:gd name="T63" fmla="*/ 2147483647 h 182"/>
                <a:gd name="T64" fmla="*/ 2147483647 w 182"/>
                <a:gd name="T65" fmla="*/ 2147483647 h 182"/>
                <a:gd name="T66" fmla="*/ 2147483647 w 182"/>
                <a:gd name="T67" fmla="*/ 0 h 182"/>
                <a:gd name="T68" fmla="*/ 2147483647 w 182"/>
                <a:gd name="T69" fmla="*/ 2147483647 h 182"/>
                <a:gd name="T70" fmla="*/ 2147483647 w 182"/>
                <a:gd name="T71" fmla="*/ 2147483647 h 182"/>
                <a:gd name="T72" fmla="*/ 2147483647 w 182"/>
                <a:gd name="T73" fmla="*/ 2147483647 h 182"/>
                <a:gd name="T74" fmla="*/ 2147483647 w 182"/>
                <a:gd name="T75" fmla="*/ 2147483647 h 182"/>
                <a:gd name="T76" fmla="*/ 2147483647 w 182"/>
                <a:gd name="T77" fmla="*/ 2147483647 h 182"/>
                <a:gd name="T78" fmla="*/ 2147483647 w 182"/>
                <a:gd name="T79" fmla="*/ 2147483647 h 182"/>
                <a:gd name="T80" fmla="*/ 2147483647 w 182"/>
                <a:gd name="T81" fmla="*/ 2147483647 h 182"/>
                <a:gd name="T82" fmla="*/ 2147483647 w 182"/>
                <a:gd name="T83" fmla="*/ 2147483647 h 182"/>
                <a:gd name="T84" fmla="*/ 2147483647 w 182"/>
                <a:gd name="T85" fmla="*/ 2147483647 h 182"/>
                <a:gd name="T86" fmla="*/ 2147483647 w 182"/>
                <a:gd name="T87" fmla="*/ 2147483647 h 182"/>
                <a:gd name="T88" fmla="*/ 2147483647 w 182"/>
                <a:gd name="T89" fmla="*/ 2147483647 h 182"/>
                <a:gd name="T90" fmla="*/ 2147483647 w 182"/>
                <a:gd name="T91" fmla="*/ 2147483647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182"/>
                <a:gd name="T140" fmla="*/ 182 w 182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182">
                  <a:moveTo>
                    <a:pt x="114" y="142"/>
                  </a:moveTo>
                  <a:lnTo>
                    <a:pt x="92" y="142"/>
                  </a:lnTo>
                  <a:lnTo>
                    <a:pt x="76" y="154"/>
                  </a:lnTo>
                  <a:lnTo>
                    <a:pt x="46" y="160"/>
                  </a:lnTo>
                  <a:lnTo>
                    <a:pt x="22" y="166"/>
                  </a:lnTo>
                  <a:lnTo>
                    <a:pt x="0" y="182"/>
                  </a:lnTo>
                  <a:lnTo>
                    <a:pt x="22" y="182"/>
                  </a:lnTo>
                  <a:lnTo>
                    <a:pt x="22" y="170"/>
                  </a:lnTo>
                  <a:lnTo>
                    <a:pt x="46" y="166"/>
                  </a:lnTo>
                  <a:lnTo>
                    <a:pt x="92" y="166"/>
                  </a:lnTo>
                  <a:lnTo>
                    <a:pt x="114" y="160"/>
                  </a:lnTo>
                  <a:lnTo>
                    <a:pt x="136" y="154"/>
                  </a:lnTo>
                  <a:lnTo>
                    <a:pt x="152" y="154"/>
                  </a:lnTo>
                  <a:lnTo>
                    <a:pt x="158" y="142"/>
                  </a:lnTo>
                  <a:lnTo>
                    <a:pt x="136" y="132"/>
                  </a:lnTo>
                  <a:lnTo>
                    <a:pt x="158" y="126"/>
                  </a:lnTo>
                  <a:lnTo>
                    <a:pt x="144" y="120"/>
                  </a:lnTo>
                  <a:lnTo>
                    <a:pt x="130" y="114"/>
                  </a:lnTo>
                  <a:lnTo>
                    <a:pt x="124" y="114"/>
                  </a:lnTo>
                  <a:lnTo>
                    <a:pt x="136" y="108"/>
                  </a:lnTo>
                  <a:lnTo>
                    <a:pt x="136" y="96"/>
                  </a:lnTo>
                  <a:lnTo>
                    <a:pt x="152" y="102"/>
                  </a:lnTo>
                  <a:lnTo>
                    <a:pt x="168" y="96"/>
                  </a:lnTo>
                  <a:lnTo>
                    <a:pt x="182" y="90"/>
                  </a:lnTo>
                  <a:lnTo>
                    <a:pt x="158" y="90"/>
                  </a:lnTo>
                  <a:lnTo>
                    <a:pt x="136" y="86"/>
                  </a:lnTo>
                  <a:lnTo>
                    <a:pt x="130" y="74"/>
                  </a:lnTo>
                  <a:lnTo>
                    <a:pt x="136" y="68"/>
                  </a:lnTo>
                  <a:lnTo>
                    <a:pt x="122" y="62"/>
                  </a:lnTo>
                  <a:lnTo>
                    <a:pt x="130" y="46"/>
                  </a:lnTo>
                  <a:lnTo>
                    <a:pt x="144" y="46"/>
                  </a:lnTo>
                  <a:lnTo>
                    <a:pt x="122" y="28"/>
                  </a:lnTo>
                  <a:lnTo>
                    <a:pt x="98" y="16"/>
                  </a:lnTo>
                  <a:lnTo>
                    <a:pt x="92" y="0"/>
                  </a:lnTo>
                  <a:lnTo>
                    <a:pt x="84" y="6"/>
                  </a:lnTo>
                  <a:lnTo>
                    <a:pt x="84" y="16"/>
                  </a:lnTo>
                  <a:lnTo>
                    <a:pt x="98" y="34"/>
                  </a:lnTo>
                  <a:lnTo>
                    <a:pt x="114" y="52"/>
                  </a:lnTo>
                  <a:lnTo>
                    <a:pt x="106" y="68"/>
                  </a:lnTo>
                  <a:lnTo>
                    <a:pt x="114" y="80"/>
                  </a:lnTo>
                  <a:lnTo>
                    <a:pt x="122" y="90"/>
                  </a:lnTo>
                  <a:lnTo>
                    <a:pt x="106" y="102"/>
                  </a:lnTo>
                  <a:lnTo>
                    <a:pt x="114" y="120"/>
                  </a:lnTo>
                  <a:lnTo>
                    <a:pt x="122" y="116"/>
                  </a:lnTo>
                  <a:lnTo>
                    <a:pt x="122" y="132"/>
                  </a:lnTo>
                  <a:lnTo>
                    <a:pt x="114" y="14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4" name="Freeform 59"/>
            <p:cNvSpPr>
              <a:spLocks noChangeArrowheads="1"/>
            </p:cNvSpPr>
            <p:nvPr/>
          </p:nvSpPr>
          <p:spPr bwMode="auto">
            <a:xfrm>
              <a:off x="0" y="535513"/>
              <a:ext cx="2611084" cy="3555817"/>
            </a:xfrm>
            <a:custGeom>
              <a:avLst/>
              <a:gdLst>
                <a:gd name="T0" fmla="*/ 2147483647 w 1162"/>
                <a:gd name="T1" fmla="*/ 2147483647 h 996"/>
                <a:gd name="T2" fmla="*/ 2147483647 w 1162"/>
                <a:gd name="T3" fmla="*/ 2147483647 h 996"/>
                <a:gd name="T4" fmla="*/ 2147483647 w 1162"/>
                <a:gd name="T5" fmla="*/ 2147483647 h 996"/>
                <a:gd name="T6" fmla="*/ 2147483647 w 1162"/>
                <a:gd name="T7" fmla="*/ 2147483647 h 996"/>
                <a:gd name="T8" fmla="*/ 2147483647 w 1162"/>
                <a:gd name="T9" fmla="*/ 2147483647 h 996"/>
                <a:gd name="T10" fmla="*/ 2147483647 w 1162"/>
                <a:gd name="T11" fmla="*/ 2147483647 h 996"/>
                <a:gd name="T12" fmla="*/ 2147483647 w 1162"/>
                <a:gd name="T13" fmla="*/ 2147483647 h 996"/>
                <a:gd name="T14" fmla="*/ 2147483647 w 1162"/>
                <a:gd name="T15" fmla="*/ 2147483647 h 996"/>
                <a:gd name="T16" fmla="*/ 2147483647 w 1162"/>
                <a:gd name="T17" fmla="*/ 2147483647 h 996"/>
                <a:gd name="T18" fmla="*/ 2147483647 w 1162"/>
                <a:gd name="T19" fmla="*/ 2147483647 h 996"/>
                <a:gd name="T20" fmla="*/ 2147483647 w 1162"/>
                <a:gd name="T21" fmla="*/ 2147483647 h 996"/>
                <a:gd name="T22" fmla="*/ 2147483647 w 1162"/>
                <a:gd name="T23" fmla="*/ 2147483647 h 996"/>
                <a:gd name="T24" fmla="*/ 2147483647 w 1162"/>
                <a:gd name="T25" fmla="*/ 2147483647 h 996"/>
                <a:gd name="T26" fmla="*/ 2147483647 w 1162"/>
                <a:gd name="T27" fmla="*/ 2147483647 h 996"/>
                <a:gd name="T28" fmla="*/ 2147483647 w 1162"/>
                <a:gd name="T29" fmla="*/ 2147483647 h 996"/>
                <a:gd name="T30" fmla="*/ 2147483647 w 1162"/>
                <a:gd name="T31" fmla="*/ 2147483647 h 996"/>
                <a:gd name="T32" fmla="*/ 2147483647 w 1162"/>
                <a:gd name="T33" fmla="*/ 2147483647 h 996"/>
                <a:gd name="T34" fmla="*/ 2147483647 w 1162"/>
                <a:gd name="T35" fmla="*/ 2147483647 h 996"/>
                <a:gd name="T36" fmla="*/ 2147483647 w 1162"/>
                <a:gd name="T37" fmla="*/ 2147483647 h 996"/>
                <a:gd name="T38" fmla="*/ 2147483647 w 1162"/>
                <a:gd name="T39" fmla="*/ 2147483647 h 996"/>
                <a:gd name="T40" fmla="*/ 2147483647 w 1162"/>
                <a:gd name="T41" fmla="*/ 2147483647 h 996"/>
                <a:gd name="T42" fmla="*/ 2147483647 w 1162"/>
                <a:gd name="T43" fmla="*/ 2147483647 h 996"/>
                <a:gd name="T44" fmla="*/ 2147483647 w 1162"/>
                <a:gd name="T45" fmla="*/ 2147483647 h 996"/>
                <a:gd name="T46" fmla="*/ 2147483647 w 1162"/>
                <a:gd name="T47" fmla="*/ 2147483647 h 996"/>
                <a:gd name="T48" fmla="*/ 2147483647 w 1162"/>
                <a:gd name="T49" fmla="*/ 2147483647 h 996"/>
                <a:gd name="T50" fmla="*/ 2147483647 w 1162"/>
                <a:gd name="T51" fmla="*/ 2147483647 h 996"/>
                <a:gd name="T52" fmla="*/ 2147483647 w 1162"/>
                <a:gd name="T53" fmla="*/ 2147483647 h 996"/>
                <a:gd name="T54" fmla="*/ 2147483647 w 1162"/>
                <a:gd name="T55" fmla="*/ 2147483647 h 996"/>
                <a:gd name="T56" fmla="*/ 2147483647 w 1162"/>
                <a:gd name="T57" fmla="*/ 2147483647 h 996"/>
                <a:gd name="T58" fmla="*/ 2147483647 w 1162"/>
                <a:gd name="T59" fmla="*/ 2147483647 h 996"/>
                <a:gd name="T60" fmla="*/ 2147483647 w 1162"/>
                <a:gd name="T61" fmla="*/ 2147483647 h 996"/>
                <a:gd name="T62" fmla="*/ 2147483647 w 1162"/>
                <a:gd name="T63" fmla="*/ 2147483647 h 996"/>
                <a:gd name="T64" fmla="*/ 2147483647 w 1162"/>
                <a:gd name="T65" fmla="*/ 2147483647 h 996"/>
                <a:gd name="T66" fmla="*/ 2147483647 w 1162"/>
                <a:gd name="T67" fmla="*/ 0 h 996"/>
                <a:gd name="T68" fmla="*/ 2147483647 w 1162"/>
                <a:gd name="T69" fmla="*/ 2147483647 h 996"/>
                <a:gd name="T70" fmla="*/ 2147483647 w 1162"/>
                <a:gd name="T71" fmla="*/ 2147483647 h 996"/>
                <a:gd name="T72" fmla="*/ 2147483647 w 1162"/>
                <a:gd name="T73" fmla="*/ 2147483647 h 996"/>
                <a:gd name="T74" fmla="*/ 2147483647 w 1162"/>
                <a:gd name="T75" fmla="*/ 2147483647 h 996"/>
                <a:gd name="T76" fmla="*/ 2147483647 w 1162"/>
                <a:gd name="T77" fmla="*/ 2147483647 h 996"/>
                <a:gd name="T78" fmla="*/ 2147483647 w 1162"/>
                <a:gd name="T79" fmla="*/ 2147483647 h 996"/>
                <a:gd name="T80" fmla="*/ 2147483647 w 1162"/>
                <a:gd name="T81" fmla="*/ 2147483647 h 996"/>
                <a:gd name="T82" fmla="*/ 2147483647 w 1162"/>
                <a:gd name="T83" fmla="*/ 2147483647 h 996"/>
                <a:gd name="T84" fmla="*/ 2147483647 w 1162"/>
                <a:gd name="T85" fmla="*/ 2147483647 h 996"/>
                <a:gd name="T86" fmla="*/ 2147483647 w 1162"/>
                <a:gd name="T87" fmla="*/ 2147483647 h 996"/>
                <a:gd name="T88" fmla="*/ 2147483647 w 1162"/>
                <a:gd name="T89" fmla="*/ 2147483647 h 996"/>
                <a:gd name="T90" fmla="*/ 2147483647 w 1162"/>
                <a:gd name="T91" fmla="*/ 2147483647 h 996"/>
                <a:gd name="T92" fmla="*/ 2147483647 w 1162"/>
                <a:gd name="T93" fmla="*/ 2147483647 h 996"/>
                <a:gd name="T94" fmla="*/ 2147483647 w 1162"/>
                <a:gd name="T95" fmla="*/ 2147483647 h 996"/>
                <a:gd name="T96" fmla="*/ 2147483647 w 1162"/>
                <a:gd name="T97" fmla="*/ 2147483647 h 996"/>
                <a:gd name="T98" fmla="*/ 2147483647 w 1162"/>
                <a:gd name="T99" fmla="*/ 2147483647 h 996"/>
                <a:gd name="T100" fmla="*/ 2147483647 w 1162"/>
                <a:gd name="T101" fmla="*/ 2147483647 h 996"/>
                <a:gd name="T102" fmla="*/ 2147483647 w 1162"/>
                <a:gd name="T103" fmla="*/ 2147483647 h 996"/>
                <a:gd name="T104" fmla="*/ 2147483647 w 1162"/>
                <a:gd name="T105" fmla="*/ 2147483647 h 996"/>
                <a:gd name="T106" fmla="*/ 2147483647 w 1162"/>
                <a:gd name="T107" fmla="*/ 2147483647 h 996"/>
                <a:gd name="T108" fmla="*/ 2147483647 w 1162"/>
                <a:gd name="T109" fmla="*/ 2147483647 h 996"/>
                <a:gd name="T110" fmla="*/ 2147483647 w 1162"/>
                <a:gd name="T111" fmla="*/ 2147483647 h 996"/>
                <a:gd name="T112" fmla="*/ 2147483647 w 1162"/>
                <a:gd name="T113" fmla="*/ 2147483647 h 996"/>
                <a:gd name="T114" fmla="*/ 2147483647 w 1162"/>
                <a:gd name="T115" fmla="*/ 2147483647 h 996"/>
                <a:gd name="T116" fmla="*/ 2147483647 w 1162"/>
                <a:gd name="T117" fmla="*/ 2147483647 h 996"/>
                <a:gd name="T118" fmla="*/ 2147483647 w 1162"/>
                <a:gd name="T119" fmla="*/ 2147483647 h 996"/>
                <a:gd name="T120" fmla="*/ 2147483647 w 1162"/>
                <a:gd name="T121" fmla="*/ 2147483647 h 9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62"/>
                <a:gd name="T184" fmla="*/ 0 h 996"/>
                <a:gd name="T185" fmla="*/ 1162 w 1162"/>
                <a:gd name="T186" fmla="*/ 996 h 9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62" h="996">
                  <a:moveTo>
                    <a:pt x="1126" y="596"/>
                  </a:moveTo>
                  <a:lnTo>
                    <a:pt x="1110" y="584"/>
                  </a:lnTo>
                  <a:lnTo>
                    <a:pt x="1064" y="584"/>
                  </a:lnTo>
                  <a:lnTo>
                    <a:pt x="1048" y="578"/>
                  </a:lnTo>
                  <a:lnTo>
                    <a:pt x="1026" y="584"/>
                  </a:lnTo>
                  <a:lnTo>
                    <a:pt x="1004" y="584"/>
                  </a:lnTo>
                  <a:lnTo>
                    <a:pt x="1018" y="572"/>
                  </a:lnTo>
                  <a:lnTo>
                    <a:pt x="1010" y="572"/>
                  </a:lnTo>
                  <a:lnTo>
                    <a:pt x="996" y="578"/>
                  </a:lnTo>
                  <a:lnTo>
                    <a:pt x="980" y="584"/>
                  </a:lnTo>
                  <a:lnTo>
                    <a:pt x="988" y="572"/>
                  </a:lnTo>
                  <a:lnTo>
                    <a:pt x="1004" y="572"/>
                  </a:lnTo>
                  <a:lnTo>
                    <a:pt x="1004" y="538"/>
                  </a:lnTo>
                  <a:lnTo>
                    <a:pt x="988" y="532"/>
                  </a:lnTo>
                  <a:lnTo>
                    <a:pt x="964" y="526"/>
                  </a:lnTo>
                  <a:lnTo>
                    <a:pt x="950" y="532"/>
                  </a:lnTo>
                  <a:lnTo>
                    <a:pt x="920" y="526"/>
                  </a:lnTo>
                  <a:lnTo>
                    <a:pt x="920" y="514"/>
                  </a:lnTo>
                  <a:lnTo>
                    <a:pt x="904" y="508"/>
                  </a:lnTo>
                  <a:lnTo>
                    <a:pt x="882" y="498"/>
                  </a:lnTo>
                  <a:lnTo>
                    <a:pt x="860" y="504"/>
                  </a:lnTo>
                  <a:lnTo>
                    <a:pt x="844" y="498"/>
                  </a:lnTo>
                  <a:lnTo>
                    <a:pt x="822" y="492"/>
                  </a:lnTo>
                  <a:lnTo>
                    <a:pt x="798" y="492"/>
                  </a:lnTo>
                  <a:lnTo>
                    <a:pt x="790" y="486"/>
                  </a:lnTo>
                  <a:lnTo>
                    <a:pt x="776" y="492"/>
                  </a:lnTo>
                  <a:lnTo>
                    <a:pt x="752" y="504"/>
                  </a:lnTo>
                  <a:lnTo>
                    <a:pt x="730" y="514"/>
                  </a:lnTo>
                  <a:lnTo>
                    <a:pt x="714" y="508"/>
                  </a:lnTo>
                  <a:lnTo>
                    <a:pt x="730" y="504"/>
                  </a:lnTo>
                  <a:lnTo>
                    <a:pt x="708" y="504"/>
                  </a:lnTo>
                  <a:lnTo>
                    <a:pt x="684" y="508"/>
                  </a:lnTo>
                  <a:lnTo>
                    <a:pt x="668" y="498"/>
                  </a:lnTo>
                  <a:lnTo>
                    <a:pt x="668" y="468"/>
                  </a:lnTo>
                  <a:lnTo>
                    <a:pt x="654" y="462"/>
                  </a:lnTo>
                  <a:lnTo>
                    <a:pt x="638" y="458"/>
                  </a:lnTo>
                  <a:lnTo>
                    <a:pt x="608" y="468"/>
                  </a:lnTo>
                  <a:lnTo>
                    <a:pt x="616" y="452"/>
                  </a:lnTo>
                  <a:lnTo>
                    <a:pt x="616" y="434"/>
                  </a:lnTo>
                  <a:lnTo>
                    <a:pt x="624" y="418"/>
                  </a:lnTo>
                  <a:lnTo>
                    <a:pt x="600" y="424"/>
                  </a:lnTo>
                  <a:lnTo>
                    <a:pt x="586" y="434"/>
                  </a:lnTo>
                  <a:lnTo>
                    <a:pt x="570" y="446"/>
                  </a:lnTo>
                  <a:lnTo>
                    <a:pt x="546" y="440"/>
                  </a:lnTo>
                  <a:lnTo>
                    <a:pt x="524" y="430"/>
                  </a:lnTo>
                  <a:lnTo>
                    <a:pt x="516" y="412"/>
                  </a:lnTo>
                  <a:lnTo>
                    <a:pt x="524" y="394"/>
                  </a:lnTo>
                  <a:lnTo>
                    <a:pt x="516" y="382"/>
                  </a:lnTo>
                  <a:lnTo>
                    <a:pt x="540" y="372"/>
                  </a:lnTo>
                  <a:lnTo>
                    <a:pt x="554" y="366"/>
                  </a:lnTo>
                  <a:lnTo>
                    <a:pt x="578" y="360"/>
                  </a:lnTo>
                  <a:lnTo>
                    <a:pt x="592" y="366"/>
                  </a:lnTo>
                  <a:lnTo>
                    <a:pt x="616" y="360"/>
                  </a:lnTo>
                  <a:lnTo>
                    <a:pt x="654" y="366"/>
                  </a:lnTo>
                  <a:lnTo>
                    <a:pt x="668" y="366"/>
                  </a:lnTo>
                  <a:lnTo>
                    <a:pt x="668" y="378"/>
                  </a:lnTo>
                  <a:lnTo>
                    <a:pt x="684" y="388"/>
                  </a:lnTo>
                  <a:lnTo>
                    <a:pt x="700" y="400"/>
                  </a:lnTo>
                  <a:lnTo>
                    <a:pt x="700" y="382"/>
                  </a:lnTo>
                  <a:lnTo>
                    <a:pt x="692" y="372"/>
                  </a:lnTo>
                  <a:lnTo>
                    <a:pt x="684" y="360"/>
                  </a:lnTo>
                  <a:lnTo>
                    <a:pt x="700" y="354"/>
                  </a:lnTo>
                  <a:lnTo>
                    <a:pt x="714" y="338"/>
                  </a:lnTo>
                  <a:lnTo>
                    <a:pt x="738" y="326"/>
                  </a:lnTo>
                  <a:lnTo>
                    <a:pt x="744" y="314"/>
                  </a:lnTo>
                  <a:lnTo>
                    <a:pt x="730" y="302"/>
                  </a:lnTo>
                  <a:lnTo>
                    <a:pt x="744" y="290"/>
                  </a:lnTo>
                  <a:lnTo>
                    <a:pt x="752" y="302"/>
                  </a:lnTo>
                  <a:lnTo>
                    <a:pt x="776" y="280"/>
                  </a:lnTo>
                  <a:lnTo>
                    <a:pt x="790" y="274"/>
                  </a:lnTo>
                  <a:lnTo>
                    <a:pt x="806" y="268"/>
                  </a:lnTo>
                  <a:lnTo>
                    <a:pt x="806" y="256"/>
                  </a:lnTo>
                  <a:lnTo>
                    <a:pt x="836" y="246"/>
                  </a:lnTo>
                  <a:lnTo>
                    <a:pt x="860" y="240"/>
                  </a:lnTo>
                  <a:lnTo>
                    <a:pt x="852" y="252"/>
                  </a:lnTo>
                  <a:lnTo>
                    <a:pt x="874" y="252"/>
                  </a:lnTo>
                  <a:lnTo>
                    <a:pt x="898" y="240"/>
                  </a:lnTo>
                  <a:lnTo>
                    <a:pt x="874" y="234"/>
                  </a:lnTo>
                  <a:lnTo>
                    <a:pt x="866" y="216"/>
                  </a:lnTo>
                  <a:lnTo>
                    <a:pt x="866" y="206"/>
                  </a:lnTo>
                  <a:lnTo>
                    <a:pt x="844" y="210"/>
                  </a:lnTo>
                  <a:lnTo>
                    <a:pt x="782" y="228"/>
                  </a:lnTo>
                  <a:lnTo>
                    <a:pt x="828" y="210"/>
                  </a:lnTo>
                  <a:lnTo>
                    <a:pt x="852" y="200"/>
                  </a:lnTo>
                  <a:lnTo>
                    <a:pt x="874" y="200"/>
                  </a:lnTo>
                  <a:lnTo>
                    <a:pt x="904" y="206"/>
                  </a:lnTo>
                  <a:lnTo>
                    <a:pt x="912" y="210"/>
                  </a:lnTo>
                  <a:lnTo>
                    <a:pt x="928" y="206"/>
                  </a:lnTo>
                  <a:lnTo>
                    <a:pt x="942" y="194"/>
                  </a:lnTo>
                  <a:lnTo>
                    <a:pt x="964" y="194"/>
                  </a:lnTo>
                  <a:lnTo>
                    <a:pt x="964" y="182"/>
                  </a:lnTo>
                  <a:lnTo>
                    <a:pt x="950" y="176"/>
                  </a:lnTo>
                  <a:lnTo>
                    <a:pt x="928" y="188"/>
                  </a:lnTo>
                  <a:lnTo>
                    <a:pt x="934" y="176"/>
                  </a:lnTo>
                  <a:lnTo>
                    <a:pt x="928" y="166"/>
                  </a:lnTo>
                  <a:lnTo>
                    <a:pt x="920" y="148"/>
                  </a:lnTo>
                  <a:lnTo>
                    <a:pt x="912" y="130"/>
                  </a:lnTo>
                  <a:lnTo>
                    <a:pt x="890" y="120"/>
                  </a:lnTo>
                  <a:lnTo>
                    <a:pt x="874" y="130"/>
                  </a:lnTo>
                  <a:lnTo>
                    <a:pt x="866" y="148"/>
                  </a:lnTo>
                  <a:lnTo>
                    <a:pt x="852" y="142"/>
                  </a:lnTo>
                  <a:lnTo>
                    <a:pt x="852" y="126"/>
                  </a:lnTo>
                  <a:lnTo>
                    <a:pt x="836" y="108"/>
                  </a:lnTo>
                  <a:lnTo>
                    <a:pt x="806" y="102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68" y="102"/>
                  </a:lnTo>
                  <a:lnTo>
                    <a:pt x="768" y="120"/>
                  </a:lnTo>
                  <a:lnTo>
                    <a:pt x="776" y="148"/>
                  </a:lnTo>
                  <a:lnTo>
                    <a:pt x="752" y="160"/>
                  </a:lnTo>
                  <a:lnTo>
                    <a:pt x="738" y="160"/>
                  </a:lnTo>
                  <a:lnTo>
                    <a:pt x="744" y="182"/>
                  </a:lnTo>
                  <a:lnTo>
                    <a:pt x="730" y="200"/>
                  </a:lnTo>
                  <a:lnTo>
                    <a:pt x="714" y="188"/>
                  </a:lnTo>
                  <a:lnTo>
                    <a:pt x="714" y="176"/>
                  </a:lnTo>
                  <a:lnTo>
                    <a:pt x="708" y="160"/>
                  </a:lnTo>
                  <a:lnTo>
                    <a:pt x="692" y="160"/>
                  </a:lnTo>
                  <a:lnTo>
                    <a:pt x="668" y="154"/>
                  </a:lnTo>
                  <a:lnTo>
                    <a:pt x="660" y="148"/>
                  </a:lnTo>
                  <a:lnTo>
                    <a:pt x="646" y="142"/>
                  </a:lnTo>
                  <a:lnTo>
                    <a:pt x="624" y="142"/>
                  </a:lnTo>
                  <a:lnTo>
                    <a:pt x="608" y="130"/>
                  </a:lnTo>
                  <a:lnTo>
                    <a:pt x="608" y="114"/>
                  </a:lnTo>
                  <a:lnTo>
                    <a:pt x="632" y="102"/>
                  </a:lnTo>
                  <a:lnTo>
                    <a:pt x="654" y="90"/>
                  </a:lnTo>
                  <a:lnTo>
                    <a:pt x="638" y="90"/>
                  </a:lnTo>
                  <a:lnTo>
                    <a:pt x="660" y="80"/>
                  </a:lnTo>
                  <a:lnTo>
                    <a:pt x="684" y="86"/>
                  </a:lnTo>
                  <a:lnTo>
                    <a:pt x="676" y="74"/>
                  </a:lnTo>
                  <a:lnTo>
                    <a:pt x="660" y="62"/>
                  </a:lnTo>
                  <a:lnTo>
                    <a:pt x="692" y="62"/>
                  </a:lnTo>
                  <a:lnTo>
                    <a:pt x="700" y="50"/>
                  </a:lnTo>
                  <a:lnTo>
                    <a:pt x="692" y="44"/>
                  </a:lnTo>
                  <a:lnTo>
                    <a:pt x="684" y="50"/>
                  </a:lnTo>
                  <a:lnTo>
                    <a:pt x="684" y="16"/>
                  </a:lnTo>
                  <a:lnTo>
                    <a:pt x="646" y="0"/>
                  </a:lnTo>
                  <a:lnTo>
                    <a:pt x="660" y="28"/>
                  </a:lnTo>
                  <a:lnTo>
                    <a:pt x="616" y="34"/>
                  </a:lnTo>
                  <a:lnTo>
                    <a:pt x="562" y="34"/>
                  </a:lnTo>
                  <a:lnTo>
                    <a:pt x="510" y="44"/>
                  </a:lnTo>
                  <a:lnTo>
                    <a:pt x="464" y="28"/>
                  </a:lnTo>
                  <a:lnTo>
                    <a:pt x="418" y="28"/>
                  </a:lnTo>
                  <a:lnTo>
                    <a:pt x="364" y="22"/>
                  </a:lnTo>
                  <a:lnTo>
                    <a:pt x="320" y="22"/>
                  </a:lnTo>
                  <a:lnTo>
                    <a:pt x="274" y="38"/>
                  </a:lnTo>
                  <a:lnTo>
                    <a:pt x="228" y="28"/>
                  </a:lnTo>
                  <a:lnTo>
                    <a:pt x="182" y="28"/>
                  </a:lnTo>
                  <a:lnTo>
                    <a:pt x="136" y="16"/>
                  </a:lnTo>
                  <a:lnTo>
                    <a:pt x="92" y="16"/>
                  </a:lnTo>
                  <a:lnTo>
                    <a:pt x="52" y="28"/>
                  </a:lnTo>
                  <a:lnTo>
                    <a:pt x="8" y="38"/>
                  </a:lnTo>
                  <a:lnTo>
                    <a:pt x="52" y="56"/>
                  </a:lnTo>
                  <a:lnTo>
                    <a:pt x="0" y="62"/>
                  </a:lnTo>
                  <a:lnTo>
                    <a:pt x="30" y="86"/>
                  </a:lnTo>
                  <a:lnTo>
                    <a:pt x="8" y="120"/>
                  </a:lnTo>
                  <a:lnTo>
                    <a:pt x="22" y="154"/>
                  </a:lnTo>
                  <a:lnTo>
                    <a:pt x="68" y="130"/>
                  </a:lnTo>
                  <a:lnTo>
                    <a:pt x="114" y="126"/>
                  </a:lnTo>
                  <a:lnTo>
                    <a:pt x="160" y="120"/>
                  </a:lnTo>
                  <a:lnTo>
                    <a:pt x="206" y="136"/>
                  </a:lnTo>
                  <a:lnTo>
                    <a:pt x="242" y="160"/>
                  </a:lnTo>
                  <a:lnTo>
                    <a:pt x="274" y="188"/>
                  </a:lnTo>
                  <a:lnTo>
                    <a:pt x="296" y="222"/>
                  </a:lnTo>
                  <a:lnTo>
                    <a:pt x="296" y="262"/>
                  </a:lnTo>
                  <a:lnTo>
                    <a:pt x="282" y="298"/>
                  </a:lnTo>
                  <a:lnTo>
                    <a:pt x="304" y="326"/>
                  </a:lnTo>
                  <a:lnTo>
                    <a:pt x="342" y="360"/>
                  </a:lnTo>
                  <a:lnTo>
                    <a:pt x="372" y="388"/>
                  </a:lnTo>
                  <a:lnTo>
                    <a:pt x="394" y="424"/>
                  </a:lnTo>
                  <a:lnTo>
                    <a:pt x="380" y="388"/>
                  </a:lnTo>
                  <a:lnTo>
                    <a:pt x="364" y="354"/>
                  </a:lnTo>
                  <a:lnTo>
                    <a:pt x="394" y="382"/>
                  </a:lnTo>
                  <a:lnTo>
                    <a:pt x="426" y="412"/>
                  </a:lnTo>
                  <a:lnTo>
                    <a:pt x="448" y="440"/>
                  </a:lnTo>
                  <a:lnTo>
                    <a:pt x="486" y="458"/>
                  </a:lnTo>
                  <a:lnTo>
                    <a:pt x="540" y="468"/>
                  </a:lnTo>
                  <a:lnTo>
                    <a:pt x="592" y="474"/>
                  </a:lnTo>
                  <a:lnTo>
                    <a:pt x="632" y="492"/>
                  </a:lnTo>
                  <a:lnTo>
                    <a:pt x="660" y="520"/>
                  </a:lnTo>
                  <a:lnTo>
                    <a:pt x="714" y="520"/>
                  </a:lnTo>
                  <a:lnTo>
                    <a:pt x="714" y="554"/>
                  </a:lnTo>
                  <a:lnTo>
                    <a:pt x="692" y="584"/>
                  </a:lnTo>
                  <a:lnTo>
                    <a:pt x="692" y="618"/>
                  </a:lnTo>
                  <a:lnTo>
                    <a:pt x="714" y="646"/>
                  </a:lnTo>
                  <a:lnTo>
                    <a:pt x="752" y="682"/>
                  </a:lnTo>
                  <a:lnTo>
                    <a:pt x="790" y="704"/>
                  </a:lnTo>
                  <a:lnTo>
                    <a:pt x="814" y="744"/>
                  </a:lnTo>
                  <a:lnTo>
                    <a:pt x="798" y="784"/>
                  </a:lnTo>
                  <a:lnTo>
                    <a:pt x="806" y="824"/>
                  </a:lnTo>
                  <a:lnTo>
                    <a:pt x="806" y="864"/>
                  </a:lnTo>
                  <a:lnTo>
                    <a:pt x="814" y="904"/>
                  </a:lnTo>
                  <a:lnTo>
                    <a:pt x="814" y="944"/>
                  </a:lnTo>
                  <a:lnTo>
                    <a:pt x="844" y="974"/>
                  </a:lnTo>
                  <a:lnTo>
                    <a:pt x="874" y="996"/>
                  </a:lnTo>
                  <a:lnTo>
                    <a:pt x="920" y="996"/>
                  </a:lnTo>
                  <a:lnTo>
                    <a:pt x="920" y="990"/>
                  </a:lnTo>
                  <a:lnTo>
                    <a:pt x="898" y="984"/>
                  </a:lnTo>
                  <a:lnTo>
                    <a:pt x="898" y="974"/>
                  </a:lnTo>
                  <a:lnTo>
                    <a:pt x="882" y="978"/>
                  </a:lnTo>
                  <a:lnTo>
                    <a:pt x="860" y="978"/>
                  </a:lnTo>
                  <a:lnTo>
                    <a:pt x="874" y="968"/>
                  </a:lnTo>
                  <a:lnTo>
                    <a:pt x="890" y="968"/>
                  </a:lnTo>
                  <a:lnTo>
                    <a:pt x="874" y="950"/>
                  </a:lnTo>
                  <a:lnTo>
                    <a:pt x="890" y="938"/>
                  </a:lnTo>
                  <a:lnTo>
                    <a:pt x="898" y="928"/>
                  </a:lnTo>
                  <a:lnTo>
                    <a:pt x="898" y="922"/>
                  </a:lnTo>
                  <a:lnTo>
                    <a:pt x="882" y="916"/>
                  </a:lnTo>
                  <a:lnTo>
                    <a:pt x="866" y="922"/>
                  </a:lnTo>
                  <a:lnTo>
                    <a:pt x="882" y="904"/>
                  </a:lnTo>
                  <a:lnTo>
                    <a:pt x="898" y="894"/>
                  </a:lnTo>
                  <a:lnTo>
                    <a:pt x="904" y="882"/>
                  </a:lnTo>
                  <a:lnTo>
                    <a:pt x="890" y="888"/>
                  </a:lnTo>
                  <a:lnTo>
                    <a:pt x="882" y="876"/>
                  </a:lnTo>
                  <a:lnTo>
                    <a:pt x="898" y="870"/>
                  </a:lnTo>
                  <a:lnTo>
                    <a:pt x="904" y="876"/>
                  </a:lnTo>
                  <a:lnTo>
                    <a:pt x="904" y="870"/>
                  </a:lnTo>
                  <a:lnTo>
                    <a:pt x="912" y="858"/>
                  </a:lnTo>
                  <a:lnTo>
                    <a:pt x="934" y="852"/>
                  </a:lnTo>
                  <a:lnTo>
                    <a:pt x="958" y="848"/>
                  </a:lnTo>
                  <a:lnTo>
                    <a:pt x="958" y="824"/>
                  </a:lnTo>
                  <a:lnTo>
                    <a:pt x="934" y="812"/>
                  </a:lnTo>
                  <a:lnTo>
                    <a:pt x="928" y="802"/>
                  </a:lnTo>
                  <a:lnTo>
                    <a:pt x="942" y="806"/>
                  </a:lnTo>
                  <a:lnTo>
                    <a:pt x="964" y="818"/>
                  </a:lnTo>
                  <a:lnTo>
                    <a:pt x="980" y="824"/>
                  </a:lnTo>
                  <a:lnTo>
                    <a:pt x="988" y="812"/>
                  </a:lnTo>
                  <a:lnTo>
                    <a:pt x="1004" y="796"/>
                  </a:lnTo>
                  <a:lnTo>
                    <a:pt x="1010" y="778"/>
                  </a:lnTo>
                  <a:lnTo>
                    <a:pt x="1026" y="778"/>
                  </a:lnTo>
                  <a:lnTo>
                    <a:pt x="1026" y="768"/>
                  </a:lnTo>
                  <a:lnTo>
                    <a:pt x="1034" y="750"/>
                  </a:lnTo>
                  <a:lnTo>
                    <a:pt x="1056" y="744"/>
                  </a:lnTo>
                  <a:lnTo>
                    <a:pt x="1080" y="732"/>
                  </a:lnTo>
                  <a:lnTo>
                    <a:pt x="1094" y="732"/>
                  </a:lnTo>
                  <a:lnTo>
                    <a:pt x="1102" y="720"/>
                  </a:lnTo>
                  <a:lnTo>
                    <a:pt x="1110" y="710"/>
                  </a:lnTo>
                  <a:lnTo>
                    <a:pt x="1110" y="670"/>
                  </a:lnTo>
                  <a:lnTo>
                    <a:pt x="1126" y="652"/>
                  </a:lnTo>
                  <a:lnTo>
                    <a:pt x="1148" y="640"/>
                  </a:lnTo>
                  <a:lnTo>
                    <a:pt x="1156" y="630"/>
                  </a:lnTo>
                  <a:lnTo>
                    <a:pt x="1156" y="612"/>
                  </a:lnTo>
                  <a:lnTo>
                    <a:pt x="1162" y="596"/>
                  </a:lnTo>
                  <a:lnTo>
                    <a:pt x="1140" y="606"/>
                  </a:lnTo>
                  <a:lnTo>
                    <a:pt x="1126" y="59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5" name="Freeform 60"/>
            <p:cNvSpPr>
              <a:spLocks noChangeArrowheads="1"/>
            </p:cNvSpPr>
            <p:nvPr/>
          </p:nvSpPr>
          <p:spPr bwMode="auto">
            <a:xfrm>
              <a:off x="3159366" y="935364"/>
              <a:ext cx="152800" cy="299888"/>
            </a:xfrm>
            <a:custGeom>
              <a:avLst/>
              <a:gdLst>
                <a:gd name="T0" fmla="*/ 2147483647 w 68"/>
                <a:gd name="T1" fmla="*/ 2147483647 h 84"/>
                <a:gd name="T2" fmla="*/ 2147483647 w 68"/>
                <a:gd name="T3" fmla="*/ 2147483647 h 84"/>
                <a:gd name="T4" fmla="*/ 2147483647 w 68"/>
                <a:gd name="T5" fmla="*/ 2147483647 h 84"/>
                <a:gd name="T6" fmla="*/ 2147483647 w 68"/>
                <a:gd name="T7" fmla="*/ 2147483647 h 84"/>
                <a:gd name="T8" fmla="*/ 2147483647 w 68"/>
                <a:gd name="T9" fmla="*/ 2147483647 h 84"/>
                <a:gd name="T10" fmla="*/ 2147483647 w 68"/>
                <a:gd name="T11" fmla="*/ 2147483647 h 84"/>
                <a:gd name="T12" fmla="*/ 2147483647 w 68"/>
                <a:gd name="T13" fmla="*/ 2147483647 h 84"/>
                <a:gd name="T14" fmla="*/ 2147483647 w 68"/>
                <a:gd name="T15" fmla="*/ 2147483647 h 84"/>
                <a:gd name="T16" fmla="*/ 2147483647 w 68"/>
                <a:gd name="T17" fmla="*/ 2147483647 h 84"/>
                <a:gd name="T18" fmla="*/ 2147483647 w 68"/>
                <a:gd name="T19" fmla="*/ 2147483647 h 84"/>
                <a:gd name="T20" fmla="*/ 2147483647 w 68"/>
                <a:gd name="T21" fmla="*/ 2147483647 h 84"/>
                <a:gd name="T22" fmla="*/ 2147483647 w 68"/>
                <a:gd name="T23" fmla="*/ 2147483647 h 84"/>
                <a:gd name="T24" fmla="*/ 2147483647 w 68"/>
                <a:gd name="T25" fmla="*/ 2147483647 h 84"/>
                <a:gd name="T26" fmla="*/ 2147483647 w 68"/>
                <a:gd name="T27" fmla="*/ 2147483647 h 84"/>
                <a:gd name="T28" fmla="*/ 2147483647 w 68"/>
                <a:gd name="T29" fmla="*/ 2147483647 h 84"/>
                <a:gd name="T30" fmla="*/ 2147483647 w 68"/>
                <a:gd name="T31" fmla="*/ 2147483647 h 84"/>
                <a:gd name="T32" fmla="*/ 2147483647 w 68"/>
                <a:gd name="T33" fmla="*/ 2147483647 h 84"/>
                <a:gd name="T34" fmla="*/ 2147483647 w 68"/>
                <a:gd name="T35" fmla="*/ 2147483647 h 84"/>
                <a:gd name="T36" fmla="*/ 2147483647 w 68"/>
                <a:gd name="T37" fmla="*/ 2147483647 h 84"/>
                <a:gd name="T38" fmla="*/ 2147483647 w 68"/>
                <a:gd name="T39" fmla="*/ 2147483647 h 84"/>
                <a:gd name="T40" fmla="*/ 2147483647 w 68"/>
                <a:gd name="T41" fmla="*/ 0 h 84"/>
                <a:gd name="T42" fmla="*/ 2147483647 w 68"/>
                <a:gd name="T43" fmla="*/ 2147483647 h 84"/>
                <a:gd name="T44" fmla="*/ 0 w 68"/>
                <a:gd name="T45" fmla="*/ 2147483647 h 84"/>
                <a:gd name="T46" fmla="*/ 2147483647 w 68"/>
                <a:gd name="T47" fmla="*/ 2147483647 h 84"/>
                <a:gd name="T48" fmla="*/ 2147483647 w 68"/>
                <a:gd name="T49" fmla="*/ 2147483647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84"/>
                <a:gd name="T77" fmla="*/ 68 w 68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84">
                  <a:moveTo>
                    <a:pt x="30" y="42"/>
                  </a:moveTo>
                  <a:lnTo>
                    <a:pt x="40" y="54"/>
                  </a:lnTo>
                  <a:lnTo>
                    <a:pt x="24" y="60"/>
                  </a:lnTo>
                  <a:lnTo>
                    <a:pt x="16" y="70"/>
                  </a:lnTo>
                  <a:lnTo>
                    <a:pt x="40" y="70"/>
                  </a:lnTo>
                  <a:lnTo>
                    <a:pt x="24" y="76"/>
                  </a:lnTo>
                  <a:lnTo>
                    <a:pt x="46" y="70"/>
                  </a:lnTo>
                  <a:lnTo>
                    <a:pt x="30" y="76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8" y="84"/>
                  </a:lnTo>
                  <a:lnTo>
                    <a:pt x="34" y="82"/>
                  </a:lnTo>
                  <a:lnTo>
                    <a:pt x="30" y="80"/>
                  </a:lnTo>
                  <a:lnTo>
                    <a:pt x="54" y="76"/>
                  </a:lnTo>
                  <a:lnTo>
                    <a:pt x="62" y="76"/>
                  </a:lnTo>
                  <a:lnTo>
                    <a:pt x="68" y="60"/>
                  </a:lnTo>
                  <a:lnTo>
                    <a:pt x="54" y="42"/>
                  </a:lnTo>
                  <a:lnTo>
                    <a:pt x="30" y="30"/>
                  </a:lnTo>
                  <a:lnTo>
                    <a:pt x="30" y="14"/>
                  </a:lnTo>
                  <a:lnTo>
                    <a:pt x="16" y="14"/>
                  </a:lnTo>
                  <a:lnTo>
                    <a:pt x="2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36"/>
                  </a:lnTo>
                  <a:lnTo>
                    <a:pt x="30" y="4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" name="Freeform 61"/>
            <p:cNvSpPr>
              <a:spLocks noChangeArrowheads="1"/>
            </p:cNvSpPr>
            <p:nvPr/>
          </p:nvSpPr>
          <p:spPr bwMode="auto">
            <a:xfrm>
              <a:off x="3298683" y="1163850"/>
              <a:ext cx="31459" cy="42841"/>
            </a:xfrm>
            <a:custGeom>
              <a:avLst/>
              <a:gdLst>
                <a:gd name="T0" fmla="*/ 2147483647 w 14"/>
                <a:gd name="T1" fmla="*/ 0 h 12"/>
                <a:gd name="T2" fmla="*/ 0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2"/>
                <a:gd name="T14" fmla="*/ 14 w 1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2">
                  <a:moveTo>
                    <a:pt x="14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7" name="Freeform 62"/>
            <p:cNvSpPr>
              <a:spLocks noChangeArrowheads="1"/>
            </p:cNvSpPr>
            <p:nvPr/>
          </p:nvSpPr>
          <p:spPr bwMode="auto">
            <a:xfrm>
              <a:off x="6678261" y="2677571"/>
              <a:ext cx="17976" cy="14280"/>
            </a:xfrm>
            <a:custGeom>
              <a:avLst/>
              <a:gdLst>
                <a:gd name="T0" fmla="*/ 0 w 8"/>
                <a:gd name="T1" fmla="*/ 0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8" name="Freeform 63"/>
            <p:cNvSpPr>
              <a:spLocks noChangeArrowheads="1"/>
            </p:cNvSpPr>
            <p:nvPr/>
          </p:nvSpPr>
          <p:spPr bwMode="auto">
            <a:xfrm>
              <a:off x="5891791" y="2691852"/>
              <a:ext cx="1096565" cy="721159"/>
            </a:xfrm>
            <a:custGeom>
              <a:avLst/>
              <a:gdLst>
                <a:gd name="T0" fmla="*/ 2147483647 w 488"/>
                <a:gd name="T1" fmla="*/ 2147483647 h 202"/>
                <a:gd name="T2" fmla="*/ 2147483647 w 488"/>
                <a:gd name="T3" fmla="*/ 2147483647 h 202"/>
                <a:gd name="T4" fmla="*/ 2147483647 w 488"/>
                <a:gd name="T5" fmla="*/ 2147483647 h 202"/>
                <a:gd name="T6" fmla="*/ 2147483647 w 488"/>
                <a:gd name="T7" fmla="*/ 2147483647 h 202"/>
                <a:gd name="T8" fmla="*/ 2147483647 w 488"/>
                <a:gd name="T9" fmla="*/ 2147483647 h 202"/>
                <a:gd name="T10" fmla="*/ 2147483647 w 488"/>
                <a:gd name="T11" fmla="*/ 2147483647 h 202"/>
                <a:gd name="T12" fmla="*/ 2147483647 w 488"/>
                <a:gd name="T13" fmla="*/ 2147483647 h 202"/>
                <a:gd name="T14" fmla="*/ 2147483647 w 488"/>
                <a:gd name="T15" fmla="*/ 0 h 202"/>
                <a:gd name="T16" fmla="*/ 2147483647 w 488"/>
                <a:gd name="T17" fmla="*/ 2147483647 h 202"/>
                <a:gd name="T18" fmla="*/ 2147483647 w 488"/>
                <a:gd name="T19" fmla="*/ 2147483647 h 202"/>
                <a:gd name="T20" fmla="*/ 2147483647 w 488"/>
                <a:gd name="T21" fmla="*/ 2147483647 h 202"/>
                <a:gd name="T22" fmla="*/ 2147483647 w 488"/>
                <a:gd name="T23" fmla="*/ 2147483647 h 202"/>
                <a:gd name="T24" fmla="*/ 2147483647 w 488"/>
                <a:gd name="T25" fmla="*/ 2147483647 h 202"/>
                <a:gd name="T26" fmla="*/ 2147483647 w 488"/>
                <a:gd name="T27" fmla="*/ 2147483647 h 202"/>
                <a:gd name="T28" fmla="*/ 2147483647 w 488"/>
                <a:gd name="T29" fmla="*/ 2147483647 h 202"/>
                <a:gd name="T30" fmla="*/ 2147483647 w 488"/>
                <a:gd name="T31" fmla="*/ 2147483647 h 202"/>
                <a:gd name="T32" fmla="*/ 2147483647 w 488"/>
                <a:gd name="T33" fmla="*/ 2147483647 h 202"/>
                <a:gd name="T34" fmla="*/ 2147483647 w 488"/>
                <a:gd name="T35" fmla="*/ 2147483647 h 202"/>
                <a:gd name="T36" fmla="*/ 2147483647 w 488"/>
                <a:gd name="T37" fmla="*/ 2147483647 h 202"/>
                <a:gd name="T38" fmla="*/ 2147483647 w 488"/>
                <a:gd name="T39" fmla="*/ 2147483647 h 202"/>
                <a:gd name="T40" fmla="*/ 2147483647 w 488"/>
                <a:gd name="T41" fmla="*/ 2147483647 h 202"/>
                <a:gd name="T42" fmla="*/ 2147483647 w 488"/>
                <a:gd name="T43" fmla="*/ 2147483647 h 202"/>
                <a:gd name="T44" fmla="*/ 2147483647 w 488"/>
                <a:gd name="T45" fmla="*/ 2147483647 h 202"/>
                <a:gd name="T46" fmla="*/ 2147483647 w 488"/>
                <a:gd name="T47" fmla="*/ 2147483647 h 202"/>
                <a:gd name="T48" fmla="*/ 2147483647 w 488"/>
                <a:gd name="T49" fmla="*/ 2147483647 h 202"/>
                <a:gd name="T50" fmla="*/ 2147483647 w 488"/>
                <a:gd name="T51" fmla="*/ 2147483647 h 202"/>
                <a:gd name="T52" fmla="*/ 2147483647 w 488"/>
                <a:gd name="T53" fmla="*/ 2147483647 h 202"/>
                <a:gd name="T54" fmla="*/ 2147483647 w 488"/>
                <a:gd name="T55" fmla="*/ 2147483647 h 202"/>
                <a:gd name="T56" fmla="*/ 2147483647 w 488"/>
                <a:gd name="T57" fmla="*/ 2147483647 h 202"/>
                <a:gd name="T58" fmla="*/ 2147483647 w 488"/>
                <a:gd name="T59" fmla="*/ 2147483647 h 202"/>
                <a:gd name="T60" fmla="*/ 2147483647 w 488"/>
                <a:gd name="T61" fmla="*/ 2147483647 h 202"/>
                <a:gd name="T62" fmla="*/ 2147483647 w 488"/>
                <a:gd name="T63" fmla="*/ 2147483647 h 202"/>
                <a:gd name="T64" fmla="*/ 0 w 488"/>
                <a:gd name="T65" fmla="*/ 2147483647 h 202"/>
                <a:gd name="T66" fmla="*/ 2147483647 w 488"/>
                <a:gd name="T67" fmla="*/ 2147483647 h 202"/>
                <a:gd name="T68" fmla="*/ 2147483647 w 488"/>
                <a:gd name="T69" fmla="*/ 2147483647 h 202"/>
                <a:gd name="T70" fmla="*/ 2147483647 w 488"/>
                <a:gd name="T71" fmla="*/ 2147483647 h 202"/>
                <a:gd name="T72" fmla="*/ 2147483647 w 488"/>
                <a:gd name="T73" fmla="*/ 2147483647 h 202"/>
                <a:gd name="T74" fmla="*/ 2147483647 w 488"/>
                <a:gd name="T75" fmla="*/ 2147483647 h 202"/>
                <a:gd name="T76" fmla="*/ 2147483647 w 488"/>
                <a:gd name="T77" fmla="*/ 2147483647 h 202"/>
                <a:gd name="T78" fmla="*/ 2147483647 w 488"/>
                <a:gd name="T79" fmla="*/ 2147483647 h 202"/>
                <a:gd name="T80" fmla="*/ 2147483647 w 488"/>
                <a:gd name="T81" fmla="*/ 2147483647 h 202"/>
                <a:gd name="T82" fmla="*/ 2147483647 w 488"/>
                <a:gd name="T83" fmla="*/ 2147483647 h 202"/>
                <a:gd name="T84" fmla="*/ 2147483647 w 488"/>
                <a:gd name="T85" fmla="*/ 2147483647 h 202"/>
                <a:gd name="T86" fmla="*/ 2147483647 w 488"/>
                <a:gd name="T87" fmla="*/ 2147483647 h 202"/>
                <a:gd name="T88" fmla="*/ 2147483647 w 488"/>
                <a:gd name="T89" fmla="*/ 2147483647 h 202"/>
                <a:gd name="T90" fmla="*/ 2147483647 w 488"/>
                <a:gd name="T91" fmla="*/ 2147483647 h 202"/>
                <a:gd name="T92" fmla="*/ 2147483647 w 488"/>
                <a:gd name="T93" fmla="*/ 2147483647 h 202"/>
                <a:gd name="T94" fmla="*/ 2147483647 w 488"/>
                <a:gd name="T95" fmla="*/ 2147483647 h 202"/>
                <a:gd name="T96" fmla="*/ 2147483647 w 488"/>
                <a:gd name="T97" fmla="*/ 2147483647 h 202"/>
                <a:gd name="T98" fmla="*/ 2147483647 w 488"/>
                <a:gd name="T99" fmla="*/ 2147483647 h 202"/>
                <a:gd name="T100" fmla="*/ 2147483647 w 488"/>
                <a:gd name="T101" fmla="*/ 2147483647 h 202"/>
                <a:gd name="T102" fmla="*/ 2147483647 w 488"/>
                <a:gd name="T103" fmla="*/ 2147483647 h 202"/>
                <a:gd name="T104" fmla="*/ 2147483647 w 488"/>
                <a:gd name="T105" fmla="*/ 2147483647 h 202"/>
                <a:gd name="T106" fmla="*/ 2147483647 w 488"/>
                <a:gd name="T107" fmla="*/ 2147483647 h 202"/>
                <a:gd name="T108" fmla="*/ 2147483647 w 488"/>
                <a:gd name="T109" fmla="*/ 2147483647 h 202"/>
                <a:gd name="T110" fmla="*/ 2147483647 w 488"/>
                <a:gd name="T111" fmla="*/ 2147483647 h 202"/>
                <a:gd name="T112" fmla="*/ 2147483647 w 488"/>
                <a:gd name="T113" fmla="*/ 2147483647 h 202"/>
                <a:gd name="T114" fmla="*/ 2147483647 w 488"/>
                <a:gd name="T115" fmla="*/ 2147483647 h 202"/>
                <a:gd name="T116" fmla="*/ 2147483647 w 488"/>
                <a:gd name="T117" fmla="*/ 2147483647 h 202"/>
                <a:gd name="T118" fmla="*/ 2147483647 w 488"/>
                <a:gd name="T119" fmla="*/ 2147483647 h 2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8"/>
                <a:gd name="T181" fmla="*/ 0 h 202"/>
                <a:gd name="T182" fmla="*/ 488 w 488"/>
                <a:gd name="T183" fmla="*/ 202 h 2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8" h="202">
                  <a:moveTo>
                    <a:pt x="442" y="82"/>
                  </a:moveTo>
                  <a:lnTo>
                    <a:pt x="442" y="72"/>
                  </a:lnTo>
                  <a:lnTo>
                    <a:pt x="426" y="60"/>
                  </a:lnTo>
                  <a:lnTo>
                    <a:pt x="396" y="48"/>
                  </a:lnTo>
                  <a:lnTo>
                    <a:pt x="388" y="30"/>
                  </a:lnTo>
                  <a:lnTo>
                    <a:pt x="380" y="20"/>
                  </a:lnTo>
                  <a:lnTo>
                    <a:pt x="364" y="8"/>
                  </a:lnTo>
                  <a:lnTo>
                    <a:pt x="354" y="0"/>
                  </a:lnTo>
                  <a:lnTo>
                    <a:pt x="342" y="14"/>
                  </a:lnTo>
                  <a:lnTo>
                    <a:pt x="342" y="30"/>
                  </a:lnTo>
                  <a:lnTo>
                    <a:pt x="358" y="42"/>
                  </a:lnTo>
                  <a:lnTo>
                    <a:pt x="336" y="48"/>
                  </a:lnTo>
                  <a:lnTo>
                    <a:pt x="312" y="42"/>
                  </a:lnTo>
                  <a:lnTo>
                    <a:pt x="298" y="36"/>
                  </a:lnTo>
                  <a:lnTo>
                    <a:pt x="282" y="30"/>
                  </a:lnTo>
                  <a:lnTo>
                    <a:pt x="288" y="14"/>
                  </a:lnTo>
                  <a:lnTo>
                    <a:pt x="274" y="14"/>
                  </a:lnTo>
                  <a:lnTo>
                    <a:pt x="252" y="8"/>
                  </a:lnTo>
                  <a:lnTo>
                    <a:pt x="214" y="8"/>
                  </a:lnTo>
                  <a:lnTo>
                    <a:pt x="182" y="14"/>
                  </a:lnTo>
                  <a:lnTo>
                    <a:pt x="198" y="20"/>
                  </a:lnTo>
                  <a:lnTo>
                    <a:pt x="206" y="30"/>
                  </a:lnTo>
                  <a:lnTo>
                    <a:pt x="146" y="30"/>
                  </a:lnTo>
                  <a:lnTo>
                    <a:pt x="130" y="42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84" y="78"/>
                  </a:lnTo>
                  <a:lnTo>
                    <a:pt x="62" y="78"/>
                  </a:lnTo>
                  <a:lnTo>
                    <a:pt x="46" y="82"/>
                  </a:lnTo>
                  <a:lnTo>
                    <a:pt x="32" y="78"/>
                  </a:lnTo>
                  <a:lnTo>
                    <a:pt x="8" y="88"/>
                  </a:lnTo>
                  <a:lnTo>
                    <a:pt x="8" y="106"/>
                  </a:lnTo>
                  <a:lnTo>
                    <a:pt x="0" y="128"/>
                  </a:lnTo>
                  <a:lnTo>
                    <a:pt x="8" y="146"/>
                  </a:lnTo>
                  <a:lnTo>
                    <a:pt x="8" y="180"/>
                  </a:lnTo>
                  <a:lnTo>
                    <a:pt x="32" y="186"/>
                  </a:lnTo>
                  <a:lnTo>
                    <a:pt x="54" y="180"/>
                  </a:lnTo>
                  <a:lnTo>
                    <a:pt x="76" y="174"/>
                  </a:lnTo>
                  <a:lnTo>
                    <a:pt x="100" y="174"/>
                  </a:lnTo>
                  <a:lnTo>
                    <a:pt x="130" y="168"/>
                  </a:lnTo>
                  <a:lnTo>
                    <a:pt x="176" y="152"/>
                  </a:lnTo>
                  <a:lnTo>
                    <a:pt x="214" y="152"/>
                  </a:lnTo>
                  <a:lnTo>
                    <a:pt x="236" y="156"/>
                  </a:lnTo>
                  <a:lnTo>
                    <a:pt x="244" y="168"/>
                  </a:lnTo>
                  <a:lnTo>
                    <a:pt x="252" y="180"/>
                  </a:lnTo>
                  <a:lnTo>
                    <a:pt x="274" y="168"/>
                  </a:lnTo>
                  <a:lnTo>
                    <a:pt x="298" y="156"/>
                  </a:lnTo>
                  <a:lnTo>
                    <a:pt x="282" y="174"/>
                  </a:lnTo>
                  <a:lnTo>
                    <a:pt x="274" y="186"/>
                  </a:lnTo>
                  <a:lnTo>
                    <a:pt x="298" y="192"/>
                  </a:lnTo>
                  <a:lnTo>
                    <a:pt x="312" y="202"/>
                  </a:lnTo>
                  <a:lnTo>
                    <a:pt x="364" y="202"/>
                  </a:lnTo>
                  <a:lnTo>
                    <a:pt x="380" y="198"/>
                  </a:lnTo>
                  <a:lnTo>
                    <a:pt x="404" y="192"/>
                  </a:lnTo>
                  <a:lnTo>
                    <a:pt x="418" y="180"/>
                  </a:lnTo>
                  <a:lnTo>
                    <a:pt x="434" y="168"/>
                  </a:lnTo>
                  <a:lnTo>
                    <a:pt x="464" y="146"/>
                  </a:lnTo>
                  <a:lnTo>
                    <a:pt x="488" y="116"/>
                  </a:lnTo>
                  <a:lnTo>
                    <a:pt x="464" y="94"/>
                  </a:lnTo>
                  <a:lnTo>
                    <a:pt x="442" y="8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9" name="Freeform 64"/>
            <p:cNvSpPr>
              <a:spLocks noChangeArrowheads="1"/>
            </p:cNvSpPr>
            <p:nvPr/>
          </p:nvSpPr>
          <p:spPr bwMode="auto">
            <a:xfrm>
              <a:off x="4354801" y="2813235"/>
              <a:ext cx="152800" cy="357009"/>
            </a:xfrm>
            <a:custGeom>
              <a:avLst/>
              <a:gdLst>
                <a:gd name="T0" fmla="*/ 2147483647 w 68"/>
                <a:gd name="T1" fmla="*/ 2147483647 h 100"/>
                <a:gd name="T2" fmla="*/ 2147483647 w 68"/>
                <a:gd name="T3" fmla="*/ 2147483647 h 100"/>
                <a:gd name="T4" fmla="*/ 2147483647 w 68"/>
                <a:gd name="T5" fmla="*/ 2147483647 h 100"/>
                <a:gd name="T6" fmla="*/ 0 w 68"/>
                <a:gd name="T7" fmla="*/ 2147483647 h 100"/>
                <a:gd name="T8" fmla="*/ 0 w 68"/>
                <a:gd name="T9" fmla="*/ 2147483647 h 100"/>
                <a:gd name="T10" fmla="*/ 2147483647 w 68"/>
                <a:gd name="T11" fmla="*/ 2147483647 h 100"/>
                <a:gd name="T12" fmla="*/ 2147483647 w 68"/>
                <a:gd name="T13" fmla="*/ 2147483647 h 100"/>
                <a:gd name="T14" fmla="*/ 2147483647 w 68"/>
                <a:gd name="T15" fmla="*/ 2147483647 h 100"/>
                <a:gd name="T16" fmla="*/ 2147483647 w 68"/>
                <a:gd name="T17" fmla="*/ 2147483647 h 100"/>
                <a:gd name="T18" fmla="*/ 2147483647 w 68"/>
                <a:gd name="T19" fmla="*/ 2147483647 h 100"/>
                <a:gd name="T20" fmla="*/ 2147483647 w 68"/>
                <a:gd name="T21" fmla="*/ 2147483647 h 100"/>
                <a:gd name="T22" fmla="*/ 2147483647 w 68"/>
                <a:gd name="T23" fmla="*/ 0 h 100"/>
                <a:gd name="T24" fmla="*/ 2147483647 w 68"/>
                <a:gd name="T25" fmla="*/ 2147483647 h 100"/>
                <a:gd name="T26" fmla="*/ 2147483647 w 68"/>
                <a:gd name="T27" fmla="*/ 2147483647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100"/>
                <a:gd name="T44" fmla="*/ 68 w 68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100">
                  <a:moveTo>
                    <a:pt x="32" y="20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8" y="94"/>
                  </a:lnTo>
                  <a:lnTo>
                    <a:pt x="24" y="100"/>
                  </a:lnTo>
                  <a:lnTo>
                    <a:pt x="38" y="82"/>
                  </a:lnTo>
                  <a:lnTo>
                    <a:pt x="54" y="54"/>
                  </a:lnTo>
                  <a:lnTo>
                    <a:pt x="68" y="32"/>
                  </a:lnTo>
                  <a:lnTo>
                    <a:pt x="68" y="14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32" y="2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0" name="Freeform 65"/>
            <p:cNvSpPr>
              <a:spLocks noChangeArrowheads="1"/>
            </p:cNvSpPr>
            <p:nvPr/>
          </p:nvSpPr>
          <p:spPr bwMode="auto">
            <a:xfrm>
              <a:off x="4489625" y="2798954"/>
              <a:ext cx="17976" cy="14280"/>
            </a:xfrm>
            <a:custGeom>
              <a:avLst/>
              <a:gdLst>
                <a:gd name="T0" fmla="*/ 0 w 8"/>
                <a:gd name="T1" fmla="*/ 0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1" name="Freeform 66"/>
            <p:cNvSpPr>
              <a:spLocks noChangeArrowheads="1"/>
            </p:cNvSpPr>
            <p:nvPr/>
          </p:nvSpPr>
          <p:spPr bwMode="auto">
            <a:xfrm>
              <a:off x="2804322" y="671171"/>
              <a:ext cx="184258" cy="128523"/>
            </a:xfrm>
            <a:custGeom>
              <a:avLst/>
              <a:gdLst>
                <a:gd name="T0" fmla="*/ 2147483647 w 82"/>
                <a:gd name="T1" fmla="*/ 2147483647 h 36"/>
                <a:gd name="T2" fmla="*/ 2147483647 w 82"/>
                <a:gd name="T3" fmla="*/ 2147483647 h 36"/>
                <a:gd name="T4" fmla="*/ 2147483647 w 82"/>
                <a:gd name="T5" fmla="*/ 2147483647 h 36"/>
                <a:gd name="T6" fmla="*/ 2147483647 w 82"/>
                <a:gd name="T7" fmla="*/ 0 h 36"/>
                <a:gd name="T8" fmla="*/ 2147483647 w 82"/>
                <a:gd name="T9" fmla="*/ 0 h 36"/>
                <a:gd name="T10" fmla="*/ 2147483647 w 82"/>
                <a:gd name="T11" fmla="*/ 2147483647 h 36"/>
                <a:gd name="T12" fmla="*/ 2147483647 w 82"/>
                <a:gd name="T13" fmla="*/ 2147483647 h 36"/>
                <a:gd name="T14" fmla="*/ 2147483647 w 82"/>
                <a:gd name="T15" fmla="*/ 2147483647 h 36"/>
                <a:gd name="T16" fmla="*/ 2147483647 w 82"/>
                <a:gd name="T17" fmla="*/ 2147483647 h 36"/>
                <a:gd name="T18" fmla="*/ 0 w 82"/>
                <a:gd name="T19" fmla="*/ 2147483647 h 36"/>
                <a:gd name="T20" fmla="*/ 2147483647 w 82"/>
                <a:gd name="T21" fmla="*/ 2147483647 h 36"/>
                <a:gd name="T22" fmla="*/ 2147483647 w 82"/>
                <a:gd name="T23" fmla="*/ 2147483647 h 36"/>
                <a:gd name="T24" fmla="*/ 2147483647 w 82"/>
                <a:gd name="T25" fmla="*/ 2147483647 h 36"/>
                <a:gd name="T26" fmla="*/ 2147483647 w 82"/>
                <a:gd name="T27" fmla="*/ 2147483647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36"/>
                <a:gd name="T44" fmla="*/ 82 w 82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36">
                  <a:moveTo>
                    <a:pt x="74" y="30"/>
                  </a:moveTo>
                  <a:lnTo>
                    <a:pt x="82" y="18"/>
                  </a:lnTo>
                  <a:lnTo>
                    <a:pt x="74" y="6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60" y="6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30" y="6"/>
                  </a:lnTo>
                  <a:lnTo>
                    <a:pt x="0" y="6"/>
                  </a:lnTo>
                  <a:lnTo>
                    <a:pt x="14" y="24"/>
                  </a:lnTo>
                  <a:lnTo>
                    <a:pt x="30" y="36"/>
                  </a:lnTo>
                  <a:lnTo>
                    <a:pt x="52" y="30"/>
                  </a:lnTo>
                  <a:lnTo>
                    <a:pt x="74" y="3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59" name="直接连接符 358"/>
          <p:cNvCxnSpPr/>
          <p:nvPr/>
        </p:nvCxnSpPr>
        <p:spPr bwMode="auto">
          <a:xfrm>
            <a:off x="0" y="1235652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3" name="直接箭头连接符 362"/>
          <p:cNvCxnSpPr/>
          <p:nvPr/>
        </p:nvCxnSpPr>
        <p:spPr bwMode="auto">
          <a:xfrm>
            <a:off x="0" y="1226189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5" name="直接箭头连接符 364"/>
          <p:cNvCxnSpPr/>
          <p:nvPr/>
        </p:nvCxnSpPr>
        <p:spPr bwMode="auto">
          <a:xfrm>
            <a:off x="0" y="1223305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9" name="直接箭头连接符 368"/>
          <p:cNvCxnSpPr/>
          <p:nvPr/>
        </p:nvCxnSpPr>
        <p:spPr bwMode="auto">
          <a:xfrm flipV="1">
            <a:off x="0" y="1223305"/>
            <a:ext cx="12192000" cy="123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3" name="矩形 372"/>
          <p:cNvSpPr/>
          <p:nvPr/>
        </p:nvSpPr>
        <p:spPr>
          <a:xfrm>
            <a:off x="0" y="26980"/>
            <a:ext cx="890431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n-US" altLang="zh-CN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Reliable</a:t>
            </a:r>
            <a:r>
              <a:rPr lang="zh-CN" altLang="en-US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rgbClr val="0AB6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Green</a:t>
            </a:r>
            <a:r>
              <a:rPr lang="en-US" altLang="zh-CN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Power</a:t>
            </a:r>
            <a:r>
              <a:rPr lang="zh-CN" altLang="en-US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Partner</a:t>
            </a:r>
            <a:endParaRPr lang="zh-CN" altLang="en-US" sz="3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Rectangle 169"/>
          <p:cNvSpPr txBox="1">
            <a:spLocks noChangeArrowheads="1"/>
          </p:cNvSpPr>
          <p:nvPr/>
        </p:nvSpPr>
        <p:spPr bwMode="auto">
          <a:xfrm>
            <a:off x="1376" y="769470"/>
            <a:ext cx="12192000" cy="75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纹波消除产品发展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历程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800" b="0" kern="0" dirty="0" smtClean="0">
              <a:solidFill>
                <a:srgbClr val="000000"/>
              </a:solidFill>
              <a:ea typeface="宋体"/>
            </a:endParaRPr>
          </a:p>
        </p:txBody>
      </p:sp>
      <p:sp>
        <p:nvSpPr>
          <p:cNvPr id="235" name="Line 3"/>
          <p:cNvSpPr>
            <a:spLocks noChangeShapeType="1"/>
          </p:cNvSpPr>
          <p:nvPr/>
        </p:nvSpPr>
        <p:spPr bwMode="auto">
          <a:xfrm flipH="1">
            <a:off x="3359363" y="2219560"/>
            <a:ext cx="6347" cy="2758034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36" name="Group 3"/>
          <p:cNvGrpSpPr>
            <a:grpSpLocks/>
          </p:cNvGrpSpPr>
          <p:nvPr/>
        </p:nvGrpSpPr>
        <p:grpSpPr bwMode="auto">
          <a:xfrm>
            <a:off x="2497353" y="1843323"/>
            <a:ext cx="1724025" cy="482600"/>
            <a:chOff x="816" y="2304"/>
            <a:chExt cx="1440" cy="448"/>
          </a:xfrm>
        </p:grpSpPr>
        <p:sp>
          <p:nvSpPr>
            <p:cNvPr id="237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8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100000">
                  <a:srgbClr val="0AB61A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2015</a:t>
              </a:r>
              <a:endParaRPr lang="en-US" altLang="zh-CN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grpSp>
        <p:nvGrpSpPr>
          <p:cNvPr id="239" name="Group 6"/>
          <p:cNvGrpSpPr>
            <a:grpSpLocks/>
          </p:cNvGrpSpPr>
          <p:nvPr/>
        </p:nvGrpSpPr>
        <p:grpSpPr bwMode="auto">
          <a:xfrm>
            <a:off x="2497353" y="2870362"/>
            <a:ext cx="1724025" cy="482600"/>
            <a:chOff x="816" y="2304"/>
            <a:chExt cx="1440" cy="448"/>
          </a:xfrm>
        </p:grpSpPr>
        <p:sp>
          <p:nvSpPr>
            <p:cNvPr id="240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1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100000">
                  <a:srgbClr val="315283"/>
                </a:gs>
                <a:gs pos="100000">
                  <a:srgbClr val="99CC00">
                    <a:gamma/>
                    <a:tint val="47451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2016</a:t>
              </a:r>
              <a:endParaRPr lang="en-US" altLang="zh-CN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grpSp>
        <p:nvGrpSpPr>
          <p:cNvPr id="242" name="Group 9"/>
          <p:cNvGrpSpPr>
            <a:grpSpLocks/>
          </p:cNvGrpSpPr>
          <p:nvPr/>
        </p:nvGrpSpPr>
        <p:grpSpPr bwMode="auto">
          <a:xfrm>
            <a:off x="2507152" y="3911183"/>
            <a:ext cx="1724025" cy="482600"/>
            <a:chOff x="816" y="2304"/>
            <a:chExt cx="1440" cy="448"/>
          </a:xfrm>
        </p:grpSpPr>
        <p:sp>
          <p:nvSpPr>
            <p:cNvPr id="243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4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100000">
                  <a:srgbClr val="0AB61A"/>
                </a:gs>
                <a:gs pos="100000">
                  <a:srgbClr val="333399">
                    <a:gamma/>
                    <a:tint val="60392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2017</a:t>
              </a:r>
              <a:endParaRPr lang="en-US" altLang="zh-CN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sp>
        <p:nvSpPr>
          <p:cNvPr id="248" name="Line 18"/>
          <p:cNvSpPr>
            <a:spLocks noChangeShapeType="1"/>
          </p:cNvSpPr>
          <p:nvPr/>
        </p:nvSpPr>
        <p:spPr bwMode="auto">
          <a:xfrm>
            <a:off x="3411753" y="2556110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9" name="Line 19"/>
          <p:cNvSpPr>
            <a:spLocks noChangeShapeType="1"/>
          </p:cNvSpPr>
          <p:nvPr/>
        </p:nvSpPr>
        <p:spPr bwMode="auto">
          <a:xfrm>
            <a:off x="3391956" y="3594438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0" name="Line 20"/>
          <p:cNvSpPr>
            <a:spLocks noChangeShapeType="1"/>
          </p:cNvSpPr>
          <p:nvPr/>
        </p:nvSpPr>
        <p:spPr bwMode="auto">
          <a:xfrm flipV="1">
            <a:off x="3359365" y="4672806"/>
            <a:ext cx="5943600" cy="3175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1" name="Text Box 21"/>
          <p:cNvSpPr txBox="1">
            <a:spLocks noChangeArrowheads="1"/>
          </p:cNvSpPr>
          <p:nvPr/>
        </p:nvSpPr>
        <p:spPr bwMode="auto">
          <a:xfrm>
            <a:off x="4746160" y="1808968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MT7633</a:t>
            </a:r>
          </a:p>
          <a:p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第一代去纹波产品解决方案</a:t>
            </a:r>
            <a:endParaRPr lang="en-US" altLang="zh-CN" sz="1400" b="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2" name="Text Box 22"/>
          <p:cNvSpPr txBox="1">
            <a:spLocks noChangeArrowheads="1"/>
          </p:cNvSpPr>
          <p:nvPr/>
        </p:nvSpPr>
        <p:spPr bwMode="auto">
          <a:xfrm>
            <a:off x="4729748" y="2839315"/>
            <a:ext cx="3392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MT7636</a:t>
            </a:r>
          </a:p>
          <a:p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增加短路保护的二代去纹波产品</a:t>
            </a:r>
            <a:endParaRPr lang="en-US" altLang="zh-CN" sz="1400" b="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3" name="Text Box 23"/>
          <p:cNvSpPr txBox="1">
            <a:spLocks noChangeArrowheads="1"/>
          </p:cNvSpPr>
          <p:nvPr/>
        </p:nvSpPr>
        <p:spPr bwMode="auto">
          <a:xfrm>
            <a:off x="4716482" y="3718699"/>
            <a:ext cx="33826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MT7637</a:t>
            </a:r>
            <a:endParaRPr lang="en-US" altLang="zh-CN" sz="14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内置</a:t>
            </a:r>
            <a:r>
              <a:rPr lang="en-US" altLang="zh-CN" sz="1400" b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0V </a:t>
            </a:r>
            <a:r>
              <a:rPr lang="en-US" altLang="zh-CN" sz="1400" b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MOS </a:t>
            </a:r>
            <a:r>
              <a:rPr lang="zh-CN" altLang="en-US" sz="1400" b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最大能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300mA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电流</a:t>
            </a:r>
            <a:endParaRPr lang="en-US" altLang="zh-CN" sz="1400" b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MT7638</a:t>
            </a:r>
          </a:p>
          <a:p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内置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150V MOS 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最大能支持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350mA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电流</a:t>
            </a:r>
            <a:endParaRPr lang="en-US" altLang="zh-CN" sz="1400" b="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9" name="Group 12"/>
          <p:cNvGrpSpPr>
            <a:grpSpLocks/>
          </p:cNvGrpSpPr>
          <p:nvPr/>
        </p:nvGrpSpPr>
        <p:grpSpPr bwMode="auto">
          <a:xfrm>
            <a:off x="2521752" y="5015326"/>
            <a:ext cx="1724025" cy="482600"/>
            <a:chOff x="816" y="2304"/>
            <a:chExt cx="1440" cy="448"/>
          </a:xfrm>
        </p:grpSpPr>
        <p:sp>
          <p:nvSpPr>
            <p:cNvPr id="60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100000">
                  <a:srgbClr val="315283"/>
                </a:gs>
                <a:gs pos="100000">
                  <a:srgbClr val="BBE0E3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2018</a:t>
              </a:r>
              <a:endParaRPr lang="en-US" altLang="zh-CN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sp>
        <p:nvSpPr>
          <p:cNvPr id="63" name="Text Box 22"/>
          <p:cNvSpPr txBox="1">
            <a:spLocks noChangeArrowheads="1"/>
          </p:cNvSpPr>
          <p:nvPr/>
        </p:nvSpPr>
        <p:spPr bwMode="auto">
          <a:xfrm>
            <a:off x="4728182" y="4969593"/>
            <a:ext cx="3743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MT7641</a:t>
            </a:r>
          </a:p>
          <a:p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精简外围，支持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60mA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以内全程去纹波方案。</a:t>
            </a:r>
            <a:endParaRPr lang="en-US" altLang="zh-CN" sz="1400" b="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1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7781034A-94C1-4656-A03F-8D291BBC53B1}" type="slidenum">
              <a:rPr lang="zh-CN" altLang="en-US" smtClean="0">
                <a:solidFill>
                  <a:srgbClr val="2D5CE7">
                    <a:lumMod val="50000"/>
                  </a:srgbClr>
                </a:solidFill>
                <a:ea typeface="宋体" charset="-122"/>
              </a:rPr>
              <a:pPr>
                <a:buFont typeface="Arial" charset="0"/>
                <a:buNone/>
              </a:pPr>
              <a:t>34</a:t>
            </a:fld>
            <a:endParaRPr lang="zh-CN" altLang="en-US" smtClean="0">
              <a:solidFill>
                <a:srgbClr val="2D5CE7">
                  <a:lumMod val="50000"/>
                </a:srgbClr>
              </a:solidFill>
              <a:ea typeface="宋体" charset="-122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71438"/>
            <a:ext cx="811222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MT7641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全程自适应去纹波</a:t>
            </a:r>
          </a:p>
        </p:txBody>
      </p:sp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883672"/>
              </p:ext>
            </p:extLst>
          </p:nvPr>
        </p:nvGraphicFramePr>
        <p:xfrm>
          <a:off x="5967365" y="1749907"/>
          <a:ext cx="4680520" cy="3600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3" name="Visio" r:id="rId3" imgW="2728452" imgH="1864519" progId="Visio.Drawing.11">
                  <p:embed/>
                </p:oleObj>
              </mc:Choice>
              <mc:Fallback>
                <p:oleObj name="Visio" r:id="rId3" imgW="2728452" imgH="1864519" progId="Visio.Drawing.11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365" y="1749907"/>
                        <a:ext cx="4680520" cy="3600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263352" y="768964"/>
            <a:ext cx="162095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主要特点</a:t>
            </a:r>
            <a:endParaRPr lang="en-US" altLang="zh-CN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51984" y="768964"/>
            <a:ext cx="233910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典型应用电路</a:t>
            </a:r>
            <a:endParaRPr lang="en-US" altLang="zh-CN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9376" y="1772816"/>
            <a:ext cx="511256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Blip>
                <a:blip r:embed="rId5"/>
              </a:buBlip>
              <a:defRPr/>
            </a:pP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简单外围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3-Pin</a:t>
            </a:r>
            <a:r>
              <a:rPr lang="zh-CN" altLang="en-US" sz="16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封装，外围只有一</a:t>
            </a: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16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1uF/16V</a:t>
            </a: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的贴</a:t>
            </a:r>
            <a:r>
              <a:rPr lang="zh-CN" altLang="en-US" sz="16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片电</a:t>
            </a: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</a:t>
            </a:r>
            <a:endParaRPr lang="en-US" altLang="zh-CN" sz="1600" b="0" dirty="0" smtClean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5"/>
              </a:buBlip>
              <a:defRPr/>
            </a:pP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封装选择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SOT23</a:t>
            </a:r>
            <a:r>
              <a:rPr lang="zh-CN" altLang="en-US" sz="16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16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b="0" dirty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5"/>
              </a:buBlip>
              <a:defRPr/>
            </a:pP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优秀的性能</a:t>
            </a:r>
            <a:endParaRPr lang="en-US" altLang="zh-CN" dirty="0" smtClean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</a:t>
            </a:r>
            <a:r>
              <a:rPr lang="zh-CN" altLang="en-US" sz="16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适应消除前端</a:t>
            </a:r>
            <a:r>
              <a:rPr lang="en-US" altLang="zh-CN" sz="16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100Hz/120Hz</a:t>
            </a:r>
            <a:r>
              <a:rPr lang="zh-CN" altLang="en-US" sz="16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纹波电流</a:t>
            </a: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纹</a:t>
            </a:r>
            <a:r>
              <a:rPr lang="zh-CN" altLang="en-US" sz="1600" b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</a:t>
            </a:r>
            <a:r>
              <a:rPr lang="zh-CN" altLang="en-US" sz="1600" b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能轻松做</a:t>
            </a: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6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16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</a:t>
            </a: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损耗</a:t>
            </a:r>
            <a:r>
              <a:rPr lang="en-US" altLang="zh-CN" sz="16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个点</a:t>
            </a:r>
            <a:r>
              <a:rPr lang="zh-CN" altLang="en-US" sz="16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</a:t>
            </a: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0" dirty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zh-CN" altLang="en-US" sz="16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全程去纹波</a:t>
            </a:r>
            <a:endParaRPr lang="en-GB" altLang="en-US" sz="1600" b="0" dirty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芯片</a:t>
            </a:r>
            <a:r>
              <a:rPr lang="zh-CN" altLang="en-US" sz="16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置</a:t>
            </a:r>
            <a:r>
              <a:rPr lang="en-US" altLang="zh-CN" sz="16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200V</a:t>
            </a:r>
            <a:r>
              <a:rPr lang="zh-CN" altLang="en-US" sz="16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耐压</a:t>
            </a:r>
            <a:r>
              <a:rPr lang="zh-CN" altLang="en-US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MOSFET</a:t>
            </a:r>
            <a:endParaRPr lang="en-US" altLang="zh-CN" sz="1600" b="0" dirty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240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4AC7F-D91D-4250-A6F6-F567B841A539}" type="slidenum">
              <a:rPr lang="zh-CN" altLang="en-US" smtClean="0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04528" y="44624"/>
            <a:ext cx="914400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buNone/>
              <a:defRPr/>
            </a:pPr>
            <a:r>
              <a:rPr lang="zh-CN" altLang="en-US" sz="2600" kern="0" dirty="0">
                <a:solidFill>
                  <a:schemeClr val="accent6">
                    <a:lumMod val="50000"/>
                  </a:schemeClr>
                </a:solidFill>
                <a:latin typeface="华文中宋" pitchFamily="2" charset="-122"/>
                <a:ea typeface="华文中宋" pitchFamily="2" charset="-122"/>
                <a:cs typeface="+mj-cs"/>
              </a:rPr>
              <a:t>                  </a:t>
            </a:r>
            <a:endParaRPr lang="en-US" altLang="zh-CN" sz="2600" kern="0" dirty="0">
              <a:solidFill>
                <a:schemeClr val="accent6">
                  <a:lumMod val="50000"/>
                </a:schemeClr>
              </a:solidFill>
              <a:latin typeface="华文中宋" pitchFamily="2" charset="-122"/>
              <a:ea typeface="华文中宋" pitchFamily="2" charset="-122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4855"/>
            <a:ext cx="68160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MT763X – LED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去纹波芯片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6888089" y="4437112"/>
            <a:ext cx="746125" cy="0"/>
          </a:xfrm>
          <a:prstGeom prst="straightConnector1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dist="17961" dir="2700000" algn="ctr" rotWithShape="0">
              <a:schemeClr val="tx2"/>
            </a:outerShdw>
          </a:effectLst>
        </p:spPr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429000"/>
            <a:ext cx="2652464" cy="2102222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440196"/>
            <a:ext cx="3032125" cy="222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16"/>
          <p:cNvGrpSpPr/>
          <p:nvPr/>
        </p:nvGrpSpPr>
        <p:grpSpPr>
          <a:xfrm>
            <a:off x="5715000" y="3463361"/>
            <a:ext cx="960199" cy="846122"/>
            <a:chOff x="3657600" y="4214301"/>
            <a:chExt cx="1444498" cy="122418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600" y="4214301"/>
              <a:ext cx="1444498" cy="1224184"/>
            </a:xfrm>
            <a:prstGeom prst="rect">
              <a:avLst/>
            </a:prstGeom>
          </p:spPr>
        </p:pic>
        <p:sp>
          <p:nvSpPr>
            <p:cNvPr id="12" name="TextBox 39"/>
            <p:cNvSpPr txBox="1"/>
            <p:nvPr/>
          </p:nvSpPr>
          <p:spPr>
            <a:xfrm rot="19216004">
              <a:off x="3829016" y="4391604"/>
              <a:ext cx="1219200" cy="378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schemeClr val="tx1"/>
                  </a:solidFill>
                </a:rPr>
                <a:t> </a:t>
              </a:r>
              <a:r>
                <a:rPr lang="en-US" altLang="zh-CN" sz="1000" dirty="0">
                  <a:solidFill>
                    <a:schemeClr val="tx1"/>
                  </a:solidFill>
                </a:rPr>
                <a:t>MT7636</a:t>
              </a:r>
              <a:endParaRPr lang="zh-CN" altLang="en-US" sz="11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3" name="直接箭头连接符 12"/>
          <p:cNvCxnSpPr/>
          <p:nvPr/>
        </p:nvCxnSpPr>
        <p:spPr bwMode="auto">
          <a:xfrm>
            <a:off x="4569062" y="4457328"/>
            <a:ext cx="746125" cy="0"/>
          </a:xfrm>
          <a:prstGeom prst="straightConnector1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dist="17961" dir="2700000" algn="ctr" rotWithShape="0">
              <a:schemeClr val="tx2"/>
            </a:outerShdw>
          </a:effectLst>
        </p:spPr>
      </p:cxnSp>
      <p:pic>
        <p:nvPicPr>
          <p:cNvPr id="14" name="Picture 4" descr="C:\Users\nicole\Desktop\QQ图片201703241531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3913" y="4293097"/>
            <a:ext cx="1666875" cy="1285875"/>
          </a:xfrm>
          <a:prstGeom prst="rect">
            <a:avLst/>
          </a:prstGeom>
          <a:noFill/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28328"/>
              </p:ext>
            </p:extLst>
          </p:nvPr>
        </p:nvGraphicFramePr>
        <p:xfrm>
          <a:off x="1704527" y="908720"/>
          <a:ext cx="8567936" cy="2004484"/>
        </p:xfrm>
        <a:graphic>
          <a:graphicData uri="http://schemas.openxmlformats.org/drawingml/2006/table">
            <a:tbl>
              <a:tblPr/>
              <a:tblGrid>
                <a:gridCol w="951993"/>
                <a:gridCol w="822794"/>
                <a:gridCol w="1040394"/>
                <a:gridCol w="1079335"/>
                <a:gridCol w="1103448"/>
                <a:gridCol w="1927785"/>
                <a:gridCol w="1642187"/>
              </a:tblGrid>
              <a:tr h="3529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型号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28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MOSFET     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2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外置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MOS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28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VAC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28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最大功率</a:t>
                      </a:r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电流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28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封装类型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283"/>
                    </a:solidFill>
                  </a:tcPr>
                </a:tc>
              </a:tr>
              <a:tr h="3529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内阻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耐压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28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2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MT7636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2A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SOT23-6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2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MT7637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</a:t>
                      </a:r>
                      <a:r>
                        <a:rPr lang="el-GR" altLang="zh-CN" sz="14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Ω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ESOP8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2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MT7638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0.26</a:t>
                      </a:r>
                      <a:r>
                        <a:rPr lang="el-GR" altLang="zh-CN" sz="14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Ω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ESOP8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 txBox="1">
            <a:spLocks noChangeArrowheads="1"/>
          </p:cNvSpPr>
          <p:nvPr/>
        </p:nvSpPr>
        <p:spPr bwMode="auto">
          <a:xfrm>
            <a:off x="0" y="77333"/>
            <a:ext cx="89763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MT7636– LED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去纹波芯片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425D-134A-48E8-A565-332215AE10B6}" type="slidenum">
              <a:rPr lang="zh-CN" altLang="en-US" smtClean="0"/>
              <a:pPr>
                <a:defRPr/>
              </a:pPr>
              <a:t>36</a:t>
            </a:fld>
            <a:endParaRPr lang="en-US" altLang="zh-CN" dirty="0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0355" name="AutoShape 3" descr="C:\Users\Administrator\AppData\Roaming\Tencent\Users\958662895\QQ\WinTemp\RichOle\DG8WD3PJ(AI]UEJCKJ}D4.png"/>
          <p:cNvSpPr>
            <a:spLocks noChangeAspect="1" noChangeArrowheads="1"/>
          </p:cNvSpPr>
          <p:nvPr/>
        </p:nvSpPr>
        <p:spPr bwMode="auto">
          <a:xfrm>
            <a:off x="152400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356" name="AutoShape 4" descr="C:\Users\Administrator\AppData\Roaming\Tencent\Users\958662895\QQ\WinTemp\RichOle\DG8WD3PJ(AI]UEJCKJ}D4.png"/>
          <p:cNvSpPr>
            <a:spLocks noChangeAspect="1" noChangeArrowheads="1"/>
          </p:cNvSpPr>
          <p:nvPr/>
        </p:nvSpPr>
        <p:spPr bwMode="auto">
          <a:xfrm>
            <a:off x="152400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60568" y="750897"/>
            <a:ext cx="1828800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/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应用原理图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7"/>
          <p:cNvGrpSpPr>
            <a:grpSpLocks/>
          </p:cNvGrpSpPr>
          <p:nvPr/>
        </p:nvGrpSpPr>
        <p:grpSpPr bwMode="auto">
          <a:xfrm>
            <a:off x="5983505" y="750897"/>
            <a:ext cx="4610840" cy="2498656"/>
            <a:chOff x="2386164" y="4427241"/>
            <a:chExt cx="5257731" cy="1524829"/>
          </a:xfrm>
        </p:grpSpPr>
        <p:sp>
          <p:nvSpPr>
            <p:cNvPr id="23" name="TextBox 4"/>
            <p:cNvSpPr txBox="1">
              <a:spLocks noChangeArrowheads="1"/>
            </p:cNvSpPr>
            <p:nvPr/>
          </p:nvSpPr>
          <p:spPr bwMode="auto">
            <a:xfrm>
              <a:off x="2894370" y="4725407"/>
              <a:ext cx="4749525" cy="1226663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MT7636 </a:t>
              </a:r>
              <a:r>
                <a:rPr lang="zh-CN" altLang="en-US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系列技术优势 </a:t>
              </a:r>
              <a:endPara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Clr>
                  <a:srgbClr val="FF0000"/>
                </a:buClr>
                <a:buFont typeface="Wingdings" pitchFamily="2" charset="2"/>
                <a:buChar char="ü"/>
                <a:defRPr/>
              </a:pPr>
              <a:r>
                <a:rPr lang="en-US" altLang="zh-CN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6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完善的</a:t>
              </a:r>
              <a:r>
                <a:rPr lang="en-US" altLang="zh-CN" sz="16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LED</a:t>
              </a:r>
              <a:r>
                <a:rPr lang="zh-CN" altLang="en-US" sz="16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短路保护</a:t>
              </a:r>
              <a:endPara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Clr>
                  <a:srgbClr val="FF0000"/>
                </a:buClr>
                <a:buFont typeface="Wingdings" pitchFamily="2" charset="2"/>
                <a:buChar char="ü"/>
                <a:defRPr/>
              </a:pPr>
              <a:r>
                <a:rPr lang="zh-CN" altLang="en-US" sz="16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过温自动调整电流纹波</a:t>
              </a:r>
              <a:endPara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Clr>
                  <a:srgbClr val="FF0000"/>
                </a:buClr>
                <a:buFont typeface="Wingdings" pitchFamily="2" charset="2"/>
                <a:buChar char="ü"/>
                <a:defRPr/>
              </a:pPr>
              <a:r>
                <a:rPr lang="zh-CN" altLang="en-US" sz="16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最大</a:t>
              </a:r>
              <a:r>
                <a:rPr lang="en-US" altLang="zh-CN" sz="16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2A </a:t>
              </a:r>
              <a:r>
                <a:rPr lang="zh-CN" altLang="en-US" sz="16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输出电流</a:t>
              </a:r>
              <a:endPara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4" name="Picture 1" descr="C:\Users\maxic\AppData\Roaming\Tencent\Users\793164048\QQ\WinTemp\RichOle\WY)C0~N`F{%_@I$~D7OT[K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6164" y="4427241"/>
              <a:ext cx="1227200" cy="59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9456" y="1268759"/>
            <a:ext cx="4464496" cy="221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椭圆 21"/>
          <p:cNvSpPr/>
          <p:nvPr/>
        </p:nvSpPr>
        <p:spPr bwMode="auto">
          <a:xfrm>
            <a:off x="6515609" y="5177369"/>
            <a:ext cx="357190" cy="571504"/>
          </a:xfrm>
          <a:prstGeom prst="ellipse">
            <a:avLst/>
          </a:prstGeom>
          <a:noFill/>
          <a:ln w="25400" cmpd="sng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itchFamily="2" charset="2"/>
              <a:buChar char="v"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标注 25"/>
          <p:cNvSpPr/>
          <p:nvPr/>
        </p:nvSpPr>
        <p:spPr bwMode="auto">
          <a:xfrm>
            <a:off x="8400256" y="5554779"/>
            <a:ext cx="2245086" cy="571504"/>
          </a:xfrm>
          <a:prstGeom prst="wedgeRoundRectCallout">
            <a:avLst>
              <a:gd name="adj1" fmla="val -133710"/>
              <a:gd name="adj2" fmla="val -100533"/>
              <a:gd name="adj3" fmla="val 16667"/>
            </a:avLst>
          </a:prstGeom>
          <a:solidFill>
            <a:srgbClr val="315283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</a:pP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17838" y="5694745"/>
            <a:ext cx="2241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比同类竞品少一个电容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834307"/>
              </p:ext>
            </p:extLst>
          </p:nvPr>
        </p:nvGraphicFramePr>
        <p:xfrm>
          <a:off x="3387174" y="3353522"/>
          <a:ext cx="5423470" cy="2589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12" name="Visio" r:id="rId5" imgW="3563315" imgH="2024414" progId="Visio.Drawing.11">
                  <p:embed/>
                </p:oleObj>
              </mc:Choice>
              <mc:Fallback>
                <p:oleObj name="Visio" r:id="rId5" imgW="3563315" imgH="2024414" progId="Visio.Drawing.11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174" y="3353522"/>
                        <a:ext cx="5423470" cy="25897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矩形 29"/>
          <p:cNvSpPr/>
          <p:nvPr/>
        </p:nvSpPr>
        <p:spPr>
          <a:xfrm>
            <a:off x="1060568" y="3707740"/>
            <a:ext cx="206017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cap="all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MT7636</a:t>
            </a:r>
            <a:r>
              <a:rPr lang="zh-CN" altLang="en-US" cap="all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竞争优势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4EA5AC-33B2-462F-A52F-87060510EB71}" type="slidenum">
              <a:rPr lang="zh-CN" altLang="en-US" smtClean="0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37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  <p:grpSp>
        <p:nvGrpSpPr>
          <p:cNvPr id="263" name="Group 2"/>
          <p:cNvGrpSpPr>
            <a:grpSpLocks/>
          </p:cNvGrpSpPr>
          <p:nvPr/>
        </p:nvGrpSpPr>
        <p:grpSpPr bwMode="auto">
          <a:xfrm>
            <a:off x="0" y="764704"/>
            <a:ext cx="12192000" cy="6093296"/>
            <a:chOff x="0" y="0"/>
            <a:chExt cx="7361368" cy="4091330"/>
          </a:xfrm>
        </p:grpSpPr>
        <p:sp>
          <p:nvSpPr>
            <p:cNvPr id="264" name="Freeform 39"/>
            <p:cNvSpPr>
              <a:spLocks noChangeArrowheads="1"/>
            </p:cNvSpPr>
            <p:nvPr/>
          </p:nvSpPr>
          <p:spPr bwMode="auto">
            <a:xfrm>
              <a:off x="3073978" y="1063889"/>
              <a:ext cx="103365" cy="121384"/>
            </a:xfrm>
            <a:custGeom>
              <a:avLst/>
              <a:gdLst>
                <a:gd name="T0" fmla="*/ 0 w 46"/>
                <a:gd name="T1" fmla="*/ 2147483647 h 34"/>
                <a:gd name="T2" fmla="*/ 2147483647 w 46"/>
                <a:gd name="T3" fmla="*/ 2147483647 h 34"/>
                <a:gd name="T4" fmla="*/ 2147483647 w 46"/>
                <a:gd name="T5" fmla="*/ 2147483647 h 34"/>
                <a:gd name="T6" fmla="*/ 2147483647 w 46"/>
                <a:gd name="T7" fmla="*/ 2147483647 h 34"/>
                <a:gd name="T8" fmla="*/ 2147483647 w 46"/>
                <a:gd name="T9" fmla="*/ 0 h 34"/>
                <a:gd name="T10" fmla="*/ 2147483647 w 46"/>
                <a:gd name="T11" fmla="*/ 0 h 34"/>
                <a:gd name="T12" fmla="*/ 2147483647 w 46"/>
                <a:gd name="T13" fmla="*/ 2147483647 h 34"/>
                <a:gd name="T14" fmla="*/ 0 w 46"/>
                <a:gd name="T15" fmla="*/ 2147483647 h 34"/>
                <a:gd name="T16" fmla="*/ 0 w 46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4"/>
                <a:gd name="T29" fmla="*/ 46 w 46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4">
                  <a:moveTo>
                    <a:pt x="0" y="34"/>
                  </a:moveTo>
                  <a:lnTo>
                    <a:pt x="32" y="28"/>
                  </a:lnTo>
                  <a:lnTo>
                    <a:pt x="46" y="24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8" y="6"/>
                  </a:lnTo>
                  <a:lnTo>
                    <a:pt x="0" y="12"/>
                  </a:lnTo>
                  <a:lnTo>
                    <a:pt x="0" y="34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5" name="Freeform 40"/>
            <p:cNvSpPr>
              <a:spLocks noChangeArrowheads="1"/>
            </p:cNvSpPr>
            <p:nvPr/>
          </p:nvSpPr>
          <p:spPr bwMode="auto">
            <a:xfrm>
              <a:off x="6390638" y="2434806"/>
              <a:ext cx="543789" cy="264187"/>
            </a:xfrm>
            <a:custGeom>
              <a:avLst/>
              <a:gdLst>
                <a:gd name="T0" fmla="*/ 2147483647 w 242"/>
                <a:gd name="T1" fmla="*/ 2147483647 h 74"/>
                <a:gd name="T2" fmla="*/ 2147483647 w 242"/>
                <a:gd name="T3" fmla="*/ 2147483647 h 74"/>
                <a:gd name="T4" fmla="*/ 2147483647 w 242"/>
                <a:gd name="T5" fmla="*/ 2147483647 h 74"/>
                <a:gd name="T6" fmla="*/ 2147483647 w 242"/>
                <a:gd name="T7" fmla="*/ 2147483647 h 74"/>
                <a:gd name="T8" fmla="*/ 2147483647 w 242"/>
                <a:gd name="T9" fmla="*/ 2147483647 h 74"/>
                <a:gd name="T10" fmla="*/ 2147483647 w 242"/>
                <a:gd name="T11" fmla="*/ 2147483647 h 74"/>
                <a:gd name="T12" fmla="*/ 2147483647 w 242"/>
                <a:gd name="T13" fmla="*/ 2147483647 h 74"/>
                <a:gd name="T14" fmla="*/ 2147483647 w 242"/>
                <a:gd name="T15" fmla="*/ 2147483647 h 74"/>
                <a:gd name="T16" fmla="*/ 2147483647 w 242"/>
                <a:gd name="T17" fmla="*/ 2147483647 h 74"/>
                <a:gd name="T18" fmla="*/ 2147483647 w 242"/>
                <a:gd name="T19" fmla="*/ 0 h 74"/>
                <a:gd name="T20" fmla="*/ 0 w 242"/>
                <a:gd name="T21" fmla="*/ 2147483647 h 74"/>
                <a:gd name="T22" fmla="*/ 2147483647 w 242"/>
                <a:gd name="T23" fmla="*/ 2147483647 h 74"/>
                <a:gd name="T24" fmla="*/ 2147483647 w 242"/>
                <a:gd name="T25" fmla="*/ 2147483647 h 74"/>
                <a:gd name="T26" fmla="*/ 2147483647 w 242"/>
                <a:gd name="T27" fmla="*/ 2147483647 h 74"/>
                <a:gd name="T28" fmla="*/ 2147483647 w 242"/>
                <a:gd name="T29" fmla="*/ 2147483647 h 74"/>
                <a:gd name="T30" fmla="*/ 2147483647 w 242"/>
                <a:gd name="T31" fmla="*/ 2147483647 h 74"/>
                <a:gd name="T32" fmla="*/ 2147483647 w 242"/>
                <a:gd name="T33" fmla="*/ 2147483647 h 74"/>
                <a:gd name="T34" fmla="*/ 2147483647 w 242"/>
                <a:gd name="T35" fmla="*/ 2147483647 h 74"/>
                <a:gd name="T36" fmla="*/ 2147483647 w 242"/>
                <a:gd name="T37" fmla="*/ 2147483647 h 74"/>
                <a:gd name="T38" fmla="*/ 2147483647 w 242"/>
                <a:gd name="T39" fmla="*/ 2147483647 h 74"/>
                <a:gd name="T40" fmla="*/ 2147483647 w 242"/>
                <a:gd name="T41" fmla="*/ 2147483647 h 74"/>
                <a:gd name="T42" fmla="*/ 2147483647 w 242"/>
                <a:gd name="T43" fmla="*/ 2147483647 h 74"/>
                <a:gd name="T44" fmla="*/ 2147483647 w 242"/>
                <a:gd name="T45" fmla="*/ 2147483647 h 74"/>
                <a:gd name="T46" fmla="*/ 2147483647 w 242"/>
                <a:gd name="T47" fmla="*/ 2147483647 h 74"/>
                <a:gd name="T48" fmla="*/ 2147483647 w 242"/>
                <a:gd name="T49" fmla="*/ 2147483647 h 74"/>
                <a:gd name="T50" fmla="*/ 2147483647 w 242"/>
                <a:gd name="T51" fmla="*/ 2147483647 h 74"/>
                <a:gd name="T52" fmla="*/ 2147483647 w 242"/>
                <a:gd name="T53" fmla="*/ 2147483647 h 74"/>
                <a:gd name="T54" fmla="*/ 2147483647 w 242"/>
                <a:gd name="T55" fmla="*/ 2147483647 h 74"/>
                <a:gd name="T56" fmla="*/ 2147483647 w 242"/>
                <a:gd name="T57" fmla="*/ 2147483647 h 74"/>
                <a:gd name="T58" fmla="*/ 2147483647 w 242"/>
                <a:gd name="T59" fmla="*/ 2147483647 h 74"/>
                <a:gd name="T60" fmla="*/ 2147483647 w 242"/>
                <a:gd name="T61" fmla="*/ 2147483647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2"/>
                <a:gd name="T94" fmla="*/ 0 h 74"/>
                <a:gd name="T95" fmla="*/ 242 w 242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2" h="74">
                  <a:moveTo>
                    <a:pt x="196" y="34"/>
                  </a:moveTo>
                  <a:lnTo>
                    <a:pt x="182" y="28"/>
                  </a:lnTo>
                  <a:lnTo>
                    <a:pt x="158" y="22"/>
                  </a:lnTo>
                  <a:lnTo>
                    <a:pt x="136" y="18"/>
                  </a:lnTo>
                  <a:lnTo>
                    <a:pt x="90" y="18"/>
                  </a:lnTo>
                  <a:lnTo>
                    <a:pt x="76" y="12"/>
                  </a:lnTo>
                  <a:lnTo>
                    <a:pt x="60" y="18"/>
                  </a:lnTo>
                  <a:lnTo>
                    <a:pt x="52" y="18"/>
                  </a:lnTo>
                  <a:lnTo>
                    <a:pt x="30" y="12"/>
                  </a:lnTo>
                  <a:lnTo>
                    <a:pt x="22" y="0"/>
                  </a:lnTo>
                  <a:lnTo>
                    <a:pt x="0" y="6"/>
                  </a:lnTo>
                  <a:lnTo>
                    <a:pt x="14" y="12"/>
                  </a:lnTo>
                  <a:lnTo>
                    <a:pt x="30" y="22"/>
                  </a:lnTo>
                  <a:lnTo>
                    <a:pt x="52" y="34"/>
                  </a:lnTo>
                  <a:lnTo>
                    <a:pt x="82" y="34"/>
                  </a:lnTo>
                  <a:lnTo>
                    <a:pt x="82" y="46"/>
                  </a:lnTo>
                  <a:lnTo>
                    <a:pt x="106" y="52"/>
                  </a:lnTo>
                  <a:lnTo>
                    <a:pt x="128" y="58"/>
                  </a:lnTo>
                  <a:lnTo>
                    <a:pt x="158" y="58"/>
                  </a:lnTo>
                  <a:lnTo>
                    <a:pt x="166" y="46"/>
                  </a:lnTo>
                  <a:lnTo>
                    <a:pt x="188" y="52"/>
                  </a:lnTo>
                  <a:lnTo>
                    <a:pt x="204" y="58"/>
                  </a:lnTo>
                  <a:lnTo>
                    <a:pt x="196" y="68"/>
                  </a:lnTo>
                  <a:lnTo>
                    <a:pt x="196" y="74"/>
                  </a:lnTo>
                  <a:lnTo>
                    <a:pt x="212" y="64"/>
                  </a:lnTo>
                  <a:lnTo>
                    <a:pt x="228" y="74"/>
                  </a:lnTo>
                  <a:lnTo>
                    <a:pt x="242" y="64"/>
                  </a:lnTo>
                  <a:lnTo>
                    <a:pt x="212" y="58"/>
                  </a:lnTo>
                  <a:lnTo>
                    <a:pt x="204" y="46"/>
                  </a:lnTo>
                  <a:lnTo>
                    <a:pt x="212" y="34"/>
                  </a:lnTo>
                  <a:lnTo>
                    <a:pt x="196" y="34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" name="Freeform 41"/>
            <p:cNvSpPr>
              <a:spLocks noChangeArrowheads="1"/>
            </p:cNvSpPr>
            <p:nvPr/>
          </p:nvSpPr>
          <p:spPr bwMode="auto">
            <a:xfrm>
              <a:off x="2921178" y="1570842"/>
              <a:ext cx="1586425" cy="1827890"/>
            </a:xfrm>
            <a:custGeom>
              <a:avLst/>
              <a:gdLst>
                <a:gd name="T0" fmla="*/ 2147483647 w 706"/>
                <a:gd name="T1" fmla="*/ 2147483647 h 512"/>
                <a:gd name="T2" fmla="*/ 2147483647 w 706"/>
                <a:gd name="T3" fmla="*/ 2147483647 h 512"/>
                <a:gd name="T4" fmla="*/ 2147483647 w 706"/>
                <a:gd name="T5" fmla="*/ 2147483647 h 512"/>
                <a:gd name="T6" fmla="*/ 2147483647 w 706"/>
                <a:gd name="T7" fmla="*/ 2147483647 h 512"/>
                <a:gd name="T8" fmla="*/ 2147483647 w 706"/>
                <a:gd name="T9" fmla="*/ 2147483647 h 512"/>
                <a:gd name="T10" fmla="*/ 2147483647 w 706"/>
                <a:gd name="T11" fmla="*/ 0 h 512"/>
                <a:gd name="T12" fmla="*/ 2147483647 w 706"/>
                <a:gd name="T13" fmla="*/ 2147483647 h 512"/>
                <a:gd name="T14" fmla="*/ 2147483647 w 706"/>
                <a:gd name="T15" fmla="*/ 2147483647 h 512"/>
                <a:gd name="T16" fmla="*/ 2147483647 w 706"/>
                <a:gd name="T17" fmla="*/ 2147483647 h 512"/>
                <a:gd name="T18" fmla="*/ 2147483647 w 706"/>
                <a:gd name="T19" fmla="*/ 2147483647 h 512"/>
                <a:gd name="T20" fmla="*/ 2147483647 w 706"/>
                <a:gd name="T21" fmla="*/ 2147483647 h 512"/>
                <a:gd name="T22" fmla="*/ 2147483647 w 706"/>
                <a:gd name="T23" fmla="*/ 2147483647 h 512"/>
                <a:gd name="T24" fmla="*/ 2147483647 w 706"/>
                <a:gd name="T25" fmla="*/ 2147483647 h 512"/>
                <a:gd name="T26" fmla="*/ 0 w 706"/>
                <a:gd name="T27" fmla="*/ 2147483647 h 512"/>
                <a:gd name="T28" fmla="*/ 2147483647 w 706"/>
                <a:gd name="T29" fmla="*/ 2147483647 h 512"/>
                <a:gd name="T30" fmla="*/ 2147483647 w 706"/>
                <a:gd name="T31" fmla="*/ 2147483647 h 512"/>
                <a:gd name="T32" fmla="*/ 2147483647 w 706"/>
                <a:gd name="T33" fmla="*/ 2147483647 h 512"/>
                <a:gd name="T34" fmla="*/ 2147483647 w 706"/>
                <a:gd name="T35" fmla="*/ 2147483647 h 512"/>
                <a:gd name="T36" fmla="*/ 2147483647 w 706"/>
                <a:gd name="T37" fmla="*/ 2147483647 h 512"/>
                <a:gd name="T38" fmla="*/ 2147483647 w 706"/>
                <a:gd name="T39" fmla="*/ 2147483647 h 512"/>
                <a:gd name="T40" fmla="*/ 2147483647 w 706"/>
                <a:gd name="T41" fmla="*/ 2147483647 h 512"/>
                <a:gd name="T42" fmla="*/ 2147483647 w 706"/>
                <a:gd name="T43" fmla="*/ 2147483647 h 512"/>
                <a:gd name="T44" fmla="*/ 2147483647 w 706"/>
                <a:gd name="T45" fmla="*/ 2147483647 h 512"/>
                <a:gd name="T46" fmla="*/ 2147483647 w 706"/>
                <a:gd name="T47" fmla="*/ 2147483647 h 512"/>
                <a:gd name="T48" fmla="*/ 2147483647 w 706"/>
                <a:gd name="T49" fmla="*/ 2147483647 h 512"/>
                <a:gd name="T50" fmla="*/ 2147483647 w 706"/>
                <a:gd name="T51" fmla="*/ 2147483647 h 512"/>
                <a:gd name="T52" fmla="*/ 2147483647 w 706"/>
                <a:gd name="T53" fmla="*/ 2147483647 h 512"/>
                <a:gd name="T54" fmla="*/ 2147483647 w 706"/>
                <a:gd name="T55" fmla="*/ 2147483647 h 512"/>
                <a:gd name="T56" fmla="*/ 2147483647 w 706"/>
                <a:gd name="T57" fmla="*/ 2147483647 h 512"/>
                <a:gd name="T58" fmla="*/ 2147483647 w 706"/>
                <a:gd name="T59" fmla="*/ 2147483647 h 512"/>
                <a:gd name="T60" fmla="*/ 2147483647 w 706"/>
                <a:gd name="T61" fmla="*/ 2147483647 h 512"/>
                <a:gd name="T62" fmla="*/ 2147483647 w 706"/>
                <a:gd name="T63" fmla="*/ 2147483647 h 512"/>
                <a:gd name="T64" fmla="*/ 2147483647 w 706"/>
                <a:gd name="T65" fmla="*/ 2147483647 h 512"/>
                <a:gd name="T66" fmla="*/ 2147483647 w 706"/>
                <a:gd name="T67" fmla="*/ 2147483647 h 512"/>
                <a:gd name="T68" fmla="*/ 2147483647 w 706"/>
                <a:gd name="T69" fmla="*/ 2147483647 h 512"/>
                <a:gd name="T70" fmla="*/ 2147483647 w 706"/>
                <a:gd name="T71" fmla="*/ 2147483647 h 512"/>
                <a:gd name="T72" fmla="*/ 2147483647 w 706"/>
                <a:gd name="T73" fmla="*/ 2147483647 h 512"/>
                <a:gd name="T74" fmla="*/ 2147483647 w 706"/>
                <a:gd name="T75" fmla="*/ 2147483647 h 512"/>
                <a:gd name="T76" fmla="*/ 2147483647 w 706"/>
                <a:gd name="T77" fmla="*/ 2147483647 h 512"/>
                <a:gd name="T78" fmla="*/ 2147483647 w 706"/>
                <a:gd name="T79" fmla="*/ 2147483647 h 512"/>
                <a:gd name="T80" fmla="*/ 2147483647 w 706"/>
                <a:gd name="T81" fmla="*/ 2147483647 h 512"/>
                <a:gd name="T82" fmla="*/ 2147483647 w 706"/>
                <a:gd name="T83" fmla="*/ 2147483647 h 512"/>
                <a:gd name="T84" fmla="*/ 2147483647 w 706"/>
                <a:gd name="T85" fmla="*/ 2147483647 h 512"/>
                <a:gd name="T86" fmla="*/ 2147483647 w 706"/>
                <a:gd name="T87" fmla="*/ 2147483647 h 512"/>
                <a:gd name="T88" fmla="*/ 2147483647 w 706"/>
                <a:gd name="T89" fmla="*/ 2147483647 h 512"/>
                <a:gd name="T90" fmla="*/ 2147483647 w 706"/>
                <a:gd name="T91" fmla="*/ 2147483647 h 512"/>
                <a:gd name="T92" fmla="*/ 2147483647 w 706"/>
                <a:gd name="T93" fmla="*/ 2147483647 h 512"/>
                <a:gd name="T94" fmla="*/ 2147483647 w 706"/>
                <a:gd name="T95" fmla="*/ 2147483647 h 512"/>
                <a:gd name="T96" fmla="*/ 2147483647 w 706"/>
                <a:gd name="T97" fmla="*/ 2147483647 h 512"/>
                <a:gd name="T98" fmla="*/ 2147483647 w 706"/>
                <a:gd name="T99" fmla="*/ 2147483647 h 5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6"/>
                <a:gd name="T151" fmla="*/ 0 h 512"/>
                <a:gd name="T152" fmla="*/ 706 w 706"/>
                <a:gd name="T153" fmla="*/ 512 h 5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6" h="512">
                  <a:moveTo>
                    <a:pt x="490" y="50"/>
                  </a:moveTo>
                  <a:lnTo>
                    <a:pt x="458" y="40"/>
                  </a:lnTo>
                  <a:lnTo>
                    <a:pt x="434" y="40"/>
                  </a:lnTo>
                  <a:lnTo>
                    <a:pt x="422" y="38"/>
                  </a:lnTo>
                  <a:lnTo>
                    <a:pt x="402" y="38"/>
                  </a:lnTo>
                  <a:lnTo>
                    <a:pt x="388" y="30"/>
                  </a:lnTo>
                  <a:lnTo>
                    <a:pt x="372" y="58"/>
                  </a:lnTo>
                  <a:lnTo>
                    <a:pt x="336" y="42"/>
                  </a:lnTo>
                  <a:lnTo>
                    <a:pt x="308" y="30"/>
                  </a:lnTo>
                  <a:lnTo>
                    <a:pt x="260" y="30"/>
                  </a:lnTo>
                  <a:lnTo>
                    <a:pt x="280" y="2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44" y="8"/>
                  </a:lnTo>
                  <a:lnTo>
                    <a:pt x="198" y="8"/>
                  </a:lnTo>
                  <a:lnTo>
                    <a:pt x="174" y="18"/>
                  </a:lnTo>
                  <a:lnTo>
                    <a:pt x="118" y="18"/>
                  </a:lnTo>
                  <a:lnTo>
                    <a:pt x="118" y="36"/>
                  </a:lnTo>
                  <a:lnTo>
                    <a:pt x="98" y="36"/>
                  </a:lnTo>
                  <a:lnTo>
                    <a:pt x="84" y="46"/>
                  </a:lnTo>
                  <a:lnTo>
                    <a:pt x="84" y="64"/>
                  </a:lnTo>
                  <a:lnTo>
                    <a:pt x="68" y="70"/>
                  </a:lnTo>
                  <a:lnTo>
                    <a:pt x="46" y="82"/>
                  </a:lnTo>
                  <a:lnTo>
                    <a:pt x="22" y="104"/>
                  </a:lnTo>
                  <a:lnTo>
                    <a:pt x="16" y="128"/>
                  </a:lnTo>
                  <a:lnTo>
                    <a:pt x="22" y="144"/>
                  </a:lnTo>
                  <a:lnTo>
                    <a:pt x="22" y="162"/>
                  </a:lnTo>
                  <a:lnTo>
                    <a:pt x="0" y="168"/>
                  </a:lnTo>
                  <a:lnTo>
                    <a:pt x="22" y="178"/>
                  </a:lnTo>
                  <a:lnTo>
                    <a:pt x="22" y="190"/>
                  </a:lnTo>
                  <a:lnTo>
                    <a:pt x="46" y="196"/>
                  </a:lnTo>
                  <a:lnTo>
                    <a:pt x="54" y="214"/>
                  </a:lnTo>
                  <a:lnTo>
                    <a:pt x="68" y="218"/>
                  </a:lnTo>
                  <a:lnTo>
                    <a:pt x="84" y="230"/>
                  </a:lnTo>
                  <a:lnTo>
                    <a:pt x="100" y="236"/>
                  </a:lnTo>
                  <a:lnTo>
                    <a:pt x="146" y="236"/>
                  </a:lnTo>
                  <a:lnTo>
                    <a:pt x="188" y="230"/>
                  </a:lnTo>
                  <a:lnTo>
                    <a:pt x="214" y="224"/>
                  </a:lnTo>
                  <a:lnTo>
                    <a:pt x="236" y="224"/>
                  </a:lnTo>
                  <a:lnTo>
                    <a:pt x="236" y="236"/>
                  </a:lnTo>
                  <a:lnTo>
                    <a:pt x="282" y="236"/>
                  </a:lnTo>
                  <a:lnTo>
                    <a:pt x="288" y="248"/>
                  </a:lnTo>
                  <a:lnTo>
                    <a:pt x="282" y="264"/>
                  </a:lnTo>
                  <a:lnTo>
                    <a:pt x="288" y="282"/>
                  </a:lnTo>
                  <a:lnTo>
                    <a:pt x="304" y="288"/>
                  </a:lnTo>
                  <a:lnTo>
                    <a:pt x="320" y="294"/>
                  </a:lnTo>
                  <a:lnTo>
                    <a:pt x="320" y="328"/>
                  </a:lnTo>
                  <a:lnTo>
                    <a:pt x="334" y="344"/>
                  </a:lnTo>
                  <a:lnTo>
                    <a:pt x="328" y="362"/>
                  </a:lnTo>
                  <a:lnTo>
                    <a:pt x="328" y="374"/>
                  </a:lnTo>
                  <a:lnTo>
                    <a:pt x="320" y="392"/>
                  </a:lnTo>
                  <a:lnTo>
                    <a:pt x="328" y="402"/>
                  </a:lnTo>
                  <a:lnTo>
                    <a:pt x="350" y="420"/>
                  </a:lnTo>
                  <a:lnTo>
                    <a:pt x="342" y="430"/>
                  </a:lnTo>
                  <a:lnTo>
                    <a:pt x="358" y="436"/>
                  </a:lnTo>
                  <a:lnTo>
                    <a:pt x="358" y="448"/>
                  </a:lnTo>
                  <a:lnTo>
                    <a:pt x="366" y="460"/>
                  </a:lnTo>
                  <a:lnTo>
                    <a:pt x="372" y="478"/>
                  </a:lnTo>
                  <a:lnTo>
                    <a:pt x="388" y="494"/>
                  </a:lnTo>
                  <a:lnTo>
                    <a:pt x="388" y="506"/>
                  </a:lnTo>
                  <a:lnTo>
                    <a:pt x="410" y="512"/>
                  </a:lnTo>
                  <a:lnTo>
                    <a:pt x="464" y="512"/>
                  </a:lnTo>
                  <a:lnTo>
                    <a:pt x="494" y="500"/>
                  </a:lnTo>
                  <a:lnTo>
                    <a:pt x="510" y="482"/>
                  </a:lnTo>
                  <a:lnTo>
                    <a:pt x="524" y="466"/>
                  </a:lnTo>
                  <a:lnTo>
                    <a:pt x="532" y="454"/>
                  </a:lnTo>
                  <a:lnTo>
                    <a:pt x="540" y="442"/>
                  </a:lnTo>
                  <a:lnTo>
                    <a:pt x="556" y="426"/>
                  </a:lnTo>
                  <a:lnTo>
                    <a:pt x="556" y="408"/>
                  </a:lnTo>
                  <a:lnTo>
                    <a:pt x="570" y="392"/>
                  </a:lnTo>
                  <a:lnTo>
                    <a:pt x="586" y="386"/>
                  </a:lnTo>
                  <a:lnTo>
                    <a:pt x="600" y="374"/>
                  </a:lnTo>
                  <a:lnTo>
                    <a:pt x="616" y="362"/>
                  </a:lnTo>
                  <a:lnTo>
                    <a:pt x="600" y="340"/>
                  </a:lnTo>
                  <a:lnTo>
                    <a:pt x="592" y="322"/>
                  </a:lnTo>
                  <a:lnTo>
                    <a:pt x="592" y="300"/>
                  </a:lnTo>
                  <a:lnTo>
                    <a:pt x="600" y="282"/>
                  </a:lnTo>
                  <a:lnTo>
                    <a:pt x="624" y="260"/>
                  </a:lnTo>
                  <a:lnTo>
                    <a:pt x="646" y="248"/>
                  </a:lnTo>
                  <a:lnTo>
                    <a:pt x="670" y="230"/>
                  </a:lnTo>
                  <a:lnTo>
                    <a:pt x="684" y="214"/>
                  </a:lnTo>
                  <a:lnTo>
                    <a:pt x="698" y="196"/>
                  </a:lnTo>
                  <a:lnTo>
                    <a:pt x="706" y="178"/>
                  </a:lnTo>
                  <a:lnTo>
                    <a:pt x="692" y="178"/>
                  </a:lnTo>
                  <a:lnTo>
                    <a:pt x="662" y="184"/>
                  </a:lnTo>
                  <a:lnTo>
                    <a:pt x="638" y="196"/>
                  </a:lnTo>
                  <a:lnTo>
                    <a:pt x="624" y="190"/>
                  </a:lnTo>
                  <a:lnTo>
                    <a:pt x="616" y="172"/>
                  </a:lnTo>
                  <a:lnTo>
                    <a:pt x="600" y="168"/>
                  </a:lnTo>
                  <a:lnTo>
                    <a:pt x="592" y="156"/>
                  </a:lnTo>
                  <a:lnTo>
                    <a:pt x="578" y="140"/>
                  </a:lnTo>
                  <a:lnTo>
                    <a:pt x="562" y="128"/>
                  </a:lnTo>
                  <a:lnTo>
                    <a:pt x="548" y="116"/>
                  </a:lnTo>
                  <a:lnTo>
                    <a:pt x="532" y="110"/>
                  </a:lnTo>
                  <a:lnTo>
                    <a:pt x="532" y="98"/>
                  </a:lnTo>
                  <a:lnTo>
                    <a:pt x="524" y="82"/>
                  </a:lnTo>
                  <a:lnTo>
                    <a:pt x="510" y="64"/>
                  </a:lnTo>
                  <a:lnTo>
                    <a:pt x="502" y="54"/>
                  </a:lnTo>
                  <a:lnTo>
                    <a:pt x="494" y="46"/>
                  </a:lnTo>
                  <a:lnTo>
                    <a:pt x="490" y="5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7" name="Freeform 42"/>
            <p:cNvSpPr>
              <a:spLocks noChangeArrowheads="1"/>
            </p:cNvSpPr>
            <p:nvPr/>
          </p:nvSpPr>
          <p:spPr bwMode="auto">
            <a:xfrm>
              <a:off x="6013132" y="2641872"/>
              <a:ext cx="67413" cy="21421"/>
            </a:xfrm>
            <a:custGeom>
              <a:avLst/>
              <a:gdLst>
                <a:gd name="T0" fmla="*/ 2147483647 w 30"/>
                <a:gd name="T1" fmla="*/ 0 h 6"/>
                <a:gd name="T2" fmla="*/ 0 w 30"/>
                <a:gd name="T3" fmla="*/ 2147483647 h 6"/>
                <a:gd name="T4" fmla="*/ 2147483647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6"/>
                <a:gd name="T14" fmla="*/ 30 w 3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6">
                  <a:moveTo>
                    <a:pt x="30" y="0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3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8" name="Freeform 43"/>
            <p:cNvSpPr>
              <a:spLocks noChangeArrowheads="1"/>
            </p:cNvSpPr>
            <p:nvPr/>
          </p:nvSpPr>
          <p:spPr bwMode="auto">
            <a:xfrm>
              <a:off x="5518779" y="2249161"/>
              <a:ext cx="238188" cy="371290"/>
            </a:xfrm>
            <a:custGeom>
              <a:avLst/>
              <a:gdLst>
                <a:gd name="T0" fmla="*/ 2147483647 w 106"/>
                <a:gd name="T1" fmla="*/ 2147483647 h 104"/>
                <a:gd name="T2" fmla="*/ 2147483647 w 106"/>
                <a:gd name="T3" fmla="*/ 2147483647 h 104"/>
                <a:gd name="T4" fmla="*/ 2147483647 w 106"/>
                <a:gd name="T5" fmla="*/ 2147483647 h 104"/>
                <a:gd name="T6" fmla="*/ 0 w 106"/>
                <a:gd name="T7" fmla="*/ 2147483647 h 104"/>
                <a:gd name="T8" fmla="*/ 2147483647 w 106"/>
                <a:gd name="T9" fmla="*/ 2147483647 h 104"/>
                <a:gd name="T10" fmla="*/ 2147483647 w 106"/>
                <a:gd name="T11" fmla="*/ 2147483647 h 104"/>
                <a:gd name="T12" fmla="*/ 2147483647 w 106"/>
                <a:gd name="T13" fmla="*/ 2147483647 h 104"/>
                <a:gd name="T14" fmla="*/ 2147483647 w 106"/>
                <a:gd name="T15" fmla="*/ 2147483647 h 104"/>
                <a:gd name="T16" fmla="*/ 2147483647 w 106"/>
                <a:gd name="T17" fmla="*/ 2147483647 h 104"/>
                <a:gd name="T18" fmla="*/ 2147483647 w 106"/>
                <a:gd name="T19" fmla="*/ 2147483647 h 104"/>
                <a:gd name="T20" fmla="*/ 2147483647 w 106"/>
                <a:gd name="T21" fmla="*/ 2147483647 h 104"/>
                <a:gd name="T22" fmla="*/ 2147483647 w 106"/>
                <a:gd name="T23" fmla="*/ 2147483647 h 104"/>
                <a:gd name="T24" fmla="*/ 2147483647 w 106"/>
                <a:gd name="T25" fmla="*/ 2147483647 h 104"/>
                <a:gd name="T26" fmla="*/ 2147483647 w 106"/>
                <a:gd name="T27" fmla="*/ 2147483647 h 104"/>
                <a:gd name="T28" fmla="*/ 2147483647 w 106"/>
                <a:gd name="T29" fmla="*/ 2147483647 h 104"/>
                <a:gd name="T30" fmla="*/ 2147483647 w 106"/>
                <a:gd name="T31" fmla="*/ 2147483647 h 104"/>
                <a:gd name="T32" fmla="*/ 2147483647 w 106"/>
                <a:gd name="T33" fmla="*/ 2147483647 h 104"/>
                <a:gd name="T34" fmla="*/ 2147483647 w 106"/>
                <a:gd name="T35" fmla="*/ 2147483647 h 104"/>
                <a:gd name="T36" fmla="*/ 2147483647 w 106"/>
                <a:gd name="T37" fmla="*/ 2147483647 h 104"/>
                <a:gd name="T38" fmla="*/ 2147483647 w 106"/>
                <a:gd name="T39" fmla="*/ 0 h 104"/>
                <a:gd name="T40" fmla="*/ 2147483647 w 106"/>
                <a:gd name="T41" fmla="*/ 2147483647 h 104"/>
                <a:gd name="T42" fmla="*/ 2147483647 w 10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104"/>
                <a:gd name="T68" fmla="*/ 106 w 10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104">
                  <a:moveTo>
                    <a:pt x="60" y="40"/>
                  </a:moveTo>
                  <a:lnTo>
                    <a:pt x="46" y="34"/>
                  </a:lnTo>
                  <a:lnTo>
                    <a:pt x="22" y="24"/>
                  </a:lnTo>
                  <a:lnTo>
                    <a:pt x="0" y="24"/>
                  </a:lnTo>
                  <a:lnTo>
                    <a:pt x="14" y="34"/>
                  </a:lnTo>
                  <a:lnTo>
                    <a:pt x="30" y="46"/>
                  </a:lnTo>
                  <a:lnTo>
                    <a:pt x="60" y="70"/>
                  </a:lnTo>
                  <a:lnTo>
                    <a:pt x="76" y="92"/>
                  </a:lnTo>
                  <a:lnTo>
                    <a:pt x="90" y="92"/>
                  </a:lnTo>
                  <a:lnTo>
                    <a:pt x="106" y="104"/>
                  </a:lnTo>
                  <a:lnTo>
                    <a:pt x="106" y="98"/>
                  </a:lnTo>
                  <a:lnTo>
                    <a:pt x="84" y="86"/>
                  </a:lnTo>
                  <a:lnTo>
                    <a:pt x="84" y="70"/>
                  </a:lnTo>
                  <a:lnTo>
                    <a:pt x="98" y="70"/>
                  </a:lnTo>
                  <a:lnTo>
                    <a:pt x="98" y="58"/>
                  </a:lnTo>
                  <a:lnTo>
                    <a:pt x="84" y="40"/>
                  </a:lnTo>
                  <a:lnTo>
                    <a:pt x="84" y="28"/>
                  </a:lnTo>
                  <a:lnTo>
                    <a:pt x="76" y="12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52" y="12"/>
                  </a:lnTo>
                  <a:lnTo>
                    <a:pt x="60" y="4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9" name="Freeform 44"/>
            <p:cNvSpPr>
              <a:spLocks noChangeArrowheads="1"/>
            </p:cNvSpPr>
            <p:nvPr/>
          </p:nvSpPr>
          <p:spPr bwMode="auto">
            <a:xfrm>
              <a:off x="5977179" y="1485160"/>
              <a:ext cx="53929" cy="28561"/>
            </a:xfrm>
            <a:custGeom>
              <a:avLst/>
              <a:gdLst>
                <a:gd name="T0" fmla="*/ 2147483647 w 24"/>
                <a:gd name="T1" fmla="*/ 2147483647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2147483647 h 8"/>
                <a:gd name="T8" fmla="*/ 2147483647 w 24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"/>
                <a:gd name="T17" fmla="*/ 24 w 2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">
                  <a:moveTo>
                    <a:pt x="24" y="2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16" y="2"/>
                  </a:lnTo>
                  <a:lnTo>
                    <a:pt x="24" y="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0" name="Freeform 45"/>
            <p:cNvSpPr>
              <a:spLocks noChangeArrowheads="1"/>
            </p:cNvSpPr>
            <p:nvPr/>
          </p:nvSpPr>
          <p:spPr bwMode="auto">
            <a:xfrm>
              <a:off x="5995155" y="1470880"/>
              <a:ext cx="35953" cy="14280"/>
            </a:xfrm>
            <a:custGeom>
              <a:avLst/>
              <a:gdLst>
                <a:gd name="T0" fmla="*/ 0 w 16"/>
                <a:gd name="T1" fmla="*/ 0 h 4"/>
                <a:gd name="T2" fmla="*/ 2147483647 w 16"/>
                <a:gd name="T3" fmla="*/ 2147483647 h 4"/>
                <a:gd name="T4" fmla="*/ 2147483647 w 16"/>
                <a:gd name="T5" fmla="*/ 0 h 4"/>
                <a:gd name="T6" fmla="*/ 0 w 1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4"/>
                <a:gd name="T14" fmla="*/ 16 w 1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4">
                  <a:moveTo>
                    <a:pt x="0" y="0"/>
                  </a:moveTo>
                  <a:lnTo>
                    <a:pt x="8" y="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1" name="Freeform 46"/>
            <p:cNvSpPr>
              <a:spLocks noChangeArrowheads="1"/>
            </p:cNvSpPr>
            <p:nvPr/>
          </p:nvSpPr>
          <p:spPr bwMode="auto">
            <a:xfrm>
              <a:off x="5756968" y="2599030"/>
              <a:ext cx="256164" cy="64262"/>
            </a:xfrm>
            <a:custGeom>
              <a:avLst/>
              <a:gdLst>
                <a:gd name="T0" fmla="*/ 2147483647 w 114"/>
                <a:gd name="T1" fmla="*/ 2147483647 h 18"/>
                <a:gd name="T2" fmla="*/ 2147483647 w 114"/>
                <a:gd name="T3" fmla="*/ 2147483647 h 18"/>
                <a:gd name="T4" fmla="*/ 2147483647 w 114"/>
                <a:gd name="T5" fmla="*/ 2147483647 h 18"/>
                <a:gd name="T6" fmla="*/ 2147483647 w 114"/>
                <a:gd name="T7" fmla="*/ 2147483647 h 18"/>
                <a:gd name="T8" fmla="*/ 2147483647 w 114"/>
                <a:gd name="T9" fmla="*/ 2147483647 h 18"/>
                <a:gd name="T10" fmla="*/ 2147483647 w 114"/>
                <a:gd name="T11" fmla="*/ 2147483647 h 18"/>
                <a:gd name="T12" fmla="*/ 2147483647 w 114"/>
                <a:gd name="T13" fmla="*/ 2147483647 h 18"/>
                <a:gd name="T14" fmla="*/ 2147483647 w 114"/>
                <a:gd name="T15" fmla="*/ 2147483647 h 18"/>
                <a:gd name="T16" fmla="*/ 2147483647 w 114"/>
                <a:gd name="T17" fmla="*/ 0 h 18"/>
                <a:gd name="T18" fmla="*/ 2147483647 w 114"/>
                <a:gd name="T19" fmla="*/ 0 h 18"/>
                <a:gd name="T20" fmla="*/ 0 w 114"/>
                <a:gd name="T21" fmla="*/ 2147483647 h 18"/>
                <a:gd name="T22" fmla="*/ 0 w 114"/>
                <a:gd name="T23" fmla="*/ 2147483647 h 18"/>
                <a:gd name="T24" fmla="*/ 2147483647 w 114"/>
                <a:gd name="T25" fmla="*/ 214748364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8"/>
                <a:gd name="T41" fmla="*/ 114 w 11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8">
                  <a:moveTo>
                    <a:pt x="16" y="12"/>
                  </a:moveTo>
                  <a:lnTo>
                    <a:pt x="8" y="6"/>
                  </a:lnTo>
                  <a:lnTo>
                    <a:pt x="24" y="6"/>
                  </a:lnTo>
                  <a:lnTo>
                    <a:pt x="60" y="18"/>
                  </a:lnTo>
                  <a:lnTo>
                    <a:pt x="114" y="18"/>
                  </a:lnTo>
                  <a:lnTo>
                    <a:pt x="84" y="12"/>
                  </a:lnTo>
                  <a:lnTo>
                    <a:pt x="98" y="12"/>
                  </a:lnTo>
                  <a:lnTo>
                    <a:pt x="68" y="6"/>
                  </a:lnTo>
                  <a:lnTo>
                    <a:pt x="46" y="0"/>
                  </a:lnTo>
                  <a:lnTo>
                    <a:pt x="1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6" y="1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2" name="Freeform 47"/>
            <p:cNvSpPr>
              <a:spLocks noChangeArrowheads="1"/>
            </p:cNvSpPr>
            <p:nvPr/>
          </p:nvSpPr>
          <p:spPr bwMode="auto">
            <a:xfrm>
              <a:off x="6628827" y="649757"/>
              <a:ext cx="435930" cy="699739"/>
            </a:xfrm>
            <a:custGeom>
              <a:avLst/>
              <a:gdLst>
                <a:gd name="T0" fmla="*/ 2147483647 w 194"/>
                <a:gd name="T1" fmla="*/ 2147483647 h 196"/>
                <a:gd name="T2" fmla="*/ 2147483647 w 194"/>
                <a:gd name="T3" fmla="*/ 2147483647 h 196"/>
                <a:gd name="T4" fmla="*/ 2147483647 w 194"/>
                <a:gd name="T5" fmla="*/ 2147483647 h 196"/>
                <a:gd name="T6" fmla="*/ 2147483647 w 194"/>
                <a:gd name="T7" fmla="*/ 2147483647 h 196"/>
                <a:gd name="T8" fmla="*/ 2147483647 w 194"/>
                <a:gd name="T9" fmla="*/ 2147483647 h 196"/>
                <a:gd name="T10" fmla="*/ 2147483647 w 194"/>
                <a:gd name="T11" fmla="*/ 2147483647 h 196"/>
                <a:gd name="T12" fmla="*/ 2147483647 w 194"/>
                <a:gd name="T13" fmla="*/ 2147483647 h 196"/>
                <a:gd name="T14" fmla="*/ 2147483647 w 194"/>
                <a:gd name="T15" fmla="*/ 2147483647 h 196"/>
                <a:gd name="T16" fmla="*/ 2147483647 w 194"/>
                <a:gd name="T17" fmla="*/ 2147483647 h 196"/>
                <a:gd name="T18" fmla="*/ 2147483647 w 194"/>
                <a:gd name="T19" fmla="*/ 2147483647 h 196"/>
                <a:gd name="T20" fmla="*/ 2147483647 w 194"/>
                <a:gd name="T21" fmla="*/ 2147483647 h 196"/>
                <a:gd name="T22" fmla="*/ 2147483647 w 194"/>
                <a:gd name="T23" fmla="*/ 2147483647 h 196"/>
                <a:gd name="T24" fmla="*/ 2147483647 w 194"/>
                <a:gd name="T25" fmla="*/ 2147483647 h 196"/>
                <a:gd name="T26" fmla="*/ 2147483647 w 194"/>
                <a:gd name="T27" fmla="*/ 2147483647 h 196"/>
                <a:gd name="T28" fmla="*/ 2147483647 w 194"/>
                <a:gd name="T29" fmla="*/ 2147483647 h 196"/>
                <a:gd name="T30" fmla="*/ 2147483647 w 194"/>
                <a:gd name="T31" fmla="*/ 2147483647 h 196"/>
                <a:gd name="T32" fmla="*/ 2147483647 w 194"/>
                <a:gd name="T33" fmla="*/ 2147483647 h 196"/>
                <a:gd name="T34" fmla="*/ 2147483647 w 194"/>
                <a:gd name="T35" fmla="*/ 2147483647 h 196"/>
                <a:gd name="T36" fmla="*/ 2147483647 w 194"/>
                <a:gd name="T37" fmla="*/ 2147483647 h 196"/>
                <a:gd name="T38" fmla="*/ 2147483647 w 194"/>
                <a:gd name="T39" fmla="*/ 2147483647 h 196"/>
                <a:gd name="T40" fmla="*/ 2147483647 w 194"/>
                <a:gd name="T41" fmla="*/ 2147483647 h 196"/>
                <a:gd name="T42" fmla="*/ 2147483647 w 194"/>
                <a:gd name="T43" fmla="*/ 2147483647 h 196"/>
                <a:gd name="T44" fmla="*/ 2147483647 w 194"/>
                <a:gd name="T45" fmla="*/ 2147483647 h 196"/>
                <a:gd name="T46" fmla="*/ 2147483647 w 194"/>
                <a:gd name="T47" fmla="*/ 2147483647 h 196"/>
                <a:gd name="T48" fmla="*/ 2147483647 w 194"/>
                <a:gd name="T49" fmla="*/ 2147483647 h 196"/>
                <a:gd name="T50" fmla="*/ 2147483647 w 194"/>
                <a:gd name="T51" fmla="*/ 2147483647 h 196"/>
                <a:gd name="T52" fmla="*/ 2147483647 w 194"/>
                <a:gd name="T53" fmla="*/ 2147483647 h 196"/>
                <a:gd name="T54" fmla="*/ 2147483647 w 194"/>
                <a:gd name="T55" fmla="*/ 2147483647 h 196"/>
                <a:gd name="T56" fmla="*/ 2147483647 w 194"/>
                <a:gd name="T57" fmla="*/ 2147483647 h 196"/>
                <a:gd name="T58" fmla="*/ 2147483647 w 194"/>
                <a:gd name="T59" fmla="*/ 2147483647 h 196"/>
                <a:gd name="T60" fmla="*/ 2147483647 w 194"/>
                <a:gd name="T61" fmla="*/ 2147483647 h 196"/>
                <a:gd name="T62" fmla="*/ 2147483647 w 194"/>
                <a:gd name="T63" fmla="*/ 2147483647 h 196"/>
                <a:gd name="T64" fmla="*/ 2147483647 w 194"/>
                <a:gd name="T65" fmla="*/ 2147483647 h 196"/>
                <a:gd name="T66" fmla="*/ 2147483647 w 194"/>
                <a:gd name="T67" fmla="*/ 2147483647 h 196"/>
                <a:gd name="T68" fmla="*/ 2147483647 w 194"/>
                <a:gd name="T69" fmla="*/ 2147483647 h 196"/>
                <a:gd name="T70" fmla="*/ 2147483647 w 194"/>
                <a:gd name="T71" fmla="*/ 2147483647 h 196"/>
                <a:gd name="T72" fmla="*/ 2147483647 w 194"/>
                <a:gd name="T73" fmla="*/ 2147483647 h 196"/>
                <a:gd name="T74" fmla="*/ 2147483647 w 194"/>
                <a:gd name="T75" fmla="*/ 2147483647 h 196"/>
                <a:gd name="T76" fmla="*/ 2147483647 w 194"/>
                <a:gd name="T77" fmla="*/ 2147483647 h 196"/>
                <a:gd name="T78" fmla="*/ 2147483647 w 194"/>
                <a:gd name="T79" fmla="*/ 2147483647 h 196"/>
                <a:gd name="T80" fmla="*/ 2147483647 w 194"/>
                <a:gd name="T81" fmla="*/ 2147483647 h 196"/>
                <a:gd name="T82" fmla="*/ 2147483647 w 194"/>
                <a:gd name="T83" fmla="*/ 2147483647 h 196"/>
                <a:gd name="T84" fmla="*/ 2147483647 w 194"/>
                <a:gd name="T85" fmla="*/ 0 h 196"/>
                <a:gd name="T86" fmla="*/ 2147483647 w 194"/>
                <a:gd name="T87" fmla="*/ 2147483647 h 196"/>
                <a:gd name="T88" fmla="*/ 2147483647 w 194"/>
                <a:gd name="T89" fmla="*/ 2147483647 h 196"/>
                <a:gd name="T90" fmla="*/ 2147483647 w 194"/>
                <a:gd name="T91" fmla="*/ 2147483647 h 196"/>
                <a:gd name="T92" fmla="*/ 2147483647 w 194"/>
                <a:gd name="T93" fmla="*/ 2147483647 h 196"/>
                <a:gd name="T94" fmla="*/ 0 w 194"/>
                <a:gd name="T95" fmla="*/ 2147483647 h 196"/>
                <a:gd name="T96" fmla="*/ 0 w 194"/>
                <a:gd name="T97" fmla="*/ 2147483647 h 196"/>
                <a:gd name="T98" fmla="*/ 2147483647 w 194"/>
                <a:gd name="T99" fmla="*/ 2147483647 h 196"/>
                <a:gd name="T100" fmla="*/ 2147483647 w 194"/>
                <a:gd name="T101" fmla="*/ 2147483647 h 196"/>
                <a:gd name="T102" fmla="*/ 2147483647 w 194"/>
                <a:gd name="T103" fmla="*/ 2147483647 h 196"/>
                <a:gd name="T104" fmla="*/ 2147483647 w 194"/>
                <a:gd name="T105" fmla="*/ 2147483647 h 196"/>
                <a:gd name="T106" fmla="*/ 2147483647 w 194"/>
                <a:gd name="T107" fmla="*/ 2147483647 h 196"/>
                <a:gd name="T108" fmla="*/ 2147483647 w 194"/>
                <a:gd name="T109" fmla="*/ 2147483647 h 1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4"/>
                <a:gd name="T166" fmla="*/ 0 h 196"/>
                <a:gd name="T167" fmla="*/ 194 w 194"/>
                <a:gd name="T168" fmla="*/ 196 h 1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4" h="196">
                  <a:moveTo>
                    <a:pt x="36" y="190"/>
                  </a:moveTo>
                  <a:lnTo>
                    <a:pt x="60" y="188"/>
                  </a:lnTo>
                  <a:lnTo>
                    <a:pt x="68" y="162"/>
                  </a:lnTo>
                  <a:lnTo>
                    <a:pt x="76" y="156"/>
                  </a:lnTo>
                  <a:lnTo>
                    <a:pt x="96" y="176"/>
                  </a:lnTo>
                  <a:lnTo>
                    <a:pt x="114" y="192"/>
                  </a:lnTo>
                  <a:lnTo>
                    <a:pt x="138" y="196"/>
                  </a:lnTo>
                  <a:lnTo>
                    <a:pt x="130" y="176"/>
                  </a:lnTo>
                  <a:lnTo>
                    <a:pt x="126" y="164"/>
                  </a:lnTo>
                  <a:lnTo>
                    <a:pt x="124" y="148"/>
                  </a:lnTo>
                  <a:lnTo>
                    <a:pt x="152" y="126"/>
                  </a:lnTo>
                  <a:lnTo>
                    <a:pt x="148" y="114"/>
                  </a:lnTo>
                  <a:lnTo>
                    <a:pt x="136" y="94"/>
                  </a:lnTo>
                  <a:lnTo>
                    <a:pt x="132" y="72"/>
                  </a:lnTo>
                  <a:lnTo>
                    <a:pt x="142" y="68"/>
                  </a:lnTo>
                  <a:lnTo>
                    <a:pt x="156" y="74"/>
                  </a:lnTo>
                  <a:lnTo>
                    <a:pt x="164" y="78"/>
                  </a:lnTo>
                  <a:lnTo>
                    <a:pt x="168" y="80"/>
                  </a:lnTo>
                  <a:lnTo>
                    <a:pt x="172" y="80"/>
                  </a:lnTo>
                  <a:lnTo>
                    <a:pt x="174" y="78"/>
                  </a:lnTo>
                  <a:lnTo>
                    <a:pt x="176" y="74"/>
                  </a:lnTo>
                  <a:lnTo>
                    <a:pt x="176" y="70"/>
                  </a:lnTo>
                  <a:lnTo>
                    <a:pt x="172" y="64"/>
                  </a:lnTo>
                  <a:lnTo>
                    <a:pt x="168" y="60"/>
                  </a:lnTo>
                  <a:lnTo>
                    <a:pt x="168" y="56"/>
                  </a:lnTo>
                  <a:lnTo>
                    <a:pt x="170" y="54"/>
                  </a:lnTo>
                  <a:lnTo>
                    <a:pt x="174" y="50"/>
                  </a:lnTo>
                  <a:lnTo>
                    <a:pt x="180" y="48"/>
                  </a:lnTo>
                  <a:lnTo>
                    <a:pt x="184" y="48"/>
                  </a:lnTo>
                  <a:lnTo>
                    <a:pt x="186" y="46"/>
                  </a:lnTo>
                  <a:lnTo>
                    <a:pt x="188" y="44"/>
                  </a:lnTo>
                  <a:lnTo>
                    <a:pt x="188" y="34"/>
                  </a:lnTo>
                  <a:lnTo>
                    <a:pt x="186" y="28"/>
                  </a:lnTo>
                  <a:lnTo>
                    <a:pt x="194" y="10"/>
                  </a:lnTo>
                  <a:lnTo>
                    <a:pt x="136" y="2"/>
                  </a:lnTo>
                  <a:lnTo>
                    <a:pt x="70" y="0"/>
                  </a:lnTo>
                  <a:lnTo>
                    <a:pt x="16" y="6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2" y="66"/>
                  </a:lnTo>
                  <a:lnTo>
                    <a:pt x="20" y="132"/>
                  </a:lnTo>
                  <a:lnTo>
                    <a:pt x="34" y="184"/>
                  </a:lnTo>
                  <a:lnTo>
                    <a:pt x="36" y="19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3" name="Freeform 48"/>
            <p:cNvSpPr>
              <a:spLocks noChangeArrowheads="1"/>
            </p:cNvSpPr>
            <p:nvPr/>
          </p:nvSpPr>
          <p:spPr bwMode="auto">
            <a:xfrm>
              <a:off x="3109931" y="99963"/>
              <a:ext cx="4251437" cy="2170619"/>
            </a:xfrm>
            <a:custGeom>
              <a:avLst/>
              <a:gdLst>
                <a:gd name="T0" fmla="*/ 2147483647 w 1892"/>
                <a:gd name="T1" fmla="*/ 2147483647 h 608"/>
                <a:gd name="T2" fmla="*/ 2147483647 w 1892"/>
                <a:gd name="T3" fmla="*/ 2147483647 h 608"/>
                <a:gd name="T4" fmla="*/ 2147483647 w 1892"/>
                <a:gd name="T5" fmla="*/ 2147483647 h 608"/>
                <a:gd name="T6" fmla="*/ 2147483647 w 1892"/>
                <a:gd name="T7" fmla="*/ 2147483647 h 608"/>
                <a:gd name="T8" fmla="*/ 2147483647 w 1892"/>
                <a:gd name="T9" fmla="*/ 2147483647 h 608"/>
                <a:gd name="T10" fmla="*/ 2147483647 w 1892"/>
                <a:gd name="T11" fmla="*/ 2147483647 h 608"/>
                <a:gd name="T12" fmla="*/ 2147483647 w 1892"/>
                <a:gd name="T13" fmla="*/ 2147483647 h 608"/>
                <a:gd name="T14" fmla="*/ 2147483647 w 1892"/>
                <a:gd name="T15" fmla="*/ 2147483647 h 608"/>
                <a:gd name="T16" fmla="*/ 2147483647 w 1892"/>
                <a:gd name="T17" fmla="*/ 2147483647 h 608"/>
                <a:gd name="T18" fmla="*/ 2147483647 w 1892"/>
                <a:gd name="T19" fmla="*/ 2147483647 h 608"/>
                <a:gd name="T20" fmla="*/ 2147483647 w 1892"/>
                <a:gd name="T21" fmla="*/ 2147483647 h 608"/>
                <a:gd name="T22" fmla="*/ 2147483647 w 1892"/>
                <a:gd name="T23" fmla="*/ 2147483647 h 608"/>
                <a:gd name="T24" fmla="*/ 2147483647 w 1892"/>
                <a:gd name="T25" fmla="*/ 2147483647 h 608"/>
                <a:gd name="T26" fmla="*/ 2147483647 w 1892"/>
                <a:gd name="T27" fmla="*/ 2147483647 h 608"/>
                <a:gd name="T28" fmla="*/ 2147483647 w 1892"/>
                <a:gd name="T29" fmla="*/ 2147483647 h 608"/>
                <a:gd name="T30" fmla="*/ 2147483647 w 1892"/>
                <a:gd name="T31" fmla="*/ 2147483647 h 608"/>
                <a:gd name="T32" fmla="*/ 2147483647 w 1892"/>
                <a:gd name="T33" fmla="*/ 2147483647 h 608"/>
                <a:gd name="T34" fmla="*/ 2147483647 w 1892"/>
                <a:gd name="T35" fmla="*/ 2147483647 h 608"/>
                <a:gd name="T36" fmla="*/ 2147483647 w 1892"/>
                <a:gd name="T37" fmla="*/ 2147483647 h 608"/>
                <a:gd name="T38" fmla="*/ 2147483647 w 1892"/>
                <a:gd name="T39" fmla="*/ 2147483647 h 608"/>
                <a:gd name="T40" fmla="*/ 2147483647 w 1892"/>
                <a:gd name="T41" fmla="*/ 2147483647 h 608"/>
                <a:gd name="T42" fmla="*/ 2147483647 w 1892"/>
                <a:gd name="T43" fmla="*/ 2147483647 h 608"/>
                <a:gd name="T44" fmla="*/ 2147483647 w 1892"/>
                <a:gd name="T45" fmla="*/ 2147483647 h 608"/>
                <a:gd name="T46" fmla="*/ 2147483647 w 1892"/>
                <a:gd name="T47" fmla="*/ 2147483647 h 608"/>
                <a:gd name="T48" fmla="*/ 2147483647 w 1892"/>
                <a:gd name="T49" fmla="*/ 2147483647 h 608"/>
                <a:gd name="T50" fmla="*/ 2147483647 w 1892"/>
                <a:gd name="T51" fmla="*/ 2147483647 h 608"/>
                <a:gd name="T52" fmla="*/ 2147483647 w 1892"/>
                <a:gd name="T53" fmla="*/ 2147483647 h 608"/>
                <a:gd name="T54" fmla="*/ 2147483647 w 1892"/>
                <a:gd name="T55" fmla="*/ 2147483647 h 608"/>
                <a:gd name="T56" fmla="*/ 2147483647 w 1892"/>
                <a:gd name="T57" fmla="*/ 2147483647 h 608"/>
                <a:gd name="T58" fmla="*/ 2147483647 w 1892"/>
                <a:gd name="T59" fmla="*/ 2147483647 h 608"/>
                <a:gd name="T60" fmla="*/ 2147483647 w 1892"/>
                <a:gd name="T61" fmla="*/ 2147483647 h 608"/>
                <a:gd name="T62" fmla="*/ 0 w 1892"/>
                <a:gd name="T63" fmla="*/ 2147483647 h 608"/>
                <a:gd name="T64" fmla="*/ 2147483647 w 1892"/>
                <a:gd name="T65" fmla="*/ 2147483647 h 608"/>
                <a:gd name="T66" fmla="*/ 2147483647 w 1892"/>
                <a:gd name="T67" fmla="*/ 2147483647 h 608"/>
                <a:gd name="T68" fmla="*/ 2147483647 w 1892"/>
                <a:gd name="T69" fmla="*/ 2147483647 h 608"/>
                <a:gd name="T70" fmla="*/ 2147483647 w 1892"/>
                <a:gd name="T71" fmla="*/ 2147483647 h 608"/>
                <a:gd name="T72" fmla="*/ 2147483647 w 1892"/>
                <a:gd name="T73" fmla="*/ 2147483647 h 608"/>
                <a:gd name="T74" fmla="*/ 2147483647 w 1892"/>
                <a:gd name="T75" fmla="*/ 2147483647 h 608"/>
                <a:gd name="T76" fmla="*/ 2147483647 w 1892"/>
                <a:gd name="T77" fmla="*/ 2147483647 h 608"/>
                <a:gd name="T78" fmla="*/ 2147483647 w 1892"/>
                <a:gd name="T79" fmla="*/ 2147483647 h 608"/>
                <a:gd name="T80" fmla="*/ 2147483647 w 1892"/>
                <a:gd name="T81" fmla="*/ 2147483647 h 608"/>
                <a:gd name="T82" fmla="*/ 2147483647 w 1892"/>
                <a:gd name="T83" fmla="*/ 2147483647 h 608"/>
                <a:gd name="T84" fmla="*/ 2147483647 w 1892"/>
                <a:gd name="T85" fmla="*/ 2147483647 h 608"/>
                <a:gd name="T86" fmla="*/ 2147483647 w 1892"/>
                <a:gd name="T87" fmla="*/ 2147483647 h 608"/>
                <a:gd name="T88" fmla="*/ 2147483647 w 1892"/>
                <a:gd name="T89" fmla="*/ 2147483647 h 608"/>
                <a:gd name="T90" fmla="*/ 2147483647 w 1892"/>
                <a:gd name="T91" fmla="*/ 2147483647 h 608"/>
                <a:gd name="T92" fmla="*/ 2147483647 w 1892"/>
                <a:gd name="T93" fmla="*/ 2147483647 h 608"/>
                <a:gd name="T94" fmla="*/ 2147483647 w 1892"/>
                <a:gd name="T95" fmla="*/ 2147483647 h 608"/>
                <a:gd name="T96" fmla="*/ 2147483647 w 1892"/>
                <a:gd name="T97" fmla="*/ 2147483647 h 608"/>
                <a:gd name="T98" fmla="*/ 2147483647 w 1892"/>
                <a:gd name="T99" fmla="*/ 2147483647 h 608"/>
                <a:gd name="T100" fmla="*/ 2147483647 w 1892"/>
                <a:gd name="T101" fmla="*/ 2147483647 h 608"/>
                <a:gd name="T102" fmla="*/ 2147483647 w 1892"/>
                <a:gd name="T103" fmla="*/ 2147483647 h 608"/>
                <a:gd name="T104" fmla="*/ 2147483647 w 1892"/>
                <a:gd name="T105" fmla="*/ 2147483647 h 608"/>
                <a:gd name="T106" fmla="*/ 2147483647 w 1892"/>
                <a:gd name="T107" fmla="*/ 2147483647 h 608"/>
                <a:gd name="T108" fmla="*/ 2147483647 w 1892"/>
                <a:gd name="T109" fmla="*/ 2147483647 h 608"/>
                <a:gd name="T110" fmla="*/ 2147483647 w 1892"/>
                <a:gd name="T111" fmla="*/ 2147483647 h 608"/>
                <a:gd name="T112" fmla="*/ 2147483647 w 1892"/>
                <a:gd name="T113" fmla="*/ 2147483647 h 608"/>
                <a:gd name="T114" fmla="*/ 2147483647 w 1892"/>
                <a:gd name="T115" fmla="*/ 2147483647 h 608"/>
                <a:gd name="T116" fmla="*/ 2147483647 w 1892"/>
                <a:gd name="T117" fmla="*/ 2147483647 h 608"/>
                <a:gd name="T118" fmla="*/ 2147483647 w 1892"/>
                <a:gd name="T119" fmla="*/ 2147483647 h 608"/>
                <a:gd name="T120" fmla="*/ 2147483647 w 1892"/>
                <a:gd name="T121" fmla="*/ 2147483647 h 6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92"/>
                <a:gd name="T184" fmla="*/ 0 h 608"/>
                <a:gd name="T185" fmla="*/ 1892 w 1892"/>
                <a:gd name="T186" fmla="*/ 608 h 6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92" h="608">
                  <a:moveTo>
                    <a:pt x="1786" y="126"/>
                  </a:moveTo>
                  <a:lnTo>
                    <a:pt x="1808" y="132"/>
                  </a:lnTo>
                  <a:lnTo>
                    <a:pt x="1840" y="144"/>
                  </a:lnTo>
                  <a:lnTo>
                    <a:pt x="1870" y="156"/>
                  </a:lnTo>
                  <a:lnTo>
                    <a:pt x="1870" y="144"/>
                  </a:lnTo>
                  <a:lnTo>
                    <a:pt x="1862" y="132"/>
                  </a:lnTo>
                  <a:lnTo>
                    <a:pt x="1892" y="126"/>
                  </a:lnTo>
                  <a:lnTo>
                    <a:pt x="1870" y="122"/>
                  </a:lnTo>
                  <a:lnTo>
                    <a:pt x="1854" y="122"/>
                  </a:lnTo>
                  <a:lnTo>
                    <a:pt x="1824" y="116"/>
                  </a:lnTo>
                  <a:lnTo>
                    <a:pt x="1794" y="110"/>
                  </a:lnTo>
                  <a:lnTo>
                    <a:pt x="1740" y="98"/>
                  </a:lnTo>
                  <a:lnTo>
                    <a:pt x="1694" y="92"/>
                  </a:lnTo>
                  <a:lnTo>
                    <a:pt x="1672" y="98"/>
                  </a:lnTo>
                  <a:lnTo>
                    <a:pt x="1642" y="98"/>
                  </a:lnTo>
                  <a:lnTo>
                    <a:pt x="1648" y="110"/>
                  </a:lnTo>
                  <a:lnTo>
                    <a:pt x="1618" y="98"/>
                  </a:lnTo>
                  <a:lnTo>
                    <a:pt x="1610" y="104"/>
                  </a:lnTo>
                  <a:lnTo>
                    <a:pt x="1588" y="98"/>
                  </a:lnTo>
                  <a:lnTo>
                    <a:pt x="1566" y="98"/>
                  </a:lnTo>
                  <a:lnTo>
                    <a:pt x="1542" y="104"/>
                  </a:lnTo>
                  <a:lnTo>
                    <a:pt x="1526" y="92"/>
                  </a:lnTo>
                  <a:lnTo>
                    <a:pt x="1506" y="72"/>
                  </a:lnTo>
                  <a:lnTo>
                    <a:pt x="1466" y="80"/>
                  </a:lnTo>
                  <a:lnTo>
                    <a:pt x="1420" y="80"/>
                  </a:lnTo>
                  <a:lnTo>
                    <a:pt x="1390" y="86"/>
                  </a:lnTo>
                  <a:lnTo>
                    <a:pt x="1412" y="80"/>
                  </a:lnTo>
                  <a:lnTo>
                    <a:pt x="1376" y="58"/>
                  </a:lnTo>
                  <a:lnTo>
                    <a:pt x="1330" y="76"/>
                  </a:lnTo>
                  <a:lnTo>
                    <a:pt x="1308" y="70"/>
                  </a:lnTo>
                  <a:lnTo>
                    <a:pt x="1300" y="80"/>
                  </a:lnTo>
                  <a:lnTo>
                    <a:pt x="1276" y="80"/>
                  </a:lnTo>
                  <a:lnTo>
                    <a:pt x="1246" y="86"/>
                  </a:lnTo>
                  <a:lnTo>
                    <a:pt x="1232" y="80"/>
                  </a:lnTo>
                  <a:lnTo>
                    <a:pt x="1224" y="92"/>
                  </a:lnTo>
                  <a:lnTo>
                    <a:pt x="1202" y="86"/>
                  </a:lnTo>
                  <a:lnTo>
                    <a:pt x="1178" y="80"/>
                  </a:lnTo>
                  <a:lnTo>
                    <a:pt x="1194" y="76"/>
                  </a:lnTo>
                  <a:lnTo>
                    <a:pt x="1178" y="64"/>
                  </a:lnTo>
                  <a:lnTo>
                    <a:pt x="1162" y="64"/>
                  </a:lnTo>
                  <a:lnTo>
                    <a:pt x="1148" y="70"/>
                  </a:lnTo>
                  <a:lnTo>
                    <a:pt x="1118" y="70"/>
                  </a:lnTo>
                  <a:lnTo>
                    <a:pt x="1102" y="64"/>
                  </a:lnTo>
                  <a:lnTo>
                    <a:pt x="1064" y="70"/>
                  </a:lnTo>
                  <a:lnTo>
                    <a:pt x="1034" y="70"/>
                  </a:lnTo>
                  <a:lnTo>
                    <a:pt x="1018" y="76"/>
                  </a:lnTo>
                  <a:lnTo>
                    <a:pt x="974" y="92"/>
                  </a:lnTo>
                  <a:lnTo>
                    <a:pt x="996" y="80"/>
                  </a:lnTo>
                  <a:lnTo>
                    <a:pt x="1026" y="70"/>
                  </a:lnTo>
                  <a:lnTo>
                    <a:pt x="1048" y="52"/>
                  </a:lnTo>
                  <a:lnTo>
                    <a:pt x="1034" y="46"/>
                  </a:lnTo>
                  <a:lnTo>
                    <a:pt x="1018" y="40"/>
                  </a:lnTo>
                  <a:lnTo>
                    <a:pt x="1004" y="40"/>
                  </a:lnTo>
                  <a:lnTo>
                    <a:pt x="974" y="46"/>
                  </a:lnTo>
                  <a:lnTo>
                    <a:pt x="964" y="40"/>
                  </a:lnTo>
                  <a:lnTo>
                    <a:pt x="958" y="24"/>
                  </a:lnTo>
                  <a:lnTo>
                    <a:pt x="934" y="18"/>
                  </a:lnTo>
                  <a:lnTo>
                    <a:pt x="950" y="6"/>
                  </a:lnTo>
                  <a:lnTo>
                    <a:pt x="928" y="0"/>
                  </a:lnTo>
                  <a:lnTo>
                    <a:pt x="912" y="18"/>
                  </a:lnTo>
                  <a:lnTo>
                    <a:pt x="934" y="24"/>
                  </a:lnTo>
                  <a:lnTo>
                    <a:pt x="942" y="40"/>
                  </a:lnTo>
                  <a:lnTo>
                    <a:pt x="928" y="36"/>
                  </a:lnTo>
                  <a:lnTo>
                    <a:pt x="920" y="46"/>
                  </a:lnTo>
                  <a:lnTo>
                    <a:pt x="896" y="40"/>
                  </a:lnTo>
                  <a:lnTo>
                    <a:pt x="882" y="40"/>
                  </a:lnTo>
                  <a:lnTo>
                    <a:pt x="866" y="46"/>
                  </a:lnTo>
                  <a:lnTo>
                    <a:pt x="844" y="46"/>
                  </a:lnTo>
                  <a:lnTo>
                    <a:pt x="820" y="52"/>
                  </a:lnTo>
                  <a:lnTo>
                    <a:pt x="828" y="64"/>
                  </a:lnTo>
                  <a:lnTo>
                    <a:pt x="828" y="80"/>
                  </a:lnTo>
                  <a:lnTo>
                    <a:pt x="820" y="70"/>
                  </a:lnTo>
                  <a:lnTo>
                    <a:pt x="798" y="76"/>
                  </a:lnTo>
                  <a:lnTo>
                    <a:pt x="776" y="76"/>
                  </a:lnTo>
                  <a:lnTo>
                    <a:pt x="798" y="86"/>
                  </a:lnTo>
                  <a:lnTo>
                    <a:pt x="814" y="98"/>
                  </a:lnTo>
                  <a:lnTo>
                    <a:pt x="820" y="110"/>
                  </a:lnTo>
                  <a:lnTo>
                    <a:pt x="814" y="122"/>
                  </a:lnTo>
                  <a:lnTo>
                    <a:pt x="798" y="110"/>
                  </a:lnTo>
                  <a:lnTo>
                    <a:pt x="790" y="92"/>
                  </a:lnTo>
                  <a:lnTo>
                    <a:pt x="760" y="92"/>
                  </a:lnTo>
                  <a:lnTo>
                    <a:pt x="744" y="98"/>
                  </a:lnTo>
                  <a:lnTo>
                    <a:pt x="722" y="86"/>
                  </a:lnTo>
                  <a:lnTo>
                    <a:pt x="730" y="104"/>
                  </a:lnTo>
                  <a:lnTo>
                    <a:pt x="738" y="122"/>
                  </a:lnTo>
                  <a:lnTo>
                    <a:pt x="760" y="122"/>
                  </a:lnTo>
                  <a:lnTo>
                    <a:pt x="782" y="132"/>
                  </a:lnTo>
                  <a:lnTo>
                    <a:pt x="776" y="150"/>
                  </a:lnTo>
                  <a:lnTo>
                    <a:pt x="776" y="138"/>
                  </a:lnTo>
                  <a:lnTo>
                    <a:pt x="752" y="126"/>
                  </a:lnTo>
                  <a:lnTo>
                    <a:pt x="752" y="138"/>
                  </a:lnTo>
                  <a:lnTo>
                    <a:pt x="744" y="126"/>
                  </a:lnTo>
                  <a:lnTo>
                    <a:pt x="738" y="144"/>
                  </a:lnTo>
                  <a:lnTo>
                    <a:pt x="730" y="160"/>
                  </a:lnTo>
                  <a:lnTo>
                    <a:pt x="714" y="156"/>
                  </a:lnTo>
                  <a:lnTo>
                    <a:pt x="722" y="144"/>
                  </a:lnTo>
                  <a:lnTo>
                    <a:pt x="722" y="126"/>
                  </a:lnTo>
                  <a:lnTo>
                    <a:pt x="714" y="98"/>
                  </a:lnTo>
                  <a:lnTo>
                    <a:pt x="714" y="86"/>
                  </a:lnTo>
                  <a:lnTo>
                    <a:pt x="706" y="70"/>
                  </a:lnTo>
                  <a:lnTo>
                    <a:pt x="676" y="80"/>
                  </a:lnTo>
                  <a:lnTo>
                    <a:pt x="662" y="98"/>
                  </a:lnTo>
                  <a:lnTo>
                    <a:pt x="662" y="110"/>
                  </a:lnTo>
                  <a:lnTo>
                    <a:pt x="676" y="116"/>
                  </a:lnTo>
                  <a:lnTo>
                    <a:pt x="692" y="126"/>
                  </a:lnTo>
                  <a:lnTo>
                    <a:pt x="654" y="122"/>
                  </a:lnTo>
                  <a:lnTo>
                    <a:pt x="638" y="116"/>
                  </a:lnTo>
                  <a:lnTo>
                    <a:pt x="614" y="110"/>
                  </a:lnTo>
                  <a:lnTo>
                    <a:pt x="570" y="110"/>
                  </a:lnTo>
                  <a:lnTo>
                    <a:pt x="570" y="104"/>
                  </a:lnTo>
                  <a:lnTo>
                    <a:pt x="562" y="104"/>
                  </a:lnTo>
                  <a:lnTo>
                    <a:pt x="554" y="92"/>
                  </a:lnTo>
                  <a:lnTo>
                    <a:pt x="554" y="76"/>
                  </a:lnTo>
                  <a:lnTo>
                    <a:pt x="592" y="64"/>
                  </a:lnTo>
                  <a:lnTo>
                    <a:pt x="630" y="52"/>
                  </a:lnTo>
                  <a:lnTo>
                    <a:pt x="654" y="36"/>
                  </a:lnTo>
                  <a:lnTo>
                    <a:pt x="630" y="40"/>
                  </a:lnTo>
                  <a:lnTo>
                    <a:pt x="586" y="52"/>
                  </a:lnTo>
                  <a:lnTo>
                    <a:pt x="562" y="58"/>
                  </a:lnTo>
                  <a:lnTo>
                    <a:pt x="546" y="76"/>
                  </a:lnTo>
                  <a:lnTo>
                    <a:pt x="532" y="98"/>
                  </a:lnTo>
                  <a:lnTo>
                    <a:pt x="540" y="98"/>
                  </a:lnTo>
                  <a:lnTo>
                    <a:pt x="532" y="110"/>
                  </a:lnTo>
                  <a:lnTo>
                    <a:pt x="554" y="116"/>
                  </a:lnTo>
                  <a:lnTo>
                    <a:pt x="566" y="110"/>
                  </a:lnTo>
                  <a:lnTo>
                    <a:pt x="586" y="116"/>
                  </a:lnTo>
                  <a:lnTo>
                    <a:pt x="600" y="116"/>
                  </a:lnTo>
                  <a:lnTo>
                    <a:pt x="614" y="122"/>
                  </a:lnTo>
                  <a:lnTo>
                    <a:pt x="600" y="126"/>
                  </a:lnTo>
                  <a:lnTo>
                    <a:pt x="578" y="122"/>
                  </a:lnTo>
                  <a:lnTo>
                    <a:pt x="546" y="132"/>
                  </a:lnTo>
                  <a:lnTo>
                    <a:pt x="546" y="122"/>
                  </a:lnTo>
                  <a:lnTo>
                    <a:pt x="540" y="126"/>
                  </a:lnTo>
                  <a:lnTo>
                    <a:pt x="508" y="132"/>
                  </a:lnTo>
                  <a:lnTo>
                    <a:pt x="494" y="150"/>
                  </a:lnTo>
                  <a:lnTo>
                    <a:pt x="486" y="138"/>
                  </a:lnTo>
                  <a:lnTo>
                    <a:pt x="494" y="126"/>
                  </a:lnTo>
                  <a:lnTo>
                    <a:pt x="464" y="126"/>
                  </a:lnTo>
                  <a:lnTo>
                    <a:pt x="472" y="138"/>
                  </a:lnTo>
                  <a:lnTo>
                    <a:pt x="464" y="156"/>
                  </a:lnTo>
                  <a:lnTo>
                    <a:pt x="456" y="156"/>
                  </a:lnTo>
                  <a:lnTo>
                    <a:pt x="440" y="160"/>
                  </a:lnTo>
                  <a:lnTo>
                    <a:pt x="434" y="166"/>
                  </a:lnTo>
                  <a:lnTo>
                    <a:pt x="410" y="166"/>
                  </a:lnTo>
                  <a:lnTo>
                    <a:pt x="426" y="184"/>
                  </a:lnTo>
                  <a:lnTo>
                    <a:pt x="410" y="178"/>
                  </a:lnTo>
                  <a:lnTo>
                    <a:pt x="394" y="172"/>
                  </a:lnTo>
                  <a:lnTo>
                    <a:pt x="402" y="160"/>
                  </a:lnTo>
                  <a:lnTo>
                    <a:pt x="372" y="156"/>
                  </a:lnTo>
                  <a:lnTo>
                    <a:pt x="358" y="150"/>
                  </a:lnTo>
                  <a:lnTo>
                    <a:pt x="386" y="156"/>
                  </a:lnTo>
                  <a:lnTo>
                    <a:pt x="418" y="156"/>
                  </a:lnTo>
                  <a:lnTo>
                    <a:pt x="440" y="150"/>
                  </a:lnTo>
                  <a:lnTo>
                    <a:pt x="440" y="138"/>
                  </a:lnTo>
                  <a:lnTo>
                    <a:pt x="410" y="138"/>
                  </a:lnTo>
                  <a:lnTo>
                    <a:pt x="402" y="126"/>
                  </a:lnTo>
                  <a:lnTo>
                    <a:pt x="380" y="126"/>
                  </a:lnTo>
                  <a:lnTo>
                    <a:pt x="364" y="122"/>
                  </a:lnTo>
                  <a:lnTo>
                    <a:pt x="350" y="116"/>
                  </a:lnTo>
                  <a:lnTo>
                    <a:pt x="312" y="116"/>
                  </a:lnTo>
                  <a:lnTo>
                    <a:pt x="296" y="122"/>
                  </a:lnTo>
                  <a:lnTo>
                    <a:pt x="296" y="110"/>
                  </a:lnTo>
                  <a:lnTo>
                    <a:pt x="274" y="122"/>
                  </a:lnTo>
                  <a:lnTo>
                    <a:pt x="250" y="122"/>
                  </a:lnTo>
                  <a:lnTo>
                    <a:pt x="236" y="132"/>
                  </a:lnTo>
                  <a:lnTo>
                    <a:pt x="212" y="150"/>
                  </a:lnTo>
                  <a:lnTo>
                    <a:pt x="198" y="166"/>
                  </a:lnTo>
                  <a:lnTo>
                    <a:pt x="182" y="190"/>
                  </a:lnTo>
                  <a:lnTo>
                    <a:pt x="160" y="190"/>
                  </a:lnTo>
                  <a:lnTo>
                    <a:pt x="144" y="196"/>
                  </a:lnTo>
                  <a:lnTo>
                    <a:pt x="136" y="208"/>
                  </a:lnTo>
                  <a:lnTo>
                    <a:pt x="130" y="218"/>
                  </a:lnTo>
                  <a:lnTo>
                    <a:pt x="136" y="236"/>
                  </a:lnTo>
                  <a:lnTo>
                    <a:pt x="136" y="248"/>
                  </a:lnTo>
                  <a:lnTo>
                    <a:pt x="152" y="242"/>
                  </a:lnTo>
                  <a:lnTo>
                    <a:pt x="168" y="236"/>
                  </a:lnTo>
                  <a:lnTo>
                    <a:pt x="190" y="230"/>
                  </a:lnTo>
                  <a:lnTo>
                    <a:pt x="198" y="242"/>
                  </a:lnTo>
                  <a:lnTo>
                    <a:pt x="204" y="258"/>
                  </a:lnTo>
                  <a:lnTo>
                    <a:pt x="212" y="264"/>
                  </a:lnTo>
                  <a:lnTo>
                    <a:pt x="236" y="264"/>
                  </a:lnTo>
                  <a:lnTo>
                    <a:pt x="236" y="252"/>
                  </a:lnTo>
                  <a:lnTo>
                    <a:pt x="250" y="242"/>
                  </a:lnTo>
                  <a:lnTo>
                    <a:pt x="250" y="230"/>
                  </a:lnTo>
                  <a:lnTo>
                    <a:pt x="244" y="218"/>
                  </a:lnTo>
                  <a:lnTo>
                    <a:pt x="236" y="208"/>
                  </a:lnTo>
                  <a:lnTo>
                    <a:pt x="236" y="196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82" y="166"/>
                  </a:lnTo>
                  <a:lnTo>
                    <a:pt x="304" y="172"/>
                  </a:lnTo>
                  <a:lnTo>
                    <a:pt x="282" y="190"/>
                  </a:lnTo>
                  <a:lnTo>
                    <a:pt x="266" y="190"/>
                  </a:lnTo>
                  <a:lnTo>
                    <a:pt x="282" y="212"/>
                  </a:lnTo>
                  <a:lnTo>
                    <a:pt x="364" y="212"/>
                  </a:lnTo>
                  <a:lnTo>
                    <a:pt x="350" y="218"/>
                  </a:lnTo>
                  <a:lnTo>
                    <a:pt x="334" y="218"/>
                  </a:lnTo>
                  <a:lnTo>
                    <a:pt x="312" y="224"/>
                  </a:lnTo>
                  <a:lnTo>
                    <a:pt x="304" y="242"/>
                  </a:lnTo>
                  <a:lnTo>
                    <a:pt x="282" y="236"/>
                  </a:lnTo>
                  <a:lnTo>
                    <a:pt x="282" y="264"/>
                  </a:lnTo>
                  <a:lnTo>
                    <a:pt x="258" y="264"/>
                  </a:lnTo>
                  <a:lnTo>
                    <a:pt x="236" y="270"/>
                  </a:lnTo>
                  <a:lnTo>
                    <a:pt x="212" y="270"/>
                  </a:lnTo>
                  <a:lnTo>
                    <a:pt x="198" y="276"/>
                  </a:lnTo>
                  <a:lnTo>
                    <a:pt x="174" y="282"/>
                  </a:lnTo>
                  <a:lnTo>
                    <a:pt x="182" y="270"/>
                  </a:lnTo>
                  <a:lnTo>
                    <a:pt x="198" y="252"/>
                  </a:lnTo>
                  <a:lnTo>
                    <a:pt x="182" y="252"/>
                  </a:lnTo>
                  <a:lnTo>
                    <a:pt x="160" y="248"/>
                  </a:lnTo>
                  <a:lnTo>
                    <a:pt x="168" y="264"/>
                  </a:lnTo>
                  <a:lnTo>
                    <a:pt x="168" y="282"/>
                  </a:lnTo>
                  <a:lnTo>
                    <a:pt x="144" y="282"/>
                  </a:lnTo>
                  <a:lnTo>
                    <a:pt x="136" y="294"/>
                  </a:lnTo>
                  <a:lnTo>
                    <a:pt x="114" y="304"/>
                  </a:lnTo>
                  <a:lnTo>
                    <a:pt x="98" y="316"/>
                  </a:lnTo>
                  <a:lnTo>
                    <a:pt x="76" y="316"/>
                  </a:lnTo>
                  <a:lnTo>
                    <a:pt x="52" y="322"/>
                  </a:lnTo>
                  <a:lnTo>
                    <a:pt x="52" y="332"/>
                  </a:lnTo>
                  <a:lnTo>
                    <a:pt x="68" y="344"/>
                  </a:lnTo>
                  <a:lnTo>
                    <a:pt x="76" y="362"/>
                  </a:lnTo>
                  <a:lnTo>
                    <a:pt x="52" y="368"/>
                  </a:lnTo>
                  <a:lnTo>
                    <a:pt x="0" y="368"/>
                  </a:lnTo>
                  <a:lnTo>
                    <a:pt x="0" y="378"/>
                  </a:lnTo>
                  <a:lnTo>
                    <a:pt x="16" y="378"/>
                  </a:lnTo>
                  <a:lnTo>
                    <a:pt x="6" y="384"/>
                  </a:lnTo>
                  <a:lnTo>
                    <a:pt x="6" y="424"/>
                  </a:lnTo>
                  <a:lnTo>
                    <a:pt x="30" y="420"/>
                  </a:lnTo>
                  <a:lnTo>
                    <a:pt x="46" y="424"/>
                  </a:lnTo>
                  <a:lnTo>
                    <a:pt x="68" y="420"/>
                  </a:lnTo>
                  <a:lnTo>
                    <a:pt x="98" y="408"/>
                  </a:lnTo>
                  <a:lnTo>
                    <a:pt x="98" y="396"/>
                  </a:lnTo>
                  <a:lnTo>
                    <a:pt x="114" y="378"/>
                  </a:lnTo>
                  <a:lnTo>
                    <a:pt x="130" y="368"/>
                  </a:lnTo>
                  <a:lnTo>
                    <a:pt x="174" y="368"/>
                  </a:lnTo>
                  <a:lnTo>
                    <a:pt x="198" y="356"/>
                  </a:lnTo>
                  <a:lnTo>
                    <a:pt x="212" y="378"/>
                  </a:lnTo>
                  <a:lnTo>
                    <a:pt x="228" y="390"/>
                  </a:lnTo>
                  <a:lnTo>
                    <a:pt x="236" y="402"/>
                  </a:lnTo>
                  <a:lnTo>
                    <a:pt x="220" y="408"/>
                  </a:lnTo>
                  <a:lnTo>
                    <a:pt x="236" y="420"/>
                  </a:lnTo>
                  <a:lnTo>
                    <a:pt x="250" y="408"/>
                  </a:lnTo>
                  <a:lnTo>
                    <a:pt x="250" y="390"/>
                  </a:lnTo>
                  <a:lnTo>
                    <a:pt x="244" y="374"/>
                  </a:lnTo>
                  <a:lnTo>
                    <a:pt x="236" y="384"/>
                  </a:lnTo>
                  <a:lnTo>
                    <a:pt x="220" y="362"/>
                  </a:lnTo>
                  <a:lnTo>
                    <a:pt x="204" y="350"/>
                  </a:lnTo>
                  <a:lnTo>
                    <a:pt x="228" y="350"/>
                  </a:lnTo>
                  <a:lnTo>
                    <a:pt x="236" y="356"/>
                  </a:lnTo>
                  <a:lnTo>
                    <a:pt x="258" y="368"/>
                  </a:lnTo>
                  <a:lnTo>
                    <a:pt x="274" y="374"/>
                  </a:lnTo>
                  <a:lnTo>
                    <a:pt x="288" y="384"/>
                  </a:lnTo>
                  <a:lnTo>
                    <a:pt x="304" y="408"/>
                  </a:lnTo>
                  <a:lnTo>
                    <a:pt x="318" y="412"/>
                  </a:lnTo>
                  <a:lnTo>
                    <a:pt x="318" y="402"/>
                  </a:lnTo>
                  <a:lnTo>
                    <a:pt x="312" y="390"/>
                  </a:lnTo>
                  <a:lnTo>
                    <a:pt x="318" y="378"/>
                  </a:lnTo>
                  <a:lnTo>
                    <a:pt x="342" y="378"/>
                  </a:lnTo>
                  <a:lnTo>
                    <a:pt x="364" y="374"/>
                  </a:lnTo>
                  <a:lnTo>
                    <a:pt x="350" y="368"/>
                  </a:lnTo>
                  <a:lnTo>
                    <a:pt x="350" y="356"/>
                  </a:lnTo>
                  <a:lnTo>
                    <a:pt x="364" y="338"/>
                  </a:lnTo>
                  <a:lnTo>
                    <a:pt x="386" y="332"/>
                  </a:lnTo>
                  <a:lnTo>
                    <a:pt x="410" y="328"/>
                  </a:lnTo>
                  <a:lnTo>
                    <a:pt x="394" y="338"/>
                  </a:lnTo>
                  <a:lnTo>
                    <a:pt x="418" y="350"/>
                  </a:lnTo>
                  <a:lnTo>
                    <a:pt x="440" y="344"/>
                  </a:lnTo>
                  <a:lnTo>
                    <a:pt x="464" y="356"/>
                  </a:lnTo>
                  <a:lnTo>
                    <a:pt x="494" y="356"/>
                  </a:lnTo>
                  <a:lnTo>
                    <a:pt x="502" y="378"/>
                  </a:lnTo>
                  <a:lnTo>
                    <a:pt x="464" y="384"/>
                  </a:lnTo>
                  <a:lnTo>
                    <a:pt x="440" y="378"/>
                  </a:lnTo>
                  <a:lnTo>
                    <a:pt x="426" y="378"/>
                  </a:lnTo>
                  <a:lnTo>
                    <a:pt x="410" y="374"/>
                  </a:lnTo>
                  <a:lnTo>
                    <a:pt x="386" y="374"/>
                  </a:lnTo>
                  <a:lnTo>
                    <a:pt x="364" y="384"/>
                  </a:lnTo>
                  <a:lnTo>
                    <a:pt x="350" y="384"/>
                  </a:lnTo>
                  <a:lnTo>
                    <a:pt x="358" y="396"/>
                  </a:lnTo>
                  <a:lnTo>
                    <a:pt x="364" y="408"/>
                  </a:lnTo>
                  <a:lnTo>
                    <a:pt x="380" y="420"/>
                  </a:lnTo>
                  <a:lnTo>
                    <a:pt x="418" y="420"/>
                  </a:lnTo>
                  <a:lnTo>
                    <a:pt x="448" y="412"/>
                  </a:lnTo>
                  <a:lnTo>
                    <a:pt x="434" y="424"/>
                  </a:lnTo>
                  <a:lnTo>
                    <a:pt x="418" y="430"/>
                  </a:lnTo>
                  <a:lnTo>
                    <a:pt x="440" y="430"/>
                  </a:lnTo>
                  <a:lnTo>
                    <a:pt x="440" y="442"/>
                  </a:lnTo>
                  <a:lnTo>
                    <a:pt x="434" y="460"/>
                  </a:lnTo>
                  <a:lnTo>
                    <a:pt x="418" y="448"/>
                  </a:lnTo>
                  <a:lnTo>
                    <a:pt x="418" y="466"/>
                  </a:lnTo>
                  <a:lnTo>
                    <a:pt x="426" y="466"/>
                  </a:lnTo>
                  <a:lnTo>
                    <a:pt x="440" y="476"/>
                  </a:lnTo>
                  <a:lnTo>
                    <a:pt x="448" y="488"/>
                  </a:lnTo>
                  <a:lnTo>
                    <a:pt x="472" y="488"/>
                  </a:lnTo>
                  <a:lnTo>
                    <a:pt x="478" y="504"/>
                  </a:lnTo>
                  <a:lnTo>
                    <a:pt x="486" y="528"/>
                  </a:lnTo>
                  <a:lnTo>
                    <a:pt x="508" y="534"/>
                  </a:lnTo>
                  <a:lnTo>
                    <a:pt x="524" y="546"/>
                  </a:lnTo>
                  <a:lnTo>
                    <a:pt x="532" y="568"/>
                  </a:lnTo>
                  <a:lnTo>
                    <a:pt x="554" y="584"/>
                  </a:lnTo>
                  <a:lnTo>
                    <a:pt x="586" y="580"/>
                  </a:lnTo>
                  <a:lnTo>
                    <a:pt x="622" y="562"/>
                  </a:lnTo>
                  <a:lnTo>
                    <a:pt x="646" y="552"/>
                  </a:lnTo>
                  <a:lnTo>
                    <a:pt x="668" y="540"/>
                  </a:lnTo>
                  <a:lnTo>
                    <a:pt x="692" y="522"/>
                  </a:lnTo>
                  <a:lnTo>
                    <a:pt x="698" y="504"/>
                  </a:lnTo>
                  <a:lnTo>
                    <a:pt x="668" y="500"/>
                  </a:lnTo>
                  <a:lnTo>
                    <a:pt x="662" y="488"/>
                  </a:lnTo>
                  <a:lnTo>
                    <a:pt x="646" y="500"/>
                  </a:lnTo>
                  <a:lnTo>
                    <a:pt x="614" y="504"/>
                  </a:lnTo>
                  <a:lnTo>
                    <a:pt x="614" y="516"/>
                  </a:lnTo>
                  <a:lnTo>
                    <a:pt x="608" y="500"/>
                  </a:lnTo>
                  <a:lnTo>
                    <a:pt x="592" y="488"/>
                  </a:lnTo>
                  <a:lnTo>
                    <a:pt x="570" y="482"/>
                  </a:lnTo>
                  <a:lnTo>
                    <a:pt x="562" y="470"/>
                  </a:lnTo>
                  <a:lnTo>
                    <a:pt x="562" y="454"/>
                  </a:lnTo>
                  <a:lnTo>
                    <a:pt x="586" y="454"/>
                  </a:lnTo>
                  <a:lnTo>
                    <a:pt x="622" y="476"/>
                  </a:lnTo>
                  <a:lnTo>
                    <a:pt x="646" y="476"/>
                  </a:lnTo>
                  <a:lnTo>
                    <a:pt x="654" y="482"/>
                  </a:lnTo>
                  <a:lnTo>
                    <a:pt x="668" y="482"/>
                  </a:lnTo>
                  <a:lnTo>
                    <a:pt x="698" y="488"/>
                  </a:lnTo>
                  <a:lnTo>
                    <a:pt x="722" y="488"/>
                  </a:lnTo>
                  <a:lnTo>
                    <a:pt x="760" y="482"/>
                  </a:lnTo>
                  <a:lnTo>
                    <a:pt x="768" y="482"/>
                  </a:lnTo>
                  <a:lnTo>
                    <a:pt x="776" y="500"/>
                  </a:lnTo>
                  <a:lnTo>
                    <a:pt x="798" y="494"/>
                  </a:lnTo>
                  <a:lnTo>
                    <a:pt x="782" y="504"/>
                  </a:lnTo>
                  <a:lnTo>
                    <a:pt x="798" y="516"/>
                  </a:lnTo>
                  <a:lnTo>
                    <a:pt x="820" y="510"/>
                  </a:lnTo>
                  <a:lnTo>
                    <a:pt x="828" y="534"/>
                  </a:lnTo>
                  <a:lnTo>
                    <a:pt x="844" y="556"/>
                  </a:lnTo>
                  <a:lnTo>
                    <a:pt x="858" y="590"/>
                  </a:lnTo>
                  <a:lnTo>
                    <a:pt x="874" y="608"/>
                  </a:lnTo>
                  <a:lnTo>
                    <a:pt x="890" y="596"/>
                  </a:lnTo>
                  <a:lnTo>
                    <a:pt x="904" y="596"/>
                  </a:lnTo>
                  <a:lnTo>
                    <a:pt x="904" y="584"/>
                  </a:lnTo>
                  <a:lnTo>
                    <a:pt x="920" y="574"/>
                  </a:lnTo>
                  <a:lnTo>
                    <a:pt x="920" y="552"/>
                  </a:lnTo>
                  <a:lnTo>
                    <a:pt x="942" y="534"/>
                  </a:lnTo>
                  <a:lnTo>
                    <a:pt x="980" y="516"/>
                  </a:lnTo>
                  <a:lnTo>
                    <a:pt x="1018" y="504"/>
                  </a:lnTo>
                  <a:lnTo>
                    <a:pt x="1042" y="528"/>
                  </a:lnTo>
                  <a:lnTo>
                    <a:pt x="1064" y="546"/>
                  </a:lnTo>
                  <a:lnTo>
                    <a:pt x="1086" y="540"/>
                  </a:lnTo>
                  <a:lnTo>
                    <a:pt x="1102" y="568"/>
                  </a:lnTo>
                  <a:lnTo>
                    <a:pt x="1102" y="584"/>
                  </a:lnTo>
                  <a:lnTo>
                    <a:pt x="1118" y="602"/>
                  </a:lnTo>
                  <a:lnTo>
                    <a:pt x="1110" y="584"/>
                  </a:lnTo>
                  <a:lnTo>
                    <a:pt x="1110" y="568"/>
                  </a:lnTo>
                  <a:lnTo>
                    <a:pt x="1124" y="556"/>
                  </a:lnTo>
                  <a:lnTo>
                    <a:pt x="1132" y="574"/>
                  </a:lnTo>
                  <a:lnTo>
                    <a:pt x="1156" y="580"/>
                  </a:lnTo>
                  <a:lnTo>
                    <a:pt x="1156" y="596"/>
                  </a:lnTo>
                  <a:lnTo>
                    <a:pt x="1178" y="590"/>
                  </a:lnTo>
                  <a:lnTo>
                    <a:pt x="1208" y="580"/>
                  </a:lnTo>
                  <a:lnTo>
                    <a:pt x="1202" y="562"/>
                  </a:lnTo>
                  <a:lnTo>
                    <a:pt x="1186" y="552"/>
                  </a:lnTo>
                  <a:lnTo>
                    <a:pt x="1170" y="534"/>
                  </a:lnTo>
                  <a:lnTo>
                    <a:pt x="1156" y="522"/>
                  </a:lnTo>
                  <a:lnTo>
                    <a:pt x="1170" y="510"/>
                  </a:lnTo>
                  <a:lnTo>
                    <a:pt x="1202" y="510"/>
                  </a:lnTo>
                  <a:lnTo>
                    <a:pt x="1208" y="516"/>
                  </a:lnTo>
                  <a:lnTo>
                    <a:pt x="1216" y="504"/>
                  </a:lnTo>
                  <a:lnTo>
                    <a:pt x="1238" y="500"/>
                  </a:lnTo>
                  <a:lnTo>
                    <a:pt x="1246" y="504"/>
                  </a:lnTo>
                  <a:lnTo>
                    <a:pt x="1262" y="494"/>
                  </a:lnTo>
                  <a:lnTo>
                    <a:pt x="1276" y="476"/>
                  </a:lnTo>
                  <a:lnTo>
                    <a:pt x="1308" y="454"/>
                  </a:lnTo>
                  <a:lnTo>
                    <a:pt x="1300" y="442"/>
                  </a:lnTo>
                  <a:lnTo>
                    <a:pt x="1292" y="430"/>
                  </a:lnTo>
                  <a:lnTo>
                    <a:pt x="1276" y="420"/>
                  </a:lnTo>
                  <a:lnTo>
                    <a:pt x="1262" y="408"/>
                  </a:lnTo>
                  <a:lnTo>
                    <a:pt x="1276" y="396"/>
                  </a:lnTo>
                  <a:lnTo>
                    <a:pt x="1246" y="396"/>
                  </a:lnTo>
                  <a:lnTo>
                    <a:pt x="1270" y="374"/>
                  </a:lnTo>
                  <a:lnTo>
                    <a:pt x="1276" y="378"/>
                  </a:lnTo>
                  <a:lnTo>
                    <a:pt x="1314" y="378"/>
                  </a:lnTo>
                  <a:lnTo>
                    <a:pt x="1322" y="390"/>
                  </a:lnTo>
                  <a:lnTo>
                    <a:pt x="1338" y="408"/>
                  </a:lnTo>
                  <a:lnTo>
                    <a:pt x="1346" y="430"/>
                  </a:lnTo>
                  <a:lnTo>
                    <a:pt x="1352" y="420"/>
                  </a:lnTo>
                  <a:lnTo>
                    <a:pt x="1376" y="408"/>
                  </a:lnTo>
                  <a:lnTo>
                    <a:pt x="1352" y="396"/>
                  </a:lnTo>
                  <a:lnTo>
                    <a:pt x="1346" y="378"/>
                  </a:lnTo>
                  <a:lnTo>
                    <a:pt x="1360" y="362"/>
                  </a:lnTo>
                  <a:lnTo>
                    <a:pt x="1390" y="350"/>
                  </a:lnTo>
                  <a:lnTo>
                    <a:pt x="1420" y="332"/>
                  </a:lnTo>
                  <a:lnTo>
                    <a:pt x="1428" y="310"/>
                  </a:lnTo>
                  <a:lnTo>
                    <a:pt x="1428" y="288"/>
                  </a:lnTo>
                  <a:lnTo>
                    <a:pt x="1414" y="270"/>
                  </a:lnTo>
                  <a:lnTo>
                    <a:pt x="1414" y="258"/>
                  </a:lnTo>
                  <a:lnTo>
                    <a:pt x="1398" y="248"/>
                  </a:lnTo>
                  <a:lnTo>
                    <a:pt x="1368" y="252"/>
                  </a:lnTo>
                  <a:lnTo>
                    <a:pt x="1368" y="248"/>
                  </a:lnTo>
                  <a:lnTo>
                    <a:pt x="1384" y="224"/>
                  </a:lnTo>
                  <a:lnTo>
                    <a:pt x="1398" y="212"/>
                  </a:lnTo>
                  <a:lnTo>
                    <a:pt x="1428" y="208"/>
                  </a:lnTo>
                  <a:lnTo>
                    <a:pt x="1474" y="208"/>
                  </a:lnTo>
                  <a:lnTo>
                    <a:pt x="1526" y="212"/>
                  </a:lnTo>
                  <a:lnTo>
                    <a:pt x="1542" y="208"/>
                  </a:lnTo>
                  <a:lnTo>
                    <a:pt x="1566" y="184"/>
                  </a:lnTo>
                  <a:lnTo>
                    <a:pt x="1596" y="172"/>
                  </a:lnTo>
                  <a:lnTo>
                    <a:pt x="1596" y="184"/>
                  </a:lnTo>
                  <a:lnTo>
                    <a:pt x="1610" y="190"/>
                  </a:lnTo>
                  <a:lnTo>
                    <a:pt x="1626" y="178"/>
                  </a:lnTo>
                  <a:lnTo>
                    <a:pt x="1648" y="172"/>
                  </a:lnTo>
                  <a:lnTo>
                    <a:pt x="1642" y="184"/>
                  </a:lnTo>
                  <a:lnTo>
                    <a:pt x="1618" y="202"/>
                  </a:lnTo>
                  <a:lnTo>
                    <a:pt x="1588" y="212"/>
                  </a:lnTo>
                  <a:lnTo>
                    <a:pt x="1588" y="230"/>
                  </a:lnTo>
                  <a:lnTo>
                    <a:pt x="1618" y="242"/>
                  </a:lnTo>
                  <a:lnTo>
                    <a:pt x="1618" y="270"/>
                  </a:lnTo>
                  <a:lnTo>
                    <a:pt x="1642" y="288"/>
                  </a:lnTo>
                  <a:lnTo>
                    <a:pt x="1642" y="270"/>
                  </a:lnTo>
                  <a:lnTo>
                    <a:pt x="1656" y="258"/>
                  </a:lnTo>
                  <a:lnTo>
                    <a:pt x="1672" y="242"/>
                  </a:lnTo>
                  <a:lnTo>
                    <a:pt x="1656" y="224"/>
                  </a:lnTo>
                  <a:lnTo>
                    <a:pt x="1656" y="208"/>
                  </a:lnTo>
                  <a:lnTo>
                    <a:pt x="1680" y="190"/>
                  </a:lnTo>
                  <a:lnTo>
                    <a:pt x="1688" y="202"/>
                  </a:lnTo>
                  <a:lnTo>
                    <a:pt x="1726" y="196"/>
                  </a:lnTo>
                  <a:lnTo>
                    <a:pt x="1740" y="184"/>
                  </a:lnTo>
                  <a:lnTo>
                    <a:pt x="1770" y="178"/>
                  </a:lnTo>
                  <a:lnTo>
                    <a:pt x="1770" y="166"/>
                  </a:lnTo>
                  <a:lnTo>
                    <a:pt x="1802" y="160"/>
                  </a:lnTo>
                  <a:lnTo>
                    <a:pt x="1786" y="156"/>
                  </a:lnTo>
                  <a:lnTo>
                    <a:pt x="1770" y="150"/>
                  </a:lnTo>
                  <a:lnTo>
                    <a:pt x="1748" y="144"/>
                  </a:lnTo>
                  <a:lnTo>
                    <a:pt x="1778" y="144"/>
                  </a:lnTo>
                  <a:lnTo>
                    <a:pt x="1786" y="12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4" name="Freeform 49"/>
            <p:cNvSpPr>
              <a:spLocks noChangeArrowheads="1"/>
            </p:cNvSpPr>
            <p:nvPr/>
          </p:nvSpPr>
          <p:spPr bwMode="auto">
            <a:xfrm>
              <a:off x="6574896" y="514094"/>
              <a:ext cx="310095" cy="378430"/>
            </a:xfrm>
            <a:custGeom>
              <a:avLst/>
              <a:gdLst>
                <a:gd name="T0" fmla="*/ 2147483647 w 138"/>
                <a:gd name="T1" fmla="*/ 2147483647 h 106"/>
                <a:gd name="T2" fmla="*/ 2147483647 w 138"/>
                <a:gd name="T3" fmla="*/ 2147483647 h 106"/>
                <a:gd name="T4" fmla="*/ 2147483647 w 138"/>
                <a:gd name="T5" fmla="*/ 0 h 106"/>
                <a:gd name="T6" fmla="*/ 2147483647 w 138"/>
                <a:gd name="T7" fmla="*/ 0 h 106"/>
                <a:gd name="T8" fmla="*/ 2147483647 w 138"/>
                <a:gd name="T9" fmla="*/ 0 h 106"/>
                <a:gd name="T10" fmla="*/ 2147483647 w 138"/>
                <a:gd name="T11" fmla="*/ 0 h 106"/>
                <a:gd name="T12" fmla="*/ 2147483647 w 138"/>
                <a:gd name="T13" fmla="*/ 2147483647 h 106"/>
                <a:gd name="T14" fmla="*/ 2147483647 w 138"/>
                <a:gd name="T15" fmla="*/ 2147483647 h 106"/>
                <a:gd name="T16" fmla="*/ 2147483647 w 138"/>
                <a:gd name="T17" fmla="*/ 2147483647 h 106"/>
                <a:gd name="T18" fmla="*/ 2147483647 w 138"/>
                <a:gd name="T19" fmla="*/ 2147483647 h 106"/>
                <a:gd name="T20" fmla="*/ 2147483647 w 138"/>
                <a:gd name="T21" fmla="*/ 2147483647 h 106"/>
                <a:gd name="T22" fmla="*/ 2147483647 w 138"/>
                <a:gd name="T23" fmla="*/ 2147483647 h 106"/>
                <a:gd name="T24" fmla="*/ 2147483647 w 138"/>
                <a:gd name="T25" fmla="*/ 2147483647 h 106"/>
                <a:gd name="T26" fmla="*/ 2147483647 w 138"/>
                <a:gd name="T27" fmla="*/ 2147483647 h 106"/>
                <a:gd name="T28" fmla="*/ 2147483647 w 138"/>
                <a:gd name="T29" fmla="*/ 2147483647 h 106"/>
                <a:gd name="T30" fmla="*/ 0 w 138"/>
                <a:gd name="T31" fmla="*/ 2147483647 h 106"/>
                <a:gd name="T32" fmla="*/ 0 w 138"/>
                <a:gd name="T33" fmla="*/ 2147483647 h 106"/>
                <a:gd name="T34" fmla="*/ 0 w 138"/>
                <a:gd name="T35" fmla="*/ 2147483647 h 106"/>
                <a:gd name="T36" fmla="*/ 2147483647 w 138"/>
                <a:gd name="T37" fmla="*/ 2147483647 h 106"/>
                <a:gd name="T38" fmla="*/ 2147483647 w 138"/>
                <a:gd name="T39" fmla="*/ 2147483647 h 106"/>
                <a:gd name="T40" fmla="*/ 2147483647 w 138"/>
                <a:gd name="T41" fmla="*/ 2147483647 h 106"/>
                <a:gd name="T42" fmla="*/ 2147483647 w 138"/>
                <a:gd name="T43" fmla="*/ 2147483647 h 106"/>
                <a:gd name="T44" fmla="*/ 2147483647 w 138"/>
                <a:gd name="T45" fmla="*/ 2147483647 h 106"/>
                <a:gd name="T46" fmla="*/ 2147483647 w 138"/>
                <a:gd name="T47" fmla="*/ 2147483647 h 106"/>
                <a:gd name="T48" fmla="*/ 2147483647 w 138"/>
                <a:gd name="T49" fmla="*/ 2147483647 h 106"/>
                <a:gd name="T50" fmla="*/ 2147483647 w 138"/>
                <a:gd name="T51" fmla="*/ 2147483647 h 106"/>
                <a:gd name="T52" fmla="*/ 2147483647 w 138"/>
                <a:gd name="T53" fmla="*/ 2147483647 h 106"/>
                <a:gd name="T54" fmla="*/ 2147483647 w 138"/>
                <a:gd name="T55" fmla="*/ 2147483647 h 106"/>
                <a:gd name="T56" fmla="*/ 2147483647 w 138"/>
                <a:gd name="T57" fmla="*/ 2147483647 h 106"/>
                <a:gd name="T58" fmla="*/ 2147483647 w 138"/>
                <a:gd name="T59" fmla="*/ 2147483647 h 106"/>
                <a:gd name="T60" fmla="*/ 2147483647 w 138"/>
                <a:gd name="T61" fmla="*/ 2147483647 h 106"/>
                <a:gd name="T62" fmla="*/ 2147483647 w 138"/>
                <a:gd name="T63" fmla="*/ 2147483647 h 106"/>
                <a:gd name="T64" fmla="*/ 2147483647 w 138"/>
                <a:gd name="T65" fmla="*/ 2147483647 h 106"/>
                <a:gd name="T66" fmla="*/ 2147483647 w 138"/>
                <a:gd name="T67" fmla="*/ 2147483647 h 106"/>
                <a:gd name="T68" fmla="*/ 2147483647 w 138"/>
                <a:gd name="T69" fmla="*/ 2147483647 h 106"/>
                <a:gd name="T70" fmla="*/ 2147483647 w 138"/>
                <a:gd name="T71" fmla="*/ 2147483647 h 106"/>
                <a:gd name="T72" fmla="*/ 2147483647 w 138"/>
                <a:gd name="T73" fmla="*/ 2147483647 h 106"/>
                <a:gd name="T74" fmla="*/ 2147483647 w 138"/>
                <a:gd name="T75" fmla="*/ 2147483647 h 106"/>
                <a:gd name="T76" fmla="*/ 2147483647 w 138"/>
                <a:gd name="T77" fmla="*/ 2147483647 h 106"/>
                <a:gd name="T78" fmla="*/ 2147483647 w 138"/>
                <a:gd name="T79" fmla="*/ 2147483647 h 106"/>
                <a:gd name="T80" fmla="*/ 2147483647 w 138"/>
                <a:gd name="T81" fmla="*/ 2147483647 h 106"/>
                <a:gd name="T82" fmla="*/ 2147483647 w 138"/>
                <a:gd name="T83" fmla="*/ 2147483647 h 106"/>
                <a:gd name="T84" fmla="*/ 2147483647 w 138"/>
                <a:gd name="T85" fmla="*/ 2147483647 h 106"/>
                <a:gd name="T86" fmla="*/ 2147483647 w 138"/>
                <a:gd name="T87" fmla="*/ 2147483647 h 106"/>
                <a:gd name="T88" fmla="*/ 2147483647 w 138"/>
                <a:gd name="T89" fmla="*/ 2147483647 h 106"/>
                <a:gd name="T90" fmla="*/ 2147483647 w 138"/>
                <a:gd name="T91" fmla="*/ 2147483647 h 1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8"/>
                <a:gd name="T139" fmla="*/ 0 h 106"/>
                <a:gd name="T140" fmla="*/ 138 w 138"/>
                <a:gd name="T141" fmla="*/ 106 h 1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8" h="106">
                  <a:moveTo>
                    <a:pt x="84" y="6"/>
                  </a:moveTo>
                  <a:lnTo>
                    <a:pt x="84" y="6"/>
                  </a:lnTo>
                  <a:lnTo>
                    <a:pt x="54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8" y="34"/>
                  </a:lnTo>
                  <a:lnTo>
                    <a:pt x="6" y="50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16" y="102"/>
                  </a:lnTo>
                  <a:lnTo>
                    <a:pt x="32" y="100"/>
                  </a:lnTo>
                  <a:lnTo>
                    <a:pt x="46" y="104"/>
                  </a:lnTo>
                  <a:lnTo>
                    <a:pt x="60" y="106"/>
                  </a:lnTo>
                  <a:lnTo>
                    <a:pt x="68" y="106"/>
                  </a:lnTo>
                  <a:lnTo>
                    <a:pt x="78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2" y="100"/>
                  </a:lnTo>
                  <a:lnTo>
                    <a:pt x="84" y="98"/>
                  </a:lnTo>
                  <a:lnTo>
                    <a:pt x="104" y="80"/>
                  </a:lnTo>
                  <a:lnTo>
                    <a:pt x="124" y="62"/>
                  </a:lnTo>
                  <a:lnTo>
                    <a:pt x="134" y="50"/>
                  </a:lnTo>
                  <a:lnTo>
                    <a:pt x="138" y="44"/>
                  </a:lnTo>
                  <a:lnTo>
                    <a:pt x="138" y="40"/>
                  </a:lnTo>
                  <a:lnTo>
                    <a:pt x="138" y="34"/>
                  </a:lnTo>
                  <a:lnTo>
                    <a:pt x="136" y="28"/>
                  </a:lnTo>
                  <a:lnTo>
                    <a:pt x="132" y="24"/>
                  </a:lnTo>
                  <a:lnTo>
                    <a:pt x="126" y="20"/>
                  </a:lnTo>
                  <a:lnTo>
                    <a:pt x="112" y="14"/>
                  </a:lnTo>
                  <a:lnTo>
                    <a:pt x="100" y="12"/>
                  </a:lnTo>
                  <a:lnTo>
                    <a:pt x="84" y="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5" name="Freeform 50"/>
            <p:cNvSpPr>
              <a:spLocks noChangeArrowheads="1"/>
            </p:cNvSpPr>
            <p:nvPr/>
          </p:nvSpPr>
          <p:spPr bwMode="auto">
            <a:xfrm>
              <a:off x="6956897" y="3455854"/>
              <a:ext cx="238188" cy="164224"/>
            </a:xfrm>
            <a:custGeom>
              <a:avLst/>
              <a:gdLst>
                <a:gd name="T0" fmla="*/ 2147483647 w 106"/>
                <a:gd name="T1" fmla="*/ 0 h 46"/>
                <a:gd name="T2" fmla="*/ 2147483647 w 106"/>
                <a:gd name="T3" fmla="*/ 2147483647 h 46"/>
                <a:gd name="T4" fmla="*/ 2147483647 w 106"/>
                <a:gd name="T5" fmla="*/ 2147483647 h 46"/>
                <a:gd name="T6" fmla="*/ 0 w 106"/>
                <a:gd name="T7" fmla="*/ 2147483647 h 46"/>
                <a:gd name="T8" fmla="*/ 2147483647 w 106"/>
                <a:gd name="T9" fmla="*/ 2147483647 h 46"/>
                <a:gd name="T10" fmla="*/ 2147483647 w 106"/>
                <a:gd name="T11" fmla="*/ 2147483647 h 46"/>
                <a:gd name="T12" fmla="*/ 2147483647 w 106"/>
                <a:gd name="T13" fmla="*/ 2147483647 h 46"/>
                <a:gd name="T14" fmla="*/ 2147483647 w 106"/>
                <a:gd name="T15" fmla="*/ 2147483647 h 46"/>
                <a:gd name="T16" fmla="*/ 2147483647 w 106"/>
                <a:gd name="T17" fmla="*/ 0 h 46"/>
                <a:gd name="T18" fmla="*/ 2147483647 w 106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46"/>
                <a:gd name="T32" fmla="*/ 106 w 106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46">
                  <a:moveTo>
                    <a:pt x="82" y="0"/>
                  </a:moveTo>
                  <a:lnTo>
                    <a:pt x="60" y="18"/>
                  </a:lnTo>
                  <a:lnTo>
                    <a:pt x="30" y="30"/>
                  </a:lnTo>
                  <a:lnTo>
                    <a:pt x="0" y="40"/>
                  </a:lnTo>
                  <a:lnTo>
                    <a:pt x="30" y="46"/>
                  </a:lnTo>
                  <a:lnTo>
                    <a:pt x="60" y="34"/>
                  </a:lnTo>
                  <a:lnTo>
                    <a:pt x="82" y="18"/>
                  </a:lnTo>
                  <a:lnTo>
                    <a:pt x="106" y="12"/>
                  </a:lnTo>
                  <a:lnTo>
                    <a:pt x="92" y="0"/>
                  </a:lnTo>
                  <a:lnTo>
                    <a:pt x="82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" name="Freeform 51"/>
            <p:cNvSpPr>
              <a:spLocks noChangeArrowheads="1"/>
            </p:cNvSpPr>
            <p:nvPr/>
          </p:nvSpPr>
          <p:spPr bwMode="auto">
            <a:xfrm>
              <a:off x="7213061" y="3313049"/>
              <a:ext cx="121341" cy="185644"/>
            </a:xfrm>
            <a:custGeom>
              <a:avLst/>
              <a:gdLst>
                <a:gd name="T0" fmla="*/ 2147483647 w 54"/>
                <a:gd name="T1" fmla="*/ 2147483647 h 52"/>
                <a:gd name="T2" fmla="*/ 2147483647 w 54"/>
                <a:gd name="T3" fmla="*/ 0 h 52"/>
                <a:gd name="T4" fmla="*/ 2147483647 w 54"/>
                <a:gd name="T5" fmla="*/ 2147483647 h 52"/>
                <a:gd name="T6" fmla="*/ 0 w 54"/>
                <a:gd name="T7" fmla="*/ 2147483647 h 52"/>
                <a:gd name="T8" fmla="*/ 2147483647 w 54"/>
                <a:gd name="T9" fmla="*/ 2147483647 h 52"/>
                <a:gd name="T10" fmla="*/ 2147483647 w 54"/>
                <a:gd name="T11" fmla="*/ 2147483647 h 52"/>
                <a:gd name="T12" fmla="*/ 2147483647 w 54"/>
                <a:gd name="T13" fmla="*/ 2147483647 h 52"/>
                <a:gd name="T14" fmla="*/ 2147483647 w 54"/>
                <a:gd name="T15" fmla="*/ 2147483647 h 52"/>
                <a:gd name="T16" fmla="*/ 2147483647 w 54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52"/>
                <a:gd name="T29" fmla="*/ 54 w 54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52">
                  <a:moveTo>
                    <a:pt x="14" y="12"/>
                  </a:moveTo>
                  <a:lnTo>
                    <a:pt x="6" y="0"/>
                  </a:lnTo>
                  <a:lnTo>
                    <a:pt x="6" y="34"/>
                  </a:lnTo>
                  <a:lnTo>
                    <a:pt x="0" y="52"/>
                  </a:lnTo>
                  <a:lnTo>
                    <a:pt x="6" y="46"/>
                  </a:lnTo>
                  <a:lnTo>
                    <a:pt x="30" y="28"/>
                  </a:lnTo>
                  <a:lnTo>
                    <a:pt x="44" y="24"/>
                  </a:lnTo>
                  <a:lnTo>
                    <a:pt x="54" y="12"/>
                  </a:lnTo>
                  <a:lnTo>
                    <a:pt x="14" y="1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7" name="Freeform 52"/>
            <p:cNvSpPr>
              <a:spLocks noChangeArrowheads="1"/>
            </p:cNvSpPr>
            <p:nvPr/>
          </p:nvSpPr>
          <p:spPr bwMode="auto">
            <a:xfrm>
              <a:off x="5810897" y="2249161"/>
              <a:ext cx="238188" cy="264187"/>
            </a:xfrm>
            <a:custGeom>
              <a:avLst/>
              <a:gdLst>
                <a:gd name="T0" fmla="*/ 2147483647 w 106"/>
                <a:gd name="T1" fmla="*/ 2147483647 h 74"/>
                <a:gd name="T2" fmla="*/ 2147483647 w 106"/>
                <a:gd name="T3" fmla="*/ 2147483647 h 74"/>
                <a:gd name="T4" fmla="*/ 2147483647 w 106"/>
                <a:gd name="T5" fmla="*/ 2147483647 h 74"/>
                <a:gd name="T6" fmla="*/ 2147483647 w 106"/>
                <a:gd name="T7" fmla="*/ 2147483647 h 74"/>
                <a:gd name="T8" fmla="*/ 2147483647 w 106"/>
                <a:gd name="T9" fmla="*/ 2147483647 h 74"/>
                <a:gd name="T10" fmla="*/ 2147483647 w 106"/>
                <a:gd name="T11" fmla="*/ 0 h 74"/>
                <a:gd name="T12" fmla="*/ 2147483647 w 106"/>
                <a:gd name="T13" fmla="*/ 2147483647 h 74"/>
                <a:gd name="T14" fmla="*/ 2147483647 w 106"/>
                <a:gd name="T15" fmla="*/ 2147483647 h 74"/>
                <a:gd name="T16" fmla="*/ 2147483647 w 106"/>
                <a:gd name="T17" fmla="*/ 2147483647 h 74"/>
                <a:gd name="T18" fmla="*/ 0 w 106"/>
                <a:gd name="T19" fmla="*/ 2147483647 h 74"/>
                <a:gd name="T20" fmla="*/ 2147483647 w 106"/>
                <a:gd name="T21" fmla="*/ 2147483647 h 74"/>
                <a:gd name="T22" fmla="*/ 2147483647 w 106"/>
                <a:gd name="T23" fmla="*/ 2147483647 h 74"/>
                <a:gd name="T24" fmla="*/ 2147483647 w 106"/>
                <a:gd name="T25" fmla="*/ 2147483647 h 74"/>
                <a:gd name="T26" fmla="*/ 2147483647 w 106"/>
                <a:gd name="T27" fmla="*/ 2147483647 h 74"/>
                <a:gd name="T28" fmla="*/ 2147483647 w 106"/>
                <a:gd name="T29" fmla="*/ 2147483647 h 74"/>
                <a:gd name="T30" fmla="*/ 2147483647 w 106"/>
                <a:gd name="T31" fmla="*/ 2147483647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74"/>
                <a:gd name="T50" fmla="*/ 106 w 106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74">
                  <a:moveTo>
                    <a:pt x="98" y="52"/>
                  </a:moveTo>
                  <a:lnTo>
                    <a:pt x="106" y="40"/>
                  </a:lnTo>
                  <a:lnTo>
                    <a:pt x="106" y="18"/>
                  </a:lnTo>
                  <a:lnTo>
                    <a:pt x="98" y="6"/>
                  </a:lnTo>
                  <a:lnTo>
                    <a:pt x="82" y="12"/>
                  </a:lnTo>
                  <a:lnTo>
                    <a:pt x="82" y="0"/>
                  </a:lnTo>
                  <a:lnTo>
                    <a:pt x="60" y="18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0" y="46"/>
                  </a:lnTo>
                  <a:lnTo>
                    <a:pt x="14" y="52"/>
                  </a:lnTo>
                  <a:lnTo>
                    <a:pt x="36" y="58"/>
                  </a:lnTo>
                  <a:lnTo>
                    <a:pt x="30" y="74"/>
                  </a:lnTo>
                  <a:lnTo>
                    <a:pt x="74" y="74"/>
                  </a:lnTo>
                  <a:lnTo>
                    <a:pt x="82" y="70"/>
                  </a:lnTo>
                  <a:lnTo>
                    <a:pt x="98" y="5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8" name="Freeform 53"/>
            <p:cNvSpPr>
              <a:spLocks noChangeArrowheads="1"/>
            </p:cNvSpPr>
            <p:nvPr/>
          </p:nvSpPr>
          <p:spPr bwMode="auto">
            <a:xfrm>
              <a:off x="5945720" y="2513348"/>
              <a:ext cx="31459" cy="64262"/>
            </a:xfrm>
            <a:custGeom>
              <a:avLst/>
              <a:gdLst>
                <a:gd name="T0" fmla="*/ 2147483647 w 14"/>
                <a:gd name="T1" fmla="*/ 2147483647 h 18"/>
                <a:gd name="T2" fmla="*/ 2147483647 w 14"/>
                <a:gd name="T3" fmla="*/ 2147483647 h 18"/>
                <a:gd name="T4" fmla="*/ 2147483647 w 14"/>
                <a:gd name="T5" fmla="*/ 0 h 18"/>
                <a:gd name="T6" fmla="*/ 0 w 14"/>
                <a:gd name="T7" fmla="*/ 2147483647 h 18"/>
                <a:gd name="T8" fmla="*/ 2147483647 w 14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8"/>
                <a:gd name="T17" fmla="*/ 14 w 1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8">
                  <a:moveTo>
                    <a:pt x="8" y="18"/>
                  </a:moveTo>
                  <a:lnTo>
                    <a:pt x="8" y="12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8" y="18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9" name="Freeform 54"/>
            <p:cNvSpPr>
              <a:spLocks noChangeArrowheads="1"/>
            </p:cNvSpPr>
            <p:nvPr/>
          </p:nvSpPr>
          <p:spPr bwMode="auto">
            <a:xfrm>
              <a:off x="2413343" y="899664"/>
              <a:ext cx="13482" cy="21421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0" name="Freeform 55"/>
            <p:cNvSpPr>
              <a:spLocks noChangeArrowheads="1"/>
            </p:cNvSpPr>
            <p:nvPr/>
          </p:nvSpPr>
          <p:spPr bwMode="auto">
            <a:xfrm>
              <a:off x="2067294" y="1242393"/>
              <a:ext cx="152800" cy="85683"/>
            </a:xfrm>
            <a:custGeom>
              <a:avLst/>
              <a:gdLst>
                <a:gd name="T0" fmla="*/ 2147483647 w 68"/>
                <a:gd name="T1" fmla="*/ 2147483647 h 24"/>
                <a:gd name="T2" fmla="*/ 2147483647 w 68"/>
                <a:gd name="T3" fmla="*/ 2147483647 h 24"/>
                <a:gd name="T4" fmla="*/ 2147483647 w 68"/>
                <a:gd name="T5" fmla="*/ 0 h 24"/>
                <a:gd name="T6" fmla="*/ 2147483647 w 68"/>
                <a:gd name="T7" fmla="*/ 0 h 24"/>
                <a:gd name="T8" fmla="*/ 2147483647 w 68"/>
                <a:gd name="T9" fmla="*/ 2147483647 h 24"/>
                <a:gd name="T10" fmla="*/ 0 w 68"/>
                <a:gd name="T11" fmla="*/ 2147483647 h 24"/>
                <a:gd name="T12" fmla="*/ 0 w 68"/>
                <a:gd name="T13" fmla="*/ 2147483647 h 24"/>
                <a:gd name="T14" fmla="*/ 2147483647 w 68"/>
                <a:gd name="T15" fmla="*/ 2147483647 h 24"/>
                <a:gd name="T16" fmla="*/ 2147483647 w 68"/>
                <a:gd name="T17" fmla="*/ 2147483647 h 24"/>
                <a:gd name="T18" fmla="*/ 2147483647 w 68"/>
                <a:gd name="T19" fmla="*/ 2147483647 h 24"/>
                <a:gd name="T20" fmla="*/ 2147483647 w 68"/>
                <a:gd name="T21" fmla="*/ 2147483647 h 24"/>
                <a:gd name="T22" fmla="*/ 2147483647 w 68"/>
                <a:gd name="T23" fmla="*/ 2147483647 h 24"/>
                <a:gd name="T24" fmla="*/ 2147483647 w 68"/>
                <a:gd name="T25" fmla="*/ 2147483647 h 24"/>
                <a:gd name="T26" fmla="*/ 2147483647 w 68"/>
                <a:gd name="T27" fmla="*/ 2147483647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24"/>
                <a:gd name="T44" fmla="*/ 68 w 68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24">
                  <a:moveTo>
                    <a:pt x="38" y="8"/>
                  </a:moveTo>
                  <a:lnTo>
                    <a:pt x="38" y="6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2" y="18"/>
                  </a:lnTo>
                  <a:lnTo>
                    <a:pt x="38" y="24"/>
                  </a:lnTo>
                  <a:lnTo>
                    <a:pt x="54" y="24"/>
                  </a:lnTo>
                  <a:lnTo>
                    <a:pt x="68" y="18"/>
                  </a:lnTo>
                  <a:lnTo>
                    <a:pt x="44" y="12"/>
                  </a:lnTo>
                  <a:lnTo>
                    <a:pt x="54" y="2"/>
                  </a:lnTo>
                  <a:lnTo>
                    <a:pt x="38" y="8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1" name="Freeform 56"/>
            <p:cNvSpPr>
              <a:spLocks noChangeArrowheads="1"/>
            </p:cNvSpPr>
            <p:nvPr/>
          </p:nvSpPr>
          <p:spPr bwMode="auto">
            <a:xfrm>
              <a:off x="1932471" y="0"/>
              <a:ext cx="1141507" cy="913945"/>
            </a:xfrm>
            <a:custGeom>
              <a:avLst/>
              <a:gdLst>
                <a:gd name="T0" fmla="*/ 2147483647 w 508"/>
                <a:gd name="T1" fmla="*/ 2147483647 h 256"/>
                <a:gd name="T2" fmla="*/ 2147483647 w 508"/>
                <a:gd name="T3" fmla="*/ 2147483647 h 256"/>
                <a:gd name="T4" fmla="*/ 2147483647 w 508"/>
                <a:gd name="T5" fmla="*/ 2147483647 h 256"/>
                <a:gd name="T6" fmla="*/ 2147483647 w 508"/>
                <a:gd name="T7" fmla="*/ 2147483647 h 256"/>
                <a:gd name="T8" fmla="*/ 2147483647 w 508"/>
                <a:gd name="T9" fmla="*/ 2147483647 h 256"/>
                <a:gd name="T10" fmla="*/ 2147483647 w 508"/>
                <a:gd name="T11" fmla="*/ 2147483647 h 256"/>
                <a:gd name="T12" fmla="*/ 2147483647 w 508"/>
                <a:gd name="T13" fmla="*/ 2147483647 h 256"/>
                <a:gd name="T14" fmla="*/ 2147483647 w 508"/>
                <a:gd name="T15" fmla="*/ 2147483647 h 256"/>
                <a:gd name="T16" fmla="*/ 2147483647 w 508"/>
                <a:gd name="T17" fmla="*/ 2147483647 h 256"/>
                <a:gd name="T18" fmla="*/ 2147483647 w 508"/>
                <a:gd name="T19" fmla="*/ 2147483647 h 256"/>
                <a:gd name="T20" fmla="*/ 2147483647 w 508"/>
                <a:gd name="T21" fmla="*/ 2147483647 h 256"/>
                <a:gd name="T22" fmla="*/ 2147483647 w 508"/>
                <a:gd name="T23" fmla="*/ 2147483647 h 256"/>
                <a:gd name="T24" fmla="*/ 2147483647 w 508"/>
                <a:gd name="T25" fmla="*/ 2147483647 h 256"/>
                <a:gd name="T26" fmla="*/ 2147483647 w 508"/>
                <a:gd name="T27" fmla="*/ 2147483647 h 256"/>
                <a:gd name="T28" fmla="*/ 2147483647 w 508"/>
                <a:gd name="T29" fmla="*/ 0 h 256"/>
                <a:gd name="T30" fmla="*/ 2147483647 w 508"/>
                <a:gd name="T31" fmla="*/ 2147483647 h 256"/>
                <a:gd name="T32" fmla="*/ 2147483647 w 508"/>
                <a:gd name="T33" fmla="*/ 0 h 256"/>
                <a:gd name="T34" fmla="*/ 2147483647 w 508"/>
                <a:gd name="T35" fmla="*/ 2147483647 h 256"/>
                <a:gd name="T36" fmla="*/ 2147483647 w 508"/>
                <a:gd name="T37" fmla="*/ 2147483647 h 256"/>
                <a:gd name="T38" fmla="*/ 2147483647 w 508"/>
                <a:gd name="T39" fmla="*/ 2147483647 h 256"/>
                <a:gd name="T40" fmla="*/ 2147483647 w 508"/>
                <a:gd name="T41" fmla="*/ 2147483647 h 256"/>
                <a:gd name="T42" fmla="*/ 2147483647 w 508"/>
                <a:gd name="T43" fmla="*/ 2147483647 h 256"/>
                <a:gd name="T44" fmla="*/ 2147483647 w 508"/>
                <a:gd name="T45" fmla="*/ 2147483647 h 256"/>
                <a:gd name="T46" fmla="*/ 0 w 508"/>
                <a:gd name="T47" fmla="*/ 2147483647 h 256"/>
                <a:gd name="T48" fmla="*/ 2147483647 w 508"/>
                <a:gd name="T49" fmla="*/ 2147483647 h 256"/>
                <a:gd name="T50" fmla="*/ 2147483647 w 508"/>
                <a:gd name="T51" fmla="*/ 2147483647 h 256"/>
                <a:gd name="T52" fmla="*/ 2147483647 w 508"/>
                <a:gd name="T53" fmla="*/ 2147483647 h 256"/>
                <a:gd name="T54" fmla="*/ 2147483647 w 508"/>
                <a:gd name="T55" fmla="*/ 2147483647 h 256"/>
                <a:gd name="T56" fmla="*/ 2147483647 w 508"/>
                <a:gd name="T57" fmla="*/ 2147483647 h 256"/>
                <a:gd name="T58" fmla="*/ 2147483647 w 508"/>
                <a:gd name="T59" fmla="*/ 2147483647 h 256"/>
                <a:gd name="T60" fmla="*/ 2147483647 w 508"/>
                <a:gd name="T61" fmla="*/ 2147483647 h 256"/>
                <a:gd name="T62" fmla="*/ 2147483647 w 508"/>
                <a:gd name="T63" fmla="*/ 2147483647 h 256"/>
                <a:gd name="T64" fmla="*/ 2147483647 w 508"/>
                <a:gd name="T65" fmla="*/ 2147483647 h 256"/>
                <a:gd name="T66" fmla="*/ 2147483647 w 508"/>
                <a:gd name="T67" fmla="*/ 2147483647 h 256"/>
                <a:gd name="T68" fmla="*/ 2147483647 w 508"/>
                <a:gd name="T69" fmla="*/ 2147483647 h 256"/>
                <a:gd name="T70" fmla="*/ 2147483647 w 508"/>
                <a:gd name="T71" fmla="*/ 2147483647 h 256"/>
                <a:gd name="T72" fmla="*/ 2147483647 w 508"/>
                <a:gd name="T73" fmla="*/ 2147483647 h 256"/>
                <a:gd name="T74" fmla="*/ 2147483647 w 508"/>
                <a:gd name="T75" fmla="*/ 2147483647 h 256"/>
                <a:gd name="T76" fmla="*/ 2147483647 w 508"/>
                <a:gd name="T77" fmla="*/ 2147483647 h 256"/>
                <a:gd name="T78" fmla="*/ 2147483647 w 508"/>
                <a:gd name="T79" fmla="*/ 2147483647 h 256"/>
                <a:gd name="T80" fmla="*/ 2147483647 w 508"/>
                <a:gd name="T81" fmla="*/ 2147483647 h 2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8"/>
                <a:gd name="T124" fmla="*/ 0 h 256"/>
                <a:gd name="T125" fmla="*/ 508 w 508"/>
                <a:gd name="T126" fmla="*/ 256 h 2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8" h="256">
                  <a:moveTo>
                    <a:pt x="388" y="150"/>
                  </a:moveTo>
                  <a:lnTo>
                    <a:pt x="410" y="154"/>
                  </a:lnTo>
                  <a:lnTo>
                    <a:pt x="424" y="154"/>
                  </a:lnTo>
                  <a:lnTo>
                    <a:pt x="418" y="150"/>
                  </a:lnTo>
                  <a:lnTo>
                    <a:pt x="402" y="138"/>
                  </a:lnTo>
                  <a:lnTo>
                    <a:pt x="388" y="132"/>
                  </a:lnTo>
                  <a:lnTo>
                    <a:pt x="410" y="132"/>
                  </a:lnTo>
                  <a:lnTo>
                    <a:pt x="410" y="120"/>
                  </a:lnTo>
                  <a:lnTo>
                    <a:pt x="424" y="120"/>
                  </a:lnTo>
                  <a:lnTo>
                    <a:pt x="448" y="108"/>
                  </a:lnTo>
                  <a:lnTo>
                    <a:pt x="424" y="98"/>
                  </a:lnTo>
                  <a:lnTo>
                    <a:pt x="448" y="104"/>
                  </a:lnTo>
                  <a:lnTo>
                    <a:pt x="432" y="92"/>
                  </a:lnTo>
                  <a:lnTo>
                    <a:pt x="432" y="86"/>
                  </a:lnTo>
                  <a:lnTo>
                    <a:pt x="462" y="80"/>
                  </a:lnTo>
                  <a:lnTo>
                    <a:pt x="448" y="80"/>
                  </a:lnTo>
                  <a:lnTo>
                    <a:pt x="432" y="74"/>
                  </a:lnTo>
                  <a:lnTo>
                    <a:pt x="440" y="58"/>
                  </a:lnTo>
                  <a:lnTo>
                    <a:pt x="462" y="40"/>
                  </a:lnTo>
                  <a:lnTo>
                    <a:pt x="486" y="34"/>
                  </a:lnTo>
                  <a:lnTo>
                    <a:pt x="508" y="22"/>
                  </a:lnTo>
                  <a:lnTo>
                    <a:pt x="448" y="22"/>
                  </a:lnTo>
                  <a:lnTo>
                    <a:pt x="424" y="34"/>
                  </a:lnTo>
                  <a:lnTo>
                    <a:pt x="402" y="34"/>
                  </a:lnTo>
                  <a:lnTo>
                    <a:pt x="424" y="22"/>
                  </a:lnTo>
                  <a:lnTo>
                    <a:pt x="394" y="28"/>
                  </a:lnTo>
                  <a:lnTo>
                    <a:pt x="424" y="12"/>
                  </a:lnTo>
                  <a:lnTo>
                    <a:pt x="410" y="12"/>
                  </a:lnTo>
                  <a:lnTo>
                    <a:pt x="388" y="6"/>
                  </a:lnTo>
                  <a:lnTo>
                    <a:pt x="364" y="0"/>
                  </a:lnTo>
                  <a:lnTo>
                    <a:pt x="296" y="0"/>
                  </a:lnTo>
                  <a:lnTo>
                    <a:pt x="272" y="6"/>
                  </a:lnTo>
                  <a:lnTo>
                    <a:pt x="258" y="6"/>
                  </a:lnTo>
                  <a:lnTo>
                    <a:pt x="242" y="0"/>
                  </a:lnTo>
                  <a:lnTo>
                    <a:pt x="212" y="12"/>
                  </a:lnTo>
                  <a:lnTo>
                    <a:pt x="226" y="22"/>
                  </a:lnTo>
                  <a:lnTo>
                    <a:pt x="212" y="22"/>
                  </a:lnTo>
                  <a:lnTo>
                    <a:pt x="196" y="16"/>
                  </a:lnTo>
                  <a:lnTo>
                    <a:pt x="174" y="22"/>
                  </a:lnTo>
                  <a:lnTo>
                    <a:pt x="150" y="16"/>
                  </a:lnTo>
                  <a:lnTo>
                    <a:pt x="120" y="22"/>
                  </a:lnTo>
                  <a:lnTo>
                    <a:pt x="104" y="28"/>
                  </a:lnTo>
                  <a:lnTo>
                    <a:pt x="74" y="28"/>
                  </a:lnTo>
                  <a:lnTo>
                    <a:pt x="60" y="40"/>
                  </a:lnTo>
                  <a:lnTo>
                    <a:pt x="60" y="52"/>
                  </a:lnTo>
                  <a:lnTo>
                    <a:pt x="44" y="52"/>
                  </a:lnTo>
                  <a:lnTo>
                    <a:pt x="22" y="5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22" y="74"/>
                  </a:lnTo>
                  <a:lnTo>
                    <a:pt x="0" y="86"/>
                  </a:lnTo>
                  <a:lnTo>
                    <a:pt x="14" y="92"/>
                  </a:lnTo>
                  <a:lnTo>
                    <a:pt x="38" y="86"/>
                  </a:lnTo>
                  <a:lnTo>
                    <a:pt x="74" y="82"/>
                  </a:lnTo>
                  <a:lnTo>
                    <a:pt x="104" y="92"/>
                  </a:lnTo>
                  <a:lnTo>
                    <a:pt x="128" y="108"/>
                  </a:lnTo>
                  <a:lnTo>
                    <a:pt x="128" y="144"/>
                  </a:lnTo>
                  <a:lnTo>
                    <a:pt x="136" y="138"/>
                  </a:lnTo>
                  <a:lnTo>
                    <a:pt x="158" y="150"/>
                  </a:lnTo>
                  <a:lnTo>
                    <a:pt x="158" y="160"/>
                  </a:lnTo>
                  <a:lnTo>
                    <a:pt x="150" y="166"/>
                  </a:lnTo>
                  <a:lnTo>
                    <a:pt x="144" y="178"/>
                  </a:lnTo>
                  <a:lnTo>
                    <a:pt x="128" y="194"/>
                  </a:lnTo>
                  <a:lnTo>
                    <a:pt x="150" y="212"/>
                  </a:lnTo>
                  <a:lnTo>
                    <a:pt x="150" y="224"/>
                  </a:lnTo>
                  <a:lnTo>
                    <a:pt x="166" y="246"/>
                  </a:lnTo>
                  <a:lnTo>
                    <a:pt x="188" y="252"/>
                  </a:lnTo>
                  <a:lnTo>
                    <a:pt x="204" y="252"/>
                  </a:lnTo>
                  <a:lnTo>
                    <a:pt x="212" y="256"/>
                  </a:lnTo>
                  <a:lnTo>
                    <a:pt x="220" y="246"/>
                  </a:lnTo>
                  <a:lnTo>
                    <a:pt x="234" y="246"/>
                  </a:lnTo>
                  <a:lnTo>
                    <a:pt x="242" y="230"/>
                  </a:lnTo>
                  <a:lnTo>
                    <a:pt x="242" y="218"/>
                  </a:lnTo>
                  <a:lnTo>
                    <a:pt x="258" y="218"/>
                  </a:lnTo>
                  <a:lnTo>
                    <a:pt x="242" y="206"/>
                  </a:lnTo>
                  <a:lnTo>
                    <a:pt x="258" y="206"/>
                  </a:lnTo>
                  <a:lnTo>
                    <a:pt x="272" y="200"/>
                  </a:lnTo>
                  <a:lnTo>
                    <a:pt x="296" y="194"/>
                  </a:lnTo>
                  <a:lnTo>
                    <a:pt x="326" y="172"/>
                  </a:lnTo>
                  <a:lnTo>
                    <a:pt x="356" y="172"/>
                  </a:lnTo>
                  <a:lnTo>
                    <a:pt x="378" y="166"/>
                  </a:lnTo>
                  <a:lnTo>
                    <a:pt x="410" y="160"/>
                  </a:lnTo>
                  <a:lnTo>
                    <a:pt x="388" y="15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2" name="Freeform 57"/>
            <p:cNvSpPr>
              <a:spLocks noChangeArrowheads="1"/>
            </p:cNvSpPr>
            <p:nvPr/>
          </p:nvSpPr>
          <p:spPr bwMode="auto">
            <a:xfrm>
              <a:off x="2408848" y="913944"/>
              <a:ext cx="4494" cy="7140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0 w 2"/>
                <a:gd name="T5" fmla="*/ 2147483647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3" name="Freeform 58"/>
            <p:cNvSpPr>
              <a:spLocks noChangeArrowheads="1"/>
            </p:cNvSpPr>
            <p:nvPr/>
          </p:nvSpPr>
          <p:spPr bwMode="auto">
            <a:xfrm>
              <a:off x="6183908" y="963926"/>
              <a:ext cx="408965" cy="649757"/>
            </a:xfrm>
            <a:custGeom>
              <a:avLst/>
              <a:gdLst>
                <a:gd name="T0" fmla="*/ 2147483647 w 182"/>
                <a:gd name="T1" fmla="*/ 2147483647 h 182"/>
                <a:gd name="T2" fmla="*/ 2147483647 w 182"/>
                <a:gd name="T3" fmla="*/ 2147483647 h 182"/>
                <a:gd name="T4" fmla="*/ 2147483647 w 182"/>
                <a:gd name="T5" fmla="*/ 2147483647 h 182"/>
                <a:gd name="T6" fmla="*/ 2147483647 w 182"/>
                <a:gd name="T7" fmla="*/ 2147483647 h 182"/>
                <a:gd name="T8" fmla="*/ 2147483647 w 182"/>
                <a:gd name="T9" fmla="*/ 2147483647 h 182"/>
                <a:gd name="T10" fmla="*/ 0 w 182"/>
                <a:gd name="T11" fmla="*/ 2147483647 h 182"/>
                <a:gd name="T12" fmla="*/ 2147483647 w 182"/>
                <a:gd name="T13" fmla="*/ 2147483647 h 182"/>
                <a:gd name="T14" fmla="*/ 2147483647 w 182"/>
                <a:gd name="T15" fmla="*/ 2147483647 h 182"/>
                <a:gd name="T16" fmla="*/ 2147483647 w 182"/>
                <a:gd name="T17" fmla="*/ 2147483647 h 182"/>
                <a:gd name="T18" fmla="*/ 2147483647 w 182"/>
                <a:gd name="T19" fmla="*/ 2147483647 h 182"/>
                <a:gd name="T20" fmla="*/ 2147483647 w 182"/>
                <a:gd name="T21" fmla="*/ 2147483647 h 182"/>
                <a:gd name="T22" fmla="*/ 2147483647 w 182"/>
                <a:gd name="T23" fmla="*/ 2147483647 h 182"/>
                <a:gd name="T24" fmla="*/ 2147483647 w 182"/>
                <a:gd name="T25" fmla="*/ 2147483647 h 182"/>
                <a:gd name="T26" fmla="*/ 2147483647 w 182"/>
                <a:gd name="T27" fmla="*/ 2147483647 h 182"/>
                <a:gd name="T28" fmla="*/ 2147483647 w 182"/>
                <a:gd name="T29" fmla="*/ 2147483647 h 182"/>
                <a:gd name="T30" fmla="*/ 2147483647 w 182"/>
                <a:gd name="T31" fmla="*/ 2147483647 h 182"/>
                <a:gd name="T32" fmla="*/ 2147483647 w 182"/>
                <a:gd name="T33" fmla="*/ 2147483647 h 182"/>
                <a:gd name="T34" fmla="*/ 2147483647 w 182"/>
                <a:gd name="T35" fmla="*/ 2147483647 h 182"/>
                <a:gd name="T36" fmla="*/ 2147483647 w 182"/>
                <a:gd name="T37" fmla="*/ 2147483647 h 182"/>
                <a:gd name="T38" fmla="*/ 2147483647 w 182"/>
                <a:gd name="T39" fmla="*/ 2147483647 h 182"/>
                <a:gd name="T40" fmla="*/ 2147483647 w 182"/>
                <a:gd name="T41" fmla="*/ 2147483647 h 182"/>
                <a:gd name="T42" fmla="*/ 2147483647 w 182"/>
                <a:gd name="T43" fmla="*/ 2147483647 h 182"/>
                <a:gd name="T44" fmla="*/ 2147483647 w 182"/>
                <a:gd name="T45" fmla="*/ 2147483647 h 182"/>
                <a:gd name="T46" fmla="*/ 2147483647 w 182"/>
                <a:gd name="T47" fmla="*/ 2147483647 h 182"/>
                <a:gd name="T48" fmla="*/ 2147483647 w 182"/>
                <a:gd name="T49" fmla="*/ 2147483647 h 182"/>
                <a:gd name="T50" fmla="*/ 2147483647 w 182"/>
                <a:gd name="T51" fmla="*/ 2147483647 h 182"/>
                <a:gd name="T52" fmla="*/ 2147483647 w 182"/>
                <a:gd name="T53" fmla="*/ 2147483647 h 182"/>
                <a:gd name="T54" fmla="*/ 2147483647 w 182"/>
                <a:gd name="T55" fmla="*/ 2147483647 h 182"/>
                <a:gd name="T56" fmla="*/ 2147483647 w 182"/>
                <a:gd name="T57" fmla="*/ 2147483647 h 182"/>
                <a:gd name="T58" fmla="*/ 2147483647 w 182"/>
                <a:gd name="T59" fmla="*/ 2147483647 h 182"/>
                <a:gd name="T60" fmla="*/ 2147483647 w 182"/>
                <a:gd name="T61" fmla="*/ 2147483647 h 182"/>
                <a:gd name="T62" fmla="*/ 2147483647 w 182"/>
                <a:gd name="T63" fmla="*/ 2147483647 h 182"/>
                <a:gd name="T64" fmla="*/ 2147483647 w 182"/>
                <a:gd name="T65" fmla="*/ 2147483647 h 182"/>
                <a:gd name="T66" fmla="*/ 2147483647 w 182"/>
                <a:gd name="T67" fmla="*/ 0 h 182"/>
                <a:gd name="T68" fmla="*/ 2147483647 w 182"/>
                <a:gd name="T69" fmla="*/ 2147483647 h 182"/>
                <a:gd name="T70" fmla="*/ 2147483647 w 182"/>
                <a:gd name="T71" fmla="*/ 2147483647 h 182"/>
                <a:gd name="T72" fmla="*/ 2147483647 w 182"/>
                <a:gd name="T73" fmla="*/ 2147483647 h 182"/>
                <a:gd name="T74" fmla="*/ 2147483647 w 182"/>
                <a:gd name="T75" fmla="*/ 2147483647 h 182"/>
                <a:gd name="T76" fmla="*/ 2147483647 w 182"/>
                <a:gd name="T77" fmla="*/ 2147483647 h 182"/>
                <a:gd name="T78" fmla="*/ 2147483647 w 182"/>
                <a:gd name="T79" fmla="*/ 2147483647 h 182"/>
                <a:gd name="T80" fmla="*/ 2147483647 w 182"/>
                <a:gd name="T81" fmla="*/ 2147483647 h 182"/>
                <a:gd name="T82" fmla="*/ 2147483647 w 182"/>
                <a:gd name="T83" fmla="*/ 2147483647 h 182"/>
                <a:gd name="T84" fmla="*/ 2147483647 w 182"/>
                <a:gd name="T85" fmla="*/ 2147483647 h 182"/>
                <a:gd name="T86" fmla="*/ 2147483647 w 182"/>
                <a:gd name="T87" fmla="*/ 2147483647 h 182"/>
                <a:gd name="T88" fmla="*/ 2147483647 w 182"/>
                <a:gd name="T89" fmla="*/ 2147483647 h 182"/>
                <a:gd name="T90" fmla="*/ 2147483647 w 182"/>
                <a:gd name="T91" fmla="*/ 2147483647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182"/>
                <a:gd name="T140" fmla="*/ 182 w 182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182">
                  <a:moveTo>
                    <a:pt x="114" y="142"/>
                  </a:moveTo>
                  <a:lnTo>
                    <a:pt x="92" y="142"/>
                  </a:lnTo>
                  <a:lnTo>
                    <a:pt x="76" y="154"/>
                  </a:lnTo>
                  <a:lnTo>
                    <a:pt x="46" y="160"/>
                  </a:lnTo>
                  <a:lnTo>
                    <a:pt x="22" y="166"/>
                  </a:lnTo>
                  <a:lnTo>
                    <a:pt x="0" y="182"/>
                  </a:lnTo>
                  <a:lnTo>
                    <a:pt x="22" y="182"/>
                  </a:lnTo>
                  <a:lnTo>
                    <a:pt x="22" y="170"/>
                  </a:lnTo>
                  <a:lnTo>
                    <a:pt x="46" y="166"/>
                  </a:lnTo>
                  <a:lnTo>
                    <a:pt x="92" y="166"/>
                  </a:lnTo>
                  <a:lnTo>
                    <a:pt x="114" y="160"/>
                  </a:lnTo>
                  <a:lnTo>
                    <a:pt x="136" y="154"/>
                  </a:lnTo>
                  <a:lnTo>
                    <a:pt x="152" y="154"/>
                  </a:lnTo>
                  <a:lnTo>
                    <a:pt x="158" y="142"/>
                  </a:lnTo>
                  <a:lnTo>
                    <a:pt x="136" y="132"/>
                  </a:lnTo>
                  <a:lnTo>
                    <a:pt x="158" y="126"/>
                  </a:lnTo>
                  <a:lnTo>
                    <a:pt x="144" y="120"/>
                  </a:lnTo>
                  <a:lnTo>
                    <a:pt x="130" y="114"/>
                  </a:lnTo>
                  <a:lnTo>
                    <a:pt x="124" y="114"/>
                  </a:lnTo>
                  <a:lnTo>
                    <a:pt x="136" y="108"/>
                  </a:lnTo>
                  <a:lnTo>
                    <a:pt x="136" y="96"/>
                  </a:lnTo>
                  <a:lnTo>
                    <a:pt x="152" y="102"/>
                  </a:lnTo>
                  <a:lnTo>
                    <a:pt x="168" y="96"/>
                  </a:lnTo>
                  <a:lnTo>
                    <a:pt x="182" y="90"/>
                  </a:lnTo>
                  <a:lnTo>
                    <a:pt x="158" y="90"/>
                  </a:lnTo>
                  <a:lnTo>
                    <a:pt x="136" y="86"/>
                  </a:lnTo>
                  <a:lnTo>
                    <a:pt x="130" y="74"/>
                  </a:lnTo>
                  <a:lnTo>
                    <a:pt x="136" y="68"/>
                  </a:lnTo>
                  <a:lnTo>
                    <a:pt x="122" y="62"/>
                  </a:lnTo>
                  <a:lnTo>
                    <a:pt x="130" y="46"/>
                  </a:lnTo>
                  <a:lnTo>
                    <a:pt x="144" y="46"/>
                  </a:lnTo>
                  <a:lnTo>
                    <a:pt x="122" y="28"/>
                  </a:lnTo>
                  <a:lnTo>
                    <a:pt x="98" y="16"/>
                  </a:lnTo>
                  <a:lnTo>
                    <a:pt x="92" y="0"/>
                  </a:lnTo>
                  <a:lnTo>
                    <a:pt x="84" y="6"/>
                  </a:lnTo>
                  <a:lnTo>
                    <a:pt x="84" y="16"/>
                  </a:lnTo>
                  <a:lnTo>
                    <a:pt x="98" y="34"/>
                  </a:lnTo>
                  <a:lnTo>
                    <a:pt x="114" y="52"/>
                  </a:lnTo>
                  <a:lnTo>
                    <a:pt x="106" y="68"/>
                  </a:lnTo>
                  <a:lnTo>
                    <a:pt x="114" y="80"/>
                  </a:lnTo>
                  <a:lnTo>
                    <a:pt x="122" y="90"/>
                  </a:lnTo>
                  <a:lnTo>
                    <a:pt x="106" y="102"/>
                  </a:lnTo>
                  <a:lnTo>
                    <a:pt x="114" y="120"/>
                  </a:lnTo>
                  <a:lnTo>
                    <a:pt x="122" y="116"/>
                  </a:lnTo>
                  <a:lnTo>
                    <a:pt x="122" y="132"/>
                  </a:lnTo>
                  <a:lnTo>
                    <a:pt x="114" y="14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4" name="Freeform 59"/>
            <p:cNvSpPr>
              <a:spLocks noChangeArrowheads="1"/>
            </p:cNvSpPr>
            <p:nvPr/>
          </p:nvSpPr>
          <p:spPr bwMode="auto">
            <a:xfrm>
              <a:off x="0" y="535513"/>
              <a:ext cx="2611084" cy="3555817"/>
            </a:xfrm>
            <a:custGeom>
              <a:avLst/>
              <a:gdLst>
                <a:gd name="T0" fmla="*/ 2147483647 w 1162"/>
                <a:gd name="T1" fmla="*/ 2147483647 h 996"/>
                <a:gd name="T2" fmla="*/ 2147483647 w 1162"/>
                <a:gd name="T3" fmla="*/ 2147483647 h 996"/>
                <a:gd name="T4" fmla="*/ 2147483647 w 1162"/>
                <a:gd name="T5" fmla="*/ 2147483647 h 996"/>
                <a:gd name="T6" fmla="*/ 2147483647 w 1162"/>
                <a:gd name="T7" fmla="*/ 2147483647 h 996"/>
                <a:gd name="T8" fmla="*/ 2147483647 w 1162"/>
                <a:gd name="T9" fmla="*/ 2147483647 h 996"/>
                <a:gd name="T10" fmla="*/ 2147483647 w 1162"/>
                <a:gd name="T11" fmla="*/ 2147483647 h 996"/>
                <a:gd name="T12" fmla="*/ 2147483647 w 1162"/>
                <a:gd name="T13" fmla="*/ 2147483647 h 996"/>
                <a:gd name="T14" fmla="*/ 2147483647 w 1162"/>
                <a:gd name="T15" fmla="*/ 2147483647 h 996"/>
                <a:gd name="T16" fmla="*/ 2147483647 w 1162"/>
                <a:gd name="T17" fmla="*/ 2147483647 h 996"/>
                <a:gd name="T18" fmla="*/ 2147483647 w 1162"/>
                <a:gd name="T19" fmla="*/ 2147483647 h 996"/>
                <a:gd name="T20" fmla="*/ 2147483647 w 1162"/>
                <a:gd name="T21" fmla="*/ 2147483647 h 996"/>
                <a:gd name="T22" fmla="*/ 2147483647 w 1162"/>
                <a:gd name="T23" fmla="*/ 2147483647 h 996"/>
                <a:gd name="T24" fmla="*/ 2147483647 w 1162"/>
                <a:gd name="T25" fmla="*/ 2147483647 h 996"/>
                <a:gd name="T26" fmla="*/ 2147483647 w 1162"/>
                <a:gd name="T27" fmla="*/ 2147483647 h 996"/>
                <a:gd name="T28" fmla="*/ 2147483647 w 1162"/>
                <a:gd name="T29" fmla="*/ 2147483647 h 996"/>
                <a:gd name="T30" fmla="*/ 2147483647 w 1162"/>
                <a:gd name="T31" fmla="*/ 2147483647 h 996"/>
                <a:gd name="T32" fmla="*/ 2147483647 w 1162"/>
                <a:gd name="T33" fmla="*/ 2147483647 h 996"/>
                <a:gd name="T34" fmla="*/ 2147483647 w 1162"/>
                <a:gd name="T35" fmla="*/ 2147483647 h 996"/>
                <a:gd name="T36" fmla="*/ 2147483647 w 1162"/>
                <a:gd name="T37" fmla="*/ 2147483647 h 996"/>
                <a:gd name="T38" fmla="*/ 2147483647 w 1162"/>
                <a:gd name="T39" fmla="*/ 2147483647 h 996"/>
                <a:gd name="T40" fmla="*/ 2147483647 w 1162"/>
                <a:gd name="T41" fmla="*/ 2147483647 h 996"/>
                <a:gd name="T42" fmla="*/ 2147483647 w 1162"/>
                <a:gd name="T43" fmla="*/ 2147483647 h 996"/>
                <a:gd name="T44" fmla="*/ 2147483647 w 1162"/>
                <a:gd name="T45" fmla="*/ 2147483647 h 996"/>
                <a:gd name="T46" fmla="*/ 2147483647 w 1162"/>
                <a:gd name="T47" fmla="*/ 2147483647 h 996"/>
                <a:gd name="T48" fmla="*/ 2147483647 w 1162"/>
                <a:gd name="T49" fmla="*/ 2147483647 h 996"/>
                <a:gd name="T50" fmla="*/ 2147483647 w 1162"/>
                <a:gd name="T51" fmla="*/ 2147483647 h 996"/>
                <a:gd name="T52" fmla="*/ 2147483647 w 1162"/>
                <a:gd name="T53" fmla="*/ 2147483647 h 996"/>
                <a:gd name="T54" fmla="*/ 2147483647 w 1162"/>
                <a:gd name="T55" fmla="*/ 2147483647 h 996"/>
                <a:gd name="T56" fmla="*/ 2147483647 w 1162"/>
                <a:gd name="T57" fmla="*/ 2147483647 h 996"/>
                <a:gd name="T58" fmla="*/ 2147483647 w 1162"/>
                <a:gd name="T59" fmla="*/ 2147483647 h 996"/>
                <a:gd name="T60" fmla="*/ 2147483647 w 1162"/>
                <a:gd name="T61" fmla="*/ 2147483647 h 996"/>
                <a:gd name="T62" fmla="*/ 2147483647 w 1162"/>
                <a:gd name="T63" fmla="*/ 2147483647 h 996"/>
                <a:gd name="T64" fmla="*/ 2147483647 w 1162"/>
                <a:gd name="T65" fmla="*/ 2147483647 h 996"/>
                <a:gd name="T66" fmla="*/ 2147483647 w 1162"/>
                <a:gd name="T67" fmla="*/ 0 h 996"/>
                <a:gd name="T68" fmla="*/ 2147483647 w 1162"/>
                <a:gd name="T69" fmla="*/ 2147483647 h 996"/>
                <a:gd name="T70" fmla="*/ 2147483647 w 1162"/>
                <a:gd name="T71" fmla="*/ 2147483647 h 996"/>
                <a:gd name="T72" fmla="*/ 2147483647 w 1162"/>
                <a:gd name="T73" fmla="*/ 2147483647 h 996"/>
                <a:gd name="T74" fmla="*/ 2147483647 w 1162"/>
                <a:gd name="T75" fmla="*/ 2147483647 h 996"/>
                <a:gd name="T76" fmla="*/ 2147483647 w 1162"/>
                <a:gd name="T77" fmla="*/ 2147483647 h 996"/>
                <a:gd name="T78" fmla="*/ 2147483647 w 1162"/>
                <a:gd name="T79" fmla="*/ 2147483647 h 996"/>
                <a:gd name="T80" fmla="*/ 2147483647 w 1162"/>
                <a:gd name="T81" fmla="*/ 2147483647 h 996"/>
                <a:gd name="T82" fmla="*/ 2147483647 w 1162"/>
                <a:gd name="T83" fmla="*/ 2147483647 h 996"/>
                <a:gd name="T84" fmla="*/ 2147483647 w 1162"/>
                <a:gd name="T85" fmla="*/ 2147483647 h 996"/>
                <a:gd name="T86" fmla="*/ 2147483647 w 1162"/>
                <a:gd name="T87" fmla="*/ 2147483647 h 996"/>
                <a:gd name="T88" fmla="*/ 2147483647 w 1162"/>
                <a:gd name="T89" fmla="*/ 2147483647 h 996"/>
                <a:gd name="T90" fmla="*/ 2147483647 w 1162"/>
                <a:gd name="T91" fmla="*/ 2147483647 h 996"/>
                <a:gd name="T92" fmla="*/ 2147483647 w 1162"/>
                <a:gd name="T93" fmla="*/ 2147483647 h 996"/>
                <a:gd name="T94" fmla="*/ 2147483647 w 1162"/>
                <a:gd name="T95" fmla="*/ 2147483647 h 996"/>
                <a:gd name="T96" fmla="*/ 2147483647 w 1162"/>
                <a:gd name="T97" fmla="*/ 2147483647 h 996"/>
                <a:gd name="T98" fmla="*/ 2147483647 w 1162"/>
                <a:gd name="T99" fmla="*/ 2147483647 h 996"/>
                <a:gd name="T100" fmla="*/ 2147483647 w 1162"/>
                <a:gd name="T101" fmla="*/ 2147483647 h 996"/>
                <a:gd name="T102" fmla="*/ 2147483647 w 1162"/>
                <a:gd name="T103" fmla="*/ 2147483647 h 996"/>
                <a:gd name="T104" fmla="*/ 2147483647 w 1162"/>
                <a:gd name="T105" fmla="*/ 2147483647 h 996"/>
                <a:gd name="T106" fmla="*/ 2147483647 w 1162"/>
                <a:gd name="T107" fmla="*/ 2147483647 h 996"/>
                <a:gd name="T108" fmla="*/ 2147483647 w 1162"/>
                <a:gd name="T109" fmla="*/ 2147483647 h 996"/>
                <a:gd name="T110" fmla="*/ 2147483647 w 1162"/>
                <a:gd name="T111" fmla="*/ 2147483647 h 996"/>
                <a:gd name="T112" fmla="*/ 2147483647 w 1162"/>
                <a:gd name="T113" fmla="*/ 2147483647 h 996"/>
                <a:gd name="T114" fmla="*/ 2147483647 w 1162"/>
                <a:gd name="T115" fmla="*/ 2147483647 h 996"/>
                <a:gd name="T116" fmla="*/ 2147483647 w 1162"/>
                <a:gd name="T117" fmla="*/ 2147483647 h 996"/>
                <a:gd name="T118" fmla="*/ 2147483647 w 1162"/>
                <a:gd name="T119" fmla="*/ 2147483647 h 996"/>
                <a:gd name="T120" fmla="*/ 2147483647 w 1162"/>
                <a:gd name="T121" fmla="*/ 2147483647 h 9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62"/>
                <a:gd name="T184" fmla="*/ 0 h 996"/>
                <a:gd name="T185" fmla="*/ 1162 w 1162"/>
                <a:gd name="T186" fmla="*/ 996 h 9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62" h="996">
                  <a:moveTo>
                    <a:pt x="1126" y="596"/>
                  </a:moveTo>
                  <a:lnTo>
                    <a:pt x="1110" y="584"/>
                  </a:lnTo>
                  <a:lnTo>
                    <a:pt x="1064" y="584"/>
                  </a:lnTo>
                  <a:lnTo>
                    <a:pt x="1048" y="578"/>
                  </a:lnTo>
                  <a:lnTo>
                    <a:pt x="1026" y="584"/>
                  </a:lnTo>
                  <a:lnTo>
                    <a:pt x="1004" y="584"/>
                  </a:lnTo>
                  <a:lnTo>
                    <a:pt x="1018" y="572"/>
                  </a:lnTo>
                  <a:lnTo>
                    <a:pt x="1010" y="572"/>
                  </a:lnTo>
                  <a:lnTo>
                    <a:pt x="996" y="578"/>
                  </a:lnTo>
                  <a:lnTo>
                    <a:pt x="980" y="584"/>
                  </a:lnTo>
                  <a:lnTo>
                    <a:pt x="988" y="572"/>
                  </a:lnTo>
                  <a:lnTo>
                    <a:pt x="1004" y="572"/>
                  </a:lnTo>
                  <a:lnTo>
                    <a:pt x="1004" y="538"/>
                  </a:lnTo>
                  <a:lnTo>
                    <a:pt x="988" y="532"/>
                  </a:lnTo>
                  <a:lnTo>
                    <a:pt x="964" y="526"/>
                  </a:lnTo>
                  <a:lnTo>
                    <a:pt x="950" y="532"/>
                  </a:lnTo>
                  <a:lnTo>
                    <a:pt x="920" y="526"/>
                  </a:lnTo>
                  <a:lnTo>
                    <a:pt x="920" y="514"/>
                  </a:lnTo>
                  <a:lnTo>
                    <a:pt x="904" y="508"/>
                  </a:lnTo>
                  <a:lnTo>
                    <a:pt x="882" y="498"/>
                  </a:lnTo>
                  <a:lnTo>
                    <a:pt x="860" y="504"/>
                  </a:lnTo>
                  <a:lnTo>
                    <a:pt x="844" y="498"/>
                  </a:lnTo>
                  <a:lnTo>
                    <a:pt x="822" y="492"/>
                  </a:lnTo>
                  <a:lnTo>
                    <a:pt x="798" y="492"/>
                  </a:lnTo>
                  <a:lnTo>
                    <a:pt x="790" y="486"/>
                  </a:lnTo>
                  <a:lnTo>
                    <a:pt x="776" y="492"/>
                  </a:lnTo>
                  <a:lnTo>
                    <a:pt x="752" y="504"/>
                  </a:lnTo>
                  <a:lnTo>
                    <a:pt x="730" y="514"/>
                  </a:lnTo>
                  <a:lnTo>
                    <a:pt x="714" y="508"/>
                  </a:lnTo>
                  <a:lnTo>
                    <a:pt x="730" y="504"/>
                  </a:lnTo>
                  <a:lnTo>
                    <a:pt x="708" y="504"/>
                  </a:lnTo>
                  <a:lnTo>
                    <a:pt x="684" y="508"/>
                  </a:lnTo>
                  <a:lnTo>
                    <a:pt x="668" y="498"/>
                  </a:lnTo>
                  <a:lnTo>
                    <a:pt x="668" y="468"/>
                  </a:lnTo>
                  <a:lnTo>
                    <a:pt x="654" y="462"/>
                  </a:lnTo>
                  <a:lnTo>
                    <a:pt x="638" y="458"/>
                  </a:lnTo>
                  <a:lnTo>
                    <a:pt x="608" y="468"/>
                  </a:lnTo>
                  <a:lnTo>
                    <a:pt x="616" y="452"/>
                  </a:lnTo>
                  <a:lnTo>
                    <a:pt x="616" y="434"/>
                  </a:lnTo>
                  <a:lnTo>
                    <a:pt x="624" y="418"/>
                  </a:lnTo>
                  <a:lnTo>
                    <a:pt x="600" y="424"/>
                  </a:lnTo>
                  <a:lnTo>
                    <a:pt x="586" y="434"/>
                  </a:lnTo>
                  <a:lnTo>
                    <a:pt x="570" y="446"/>
                  </a:lnTo>
                  <a:lnTo>
                    <a:pt x="546" y="440"/>
                  </a:lnTo>
                  <a:lnTo>
                    <a:pt x="524" y="430"/>
                  </a:lnTo>
                  <a:lnTo>
                    <a:pt x="516" y="412"/>
                  </a:lnTo>
                  <a:lnTo>
                    <a:pt x="524" y="394"/>
                  </a:lnTo>
                  <a:lnTo>
                    <a:pt x="516" y="382"/>
                  </a:lnTo>
                  <a:lnTo>
                    <a:pt x="540" y="372"/>
                  </a:lnTo>
                  <a:lnTo>
                    <a:pt x="554" y="366"/>
                  </a:lnTo>
                  <a:lnTo>
                    <a:pt x="578" y="360"/>
                  </a:lnTo>
                  <a:lnTo>
                    <a:pt x="592" y="366"/>
                  </a:lnTo>
                  <a:lnTo>
                    <a:pt x="616" y="360"/>
                  </a:lnTo>
                  <a:lnTo>
                    <a:pt x="654" y="366"/>
                  </a:lnTo>
                  <a:lnTo>
                    <a:pt x="668" y="366"/>
                  </a:lnTo>
                  <a:lnTo>
                    <a:pt x="668" y="378"/>
                  </a:lnTo>
                  <a:lnTo>
                    <a:pt x="684" y="388"/>
                  </a:lnTo>
                  <a:lnTo>
                    <a:pt x="700" y="400"/>
                  </a:lnTo>
                  <a:lnTo>
                    <a:pt x="700" y="382"/>
                  </a:lnTo>
                  <a:lnTo>
                    <a:pt x="692" y="372"/>
                  </a:lnTo>
                  <a:lnTo>
                    <a:pt x="684" y="360"/>
                  </a:lnTo>
                  <a:lnTo>
                    <a:pt x="700" y="354"/>
                  </a:lnTo>
                  <a:lnTo>
                    <a:pt x="714" y="338"/>
                  </a:lnTo>
                  <a:lnTo>
                    <a:pt x="738" y="326"/>
                  </a:lnTo>
                  <a:lnTo>
                    <a:pt x="744" y="314"/>
                  </a:lnTo>
                  <a:lnTo>
                    <a:pt x="730" y="302"/>
                  </a:lnTo>
                  <a:lnTo>
                    <a:pt x="744" y="290"/>
                  </a:lnTo>
                  <a:lnTo>
                    <a:pt x="752" y="302"/>
                  </a:lnTo>
                  <a:lnTo>
                    <a:pt x="776" y="280"/>
                  </a:lnTo>
                  <a:lnTo>
                    <a:pt x="790" y="274"/>
                  </a:lnTo>
                  <a:lnTo>
                    <a:pt x="806" y="268"/>
                  </a:lnTo>
                  <a:lnTo>
                    <a:pt x="806" y="256"/>
                  </a:lnTo>
                  <a:lnTo>
                    <a:pt x="836" y="246"/>
                  </a:lnTo>
                  <a:lnTo>
                    <a:pt x="860" y="240"/>
                  </a:lnTo>
                  <a:lnTo>
                    <a:pt x="852" y="252"/>
                  </a:lnTo>
                  <a:lnTo>
                    <a:pt x="874" y="252"/>
                  </a:lnTo>
                  <a:lnTo>
                    <a:pt x="898" y="240"/>
                  </a:lnTo>
                  <a:lnTo>
                    <a:pt x="874" y="234"/>
                  </a:lnTo>
                  <a:lnTo>
                    <a:pt x="866" y="216"/>
                  </a:lnTo>
                  <a:lnTo>
                    <a:pt x="866" y="206"/>
                  </a:lnTo>
                  <a:lnTo>
                    <a:pt x="844" y="210"/>
                  </a:lnTo>
                  <a:lnTo>
                    <a:pt x="782" y="228"/>
                  </a:lnTo>
                  <a:lnTo>
                    <a:pt x="828" y="210"/>
                  </a:lnTo>
                  <a:lnTo>
                    <a:pt x="852" y="200"/>
                  </a:lnTo>
                  <a:lnTo>
                    <a:pt x="874" y="200"/>
                  </a:lnTo>
                  <a:lnTo>
                    <a:pt x="904" y="206"/>
                  </a:lnTo>
                  <a:lnTo>
                    <a:pt x="912" y="210"/>
                  </a:lnTo>
                  <a:lnTo>
                    <a:pt x="928" y="206"/>
                  </a:lnTo>
                  <a:lnTo>
                    <a:pt x="942" y="194"/>
                  </a:lnTo>
                  <a:lnTo>
                    <a:pt x="964" y="194"/>
                  </a:lnTo>
                  <a:lnTo>
                    <a:pt x="964" y="182"/>
                  </a:lnTo>
                  <a:lnTo>
                    <a:pt x="950" y="176"/>
                  </a:lnTo>
                  <a:lnTo>
                    <a:pt x="928" y="188"/>
                  </a:lnTo>
                  <a:lnTo>
                    <a:pt x="934" y="176"/>
                  </a:lnTo>
                  <a:lnTo>
                    <a:pt x="928" y="166"/>
                  </a:lnTo>
                  <a:lnTo>
                    <a:pt x="920" y="148"/>
                  </a:lnTo>
                  <a:lnTo>
                    <a:pt x="912" y="130"/>
                  </a:lnTo>
                  <a:lnTo>
                    <a:pt x="890" y="120"/>
                  </a:lnTo>
                  <a:lnTo>
                    <a:pt x="874" y="130"/>
                  </a:lnTo>
                  <a:lnTo>
                    <a:pt x="866" y="148"/>
                  </a:lnTo>
                  <a:lnTo>
                    <a:pt x="852" y="142"/>
                  </a:lnTo>
                  <a:lnTo>
                    <a:pt x="852" y="126"/>
                  </a:lnTo>
                  <a:lnTo>
                    <a:pt x="836" y="108"/>
                  </a:lnTo>
                  <a:lnTo>
                    <a:pt x="806" y="102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68" y="102"/>
                  </a:lnTo>
                  <a:lnTo>
                    <a:pt x="768" y="120"/>
                  </a:lnTo>
                  <a:lnTo>
                    <a:pt x="776" y="148"/>
                  </a:lnTo>
                  <a:lnTo>
                    <a:pt x="752" y="160"/>
                  </a:lnTo>
                  <a:lnTo>
                    <a:pt x="738" y="160"/>
                  </a:lnTo>
                  <a:lnTo>
                    <a:pt x="744" y="182"/>
                  </a:lnTo>
                  <a:lnTo>
                    <a:pt x="730" y="200"/>
                  </a:lnTo>
                  <a:lnTo>
                    <a:pt x="714" y="188"/>
                  </a:lnTo>
                  <a:lnTo>
                    <a:pt x="714" y="176"/>
                  </a:lnTo>
                  <a:lnTo>
                    <a:pt x="708" y="160"/>
                  </a:lnTo>
                  <a:lnTo>
                    <a:pt x="692" y="160"/>
                  </a:lnTo>
                  <a:lnTo>
                    <a:pt x="668" y="154"/>
                  </a:lnTo>
                  <a:lnTo>
                    <a:pt x="660" y="148"/>
                  </a:lnTo>
                  <a:lnTo>
                    <a:pt x="646" y="142"/>
                  </a:lnTo>
                  <a:lnTo>
                    <a:pt x="624" y="142"/>
                  </a:lnTo>
                  <a:lnTo>
                    <a:pt x="608" y="130"/>
                  </a:lnTo>
                  <a:lnTo>
                    <a:pt x="608" y="114"/>
                  </a:lnTo>
                  <a:lnTo>
                    <a:pt x="632" y="102"/>
                  </a:lnTo>
                  <a:lnTo>
                    <a:pt x="654" y="90"/>
                  </a:lnTo>
                  <a:lnTo>
                    <a:pt x="638" y="90"/>
                  </a:lnTo>
                  <a:lnTo>
                    <a:pt x="660" y="80"/>
                  </a:lnTo>
                  <a:lnTo>
                    <a:pt x="684" y="86"/>
                  </a:lnTo>
                  <a:lnTo>
                    <a:pt x="676" y="74"/>
                  </a:lnTo>
                  <a:lnTo>
                    <a:pt x="660" y="62"/>
                  </a:lnTo>
                  <a:lnTo>
                    <a:pt x="692" y="62"/>
                  </a:lnTo>
                  <a:lnTo>
                    <a:pt x="700" y="50"/>
                  </a:lnTo>
                  <a:lnTo>
                    <a:pt x="692" y="44"/>
                  </a:lnTo>
                  <a:lnTo>
                    <a:pt x="684" y="50"/>
                  </a:lnTo>
                  <a:lnTo>
                    <a:pt x="684" y="16"/>
                  </a:lnTo>
                  <a:lnTo>
                    <a:pt x="646" y="0"/>
                  </a:lnTo>
                  <a:lnTo>
                    <a:pt x="660" y="28"/>
                  </a:lnTo>
                  <a:lnTo>
                    <a:pt x="616" y="34"/>
                  </a:lnTo>
                  <a:lnTo>
                    <a:pt x="562" y="34"/>
                  </a:lnTo>
                  <a:lnTo>
                    <a:pt x="510" y="44"/>
                  </a:lnTo>
                  <a:lnTo>
                    <a:pt x="464" y="28"/>
                  </a:lnTo>
                  <a:lnTo>
                    <a:pt x="418" y="28"/>
                  </a:lnTo>
                  <a:lnTo>
                    <a:pt x="364" y="22"/>
                  </a:lnTo>
                  <a:lnTo>
                    <a:pt x="320" y="22"/>
                  </a:lnTo>
                  <a:lnTo>
                    <a:pt x="274" y="38"/>
                  </a:lnTo>
                  <a:lnTo>
                    <a:pt x="228" y="28"/>
                  </a:lnTo>
                  <a:lnTo>
                    <a:pt x="182" y="28"/>
                  </a:lnTo>
                  <a:lnTo>
                    <a:pt x="136" y="16"/>
                  </a:lnTo>
                  <a:lnTo>
                    <a:pt x="92" y="16"/>
                  </a:lnTo>
                  <a:lnTo>
                    <a:pt x="52" y="28"/>
                  </a:lnTo>
                  <a:lnTo>
                    <a:pt x="8" y="38"/>
                  </a:lnTo>
                  <a:lnTo>
                    <a:pt x="52" y="56"/>
                  </a:lnTo>
                  <a:lnTo>
                    <a:pt x="0" y="62"/>
                  </a:lnTo>
                  <a:lnTo>
                    <a:pt x="30" y="86"/>
                  </a:lnTo>
                  <a:lnTo>
                    <a:pt x="8" y="120"/>
                  </a:lnTo>
                  <a:lnTo>
                    <a:pt x="22" y="154"/>
                  </a:lnTo>
                  <a:lnTo>
                    <a:pt x="68" y="130"/>
                  </a:lnTo>
                  <a:lnTo>
                    <a:pt x="114" y="126"/>
                  </a:lnTo>
                  <a:lnTo>
                    <a:pt x="160" y="120"/>
                  </a:lnTo>
                  <a:lnTo>
                    <a:pt x="206" y="136"/>
                  </a:lnTo>
                  <a:lnTo>
                    <a:pt x="242" y="160"/>
                  </a:lnTo>
                  <a:lnTo>
                    <a:pt x="274" y="188"/>
                  </a:lnTo>
                  <a:lnTo>
                    <a:pt x="296" y="222"/>
                  </a:lnTo>
                  <a:lnTo>
                    <a:pt x="296" y="262"/>
                  </a:lnTo>
                  <a:lnTo>
                    <a:pt x="282" y="298"/>
                  </a:lnTo>
                  <a:lnTo>
                    <a:pt x="304" y="326"/>
                  </a:lnTo>
                  <a:lnTo>
                    <a:pt x="342" y="360"/>
                  </a:lnTo>
                  <a:lnTo>
                    <a:pt x="372" y="388"/>
                  </a:lnTo>
                  <a:lnTo>
                    <a:pt x="394" y="424"/>
                  </a:lnTo>
                  <a:lnTo>
                    <a:pt x="380" y="388"/>
                  </a:lnTo>
                  <a:lnTo>
                    <a:pt x="364" y="354"/>
                  </a:lnTo>
                  <a:lnTo>
                    <a:pt x="394" y="382"/>
                  </a:lnTo>
                  <a:lnTo>
                    <a:pt x="426" y="412"/>
                  </a:lnTo>
                  <a:lnTo>
                    <a:pt x="448" y="440"/>
                  </a:lnTo>
                  <a:lnTo>
                    <a:pt x="486" y="458"/>
                  </a:lnTo>
                  <a:lnTo>
                    <a:pt x="540" y="468"/>
                  </a:lnTo>
                  <a:lnTo>
                    <a:pt x="592" y="474"/>
                  </a:lnTo>
                  <a:lnTo>
                    <a:pt x="632" y="492"/>
                  </a:lnTo>
                  <a:lnTo>
                    <a:pt x="660" y="520"/>
                  </a:lnTo>
                  <a:lnTo>
                    <a:pt x="714" y="520"/>
                  </a:lnTo>
                  <a:lnTo>
                    <a:pt x="714" y="554"/>
                  </a:lnTo>
                  <a:lnTo>
                    <a:pt x="692" y="584"/>
                  </a:lnTo>
                  <a:lnTo>
                    <a:pt x="692" y="618"/>
                  </a:lnTo>
                  <a:lnTo>
                    <a:pt x="714" y="646"/>
                  </a:lnTo>
                  <a:lnTo>
                    <a:pt x="752" y="682"/>
                  </a:lnTo>
                  <a:lnTo>
                    <a:pt x="790" y="704"/>
                  </a:lnTo>
                  <a:lnTo>
                    <a:pt x="814" y="744"/>
                  </a:lnTo>
                  <a:lnTo>
                    <a:pt x="798" y="784"/>
                  </a:lnTo>
                  <a:lnTo>
                    <a:pt x="806" y="824"/>
                  </a:lnTo>
                  <a:lnTo>
                    <a:pt x="806" y="864"/>
                  </a:lnTo>
                  <a:lnTo>
                    <a:pt x="814" y="904"/>
                  </a:lnTo>
                  <a:lnTo>
                    <a:pt x="814" y="944"/>
                  </a:lnTo>
                  <a:lnTo>
                    <a:pt x="844" y="974"/>
                  </a:lnTo>
                  <a:lnTo>
                    <a:pt x="874" y="996"/>
                  </a:lnTo>
                  <a:lnTo>
                    <a:pt x="920" y="996"/>
                  </a:lnTo>
                  <a:lnTo>
                    <a:pt x="920" y="990"/>
                  </a:lnTo>
                  <a:lnTo>
                    <a:pt x="898" y="984"/>
                  </a:lnTo>
                  <a:lnTo>
                    <a:pt x="898" y="974"/>
                  </a:lnTo>
                  <a:lnTo>
                    <a:pt x="882" y="978"/>
                  </a:lnTo>
                  <a:lnTo>
                    <a:pt x="860" y="978"/>
                  </a:lnTo>
                  <a:lnTo>
                    <a:pt x="874" y="968"/>
                  </a:lnTo>
                  <a:lnTo>
                    <a:pt x="890" y="968"/>
                  </a:lnTo>
                  <a:lnTo>
                    <a:pt x="874" y="950"/>
                  </a:lnTo>
                  <a:lnTo>
                    <a:pt x="890" y="938"/>
                  </a:lnTo>
                  <a:lnTo>
                    <a:pt x="898" y="928"/>
                  </a:lnTo>
                  <a:lnTo>
                    <a:pt x="898" y="922"/>
                  </a:lnTo>
                  <a:lnTo>
                    <a:pt x="882" y="916"/>
                  </a:lnTo>
                  <a:lnTo>
                    <a:pt x="866" y="922"/>
                  </a:lnTo>
                  <a:lnTo>
                    <a:pt x="882" y="904"/>
                  </a:lnTo>
                  <a:lnTo>
                    <a:pt x="898" y="894"/>
                  </a:lnTo>
                  <a:lnTo>
                    <a:pt x="904" y="882"/>
                  </a:lnTo>
                  <a:lnTo>
                    <a:pt x="890" y="888"/>
                  </a:lnTo>
                  <a:lnTo>
                    <a:pt x="882" y="876"/>
                  </a:lnTo>
                  <a:lnTo>
                    <a:pt x="898" y="870"/>
                  </a:lnTo>
                  <a:lnTo>
                    <a:pt x="904" y="876"/>
                  </a:lnTo>
                  <a:lnTo>
                    <a:pt x="904" y="870"/>
                  </a:lnTo>
                  <a:lnTo>
                    <a:pt x="912" y="858"/>
                  </a:lnTo>
                  <a:lnTo>
                    <a:pt x="934" y="852"/>
                  </a:lnTo>
                  <a:lnTo>
                    <a:pt x="958" y="848"/>
                  </a:lnTo>
                  <a:lnTo>
                    <a:pt x="958" y="824"/>
                  </a:lnTo>
                  <a:lnTo>
                    <a:pt x="934" y="812"/>
                  </a:lnTo>
                  <a:lnTo>
                    <a:pt x="928" y="802"/>
                  </a:lnTo>
                  <a:lnTo>
                    <a:pt x="942" y="806"/>
                  </a:lnTo>
                  <a:lnTo>
                    <a:pt x="964" y="818"/>
                  </a:lnTo>
                  <a:lnTo>
                    <a:pt x="980" y="824"/>
                  </a:lnTo>
                  <a:lnTo>
                    <a:pt x="988" y="812"/>
                  </a:lnTo>
                  <a:lnTo>
                    <a:pt x="1004" y="796"/>
                  </a:lnTo>
                  <a:lnTo>
                    <a:pt x="1010" y="778"/>
                  </a:lnTo>
                  <a:lnTo>
                    <a:pt x="1026" y="778"/>
                  </a:lnTo>
                  <a:lnTo>
                    <a:pt x="1026" y="768"/>
                  </a:lnTo>
                  <a:lnTo>
                    <a:pt x="1034" y="750"/>
                  </a:lnTo>
                  <a:lnTo>
                    <a:pt x="1056" y="744"/>
                  </a:lnTo>
                  <a:lnTo>
                    <a:pt x="1080" y="732"/>
                  </a:lnTo>
                  <a:lnTo>
                    <a:pt x="1094" y="732"/>
                  </a:lnTo>
                  <a:lnTo>
                    <a:pt x="1102" y="720"/>
                  </a:lnTo>
                  <a:lnTo>
                    <a:pt x="1110" y="710"/>
                  </a:lnTo>
                  <a:lnTo>
                    <a:pt x="1110" y="670"/>
                  </a:lnTo>
                  <a:lnTo>
                    <a:pt x="1126" y="652"/>
                  </a:lnTo>
                  <a:lnTo>
                    <a:pt x="1148" y="640"/>
                  </a:lnTo>
                  <a:lnTo>
                    <a:pt x="1156" y="630"/>
                  </a:lnTo>
                  <a:lnTo>
                    <a:pt x="1156" y="612"/>
                  </a:lnTo>
                  <a:lnTo>
                    <a:pt x="1162" y="596"/>
                  </a:lnTo>
                  <a:lnTo>
                    <a:pt x="1140" y="606"/>
                  </a:lnTo>
                  <a:lnTo>
                    <a:pt x="1126" y="59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5" name="Freeform 60"/>
            <p:cNvSpPr>
              <a:spLocks noChangeArrowheads="1"/>
            </p:cNvSpPr>
            <p:nvPr/>
          </p:nvSpPr>
          <p:spPr bwMode="auto">
            <a:xfrm>
              <a:off x="3159366" y="935364"/>
              <a:ext cx="152800" cy="299888"/>
            </a:xfrm>
            <a:custGeom>
              <a:avLst/>
              <a:gdLst>
                <a:gd name="T0" fmla="*/ 2147483647 w 68"/>
                <a:gd name="T1" fmla="*/ 2147483647 h 84"/>
                <a:gd name="T2" fmla="*/ 2147483647 w 68"/>
                <a:gd name="T3" fmla="*/ 2147483647 h 84"/>
                <a:gd name="T4" fmla="*/ 2147483647 w 68"/>
                <a:gd name="T5" fmla="*/ 2147483647 h 84"/>
                <a:gd name="T6" fmla="*/ 2147483647 w 68"/>
                <a:gd name="T7" fmla="*/ 2147483647 h 84"/>
                <a:gd name="T8" fmla="*/ 2147483647 w 68"/>
                <a:gd name="T9" fmla="*/ 2147483647 h 84"/>
                <a:gd name="T10" fmla="*/ 2147483647 w 68"/>
                <a:gd name="T11" fmla="*/ 2147483647 h 84"/>
                <a:gd name="T12" fmla="*/ 2147483647 w 68"/>
                <a:gd name="T13" fmla="*/ 2147483647 h 84"/>
                <a:gd name="T14" fmla="*/ 2147483647 w 68"/>
                <a:gd name="T15" fmla="*/ 2147483647 h 84"/>
                <a:gd name="T16" fmla="*/ 2147483647 w 68"/>
                <a:gd name="T17" fmla="*/ 2147483647 h 84"/>
                <a:gd name="T18" fmla="*/ 2147483647 w 68"/>
                <a:gd name="T19" fmla="*/ 2147483647 h 84"/>
                <a:gd name="T20" fmla="*/ 2147483647 w 68"/>
                <a:gd name="T21" fmla="*/ 2147483647 h 84"/>
                <a:gd name="T22" fmla="*/ 2147483647 w 68"/>
                <a:gd name="T23" fmla="*/ 2147483647 h 84"/>
                <a:gd name="T24" fmla="*/ 2147483647 w 68"/>
                <a:gd name="T25" fmla="*/ 2147483647 h 84"/>
                <a:gd name="T26" fmla="*/ 2147483647 w 68"/>
                <a:gd name="T27" fmla="*/ 2147483647 h 84"/>
                <a:gd name="T28" fmla="*/ 2147483647 w 68"/>
                <a:gd name="T29" fmla="*/ 2147483647 h 84"/>
                <a:gd name="T30" fmla="*/ 2147483647 w 68"/>
                <a:gd name="T31" fmla="*/ 2147483647 h 84"/>
                <a:gd name="T32" fmla="*/ 2147483647 w 68"/>
                <a:gd name="T33" fmla="*/ 2147483647 h 84"/>
                <a:gd name="T34" fmla="*/ 2147483647 w 68"/>
                <a:gd name="T35" fmla="*/ 2147483647 h 84"/>
                <a:gd name="T36" fmla="*/ 2147483647 w 68"/>
                <a:gd name="T37" fmla="*/ 2147483647 h 84"/>
                <a:gd name="T38" fmla="*/ 2147483647 w 68"/>
                <a:gd name="T39" fmla="*/ 2147483647 h 84"/>
                <a:gd name="T40" fmla="*/ 2147483647 w 68"/>
                <a:gd name="T41" fmla="*/ 0 h 84"/>
                <a:gd name="T42" fmla="*/ 2147483647 w 68"/>
                <a:gd name="T43" fmla="*/ 2147483647 h 84"/>
                <a:gd name="T44" fmla="*/ 0 w 68"/>
                <a:gd name="T45" fmla="*/ 2147483647 h 84"/>
                <a:gd name="T46" fmla="*/ 2147483647 w 68"/>
                <a:gd name="T47" fmla="*/ 2147483647 h 84"/>
                <a:gd name="T48" fmla="*/ 2147483647 w 68"/>
                <a:gd name="T49" fmla="*/ 2147483647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84"/>
                <a:gd name="T77" fmla="*/ 68 w 68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84">
                  <a:moveTo>
                    <a:pt x="30" y="42"/>
                  </a:moveTo>
                  <a:lnTo>
                    <a:pt x="40" y="54"/>
                  </a:lnTo>
                  <a:lnTo>
                    <a:pt x="24" y="60"/>
                  </a:lnTo>
                  <a:lnTo>
                    <a:pt x="16" y="70"/>
                  </a:lnTo>
                  <a:lnTo>
                    <a:pt x="40" y="70"/>
                  </a:lnTo>
                  <a:lnTo>
                    <a:pt x="24" y="76"/>
                  </a:lnTo>
                  <a:lnTo>
                    <a:pt x="46" y="70"/>
                  </a:lnTo>
                  <a:lnTo>
                    <a:pt x="30" y="76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8" y="84"/>
                  </a:lnTo>
                  <a:lnTo>
                    <a:pt x="34" y="82"/>
                  </a:lnTo>
                  <a:lnTo>
                    <a:pt x="30" y="80"/>
                  </a:lnTo>
                  <a:lnTo>
                    <a:pt x="54" y="76"/>
                  </a:lnTo>
                  <a:lnTo>
                    <a:pt x="62" y="76"/>
                  </a:lnTo>
                  <a:lnTo>
                    <a:pt x="68" y="60"/>
                  </a:lnTo>
                  <a:lnTo>
                    <a:pt x="54" y="42"/>
                  </a:lnTo>
                  <a:lnTo>
                    <a:pt x="30" y="30"/>
                  </a:lnTo>
                  <a:lnTo>
                    <a:pt x="30" y="14"/>
                  </a:lnTo>
                  <a:lnTo>
                    <a:pt x="16" y="14"/>
                  </a:lnTo>
                  <a:lnTo>
                    <a:pt x="2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36"/>
                  </a:lnTo>
                  <a:lnTo>
                    <a:pt x="30" y="4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" name="Freeform 61"/>
            <p:cNvSpPr>
              <a:spLocks noChangeArrowheads="1"/>
            </p:cNvSpPr>
            <p:nvPr/>
          </p:nvSpPr>
          <p:spPr bwMode="auto">
            <a:xfrm>
              <a:off x="3298683" y="1163850"/>
              <a:ext cx="31459" cy="42841"/>
            </a:xfrm>
            <a:custGeom>
              <a:avLst/>
              <a:gdLst>
                <a:gd name="T0" fmla="*/ 2147483647 w 14"/>
                <a:gd name="T1" fmla="*/ 0 h 12"/>
                <a:gd name="T2" fmla="*/ 0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2"/>
                <a:gd name="T14" fmla="*/ 14 w 1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2">
                  <a:moveTo>
                    <a:pt x="14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7" name="Freeform 62"/>
            <p:cNvSpPr>
              <a:spLocks noChangeArrowheads="1"/>
            </p:cNvSpPr>
            <p:nvPr/>
          </p:nvSpPr>
          <p:spPr bwMode="auto">
            <a:xfrm>
              <a:off x="6678261" y="2677571"/>
              <a:ext cx="17976" cy="14280"/>
            </a:xfrm>
            <a:custGeom>
              <a:avLst/>
              <a:gdLst>
                <a:gd name="T0" fmla="*/ 0 w 8"/>
                <a:gd name="T1" fmla="*/ 0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8" name="Freeform 63"/>
            <p:cNvSpPr>
              <a:spLocks noChangeArrowheads="1"/>
            </p:cNvSpPr>
            <p:nvPr/>
          </p:nvSpPr>
          <p:spPr bwMode="auto">
            <a:xfrm>
              <a:off x="5891791" y="2691852"/>
              <a:ext cx="1096565" cy="721159"/>
            </a:xfrm>
            <a:custGeom>
              <a:avLst/>
              <a:gdLst>
                <a:gd name="T0" fmla="*/ 2147483647 w 488"/>
                <a:gd name="T1" fmla="*/ 2147483647 h 202"/>
                <a:gd name="T2" fmla="*/ 2147483647 w 488"/>
                <a:gd name="T3" fmla="*/ 2147483647 h 202"/>
                <a:gd name="T4" fmla="*/ 2147483647 w 488"/>
                <a:gd name="T5" fmla="*/ 2147483647 h 202"/>
                <a:gd name="T6" fmla="*/ 2147483647 w 488"/>
                <a:gd name="T7" fmla="*/ 2147483647 h 202"/>
                <a:gd name="T8" fmla="*/ 2147483647 w 488"/>
                <a:gd name="T9" fmla="*/ 2147483647 h 202"/>
                <a:gd name="T10" fmla="*/ 2147483647 w 488"/>
                <a:gd name="T11" fmla="*/ 2147483647 h 202"/>
                <a:gd name="T12" fmla="*/ 2147483647 w 488"/>
                <a:gd name="T13" fmla="*/ 2147483647 h 202"/>
                <a:gd name="T14" fmla="*/ 2147483647 w 488"/>
                <a:gd name="T15" fmla="*/ 0 h 202"/>
                <a:gd name="T16" fmla="*/ 2147483647 w 488"/>
                <a:gd name="T17" fmla="*/ 2147483647 h 202"/>
                <a:gd name="T18" fmla="*/ 2147483647 w 488"/>
                <a:gd name="T19" fmla="*/ 2147483647 h 202"/>
                <a:gd name="T20" fmla="*/ 2147483647 w 488"/>
                <a:gd name="T21" fmla="*/ 2147483647 h 202"/>
                <a:gd name="T22" fmla="*/ 2147483647 w 488"/>
                <a:gd name="T23" fmla="*/ 2147483647 h 202"/>
                <a:gd name="T24" fmla="*/ 2147483647 w 488"/>
                <a:gd name="T25" fmla="*/ 2147483647 h 202"/>
                <a:gd name="T26" fmla="*/ 2147483647 w 488"/>
                <a:gd name="T27" fmla="*/ 2147483647 h 202"/>
                <a:gd name="T28" fmla="*/ 2147483647 w 488"/>
                <a:gd name="T29" fmla="*/ 2147483647 h 202"/>
                <a:gd name="T30" fmla="*/ 2147483647 w 488"/>
                <a:gd name="T31" fmla="*/ 2147483647 h 202"/>
                <a:gd name="T32" fmla="*/ 2147483647 w 488"/>
                <a:gd name="T33" fmla="*/ 2147483647 h 202"/>
                <a:gd name="T34" fmla="*/ 2147483647 w 488"/>
                <a:gd name="T35" fmla="*/ 2147483647 h 202"/>
                <a:gd name="T36" fmla="*/ 2147483647 w 488"/>
                <a:gd name="T37" fmla="*/ 2147483647 h 202"/>
                <a:gd name="T38" fmla="*/ 2147483647 w 488"/>
                <a:gd name="T39" fmla="*/ 2147483647 h 202"/>
                <a:gd name="T40" fmla="*/ 2147483647 w 488"/>
                <a:gd name="T41" fmla="*/ 2147483647 h 202"/>
                <a:gd name="T42" fmla="*/ 2147483647 w 488"/>
                <a:gd name="T43" fmla="*/ 2147483647 h 202"/>
                <a:gd name="T44" fmla="*/ 2147483647 w 488"/>
                <a:gd name="T45" fmla="*/ 2147483647 h 202"/>
                <a:gd name="T46" fmla="*/ 2147483647 w 488"/>
                <a:gd name="T47" fmla="*/ 2147483647 h 202"/>
                <a:gd name="T48" fmla="*/ 2147483647 w 488"/>
                <a:gd name="T49" fmla="*/ 2147483647 h 202"/>
                <a:gd name="T50" fmla="*/ 2147483647 w 488"/>
                <a:gd name="T51" fmla="*/ 2147483647 h 202"/>
                <a:gd name="T52" fmla="*/ 2147483647 w 488"/>
                <a:gd name="T53" fmla="*/ 2147483647 h 202"/>
                <a:gd name="T54" fmla="*/ 2147483647 w 488"/>
                <a:gd name="T55" fmla="*/ 2147483647 h 202"/>
                <a:gd name="T56" fmla="*/ 2147483647 w 488"/>
                <a:gd name="T57" fmla="*/ 2147483647 h 202"/>
                <a:gd name="T58" fmla="*/ 2147483647 w 488"/>
                <a:gd name="T59" fmla="*/ 2147483647 h 202"/>
                <a:gd name="T60" fmla="*/ 2147483647 w 488"/>
                <a:gd name="T61" fmla="*/ 2147483647 h 202"/>
                <a:gd name="T62" fmla="*/ 2147483647 w 488"/>
                <a:gd name="T63" fmla="*/ 2147483647 h 202"/>
                <a:gd name="T64" fmla="*/ 0 w 488"/>
                <a:gd name="T65" fmla="*/ 2147483647 h 202"/>
                <a:gd name="T66" fmla="*/ 2147483647 w 488"/>
                <a:gd name="T67" fmla="*/ 2147483647 h 202"/>
                <a:gd name="T68" fmla="*/ 2147483647 w 488"/>
                <a:gd name="T69" fmla="*/ 2147483647 h 202"/>
                <a:gd name="T70" fmla="*/ 2147483647 w 488"/>
                <a:gd name="T71" fmla="*/ 2147483647 h 202"/>
                <a:gd name="T72" fmla="*/ 2147483647 w 488"/>
                <a:gd name="T73" fmla="*/ 2147483647 h 202"/>
                <a:gd name="T74" fmla="*/ 2147483647 w 488"/>
                <a:gd name="T75" fmla="*/ 2147483647 h 202"/>
                <a:gd name="T76" fmla="*/ 2147483647 w 488"/>
                <a:gd name="T77" fmla="*/ 2147483647 h 202"/>
                <a:gd name="T78" fmla="*/ 2147483647 w 488"/>
                <a:gd name="T79" fmla="*/ 2147483647 h 202"/>
                <a:gd name="T80" fmla="*/ 2147483647 w 488"/>
                <a:gd name="T81" fmla="*/ 2147483647 h 202"/>
                <a:gd name="T82" fmla="*/ 2147483647 w 488"/>
                <a:gd name="T83" fmla="*/ 2147483647 h 202"/>
                <a:gd name="T84" fmla="*/ 2147483647 w 488"/>
                <a:gd name="T85" fmla="*/ 2147483647 h 202"/>
                <a:gd name="T86" fmla="*/ 2147483647 w 488"/>
                <a:gd name="T87" fmla="*/ 2147483647 h 202"/>
                <a:gd name="T88" fmla="*/ 2147483647 w 488"/>
                <a:gd name="T89" fmla="*/ 2147483647 h 202"/>
                <a:gd name="T90" fmla="*/ 2147483647 w 488"/>
                <a:gd name="T91" fmla="*/ 2147483647 h 202"/>
                <a:gd name="T92" fmla="*/ 2147483647 w 488"/>
                <a:gd name="T93" fmla="*/ 2147483647 h 202"/>
                <a:gd name="T94" fmla="*/ 2147483647 w 488"/>
                <a:gd name="T95" fmla="*/ 2147483647 h 202"/>
                <a:gd name="T96" fmla="*/ 2147483647 w 488"/>
                <a:gd name="T97" fmla="*/ 2147483647 h 202"/>
                <a:gd name="T98" fmla="*/ 2147483647 w 488"/>
                <a:gd name="T99" fmla="*/ 2147483647 h 202"/>
                <a:gd name="T100" fmla="*/ 2147483647 w 488"/>
                <a:gd name="T101" fmla="*/ 2147483647 h 202"/>
                <a:gd name="T102" fmla="*/ 2147483647 w 488"/>
                <a:gd name="T103" fmla="*/ 2147483647 h 202"/>
                <a:gd name="T104" fmla="*/ 2147483647 w 488"/>
                <a:gd name="T105" fmla="*/ 2147483647 h 202"/>
                <a:gd name="T106" fmla="*/ 2147483647 w 488"/>
                <a:gd name="T107" fmla="*/ 2147483647 h 202"/>
                <a:gd name="T108" fmla="*/ 2147483647 w 488"/>
                <a:gd name="T109" fmla="*/ 2147483647 h 202"/>
                <a:gd name="T110" fmla="*/ 2147483647 w 488"/>
                <a:gd name="T111" fmla="*/ 2147483647 h 202"/>
                <a:gd name="T112" fmla="*/ 2147483647 w 488"/>
                <a:gd name="T113" fmla="*/ 2147483647 h 202"/>
                <a:gd name="T114" fmla="*/ 2147483647 w 488"/>
                <a:gd name="T115" fmla="*/ 2147483647 h 202"/>
                <a:gd name="T116" fmla="*/ 2147483647 w 488"/>
                <a:gd name="T117" fmla="*/ 2147483647 h 202"/>
                <a:gd name="T118" fmla="*/ 2147483647 w 488"/>
                <a:gd name="T119" fmla="*/ 2147483647 h 2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8"/>
                <a:gd name="T181" fmla="*/ 0 h 202"/>
                <a:gd name="T182" fmla="*/ 488 w 488"/>
                <a:gd name="T183" fmla="*/ 202 h 2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8" h="202">
                  <a:moveTo>
                    <a:pt x="442" y="82"/>
                  </a:moveTo>
                  <a:lnTo>
                    <a:pt x="442" y="72"/>
                  </a:lnTo>
                  <a:lnTo>
                    <a:pt x="426" y="60"/>
                  </a:lnTo>
                  <a:lnTo>
                    <a:pt x="396" y="48"/>
                  </a:lnTo>
                  <a:lnTo>
                    <a:pt x="388" y="30"/>
                  </a:lnTo>
                  <a:lnTo>
                    <a:pt x="380" y="20"/>
                  </a:lnTo>
                  <a:lnTo>
                    <a:pt x="364" y="8"/>
                  </a:lnTo>
                  <a:lnTo>
                    <a:pt x="354" y="0"/>
                  </a:lnTo>
                  <a:lnTo>
                    <a:pt x="342" y="14"/>
                  </a:lnTo>
                  <a:lnTo>
                    <a:pt x="342" y="30"/>
                  </a:lnTo>
                  <a:lnTo>
                    <a:pt x="358" y="42"/>
                  </a:lnTo>
                  <a:lnTo>
                    <a:pt x="336" y="48"/>
                  </a:lnTo>
                  <a:lnTo>
                    <a:pt x="312" y="42"/>
                  </a:lnTo>
                  <a:lnTo>
                    <a:pt x="298" y="36"/>
                  </a:lnTo>
                  <a:lnTo>
                    <a:pt x="282" y="30"/>
                  </a:lnTo>
                  <a:lnTo>
                    <a:pt x="288" y="14"/>
                  </a:lnTo>
                  <a:lnTo>
                    <a:pt x="274" y="14"/>
                  </a:lnTo>
                  <a:lnTo>
                    <a:pt x="252" y="8"/>
                  </a:lnTo>
                  <a:lnTo>
                    <a:pt x="214" y="8"/>
                  </a:lnTo>
                  <a:lnTo>
                    <a:pt x="182" y="14"/>
                  </a:lnTo>
                  <a:lnTo>
                    <a:pt x="198" y="20"/>
                  </a:lnTo>
                  <a:lnTo>
                    <a:pt x="206" y="30"/>
                  </a:lnTo>
                  <a:lnTo>
                    <a:pt x="146" y="30"/>
                  </a:lnTo>
                  <a:lnTo>
                    <a:pt x="130" y="42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84" y="78"/>
                  </a:lnTo>
                  <a:lnTo>
                    <a:pt x="62" y="78"/>
                  </a:lnTo>
                  <a:lnTo>
                    <a:pt x="46" y="82"/>
                  </a:lnTo>
                  <a:lnTo>
                    <a:pt x="32" y="78"/>
                  </a:lnTo>
                  <a:lnTo>
                    <a:pt x="8" y="88"/>
                  </a:lnTo>
                  <a:lnTo>
                    <a:pt x="8" y="106"/>
                  </a:lnTo>
                  <a:lnTo>
                    <a:pt x="0" y="128"/>
                  </a:lnTo>
                  <a:lnTo>
                    <a:pt x="8" y="146"/>
                  </a:lnTo>
                  <a:lnTo>
                    <a:pt x="8" y="180"/>
                  </a:lnTo>
                  <a:lnTo>
                    <a:pt x="32" y="186"/>
                  </a:lnTo>
                  <a:lnTo>
                    <a:pt x="54" y="180"/>
                  </a:lnTo>
                  <a:lnTo>
                    <a:pt x="76" y="174"/>
                  </a:lnTo>
                  <a:lnTo>
                    <a:pt x="100" y="174"/>
                  </a:lnTo>
                  <a:lnTo>
                    <a:pt x="130" y="168"/>
                  </a:lnTo>
                  <a:lnTo>
                    <a:pt x="176" y="152"/>
                  </a:lnTo>
                  <a:lnTo>
                    <a:pt x="214" y="152"/>
                  </a:lnTo>
                  <a:lnTo>
                    <a:pt x="236" y="156"/>
                  </a:lnTo>
                  <a:lnTo>
                    <a:pt x="244" y="168"/>
                  </a:lnTo>
                  <a:lnTo>
                    <a:pt x="252" y="180"/>
                  </a:lnTo>
                  <a:lnTo>
                    <a:pt x="274" y="168"/>
                  </a:lnTo>
                  <a:lnTo>
                    <a:pt x="298" y="156"/>
                  </a:lnTo>
                  <a:lnTo>
                    <a:pt x="282" y="174"/>
                  </a:lnTo>
                  <a:lnTo>
                    <a:pt x="274" y="186"/>
                  </a:lnTo>
                  <a:lnTo>
                    <a:pt x="298" y="192"/>
                  </a:lnTo>
                  <a:lnTo>
                    <a:pt x="312" y="202"/>
                  </a:lnTo>
                  <a:lnTo>
                    <a:pt x="364" y="202"/>
                  </a:lnTo>
                  <a:lnTo>
                    <a:pt x="380" y="198"/>
                  </a:lnTo>
                  <a:lnTo>
                    <a:pt x="404" y="192"/>
                  </a:lnTo>
                  <a:lnTo>
                    <a:pt x="418" y="180"/>
                  </a:lnTo>
                  <a:lnTo>
                    <a:pt x="434" y="168"/>
                  </a:lnTo>
                  <a:lnTo>
                    <a:pt x="464" y="146"/>
                  </a:lnTo>
                  <a:lnTo>
                    <a:pt x="488" y="116"/>
                  </a:lnTo>
                  <a:lnTo>
                    <a:pt x="464" y="94"/>
                  </a:lnTo>
                  <a:lnTo>
                    <a:pt x="442" y="8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9" name="Freeform 64"/>
            <p:cNvSpPr>
              <a:spLocks noChangeArrowheads="1"/>
            </p:cNvSpPr>
            <p:nvPr/>
          </p:nvSpPr>
          <p:spPr bwMode="auto">
            <a:xfrm>
              <a:off x="4354801" y="2813235"/>
              <a:ext cx="152800" cy="357009"/>
            </a:xfrm>
            <a:custGeom>
              <a:avLst/>
              <a:gdLst>
                <a:gd name="T0" fmla="*/ 2147483647 w 68"/>
                <a:gd name="T1" fmla="*/ 2147483647 h 100"/>
                <a:gd name="T2" fmla="*/ 2147483647 w 68"/>
                <a:gd name="T3" fmla="*/ 2147483647 h 100"/>
                <a:gd name="T4" fmla="*/ 2147483647 w 68"/>
                <a:gd name="T5" fmla="*/ 2147483647 h 100"/>
                <a:gd name="T6" fmla="*/ 0 w 68"/>
                <a:gd name="T7" fmla="*/ 2147483647 h 100"/>
                <a:gd name="T8" fmla="*/ 0 w 68"/>
                <a:gd name="T9" fmla="*/ 2147483647 h 100"/>
                <a:gd name="T10" fmla="*/ 2147483647 w 68"/>
                <a:gd name="T11" fmla="*/ 2147483647 h 100"/>
                <a:gd name="T12" fmla="*/ 2147483647 w 68"/>
                <a:gd name="T13" fmla="*/ 2147483647 h 100"/>
                <a:gd name="T14" fmla="*/ 2147483647 w 68"/>
                <a:gd name="T15" fmla="*/ 2147483647 h 100"/>
                <a:gd name="T16" fmla="*/ 2147483647 w 68"/>
                <a:gd name="T17" fmla="*/ 2147483647 h 100"/>
                <a:gd name="T18" fmla="*/ 2147483647 w 68"/>
                <a:gd name="T19" fmla="*/ 2147483647 h 100"/>
                <a:gd name="T20" fmla="*/ 2147483647 w 68"/>
                <a:gd name="T21" fmla="*/ 2147483647 h 100"/>
                <a:gd name="T22" fmla="*/ 2147483647 w 68"/>
                <a:gd name="T23" fmla="*/ 0 h 100"/>
                <a:gd name="T24" fmla="*/ 2147483647 w 68"/>
                <a:gd name="T25" fmla="*/ 2147483647 h 100"/>
                <a:gd name="T26" fmla="*/ 2147483647 w 68"/>
                <a:gd name="T27" fmla="*/ 2147483647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100"/>
                <a:gd name="T44" fmla="*/ 68 w 68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100">
                  <a:moveTo>
                    <a:pt x="32" y="20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8" y="94"/>
                  </a:lnTo>
                  <a:lnTo>
                    <a:pt x="24" y="100"/>
                  </a:lnTo>
                  <a:lnTo>
                    <a:pt x="38" y="82"/>
                  </a:lnTo>
                  <a:lnTo>
                    <a:pt x="54" y="54"/>
                  </a:lnTo>
                  <a:lnTo>
                    <a:pt x="68" y="32"/>
                  </a:lnTo>
                  <a:lnTo>
                    <a:pt x="68" y="14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32" y="2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0" name="Freeform 65"/>
            <p:cNvSpPr>
              <a:spLocks noChangeArrowheads="1"/>
            </p:cNvSpPr>
            <p:nvPr/>
          </p:nvSpPr>
          <p:spPr bwMode="auto">
            <a:xfrm>
              <a:off x="4489625" y="2798954"/>
              <a:ext cx="17976" cy="14280"/>
            </a:xfrm>
            <a:custGeom>
              <a:avLst/>
              <a:gdLst>
                <a:gd name="T0" fmla="*/ 0 w 8"/>
                <a:gd name="T1" fmla="*/ 0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1" name="Freeform 66"/>
            <p:cNvSpPr>
              <a:spLocks noChangeArrowheads="1"/>
            </p:cNvSpPr>
            <p:nvPr/>
          </p:nvSpPr>
          <p:spPr bwMode="auto">
            <a:xfrm>
              <a:off x="2804322" y="671171"/>
              <a:ext cx="184258" cy="128523"/>
            </a:xfrm>
            <a:custGeom>
              <a:avLst/>
              <a:gdLst>
                <a:gd name="T0" fmla="*/ 2147483647 w 82"/>
                <a:gd name="T1" fmla="*/ 2147483647 h 36"/>
                <a:gd name="T2" fmla="*/ 2147483647 w 82"/>
                <a:gd name="T3" fmla="*/ 2147483647 h 36"/>
                <a:gd name="T4" fmla="*/ 2147483647 w 82"/>
                <a:gd name="T5" fmla="*/ 2147483647 h 36"/>
                <a:gd name="T6" fmla="*/ 2147483647 w 82"/>
                <a:gd name="T7" fmla="*/ 0 h 36"/>
                <a:gd name="T8" fmla="*/ 2147483647 w 82"/>
                <a:gd name="T9" fmla="*/ 0 h 36"/>
                <a:gd name="T10" fmla="*/ 2147483647 w 82"/>
                <a:gd name="T11" fmla="*/ 2147483647 h 36"/>
                <a:gd name="T12" fmla="*/ 2147483647 w 82"/>
                <a:gd name="T13" fmla="*/ 2147483647 h 36"/>
                <a:gd name="T14" fmla="*/ 2147483647 w 82"/>
                <a:gd name="T15" fmla="*/ 2147483647 h 36"/>
                <a:gd name="T16" fmla="*/ 2147483647 w 82"/>
                <a:gd name="T17" fmla="*/ 2147483647 h 36"/>
                <a:gd name="T18" fmla="*/ 0 w 82"/>
                <a:gd name="T19" fmla="*/ 2147483647 h 36"/>
                <a:gd name="T20" fmla="*/ 2147483647 w 82"/>
                <a:gd name="T21" fmla="*/ 2147483647 h 36"/>
                <a:gd name="T22" fmla="*/ 2147483647 w 82"/>
                <a:gd name="T23" fmla="*/ 2147483647 h 36"/>
                <a:gd name="T24" fmla="*/ 2147483647 w 82"/>
                <a:gd name="T25" fmla="*/ 2147483647 h 36"/>
                <a:gd name="T26" fmla="*/ 2147483647 w 82"/>
                <a:gd name="T27" fmla="*/ 2147483647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36"/>
                <a:gd name="T44" fmla="*/ 82 w 82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36">
                  <a:moveTo>
                    <a:pt x="74" y="30"/>
                  </a:moveTo>
                  <a:lnTo>
                    <a:pt x="82" y="18"/>
                  </a:lnTo>
                  <a:lnTo>
                    <a:pt x="74" y="6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60" y="6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30" y="6"/>
                  </a:lnTo>
                  <a:lnTo>
                    <a:pt x="0" y="6"/>
                  </a:lnTo>
                  <a:lnTo>
                    <a:pt x="14" y="24"/>
                  </a:lnTo>
                  <a:lnTo>
                    <a:pt x="30" y="36"/>
                  </a:lnTo>
                  <a:lnTo>
                    <a:pt x="52" y="30"/>
                  </a:lnTo>
                  <a:lnTo>
                    <a:pt x="74" y="3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59" name="直接连接符 358"/>
          <p:cNvCxnSpPr/>
          <p:nvPr/>
        </p:nvCxnSpPr>
        <p:spPr bwMode="auto">
          <a:xfrm>
            <a:off x="0" y="1235652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3" name="直接箭头连接符 362"/>
          <p:cNvCxnSpPr/>
          <p:nvPr/>
        </p:nvCxnSpPr>
        <p:spPr bwMode="auto">
          <a:xfrm>
            <a:off x="0" y="1226189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5" name="直接箭头连接符 364"/>
          <p:cNvCxnSpPr/>
          <p:nvPr/>
        </p:nvCxnSpPr>
        <p:spPr bwMode="auto">
          <a:xfrm>
            <a:off x="0" y="1223305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9" name="直接箭头连接符 368"/>
          <p:cNvCxnSpPr/>
          <p:nvPr/>
        </p:nvCxnSpPr>
        <p:spPr bwMode="auto">
          <a:xfrm flipV="1">
            <a:off x="0" y="1223305"/>
            <a:ext cx="12192000" cy="123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3" name="矩形 372"/>
          <p:cNvSpPr/>
          <p:nvPr/>
        </p:nvSpPr>
        <p:spPr>
          <a:xfrm>
            <a:off x="0" y="26980"/>
            <a:ext cx="890431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n-US" altLang="zh-CN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Reliable</a:t>
            </a:r>
            <a:r>
              <a:rPr lang="zh-CN" altLang="en-US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rgbClr val="0AB6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Green</a:t>
            </a:r>
            <a:r>
              <a:rPr lang="en-US" altLang="zh-CN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Power</a:t>
            </a:r>
            <a:r>
              <a:rPr lang="zh-CN" altLang="en-US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Partner</a:t>
            </a:r>
            <a:endParaRPr lang="zh-CN" altLang="en-US" sz="3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Rectangle 169"/>
          <p:cNvSpPr txBox="1">
            <a:spLocks noChangeArrowheads="1"/>
          </p:cNvSpPr>
          <p:nvPr/>
        </p:nvSpPr>
        <p:spPr bwMode="auto">
          <a:xfrm>
            <a:off x="1376" y="769470"/>
            <a:ext cx="12192000" cy="75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单极高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 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隔离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AC-DC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解决方案发展历程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</p:txBody>
      </p:sp>
      <p:sp>
        <p:nvSpPr>
          <p:cNvPr id="235" name="Line 3"/>
          <p:cNvSpPr>
            <a:spLocks noChangeShapeType="1"/>
          </p:cNvSpPr>
          <p:nvPr/>
        </p:nvSpPr>
        <p:spPr bwMode="auto">
          <a:xfrm flipH="1">
            <a:off x="3364334" y="1783195"/>
            <a:ext cx="3348" cy="3948259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36" name="Group 3"/>
          <p:cNvGrpSpPr>
            <a:grpSpLocks/>
          </p:cNvGrpSpPr>
          <p:nvPr/>
        </p:nvGrpSpPr>
        <p:grpSpPr bwMode="auto">
          <a:xfrm>
            <a:off x="2499320" y="1406959"/>
            <a:ext cx="1724025" cy="482600"/>
            <a:chOff x="816" y="2304"/>
            <a:chExt cx="1440" cy="448"/>
          </a:xfrm>
        </p:grpSpPr>
        <p:sp>
          <p:nvSpPr>
            <p:cNvPr id="237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8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100000">
                  <a:srgbClr val="0AB61A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2010</a:t>
              </a:r>
              <a:endPara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grpSp>
        <p:nvGrpSpPr>
          <p:cNvPr id="239" name="Group 6"/>
          <p:cNvGrpSpPr>
            <a:grpSpLocks/>
          </p:cNvGrpSpPr>
          <p:nvPr/>
        </p:nvGrpSpPr>
        <p:grpSpPr bwMode="auto">
          <a:xfrm>
            <a:off x="2499320" y="2433998"/>
            <a:ext cx="1724025" cy="482600"/>
            <a:chOff x="816" y="2304"/>
            <a:chExt cx="1440" cy="448"/>
          </a:xfrm>
        </p:grpSpPr>
        <p:sp>
          <p:nvSpPr>
            <p:cNvPr id="240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1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100000">
                  <a:srgbClr val="315283"/>
                </a:gs>
                <a:gs pos="100000">
                  <a:srgbClr val="99CC00">
                    <a:gamma/>
                    <a:tint val="47451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2011</a:t>
              </a:r>
              <a:endPara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grpSp>
        <p:nvGrpSpPr>
          <p:cNvPr id="242" name="Group 9"/>
          <p:cNvGrpSpPr>
            <a:grpSpLocks/>
          </p:cNvGrpSpPr>
          <p:nvPr/>
        </p:nvGrpSpPr>
        <p:grpSpPr bwMode="auto">
          <a:xfrm>
            <a:off x="2509119" y="3474819"/>
            <a:ext cx="1724025" cy="482600"/>
            <a:chOff x="816" y="2304"/>
            <a:chExt cx="1440" cy="448"/>
          </a:xfrm>
        </p:grpSpPr>
        <p:sp>
          <p:nvSpPr>
            <p:cNvPr id="243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4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100000">
                  <a:srgbClr val="0AB61A"/>
                </a:gs>
                <a:gs pos="100000">
                  <a:srgbClr val="333399">
                    <a:gamma/>
                    <a:tint val="60392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2012</a:t>
              </a:r>
              <a:endPara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grpSp>
        <p:nvGrpSpPr>
          <p:cNvPr id="245" name="Group 12"/>
          <p:cNvGrpSpPr>
            <a:grpSpLocks/>
          </p:cNvGrpSpPr>
          <p:nvPr/>
        </p:nvGrpSpPr>
        <p:grpSpPr bwMode="auto">
          <a:xfrm>
            <a:off x="2516649" y="4580982"/>
            <a:ext cx="1724025" cy="482600"/>
            <a:chOff x="816" y="2304"/>
            <a:chExt cx="1440" cy="448"/>
          </a:xfrm>
        </p:grpSpPr>
        <p:sp>
          <p:nvSpPr>
            <p:cNvPr id="246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7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100000">
                  <a:srgbClr val="315283"/>
                </a:gs>
                <a:gs pos="100000">
                  <a:srgbClr val="BBE0E3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2014</a:t>
              </a:r>
              <a:endPara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sp>
        <p:nvSpPr>
          <p:cNvPr id="248" name="Line 18"/>
          <p:cNvSpPr>
            <a:spLocks noChangeShapeType="1"/>
          </p:cNvSpPr>
          <p:nvPr/>
        </p:nvSpPr>
        <p:spPr bwMode="auto">
          <a:xfrm>
            <a:off x="3413720" y="2119746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9" name="Line 19"/>
          <p:cNvSpPr>
            <a:spLocks noChangeShapeType="1"/>
          </p:cNvSpPr>
          <p:nvPr/>
        </p:nvSpPr>
        <p:spPr bwMode="auto">
          <a:xfrm>
            <a:off x="3393923" y="3158074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0" name="Line 20"/>
          <p:cNvSpPr>
            <a:spLocks noChangeShapeType="1"/>
          </p:cNvSpPr>
          <p:nvPr/>
        </p:nvSpPr>
        <p:spPr bwMode="auto">
          <a:xfrm flipV="1">
            <a:off x="3361332" y="4236442"/>
            <a:ext cx="5943600" cy="3175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1" name="Text Box 21"/>
          <p:cNvSpPr txBox="1">
            <a:spLocks noChangeArrowheads="1"/>
          </p:cNvSpPr>
          <p:nvPr/>
        </p:nvSpPr>
        <p:spPr bwMode="auto">
          <a:xfrm>
            <a:off x="4748127" y="1372604"/>
            <a:ext cx="27254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MT7920</a:t>
            </a:r>
          </a:p>
          <a:p>
            <a:r>
              <a:rPr lang="zh-CN" altLang="en-US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业界</a:t>
            </a:r>
            <a:r>
              <a:rPr lang="zh-CN" altLang="en-US" sz="1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首创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</a:t>
            </a:r>
            <a:r>
              <a:rPr lang="zh-CN" altLang="en-US" sz="1400" b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极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高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PF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隔离恒流方案</a:t>
            </a:r>
            <a:endParaRPr lang="en-US" altLang="zh-CN" sz="1400" b="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2" name="Text Box 22"/>
          <p:cNvSpPr txBox="1">
            <a:spLocks noChangeArrowheads="1"/>
          </p:cNvSpPr>
          <p:nvPr/>
        </p:nvSpPr>
        <p:spPr bwMode="auto">
          <a:xfrm>
            <a:off x="4721883" y="2487458"/>
            <a:ext cx="28777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MT7930</a:t>
            </a:r>
          </a:p>
          <a:p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电流精准且不受外围元件精度影响</a:t>
            </a:r>
            <a:endParaRPr lang="en-US" altLang="zh-CN" sz="1400" b="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14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3" name="Text Box 23"/>
          <p:cNvSpPr txBox="1">
            <a:spLocks noChangeArrowheads="1"/>
          </p:cNvSpPr>
          <p:nvPr/>
        </p:nvSpPr>
        <p:spPr bwMode="auto">
          <a:xfrm>
            <a:off x="4704057" y="3398630"/>
            <a:ext cx="2584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MT7933/MT7933X/MT7936</a:t>
            </a:r>
          </a:p>
          <a:p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精简外围，增加内置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MOS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系列</a:t>
            </a:r>
            <a:endParaRPr lang="en-US" altLang="zh-CN" sz="1400" b="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5" name="Text Box 22"/>
          <p:cNvSpPr txBox="1">
            <a:spLocks noChangeArrowheads="1"/>
          </p:cNvSpPr>
          <p:nvPr/>
        </p:nvSpPr>
        <p:spPr bwMode="auto">
          <a:xfrm>
            <a:off x="4729654" y="4543250"/>
            <a:ext cx="36231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MT7990</a:t>
            </a:r>
          </a:p>
          <a:p>
            <a:r>
              <a:rPr lang="zh-CN" altLang="en-US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业界成本最优的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单极高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PF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隔离恒压恒流方案</a:t>
            </a:r>
            <a:endParaRPr lang="en-US" altLang="zh-CN" sz="1400" b="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61" name="Group 3"/>
          <p:cNvGrpSpPr>
            <a:grpSpLocks/>
          </p:cNvGrpSpPr>
          <p:nvPr/>
        </p:nvGrpSpPr>
        <p:grpSpPr bwMode="auto">
          <a:xfrm>
            <a:off x="2489764" y="5670273"/>
            <a:ext cx="1724025" cy="482600"/>
            <a:chOff x="816" y="2304"/>
            <a:chExt cx="1440" cy="448"/>
          </a:xfrm>
        </p:grpSpPr>
        <p:sp>
          <p:nvSpPr>
            <p:cNvPr id="262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2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100000">
                  <a:srgbClr val="0AB61A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201</a:t>
              </a:r>
              <a:r>
                <a:rPr lang="en-US" altLang="zh-CN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6</a:t>
              </a:r>
              <a:endPara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sp>
        <p:nvSpPr>
          <p:cNvPr id="343" name="Line 18"/>
          <p:cNvSpPr>
            <a:spLocks noChangeShapeType="1"/>
          </p:cNvSpPr>
          <p:nvPr/>
        </p:nvSpPr>
        <p:spPr bwMode="auto">
          <a:xfrm>
            <a:off x="3378661" y="5224973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4" name="Text Box 21"/>
          <p:cNvSpPr txBox="1">
            <a:spLocks noChangeArrowheads="1"/>
          </p:cNvSpPr>
          <p:nvPr/>
        </p:nvSpPr>
        <p:spPr bwMode="auto">
          <a:xfrm>
            <a:off x="4704057" y="5400098"/>
            <a:ext cx="672652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MT7932/MT7932X</a:t>
            </a:r>
          </a:p>
          <a:p>
            <a:r>
              <a:rPr lang="zh-CN" altLang="en-US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改善</a:t>
            </a:r>
            <a:r>
              <a:rPr lang="en-US" altLang="zh-CN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THD</a:t>
            </a:r>
            <a:r>
              <a:rPr lang="zh-CN" altLang="en-US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，轻松小于</a:t>
            </a:r>
            <a:r>
              <a:rPr lang="en-US" altLang="zh-CN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10%</a:t>
            </a:r>
            <a:r>
              <a:rPr lang="zh-CN" altLang="en-US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要求，内置</a:t>
            </a:r>
            <a:r>
              <a:rPr lang="en-US" altLang="zh-CN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700V MOS</a:t>
            </a:r>
            <a:r>
              <a:rPr lang="zh-CN" altLang="en-US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成为高</a:t>
            </a:r>
            <a:r>
              <a:rPr lang="en-US" altLang="zh-CN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PF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隔离恒流</a:t>
            </a:r>
            <a:r>
              <a:rPr lang="zh-CN" altLang="en-US" sz="1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印度</a:t>
            </a:r>
            <a:r>
              <a:rPr lang="zh-CN" altLang="en-US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首选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方案</a:t>
            </a:r>
            <a:endParaRPr lang="en-US" altLang="zh-CN" sz="1400" b="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MT7980</a:t>
            </a:r>
          </a:p>
          <a:p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单极高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PF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隔离恒流带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PWM/Analog</a:t>
            </a:r>
            <a:r>
              <a:rPr lang="zh-CN" altLang="en-US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调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光脚方案</a:t>
            </a:r>
            <a:endParaRPr lang="en-US" altLang="zh-CN" sz="1400" b="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1400" b="0" dirty="0">
              <a:solidFill>
                <a:srgbClr val="0AB61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 txBox="1">
            <a:spLocks noChangeArrowheads="1"/>
          </p:cNvSpPr>
          <p:nvPr/>
        </p:nvSpPr>
        <p:spPr bwMode="auto">
          <a:xfrm>
            <a:off x="0" y="44624"/>
            <a:ext cx="832824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APFC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恒流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- MT7932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系列产品应用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524000" y="-170816"/>
            <a:ext cx="367408" cy="3416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  <a:defRPr/>
            </a:pPr>
            <a:endParaRPr lang="en-US">
              <a:ea typeface="宋体" pitchFamily="2" charset="-122"/>
            </a:endParaRPr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2285982" y="1020590"/>
            <a:ext cx="8230737" cy="1865126"/>
            <a:chOff x="762000" y="1415943"/>
            <a:chExt cx="8231266" cy="1865197"/>
          </a:xfrm>
        </p:grpSpPr>
        <p:sp>
          <p:nvSpPr>
            <p:cNvPr id="29747" name="TextBox 9"/>
            <p:cNvSpPr txBox="1">
              <a:spLocks noChangeArrowheads="1"/>
            </p:cNvSpPr>
            <p:nvPr/>
          </p:nvSpPr>
          <p:spPr bwMode="auto">
            <a:xfrm>
              <a:off x="5868492" y="1415943"/>
              <a:ext cx="3124774" cy="1865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4040FF"/>
                </a:buClr>
              </a:pPr>
              <a:r>
                <a:rPr lang="en-US" altLang="zh-CN" dirty="0">
                  <a:solidFill>
                    <a:srgbClr val="4040FF"/>
                  </a:solidFill>
                </a:rPr>
                <a:t> 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4040FF"/>
                </a:buClr>
                <a:buFont typeface="Wingdings" pitchFamily="2" charset="2"/>
                <a:buChar char="Ø"/>
              </a:pPr>
              <a:r>
                <a:rPr lang="en-US" altLang="zh-CN" dirty="0" smtClean="0">
                  <a:solidFill>
                    <a:srgbClr val="4040FF"/>
                  </a:solidFill>
                </a:rPr>
                <a:t> 8~12W; Efficiency</a:t>
              </a:r>
              <a:r>
                <a:rPr lang="zh-CN" altLang="en-US" dirty="0" smtClean="0">
                  <a:solidFill>
                    <a:srgbClr val="4040FF"/>
                  </a:solidFill>
                </a:rPr>
                <a:t> </a:t>
              </a:r>
              <a:r>
                <a:rPr lang="en-US" altLang="zh-CN" dirty="0">
                  <a:solidFill>
                    <a:srgbClr val="4040FF"/>
                  </a:solidFill>
                </a:rPr>
                <a:t>~ </a:t>
              </a:r>
              <a:r>
                <a:rPr lang="en-US" altLang="zh-CN" dirty="0" smtClean="0">
                  <a:solidFill>
                    <a:srgbClr val="4040FF"/>
                  </a:solidFill>
                </a:rPr>
                <a:t>86%</a:t>
              </a:r>
              <a:endParaRPr lang="en-US" altLang="zh-CN" dirty="0">
                <a:solidFill>
                  <a:srgbClr val="4040FF"/>
                </a:solidFill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4040FF"/>
                </a:buClr>
                <a:buFont typeface="Wingdings" pitchFamily="2" charset="2"/>
                <a:buNone/>
              </a:pPr>
              <a:endParaRPr lang="en-US" altLang="zh-CN" dirty="0">
                <a:solidFill>
                  <a:srgbClr val="4040FF"/>
                </a:solidFill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4040FF"/>
                </a:buClr>
                <a:buFont typeface="Wingdings" pitchFamily="2" charset="2"/>
                <a:buNone/>
              </a:pPr>
              <a:endParaRPr lang="en-US" altLang="zh-CN" dirty="0" smtClean="0">
                <a:solidFill>
                  <a:srgbClr val="4040FF"/>
                </a:solidFill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4040FF"/>
                </a:buClr>
                <a:buFont typeface="Wingdings" pitchFamily="2" charset="2"/>
                <a:buNone/>
              </a:pPr>
              <a:endParaRPr lang="en-US" altLang="zh-CN" dirty="0">
                <a:solidFill>
                  <a:srgbClr val="4040FF"/>
                </a:solidFill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4040FF"/>
                </a:buClr>
                <a:buFont typeface="Wingdings" pitchFamily="2" charset="2"/>
                <a:buChar char="Ø"/>
              </a:pPr>
              <a:r>
                <a:rPr lang="en-US" altLang="zh-CN" dirty="0">
                  <a:solidFill>
                    <a:srgbClr val="4040FF"/>
                  </a:solidFill>
                </a:rPr>
                <a:t> 20W</a:t>
              </a:r>
              <a:r>
                <a:rPr lang="zh-CN" altLang="en-US" dirty="0">
                  <a:solidFill>
                    <a:srgbClr val="4040FF"/>
                  </a:solidFill>
                </a:rPr>
                <a:t>； </a:t>
              </a:r>
              <a:r>
                <a:rPr lang="en-US" altLang="zh-CN" dirty="0" smtClean="0">
                  <a:solidFill>
                    <a:srgbClr val="4040FF"/>
                  </a:solidFill>
                </a:rPr>
                <a:t>Efficiency</a:t>
              </a:r>
              <a:r>
                <a:rPr lang="zh-CN" altLang="en-US" dirty="0" smtClean="0">
                  <a:solidFill>
                    <a:srgbClr val="4040FF"/>
                  </a:solidFill>
                </a:rPr>
                <a:t> </a:t>
              </a:r>
              <a:r>
                <a:rPr lang="en-US" altLang="zh-CN" dirty="0">
                  <a:solidFill>
                    <a:srgbClr val="4040FF"/>
                  </a:solidFill>
                </a:rPr>
                <a:t>~ </a:t>
              </a:r>
              <a:r>
                <a:rPr lang="en-US" altLang="zh-CN" dirty="0" smtClean="0">
                  <a:solidFill>
                    <a:srgbClr val="4040FF"/>
                  </a:solidFill>
                </a:rPr>
                <a:t>88%</a:t>
              </a:r>
              <a:endParaRPr lang="en-US" altLang="zh-CN" dirty="0">
                <a:solidFill>
                  <a:srgbClr val="4040FF"/>
                </a:solidFill>
              </a:endParaRPr>
            </a:p>
          </p:txBody>
        </p:sp>
        <p:sp>
          <p:nvSpPr>
            <p:cNvPr id="29743" name="TextBox 10"/>
            <p:cNvSpPr txBox="1">
              <a:spLocks noChangeArrowheads="1"/>
            </p:cNvSpPr>
            <p:nvPr/>
          </p:nvSpPr>
          <p:spPr bwMode="auto">
            <a:xfrm>
              <a:off x="762000" y="1752600"/>
              <a:ext cx="248786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altLang="zh-CN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C4894-D53E-457C-B758-3E68962E3807}" type="slidenum">
              <a:rPr lang="zh-CN" altLang="en-US" smtClean="0"/>
              <a:pPr>
                <a:defRPr/>
              </a:pPr>
              <a:t>38</a:t>
            </a:fld>
            <a:endParaRPr lang="en-US" altLang="zh-CN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767612"/>
              </p:ext>
            </p:extLst>
          </p:nvPr>
        </p:nvGraphicFramePr>
        <p:xfrm>
          <a:off x="2285983" y="4706843"/>
          <a:ext cx="7986481" cy="11345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4773"/>
                <a:gridCol w="2267767"/>
                <a:gridCol w="2143009"/>
                <a:gridCol w="1800932"/>
              </a:tblGrid>
              <a:tr h="3040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Part#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Power</a:t>
                      </a:r>
                      <a:r>
                        <a:rPr lang="en-US" altLang="zh-CN" sz="1400" b="1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MOS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Max.</a:t>
                      </a:r>
                      <a:r>
                        <a:rPr lang="en-US" altLang="zh-CN" sz="1400" b="1" kern="1200" baseline="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power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i="0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Package</a:t>
                      </a:r>
                      <a:endParaRPr lang="zh-CN" altLang="en-US" sz="1400" b="1" kern="1200" dirty="0" smtClean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315283"/>
                    </a:solidFill>
                  </a:tcPr>
                </a:tc>
              </a:tr>
              <a:tr h="250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MT7932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MOS external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100W</a:t>
                      </a:r>
                      <a:endParaRPr lang="zh-CN" altLang="zh-CN" sz="140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SOT23-6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9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MT79325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Internal 700V MOS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12W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DIP8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9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MT79328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Internal 700V MOS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20W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DIP8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4" name="组合 16"/>
          <p:cNvGrpSpPr>
            <a:grpSpLocks/>
          </p:cNvGrpSpPr>
          <p:nvPr/>
        </p:nvGrpSpPr>
        <p:grpSpPr bwMode="auto">
          <a:xfrm>
            <a:off x="2158373" y="1124743"/>
            <a:ext cx="4945739" cy="2160242"/>
            <a:chOff x="2657645" y="3504268"/>
            <a:chExt cx="4573959" cy="2348117"/>
          </a:xfrm>
        </p:grpSpPr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2657645" y="3504268"/>
              <a:ext cx="2978139" cy="2348117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zh-CN" altLang="en-US" b="0" dirty="0">
                <a:solidFill>
                  <a:srgbClr val="002060"/>
                </a:solidFill>
              </a:endParaRPr>
            </a:p>
          </p:txBody>
        </p:sp>
        <p:sp>
          <p:nvSpPr>
            <p:cNvPr id="29741" name="矩形 15"/>
            <p:cNvSpPr>
              <a:spLocks noChangeArrowheads="1"/>
            </p:cNvSpPr>
            <p:nvPr/>
          </p:nvSpPr>
          <p:spPr bwMode="auto">
            <a:xfrm>
              <a:off x="2659605" y="3957619"/>
              <a:ext cx="4571999" cy="1850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n"/>
              </a:pPr>
              <a:r>
                <a:rPr lang="zh-CN" altLang="en-US" sz="1600" dirty="0">
                  <a:solidFill>
                    <a:srgbClr val="002060"/>
                  </a:solidFill>
                </a:rPr>
                <a:t> </a:t>
              </a:r>
              <a:r>
                <a:rPr lang="en-US" altLang="zh-CN" sz="1600" dirty="0">
                  <a:solidFill>
                    <a:srgbClr val="0E2A7C"/>
                  </a:solidFill>
                </a:rPr>
                <a:t>Input voltage</a:t>
              </a:r>
              <a:r>
                <a:rPr lang="zh-CN" altLang="en-US" sz="1600" dirty="0">
                  <a:solidFill>
                    <a:srgbClr val="0E2A7C"/>
                  </a:solidFill>
                </a:rPr>
                <a:t>：</a:t>
              </a:r>
              <a:r>
                <a:rPr lang="en-US" altLang="zh-CN" sz="1600" dirty="0">
                  <a:solidFill>
                    <a:srgbClr val="0E2A7C"/>
                  </a:solidFill>
                </a:rPr>
                <a:t>85 ~ 264V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n"/>
              </a:pPr>
              <a:r>
                <a:rPr lang="en-US" altLang="zh-CN" sz="1600" dirty="0">
                  <a:solidFill>
                    <a:srgbClr val="0E2A7C"/>
                  </a:solidFill>
                </a:rPr>
                <a:t> PFC &gt; 0.9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n"/>
              </a:pPr>
              <a:r>
                <a:rPr lang="en-US" altLang="zh-CN" sz="1600" dirty="0">
                  <a:solidFill>
                    <a:srgbClr val="0E2A7C"/>
                  </a:solidFill>
                </a:rPr>
                <a:t> Efficiency</a:t>
              </a:r>
              <a:r>
                <a:rPr lang="zh-CN" altLang="en-US" sz="1600" dirty="0">
                  <a:solidFill>
                    <a:srgbClr val="0E2A7C"/>
                  </a:solidFill>
                </a:rPr>
                <a:t> </a:t>
              </a:r>
              <a:r>
                <a:rPr lang="en-US" altLang="zh-CN" sz="1600" dirty="0">
                  <a:solidFill>
                    <a:srgbClr val="0E2A7C"/>
                  </a:solidFill>
                </a:rPr>
                <a:t>&gt; 90%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n"/>
              </a:pPr>
              <a:r>
                <a:rPr lang="en-US" altLang="zh-CN" sz="1600" dirty="0">
                  <a:solidFill>
                    <a:srgbClr val="0E2A7C"/>
                  </a:solidFill>
                </a:rPr>
                <a:t> THD &lt; 10%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n"/>
              </a:pPr>
              <a:r>
                <a:rPr lang="en-US" altLang="zh-CN" sz="1600" dirty="0">
                  <a:solidFill>
                    <a:srgbClr val="0E2A7C"/>
                  </a:solidFill>
                </a:rPr>
                <a:t> Line regulation</a:t>
              </a:r>
              <a:r>
                <a:rPr lang="zh-CN" altLang="en-US" sz="1600" dirty="0">
                  <a:solidFill>
                    <a:srgbClr val="0E2A7C"/>
                  </a:solidFill>
                </a:rPr>
                <a:t>：</a:t>
              </a:r>
              <a:r>
                <a:rPr lang="en-US" altLang="zh-CN" sz="1600" dirty="0">
                  <a:solidFill>
                    <a:srgbClr val="0E2A7C"/>
                  </a:solidFill>
                </a:rPr>
                <a:t>±1%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n"/>
              </a:pPr>
              <a:r>
                <a:rPr lang="en-US" altLang="zh-CN" sz="1600" dirty="0">
                  <a:solidFill>
                    <a:srgbClr val="0E2A7C"/>
                  </a:solidFill>
                </a:rPr>
                <a:t> Load regulation</a:t>
              </a:r>
              <a:r>
                <a:rPr lang="zh-CN" altLang="en-US" sz="1600" dirty="0">
                  <a:solidFill>
                    <a:srgbClr val="0E2A7C"/>
                  </a:solidFill>
                </a:rPr>
                <a:t>：</a:t>
              </a:r>
              <a:r>
                <a:rPr lang="en-US" altLang="zh-CN" sz="1600" dirty="0">
                  <a:solidFill>
                    <a:srgbClr val="0E2A7C"/>
                  </a:solidFill>
                </a:rPr>
                <a:t>±2%</a:t>
              </a:r>
            </a:p>
          </p:txBody>
        </p:sp>
      </p:grpSp>
      <p:sp>
        <p:nvSpPr>
          <p:cNvPr id="29735" name="矩形 17"/>
          <p:cNvSpPr>
            <a:spLocks noChangeArrowheads="1"/>
          </p:cNvSpPr>
          <p:nvPr/>
        </p:nvSpPr>
        <p:spPr bwMode="auto">
          <a:xfrm>
            <a:off x="2423592" y="1124743"/>
            <a:ext cx="237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54W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应用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3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906" y="3560673"/>
            <a:ext cx="2694102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7" name="矩形 19"/>
          <p:cNvSpPr>
            <a:spLocks noChangeArrowheads="1"/>
          </p:cNvSpPr>
          <p:nvPr/>
        </p:nvSpPr>
        <p:spPr bwMode="auto">
          <a:xfrm>
            <a:off x="7392145" y="3861048"/>
            <a:ext cx="301717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4040FF"/>
              </a:buClr>
              <a:buFont typeface="Wingdings" pitchFamily="2" charset="2"/>
              <a:buChar char="Ø"/>
            </a:pPr>
            <a:r>
              <a:rPr lang="en-US" altLang="zh-CN" dirty="0">
                <a:solidFill>
                  <a:srgbClr val="4040FF"/>
                </a:solidFill>
              </a:rPr>
              <a:t> 54W</a:t>
            </a:r>
            <a:r>
              <a:rPr lang="zh-CN" altLang="en-US" dirty="0">
                <a:solidFill>
                  <a:srgbClr val="4040FF"/>
                </a:solidFill>
              </a:rPr>
              <a:t>； </a:t>
            </a:r>
            <a:r>
              <a:rPr lang="en-US" altLang="zh-CN" dirty="0" smtClean="0">
                <a:solidFill>
                  <a:srgbClr val="4040FF"/>
                </a:solidFill>
              </a:rPr>
              <a:t>Efficiency</a:t>
            </a:r>
            <a:r>
              <a:rPr lang="zh-CN" altLang="en-US" dirty="0" smtClean="0">
                <a:solidFill>
                  <a:srgbClr val="4040FF"/>
                </a:solidFill>
              </a:rPr>
              <a:t> </a:t>
            </a:r>
            <a:r>
              <a:rPr lang="en-US" altLang="zh-CN" dirty="0">
                <a:solidFill>
                  <a:srgbClr val="4040FF"/>
                </a:solidFill>
              </a:rPr>
              <a:t>~ </a:t>
            </a:r>
            <a:r>
              <a:rPr lang="en-US" altLang="zh-CN" dirty="0" smtClean="0">
                <a:solidFill>
                  <a:srgbClr val="4040FF"/>
                </a:solidFill>
              </a:rPr>
              <a:t>90%</a:t>
            </a:r>
            <a:endParaRPr lang="en-US" altLang="zh-CN" dirty="0">
              <a:solidFill>
                <a:srgbClr val="4040FF"/>
              </a:solidFill>
            </a:endParaRPr>
          </a:p>
        </p:txBody>
      </p:sp>
      <p:sp>
        <p:nvSpPr>
          <p:cNvPr id="22" name="KSO_Shape"/>
          <p:cNvSpPr/>
          <p:nvPr/>
        </p:nvSpPr>
        <p:spPr>
          <a:xfrm>
            <a:off x="1908562" y="836711"/>
            <a:ext cx="515030" cy="557795"/>
          </a:xfrm>
          <a:custGeom>
            <a:avLst/>
            <a:gdLst>
              <a:gd name="connsiteX0" fmla="*/ 1441667 w 5342334"/>
              <a:gd name="connsiteY0" fmla="*/ 2934412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437887 w 5342334"/>
              <a:gd name="connsiteY3" fmla="*/ 2937382 h 5785910"/>
              <a:gd name="connsiteX4" fmla="*/ 1354605 w 5342334"/>
              <a:gd name="connsiteY4" fmla="*/ 2912708 h 5785910"/>
              <a:gd name="connsiteX5" fmla="*/ 1428080 w 5342334"/>
              <a:gd name="connsiteY5" fmla="*/ 2945087 h 5785910"/>
              <a:gd name="connsiteX6" fmla="*/ 1431904 w 5342334"/>
              <a:gd name="connsiteY6" fmla="*/ 2942083 h 5785910"/>
              <a:gd name="connsiteX7" fmla="*/ 1431050 w 5342334"/>
              <a:gd name="connsiteY7" fmla="*/ 3320849 h 5785910"/>
              <a:gd name="connsiteX8" fmla="*/ 2146318 w 5342334"/>
              <a:gd name="connsiteY8" fmla="*/ 5548257 h 5785910"/>
              <a:gd name="connsiteX9" fmla="*/ 2115204 w 5342334"/>
              <a:gd name="connsiteY9" fmla="*/ 5553206 h 5785910"/>
              <a:gd name="connsiteX10" fmla="*/ 1246460 w 5342334"/>
              <a:gd name="connsiteY10" fmla="*/ 5785910 h 5785910"/>
              <a:gd name="connsiteX11" fmla="*/ 0 w 5342334"/>
              <a:gd name="connsiteY11" fmla="*/ 3148605 h 5785910"/>
              <a:gd name="connsiteX12" fmla="*/ 1262428 w 5342334"/>
              <a:gd name="connsiteY12" fmla="*/ 2938106 h 5785910"/>
              <a:gd name="connsiteX13" fmla="*/ 3380735 w 5342334"/>
              <a:gd name="connsiteY13" fmla="*/ 118 h 5785910"/>
              <a:gd name="connsiteX14" fmla="*/ 3863622 w 5342334"/>
              <a:gd name="connsiteY14" fmla="*/ 912639 h 5785910"/>
              <a:gd name="connsiteX15" fmla="*/ 3674765 w 5342334"/>
              <a:gd name="connsiteY15" fmla="*/ 2045786 h 5785910"/>
              <a:gd name="connsiteX16" fmla="*/ 4585837 w 5342334"/>
              <a:gd name="connsiteY16" fmla="*/ 2046833 h 5785910"/>
              <a:gd name="connsiteX17" fmla="*/ 4775401 w 5342334"/>
              <a:gd name="connsiteY17" fmla="*/ 2003486 h 5785910"/>
              <a:gd name="connsiteX18" fmla="*/ 5203724 w 5342334"/>
              <a:gd name="connsiteY18" fmla="*/ 2381935 h 5785910"/>
              <a:gd name="connsiteX19" fmla="*/ 4980124 w 5342334"/>
              <a:gd name="connsiteY19" fmla="*/ 2705696 h 5785910"/>
              <a:gd name="connsiteX20" fmla="*/ 5342334 w 5342334"/>
              <a:gd name="connsiteY20" fmla="*/ 3258997 h 5785910"/>
              <a:gd name="connsiteX21" fmla="*/ 5107100 w 5342334"/>
              <a:gd name="connsiteY21" fmla="*/ 3754493 h 5785910"/>
              <a:gd name="connsiteX22" fmla="*/ 5342334 w 5342334"/>
              <a:gd name="connsiteY22" fmla="*/ 4140580 h 5785910"/>
              <a:gd name="connsiteX23" fmla="*/ 4844706 w 5342334"/>
              <a:gd name="connsiteY23" fmla="*/ 4606676 h 5785910"/>
              <a:gd name="connsiteX24" fmla="*/ 4790537 w 5342334"/>
              <a:gd name="connsiteY24" fmla="*/ 4596433 h 5785910"/>
              <a:gd name="connsiteX25" fmla="*/ 4802287 w 5342334"/>
              <a:gd name="connsiteY25" fmla="*/ 4606672 h 5785910"/>
              <a:gd name="connsiteX26" fmla="*/ 5191248 w 5342334"/>
              <a:gd name="connsiteY26" fmla="*/ 4997228 h 5785910"/>
              <a:gd name="connsiteX27" fmla="*/ 4866278 w 5342334"/>
              <a:gd name="connsiteY27" fmla="*/ 5435572 h 5785910"/>
              <a:gd name="connsiteX28" fmla="*/ 4581456 w 5342334"/>
              <a:gd name="connsiteY28" fmla="*/ 5443059 h 5785910"/>
              <a:gd name="connsiteX29" fmla="*/ 4593578 w 5342334"/>
              <a:gd name="connsiteY29" fmla="*/ 5444848 h 5785910"/>
              <a:gd name="connsiteX30" fmla="*/ 4581281 w 5342334"/>
              <a:gd name="connsiteY30" fmla="*/ 5445228 h 5785910"/>
              <a:gd name="connsiteX31" fmla="*/ 2168410 w 5342334"/>
              <a:gd name="connsiteY31" fmla="*/ 5525146 h 5785910"/>
              <a:gd name="connsiteX32" fmla="*/ 1445968 w 5342334"/>
              <a:gd name="connsiteY32" fmla="*/ 3310386 h 5785910"/>
              <a:gd name="connsiteX33" fmla="*/ 1441770 w 5342334"/>
              <a:gd name="connsiteY33" fmla="*/ 2943473 h 5785910"/>
              <a:gd name="connsiteX34" fmla="*/ 1514723 w 5342334"/>
              <a:gd name="connsiteY34" fmla="*/ 2929703 h 5785910"/>
              <a:gd name="connsiteX35" fmla="*/ 1975047 w 5342334"/>
              <a:gd name="connsiteY35" fmla="*/ 2725675 h 5785910"/>
              <a:gd name="connsiteX36" fmla="*/ 2654934 w 5342334"/>
              <a:gd name="connsiteY36" fmla="*/ 1630299 h 5785910"/>
              <a:gd name="connsiteX37" fmla="*/ 3108192 w 5342334"/>
              <a:gd name="connsiteY37" fmla="*/ 686009 h 5785910"/>
              <a:gd name="connsiteX38" fmla="*/ 3334821 w 5342334"/>
              <a:gd name="connsiteY38" fmla="*/ 6121 h 5785910"/>
              <a:gd name="connsiteX39" fmla="*/ 3380735 w 5342334"/>
              <a:gd name="connsiteY39" fmla="*/ 118 h 5785910"/>
              <a:gd name="connsiteX0" fmla="*/ 1441667 w 5342334"/>
              <a:gd name="connsiteY0" fmla="*/ 2934412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437887 w 5342334"/>
              <a:gd name="connsiteY3" fmla="*/ 2937382 h 5785910"/>
              <a:gd name="connsiteX4" fmla="*/ 1441667 w 5342334"/>
              <a:gd name="connsiteY4" fmla="*/ 2934412 h 5785910"/>
              <a:gd name="connsiteX5" fmla="*/ 1354605 w 5342334"/>
              <a:gd name="connsiteY5" fmla="*/ 2912708 h 5785910"/>
              <a:gd name="connsiteX6" fmla="*/ 1428080 w 5342334"/>
              <a:gd name="connsiteY6" fmla="*/ 2945087 h 5785910"/>
              <a:gd name="connsiteX7" fmla="*/ 1431050 w 5342334"/>
              <a:gd name="connsiteY7" fmla="*/ 3320849 h 5785910"/>
              <a:gd name="connsiteX8" fmla="*/ 2146318 w 5342334"/>
              <a:gd name="connsiteY8" fmla="*/ 5548257 h 5785910"/>
              <a:gd name="connsiteX9" fmla="*/ 2115204 w 5342334"/>
              <a:gd name="connsiteY9" fmla="*/ 5553206 h 5785910"/>
              <a:gd name="connsiteX10" fmla="*/ 1246460 w 5342334"/>
              <a:gd name="connsiteY10" fmla="*/ 5785910 h 5785910"/>
              <a:gd name="connsiteX11" fmla="*/ 0 w 5342334"/>
              <a:gd name="connsiteY11" fmla="*/ 3148605 h 5785910"/>
              <a:gd name="connsiteX12" fmla="*/ 1262428 w 5342334"/>
              <a:gd name="connsiteY12" fmla="*/ 2938106 h 5785910"/>
              <a:gd name="connsiteX13" fmla="*/ 1354605 w 5342334"/>
              <a:gd name="connsiteY13" fmla="*/ 2912708 h 5785910"/>
              <a:gd name="connsiteX14" fmla="*/ 3380735 w 5342334"/>
              <a:gd name="connsiteY14" fmla="*/ 118 h 5785910"/>
              <a:gd name="connsiteX15" fmla="*/ 3863622 w 5342334"/>
              <a:gd name="connsiteY15" fmla="*/ 912639 h 5785910"/>
              <a:gd name="connsiteX16" fmla="*/ 3674765 w 5342334"/>
              <a:gd name="connsiteY16" fmla="*/ 2045786 h 5785910"/>
              <a:gd name="connsiteX17" fmla="*/ 4585837 w 5342334"/>
              <a:gd name="connsiteY17" fmla="*/ 2046833 h 5785910"/>
              <a:gd name="connsiteX18" fmla="*/ 4775401 w 5342334"/>
              <a:gd name="connsiteY18" fmla="*/ 2003486 h 5785910"/>
              <a:gd name="connsiteX19" fmla="*/ 5203724 w 5342334"/>
              <a:gd name="connsiteY19" fmla="*/ 2381935 h 5785910"/>
              <a:gd name="connsiteX20" fmla="*/ 4980124 w 5342334"/>
              <a:gd name="connsiteY20" fmla="*/ 2705696 h 5785910"/>
              <a:gd name="connsiteX21" fmla="*/ 5342334 w 5342334"/>
              <a:gd name="connsiteY21" fmla="*/ 3258997 h 5785910"/>
              <a:gd name="connsiteX22" fmla="*/ 5107100 w 5342334"/>
              <a:gd name="connsiteY22" fmla="*/ 3754493 h 5785910"/>
              <a:gd name="connsiteX23" fmla="*/ 5342334 w 5342334"/>
              <a:gd name="connsiteY23" fmla="*/ 4140580 h 5785910"/>
              <a:gd name="connsiteX24" fmla="*/ 4844706 w 5342334"/>
              <a:gd name="connsiteY24" fmla="*/ 4606676 h 5785910"/>
              <a:gd name="connsiteX25" fmla="*/ 4790537 w 5342334"/>
              <a:gd name="connsiteY25" fmla="*/ 4596433 h 5785910"/>
              <a:gd name="connsiteX26" fmla="*/ 4802287 w 5342334"/>
              <a:gd name="connsiteY26" fmla="*/ 4606672 h 5785910"/>
              <a:gd name="connsiteX27" fmla="*/ 5191248 w 5342334"/>
              <a:gd name="connsiteY27" fmla="*/ 4997228 h 5785910"/>
              <a:gd name="connsiteX28" fmla="*/ 4866278 w 5342334"/>
              <a:gd name="connsiteY28" fmla="*/ 5435572 h 5785910"/>
              <a:gd name="connsiteX29" fmla="*/ 4581456 w 5342334"/>
              <a:gd name="connsiteY29" fmla="*/ 5443059 h 5785910"/>
              <a:gd name="connsiteX30" fmla="*/ 4593578 w 5342334"/>
              <a:gd name="connsiteY30" fmla="*/ 5444848 h 5785910"/>
              <a:gd name="connsiteX31" fmla="*/ 4581281 w 5342334"/>
              <a:gd name="connsiteY31" fmla="*/ 5445228 h 5785910"/>
              <a:gd name="connsiteX32" fmla="*/ 2168410 w 5342334"/>
              <a:gd name="connsiteY32" fmla="*/ 5525146 h 5785910"/>
              <a:gd name="connsiteX33" fmla="*/ 1445968 w 5342334"/>
              <a:gd name="connsiteY33" fmla="*/ 3310386 h 5785910"/>
              <a:gd name="connsiteX34" fmla="*/ 1441770 w 5342334"/>
              <a:gd name="connsiteY34" fmla="*/ 2943473 h 5785910"/>
              <a:gd name="connsiteX35" fmla="*/ 1514723 w 5342334"/>
              <a:gd name="connsiteY35" fmla="*/ 2929703 h 5785910"/>
              <a:gd name="connsiteX36" fmla="*/ 1975047 w 5342334"/>
              <a:gd name="connsiteY36" fmla="*/ 2725675 h 5785910"/>
              <a:gd name="connsiteX37" fmla="*/ 2654934 w 5342334"/>
              <a:gd name="connsiteY37" fmla="*/ 1630299 h 5785910"/>
              <a:gd name="connsiteX38" fmla="*/ 3108192 w 5342334"/>
              <a:gd name="connsiteY38" fmla="*/ 686009 h 5785910"/>
              <a:gd name="connsiteX39" fmla="*/ 3334821 w 5342334"/>
              <a:gd name="connsiteY39" fmla="*/ 6121 h 5785910"/>
              <a:gd name="connsiteX40" fmla="*/ 3380735 w 5342334"/>
              <a:gd name="connsiteY40" fmla="*/ 118 h 5785910"/>
              <a:gd name="connsiteX0" fmla="*/ 1437887 w 5342334"/>
              <a:gd name="connsiteY0" fmla="*/ 2937382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437887 w 5342334"/>
              <a:gd name="connsiteY3" fmla="*/ 2937382 h 5785910"/>
              <a:gd name="connsiteX4" fmla="*/ 1354605 w 5342334"/>
              <a:gd name="connsiteY4" fmla="*/ 2912708 h 5785910"/>
              <a:gd name="connsiteX5" fmla="*/ 1428080 w 5342334"/>
              <a:gd name="connsiteY5" fmla="*/ 2945087 h 5785910"/>
              <a:gd name="connsiteX6" fmla="*/ 1431050 w 5342334"/>
              <a:gd name="connsiteY6" fmla="*/ 3320849 h 5785910"/>
              <a:gd name="connsiteX7" fmla="*/ 2146318 w 5342334"/>
              <a:gd name="connsiteY7" fmla="*/ 5548257 h 5785910"/>
              <a:gd name="connsiteX8" fmla="*/ 2115204 w 5342334"/>
              <a:gd name="connsiteY8" fmla="*/ 5553206 h 5785910"/>
              <a:gd name="connsiteX9" fmla="*/ 1246460 w 5342334"/>
              <a:gd name="connsiteY9" fmla="*/ 5785910 h 5785910"/>
              <a:gd name="connsiteX10" fmla="*/ 0 w 5342334"/>
              <a:gd name="connsiteY10" fmla="*/ 3148605 h 5785910"/>
              <a:gd name="connsiteX11" fmla="*/ 1262428 w 5342334"/>
              <a:gd name="connsiteY11" fmla="*/ 2938106 h 5785910"/>
              <a:gd name="connsiteX12" fmla="*/ 1354605 w 5342334"/>
              <a:gd name="connsiteY12" fmla="*/ 2912708 h 5785910"/>
              <a:gd name="connsiteX13" fmla="*/ 3380735 w 5342334"/>
              <a:gd name="connsiteY13" fmla="*/ 118 h 5785910"/>
              <a:gd name="connsiteX14" fmla="*/ 3863622 w 5342334"/>
              <a:gd name="connsiteY14" fmla="*/ 912639 h 5785910"/>
              <a:gd name="connsiteX15" fmla="*/ 3674765 w 5342334"/>
              <a:gd name="connsiteY15" fmla="*/ 2045786 h 5785910"/>
              <a:gd name="connsiteX16" fmla="*/ 4585837 w 5342334"/>
              <a:gd name="connsiteY16" fmla="*/ 2046833 h 5785910"/>
              <a:gd name="connsiteX17" fmla="*/ 4775401 w 5342334"/>
              <a:gd name="connsiteY17" fmla="*/ 2003486 h 5785910"/>
              <a:gd name="connsiteX18" fmla="*/ 5203724 w 5342334"/>
              <a:gd name="connsiteY18" fmla="*/ 2381935 h 5785910"/>
              <a:gd name="connsiteX19" fmla="*/ 4980124 w 5342334"/>
              <a:gd name="connsiteY19" fmla="*/ 2705696 h 5785910"/>
              <a:gd name="connsiteX20" fmla="*/ 5342334 w 5342334"/>
              <a:gd name="connsiteY20" fmla="*/ 3258997 h 5785910"/>
              <a:gd name="connsiteX21" fmla="*/ 5107100 w 5342334"/>
              <a:gd name="connsiteY21" fmla="*/ 3754493 h 5785910"/>
              <a:gd name="connsiteX22" fmla="*/ 5342334 w 5342334"/>
              <a:gd name="connsiteY22" fmla="*/ 4140580 h 5785910"/>
              <a:gd name="connsiteX23" fmla="*/ 4844706 w 5342334"/>
              <a:gd name="connsiteY23" fmla="*/ 4606676 h 5785910"/>
              <a:gd name="connsiteX24" fmla="*/ 4790537 w 5342334"/>
              <a:gd name="connsiteY24" fmla="*/ 4596433 h 5785910"/>
              <a:gd name="connsiteX25" fmla="*/ 4802287 w 5342334"/>
              <a:gd name="connsiteY25" fmla="*/ 4606672 h 5785910"/>
              <a:gd name="connsiteX26" fmla="*/ 5191248 w 5342334"/>
              <a:gd name="connsiteY26" fmla="*/ 4997228 h 5785910"/>
              <a:gd name="connsiteX27" fmla="*/ 4866278 w 5342334"/>
              <a:gd name="connsiteY27" fmla="*/ 5435572 h 5785910"/>
              <a:gd name="connsiteX28" fmla="*/ 4581456 w 5342334"/>
              <a:gd name="connsiteY28" fmla="*/ 5443059 h 5785910"/>
              <a:gd name="connsiteX29" fmla="*/ 4593578 w 5342334"/>
              <a:gd name="connsiteY29" fmla="*/ 5444848 h 5785910"/>
              <a:gd name="connsiteX30" fmla="*/ 4581281 w 5342334"/>
              <a:gd name="connsiteY30" fmla="*/ 5445228 h 5785910"/>
              <a:gd name="connsiteX31" fmla="*/ 2168410 w 5342334"/>
              <a:gd name="connsiteY31" fmla="*/ 5525146 h 5785910"/>
              <a:gd name="connsiteX32" fmla="*/ 1445968 w 5342334"/>
              <a:gd name="connsiteY32" fmla="*/ 3310386 h 5785910"/>
              <a:gd name="connsiteX33" fmla="*/ 1441770 w 5342334"/>
              <a:gd name="connsiteY33" fmla="*/ 2943473 h 5785910"/>
              <a:gd name="connsiteX34" fmla="*/ 1514723 w 5342334"/>
              <a:gd name="connsiteY34" fmla="*/ 2929703 h 5785910"/>
              <a:gd name="connsiteX35" fmla="*/ 1975047 w 5342334"/>
              <a:gd name="connsiteY35" fmla="*/ 2725675 h 5785910"/>
              <a:gd name="connsiteX36" fmla="*/ 2654934 w 5342334"/>
              <a:gd name="connsiteY36" fmla="*/ 1630299 h 5785910"/>
              <a:gd name="connsiteX37" fmla="*/ 3108192 w 5342334"/>
              <a:gd name="connsiteY37" fmla="*/ 686009 h 5785910"/>
              <a:gd name="connsiteX38" fmla="*/ 3334821 w 5342334"/>
              <a:gd name="connsiteY38" fmla="*/ 6121 h 5785910"/>
              <a:gd name="connsiteX39" fmla="*/ 3380735 w 5342334"/>
              <a:gd name="connsiteY39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8080 w 5342334"/>
              <a:gd name="connsiteY4" fmla="*/ 2945087 h 5785910"/>
              <a:gd name="connsiteX5" fmla="*/ 1431050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1770 w 5342334"/>
              <a:gd name="connsiteY32" fmla="*/ 2943473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8080 w 5342334"/>
              <a:gd name="connsiteY4" fmla="*/ 2945087 h 5785910"/>
              <a:gd name="connsiteX5" fmla="*/ 1431050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1770 w 5342334"/>
              <a:gd name="connsiteY32" fmla="*/ 2943473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8080 w 5342334"/>
              <a:gd name="connsiteY4" fmla="*/ 2945087 h 5785910"/>
              <a:gd name="connsiteX5" fmla="*/ 1431050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1770 w 5342334"/>
              <a:gd name="connsiteY32" fmla="*/ 2943473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8080 w 5342334"/>
              <a:gd name="connsiteY4" fmla="*/ 2945087 h 5785910"/>
              <a:gd name="connsiteX5" fmla="*/ 1431050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1770 w 5342334"/>
              <a:gd name="connsiteY32" fmla="*/ 2943473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8080 w 5342334"/>
              <a:gd name="connsiteY4" fmla="*/ 2945087 h 5785910"/>
              <a:gd name="connsiteX5" fmla="*/ 1431050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1770 w 5342334"/>
              <a:gd name="connsiteY32" fmla="*/ 2943473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8080 w 5342334"/>
              <a:gd name="connsiteY4" fmla="*/ 2945087 h 5785910"/>
              <a:gd name="connsiteX5" fmla="*/ 1423906 w 5342334"/>
              <a:gd name="connsiteY5" fmla="*/ 3323230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1770 w 5342334"/>
              <a:gd name="connsiteY32" fmla="*/ 2943473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3906 w 5342334"/>
              <a:gd name="connsiteY5" fmla="*/ 3323230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1770 w 5342334"/>
              <a:gd name="connsiteY32" fmla="*/ 2943473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3906 w 5342334"/>
              <a:gd name="connsiteY5" fmla="*/ 3323230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1770 w 5342334"/>
              <a:gd name="connsiteY32" fmla="*/ 2943473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3906 w 5342334"/>
              <a:gd name="connsiteY5" fmla="*/ 3323230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1770 w 5342334"/>
              <a:gd name="connsiteY32" fmla="*/ 2943473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1770 w 5342334"/>
              <a:gd name="connsiteY32" fmla="*/ 2943473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6532 w 5342334"/>
              <a:gd name="connsiteY32" fmla="*/ 2941092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6532 w 5342334"/>
              <a:gd name="connsiteY32" fmla="*/ 2941092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6532 w 5342334"/>
              <a:gd name="connsiteY31" fmla="*/ 2941092 h 5785910"/>
              <a:gd name="connsiteX32" fmla="*/ 1514723 w 5342334"/>
              <a:gd name="connsiteY32" fmla="*/ 2929703 h 5785910"/>
              <a:gd name="connsiteX33" fmla="*/ 1975047 w 5342334"/>
              <a:gd name="connsiteY33" fmla="*/ 2725675 h 5785910"/>
              <a:gd name="connsiteX34" fmla="*/ 2654934 w 5342334"/>
              <a:gd name="connsiteY34" fmla="*/ 1630299 h 5785910"/>
              <a:gd name="connsiteX35" fmla="*/ 3108192 w 5342334"/>
              <a:gd name="connsiteY35" fmla="*/ 686009 h 5785910"/>
              <a:gd name="connsiteX36" fmla="*/ 3334821 w 5342334"/>
              <a:gd name="connsiteY36" fmla="*/ 6121 h 5785910"/>
              <a:gd name="connsiteX37" fmla="*/ 3380735 w 5342334"/>
              <a:gd name="connsiteY37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6532 w 5342334"/>
              <a:gd name="connsiteY31" fmla="*/ 2941092 h 5785910"/>
              <a:gd name="connsiteX32" fmla="*/ 1514723 w 5342334"/>
              <a:gd name="connsiteY32" fmla="*/ 2929703 h 5785910"/>
              <a:gd name="connsiteX33" fmla="*/ 1975047 w 5342334"/>
              <a:gd name="connsiteY33" fmla="*/ 2725675 h 5785910"/>
              <a:gd name="connsiteX34" fmla="*/ 2654934 w 5342334"/>
              <a:gd name="connsiteY34" fmla="*/ 1630299 h 5785910"/>
              <a:gd name="connsiteX35" fmla="*/ 3108192 w 5342334"/>
              <a:gd name="connsiteY35" fmla="*/ 686009 h 5785910"/>
              <a:gd name="connsiteX36" fmla="*/ 3334821 w 5342334"/>
              <a:gd name="connsiteY36" fmla="*/ 6121 h 5785910"/>
              <a:gd name="connsiteX37" fmla="*/ 3380735 w 5342334"/>
              <a:gd name="connsiteY37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514723 w 5342334"/>
              <a:gd name="connsiteY31" fmla="*/ 2929703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514723 w 5342334"/>
              <a:gd name="connsiteY31" fmla="*/ 2929703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201665 w 5342334"/>
              <a:gd name="connsiteY30" fmla="*/ 5541774 h 5785910"/>
              <a:gd name="connsiteX31" fmla="*/ 1514723 w 5342334"/>
              <a:gd name="connsiteY31" fmla="*/ 2929703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201665 w 5342334"/>
              <a:gd name="connsiteY30" fmla="*/ 5541774 h 5785910"/>
              <a:gd name="connsiteX31" fmla="*/ 1514723 w 5342334"/>
              <a:gd name="connsiteY31" fmla="*/ 2929703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201665 w 5342334"/>
              <a:gd name="connsiteY30" fmla="*/ 5541774 h 5785910"/>
              <a:gd name="connsiteX31" fmla="*/ 1514723 w 5342334"/>
              <a:gd name="connsiteY31" fmla="*/ 2929703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201665 w 5342334"/>
              <a:gd name="connsiteY30" fmla="*/ 5541774 h 5785910"/>
              <a:gd name="connsiteX31" fmla="*/ 1514723 w 5342334"/>
              <a:gd name="connsiteY31" fmla="*/ 2929703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233555 w 5342334"/>
              <a:gd name="connsiteY30" fmla="*/ 5541774 h 5785910"/>
              <a:gd name="connsiteX31" fmla="*/ 1514723 w 5342334"/>
              <a:gd name="connsiteY31" fmla="*/ 2929703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276075 w 5342334"/>
              <a:gd name="connsiteY30" fmla="*/ 5536459 h 5785910"/>
              <a:gd name="connsiteX31" fmla="*/ 1514723 w 5342334"/>
              <a:gd name="connsiteY31" fmla="*/ 2929703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276075 w 5342334"/>
              <a:gd name="connsiteY30" fmla="*/ 5536459 h 5785910"/>
              <a:gd name="connsiteX31" fmla="*/ 1551927 w 5342334"/>
              <a:gd name="connsiteY31" fmla="*/ 2929703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276075 w 5342334"/>
              <a:gd name="connsiteY30" fmla="*/ 5536459 h 5785910"/>
              <a:gd name="connsiteX31" fmla="*/ 1567871 w 5342334"/>
              <a:gd name="connsiteY31" fmla="*/ 2924388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276075 w 5342334"/>
              <a:gd name="connsiteY30" fmla="*/ 5536459 h 5785910"/>
              <a:gd name="connsiteX31" fmla="*/ 1567871 w 5342334"/>
              <a:gd name="connsiteY31" fmla="*/ 2924388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342334" h="5785910">
                <a:moveTo>
                  <a:pt x="1438934" y="2944008"/>
                </a:moveTo>
                <a:lnTo>
                  <a:pt x="1441770" y="2943473"/>
                </a:lnTo>
                <a:lnTo>
                  <a:pt x="1438934" y="2944008"/>
                </a:lnTo>
                <a:close/>
                <a:moveTo>
                  <a:pt x="1354605" y="2912708"/>
                </a:moveTo>
                <a:cubicBezTo>
                  <a:pt x="1381420" y="2914268"/>
                  <a:pt x="1412164" y="2879445"/>
                  <a:pt x="1423317" y="2947468"/>
                </a:cubicBezTo>
                <a:cubicBezTo>
                  <a:pt x="1434470" y="3015491"/>
                  <a:pt x="1420535" y="3195595"/>
                  <a:pt x="1421525" y="3320849"/>
                </a:cubicBezTo>
                <a:cubicBezTo>
                  <a:pt x="1438368" y="4219980"/>
                  <a:pt x="1608134" y="5048330"/>
                  <a:pt x="2146318" y="5548257"/>
                </a:cubicBezTo>
                <a:cubicBezTo>
                  <a:pt x="2132082" y="5546972"/>
                  <a:pt x="2129659" y="5554867"/>
                  <a:pt x="2115204" y="5553206"/>
                </a:cubicBezTo>
                <a:lnTo>
                  <a:pt x="1246460" y="5785910"/>
                </a:lnTo>
                <a:cubicBezTo>
                  <a:pt x="37772" y="4518970"/>
                  <a:pt x="415487" y="4027706"/>
                  <a:pt x="0" y="3148605"/>
                </a:cubicBezTo>
                <a:cubicBezTo>
                  <a:pt x="396729" y="3102488"/>
                  <a:pt x="860213" y="3040376"/>
                  <a:pt x="1262428" y="2938106"/>
                </a:cubicBezTo>
                <a:lnTo>
                  <a:pt x="1354605" y="2912708"/>
                </a:lnTo>
                <a:close/>
                <a:moveTo>
                  <a:pt x="3380735" y="118"/>
                </a:moveTo>
                <a:cubicBezTo>
                  <a:pt x="3615010" y="9662"/>
                  <a:pt x="3910837" y="593941"/>
                  <a:pt x="3863622" y="912639"/>
                </a:cubicBezTo>
                <a:cubicBezTo>
                  <a:pt x="3800670" y="1290355"/>
                  <a:pt x="3548860" y="1856928"/>
                  <a:pt x="3674765" y="2045786"/>
                </a:cubicBezTo>
                <a:cubicBezTo>
                  <a:pt x="3797827" y="2230377"/>
                  <a:pt x="4501324" y="2071126"/>
                  <a:pt x="4585837" y="2046833"/>
                </a:cubicBezTo>
                <a:cubicBezTo>
                  <a:pt x="4670350" y="2022540"/>
                  <a:pt x="4615047" y="2013011"/>
                  <a:pt x="4775401" y="2003486"/>
                </a:cubicBezTo>
                <a:cubicBezTo>
                  <a:pt x="4935754" y="1993961"/>
                  <a:pt x="5203724" y="2172925"/>
                  <a:pt x="5203724" y="2381935"/>
                </a:cubicBezTo>
                <a:cubicBezTo>
                  <a:pt x="5203724" y="2524417"/>
                  <a:pt x="5114611" y="2648510"/>
                  <a:pt x="4980124" y="2705696"/>
                </a:cubicBezTo>
                <a:cubicBezTo>
                  <a:pt x="5186442" y="2738785"/>
                  <a:pt x="5342334" y="2974614"/>
                  <a:pt x="5342334" y="3258997"/>
                </a:cubicBezTo>
                <a:cubicBezTo>
                  <a:pt x="5342334" y="3478715"/>
                  <a:pt x="5249280" y="3669449"/>
                  <a:pt x="5107100" y="3754493"/>
                </a:cubicBezTo>
                <a:cubicBezTo>
                  <a:pt x="5250279" y="3829786"/>
                  <a:pt x="5342334" y="3975115"/>
                  <a:pt x="5342334" y="4140580"/>
                </a:cubicBezTo>
                <a:cubicBezTo>
                  <a:pt x="5342334" y="4397998"/>
                  <a:pt x="5119540" y="4606676"/>
                  <a:pt x="4844706" y="4606676"/>
                </a:cubicBezTo>
                <a:lnTo>
                  <a:pt x="4790537" y="4596433"/>
                </a:lnTo>
                <a:lnTo>
                  <a:pt x="4802287" y="4606672"/>
                </a:lnTo>
                <a:cubicBezTo>
                  <a:pt x="5095775" y="4623426"/>
                  <a:pt x="5180585" y="4859077"/>
                  <a:pt x="5191248" y="4997228"/>
                </a:cubicBezTo>
                <a:cubicBezTo>
                  <a:pt x="5201911" y="5135379"/>
                  <a:pt x="5088613" y="5385095"/>
                  <a:pt x="4866278" y="5435572"/>
                </a:cubicBezTo>
                <a:lnTo>
                  <a:pt x="4581456" y="5443059"/>
                </a:lnTo>
                <a:lnTo>
                  <a:pt x="4593578" y="5444848"/>
                </a:lnTo>
                <a:lnTo>
                  <a:pt x="4581281" y="5445228"/>
                </a:lnTo>
                <a:cubicBezTo>
                  <a:pt x="3769354" y="5470211"/>
                  <a:pt x="4031718" y="5729575"/>
                  <a:pt x="2276075" y="5536459"/>
                </a:cubicBezTo>
                <a:cubicBezTo>
                  <a:pt x="1740041" y="5125519"/>
                  <a:pt x="1434982" y="3948583"/>
                  <a:pt x="1567871" y="2924388"/>
                </a:cubicBezTo>
                <a:cubicBezTo>
                  <a:pt x="1736241" y="2898340"/>
                  <a:pt x="1793870" y="2941357"/>
                  <a:pt x="1975047" y="2725675"/>
                </a:cubicBezTo>
                <a:cubicBezTo>
                  <a:pt x="2156224" y="2509993"/>
                  <a:pt x="2466077" y="1970243"/>
                  <a:pt x="2654934" y="1630299"/>
                </a:cubicBezTo>
                <a:cubicBezTo>
                  <a:pt x="2843792" y="1290355"/>
                  <a:pt x="2994878" y="956704"/>
                  <a:pt x="3108192" y="686009"/>
                </a:cubicBezTo>
                <a:cubicBezTo>
                  <a:pt x="3221507" y="415315"/>
                  <a:pt x="3095602" y="81664"/>
                  <a:pt x="3334821" y="6121"/>
                </a:cubicBezTo>
                <a:cubicBezTo>
                  <a:pt x="3349773" y="1399"/>
                  <a:pt x="3365117" y="-519"/>
                  <a:pt x="3380735" y="118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 algn="ctr" eaLnBrk="1" hangingPunct="1">
              <a:lnSpc>
                <a:spcPts val="1680"/>
              </a:lnSpc>
              <a:buFont typeface="Wingdings" pitchFamily="2" charset="2"/>
              <a:buChar char="v"/>
              <a:defRPr/>
            </a:pPr>
            <a:endParaRPr lang="zh-CN" altLang="en-US" sz="1400" dirty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pic>
        <p:nvPicPr>
          <p:cNvPr id="96258" name="Picture 2" descr="C:\Users\nicole\Desktop\QQ图片201703241540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985" y="1124745"/>
            <a:ext cx="1457325" cy="752475"/>
          </a:xfrm>
          <a:prstGeom prst="rect">
            <a:avLst/>
          </a:prstGeom>
          <a:noFill/>
        </p:spPr>
      </p:pic>
      <p:pic>
        <p:nvPicPr>
          <p:cNvPr id="96259" name="Picture 3" descr="C:\Users\nicole\Desktop\QQ图片2017032415412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1945" y="2217044"/>
            <a:ext cx="1819275" cy="923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61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 noChangeArrowheads="1"/>
          </p:cNvSpPr>
          <p:nvPr/>
        </p:nvSpPr>
        <p:spPr bwMode="auto">
          <a:xfrm>
            <a:off x="0" y="44624"/>
            <a:ext cx="876029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APFC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恒压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恒流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MT7990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F8475-BD02-40CC-9D4A-4E9AD8E2EA60}" type="slidenum">
              <a:rPr lang="zh-CN" altLang="en-US" smtClean="0"/>
              <a:pPr>
                <a:defRPr/>
              </a:pPr>
              <a:t>39</a:t>
            </a:fld>
            <a:endParaRPr lang="en-US" altLang="zh-CN" dirty="0"/>
          </a:p>
        </p:txBody>
      </p:sp>
      <p:sp>
        <p:nvSpPr>
          <p:cNvPr id="23589" name="Rectangle 2"/>
          <p:cNvSpPr>
            <a:spLocks noChangeArrowheads="1"/>
          </p:cNvSpPr>
          <p:nvPr/>
        </p:nvSpPr>
        <p:spPr bwMode="auto">
          <a:xfrm>
            <a:off x="1524000" y="-170816"/>
            <a:ext cx="36740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zh-CN" altLang="en-US"/>
          </a:p>
        </p:txBody>
      </p:sp>
      <p:sp>
        <p:nvSpPr>
          <p:cNvPr id="23590" name="Rectangle 4"/>
          <p:cNvSpPr>
            <a:spLocks noChangeArrowheads="1"/>
          </p:cNvSpPr>
          <p:nvPr/>
        </p:nvSpPr>
        <p:spPr bwMode="auto">
          <a:xfrm>
            <a:off x="1524000" y="-170816"/>
            <a:ext cx="36740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zh-CN" altLang="en-US"/>
          </a:p>
        </p:txBody>
      </p:sp>
      <p:sp>
        <p:nvSpPr>
          <p:cNvPr id="23592" name="Rectangle 5"/>
          <p:cNvSpPr>
            <a:spLocks noChangeArrowheads="1"/>
          </p:cNvSpPr>
          <p:nvPr/>
        </p:nvSpPr>
        <p:spPr bwMode="auto">
          <a:xfrm>
            <a:off x="1524000" y="-170816"/>
            <a:ext cx="36740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zh-CN" altLang="en-US"/>
          </a:p>
        </p:txBody>
      </p:sp>
      <p:sp>
        <p:nvSpPr>
          <p:cNvPr id="23593" name="Rectangle 7"/>
          <p:cNvSpPr>
            <a:spLocks noChangeArrowheads="1"/>
          </p:cNvSpPr>
          <p:nvPr/>
        </p:nvSpPr>
        <p:spPr bwMode="auto">
          <a:xfrm>
            <a:off x="1524000" y="-170816"/>
            <a:ext cx="36740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zh-CN" altLang="en-US"/>
          </a:p>
        </p:txBody>
      </p:sp>
      <p:pic>
        <p:nvPicPr>
          <p:cNvPr id="95233" name="Picture 1" descr="C:\Users\Administrator\AppData\Roaming\Tencent\Users\958662895\QQ\WinTemp\RichOle\BK)UX2L1@Z5U}]WMQA`QB{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41" y="762000"/>
            <a:ext cx="5904925" cy="3429000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2927648" y="4293096"/>
            <a:ext cx="5554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</a:pPr>
            <a:r>
              <a:rPr lang="zh-CN" altLang="en-US" sz="16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主动式</a:t>
            </a:r>
            <a:r>
              <a:rPr lang="en-US" altLang="zh-CN" sz="16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PFC</a:t>
            </a:r>
            <a:r>
              <a:rPr lang="zh-CN" altLang="en-US" sz="16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，全电压</a:t>
            </a:r>
            <a:r>
              <a:rPr lang="en-US" altLang="zh-CN" sz="16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PF&gt;0.9</a:t>
            </a:r>
            <a:r>
              <a:rPr lang="zh-CN" altLang="en-US" sz="16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，最高支持</a:t>
            </a:r>
            <a:r>
              <a:rPr lang="en-US" altLang="zh-CN" sz="16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80W </a:t>
            </a:r>
            <a:r>
              <a:rPr lang="zh-CN" altLang="en-US" sz="16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en-US" altLang="zh-CN" sz="160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</a:pPr>
            <a:r>
              <a:rPr lang="zh-CN" altLang="en-US" sz="16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支持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恒压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恒流</a:t>
            </a:r>
            <a:r>
              <a:rPr lang="zh-CN" altLang="en-US" sz="16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输出模式</a:t>
            </a:r>
            <a:endParaRPr lang="en-US" altLang="zh-CN" sz="160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</a:pPr>
            <a:r>
              <a:rPr lang="en-US" altLang="zh-CN" sz="16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自动根据负载轻重，进入不同工作模式</a:t>
            </a:r>
            <a:endParaRPr lang="en-US" altLang="zh-CN" sz="160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</a:pPr>
            <a:r>
              <a:rPr lang="en-US" altLang="zh-CN" sz="16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THD </a:t>
            </a:r>
            <a:r>
              <a:rPr lang="zh-CN" altLang="en-US" sz="16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低，精度高</a:t>
            </a:r>
            <a:endParaRPr lang="en-US" altLang="zh-CN" sz="160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</a:pPr>
            <a:r>
              <a:rPr lang="en-US" altLang="zh-CN" sz="16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外围简单</a:t>
            </a:r>
            <a:endParaRPr lang="en-US" altLang="zh-CN" sz="160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2"/>
          <p:cNvGrpSpPr/>
          <p:nvPr/>
        </p:nvGrpSpPr>
        <p:grpSpPr>
          <a:xfrm>
            <a:off x="7320137" y="2937510"/>
            <a:ext cx="2705061" cy="1211570"/>
            <a:chOff x="5676939" y="4196371"/>
            <a:chExt cx="2705061" cy="1259843"/>
          </a:xfrm>
        </p:grpSpPr>
        <p:grpSp>
          <p:nvGrpSpPr>
            <p:cNvPr id="3" name="组合 9"/>
            <p:cNvGrpSpPr>
              <a:grpSpLocks/>
            </p:cNvGrpSpPr>
            <p:nvPr/>
          </p:nvGrpSpPr>
          <p:grpSpPr bwMode="auto">
            <a:xfrm>
              <a:off x="5676939" y="4196371"/>
              <a:ext cx="2559385" cy="1259843"/>
              <a:chOff x="1065628" y="3636323"/>
              <a:chExt cx="2514184" cy="1147774"/>
            </a:xfrm>
          </p:grpSpPr>
          <p:sp>
            <p:nvSpPr>
              <p:cNvPr id="8" name="TextBox 4"/>
              <p:cNvSpPr txBox="1">
                <a:spLocks noChangeArrowheads="1"/>
              </p:cNvSpPr>
              <p:nvPr/>
            </p:nvSpPr>
            <p:spPr bwMode="auto">
              <a:xfrm>
                <a:off x="1245367" y="3925992"/>
                <a:ext cx="2334445" cy="858105"/>
              </a:xfrm>
              <a:prstGeom prst="rect">
                <a:avLst/>
              </a:prstGeom>
              <a:ln>
                <a:solidFill>
                  <a:srgbClr val="C00000"/>
                </a:solidFill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spcBef>
                    <a:spcPts val="600"/>
                  </a:spcBef>
                  <a:buClr>
                    <a:srgbClr val="002060"/>
                  </a:buClr>
                  <a:defRPr/>
                </a:pPr>
                <a:endParaRPr lang="en-US" altLang="zh-CN" dirty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buClr>
                    <a:srgbClr val="002060"/>
                  </a:buClr>
                  <a:defRPr/>
                </a:pPr>
                <a:endParaRPr lang="en-US" altLang="zh-CN" dirty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buClr>
                    <a:srgbClr val="002060"/>
                  </a:buClr>
                  <a:defRPr/>
                </a:pPr>
                <a:endParaRPr lang="en-US" altLang="zh-CN" dirty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pic>
            <p:nvPicPr>
              <p:cNvPr id="23596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332485">
                <a:off x="1065628" y="3636323"/>
                <a:ext cx="451115" cy="625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5791200" y="4632564"/>
              <a:ext cx="2590800" cy="672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</a:t>
              </a:r>
              <a:endPara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APFC</a:t>
              </a:r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恒压</a:t>
              </a:r>
              <a:r>
                <a:rPr lang="en-US" altLang="zh-CN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恒流输出</a:t>
              </a:r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56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eaLnBrk="1" hangingPunct="1"/>
              <a:t>4</a:t>
            </a:fld>
            <a:endParaRPr lang="en-US" altLang="zh-CN" b="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83432" y="836712"/>
            <a:ext cx="10399824" cy="5640289"/>
            <a:chOff x="1366969" y="825277"/>
            <a:chExt cx="6468991" cy="5255714"/>
          </a:xfrm>
        </p:grpSpPr>
        <p:sp>
          <p:nvSpPr>
            <p:cNvPr id="46" name="椭圆 10"/>
            <p:cNvSpPr/>
            <p:nvPr/>
          </p:nvSpPr>
          <p:spPr bwMode="auto">
            <a:xfrm>
              <a:off x="6413663" y="2832184"/>
              <a:ext cx="1089681" cy="1570485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34925" indent="60325">
                <a:lnSpc>
                  <a:spcPts val="1680"/>
                </a:lnSpc>
                <a:spcBef>
                  <a:spcPct val="20000"/>
                </a:spcBef>
                <a:buClr>
                  <a:schemeClr val="tx2"/>
                </a:buClr>
                <a:defRPr/>
              </a:pPr>
              <a:endParaRPr lang="zh-CN" altLang="en-US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10"/>
            <p:cNvSpPr/>
            <p:nvPr/>
          </p:nvSpPr>
          <p:spPr bwMode="auto">
            <a:xfrm>
              <a:off x="1546133" y="2810998"/>
              <a:ext cx="1116799" cy="1570485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34925" indent="60325">
                <a:lnSpc>
                  <a:spcPts val="1680"/>
                </a:lnSpc>
                <a:spcBef>
                  <a:spcPct val="20000"/>
                </a:spcBef>
                <a:buClr>
                  <a:schemeClr val="tx2"/>
                </a:buClr>
                <a:defRPr/>
              </a:pPr>
              <a:endParaRPr lang="zh-CN" altLang="en-US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5"/>
            <p:cNvGrpSpPr>
              <a:grpSpLocks/>
            </p:cNvGrpSpPr>
            <p:nvPr/>
          </p:nvGrpSpPr>
          <p:grpSpPr bwMode="auto">
            <a:xfrm>
              <a:off x="3744186" y="3253261"/>
              <a:ext cx="1788350" cy="2452464"/>
              <a:chOff x="4306110" y="4543503"/>
              <a:chExt cx="1127936" cy="1628775"/>
            </a:xfrm>
          </p:grpSpPr>
          <p:pic>
            <p:nvPicPr>
              <p:cNvPr id="56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06110" y="4543503"/>
                <a:ext cx="722511" cy="1628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60535" y="5709030"/>
                <a:ext cx="373511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sp>
          <p:nvSpPr>
            <p:cNvPr id="52" name="TextBox 14"/>
            <p:cNvSpPr txBox="1">
              <a:spLocks noChangeArrowheads="1"/>
            </p:cNvSpPr>
            <p:nvPr/>
          </p:nvSpPr>
          <p:spPr bwMode="auto">
            <a:xfrm>
              <a:off x="1651379" y="3081849"/>
              <a:ext cx="1356855" cy="26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CN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LPF</a:t>
              </a:r>
              <a:r>
                <a:rPr lang="zh-CN" altLang="en-US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非隔离</a:t>
              </a:r>
              <a:endPara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TextBox 16"/>
            <p:cNvSpPr txBox="1">
              <a:spLocks noChangeArrowheads="1"/>
            </p:cNvSpPr>
            <p:nvPr/>
          </p:nvSpPr>
          <p:spPr bwMode="auto">
            <a:xfrm>
              <a:off x="1635715" y="3350253"/>
              <a:ext cx="1055764" cy="808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CN" sz="1200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MT7815/16/17/18C</a:t>
              </a:r>
              <a:endParaRPr lang="en-US" altLang="zh-CN" sz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CN" sz="1200" dirty="0" smtClean="0">
                  <a:solidFill>
                    <a:srgbClr val="3152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MT782X</a:t>
              </a:r>
              <a:r>
                <a:rPr lang="en-US" altLang="zh-CN" sz="1200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/772X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CN" sz="1200" dirty="0" smtClean="0">
                  <a:solidFill>
                    <a:srgbClr val="3152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MT781X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CN" sz="1200" dirty="0" smtClean="0">
                  <a:solidFill>
                    <a:srgbClr val="3152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MT787X</a:t>
              </a:r>
              <a:endParaRPr lang="en-US" altLang="zh-CN" sz="120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Group 6"/>
            <p:cNvGrpSpPr/>
            <p:nvPr/>
          </p:nvGrpSpPr>
          <p:grpSpPr>
            <a:xfrm>
              <a:off x="5801284" y="1372889"/>
              <a:ext cx="1431415" cy="1532433"/>
              <a:chOff x="5824596" y="1304636"/>
              <a:chExt cx="1431415" cy="1532433"/>
            </a:xfrm>
          </p:grpSpPr>
          <p:sp>
            <p:nvSpPr>
              <p:cNvPr id="36" name="椭圆 11"/>
              <p:cNvSpPr/>
              <p:nvPr/>
            </p:nvSpPr>
            <p:spPr bwMode="auto">
              <a:xfrm>
                <a:off x="5824596" y="1304636"/>
                <a:ext cx="1097203" cy="1532433"/>
              </a:xfrm>
              <a:prstGeom prst="ellipse">
                <a:avLst/>
              </a:prstGeom>
              <a:ln>
                <a:solidFill>
                  <a:srgbClr val="002060"/>
                </a:solidFill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34925" indent="60325">
                  <a:lnSpc>
                    <a:spcPts val="1680"/>
                  </a:lnSpc>
                  <a:spcBef>
                    <a:spcPct val="20000"/>
                  </a:spcBef>
                  <a:buClr>
                    <a:schemeClr val="tx2"/>
                  </a:buClr>
                  <a:defRPr/>
                </a:pPr>
                <a:endParaRPr lang="zh-CN" altLang="en-US" sz="14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TextBox 15"/>
              <p:cNvSpPr txBox="1">
                <a:spLocks noChangeArrowheads="1"/>
              </p:cNvSpPr>
              <p:nvPr/>
            </p:nvSpPr>
            <p:spPr bwMode="auto">
              <a:xfrm>
                <a:off x="5981874" y="1437805"/>
                <a:ext cx="1274137" cy="266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None/>
                </a:pPr>
                <a:r>
                  <a:rPr lang="en-US" altLang="zh-CN" sz="14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HPF </a:t>
                </a:r>
                <a:r>
                  <a:rPr lang="zh-CN" altLang="en-US" sz="14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隔离</a:t>
                </a:r>
              </a:p>
            </p:txBody>
          </p:sp>
          <p:sp>
            <p:nvSpPr>
              <p:cNvPr id="41" name="TextBox 17"/>
              <p:cNvSpPr txBox="1">
                <a:spLocks noChangeArrowheads="1"/>
              </p:cNvSpPr>
              <p:nvPr/>
            </p:nvSpPr>
            <p:spPr bwMode="auto">
              <a:xfrm>
                <a:off x="5981186" y="1616138"/>
                <a:ext cx="1112634" cy="1187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en-US" altLang="zh-CN" sz="1200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MT7990</a:t>
                </a:r>
                <a:r>
                  <a:rPr lang="zh-CN" altLang="en-US" sz="1200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</a:t>
                </a:r>
                <a:r>
                  <a:rPr lang="en-US" altLang="zh-CN" sz="1200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CV/CC</a:t>
                </a:r>
                <a:r>
                  <a:rPr lang="zh-CN" altLang="en-US" sz="1200" dirty="0" smtClean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en-US" altLang="zh-CN" sz="1200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en-US" altLang="zh-CN" sz="1200" dirty="0" smtClean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MT7980(PWM)</a:t>
                </a:r>
                <a:endParaRPr lang="zh-CN" altLang="en-US" sz="1200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None/>
                </a:pPr>
                <a:r>
                  <a:rPr lang="en-US" altLang="zh-CN" sz="1200" dirty="0">
                    <a:solidFill>
                      <a:srgbClr val="31528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MT7930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None/>
                </a:pPr>
                <a:r>
                  <a:rPr lang="en-US" altLang="zh-CN" sz="1200" dirty="0">
                    <a:solidFill>
                      <a:srgbClr val="31528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MT7933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None/>
                </a:pPr>
                <a:r>
                  <a:rPr lang="en-US" altLang="zh-CN" sz="1200" dirty="0">
                    <a:solidFill>
                      <a:srgbClr val="31528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MT7933X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None/>
                </a:pPr>
                <a:r>
                  <a:rPr lang="en-US" altLang="zh-CN" sz="1200" dirty="0">
                    <a:solidFill>
                      <a:srgbClr val="0AB6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MT7932X</a:t>
                </a:r>
              </a:p>
            </p:txBody>
          </p:sp>
        </p:grpSp>
        <p:sp>
          <p:nvSpPr>
            <p:cNvPr id="42" name="TextBox 18"/>
            <p:cNvSpPr txBox="1">
              <a:spLocks noChangeArrowheads="1"/>
            </p:cNvSpPr>
            <p:nvPr/>
          </p:nvSpPr>
          <p:spPr bwMode="auto">
            <a:xfrm>
              <a:off x="6673608" y="3383451"/>
              <a:ext cx="919318" cy="998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CN" sz="1200" dirty="0">
                  <a:solidFill>
                    <a:srgbClr val="0AB6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MT794X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CN" sz="1200" dirty="0">
                  <a:solidFill>
                    <a:srgbClr val="3152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MT7970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CN" sz="1200" dirty="0">
                  <a:solidFill>
                    <a:srgbClr val="3152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MT795X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altLang="zh-CN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zh-CN" altLang="en-US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19"/>
            <p:cNvSpPr txBox="1">
              <a:spLocks noChangeArrowheads="1"/>
            </p:cNvSpPr>
            <p:nvPr/>
          </p:nvSpPr>
          <p:spPr bwMode="auto">
            <a:xfrm>
              <a:off x="6693045" y="3118851"/>
              <a:ext cx="787798" cy="26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CN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LPF </a:t>
              </a:r>
              <a:r>
                <a:rPr lang="zh-CN" altLang="en-US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隔离</a:t>
              </a:r>
            </a:p>
          </p:txBody>
        </p:sp>
        <p:grpSp>
          <p:nvGrpSpPr>
            <p:cNvPr id="5" name="Group 2"/>
            <p:cNvGrpSpPr/>
            <p:nvPr/>
          </p:nvGrpSpPr>
          <p:grpSpPr>
            <a:xfrm>
              <a:off x="1366969" y="4533482"/>
              <a:ext cx="1612478" cy="1547509"/>
              <a:chOff x="1616256" y="4533482"/>
              <a:chExt cx="1612478" cy="1547509"/>
            </a:xfrm>
          </p:grpSpPr>
          <p:sp>
            <p:nvSpPr>
              <p:cNvPr id="37" name="椭圆 12"/>
              <p:cNvSpPr/>
              <p:nvPr/>
            </p:nvSpPr>
            <p:spPr bwMode="auto">
              <a:xfrm>
                <a:off x="1616256" y="4533482"/>
                <a:ext cx="1093085" cy="1547509"/>
              </a:xfrm>
              <a:prstGeom prst="ellipse">
                <a:avLst/>
              </a:prstGeom>
              <a:ln>
                <a:solidFill>
                  <a:srgbClr val="002060"/>
                </a:solidFill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34925" indent="60325">
                  <a:lnSpc>
                    <a:spcPts val="1680"/>
                  </a:lnSpc>
                  <a:spcBef>
                    <a:spcPct val="20000"/>
                  </a:spcBef>
                  <a:buClr>
                    <a:schemeClr val="tx2"/>
                  </a:buClr>
                  <a:defRPr/>
                </a:pPr>
                <a:endParaRPr lang="zh-CN" altLang="en-US" sz="14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TextBox 20"/>
              <p:cNvSpPr txBox="1">
                <a:spLocks noChangeArrowheads="1"/>
              </p:cNvSpPr>
              <p:nvPr/>
            </p:nvSpPr>
            <p:spPr bwMode="auto">
              <a:xfrm>
                <a:off x="1703884" y="4757183"/>
                <a:ext cx="1524850" cy="266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None/>
                </a:pPr>
                <a:r>
                  <a:rPr lang="zh-CN" altLang="en-US" sz="14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线性恒流</a:t>
                </a:r>
                <a:r>
                  <a:rPr lang="en-US" altLang="zh-CN" sz="14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zh-CN" altLang="en-US" sz="14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去纹波</a:t>
                </a:r>
              </a:p>
            </p:txBody>
          </p:sp>
          <p:sp>
            <p:nvSpPr>
              <p:cNvPr id="48" name="TextBox 22"/>
              <p:cNvSpPr txBox="1">
                <a:spLocks noChangeArrowheads="1"/>
              </p:cNvSpPr>
              <p:nvPr/>
            </p:nvSpPr>
            <p:spPr bwMode="auto">
              <a:xfrm>
                <a:off x="1883292" y="4993809"/>
                <a:ext cx="887720" cy="998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None/>
                </a:pPr>
                <a:r>
                  <a:rPr lang="en-US" altLang="zh-CN" sz="1200" dirty="0" smtClean="0">
                    <a:solidFill>
                      <a:srgbClr val="0AB6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MT7622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None/>
                </a:pPr>
                <a:r>
                  <a:rPr lang="en-US" altLang="zh-CN" sz="1200" dirty="0" smtClean="0">
                    <a:solidFill>
                      <a:srgbClr val="31528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MT7606</a:t>
                </a:r>
                <a:endParaRPr lang="en-US" altLang="zh-CN" sz="1200" dirty="0">
                  <a:solidFill>
                    <a:srgbClr val="3152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None/>
                </a:pPr>
                <a:r>
                  <a:rPr lang="en-US" altLang="zh-CN" sz="1200" dirty="0">
                    <a:solidFill>
                      <a:srgbClr val="31528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MT7616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None/>
                </a:pPr>
                <a:r>
                  <a:rPr lang="en-US" altLang="zh-CN" sz="1200" dirty="0" smtClean="0">
                    <a:solidFill>
                      <a:srgbClr val="31528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MT763X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None/>
                </a:pPr>
                <a:r>
                  <a:rPr lang="en-US" altLang="zh-CN" sz="1200" dirty="0" smtClean="0">
                    <a:solidFill>
                      <a:srgbClr val="0AB6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MT7641</a:t>
                </a:r>
                <a:endParaRPr lang="en-US" altLang="zh-CN" sz="1200" dirty="0">
                  <a:solidFill>
                    <a:srgbClr val="0AB6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Group 4"/>
            <p:cNvGrpSpPr/>
            <p:nvPr/>
          </p:nvGrpSpPr>
          <p:grpSpPr>
            <a:xfrm>
              <a:off x="6637183" y="4582778"/>
              <a:ext cx="1198777" cy="1494573"/>
              <a:chOff x="6566343" y="4559758"/>
              <a:chExt cx="1198777" cy="1494573"/>
            </a:xfrm>
          </p:grpSpPr>
          <p:sp>
            <p:nvSpPr>
              <p:cNvPr id="38" name="椭圆 13"/>
              <p:cNvSpPr/>
              <p:nvPr/>
            </p:nvSpPr>
            <p:spPr bwMode="auto">
              <a:xfrm>
                <a:off x="6566343" y="4559758"/>
                <a:ext cx="1045325" cy="1494573"/>
              </a:xfrm>
              <a:prstGeom prst="ellipse">
                <a:avLst/>
              </a:prstGeom>
              <a:ln>
                <a:solidFill>
                  <a:srgbClr val="002060"/>
                </a:solidFill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34925" indent="60325">
                  <a:lnSpc>
                    <a:spcPts val="1680"/>
                  </a:lnSpc>
                  <a:spcBef>
                    <a:spcPct val="20000"/>
                  </a:spcBef>
                  <a:buClr>
                    <a:schemeClr val="tx2"/>
                  </a:buClr>
                  <a:defRPr/>
                </a:pPr>
                <a:endParaRPr lang="zh-CN" altLang="en-US" sz="14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TextBox 21"/>
              <p:cNvSpPr txBox="1">
                <a:spLocks noChangeArrowheads="1"/>
              </p:cNvSpPr>
              <p:nvPr/>
            </p:nvSpPr>
            <p:spPr bwMode="auto">
              <a:xfrm>
                <a:off x="6711035" y="4746323"/>
                <a:ext cx="730000" cy="266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None/>
                </a:pPr>
                <a:r>
                  <a:rPr lang="en-US" altLang="zh-CN" sz="14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DC-DC</a:t>
                </a:r>
                <a:r>
                  <a:rPr lang="zh-CN" altLang="en-US" sz="14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恒流</a:t>
                </a:r>
              </a:p>
            </p:txBody>
          </p:sp>
          <p:sp>
            <p:nvSpPr>
              <p:cNvPr id="49" name="TextBox 23"/>
              <p:cNvSpPr txBox="1">
                <a:spLocks noChangeArrowheads="1"/>
              </p:cNvSpPr>
              <p:nvPr/>
            </p:nvSpPr>
            <p:spPr bwMode="auto">
              <a:xfrm>
                <a:off x="6653173" y="4940043"/>
                <a:ext cx="1111947" cy="998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None/>
                </a:pPr>
                <a:r>
                  <a:rPr lang="en-US" altLang="zh-CN" sz="1200" dirty="0" smtClean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MT7200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None/>
                </a:pPr>
                <a:r>
                  <a:rPr lang="en-US" altLang="zh-CN" sz="1200" dirty="0" smtClean="0">
                    <a:solidFill>
                      <a:srgbClr val="0AB6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MT710/7212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None/>
                </a:pPr>
                <a:r>
                  <a:rPr lang="en-US" altLang="zh-CN" sz="1200" dirty="0" smtClean="0">
                    <a:solidFill>
                      <a:srgbClr val="31528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MT7201C+/MT7202 </a:t>
                </a:r>
                <a:endParaRPr lang="en-US" altLang="zh-CN" sz="1200" dirty="0">
                  <a:solidFill>
                    <a:srgbClr val="3152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None/>
                </a:pPr>
                <a:r>
                  <a:rPr lang="en-US" altLang="zh-CN" sz="1200" dirty="0">
                    <a:solidFill>
                      <a:srgbClr val="31528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MT7261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en-US" altLang="zh-CN" sz="1200" dirty="0">
                    <a:solidFill>
                      <a:srgbClr val="31528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M7282/85</a:t>
                </a:r>
              </a:p>
            </p:txBody>
          </p:sp>
        </p:grpSp>
        <p:sp>
          <p:nvSpPr>
            <p:cNvPr id="54" name="椭圆 10"/>
            <p:cNvSpPr/>
            <p:nvPr/>
          </p:nvSpPr>
          <p:spPr bwMode="auto">
            <a:xfrm>
              <a:off x="2173207" y="1265351"/>
              <a:ext cx="1097726" cy="1572874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34925" indent="60325">
                <a:lnSpc>
                  <a:spcPts val="1680"/>
                </a:lnSpc>
                <a:spcBef>
                  <a:spcPct val="20000"/>
                </a:spcBef>
                <a:buClr>
                  <a:schemeClr val="tx2"/>
                </a:buClr>
                <a:defRPr/>
              </a:pPr>
              <a:endParaRPr lang="zh-CN" altLang="en-US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TextBox 7"/>
            <p:cNvSpPr txBox="1">
              <a:spLocks noChangeArrowheads="1"/>
            </p:cNvSpPr>
            <p:nvPr/>
          </p:nvSpPr>
          <p:spPr bwMode="auto">
            <a:xfrm>
              <a:off x="2373126" y="1407353"/>
              <a:ext cx="1099023" cy="26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CN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HPF </a:t>
              </a:r>
              <a:r>
                <a:rPr lang="zh-CN" altLang="en-US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非隔离 </a:t>
              </a:r>
              <a:endPara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TextBox 8"/>
            <p:cNvSpPr txBox="1">
              <a:spLocks noChangeArrowheads="1"/>
            </p:cNvSpPr>
            <p:nvPr/>
          </p:nvSpPr>
          <p:spPr bwMode="auto">
            <a:xfrm>
              <a:off x="2234918" y="1639415"/>
              <a:ext cx="1024434" cy="998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CN" sz="1200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MT7860/4/5(PWM)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CN" sz="1200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MT785XB/BL</a:t>
              </a:r>
              <a:endParaRPr lang="en-US" altLang="zh-CN" sz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CN" sz="1200" dirty="0" smtClean="0">
                  <a:solidFill>
                    <a:srgbClr val="3152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MT784X/</a:t>
              </a:r>
              <a:r>
                <a:rPr lang="en-US" altLang="zh-CN" sz="1200" dirty="0" smtClean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784XY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CN" sz="1200" dirty="0">
                  <a:solidFill>
                    <a:srgbClr val="3152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MT783XA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altLang="zh-CN" sz="1200" dirty="0">
                  <a:solidFill>
                    <a:srgbClr val="3152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MT7838</a:t>
              </a:r>
            </a:p>
          </p:txBody>
        </p:sp>
        <p:sp>
          <p:nvSpPr>
            <p:cNvPr id="28" name="椭圆 11"/>
            <p:cNvSpPr/>
            <p:nvPr/>
          </p:nvSpPr>
          <p:spPr bwMode="auto">
            <a:xfrm>
              <a:off x="3382567" y="825277"/>
              <a:ext cx="1074985" cy="1572874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34925" indent="60325">
                <a:lnSpc>
                  <a:spcPts val="1680"/>
                </a:lnSpc>
                <a:spcBef>
                  <a:spcPct val="20000"/>
                </a:spcBef>
                <a:buClr>
                  <a:schemeClr val="tx2"/>
                </a:buClr>
                <a:defRPr/>
              </a:pPr>
              <a:endParaRPr lang="zh-CN" altLang="en-US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>
              <a:off x="3561731" y="1205207"/>
              <a:ext cx="1098977" cy="26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zh-CN" altLang="en-US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可控硅调光</a:t>
              </a:r>
            </a:p>
          </p:txBody>
        </p:sp>
        <p:sp>
          <p:nvSpPr>
            <p:cNvPr id="30" name="TextBox 17"/>
            <p:cNvSpPr txBox="1">
              <a:spLocks noChangeArrowheads="1"/>
            </p:cNvSpPr>
            <p:nvPr/>
          </p:nvSpPr>
          <p:spPr bwMode="auto">
            <a:xfrm>
              <a:off x="3519545" y="1552771"/>
              <a:ext cx="977477" cy="998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CN" sz="1200" dirty="0" smtClean="0">
                  <a:solidFill>
                    <a:srgbClr val="0AB6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MT7752/MT7755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CN" sz="1200" dirty="0" smtClean="0">
                  <a:solidFill>
                    <a:srgbClr val="0AB61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MT789X</a:t>
              </a:r>
              <a:endParaRPr lang="en-US" altLang="zh-CN" sz="1200" dirty="0">
                <a:solidFill>
                  <a:srgbClr val="0AB61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CN" sz="1200" dirty="0">
                  <a:solidFill>
                    <a:srgbClr val="3152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MT788X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</a:pPr>
              <a:endParaRPr lang="en-US" altLang="zh-CN" sz="1200" dirty="0">
                <a:solidFill>
                  <a:srgbClr val="0AB61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</a:pPr>
              <a:endParaRPr lang="en-US" altLang="zh-CN" sz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0" y="44624"/>
            <a:ext cx="9552384" cy="5715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2600" cap="all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cap="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</a:t>
            </a:r>
            <a:r>
              <a:rPr lang="zh-CN" altLang="en-US" sz="2600" cap="all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</a:t>
            </a:r>
            <a:r>
              <a:rPr lang="zh-CN" altLang="en-US" sz="2600" cap="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晟</a:t>
            </a:r>
            <a:r>
              <a:rPr lang="en-US" altLang="zh-CN" sz="2600" cap="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600" cap="all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产品线</a:t>
            </a:r>
            <a:endParaRPr lang="zh-CN" altLang="en-US" sz="2600" cap="all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10"/>
          <p:cNvSpPr/>
          <p:nvPr/>
        </p:nvSpPr>
        <p:spPr bwMode="auto">
          <a:xfrm>
            <a:off x="6168008" y="836712"/>
            <a:ext cx="1728192" cy="1687966"/>
          </a:xfrm>
          <a:prstGeom prst="ellipse">
            <a:avLst/>
          </a:prstGeom>
          <a:ln>
            <a:solidFill>
              <a:srgbClr val="002060"/>
            </a:solidFill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925" indent="60325">
              <a:lnSpc>
                <a:spcPts val="168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zh-CN" altLang="en-US" sz="1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6489404" y="1196752"/>
            <a:ext cx="1766836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开关切色温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6543520" y="1629647"/>
            <a:ext cx="1245977" cy="107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altLang="zh-CN" sz="1200" dirty="0" smtClean="0">
                <a:solidFill>
                  <a:srgbClr val="0AB6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MT7312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altLang="zh-CN" sz="1200" dirty="0" smtClean="0">
                <a:solidFill>
                  <a:srgbClr val="0AB6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MT7322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altLang="zh-CN" sz="1200" dirty="0" smtClean="0">
                <a:solidFill>
                  <a:srgbClr val="0AB6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MT7302</a:t>
            </a:r>
            <a:endParaRPr lang="en-US" altLang="zh-CN" sz="120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en-US" altLang="zh-CN" sz="1200" dirty="0">
              <a:solidFill>
                <a:srgbClr val="0AB61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en-US" altLang="zh-CN" sz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947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709E3B-236F-4FDE-A3FC-DE9C9CFBB966}" type="slidenum">
              <a:rPr lang="zh-CN" altLang="en-US" smtClean="0"/>
              <a:pPr>
                <a:defRPr/>
              </a:pPr>
              <a:t>40</a:t>
            </a:fld>
            <a:endParaRPr lang="en-US" altLang="zh-CN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809986"/>
              </p:ext>
            </p:extLst>
          </p:nvPr>
        </p:nvGraphicFramePr>
        <p:xfrm>
          <a:off x="2580454" y="2401231"/>
          <a:ext cx="7115944" cy="17399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8804"/>
                <a:gridCol w="740473"/>
                <a:gridCol w="740473"/>
                <a:gridCol w="1036663"/>
                <a:gridCol w="1036662"/>
                <a:gridCol w="1266207"/>
                <a:gridCol w="1036662"/>
              </a:tblGrid>
              <a:tr h="5982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AC</a:t>
                      </a:r>
                      <a:r>
                        <a:rPr lang="zh-CN" altLang="en-US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输入电压</a:t>
                      </a:r>
                      <a:endParaRPr lang="en-US" altLang="zh-CN" sz="13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(V)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5391" marR="85391" marT="42696" marB="42696" anchor="ctr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THD</a:t>
                      </a:r>
                      <a:r>
                        <a:rPr lang="en-US" altLang="zh-CN" sz="1300" b="1" kern="1200" baseline="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b="1" kern="1200" baseline="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(%)</a:t>
                      </a:r>
                      <a:endParaRPr lang="zh-CN" altLang="en-US" sz="1300" b="1" kern="1200" dirty="0" smtClean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4043" marR="64043" marT="0" marB="0" anchor="ctr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PF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5391" marR="85391" marT="42696" marB="42696" anchor="ctr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输入功率</a:t>
                      </a:r>
                      <a:endParaRPr lang="en-US" altLang="zh-CN" sz="1300" b="1" kern="1200" dirty="0" smtClean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13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(W)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5391" marR="85391" marT="42696" marB="42696" anchor="ctr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LED</a:t>
                      </a:r>
                      <a:r>
                        <a:rPr lang="zh-CN" altLang="en-US" sz="13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电流</a:t>
                      </a:r>
                      <a:endParaRPr lang="en-US" altLang="zh-CN" sz="1300" b="1" kern="1200" dirty="0" smtClean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(A)</a:t>
                      </a:r>
                      <a:endParaRPr lang="zh-CN" altLang="en-US" sz="1300" b="1" kern="1200" dirty="0" smtClean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4043" marR="64043" marT="0" marB="0" anchor="ctr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LED</a:t>
                      </a:r>
                      <a:r>
                        <a:rPr lang="zh-CN" altLang="en-US" sz="13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电压</a:t>
                      </a:r>
                      <a:endParaRPr lang="en-US" altLang="zh-CN" sz="1300" b="1" kern="1200" dirty="0" smtClean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(V)</a:t>
                      </a:r>
                      <a:endParaRPr lang="zh-CN" altLang="en-US" sz="1300" b="1" kern="1200" dirty="0" smtClean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4043" marR="64043" marT="0" marB="0" anchor="ctr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3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效率</a:t>
                      </a:r>
                      <a:endParaRPr lang="en-US" altLang="zh-CN" sz="1300" b="1" kern="1200" dirty="0" smtClean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(%)</a:t>
                      </a:r>
                      <a:endParaRPr lang="zh-CN" altLang="en-US" sz="1300" b="1" kern="1200" dirty="0" smtClean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4043" marR="64043" marT="0" marB="0" anchor="ctr">
                    <a:solidFill>
                      <a:srgbClr val="315283"/>
                    </a:solidFill>
                  </a:tcPr>
                </a:tc>
              </a:tr>
              <a:tr h="2645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8.0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0.995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68.01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2.50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23.73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87.23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</a:tr>
              <a:tr h="2645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9.2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0.993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66.47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2.50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23.72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89.21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</a:tr>
              <a:tr h="30626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220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9.6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0.946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65.28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2.50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23.72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90.84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</a:tr>
              <a:tr h="30626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264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10.4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0.903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65.45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2.50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23.72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90.64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8895" marR="8895" marT="8895" marB="0" anchor="ctr"/>
                </a:tc>
              </a:tr>
            </a:tbl>
          </a:graphicData>
        </a:graphic>
      </p:graphicFrame>
      <p:sp>
        <p:nvSpPr>
          <p:cNvPr id="15" name="椭圆 14"/>
          <p:cNvSpPr/>
          <p:nvPr/>
        </p:nvSpPr>
        <p:spPr bwMode="auto">
          <a:xfrm>
            <a:off x="7608167" y="2938077"/>
            <a:ext cx="853913" cy="1209710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4254" y="202022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基本性能 （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CV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模式下）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1624" y="5114447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适合应用范围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3791743" y="2938077"/>
            <a:ext cx="853913" cy="1209710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pic>
        <p:nvPicPr>
          <p:cNvPr id="91138" name="Picture 2" descr="C:\Users\nicole\Desktop\QQ图片201703241527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4254" y="908721"/>
            <a:ext cx="3607026" cy="1078054"/>
          </a:xfrm>
          <a:prstGeom prst="rect">
            <a:avLst/>
          </a:prstGeom>
          <a:noFill/>
        </p:spPr>
      </p:pic>
      <p:pic>
        <p:nvPicPr>
          <p:cNvPr id="91139" name="Picture 3" descr="C:\Users\nicole\Desktop\QQ图片201703241528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25" y="897658"/>
            <a:ext cx="3456383" cy="1089117"/>
          </a:xfrm>
          <a:prstGeom prst="rect">
            <a:avLst/>
          </a:prstGeom>
          <a:noFill/>
        </p:spPr>
      </p:pic>
      <p:grpSp>
        <p:nvGrpSpPr>
          <p:cNvPr id="13" name="组合 2"/>
          <p:cNvGrpSpPr/>
          <p:nvPr/>
        </p:nvGrpSpPr>
        <p:grpSpPr>
          <a:xfrm>
            <a:off x="4801344" y="4268118"/>
            <a:ext cx="2590800" cy="529035"/>
            <a:chOff x="5791200" y="4620709"/>
            <a:chExt cx="2590800" cy="941890"/>
          </a:xfrm>
        </p:grpSpPr>
        <p:sp>
          <p:nvSpPr>
            <p:cNvPr id="19" name="TextBox 4"/>
            <p:cNvSpPr txBox="1">
              <a:spLocks noChangeArrowheads="1"/>
            </p:cNvSpPr>
            <p:nvPr/>
          </p:nvSpPr>
          <p:spPr bwMode="auto">
            <a:xfrm>
              <a:off x="5859909" y="4620709"/>
              <a:ext cx="2376415" cy="941890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91200" y="4793384"/>
              <a:ext cx="2590800" cy="65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FF0000"/>
                  </a:solidFill>
                  <a:latin typeface="+mn-ea"/>
                  <a:ea typeface="+mn-ea"/>
                </a:rPr>
                <a:t>高</a:t>
              </a:r>
              <a:r>
                <a:rPr lang="en-US" altLang="zh-CN" dirty="0" smtClean="0">
                  <a:solidFill>
                    <a:srgbClr val="FF0000"/>
                  </a:solidFill>
                  <a:latin typeface="+mn-ea"/>
                  <a:ea typeface="+mn-ea"/>
                </a:rPr>
                <a:t>PF</a:t>
              </a:r>
              <a:r>
                <a:rPr lang="zh-CN" altLang="en-US" dirty="0" smtClean="0">
                  <a:solidFill>
                    <a:srgbClr val="FF0000"/>
                  </a:solidFill>
                  <a:latin typeface="+mn-ea"/>
                  <a:ea typeface="+mn-ea"/>
                </a:rPr>
                <a:t>恒压外置电源</a:t>
              </a:r>
              <a:endParaRPr lang="zh-CN" altLang="en-US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1" name="组合 2"/>
          <p:cNvGrpSpPr/>
          <p:nvPr/>
        </p:nvGrpSpPr>
        <p:grpSpPr>
          <a:xfrm>
            <a:off x="4801344" y="4988198"/>
            <a:ext cx="2590800" cy="529035"/>
            <a:chOff x="5791200" y="4620709"/>
            <a:chExt cx="2590800" cy="941890"/>
          </a:xfrm>
        </p:grpSpPr>
        <p:sp>
          <p:nvSpPr>
            <p:cNvPr id="22" name="TextBox 4"/>
            <p:cNvSpPr txBox="1">
              <a:spLocks noChangeArrowheads="1"/>
            </p:cNvSpPr>
            <p:nvPr/>
          </p:nvSpPr>
          <p:spPr bwMode="auto">
            <a:xfrm>
              <a:off x="5859909" y="4620709"/>
              <a:ext cx="2376415" cy="941890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91200" y="4793384"/>
              <a:ext cx="2590800" cy="65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FF0000"/>
                  </a:solidFill>
                  <a:latin typeface="+mn-ea"/>
                  <a:ea typeface="+mn-ea"/>
                </a:rPr>
                <a:t>无频闪</a:t>
              </a:r>
              <a:r>
                <a:rPr lang="en-US" altLang="zh-CN" dirty="0" smtClean="0">
                  <a:solidFill>
                    <a:srgbClr val="FF0000"/>
                  </a:solidFill>
                  <a:latin typeface="+mn-ea"/>
                  <a:ea typeface="+mn-ea"/>
                </a:rPr>
                <a:t>LED</a:t>
              </a:r>
              <a:r>
                <a:rPr lang="zh-CN" altLang="en-US" dirty="0" smtClean="0">
                  <a:solidFill>
                    <a:srgbClr val="FF0000"/>
                  </a:solidFill>
                  <a:latin typeface="+mn-ea"/>
                  <a:ea typeface="+mn-ea"/>
                </a:rPr>
                <a:t>电源</a:t>
              </a:r>
              <a:endParaRPr lang="zh-CN" altLang="en-US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4" name="组合 2"/>
          <p:cNvGrpSpPr/>
          <p:nvPr/>
        </p:nvGrpSpPr>
        <p:grpSpPr>
          <a:xfrm>
            <a:off x="4801344" y="5708278"/>
            <a:ext cx="2590800" cy="529035"/>
            <a:chOff x="5791200" y="4620709"/>
            <a:chExt cx="2590800" cy="941890"/>
          </a:xfrm>
        </p:grpSpPr>
        <p:sp>
          <p:nvSpPr>
            <p:cNvPr id="25" name="TextBox 4"/>
            <p:cNvSpPr txBox="1">
              <a:spLocks noChangeArrowheads="1"/>
            </p:cNvSpPr>
            <p:nvPr/>
          </p:nvSpPr>
          <p:spPr bwMode="auto">
            <a:xfrm>
              <a:off x="5859909" y="4620709"/>
              <a:ext cx="2376415" cy="941890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91200" y="4793384"/>
              <a:ext cx="2590800" cy="65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智能调光</a:t>
              </a:r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左大括号 29"/>
          <p:cNvSpPr/>
          <p:nvPr/>
        </p:nvSpPr>
        <p:spPr bwMode="auto">
          <a:xfrm>
            <a:off x="4295800" y="4437111"/>
            <a:ext cx="349856" cy="1584177"/>
          </a:xfrm>
          <a:prstGeom prst="lef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93750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Blip>
                <a:blip r:embed="rId4"/>
              </a:buBlip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0" y="82235"/>
            <a:ext cx="89043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MT7990 60W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恒压恒流方案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2645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753307"/>
            <a:ext cx="746161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圆角矩形标注 25"/>
          <p:cNvSpPr/>
          <p:nvPr/>
        </p:nvSpPr>
        <p:spPr bwMode="auto">
          <a:xfrm>
            <a:off x="2648568" y="5239861"/>
            <a:ext cx="2000250" cy="785812"/>
          </a:xfrm>
          <a:prstGeom prst="wedgeRoundRectCallout">
            <a:avLst>
              <a:gd name="adj1" fmla="val 60160"/>
              <a:gd name="adj2" fmla="val -296273"/>
              <a:gd name="adj3" fmla="val 16667"/>
            </a:avLst>
          </a:prstGeom>
          <a:solidFill>
            <a:srgbClr val="31528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285750" algn="ctr">
              <a:lnSpc>
                <a:spcPts val="1680"/>
              </a:lnSpc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" y="51635"/>
            <a:ext cx="89043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zh-CN" altLang="en-US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单极高</a:t>
            </a:r>
            <a:r>
              <a:rPr lang="en-US" altLang="zh-CN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PF</a:t>
            </a:r>
            <a:r>
              <a:rPr lang="zh-CN" altLang="en-US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、隔离</a:t>
            </a:r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PWM/Analog</a:t>
            </a:r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调光 </a:t>
            </a:r>
            <a:r>
              <a:rPr lang="en-US" altLang="zh-CN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– MT7980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标注 25"/>
          <p:cNvSpPr/>
          <p:nvPr/>
        </p:nvSpPr>
        <p:spPr bwMode="auto">
          <a:xfrm>
            <a:off x="5545014" y="5239861"/>
            <a:ext cx="2000250" cy="785812"/>
          </a:xfrm>
          <a:prstGeom prst="wedgeRoundRectCallout">
            <a:avLst>
              <a:gd name="adj1" fmla="val -41614"/>
              <a:gd name="adj2" fmla="val -263690"/>
              <a:gd name="adj3" fmla="val 16667"/>
            </a:avLst>
          </a:prstGeom>
          <a:solidFill>
            <a:srgbClr val="31528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285750" algn="ctr">
              <a:lnSpc>
                <a:spcPts val="1680"/>
              </a:lnSpc>
              <a:defRPr/>
            </a:pP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5126" name="TextBox 15"/>
          <p:cNvSpPr txBox="1">
            <a:spLocks noChangeArrowheads="1"/>
          </p:cNvSpPr>
          <p:nvPr/>
        </p:nvSpPr>
        <p:spPr bwMode="auto">
          <a:xfrm>
            <a:off x="2577130" y="5571710"/>
            <a:ext cx="2143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PWM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调光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7" name="TextBox 15"/>
          <p:cNvSpPr txBox="1">
            <a:spLocks noChangeArrowheads="1"/>
          </p:cNvSpPr>
          <p:nvPr/>
        </p:nvSpPr>
        <p:spPr bwMode="auto">
          <a:xfrm>
            <a:off x="5473576" y="5401180"/>
            <a:ext cx="214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可直接输入模拟电平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进行调光</a:t>
            </a:r>
          </a:p>
        </p:txBody>
      </p:sp>
      <p:grpSp>
        <p:nvGrpSpPr>
          <p:cNvPr id="8" name="组合 2"/>
          <p:cNvGrpSpPr/>
          <p:nvPr/>
        </p:nvGrpSpPr>
        <p:grpSpPr>
          <a:xfrm>
            <a:off x="7305750" y="3094192"/>
            <a:ext cx="2590800" cy="529035"/>
            <a:chOff x="5791200" y="4620709"/>
            <a:chExt cx="2590800" cy="941890"/>
          </a:xfrm>
        </p:grpSpPr>
        <p:sp>
          <p:nvSpPr>
            <p:cNvPr id="12" name="TextBox 4"/>
            <p:cNvSpPr txBox="1">
              <a:spLocks noChangeArrowheads="1"/>
            </p:cNvSpPr>
            <p:nvPr/>
          </p:nvSpPr>
          <p:spPr bwMode="auto">
            <a:xfrm>
              <a:off x="5859909" y="4620709"/>
              <a:ext cx="2376415" cy="941890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1200" y="4793384"/>
              <a:ext cx="2590800" cy="65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+mn-ea"/>
                  <a:ea typeface="+mn-ea"/>
                </a:rPr>
                <a:t>0-10V </a:t>
              </a:r>
              <a:r>
                <a:rPr lang="zh-CN" altLang="en-US" dirty="0" smtClean="0">
                  <a:solidFill>
                    <a:srgbClr val="FF0000"/>
                  </a:solidFill>
                  <a:latin typeface="+mn-ea"/>
                  <a:ea typeface="+mn-ea"/>
                </a:rPr>
                <a:t>调光</a:t>
              </a:r>
              <a:endParaRPr lang="zh-CN" altLang="en-US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5" name="组合 2"/>
          <p:cNvGrpSpPr/>
          <p:nvPr/>
        </p:nvGrpSpPr>
        <p:grpSpPr>
          <a:xfrm>
            <a:off x="7305750" y="3814272"/>
            <a:ext cx="2590800" cy="529035"/>
            <a:chOff x="5791200" y="4620709"/>
            <a:chExt cx="2590800" cy="941890"/>
          </a:xfrm>
        </p:grpSpPr>
        <p:sp>
          <p:nvSpPr>
            <p:cNvPr id="16" name="TextBox 4"/>
            <p:cNvSpPr txBox="1">
              <a:spLocks noChangeArrowheads="1"/>
            </p:cNvSpPr>
            <p:nvPr/>
          </p:nvSpPr>
          <p:spPr bwMode="auto">
            <a:xfrm>
              <a:off x="5859909" y="4620709"/>
              <a:ext cx="2376415" cy="941890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1200" y="4793384"/>
              <a:ext cx="2590800" cy="65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+mn-ea"/>
                  <a:ea typeface="+mn-ea"/>
                </a:rPr>
                <a:t>DALI </a:t>
              </a:r>
              <a:r>
                <a:rPr lang="zh-CN" altLang="en-US" dirty="0" smtClean="0">
                  <a:solidFill>
                    <a:srgbClr val="FF0000"/>
                  </a:solidFill>
                  <a:latin typeface="+mn-ea"/>
                  <a:ea typeface="+mn-ea"/>
                </a:rPr>
                <a:t>调光</a:t>
              </a:r>
              <a:endParaRPr lang="zh-CN" altLang="en-US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8" name="组合 2"/>
          <p:cNvGrpSpPr/>
          <p:nvPr/>
        </p:nvGrpSpPr>
        <p:grpSpPr>
          <a:xfrm>
            <a:off x="7305750" y="4534352"/>
            <a:ext cx="2590800" cy="529035"/>
            <a:chOff x="5791200" y="4620709"/>
            <a:chExt cx="2590800" cy="941890"/>
          </a:xfrm>
        </p:grpSpPr>
        <p:sp>
          <p:nvSpPr>
            <p:cNvPr id="20" name="TextBox 4"/>
            <p:cNvSpPr txBox="1">
              <a:spLocks noChangeArrowheads="1"/>
            </p:cNvSpPr>
            <p:nvPr/>
          </p:nvSpPr>
          <p:spPr bwMode="auto">
            <a:xfrm>
              <a:off x="5859909" y="4620709"/>
              <a:ext cx="2376415" cy="941890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1200" y="4793384"/>
              <a:ext cx="2590800" cy="65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FF0000"/>
                  </a:solidFill>
                  <a:latin typeface="+mn-ea"/>
                  <a:ea typeface="+mn-ea"/>
                </a:rPr>
                <a:t>智能远程</a:t>
              </a:r>
              <a:r>
                <a:rPr lang="en-US" altLang="zh-CN" dirty="0" smtClean="0">
                  <a:solidFill>
                    <a:srgbClr val="FF0000"/>
                  </a:solidFill>
                  <a:latin typeface="+mn-ea"/>
                  <a:ea typeface="+mn-ea"/>
                </a:rPr>
                <a:t> </a:t>
              </a:r>
              <a:r>
                <a:rPr lang="zh-CN" altLang="en-US" dirty="0" smtClean="0">
                  <a:solidFill>
                    <a:srgbClr val="FF0000"/>
                  </a:solidFill>
                  <a:latin typeface="+mn-ea"/>
                  <a:ea typeface="+mn-ea"/>
                </a:rPr>
                <a:t>调光</a:t>
              </a:r>
              <a:endParaRPr lang="zh-CN" altLang="en-US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2" name="椭圆 21"/>
          <p:cNvSpPr/>
          <p:nvPr/>
        </p:nvSpPr>
        <p:spPr bwMode="auto">
          <a:xfrm>
            <a:off x="5286197" y="3432576"/>
            <a:ext cx="432048" cy="216024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4741297" y="3191179"/>
            <a:ext cx="432048" cy="216024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0"/>
          </p:nvPr>
        </p:nvSpPr>
        <p:spPr>
          <a:xfrm>
            <a:off x="10056440" y="6477000"/>
            <a:ext cx="1930400" cy="381000"/>
          </a:xfrm>
        </p:spPr>
        <p:txBody>
          <a:bodyPr/>
          <a:lstStyle/>
          <a:p>
            <a:pPr>
              <a:defRPr/>
            </a:pPr>
            <a:fld id="{E738758C-7D65-4DD1-857A-19B09D54A26B}" type="slidenum">
              <a:rPr lang="zh-CN" altLang="en-US" smtClean="0"/>
              <a:pPr>
                <a:defRPr/>
              </a:pPr>
              <a:t>41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601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3338"/>
            <a:ext cx="89043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MT7980  0-10V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调光应用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35360" y="3748097"/>
            <a:ext cx="5976664" cy="198515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numCol="2" spcCol="504000" anchor="ctr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  <a:defRPr/>
            </a:pPr>
            <a:r>
              <a:rPr lang="zh-CN" altLang="en-US" sz="1400" dirty="0" smtClean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隔离</a:t>
            </a:r>
            <a:r>
              <a:rPr lang="zh-CN" altLang="en-US" sz="14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</a:t>
            </a:r>
            <a:r>
              <a:rPr lang="en-US" altLang="zh-CN" sz="14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AC-DC LED</a:t>
            </a:r>
            <a:r>
              <a:rPr lang="zh-CN" altLang="en-US" sz="14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单色调光驱动电源</a:t>
            </a:r>
            <a:endParaRPr lang="en-US" altLang="zh-CN" sz="140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  <a:defRPr/>
            </a:pPr>
            <a:r>
              <a:rPr lang="zh-CN" altLang="en-US" sz="1400" dirty="0" smtClean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外观</a:t>
            </a:r>
            <a:r>
              <a:rPr lang="zh-CN" altLang="en-US" sz="14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尺寸</a:t>
            </a:r>
            <a:r>
              <a:rPr lang="en-US" altLang="zh-CN" sz="1400" dirty="0" smtClean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</a:t>
            </a:r>
            <a:r>
              <a:rPr lang="en-US" altLang="zh-CN" sz="1200" dirty="0" smtClean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113.5mm X 39mm </a:t>
            </a:r>
            <a:r>
              <a:rPr lang="en-US" altLang="zh-CN" sz="12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 </a:t>
            </a:r>
            <a:r>
              <a:rPr lang="en-US" altLang="zh-CN" sz="1200" dirty="0" smtClean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26mm(</a:t>
            </a:r>
            <a:r>
              <a:rPr lang="zh-CN" altLang="en-US" sz="12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长*宽*高</a:t>
            </a:r>
            <a:r>
              <a:rPr lang="en-US" altLang="zh-CN" sz="12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140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  <a:defRPr/>
            </a:pPr>
            <a:r>
              <a:rPr lang="zh-CN" altLang="en-US" sz="1400" dirty="0" smtClean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14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电压范围</a:t>
            </a:r>
            <a:r>
              <a:rPr lang="en-US" altLang="zh-CN" sz="14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en-US" altLang="zh-CN" sz="12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90Vac</a:t>
            </a:r>
            <a:r>
              <a:rPr lang="zh-CN" altLang="en-US" sz="12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2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264Vac </a:t>
            </a:r>
            <a:endParaRPr lang="en-US" altLang="zh-CN" sz="140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  <a:defRPr/>
            </a:pPr>
            <a:endParaRPr lang="en-US" altLang="zh-CN" sz="1400" dirty="0" smtClean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  <a:defRPr/>
            </a:pPr>
            <a:r>
              <a:rPr lang="zh-CN" altLang="en-US" sz="1400" dirty="0" smtClean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</a:t>
            </a:r>
            <a:r>
              <a:rPr lang="en-US" altLang="zh-CN" sz="14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42V / </a:t>
            </a:r>
            <a:r>
              <a:rPr lang="en-US" altLang="zh-CN" sz="1400" dirty="0" smtClean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1A</a:t>
            </a:r>
            <a:endParaRPr lang="en-US" altLang="zh-CN" sz="140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  <a:defRPr/>
            </a:pPr>
            <a:r>
              <a:rPr lang="zh-CN" altLang="en-US" sz="1400" dirty="0" smtClean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sz="14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14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0.9@220Vac</a:t>
            </a:r>
          </a:p>
          <a:p>
            <a:pPr marL="342900" indent="-342900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  <a:defRPr/>
            </a:pPr>
            <a:r>
              <a:rPr lang="zh-CN" altLang="en-US" sz="1400" dirty="0" smtClean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</a:t>
            </a:r>
            <a:r>
              <a:rPr lang="zh-CN" altLang="en-US" sz="14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≥</a:t>
            </a:r>
            <a:r>
              <a:rPr lang="en-US" altLang="zh-CN" sz="14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88%@220Vac</a:t>
            </a:r>
          </a:p>
          <a:p>
            <a:pPr marL="342900" indent="-342900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  <a:defRPr/>
            </a:pPr>
            <a:r>
              <a:rPr lang="zh-CN" altLang="en-US" sz="1400" dirty="0" smtClean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</a:t>
            </a:r>
            <a:r>
              <a:rPr lang="zh-CN" altLang="en-US" sz="14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光：支持</a:t>
            </a:r>
            <a:r>
              <a:rPr lang="en-US" altLang="zh-CN" sz="14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0-10V DC</a:t>
            </a:r>
            <a:r>
              <a:rPr lang="zh-CN" altLang="en-US" sz="14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调光</a:t>
            </a:r>
          </a:p>
          <a:p>
            <a:pPr marL="342900" indent="-342900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n"/>
              <a:defRPr/>
            </a:pPr>
            <a:r>
              <a:rPr lang="zh-CN" altLang="en-US" sz="1400" dirty="0" smtClean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</a:t>
            </a:r>
            <a:r>
              <a:rPr lang="en-US" altLang="zh-CN" sz="14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400" dirty="0">
                <a:solidFill>
                  <a:srgbClr val="0E2A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短路、开路保护功能</a:t>
            </a:r>
            <a:endParaRPr lang="en-US" altLang="zh-CN" sz="1400" dirty="0">
              <a:solidFill>
                <a:srgbClr val="0E2A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940658"/>
            <a:ext cx="4169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MT7980  42W 0-10V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调光</a:t>
            </a:r>
          </a:p>
        </p:txBody>
      </p:sp>
      <p:sp>
        <p:nvSpPr>
          <p:cNvPr id="8" name="右大括号 7"/>
          <p:cNvSpPr/>
          <p:nvPr/>
        </p:nvSpPr>
        <p:spPr bwMode="auto">
          <a:xfrm>
            <a:off x="-1116632" y="2204864"/>
            <a:ext cx="155448" cy="34824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93750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Blip>
                <a:blip r:embed="rId2"/>
              </a:buBlip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087" y="1645848"/>
            <a:ext cx="4008069" cy="171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8048" y="872620"/>
            <a:ext cx="4896544" cy="234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灯片编号占位符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  <a:pPr>
                <a:defRPr/>
              </a:pPr>
              <a:t>42</a:t>
            </a:fld>
            <a:endParaRPr lang="en-US" altLang="zh-CN" dirty="0"/>
          </a:p>
        </p:txBody>
      </p:sp>
      <p:grpSp>
        <p:nvGrpSpPr>
          <p:cNvPr id="10" name="组合 2"/>
          <p:cNvGrpSpPr/>
          <p:nvPr/>
        </p:nvGrpSpPr>
        <p:grpSpPr>
          <a:xfrm>
            <a:off x="7216251" y="3653973"/>
            <a:ext cx="3931106" cy="2891785"/>
            <a:chOff x="5859910" y="4514325"/>
            <a:chExt cx="2376415" cy="1075425"/>
          </a:xfrm>
        </p:grpSpPr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5859910" y="4514325"/>
              <a:ext cx="2376415" cy="941891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TextBox 19"/>
            <p:cNvSpPr txBox="1"/>
            <p:nvPr/>
          </p:nvSpPr>
          <p:spPr>
            <a:xfrm>
              <a:off x="5994345" y="4542451"/>
              <a:ext cx="2173483" cy="1047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MT7980</a:t>
              </a:r>
              <a:r>
                <a:rPr lang="zh-CN" altLang="en-US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调光优势：</a:t>
              </a:r>
              <a:endPara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zh-CN" sz="1400" dirty="0">
                  <a:solidFill>
                    <a:srgbClr val="3152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PWM</a:t>
              </a:r>
              <a:r>
                <a:rPr lang="zh-CN" altLang="en-US" sz="1400" dirty="0">
                  <a:solidFill>
                    <a:srgbClr val="3152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信号经内部滤波 ，根据</a:t>
              </a:r>
              <a:r>
                <a:rPr lang="en-US" altLang="zh-CN" sz="1400" dirty="0">
                  <a:solidFill>
                    <a:srgbClr val="3152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PWM</a:t>
              </a:r>
              <a:r>
                <a:rPr lang="zh-CN" altLang="en-US" sz="1400" dirty="0">
                  <a:solidFill>
                    <a:srgbClr val="3152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的占空比来调节内部参考电平，实现调光。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rgbClr val="3152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美芯晟独特的</a:t>
              </a:r>
              <a:r>
                <a:rPr lang="en-US" altLang="zh-CN" sz="1400" dirty="0">
                  <a:solidFill>
                    <a:srgbClr val="3152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PWM</a:t>
              </a:r>
              <a:r>
                <a:rPr lang="zh-CN" altLang="en-US" sz="1400" dirty="0">
                  <a:solidFill>
                    <a:srgbClr val="3152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调光技术，</a:t>
              </a:r>
              <a:r>
                <a:rPr lang="zh-CN" altLang="en-US" sz="14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无飞利浦专利</a:t>
              </a:r>
              <a:r>
                <a:rPr lang="zh-CN" altLang="en-US" sz="1400" dirty="0">
                  <a:solidFill>
                    <a:srgbClr val="3152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问题，放心使用。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400" dirty="0">
                  <a:solidFill>
                    <a:srgbClr val="31528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低端调光一致性非常好。</a:t>
              </a:r>
              <a:endParaRPr lang="zh-CN" altLang="en-US" sz="160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KSO_Shape"/>
          <p:cNvSpPr/>
          <p:nvPr/>
        </p:nvSpPr>
        <p:spPr>
          <a:xfrm>
            <a:off x="6958736" y="3332571"/>
            <a:ext cx="515030" cy="557795"/>
          </a:xfrm>
          <a:custGeom>
            <a:avLst/>
            <a:gdLst>
              <a:gd name="connsiteX0" fmla="*/ 1441667 w 5342334"/>
              <a:gd name="connsiteY0" fmla="*/ 2934412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437887 w 5342334"/>
              <a:gd name="connsiteY3" fmla="*/ 2937382 h 5785910"/>
              <a:gd name="connsiteX4" fmla="*/ 1354605 w 5342334"/>
              <a:gd name="connsiteY4" fmla="*/ 2912708 h 5785910"/>
              <a:gd name="connsiteX5" fmla="*/ 1428080 w 5342334"/>
              <a:gd name="connsiteY5" fmla="*/ 2945087 h 5785910"/>
              <a:gd name="connsiteX6" fmla="*/ 1431904 w 5342334"/>
              <a:gd name="connsiteY6" fmla="*/ 2942083 h 5785910"/>
              <a:gd name="connsiteX7" fmla="*/ 1431050 w 5342334"/>
              <a:gd name="connsiteY7" fmla="*/ 3320849 h 5785910"/>
              <a:gd name="connsiteX8" fmla="*/ 2146318 w 5342334"/>
              <a:gd name="connsiteY8" fmla="*/ 5548257 h 5785910"/>
              <a:gd name="connsiteX9" fmla="*/ 2115204 w 5342334"/>
              <a:gd name="connsiteY9" fmla="*/ 5553206 h 5785910"/>
              <a:gd name="connsiteX10" fmla="*/ 1246460 w 5342334"/>
              <a:gd name="connsiteY10" fmla="*/ 5785910 h 5785910"/>
              <a:gd name="connsiteX11" fmla="*/ 0 w 5342334"/>
              <a:gd name="connsiteY11" fmla="*/ 3148605 h 5785910"/>
              <a:gd name="connsiteX12" fmla="*/ 1262428 w 5342334"/>
              <a:gd name="connsiteY12" fmla="*/ 2938106 h 5785910"/>
              <a:gd name="connsiteX13" fmla="*/ 3380735 w 5342334"/>
              <a:gd name="connsiteY13" fmla="*/ 118 h 5785910"/>
              <a:gd name="connsiteX14" fmla="*/ 3863622 w 5342334"/>
              <a:gd name="connsiteY14" fmla="*/ 912639 h 5785910"/>
              <a:gd name="connsiteX15" fmla="*/ 3674765 w 5342334"/>
              <a:gd name="connsiteY15" fmla="*/ 2045786 h 5785910"/>
              <a:gd name="connsiteX16" fmla="*/ 4585837 w 5342334"/>
              <a:gd name="connsiteY16" fmla="*/ 2046833 h 5785910"/>
              <a:gd name="connsiteX17" fmla="*/ 4775401 w 5342334"/>
              <a:gd name="connsiteY17" fmla="*/ 2003486 h 5785910"/>
              <a:gd name="connsiteX18" fmla="*/ 5203724 w 5342334"/>
              <a:gd name="connsiteY18" fmla="*/ 2381935 h 5785910"/>
              <a:gd name="connsiteX19" fmla="*/ 4980124 w 5342334"/>
              <a:gd name="connsiteY19" fmla="*/ 2705696 h 5785910"/>
              <a:gd name="connsiteX20" fmla="*/ 5342334 w 5342334"/>
              <a:gd name="connsiteY20" fmla="*/ 3258997 h 5785910"/>
              <a:gd name="connsiteX21" fmla="*/ 5107100 w 5342334"/>
              <a:gd name="connsiteY21" fmla="*/ 3754493 h 5785910"/>
              <a:gd name="connsiteX22" fmla="*/ 5342334 w 5342334"/>
              <a:gd name="connsiteY22" fmla="*/ 4140580 h 5785910"/>
              <a:gd name="connsiteX23" fmla="*/ 4844706 w 5342334"/>
              <a:gd name="connsiteY23" fmla="*/ 4606676 h 5785910"/>
              <a:gd name="connsiteX24" fmla="*/ 4790537 w 5342334"/>
              <a:gd name="connsiteY24" fmla="*/ 4596433 h 5785910"/>
              <a:gd name="connsiteX25" fmla="*/ 4802287 w 5342334"/>
              <a:gd name="connsiteY25" fmla="*/ 4606672 h 5785910"/>
              <a:gd name="connsiteX26" fmla="*/ 5191248 w 5342334"/>
              <a:gd name="connsiteY26" fmla="*/ 4997228 h 5785910"/>
              <a:gd name="connsiteX27" fmla="*/ 4866278 w 5342334"/>
              <a:gd name="connsiteY27" fmla="*/ 5435572 h 5785910"/>
              <a:gd name="connsiteX28" fmla="*/ 4581456 w 5342334"/>
              <a:gd name="connsiteY28" fmla="*/ 5443059 h 5785910"/>
              <a:gd name="connsiteX29" fmla="*/ 4593578 w 5342334"/>
              <a:gd name="connsiteY29" fmla="*/ 5444848 h 5785910"/>
              <a:gd name="connsiteX30" fmla="*/ 4581281 w 5342334"/>
              <a:gd name="connsiteY30" fmla="*/ 5445228 h 5785910"/>
              <a:gd name="connsiteX31" fmla="*/ 2168410 w 5342334"/>
              <a:gd name="connsiteY31" fmla="*/ 5525146 h 5785910"/>
              <a:gd name="connsiteX32" fmla="*/ 1445968 w 5342334"/>
              <a:gd name="connsiteY32" fmla="*/ 3310386 h 5785910"/>
              <a:gd name="connsiteX33" fmla="*/ 1441770 w 5342334"/>
              <a:gd name="connsiteY33" fmla="*/ 2943473 h 5785910"/>
              <a:gd name="connsiteX34" fmla="*/ 1514723 w 5342334"/>
              <a:gd name="connsiteY34" fmla="*/ 2929703 h 5785910"/>
              <a:gd name="connsiteX35" fmla="*/ 1975047 w 5342334"/>
              <a:gd name="connsiteY35" fmla="*/ 2725675 h 5785910"/>
              <a:gd name="connsiteX36" fmla="*/ 2654934 w 5342334"/>
              <a:gd name="connsiteY36" fmla="*/ 1630299 h 5785910"/>
              <a:gd name="connsiteX37" fmla="*/ 3108192 w 5342334"/>
              <a:gd name="connsiteY37" fmla="*/ 686009 h 5785910"/>
              <a:gd name="connsiteX38" fmla="*/ 3334821 w 5342334"/>
              <a:gd name="connsiteY38" fmla="*/ 6121 h 5785910"/>
              <a:gd name="connsiteX39" fmla="*/ 3380735 w 5342334"/>
              <a:gd name="connsiteY39" fmla="*/ 118 h 5785910"/>
              <a:gd name="connsiteX0" fmla="*/ 1441667 w 5342334"/>
              <a:gd name="connsiteY0" fmla="*/ 2934412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437887 w 5342334"/>
              <a:gd name="connsiteY3" fmla="*/ 2937382 h 5785910"/>
              <a:gd name="connsiteX4" fmla="*/ 1441667 w 5342334"/>
              <a:gd name="connsiteY4" fmla="*/ 2934412 h 5785910"/>
              <a:gd name="connsiteX5" fmla="*/ 1354605 w 5342334"/>
              <a:gd name="connsiteY5" fmla="*/ 2912708 h 5785910"/>
              <a:gd name="connsiteX6" fmla="*/ 1428080 w 5342334"/>
              <a:gd name="connsiteY6" fmla="*/ 2945087 h 5785910"/>
              <a:gd name="connsiteX7" fmla="*/ 1431050 w 5342334"/>
              <a:gd name="connsiteY7" fmla="*/ 3320849 h 5785910"/>
              <a:gd name="connsiteX8" fmla="*/ 2146318 w 5342334"/>
              <a:gd name="connsiteY8" fmla="*/ 5548257 h 5785910"/>
              <a:gd name="connsiteX9" fmla="*/ 2115204 w 5342334"/>
              <a:gd name="connsiteY9" fmla="*/ 5553206 h 5785910"/>
              <a:gd name="connsiteX10" fmla="*/ 1246460 w 5342334"/>
              <a:gd name="connsiteY10" fmla="*/ 5785910 h 5785910"/>
              <a:gd name="connsiteX11" fmla="*/ 0 w 5342334"/>
              <a:gd name="connsiteY11" fmla="*/ 3148605 h 5785910"/>
              <a:gd name="connsiteX12" fmla="*/ 1262428 w 5342334"/>
              <a:gd name="connsiteY12" fmla="*/ 2938106 h 5785910"/>
              <a:gd name="connsiteX13" fmla="*/ 1354605 w 5342334"/>
              <a:gd name="connsiteY13" fmla="*/ 2912708 h 5785910"/>
              <a:gd name="connsiteX14" fmla="*/ 3380735 w 5342334"/>
              <a:gd name="connsiteY14" fmla="*/ 118 h 5785910"/>
              <a:gd name="connsiteX15" fmla="*/ 3863622 w 5342334"/>
              <a:gd name="connsiteY15" fmla="*/ 912639 h 5785910"/>
              <a:gd name="connsiteX16" fmla="*/ 3674765 w 5342334"/>
              <a:gd name="connsiteY16" fmla="*/ 2045786 h 5785910"/>
              <a:gd name="connsiteX17" fmla="*/ 4585837 w 5342334"/>
              <a:gd name="connsiteY17" fmla="*/ 2046833 h 5785910"/>
              <a:gd name="connsiteX18" fmla="*/ 4775401 w 5342334"/>
              <a:gd name="connsiteY18" fmla="*/ 2003486 h 5785910"/>
              <a:gd name="connsiteX19" fmla="*/ 5203724 w 5342334"/>
              <a:gd name="connsiteY19" fmla="*/ 2381935 h 5785910"/>
              <a:gd name="connsiteX20" fmla="*/ 4980124 w 5342334"/>
              <a:gd name="connsiteY20" fmla="*/ 2705696 h 5785910"/>
              <a:gd name="connsiteX21" fmla="*/ 5342334 w 5342334"/>
              <a:gd name="connsiteY21" fmla="*/ 3258997 h 5785910"/>
              <a:gd name="connsiteX22" fmla="*/ 5107100 w 5342334"/>
              <a:gd name="connsiteY22" fmla="*/ 3754493 h 5785910"/>
              <a:gd name="connsiteX23" fmla="*/ 5342334 w 5342334"/>
              <a:gd name="connsiteY23" fmla="*/ 4140580 h 5785910"/>
              <a:gd name="connsiteX24" fmla="*/ 4844706 w 5342334"/>
              <a:gd name="connsiteY24" fmla="*/ 4606676 h 5785910"/>
              <a:gd name="connsiteX25" fmla="*/ 4790537 w 5342334"/>
              <a:gd name="connsiteY25" fmla="*/ 4596433 h 5785910"/>
              <a:gd name="connsiteX26" fmla="*/ 4802287 w 5342334"/>
              <a:gd name="connsiteY26" fmla="*/ 4606672 h 5785910"/>
              <a:gd name="connsiteX27" fmla="*/ 5191248 w 5342334"/>
              <a:gd name="connsiteY27" fmla="*/ 4997228 h 5785910"/>
              <a:gd name="connsiteX28" fmla="*/ 4866278 w 5342334"/>
              <a:gd name="connsiteY28" fmla="*/ 5435572 h 5785910"/>
              <a:gd name="connsiteX29" fmla="*/ 4581456 w 5342334"/>
              <a:gd name="connsiteY29" fmla="*/ 5443059 h 5785910"/>
              <a:gd name="connsiteX30" fmla="*/ 4593578 w 5342334"/>
              <a:gd name="connsiteY30" fmla="*/ 5444848 h 5785910"/>
              <a:gd name="connsiteX31" fmla="*/ 4581281 w 5342334"/>
              <a:gd name="connsiteY31" fmla="*/ 5445228 h 5785910"/>
              <a:gd name="connsiteX32" fmla="*/ 2168410 w 5342334"/>
              <a:gd name="connsiteY32" fmla="*/ 5525146 h 5785910"/>
              <a:gd name="connsiteX33" fmla="*/ 1445968 w 5342334"/>
              <a:gd name="connsiteY33" fmla="*/ 3310386 h 5785910"/>
              <a:gd name="connsiteX34" fmla="*/ 1441770 w 5342334"/>
              <a:gd name="connsiteY34" fmla="*/ 2943473 h 5785910"/>
              <a:gd name="connsiteX35" fmla="*/ 1514723 w 5342334"/>
              <a:gd name="connsiteY35" fmla="*/ 2929703 h 5785910"/>
              <a:gd name="connsiteX36" fmla="*/ 1975047 w 5342334"/>
              <a:gd name="connsiteY36" fmla="*/ 2725675 h 5785910"/>
              <a:gd name="connsiteX37" fmla="*/ 2654934 w 5342334"/>
              <a:gd name="connsiteY37" fmla="*/ 1630299 h 5785910"/>
              <a:gd name="connsiteX38" fmla="*/ 3108192 w 5342334"/>
              <a:gd name="connsiteY38" fmla="*/ 686009 h 5785910"/>
              <a:gd name="connsiteX39" fmla="*/ 3334821 w 5342334"/>
              <a:gd name="connsiteY39" fmla="*/ 6121 h 5785910"/>
              <a:gd name="connsiteX40" fmla="*/ 3380735 w 5342334"/>
              <a:gd name="connsiteY40" fmla="*/ 118 h 5785910"/>
              <a:gd name="connsiteX0" fmla="*/ 1437887 w 5342334"/>
              <a:gd name="connsiteY0" fmla="*/ 2937382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437887 w 5342334"/>
              <a:gd name="connsiteY3" fmla="*/ 2937382 h 5785910"/>
              <a:gd name="connsiteX4" fmla="*/ 1354605 w 5342334"/>
              <a:gd name="connsiteY4" fmla="*/ 2912708 h 5785910"/>
              <a:gd name="connsiteX5" fmla="*/ 1428080 w 5342334"/>
              <a:gd name="connsiteY5" fmla="*/ 2945087 h 5785910"/>
              <a:gd name="connsiteX6" fmla="*/ 1431050 w 5342334"/>
              <a:gd name="connsiteY6" fmla="*/ 3320849 h 5785910"/>
              <a:gd name="connsiteX7" fmla="*/ 2146318 w 5342334"/>
              <a:gd name="connsiteY7" fmla="*/ 5548257 h 5785910"/>
              <a:gd name="connsiteX8" fmla="*/ 2115204 w 5342334"/>
              <a:gd name="connsiteY8" fmla="*/ 5553206 h 5785910"/>
              <a:gd name="connsiteX9" fmla="*/ 1246460 w 5342334"/>
              <a:gd name="connsiteY9" fmla="*/ 5785910 h 5785910"/>
              <a:gd name="connsiteX10" fmla="*/ 0 w 5342334"/>
              <a:gd name="connsiteY10" fmla="*/ 3148605 h 5785910"/>
              <a:gd name="connsiteX11" fmla="*/ 1262428 w 5342334"/>
              <a:gd name="connsiteY11" fmla="*/ 2938106 h 5785910"/>
              <a:gd name="connsiteX12" fmla="*/ 1354605 w 5342334"/>
              <a:gd name="connsiteY12" fmla="*/ 2912708 h 5785910"/>
              <a:gd name="connsiteX13" fmla="*/ 3380735 w 5342334"/>
              <a:gd name="connsiteY13" fmla="*/ 118 h 5785910"/>
              <a:gd name="connsiteX14" fmla="*/ 3863622 w 5342334"/>
              <a:gd name="connsiteY14" fmla="*/ 912639 h 5785910"/>
              <a:gd name="connsiteX15" fmla="*/ 3674765 w 5342334"/>
              <a:gd name="connsiteY15" fmla="*/ 2045786 h 5785910"/>
              <a:gd name="connsiteX16" fmla="*/ 4585837 w 5342334"/>
              <a:gd name="connsiteY16" fmla="*/ 2046833 h 5785910"/>
              <a:gd name="connsiteX17" fmla="*/ 4775401 w 5342334"/>
              <a:gd name="connsiteY17" fmla="*/ 2003486 h 5785910"/>
              <a:gd name="connsiteX18" fmla="*/ 5203724 w 5342334"/>
              <a:gd name="connsiteY18" fmla="*/ 2381935 h 5785910"/>
              <a:gd name="connsiteX19" fmla="*/ 4980124 w 5342334"/>
              <a:gd name="connsiteY19" fmla="*/ 2705696 h 5785910"/>
              <a:gd name="connsiteX20" fmla="*/ 5342334 w 5342334"/>
              <a:gd name="connsiteY20" fmla="*/ 3258997 h 5785910"/>
              <a:gd name="connsiteX21" fmla="*/ 5107100 w 5342334"/>
              <a:gd name="connsiteY21" fmla="*/ 3754493 h 5785910"/>
              <a:gd name="connsiteX22" fmla="*/ 5342334 w 5342334"/>
              <a:gd name="connsiteY22" fmla="*/ 4140580 h 5785910"/>
              <a:gd name="connsiteX23" fmla="*/ 4844706 w 5342334"/>
              <a:gd name="connsiteY23" fmla="*/ 4606676 h 5785910"/>
              <a:gd name="connsiteX24" fmla="*/ 4790537 w 5342334"/>
              <a:gd name="connsiteY24" fmla="*/ 4596433 h 5785910"/>
              <a:gd name="connsiteX25" fmla="*/ 4802287 w 5342334"/>
              <a:gd name="connsiteY25" fmla="*/ 4606672 h 5785910"/>
              <a:gd name="connsiteX26" fmla="*/ 5191248 w 5342334"/>
              <a:gd name="connsiteY26" fmla="*/ 4997228 h 5785910"/>
              <a:gd name="connsiteX27" fmla="*/ 4866278 w 5342334"/>
              <a:gd name="connsiteY27" fmla="*/ 5435572 h 5785910"/>
              <a:gd name="connsiteX28" fmla="*/ 4581456 w 5342334"/>
              <a:gd name="connsiteY28" fmla="*/ 5443059 h 5785910"/>
              <a:gd name="connsiteX29" fmla="*/ 4593578 w 5342334"/>
              <a:gd name="connsiteY29" fmla="*/ 5444848 h 5785910"/>
              <a:gd name="connsiteX30" fmla="*/ 4581281 w 5342334"/>
              <a:gd name="connsiteY30" fmla="*/ 5445228 h 5785910"/>
              <a:gd name="connsiteX31" fmla="*/ 2168410 w 5342334"/>
              <a:gd name="connsiteY31" fmla="*/ 5525146 h 5785910"/>
              <a:gd name="connsiteX32" fmla="*/ 1445968 w 5342334"/>
              <a:gd name="connsiteY32" fmla="*/ 3310386 h 5785910"/>
              <a:gd name="connsiteX33" fmla="*/ 1441770 w 5342334"/>
              <a:gd name="connsiteY33" fmla="*/ 2943473 h 5785910"/>
              <a:gd name="connsiteX34" fmla="*/ 1514723 w 5342334"/>
              <a:gd name="connsiteY34" fmla="*/ 2929703 h 5785910"/>
              <a:gd name="connsiteX35" fmla="*/ 1975047 w 5342334"/>
              <a:gd name="connsiteY35" fmla="*/ 2725675 h 5785910"/>
              <a:gd name="connsiteX36" fmla="*/ 2654934 w 5342334"/>
              <a:gd name="connsiteY36" fmla="*/ 1630299 h 5785910"/>
              <a:gd name="connsiteX37" fmla="*/ 3108192 w 5342334"/>
              <a:gd name="connsiteY37" fmla="*/ 686009 h 5785910"/>
              <a:gd name="connsiteX38" fmla="*/ 3334821 w 5342334"/>
              <a:gd name="connsiteY38" fmla="*/ 6121 h 5785910"/>
              <a:gd name="connsiteX39" fmla="*/ 3380735 w 5342334"/>
              <a:gd name="connsiteY39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8080 w 5342334"/>
              <a:gd name="connsiteY4" fmla="*/ 2945087 h 5785910"/>
              <a:gd name="connsiteX5" fmla="*/ 1431050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1770 w 5342334"/>
              <a:gd name="connsiteY32" fmla="*/ 2943473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8080 w 5342334"/>
              <a:gd name="connsiteY4" fmla="*/ 2945087 h 5785910"/>
              <a:gd name="connsiteX5" fmla="*/ 1431050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1770 w 5342334"/>
              <a:gd name="connsiteY32" fmla="*/ 2943473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8080 w 5342334"/>
              <a:gd name="connsiteY4" fmla="*/ 2945087 h 5785910"/>
              <a:gd name="connsiteX5" fmla="*/ 1431050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1770 w 5342334"/>
              <a:gd name="connsiteY32" fmla="*/ 2943473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8080 w 5342334"/>
              <a:gd name="connsiteY4" fmla="*/ 2945087 h 5785910"/>
              <a:gd name="connsiteX5" fmla="*/ 1431050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1770 w 5342334"/>
              <a:gd name="connsiteY32" fmla="*/ 2943473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8080 w 5342334"/>
              <a:gd name="connsiteY4" fmla="*/ 2945087 h 5785910"/>
              <a:gd name="connsiteX5" fmla="*/ 1431050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1770 w 5342334"/>
              <a:gd name="connsiteY32" fmla="*/ 2943473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8080 w 5342334"/>
              <a:gd name="connsiteY4" fmla="*/ 2945087 h 5785910"/>
              <a:gd name="connsiteX5" fmla="*/ 1423906 w 5342334"/>
              <a:gd name="connsiteY5" fmla="*/ 3323230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1770 w 5342334"/>
              <a:gd name="connsiteY32" fmla="*/ 2943473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3906 w 5342334"/>
              <a:gd name="connsiteY5" fmla="*/ 3323230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1770 w 5342334"/>
              <a:gd name="connsiteY32" fmla="*/ 2943473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3906 w 5342334"/>
              <a:gd name="connsiteY5" fmla="*/ 3323230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1770 w 5342334"/>
              <a:gd name="connsiteY32" fmla="*/ 2943473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3906 w 5342334"/>
              <a:gd name="connsiteY5" fmla="*/ 3323230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1770 w 5342334"/>
              <a:gd name="connsiteY32" fmla="*/ 2943473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1770 w 5342334"/>
              <a:gd name="connsiteY32" fmla="*/ 2943473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6532 w 5342334"/>
              <a:gd name="connsiteY32" fmla="*/ 2941092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5968 w 5342334"/>
              <a:gd name="connsiteY31" fmla="*/ 3310386 h 5785910"/>
              <a:gd name="connsiteX32" fmla="*/ 1446532 w 5342334"/>
              <a:gd name="connsiteY32" fmla="*/ 2941092 h 5785910"/>
              <a:gd name="connsiteX33" fmla="*/ 1514723 w 5342334"/>
              <a:gd name="connsiteY33" fmla="*/ 2929703 h 5785910"/>
              <a:gd name="connsiteX34" fmla="*/ 1975047 w 5342334"/>
              <a:gd name="connsiteY34" fmla="*/ 2725675 h 5785910"/>
              <a:gd name="connsiteX35" fmla="*/ 2654934 w 5342334"/>
              <a:gd name="connsiteY35" fmla="*/ 1630299 h 5785910"/>
              <a:gd name="connsiteX36" fmla="*/ 3108192 w 5342334"/>
              <a:gd name="connsiteY36" fmla="*/ 686009 h 5785910"/>
              <a:gd name="connsiteX37" fmla="*/ 3334821 w 5342334"/>
              <a:gd name="connsiteY37" fmla="*/ 6121 h 5785910"/>
              <a:gd name="connsiteX38" fmla="*/ 3380735 w 5342334"/>
              <a:gd name="connsiteY38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6532 w 5342334"/>
              <a:gd name="connsiteY31" fmla="*/ 2941092 h 5785910"/>
              <a:gd name="connsiteX32" fmla="*/ 1514723 w 5342334"/>
              <a:gd name="connsiteY32" fmla="*/ 2929703 h 5785910"/>
              <a:gd name="connsiteX33" fmla="*/ 1975047 w 5342334"/>
              <a:gd name="connsiteY33" fmla="*/ 2725675 h 5785910"/>
              <a:gd name="connsiteX34" fmla="*/ 2654934 w 5342334"/>
              <a:gd name="connsiteY34" fmla="*/ 1630299 h 5785910"/>
              <a:gd name="connsiteX35" fmla="*/ 3108192 w 5342334"/>
              <a:gd name="connsiteY35" fmla="*/ 686009 h 5785910"/>
              <a:gd name="connsiteX36" fmla="*/ 3334821 w 5342334"/>
              <a:gd name="connsiteY36" fmla="*/ 6121 h 5785910"/>
              <a:gd name="connsiteX37" fmla="*/ 3380735 w 5342334"/>
              <a:gd name="connsiteY37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446532 w 5342334"/>
              <a:gd name="connsiteY31" fmla="*/ 2941092 h 5785910"/>
              <a:gd name="connsiteX32" fmla="*/ 1514723 w 5342334"/>
              <a:gd name="connsiteY32" fmla="*/ 2929703 h 5785910"/>
              <a:gd name="connsiteX33" fmla="*/ 1975047 w 5342334"/>
              <a:gd name="connsiteY33" fmla="*/ 2725675 h 5785910"/>
              <a:gd name="connsiteX34" fmla="*/ 2654934 w 5342334"/>
              <a:gd name="connsiteY34" fmla="*/ 1630299 h 5785910"/>
              <a:gd name="connsiteX35" fmla="*/ 3108192 w 5342334"/>
              <a:gd name="connsiteY35" fmla="*/ 686009 h 5785910"/>
              <a:gd name="connsiteX36" fmla="*/ 3334821 w 5342334"/>
              <a:gd name="connsiteY36" fmla="*/ 6121 h 5785910"/>
              <a:gd name="connsiteX37" fmla="*/ 3380735 w 5342334"/>
              <a:gd name="connsiteY37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514723 w 5342334"/>
              <a:gd name="connsiteY31" fmla="*/ 2929703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168410 w 5342334"/>
              <a:gd name="connsiteY30" fmla="*/ 5525146 h 5785910"/>
              <a:gd name="connsiteX31" fmla="*/ 1514723 w 5342334"/>
              <a:gd name="connsiteY31" fmla="*/ 2929703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201665 w 5342334"/>
              <a:gd name="connsiteY30" fmla="*/ 5541774 h 5785910"/>
              <a:gd name="connsiteX31" fmla="*/ 1514723 w 5342334"/>
              <a:gd name="connsiteY31" fmla="*/ 2929703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201665 w 5342334"/>
              <a:gd name="connsiteY30" fmla="*/ 5541774 h 5785910"/>
              <a:gd name="connsiteX31" fmla="*/ 1514723 w 5342334"/>
              <a:gd name="connsiteY31" fmla="*/ 2929703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201665 w 5342334"/>
              <a:gd name="connsiteY30" fmla="*/ 5541774 h 5785910"/>
              <a:gd name="connsiteX31" fmla="*/ 1514723 w 5342334"/>
              <a:gd name="connsiteY31" fmla="*/ 2929703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201665 w 5342334"/>
              <a:gd name="connsiteY30" fmla="*/ 5541774 h 5785910"/>
              <a:gd name="connsiteX31" fmla="*/ 1514723 w 5342334"/>
              <a:gd name="connsiteY31" fmla="*/ 2929703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233555 w 5342334"/>
              <a:gd name="connsiteY30" fmla="*/ 5541774 h 5785910"/>
              <a:gd name="connsiteX31" fmla="*/ 1514723 w 5342334"/>
              <a:gd name="connsiteY31" fmla="*/ 2929703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276075 w 5342334"/>
              <a:gd name="connsiteY30" fmla="*/ 5536459 h 5785910"/>
              <a:gd name="connsiteX31" fmla="*/ 1514723 w 5342334"/>
              <a:gd name="connsiteY31" fmla="*/ 2929703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276075 w 5342334"/>
              <a:gd name="connsiteY30" fmla="*/ 5536459 h 5785910"/>
              <a:gd name="connsiteX31" fmla="*/ 1551927 w 5342334"/>
              <a:gd name="connsiteY31" fmla="*/ 2929703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276075 w 5342334"/>
              <a:gd name="connsiteY30" fmla="*/ 5536459 h 5785910"/>
              <a:gd name="connsiteX31" fmla="*/ 1567871 w 5342334"/>
              <a:gd name="connsiteY31" fmla="*/ 2924388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  <a:gd name="connsiteX0" fmla="*/ 1438934 w 5342334"/>
              <a:gd name="connsiteY0" fmla="*/ 2944008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354605 w 5342334"/>
              <a:gd name="connsiteY3" fmla="*/ 2912708 h 5785910"/>
              <a:gd name="connsiteX4" fmla="*/ 1423317 w 5342334"/>
              <a:gd name="connsiteY4" fmla="*/ 2947468 h 5785910"/>
              <a:gd name="connsiteX5" fmla="*/ 1421525 w 5342334"/>
              <a:gd name="connsiteY5" fmla="*/ 3320849 h 5785910"/>
              <a:gd name="connsiteX6" fmla="*/ 2146318 w 5342334"/>
              <a:gd name="connsiteY6" fmla="*/ 5548257 h 5785910"/>
              <a:gd name="connsiteX7" fmla="*/ 2115204 w 5342334"/>
              <a:gd name="connsiteY7" fmla="*/ 5553206 h 5785910"/>
              <a:gd name="connsiteX8" fmla="*/ 1246460 w 5342334"/>
              <a:gd name="connsiteY8" fmla="*/ 5785910 h 5785910"/>
              <a:gd name="connsiteX9" fmla="*/ 0 w 5342334"/>
              <a:gd name="connsiteY9" fmla="*/ 3148605 h 5785910"/>
              <a:gd name="connsiteX10" fmla="*/ 1262428 w 5342334"/>
              <a:gd name="connsiteY10" fmla="*/ 2938106 h 5785910"/>
              <a:gd name="connsiteX11" fmla="*/ 1354605 w 5342334"/>
              <a:gd name="connsiteY11" fmla="*/ 2912708 h 5785910"/>
              <a:gd name="connsiteX12" fmla="*/ 3380735 w 5342334"/>
              <a:gd name="connsiteY12" fmla="*/ 118 h 5785910"/>
              <a:gd name="connsiteX13" fmla="*/ 3863622 w 5342334"/>
              <a:gd name="connsiteY13" fmla="*/ 912639 h 5785910"/>
              <a:gd name="connsiteX14" fmla="*/ 3674765 w 5342334"/>
              <a:gd name="connsiteY14" fmla="*/ 2045786 h 5785910"/>
              <a:gd name="connsiteX15" fmla="*/ 4585837 w 5342334"/>
              <a:gd name="connsiteY15" fmla="*/ 2046833 h 5785910"/>
              <a:gd name="connsiteX16" fmla="*/ 4775401 w 5342334"/>
              <a:gd name="connsiteY16" fmla="*/ 2003486 h 5785910"/>
              <a:gd name="connsiteX17" fmla="*/ 5203724 w 5342334"/>
              <a:gd name="connsiteY17" fmla="*/ 2381935 h 5785910"/>
              <a:gd name="connsiteX18" fmla="*/ 4980124 w 5342334"/>
              <a:gd name="connsiteY18" fmla="*/ 2705696 h 5785910"/>
              <a:gd name="connsiteX19" fmla="*/ 5342334 w 5342334"/>
              <a:gd name="connsiteY19" fmla="*/ 3258997 h 5785910"/>
              <a:gd name="connsiteX20" fmla="*/ 5107100 w 5342334"/>
              <a:gd name="connsiteY20" fmla="*/ 3754493 h 5785910"/>
              <a:gd name="connsiteX21" fmla="*/ 5342334 w 5342334"/>
              <a:gd name="connsiteY21" fmla="*/ 4140580 h 5785910"/>
              <a:gd name="connsiteX22" fmla="*/ 4844706 w 5342334"/>
              <a:gd name="connsiteY22" fmla="*/ 4606676 h 5785910"/>
              <a:gd name="connsiteX23" fmla="*/ 4790537 w 5342334"/>
              <a:gd name="connsiteY23" fmla="*/ 4596433 h 5785910"/>
              <a:gd name="connsiteX24" fmla="*/ 4802287 w 5342334"/>
              <a:gd name="connsiteY24" fmla="*/ 4606672 h 5785910"/>
              <a:gd name="connsiteX25" fmla="*/ 5191248 w 5342334"/>
              <a:gd name="connsiteY25" fmla="*/ 4997228 h 5785910"/>
              <a:gd name="connsiteX26" fmla="*/ 4866278 w 5342334"/>
              <a:gd name="connsiteY26" fmla="*/ 5435572 h 5785910"/>
              <a:gd name="connsiteX27" fmla="*/ 4581456 w 5342334"/>
              <a:gd name="connsiteY27" fmla="*/ 5443059 h 5785910"/>
              <a:gd name="connsiteX28" fmla="*/ 4593578 w 5342334"/>
              <a:gd name="connsiteY28" fmla="*/ 5444848 h 5785910"/>
              <a:gd name="connsiteX29" fmla="*/ 4581281 w 5342334"/>
              <a:gd name="connsiteY29" fmla="*/ 5445228 h 5785910"/>
              <a:gd name="connsiteX30" fmla="*/ 2276075 w 5342334"/>
              <a:gd name="connsiteY30" fmla="*/ 5536459 h 5785910"/>
              <a:gd name="connsiteX31" fmla="*/ 1567871 w 5342334"/>
              <a:gd name="connsiteY31" fmla="*/ 2924388 h 5785910"/>
              <a:gd name="connsiteX32" fmla="*/ 1975047 w 5342334"/>
              <a:gd name="connsiteY32" fmla="*/ 2725675 h 5785910"/>
              <a:gd name="connsiteX33" fmla="*/ 2654934 w 5342334"/>
              <a:gd name="connsiteY33" fmla="*/ 1630299 h 5785910"/>
              <a:gd name="connsiteX34" fmla="*/ 3108192 w 5342334"/>
              <a:gd name="connsiteY34" fmla="*/ 686009 h 5785910"/>
              <a:gd name="connsiteX35" fmla="*/ 3334821 w 5342334"/>
              <a:gd name="connsiteY35" fmla="*/ 6121 h 5785910"/>
              <a:gd name="connsiteX36" fmla="*/ 3380735 w 5342334"/>
              <a:gd name="connsiteY36" fmla="*/ 118 h 578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342334" h="5785910">
                <a:moveTo>
                  <a:pt x="1438934" y="2944008"/>
                </a:moveTo>
                <a:lnTo>
                  <a:pt x="1441770" y="2943473"/>
                </a:lnTo>
                <a:lnTo>
                  <a:pt x="1438934" y="2944008"/>
                </a:lnTo>
                <a:close/>
                <a:moveTo>
                  <a:pt x="1354605" y="2912708"/>
                </a:moveTo>
                <a:cubicBezTo>
                  <a:pt x="1381420" y="2914268"/>
                  <a:pt x="1412164" y="2879445"/>
                  <a:pt x="1423317" y="2947468"/>
                </a:cubicBezTo>
                <a:cubicBezTo>
                  <a:pt x="1434470" y="3015491"/>
                  <a:pt x="1420535" y="3195595"/>
                  <a:pt x="1421525" y="3320849"/>
                </a:cubicBezTo>
                <a:cubicBezTo>
                  <a:pt x="1438368" y="4219980"/>
                  <a:pt x="1608134" y="5048330"/>
                  <a:pt x="2146318" y="5548257"/>
                </a:cubicBezTo>
                <a:cubicBezTo>
                  <a:pt x="2132082" y="5546972"/>
                  <a:pt x="2129659" y="5554867"/>
                  <a:pt x="2115204" y="5553206"/>
                </a:cubicBezTo>
                <a:lnTo>
                  <a:pt x="1246460" y="5785910"/>
                </a:lnTo>
                <a:cubicBezTo>
                  <a:pt x="37772" y="4518970"/>
                  <a:pt x="415487" y="4027706"/>
                  <a:pt x="0" y="3148605"/>
                </a:cubicBezTo>
                <a:cubicBezTo>
                  <a:pt x="396729" y="3102488"/>
                  <a:pt x="860213" y="3040376"/>
                  <a:pt x="1262428" y="2938106"/>
                </a:cubicBezTo>
                <a:lnTo>
                  <a:pt x="1354605" y="2912708"/>
                </a:lnTo>
                <a:close/>
                <a:moveTo>
                  <a:pt x="3380735" y="118"/>
                </a:moveTo>
                <a:cubicBezTo>
                  <a:pt x="3615010" y="9662"/>
                  <a:pt x="3910837" y="593941"/>
                  <a:pt x="3863622" y="912639"/>
                </a:cubicBezTo>
                <a:cubicBezTo>
                  <a:pt x="3800670" y="1290355"/>
                  <a:pt x="3548860" y="1856928"/>
                  <a:pt x="3674765" y="2045786"/>
                </a:cubicBezTo>
                <a:cubicBezTo>
                  <a:pt x="3797827" y="2230377"/>
                  <a:pt x="4501324" y="2071126"/>
                  <a:pt x="4585837" y="2046833"/>
                </a:cubicBezTo>
                <a:cubicBezTo>
                  <a:pt x="4670350" y="2022540"/>
                  <a:pt x="4615047" y="2013011"/>
                  <a:pt x="4775401" y="2003486"/>
                </a:cubicBezTo>
                <a:cubicBezTo>
                  <a:pt x="4935754" y="1993961"/>
                  <a:pt x="5203724" y="2172925"/>
                  <a:pt x="5203724" y="2381935"/>
                </a:cubicBezTo>
                <a:cubicBezTo>
                  <a:pt x="5203724" y="2524417"/>
                  <a:pt x="5114611" y="2648510"/>
                  <a:pt x="4980124" y="2705696"/>
                </a:cubicBezTo>
                <a:cubicBezTo>
                  <a:pt x="5186442" y="2738785"/>
                  <a:pt x="5342334" y="2974614"/>
                  <a:pt x="5342334" y="3258997"/>
                </a:cubicBezTo>
                <a:cubicBezTo>
                  <a:pt x="5342334" y="3478715"/>
                  <a:pt x="5249280" y="3669449"/>
                  <a:pt x="5107100" y="3754493"/>
                </a:cubicBezTo>
                <a:cubicBezTo>
                  <a:pt x="5250279" y="3829786"/>
                  <a:pt x="5342334" y="3975115"/>
                  <a:pt x="5342334" y="4140580"/>
                </a:cubicBezTo>
                <a:cubicBezTo>
                  <a:pt x="5342334" y="4397998"/>
                  <a:pt x="5119540" y="4606676"/>
                  <a:pt x="4844706" y="4606676"/>
                </a:cubicBezTo>
                <a:lnTo>
                  <a:pt x="4790537" y="4596433"/>
                </a:lnTo>
                <a:lnTo>
                  <a:pt x="4802287" y="4606672"/>
                </a:lnTo>
                <a:cubicBezTo>
                  <a:pt x="5095775" y="4623426"/>
                  <a:pt x="5180585" y="4859077"/>
                  <a:pt x="5191248" y="4997228"/>
                </a:cubicBezTo>
                <a:cubicBezTo>
                  <a:pt x="5201911" y="5135379"/>
                  <a:pt x="5088613" y="5385095"/>
                  <a:pt x="4866278" y="5435572"/>
                </a:cubicBezTo>
                <a:lnTo>
                  <a:pt x="4581456" y="5443059"/>
                </a:lnTo>
                <a:lnTo>
                  <a:pt x="4593578" y="5444848"/>
                </a:lnTo>
                <a:lnTo>
                  <a:pt x="4581281" y="5445228"/>
                </a:lnTo>
                <a:cubicBezTo>
                  <a:pt x="3769354" y="5470211"/>
                  <a:pt x="4031718" y="5729575"/>
                  <a:pt x="2276075" y="5536459"/>
                </a:cubicBezTo>
                <a:cubicBezTo>
                  <a:pt x="1740041" y="5125519"/>
                  <a:pt x="1434982" y="3948583"/>
                  <a:pt x="1567871" y="2924388"/>
                </a:cubicBezTo>
                <a:cubicBezTo>
                  <a:pt x="1736241" y="2898340"/>
                  <a:pt x="1793870" y="2941357"/>
                  <a:pt x="1975047" y="2725675"/>
                </a:cubicBezTo>
                <a:cubicBezTo>
                  <a:pt x="2156224" y="2509993"/>
                  <a:pt x="2466077" y="1970243"/>
                  <a:pt x="2654934" y="1630299"/>
                </a:cubicBezTo>
                <a:cubicBezTo>
                  <a:pt x="2843792" y="1290355"/>
                  <a:pt x="2994878" y="956704"/>
                  <a:pt x="3108192" y="686009"/>
                </a:cubicBezTo>
                <a:cubicBezTo>
                  <a:pt x="3221507" y="415315"/>
                  <a:pt x="3095602" y="81664"/>
                  <a:pt x="3334821" y="6121"/>
                </a:cubicBezTo>
                <a:cubicBezTo>
                  <a:pt x="3349773" y="1399"/>
                  <a:pt x="3365117" y="-519"/>
                  <a:pt x="3380735" y="118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 algn="ctr" eaLnBrk="1" hangingPunct="1">
              <a:lnSpc>
                <a:spcPts val="1680"/>
              </a:lnSpc>
              <a:buFont typeface="Wingdings" pitchFamily="2" charset="2"/>
              <a:buChar char="v"/>
              <a:defRPr/>
            </a:pPr>
            <a:endParaRPr lang="zh-CN" altLang="en-US" sz="1400" dirty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48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4EA5AC-33B2-462F-A52F-87060510EB71}" type="slidenum">
              <a:rPr lang="zh-CN" altLang="en-US" smtClean="0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43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  <p:grpSp>
        <p:nvGrpSpPr>
          <p:cNvPr id="263" name="Group 2"/>
          <p:cNvGrpSpPr>
            <a:grpSpLocks/>
          </p:cNvGrpSpPr>
          <p:nvPr/>
        </p:nvGrpSpPr>
        <p:grpSpPr bwMode="auto">
          <a:xfrm>
            <a:off x="0" y="764704"/>
            <a:ext cx="12192000" cy="6093296"/>
            <a:chOff x="0" y="0"/>
            <a:chExt cx="7361368" cy="4091330"/>
          </a:xfrm>
        </p:grpSpPr>
        <p:sp>
          <p:nvSpPr>
            <p:cNvPr id="264" name="Freeform 39"/>
            <p:cNvSpPr>
              <a:spLocks noChangeArrowheads="1"/>
            </p:cNvSpPr>
            <p:nvPr/>
          </p:nvSpPr>
          <p:spPr bwMode="auto">
            <a:xfrm>
              <a:off x="3073978" y="1063889"/>
              <a:ext cx="103365" cy="121384"/>
            </a:xfrm>
            <a:custGeom>
              <a:avLst/>
              <a:gdLst>
                <a:gd name="T0" fmla="*/ 0 w 46"/>
                <a:gd name="T1" fmla="*/ 2147483647 h 34"/>
                <a:gd name="T2" fmla="*/ 2147483647 w 46"/>
                <a:gd name="T3" fmla="*/ 2147483647 h 34"/>
                <a:gd name="T4" fmla="*/ 2147483647 w 46"/>
                <a:gd name="T5" fmla="*/ 2147483647 h 34"/>
                <a:gd name="T6" fmla="*/ 2147483647 w 46"/>
                <a:gd name="T7" fmla="*/ 2147483647 h 34"/>
                <a:gd name="T8" fmla="*/ 2147483647 w 46"/>
                <a:gd name="T9" fmla="*/ 0 h 34"/>
                <a:gd name="T10" fmla="*/ 2147483647 w 46"/>
                <a:gd name="T11" fmla="*/ 0 h 34"/>
                <a:gd name="T12" fmla="*/ 2147483647 w 46"/>
                <a:gd name="T13" fmla="*/ 2147483647 h 34"/>
                <a:gd name="T14" fmla="*/ 0 w 46"/>
                <a:gd name="T15" fmla="*/ 2147483647 h 34"/>
                <a:gd name="T16" fmla="*/ 0 w 46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4"/>
                <a:gd name="T29" fmla="*/ 46 w 46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4">
                  <a:moveTo>
                    <a:pt x="0" y="34"/>
                  </a:moveTo>
                  <a:lnTo>
                    <a:pt x="32" y="28"/>
                  </a:lnTo>
                  <a:lnTo>
                    <a:pt x="46" y="24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8" y="6"/>
                  </a:lnTo>
                  <a:lnTo>
                    <a:pt x="0" y="12"/>
                  </a:lnTo>
                  <a:lnTo>
                    <a:pt x="0" y="34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5" name="Freeform 40"/>
            <p:cNvSpPr>
              <a:spLocks noChangeArrowheads="1"/>
            </p:cNvSpPr>
            <p:nvPr/>
          </p:nvSpPr>
          <p:spPr bwMode="auto">
            <a:xfrm>
              <a:off x="6390638" y="2434806"/>
              <a:ext cx="543789" cy="264187"/>
            </a:xfrm>
            <a:custGeom>
              <a:avLst/>
              <a:gdLst>
                <a:gd name="T0" fmla="*/ 2147483647 w 242"/>
                <a:gd name="T1" fmla="*/ 2147483647 h 74"/>
                <a:gd name="T2" fmla="*/ 2147483647 w 242"/>
                <a:gd name="T3" fmla="*/ 2147483647 h 74"/>
                <a:gd name="T4" fmla="*/ 2147483647 w 242"/>
                <a:gd name="T5" fmla="*/ 2147483647 h 74"/>
                <a:gd name="T6" fmla="*/ 2147483647 w 242"/>
                <a:gd name="T7" fmla="*/ 2147483647 h 74"/>
                <a:gd name="T8" fmla="*/ 2147483647 w 242"/>
                <a:gd name="T9" fmla="*/ 2147483647 h 74"/>
                <a:gd name="T10" fmla="*/ 2147483647 w 242"/>
                <a:gd name="T11" fmla="*/ 2147483647 h 74"/>
                <a:gd name="T12" fmla="*/ 2147483647 w 242"/>
                <a:gd name="T13" fmla="*/ 2147483647 h 74"/>
                <a:gd name="T14" fmla="*/ 2147483647 w 242"/>
                <a:gd name="T15" fmla="*/ 2147483647 h 74"/>
                <a:gd name="T16" fmla="*/ 2147483647 w 242"/>
                <a:gd name="T17" fmla="*/ 2147483647 h 74"/>
                <a:gd name="T18" fmla="*/ 2147483647 w 242"/>
                <a:gd name="T19" fmla="*/ 0 h 74"/>
                <a:gd name="T20" fmla="*/ 0 w 242"/>
                <a:gd name="T21" fmla="*/ 2147483647 h 74"/>
                <a:gd name="T22" fmla="*/ 2147483647 w 242"/>
                <a:gd name="T23" fmla="*/ 2147483647 h 74"/>
                <a:gd name="T24" fmla="*/ 2147483647 w 242"/>
                <a:gd name="T25" fmla="*/ 2147483647 h 74"/>
                <a:gd name="T26" fmla="*/ 2147483647 w 242"/>
                <a:gd name="T27" fmla="*/ 2147483647 h 74"/>
                <a:gd name="T28" fmla="*/ 2147483647 w 242"/>
                <a:gd name="T29" fmla="*/ 2147483647 h 74"/>
                <a:gd name="T30" fmla="*/ 2147483647 w 242"/>
                <a:gd name="T31" fmla="*/ 2147483647 h 74"/>
                <a:gd name="T32" fmla="*/ 2147483647 w 242"/>
                <a:gd name="T33" fmla="*/ 2147483647 h 74"/>
                <a:gd name="T34" fmla="*/ 2147483647 w 242"/>
                <a:gd name="T35" fmla="*/ 2147483647 h 74"/>
                <a:gd name="T36" fmla="*/ 2147483647 w 242"/>
                <a:gd name="T37" fmla="*/ 2147483647 h 74"/>
                <a:gd name="T38" fmla="*/ 2147483647 w 242"/>
                <a:gd name="T39" fmla="*/ 2147483647 h 74"/>
                <a:gd name="T40" fmla="*/ 2147483647 w 242"/>
                <a:gd name="T41" fmla="*/ 2147483647 h 74"/>
                <a:gd name="T42" fmla="*/ 2147483647 w 242"/>
                <a:gd name="T43" fmla="*/ 2147483647 h 74"/>
                <a:gd name="T44" fmla="*/ 2147483647 w 242"/>
                <a:gd name="T45" fmla="*/ 2147483647 h 74"/>
                <a:gd name="T46" fmla="*/ 2147483647 w 242"/>
                <a:gd name="T47" fmla="*/ 2147483647 h 74"/>
                <a:gd name="T48" fmla="*/ 2147483647 w 242"/>
                <a:gd name="T49" fmla="*/ 2147483647 h 74"/>
                <a:gd name="T50" fmla="*/ 2147483647 w 242"/>
                <a:gd name="T51" fmla="*/ 2147483647 h 74"/>
                <a:gd name="T52" fmla="*/ 2147483647 w 242"/>
                <a:gd name="T53" fmla="*/ 2147483647 h 74"/>
                <a:gd name="T54" fmla="*/ 2147483647 w 242"/>
                <a:gd name="T55" fmla="*/ 2147483647 h 74"/>
                <a:gd name="T56" fmla="*/ 2147483647 w 242"/>
                <a:gd name="T57" fmla="*/ 2147483647 h 74"/>
                <a:gd name="T58" fmla="*/ 2147483647 w 242"/>
                <a:gd name="T59" fmla="*/ 2147483647 h 74"/>
                <a:gd name="T60" fmla="*/ 2147483647 w 242"/>
                <a:gd name="T61" fmla="*/ 2147483647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2"/>
                <a:gd name="T94" fmla="*/ 0 h 74"/>
                <a:gd name="T95" fmla="*/ 242 w 242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2" h="74">
                  <a:moveTo>
                    <a:pt x="196" y="34"/>
                  </a:moveTo>
                  <a:lnTo>
                    <a:pt x="182" y="28"/>
                  </a:lnTo>
                  <a:lnTo>
                    <a:pt x="158" y="22"/>
                  </a:lnTo>
                  <a:lnTo>
                    <a:pt x="136" y="18"/>
                  </a:lnTo>
                  <a:lnTo>
                    <a:pt x="90" y="18"/>
                  </a:lnTo>
                  <a:lnTo>
                    <a:pt x="76" y="12"/>
                  </a:lnTo>
                  <a:lnTo>
                    <a:pt x="60" y="18"/>
                  </a:lnTo>
                  <a:lnTo>
                    <a:pt x="52" y="18"/>
                  </a:lnTo>
                  <a:lnTo>
                    <a:pt x="30" y="12"/>
                  </a:lnTo>
                  <a:lnTo>
                    <a:pt x="22" y="0"/>
                  </a:lnTo>
                  <a:lnTo>
                    <a:pt x="0" y="6"/>
                  </a:lnTo>
                  <a:lnTo>
                    <a:pt x="14" y="12"/>
                  </a:lnTo>
                  <a:lnTo>
                    <a:pt x="30" y="22"/>
                  </a:lnTo>
                  <a:lnTo>
                    <a:pt x="52" y="34"/>
                  </a:lnTo>
                  <a:lnTo>
                    <a:pt x="82" y="34"/>
                  </a:lnTo>
                  <a:lnTo>
                    <a:pt x="82" y="46"/>
                  </a:lnTo>
                  <a:lnTo>
                    <a:pt x="106" y="52"/>
                  </a:lnTo>
                  <a:lnTo>
                    <a:pt x="128" y="58"/>
                  </a:lnTo>
                  <a:lnTo>
                    <a:pt x="158" y="58"/>
                  </a:lnTo>
                  <a:lnTo>
                    <a:pt x="166" y="46"/>
                  </a:lnTo>
                  <a:lnTo>
                    <a:pt x="188" y="52"/>
                  </a:lnTo>
                  <a:lnTo>
                    <a:pt x="204" y="58"/>
                  </a:lnTo>
                  <a:lnTo>
                    <a:pt x="196" y="68"/>
                  </a:lnTo>
                  <a:lnTo>
                    <a:pt x="196" y="74"/>
                  </a:lnTo>
                  <a:lnTo>
                    <a:pt x="212" y="64"/>
                  </a:lnTo>
                  <a:lnTo>
                    <a:pt x="228" y="74"/>
                  </a:lnTo>
                  <a:lnTo>
                    <a:pt x="242" y="64"/>
                  </a:lnTo>
                  <a:lnTo>
                    <a:pt x="212" y="58"/>
                  </a:lnTo>
                  <a:lnTo>
                    <a:pt x="204" y="46"/>
                  </a:lnTo>
                  <a:lnTo>
                    <a:pt x="212" y="34"/>
                  </a:lnTo>
                  <a:lnTo>
                    <a:pt x="196" y="34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" name="Freeform 41"/>
            <p:cNvSpPr>
              <a:spLocks noChangeArrowheads="1"/>
            </p:cNvSpPr>
            <p:nvPr/>
          </p:nvSpPr>
          <p:spPr bwMode="auto">
            <a:xfrm>
              <a:off x="2921178" y="1570842"/>
              <a:ext cx="1586425" cy="1827890"/>
            </a:xfrm>
            <a:custGeom>
              <a:avLst/>
              <a:gdLst>
                <a:gd name="T0" fmla="*/ 2147483647 w 706"/>
                <a:gd name="T1" fmla="*/ 2147483647 h 512"/>
                <a:gd name="T2" fmla="*/ 2147483647 w 706"/>
                <a:gd name="T3" fmla="*/ 2147483647 h 512"/>
                <a:gd name="T4" fmla="*/ 2147483647 w 706"/>
                <a:gd name="T5" fmla="*/ 2147483647 h 512"/>
                <a:gd name="T6" fmla="*/ 2147483647 w 706"/>
                <a:gd name="T7" fmla="*/ 2147483647 h 512"/>
                <a:gd name="T8" fmla="*/ 2147483647 w 706"/>
                <a:gd name="T9" fmla="*/ 2147483647 h 512"/>
                <a:gd name="T10" fmla="*/ 2147483647 w 706"/>
                <a:gd name="T11" fmla="*/ 0 h 512"/>
                <a:gd name="T12" fmla="*/ 2147483647 w 706"/>
                <a:gd name="T13" fmla="*/ 2147483647 h 512"/>
                <a:gd name="T14" fmla="*/ 2147483647 w 706"/>
                <a:gd name="T15" fmla="*/ 2147483647 h 512"/>
                <a:gd name="T16" fmla="*/ 2147483647 w 706"/>
                <a:gd name="T17" fmla="*/ 2147483647 h 512"/>
                <a:gd name="T18" fmla="*/ 2147483647 w 706"/>
                <a:gd name="T19" fmla="*/ 2147483647 h 512"/>
                <a:gd name="T20" fmla="*/ 2147483647 w 706"/>
                <a:gd name="T21" fmla="*/ 2147483647 h 512"/>
                <a:gd name="T22" fmla="*/ 2147483647 w 706"/>
                <a:gd name="T23" fmla="*/ 2147483647 h 512"/>
                <a:gd name="T24" fmla="*/ 2147483647 w 706"/>
                <a:gd name="T25" fmla="*/ 2147483647 h 512"/>
                <a:gd name="T26" fmla="*/ 0 w 706"/>
                <a:gd name="T27" fmla="*/ 2147483647 h 512"/>
                <a:gd name="T28" fmla="*/ 2147483647 w 706"/>
                <a:gd name="T29" fmla="*/ 2147483647 h 512"/>
                <a:gd name="T30" fmla="*/ 2147483647 w 706"/>
                <a:gd name="T31" fmla="*/ 2147483647 h 512"/>
                <a:gd name="T32" fmla="*/ 2147483647 w 706"/>
                <a:gd name="T33" fmla="*/ 2147483647 h 512"/>
                <a:gd name="T34" fmla="*/ 2147483647 w 706"/>
                <a:gd name="T35" fmla="*/ 2147483647 h 512"/>
                <a:gd name="T36" fmla="*/ 2147483647 w 706"/>
                <a:gd name="T37" fmla="*/ 2147483647 h 512"/>
                <a:gd name="T38" fmla="*/ 2147483647 w 706"/>
                <a:gd name="T39" fmla="*/ 2147483647 h 512"/>
                <a:gd name="T40" fmla="*/ 2147483647 w 706"/>
                <a:gd name="T41" fmla="*/ 2147483647 h 512"/>
                <a:gd name="T42" fmla="*/ 2147483647 w 706"/>
                <a:gd name="T43" fmla="*/ 2147483647 h 512"/>
                <a:gd name="T44" fmla="*/ 2147483647 w 706"/>
                <a:gd name="T45" fmla="*/ 2147483647 h 512"/>
                <a:gd name="T46" fmla="*/ 2147483647 w 706"/>
                <a:gd name="T47" fmla="*/ 2147483647 h 512"/>
                <a:gd name="T48" fmla="*/ 2147483647 w 706"/>
                <a:gd name="T49" fmla="*/ 2147483647 h 512"/>
                <a:gd name="T50" fmla="*/ 2147483647 w 706"/>
                <a:gd name="T51" fmla="*/ 2147483647 h 512"/>
                <a:gd name="T52" fmla="*/ 2147483647 w 706"/>
                <a:gd name="T53" fmla="*/ 2147483647 h 512"/>
                <a:gd name="T54" fmla="*/ 2147483647 w 706"/>
                <a:gd name="T55" fmla="*/ 2147483647 h 512"/>
                <a:gd name="T56" fmla="*/ 2147483647 w 706"/>
                <a:gd name="T57" fmla="*/ 2147483647 h 512"/>
                <a:gd name="T58" fmla="*/ 2147483647 w 706"/>
                <a:gd name="T59" fmla="*/ 2147483647 h 512"/>
                <a:gd name="T60" fmla="*/ 2147483647 w 706"/>
                <a:gd name="T61" fmla="*/ 2147483647 h 512"/>
                <a:gd name="T62" fmla="*/ 2147483647 w 706"/>
                <a:gd name="T63" fmla="*/ 2147483647 h 512"/>
                <a:gd name="T64" fmla="*/ 2147483647 w 706"/>
                <a:gd name="T65" fmla="*/ 2147483647 h 512"/>
                <a:gd name="T66" fmla="*/ 2147483647 w 706"/>
                <a:gd name="T67" fmla="*/ 2147483647 h 512"/>
                <a:gd name="T68" fmla="*/ 2147483647 w 706"/>
                <a:gd name="T69" fmla="*/ 2147483647 h 512"/>
                <a:gd name="T70" fmla="*/ 2147483647 w 706"/>
                <a:gd name="T71" fmla="*/ 2147483647 h 512"/>
                <a:gd name="T72" fmla="*/ 2147483647 w 706"/>
                <a:gd name="T73" fmla="*/ 2147483647 h 512"/>
                <a:gd name="T74" fmla="*/ 2147483647 w 706"/>
                <a:gd name="T75" fmla="*/ 2147483647 h 512"/>
                <a:gd name="T76" fmla="*/ 2147483647 w 706"/>
                <a:gd name="T77" fmla="*/ 2147483647 h 512"/>
                <a:gd name="T78" fmla="*/ 2147483647 w 706"/>
                <a:gd name="T79" fmla="*/ 2147483647 h 512"/>
                <a:gd name="T80" fmla="*/ 2147483647 w 706"/>
                <a:gd name="T81" fmla="*/ 2147483647 h 512"/>
                <a:gd name="T82" fmla="*/ 2147483647 w 706"/>
                <a:gd name="T83" fmla="*/ 2147483647 h 512"/>
                <a:gd name="T84" fmla="*/ 2147483647 w 706"/>
                <a:gd name="T85" fmla="*/ 2147483647 h 512"/>
                <a:gd name="T86" fmla="*/ 2147483647 w 706"/>
                <a:gd name="T87" fmla="*/ 2147483647 h 512"/>
                <a:gd name="T88" fmla="*/ 2147483647 w 706"/>
                <a:gd name="T89" fmla="*/ 2147483647 h 512"/>
                <a:gd name="T90" fmla="*/ 2147483647 w 706"/>
                <a:gd name="T91" fmla="*/ 2147483647 h 512"/>
                <a:gd name="T92" fmla="*/ 2147483647 w 706"/>
                <a:gd name="T93" fmla="*/ 2147483647 h 512"/>
                <a:gd name="T94" fmla="*/ 2147483647 w 706"/>
                <a:gd name="T95" fmla="*/ 2147483647 h 512"/>
                <a:gd name="T96" fmla="*/ 2147483647 w 706"/>
                <a:gd name="T97" fmla="*/ 2147483647 h 512"/>
                <a:gd name="T98" fmla="*/ 2147483647 w 706"/>
                <a:gd name="T99" fmla="*/ 2147483647 h 5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6"/>
                <a:gd name="T151" fmla="*/ 0 h 512"/>
                <a:gd name="T152" fmla="*/ 706 w 706"/>
                <a:gd name="T153" fmla="*/ 512 h 5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6" h="512">
                  <a:moveTo>
                    <a:pt x="490" y="50"/>
                  </a:moveTo>
                  <a:lnTo>
                    <a:pt x="458" y="40"/>
                  </a:lnTo>
                  <a:lnTo>
                    <a:pt x="434" y="40"/>
                  </a:lnTo>
                  <a:lnTo>
                    <a:pt x="422" y="38"/>
                  </a:lnTo>
                  <a:lnTo>
                    <a:pt x="402" y="38"/>
                  </a:lnTo>
                  <a:lnTo>
                    <a:pt x="388" y="30"/>
                  </a:lnTo>
                  <a:lnTo>
                    <a:pt x="372" y="58"/>
                  </a:lnTo>
                  <a:lnTo>
                    <a:pt x="336" y="42"/>
                  </a:lnTo>
                  <a:lnTo>
                    <a:pt x="308" y="30"/>
                  </a:lnTo>
                  <a:lnTo>
                    <a:pt x="260" y="30"/>
                  </a:lnTo>
                  <a:lnTo>
                    <a:pt x="280" y="2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44" y="8"/>
                  </a:lnTo>
                  <a:lnTo>
                    <a:pt x="198" y="8"/>
                  </a:lnTo>
                  <a:lnTo>
                    <a:pt x="174" y="18"/>
                  </a:lnTo>
                  <a:lnTo>
                    <a:pt x="118" y="18"/>
                  </a:lnTo>
                  <a:lnTo>
                    <a:pt x="118" y="36"/>
                  </a:lnTo>
                  <a:lnTo>
                    <a:pt x="98" y="36"/>
                  </a:lnTo>
                  <a:lnTo>
                    <a:pt x="84" y="46"/>
                  </a:lnTo>
                  <a:lnTo>
                    <a:pt x="84" y="64"/>
                  </a:lnTo>
                  <a:lnTo>
                    <a:pt x="68" y="70"/>
                  </a:lnTo>
                  <a:lnTo>
                    <a:pt x="46" y="82"/>
                  </a:lnTo>
                  <a:lnTo>
                    <a:pt x="22" y="104"/>
                  </a:lnTo>
                  <a:lnTo>
                    <a:pt x="16" y="128"/>
                  </a:lnTo>
                  <a:lnTo>
                    <a:pt x="22" y="144"/>
                  </a:lnTo>
                  <a:lnTo>
                    <a:pt x="22" y="162"/>
                  </a:lnTo>
                  <a:lnTo>
                    <a:pt x="0" y="168"/>
                  </a:lnTo>
                  <a:lnTo>
                    <a:pt x="22" y="178"/>
                  </a:lnTo>
                  <a:lnTo>
                    <a:pt x="22" y="190"/>
                  </a:lnTo>
                  <a:lnTo>
                    <a:pt x="46" y="196"/>
                  </a:lnTo>
                  <a:lnTo>
                    <a:pt x="54" y="214"/>
                  </a:lnTo>
                  <a:lnTo>
                    <a:pt x="68" y="218"/>
                  </a:lnTo>
                  <a:lnTo>
                    <a:pt x="84" y="230"/>
                  </a:lnTo>
                  <a:lnTo>
                    <a:pt x="100" y="236"/>
                  </a:lnTo>
                  <a:lnTo>
                    <a:pt x="146" y="236"/>
                  </a:lnTo>
                  <a:lnTo>
                    <a:pt x="188" y="230"/>
                  </a:lnTo>
                  <a:lnTo>
                    <a:pt x="214" y="224"/>
                  </a:lnTo>
                  <a:lnTo>
                    <a:pt x="236" y="224"/>
                  </a:lnTo>
                  <a:lnTo>
                    <a:pt x="236" y="236"/>
                  </a:lnTo>
                  <a:lnTo>
                    <a:pt x="282" y="236"/>
                  </a:lnTo>
                  <a:lnTo>
                    <a:pt x="288" y="248"/>
                  </a:lnTo>
                  <a:lnTo>
                    <a:pt x="282" y="264"/>
                  </a:lnTo>
                  <a:lnTo>
                    <a:pt x="288" y="282"/>
                  </a:lnTo>
                  <a:lnTo>
                    <a:pt x="304" y="288"/>
                  </a:lnTo>
                  <a:lnTo>
                    <a:pt x="320" y="294"/>
                  </a:lnTo>
                  <a:lnTo>
                    <a:pt x="320" y="328"/>
                  </a:lnTo>
                  <a:lnTo>
                    <a:pt x="334" y="344"/>
                  </a:lnTo>
                  <a:lnTo>
                    <a:pt x="328" y="362"/>
                  </a:lnTo>
                  <a:lnTo>
                    <a:pt x="328" y="374"/>
                  </a:lnTo>
                  <a:lnTo>
                    <a:pt x="320" y="392"/>
                  </a:lnTo>
                  <a:lnTo>
                    <a:pt x="328" y="402"/>
                  </a:lnTo>
                  <a:lnTo>
                    <a:pt x="350" y="420"/>
                  </a:lnTo>
                  <a:lnTo>
                    <a:pt x="342" y="430"/>
                  </a:lnTo>
                  <a:lnTo>
                    <a:pt x="358" y="436"/>
                  </a:lnTo>
                  <a:lnTo>
                    <a:pt x="358" y="448"/>
                  </a:lnTo>
                  <a:lnTo>
                    <a:pt x="366" y="460"/>
                  </a:lnTo>
                  <a:lnTo>
                    <a:pt x="372" y="478"/>
                  </a:lnTo>
                  <a:lnTo>
                    <a:pt x="388" y="494"/>
                  </a:lnTo>
                  <a:lnTo>
                    <a:pt x="388" y="506"/>
                  </a:lnTo>
                  <a:lnTo>
                    <a:pt x="410" y="512"/>
                  </a:lnTo>
                  <a:lnTo>
                    <a:pt x="464" y="512"/>
                  </a:lnTo>
                  <a:lnTo>
                    <a:pt x="494" y="500"/>
                  </a:lnTo>
                  <a:lnTo>
                    <a:pt x="510" y="482"/>
                  </a:lnTo>
                  <a:lnTo>
                    <a:pt x="524" y="466"/>
                  </a:lnTo>
                  <a:lnTo>
                    <a:pt x="532" y="454"/>
                  </a:lnTo>
                  <a:lnTo>
                    <a:pt x="540" y="442"/>
                  </a:lnTo>
                  <a:lnTo>
                    <a:pt x="556" y="426"/>
                  </a:lnTo>
                  <a:lnTo>
                    <a:pt x="556" y="408"/>
                  </a:lnTo>
                  <a:lnTo>
                    <a:pt x="570" y="392"/>
                  </a:lnTo>
                  <a:lnTo>
                    <a:pt x="586" y="386"/>
                  </a:lnTo>
                  <a:lnTo>
                    <a:pt x="600" y="374"/>
                  </a:lnTo>
                  <a:lnTo>
                    <a:pt x="616" y="362"/>
                  </a:lnTo>
                  <a:lnTo>
                    <a:pt x="600" y="340"/>
                  </a:lnTo>
                  <a:lnTo>
                    <a:pt x="592" y="322"/>
                  </a:lnTo>
                  <a:lnTo>
                    <a:pt x="592" y="300"/>
                  </a:lnTo>
                  <a:lnTo>
                    <a:pt x="600" y="282"/>
                  </a:lnTo>
                  <a:lnTo>
                    <a:pt x="624" y="260"/>
                  </a:lnTo>
                  <a:lnTo>
                    <a:pt x="646" y="248"/>
                  </a:lnTo>
                  <a:lnTo>
                    <a:pt x="670" y="230"/>
                  </a:lnTo>
                  <a:lnTo>
                    <a:pt x="684" y="214"/>
                  </a:lnTo>
                  <a:lnTo>
                    <a:pt x="698" y="196"/>
                  </a:lnTo>
                  <a:lnTo>
                    <a:pt x="706" y="178"/>
                  </a:lnTo>
                  <a:lnTo>
                    <a:pt x="692" y="178"/>
                  </a:lnTo>
                  <a:lnTo>
                    <a:pt x="662" y="184"/>
                  </a:lnTo>
                  <a:lnTo>
                    <a:pt x="638" y="196"/>
                  </a:lnTo>
                  <a:lnTo>
                    <a:pt x="624" y="190"/>
                  </a:lnTo>
                  <a:lnTo>
                    <a:pt x="616" y="172"/>
                  </a:lnTo>
                  <a:lnTo>
                    <a:pt x="600" y="168"/>
                  </a:lnTo>
                  <a:lnTo>
                    <a:pt x="592" y="156"/>
                  </a:lnTo>
                  <a:lnTo>
                    <a:pt x="578" y="140"/>
                  </a:lnTo>
                  <a:lnTo>
                    <a:pt x="562" y="128"/>
                  </a:lnTo>
                  <a:lnTo>
                    <a:pt x="548" y="116"/>
                  </a:lnTo>
                  <a:lnTo>
                    <a:pt x="532" y="110"/>
                  </a:lnTo>
                  <a:lnTo>
                    <a:pt x="532" y="98"/>
                  </a:lnTo>
                  <a:lnTo>
                    <a:pt x="524" y="82"/>
                  </a:lnTo>
                  <a:lnTo>
                    <a:pt x="510" y="64"/>
                  </a:lnTo>
                  <a:lnTo>
                    <a:pt x="502" y="54"/>
                  </a:lnTo>
                  <a:lnTo>
                    <a:pt x="494" y="46"/>
                  </a:lnTo>
                  <a:lnTo>
                    <a:pt x="490" y="5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7" name="Freeform 42"/>
            <p:cNvSpPr>
              <a:spLocks noChangeArrowheads="1"/>
            </p:cNvSpPr>
            <p:nvPr/>
          </p:nvSpPr>
          <p:spPr bwMode="auto">
            <a:xfrm>
              <a:off x="6013132" y="2641872"/>
              <a:ext cx="67413" cy="21421"/>
            </a:xfrm>
            <a:custGeom>
              <a:avLst/>
              <a:gdLst>
                <a:gd name="T0" fmla="*/ 2147483647 w 30"/>
                <a:gd name="T1" fmla="*/ 0 h 6"/>
                <a:gd name="T2" fmla="*/ 0 w 30"/>
                <a:gd name="T3" fmla="*/ 2147483647 h 6"/>
                <a:gd name="T4" fmla="*/ 2147483647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6"/>
                <a:gd name="T14" fmla="*/ 30 w 3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6">
                  <a:moveTo>
                    <a:pt x="30" y="0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3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8" name="Freeform 43"/>
            <p:cNvSpPr>
              <a:spLocks noChangeArrowheads="1"/>
            </p:cNvSpPr>
            <p:nvPr/>
          </p:nvSpPr>
          <p:spPr bwMode="auto">
            <a:xfrm>
              <a:off x="5518779" y="2249161"/>
              <a:ext cx="238188" cy="371290"/>
            </a:xfrm>
            <a:custGeom>
              <a:avLst/>
              <a:gdLst>
                <a:gd name="T0" fmla="*/ 2147483647 w 106"/>
                <a:gd name="T1" fmla="*/ 2147483647 h 104"/>
                <a:gd name="T2" fmla="*/ 2147483647 w 106"/>
                <a:gd name="T3" fmla="*/ 2147483647 h 104"/>
                <a:gd name="T4" fmla="*/ 2147483647 w 106"/>
                <a:gd name="T5" fmla="*/ 2147483647 h 104"/>
                <a:gd name="T6" fmla="*/ 0 w 106"/>
                <a:gd name="T7" fmla="*/ 2147483647 h 104"/>
                <a:gd name="T8" fmla="*/ 2147483647 w 106"/>
                <a:gd name="T9" fmla="*/ 2147483647 h 104"/>
                <a:gd name="T10" fmla="*/ 2147483647 w 106"/>
                <a:gd name="T11" fmla="*/ 2147483647 h 104"/>
                <a:gd name="T12" fmla="*/ 2147483647 w 106"/>
                <a:gd name="T13" fmla="*/ 2147483647 h 104"/>
                <a:gd name="T14" fmla="*/ 2147483647 w 106"/>
                <a:gd name="T15" fmla="*/ 2147483647 h 104"/>
                <a:gd name="T16" fmla="*/ 2147483647 w 106"/>
                <a:gd name="T17" fmla="*/ 2147483647 h 104"/>
                <a:gd name="T18" fmla="*/ 2147483647 w 106"/>
                <a:gd name="T19" fmla="*/ 2147483647 h 104"/>
                <a:gd name="T20" fmla="*/ 2147483647 w 106"/>
                <a:gd name="T21" fmla="*/ 2147483647 h 104"/>
                <a:gd name="T22" fmla="*/ 2147483647 w 106"/>
                <a:gd name="T23" fmla="*/ 2147483647 h 104"/>
                <a:gd name="T24" fmla="*/ 2147483647 w 106"/>
                <a:gd name="T25" fmla="*/ 2147483647 h 104"/>
                <a:gd name="T26" fmla="*/ 2147483647 w 106"/>
                <a:gd name="T27" fmla="*/ 2147483647 h 104"/>
                <a:gd name="T28" fmla="*/ 2147483647 w 106"/>
                <a:gd name="T29" fmla="*/ 2147483647 h 104"/>
                <a:gd name="T30" fmla="*/ 2147483647 w 106"/>
                <a:gd name="T31" fmla="*/ 2147483647 h 104"/>
                <a:gd name="T32" fmla="*/ 2147483647 w 106"/>
                <a:gd name="T33" fmla="*/ 2147483647 h 104"/>
                <a:gd name="T34" fmla="*/ 2147483647 w 106"/>
                <a:gd name="T35" fmla="*/ 2147483647 h 104"/>
                <a:gd name="T36" fmla="*/ 2147483647 w 106"/>
                <a:gd name="T37" fmla="*/ 2147483647 h 104"/>
                <a:gd name="T38" fmla="*/ 2147483647 w 106"/>
                <a:gd name="T39" fmla="*/ 0 h 104"/>
                <a:gd name="T40" fmla="*/ 2147483647 w 106"/>
                <a:gd name="T41" fmla="*/ 2147483647 h 104"/>
                <a:gd name="T42" fmla="*/ 2147483647 w 10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104"/>
                <a:gd name="T68" fmla="*/ 106 w 10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104">
                  <a:moveTo>
                    <a:pt x="60" y="40"/>
                  </a:moveTo>
                  <a:lnTo>
                    <a:pt x="46" y="34"/>
                  </a:lnTo>
                  <a:lnTo>
                    <a:pt x="22" y="24"/>
                  </a:lnTo>
                  <a:lnTo>
                    <a:pt x="0" y="24"/>
                  </a:lnTo>
                  <a:lnTo>
                    <a:pt x="14" y="34"/>
                  </a:lnTo>
                  <a:lnTo>
                    <a:pt x="30" y="46"/>
                  </a:lnTo>
                  <a:lnTo>
                    <a:pt x="60" y="70"/>
                  </a:lnTo>
                  <a:lnTo>
                    <a:pt x="76" y="92"/>
                  </a:lnTo>
                  <a:lnTo>
                    <a:pt x="90" y="92"/>
                  </a:lnTo>
                  <a:lnTo>
                    <a:pt x="106" y="104"/>
                  </a:lnTo>
                  <a:lnTo>
                    <a:pt x="106" y="98"/>
                  </a:lnTo>
                  <a:lnTo>
                    <a:pt x="84" y="86"/>
                  </a:lnTo>
                  <a:lnTo>
                    <a:pt x="84" y="70"/>
                  </a:lnTo>
                  <a:lnTo>
                    <a:pt x="98" y="70"/>
                  </a:lnTo>
                  <a:lnTo>
                    <a:pt x="98" y="58"/>
                  </a:lnTo>
                  <a:lnTo>
                    <a:pt x="84" y="40"/>
                  </a:lnTo>
                  <a:lnTo>
                    <a:pt x="84" y="28"/>
                  </a:lnTo>
                  <a:lnTo>
                    <a:pt x="76" y="12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52" y="12"/>
                  </a:lnTo>
                  <a:lnTo>
                    <a:pt x="60" y="4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9" name="Freeform 44"/>
            <p:cNvSpPr>
              <a:spLocks noChangeArrowheads="1"/>
            </p:cNvSpPr>
            <p:nvPr/>
          </p:nvSpPr>
          <p:spPr bwMode="auto">
            <a:xfrm>
              <a:off x="5977179" y="1485160"/>
              <a:ext cx="53929" cy="28561"/>
            </a:xfrm>
            <a:custGeom>
              <a:avLst/>
              <a:gdLst>
                <a:gd name="T0" fmla="*/ 2147483647 w 24"/>
                <a:gd name="T1" fmla="*/ 2147483647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2147483647 h 8"/>
                <a:gd name="T8" fmla="*/ 2147483647 w 24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"/>
                <a:gd name="T17" fmla="*/ 24 w 2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">
                  <a:moveTo>
                    <a:pt x="24" y="2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16" y="2"/>
                  </a:lnTo>
                  <a:lnTo>
                    <a:pt x="24" y="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0" name="Freeform 45"/>
            <p:cNvSpPr>
              <a:spLocks noChangeArrowheads="1"/>
            </p:cNvSpPr>
            <p:nvPr/>
          </p:nvSpPr>
          <p:spPr bwMode="auto">
            <a:xfrm>
              <a:off x="5995155" y="1470880"/>
              <a:ext cx="35953" cy="14280"/>
            </a:xfrm>
            <a:custGeom>
              <a:avLst/>
              <a:gdLst>
                <a:gd name="T0" fmla="*/ 0 w 16"/>
                <a:gd name="T1" fmla="*/ 0 h 4"/>
                <a:gd name="T2" fmla="*/ 2147483647 w 16"/>
                <a:gd name="T3" fmla="*/ 2147483647 h 4"/>
                <a:gd name="T4" fmla="*/ 2147483647 w 16"/>
                <a:gd name="T5" fmla="*/ 0 h 4"/>
                <a:gd name="T6" fmla="*/ 0 w 1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4"/>
                <a:gd name="T14" fmla="*/ 16 w 1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4">
                  <a:moveTo>
                    <a:pt x="0" y="0"/>
                  </a:moveTo>
                  <a:lnTo>
                    <a:pt x="8" y="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1" name="Freeform 46"/>
            <p:cNvSpPr>
              <a:spLocks noChangeArrowheads="1"/>
            </p:cNvSpPr>
            <p:nvPr/>
          </p:nvSpPr>
          <p:spPr bwMode="auto">
            <a:xfrm>
              <a:off x="5756968" y="2599030"/>
              <a:ext cx="256164" cy="64262"/>
            </a:xfrm>
            <a:custGeom>
              <a:avLst/>
              <a:gdLst>
                <a:gd name="T0" fmla="*/ 2147483647 w 114"/>
                <a:gd name="T1" fmla="*/ 2147483647 h 18"/>
                <a:gd name="T2" fmla="*/ 2147483647 w 114"/>
                <a:gd name="T3" fmla="*/ 2147483647 h 18"/>
                <a:gd name="T4" fmla="*/ 2147483647 w 114"/>
                <a:gd name="T5" fmla="*/ 2147483647 h 18"/>
                <a:gd name="T6" fmla="*/ 2147483647 w 114"/>
                <a:gd name="T7" fmla="*/ 2147483647 h 18"/>
                <a:gd name="T8" fmla="*/ 2147483647 w 114"/>
                <a:gd name="T9" fmla="*/ 2147483647 h 18"/>
                <a:gd name="T10" fmla="*/ 2147483647 w 114"/>
                <a:gd name="T11" fmla="*/ 2147483647 h 18"/>
                <a:gd name="T12" fmla="*/ 2147483647 w 114"/>
                <a:gd name="T13" fmla="*/ 2147483647 h 18"/>
                <a:gd name="T14" fmla="*/ 2147483647 w 114"/>
                <a:gd name="T15" fmla="*/ 2147483647 h 18"/>
                <a:gd name="T16" fmla="*/ 2147483647 w 114"/>
                <a:gd name="T17" fmla="*/ 0 h 18"/>
                <a:gd name="T18" fmla="*/ 2147483647 w 114"/>
                <a:gd name="T19" fmla="*/ 0 h 18"/>
                <a:gd name="T20" fmla="*/ 0 w 114"/>
                <a:gd name="T21" fmla="*/ 2147483647 h 18"/>
                <a:gd name="T22" fmla="*/ 0 w 114"/>
                <a:gd name="T23" fmla="*/ 2147483647 h 18"/>
                <a:gd name="T24" fmla="*/ 2147483647 w 114"/>
                <a:gd name="T25" fmla="*/ 214748364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8"/>
                <a:gd name="T41" fmla="*/ 114 w 11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8">
                  <a:moveTo>
                    <a:pt x="16" y="12"/>
                  </a:moveTo>
                  <a:lnTo>
                    <a:pt x="8" y="6"/>
                  </a:lnTo>
                  <a:lnTo>
                    <a:pt x="24" y="6"/>
                  </a:lnTo>
                  <a:lnTo>
                    <a:pt x="60" y="18"/>
                  </a:lnTo>
                  <a:lnTo>
                    <a:pt x="114" y="18"/>
                  </a:lnTo>
                  <a:lnTo>
                    <a:pt x="84" y="12"/>
                  </a:lnTo>
                  <a:lnTo>
                    <a:pt x="98" y="12"/>
                  </a:lnTo>
                  <a:lnTo>
                    <a:pt x="68" y="6"/>
                  </a:lnTo>
                  <a:lnTo>
                    <a:pt x="46" y="0"/>
                  </a:lnTo>
                  <a:lnTo>
                    <a:pt x="1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6" y="1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2" name="Freeform 47"/>
            <p:cNvSpPr>
              <a:spLocks noChangeArrowheads="1"/>
            </p:cNvSpPr>
            <p:nvPr/>
          </p:nvSpPr>
          <p:spPr bwMode="auto">
            <a:xfrm>
              <a:off x="6628827" y="649757"/>
              <a:ext cx="435930" cy="699739"/>
            </a:xfrm>
            <a:custGeom>
              <a:avLst/>
              <a:gdLst>
                <a:gd name="T0" fmla="*/ 2147483647 w 194"/>
                <a:gd name="T1" fmla="*/ 2147483647 h 196"/>
                <a:gd name="T2" fmla="*/ 2147483647 w 194"/>
                <a:gd name="T3" fmla="*/ 2147483647 h 196"/>
                <a:gd name="T4" fmla="*/ 2147483647 w 194"/>
                <a:gd name="T5" fmla="*/ 2147483647 h 196"/>
                <a:gd name="T6" fmla="*/ 2147483647 w 194"/>
                <a:gd name="T7" fmla="*/ 2147483647 h 196"/>
                <a:gd name="T8" fmla="*/ 2147483647 w 194"/>
                <a:gd name="T9" fmla="*/ 2147483647 h 196"/>
                <a:gd name="T10" fmla="*/ 2147483647 w 194"/>
                <a:gd name="T11" fmla="*/ 2147483647 h 196"/>
                <a:gd name="T12" fmla="*/ 2147483647 w 194"/>
                <a:gd name="T13" fmla="*/ 2147483647 h 196"/>
                <a:gd name="T14" fmla="*/ 2147483647 w 194"/>
                <a:gd name="T15" fmla="*/ 2147483647 h 196"/>
                <a:gd name="T16" fmla="*/ 2147483647 w 194"/>
                <a:gd name="T17" fmla="*/ 2147483647 h 196"/>
                <a:gd name="T18" fmla="*/ 2147483647 w 194"/>
                <a:gd name="T19" fmla="*/ 2147483647 h 196"/>
                <a:gd name="T20" fmla="*/ 2147483647 w 194"/>
                <a:gd name="T21" fmla="*/ 2147483647 h 196"/>
                <a:gd name="T22" fmla="*/ 2147483647 w 194"/>
                <a:gd name="T23" fmla="*/ 2147483647 h 196"/>
                <a:gd name="T24" fmla="*/ 2147483647 w 194"/>
                <a:gd name="T25" fmla="*/ 2147483647 h 196"/>
                <a:gd name="T26" fmla="*/ 2147483647 w 194"/>
                <a:gd name="T27" fmla="*/ 2147483647 h 196"/>
                <a:gd name="T28" fmla="*/ 2147483647 w 194"/>
                <a:gd name="T29" fmla="*/ 2147483647 h 196"/>
                <a:gd name="T30" fmla="*/ 2147483647 w 194"/>
                <a:gd name="T31" fmla="*/ 2147483647 h 196"/>
                <a:gd name="T32" fmla="*/ 2147483647 w 194"/>
                <a:gd name="T33" fmla="*/ 2147483647 h 196"/>
                <a:gd name="T34" fmla="*/ 2147483647 w 194"/>
                <a:gd name="T35" fmla="*/ 2147483647 h 196"/>
                <a:gd name="T36" fmla="*/ 2147483647 w 194"/>
                <a:gd name="T37" fmla="*/ 2147483647 h 196"/>
                <a:gd name="T38" fmla="*/ 2147483647 w 194"/>
                <a:gd name="T39" fmla="*/ 2147483647 h 196"/>
                <a:gd name="T40" fmla="*/ 2147483647 w 194"/>
                <a:gd name="T41" fmla="*/ 2147483647 h 196"/>
                <a:gd name="T42" fmla="*/ 2147483647 w 194"/>
                <a:gd name="T43" fmla="*/ 2147483647 h 196"/>
                <a:gd name="T44" fmla="*/ 2147483647 w 194"/>
                <a:gd name="T45" fmla="*/ 2147483647 h 196"/>
                <a:gd name="T46" fmla="*/ 2147483647 w 194"/>
                <a:gd name="T47" fmla="*/ 2147483647 h 196"/>
                <a:gd name="T48" fmla="*/ 2147483647 w 194"/>
                <a:gd name="T49" fmla="*/ 2147483647 h 196"/>
                <a:gd name="T50" fmla="*/ 2147483647 w 194"/>
                <a:gd name="T51" fmla="*/ 2147483647 h 196"/>
                <a:gd name="T52" fmla="*/ 2147483647 w 194"/>
                <a:gd name="T53" fmla="*/ 2147483647 h 196"/>
                <a:gd name="T54" fmla="*/ 2147483647 w 194"/>
                <a:gd name="T55" fmla="*/ 2147483647 h 196"/>
                <a:gd name="T56" fmla="*/ 2147483647 w 194"/>
                <a:gd name="T57" fmla="*/ 2147483647 h 196"/>
                <a:gd name="T58" fmla="*/ 2147483647 w 194"/>
                <a:gd name="T59" fmla="*/ 2147483647 h 196"/>
                <a:gd name="T60" fmla="*/ 2147483647 w 194"/>
                <a:gd name="T61" fmla="*/ 2147483647 h 196"/>
                <a:gd name="T62" fmla="*/ 2147483647 w 194"/>
                <a:gd name="T63" fmla="*/ 2147483647 h 196"/>
                <a:gd name="T64" fmla="*/ 2147483647 w 194"/>
                <a:gd name="T65" fmla="*/ 2147483647 h 196"/>
                <a:gd name="T66" fmla="*/ 2147483647 w 194"/>
                <a:gd name="T67" fmla="*/ 2147483647 h 196"/>
                <a:gd name="T68" fmla="*/ 2147483647 w 194"/>
                <a:gd name="T69" fmla="*/ 2147483647 h 196"/>
                <a:gd name="T70" fmla="*/ 2147483647 w 194"/>
                <a:gd name="T71" fmla="*/ 2147483647 h 196"/>
                <a:gd name="T72" fmla="*/ 2147483647 w 194"/>
                <a:gd name="T73" fmla="*/ 2147483647 h 196"/>
                <a:gd name="T74" fmla="*/ 2147483647 w 194"/>
                <a:gd name="T75" fmla="*/ 2147483647 h 196"/>
                <a:gd name="T76" fmla="*/ 2147483647 w 194"/>
                <a:gd name="T77" fmla="*/ 2147483647 h 196"/>
                <a:gd name="T78" fmla="*/ 2147483647 w 194"/>
                <a:gd name="T79" fmla="*/ 2147483647 h 196"/>
                <a:gd name="T80" fmla="*/ 2147483647 w 194"/>
                <a:gd name="T81" fmla="*/ 2147483647 h 196"/>
                <a:gd name="T82" fmla="*/ 2147483647 w 194"/>
                <a:gd name="T83" fmla="*/ 2147483647 h 196"/>
                <a:gd name="T84" fmla="*/ 2147483647 w 194"/>
                <a:gd name="T85" fmla="*/ 0 h 196"/>
                <a:gd name="T86" fmla="*/ 2147483647 w 194"/>
                <a:gd name="T87" fmla="*/ 2147483647 h 196"/>
                <a:gd name="T88" fmla="*/ 2147483647 w 194"/>
                <a:gd name="T89" fmla="*/ 2147483647 h 196"/>
                <a:gd name="T90" fmla="*/ 2147483647 w 194"/>
                <a:gd name="T91" fmla="*/ 2147483647 h 196"/>
                <a:gd name="T92" fmla="*/ 2147483647 w 194"/>
                <a:gd name="T93" fmla="*/ 2147483647 h 196"/>
                <a:gd name="T94" fmla="*/ 0 w 194"/>
                <a:gd name="T95" fmla="*/ 2147483647 h 196"/>
                <a:gd name="T96" fmla="*/ 0 w 194"/>
                <a:gd name="T97" fmla="*/ 2147483647 h 196"/>
                <a:gd name="T98" fmla="*/ 2147483647 w 194"/>
                <a:gd name="T99" fmla="*/ 2147483647 h 196"/>
                <a:gd name="T100" fmla="*/ 2147483647 w 194"/>
                <a:gd name="T101" fmla="*/ 2147483647 h 196"/>
                <a:gd name="T102" fmla="*/ 2147483647 w 194"/>
                <a:gd name="T103" fmla="*/ 2147483647 h 196"/>
                <a:gd name="T104" fmla="*/ 2147483647 w 194"/>
                <a:gd name="T105" fmla="*/ 2147483647 h 196"/>
                <a:gd name="T106" fmla="*/ 2147483647 w 194"/>
                <a:gd name="T107" fmla="*/ 2147483647 h 196"/>
                <a:gd name="T108" fmla="*/ 2147483647 w 194"/>
                <a:gd name="T109" fmla="*/ 2147483647 h 1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4"/>
                <a:gd name="T166" fmla="*/ 0 h 196"/>
                <a:gd name="T167" fmla="*/ 194 w 194"/>
                <a:gd name="T168" fmla="*/ 196 h 1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4" h="196">
                  <a:moveTo>
                    <a:pt x="36" y="190"/>
                  </a:moveTo>
                  <a:lnTo>
                    <a:pt x="60" y="188"/>
                  </a:lnTo>
                  <a:lnTo>
                    <a:pt x="68" y="162"/>
                  </a:lnTo>
                  <a:lnTo>
                    <a:pt x="76" y="156"/>
                  </a:lnTo>
                  <a:lnTo>
                    <a:pt x="96" y="176"/>
                  </a:lnTo>
                  <a:lnTo>
                    <a:pt x="114" y="192"/>
                  </a:lnTo>
                  <a:lnTo>
                    <a:pt x="138" y="196"/>
                  </a:lnTo>
                  <a:lnTo>
                    <a:pt x="130" y="176"/>
                  </a:lnTo>
                  <a:lnTo>
                    <a:pt x="126" y="164"/>
                  </a:lnTo>
                  <a:lnTo>
                    <a:pt x="124" y="148"/>
                  </a:lnTo>
                  <a:lnTo>
                    <a:pt x="152" y="126"/>
                  </a:lnTo>
                  <a:lnTo>
                    <a:pt x="148" y="114"/>
                  </a:lnTo>
                  <a:lnTo>
                    <a:pt x="136" y="94"/>
                  </a:lnTo>
                  <a:lnTo>
                    <a:pt x="132" y="72"/>
                  </a:lnTo>
                  <a:lnTo>
                    <a:pt x="142" y="68"/>
                  </a:lnTo>
                  <a:lnTo>
                    <a:pt x="156" y="74"/>
                  </a:lnTo>
                  <a:lnTo>
                    <a:pt x="164" y="78"/>
                  </a:lnTo>
                  <a:lnTo>
                    <a:pt x="168" y="80"/>
                  </a:lnTo>
                  <a:lnTo>
                    <a:pt x="172" y="80"/>
                  </a:lnTo>
                  <a:lnTo>
                    <a:pt x="174" y="78"/>
                  </a:lnTo>
                  <a:lnTo>
                    <a:pt x="176" y="74"/>
                  </a:lnTo>
                  <a:lnTo>
                    <a:pt x="176" y="70"/>
                  </a:lnTo>
                  <a:lnTo>
                    <a:pt x="172" y="64"/>
                  </a:lnTo>
                  <a:lnTo>
                    <a:pt x="168" y="60"/>
                  </a:lnTo>
                  <a:lnTo>
                    <a:pt x="168" y="56"/>
                  </a:lnTo>
                  <a:lnTo>
                    <a:pt x="170" y="54"/>
                  </a:lnTo>
                  <a:lnTo>
                    <a:pt x="174" y="50"/>
                  </a:lnTo>
                  <a:lnTo>
                    <a:pt x="180" y="48"/>
                  </a:lnTo>
                  <a:lnTo>
                    <a:pt x="184" y="48"/>
                  </a:lnTo>
                  <a:lnTo>
                    <a:pt x="186" y="46"/>
                  </a:lnTo>
                  <a:lnTo>
                    <a:pt x="188" y="44"/>
                  </a:lnTo>
                  <a:lnTo>
                    <a:pt x="188" y="34"/>
                  </a:lnTo>
                  <a:lnTo>
                    <a:pt x="186" y="28"/>
                  </a:lnTo>
                  <a:lnTo>
                    <a:pt x="194" y="10"/>
                  </a:lnTo>
                  <a:lnTo>
                    <a:pt x="136" y="2"/>
                  </a:lnTo>
                  <a:lnTo>
                    <a:pt x="70" y="0"/>
                  </a:lnTo>
                  <a:lnTo>
                    <a:pt x="16" y="6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2" y="66"/>
                  </a:lnTo>
                  <a:lnTo>
                    <a:pt x="20" y="132"/>
                  </a:lnTo>
                  <a:lnTo>
                    <a:pt x="34" y="184"/>
                  </a:lnTo>
                  <a:lnTo>
                    <a:pt x="36" y="19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3" name="Freeform 48"/>
            <p:cNvSpPr>
              <a:spLocks noChangeArrowheads="1"/>
            </p:cNvSpPr>
            <p:nvPr/>
          </p:nvSpPr>
          <p:spPr bwMode="auto">
            <a:xfrm>
              <a:off x="3109931" y="99963"/>
              <a:ext cx="4251437" cy="2170619"/>
            </a:xfrm>
            <a:custGeom>
              <a:avLst/>
              <a:gdLst>
                <a:gd name="T0" fmla="*/ 2147483647 w 1892"/>
                <a:gd name="T1" fmla="*/ 2147483647 h 608"/>
                <a:gd name="T2" fmla="*/ 2147483647 w 1892"/>
                <a:gd name="T3" fmla="*/ 2147483647 h 608"/>
                <a:gd name="T4" fmla="*/ 2147483647 w 1892"/>
                <a:gd name="T5" fmla="*/ 2147483647 h 608"/>
                <a:gd name="T6" fmla="*/ 2147483647 w 1892"/>
                <a:gd name="T7" fmla="*/ 2147483647 h 608"/>
                <a:gd name="T8" fmla="*/ 2147483647 w 1892"/>
                <a:gd name="T9" fmla="*/ 2147483647 h 608"/>
                <a:gd name="T10" fmla="*/ 2147483647 w 1892"/>
                <a:gd name="T11" fmla="*/ 2147483647 h 608"/>
                <a:gd name="T12" fmla="*/ 2147483647 w 1892"/>
                <a:gd name="T13" fmla="*/ 2147483647 h 608"/>
                <a:gd name="T14" fmla="*/ 2147483647 w 1892"/>
                <a:gd name="T15" fmla="*/ 2147483647 h 608"/>
                <a:gd name="T16" fmla="*/ 2147483647 w 1892"/>
                <a:gd name="T17" fmla="*/ 2147483647 h 608"/>
                <a:gd name="T18" fmla="*/ 2147483647 w 1892"/>
                <a:gd name="T19" fmla="*/ 2147483647 h 608"/>
                <a:gd name="T20" fmla="*/ 2147483647 w 1892"/>
                <a:gd name="T21" fmla="*/ 2147483647 h 608"/>
                <a:gd name="T22" fmla="*/ 2147483647 w 1892"/>
                <a:gd name="T23" fmla="*/ 2147483647 h 608"/>
                <a:gd name="T24" fmla="*/ 2147483647 w 1892"/>
                <a:gd name="T25" fmla="*/ 2147483647 h 608"/>
                <a:gd name="T26" fmla="*/ 2147483647 w 1892"/>
                <a:gd name="T27" fmla="*/ 2147483647 h 608"/>
                <a:gd name="T28" fmla="*/ 2147483647 w 1892"/>
                <a:gd name="T29" fmla="*/ 2147483647 h 608"/>
                <a:gd name="T30" fmla="*/ 2147483647 w 1892"/>
                <a:gd name="T31" fmla="*/ 2147483647 h 608"/>
                <a:gd name="T32" fmla="*/ 2147483647 w 1892"/>
                <a:gd name="T33" fmla="*/ 2147483647 h 608"/>
                <a:gd name="T34" fmla="*/ 2147483647 w 1892"/>
                <a:gd name="T35" fmla="*/ 2147483647 h 608"/>
                <a:gd name="T36" fmla="*/ 2147483647 w 1892"/>
                <a:gd name="T37" fmla="*/ 2147483647 h 608"/>
                <a:gd name="T38" fmla="*/ 2147483647 w 1892"/>
                <a:gd name="T39" fmla="*/ 2147483647 h 608"/>
                <a:gd name="T40" fmla="*/ 2147483647 w 1892"/>
                <a:gd name="T41" fmla="*/ 2147483647 h 608"/>
                <a:gd name="T42" fmla="*/ 2147483647 w 1892"/>
                <a:gd name="T43" fmla="*/ 2147483647 h 608"/>
                <a:gd name="T44" fmla="*/ 2147483647 w 1892"/>
                <a:gd name="T45" fmla="*/ 2147483647 h 608"/>
                <a:gd name="T46" fmla="*/ 2147483647 w 1892"/>
                <a:gd name="T47" fmla="*/ 2147483647 h 608"/>
                <a:gd name="T48" fmla="*/ 2147483647 w 1892"/>
                <a:gd name="T49" fmla="*/ 2147483647 h 608"/>
                <a:gd name="T50" fmla="*/ 2147483647 w 1892"/>
                <a:gd name="T51" fmla="*/ 2147483647 h 608"/>
                <a:gd name="T52" fmla="*/ 2147483647 w 1892"/>
                <a:gd name="T53" fmla="*/ 2147483647 h 608"/>
                <a:gd name="T54" fmla="*/ 2147483647 w 1892"/>
                <a:gd name="T55" fmla="*/ 2147483647 h 608"/>
                <a:gd name="T56" fmla="*/ 2147483647 w 1892"/>
                <a:gd name="T57" fmla="*/ 2147483647 h 608"/>
                <a:gd name="T58" fmla="*/ 2147483647 w 1892"/>
                <a:gd name="T59" fmla="*/ 2147483647 h 608"/>
                <a:gd name="T60" fmla="*/ 2147483647 w 1892"/>
                <a:gd name="T61" fmla="*/ 2147483647 h 608"/>
                <a:gd name="T62" fmla="*/ 0 w 1892"/>
                <a:gd name="T63" fmla="*/ 2147483647 h 608"/>
                <a:gd name="T64" fmla="*/ 2147483647 w 1892"/>
                <a:gd name="T65" fmla="*/ 2147483647 h 608"/>
                <a:gd name="T66" fmla="*/ 2147483647 w 1892"/>
                <a:gd name="T67" fmla="*/ 2147483647 h 608"/>
                <a:gd name="T68" fmla="*/ 2147483647 w 1892"/>
                <a:gd name="T69" fmla="*/ 2147483647 h 608"/>
                <a:gd name="T70" fmla="*/ 2147483647 w 1892"/>
                <a:gd name="T71" fmla="*/ 2147483647 h 608"/>
                <a:gd name="T72" fmla="*/ 2147483647 w 1892"/>
                <a:gd name="T73" fmla="*/ 2147483647 h 608"/>
                <a:gd name="T74" fmla="*/ 2147483647 w 1892"/>
                <a:gd name="T75" fmla="*/ 2147483647 h 608"/>
                <a:gd name="T76" fmla="*/ 2147483647 w 1892"/>
                <a:gd name="T77" fmla="*/ 2147483647 h 608"/>
                <a:gd name="T78" fmla="*/ 2147483647 w 1892"/>
                <a:gd name="T79" fmla="*/ 2147483647 h 608"/>
                <a:gd name="T80" fmla="*/ 2147483647 w 1892"/>
                <a:gd name="T81" fmla="*/ 2147483647 h 608"/>
                <a:gd name="T82" fmla="*/ 2147483647 w 1892"/>
                <a:gd name="T83" fmla="*/ 2147483647 h 608"/>
                <a:gd name="T84" fmla="*/ 2147483647 w 1892"/>
                <a:gd name="T85" fmla="*/ 2147483647 h 608"/>
                <a:gd name="T86" fmla="*/ 2147483647 w 1892"/>
                <a:gd name="T87" fmla="*/ 2147483647 h 608"/>
                <a:gd name="T88" fmla="*/ 2147483647 w 1892"/>
                <a:gd name="T89" fmla="*/ 2147483647 h 608"/>
                <a:gd name="T90" fmla="*/ 2147483647 w 1892"/>
                <a:gd name="T91" fmla="*/ 2147483647 h 608"/>
                <a:gd name="T92" fmla="*/ 2147483647 w 1892"/>
                <a:gd name="T93" fmla="*/ 2147483647 h 608"/>
                <a:gd name="T94" fmla="*/ 2147483647 w 1892"/>
                <a:gd name="T95" fmla="*/ 2147483647 h 608"/>
                <a:gd name="T96" fmla="*/ 2147483647 w 1892"/>
                <a:gd name="T97" fmla="*/ 2147483647 h 608"/>
                <a:gd name="T98" fmla="*/ 2147483647 w 1892"/>
                <a:gd name="T99" fmla="*/ 2147483647 h 608"/>
                <a:gd name="T100" fmla="*/ 2147483647 w 1892"/>
                <a:gd name="T101" fmla="*/ 2147483647 h 608"/>
                <a:gd name="T102" fmla="*/ 2147483647 w 1892"/>
                <a:gd name="T103" fmla="*/ 2147483647 h 608"/>
                <a:gd name="T104" fmla="*/ 2147483647 w 1892"/>
                <a:gd name="T105" fmla="*/ 2147483647 h 608"/>
                <a:gd name="T106" fmla="*/ 2147483647 w 1892"/>
                <a:gd name="T107" fmla="*/ 2147483647 h 608"/>
                <a:gd name="T108" fmla="*/ 2147483647 w 1892"/>
                <a:gd name="T109" fmla="*/ 2147483647 h 608"/>
                <a:gd name="T110" fmla="*/ 2147483647 w 1892"/>
                <a:gd name="T111" fmla="*/ 2147483647 h 608"/>
                <a:gd name="T112" fmla="*/ 2147483647 w 1892"/>
                <a:gd name="T113" fmla="*/ 2147483647 h 608"/>
                <a:gd name="T114" fmla="*/ 2147483647 w 1892"/>
                <a:gd name="T115" fmla="*/ 2147483647 h 608"/>
                <a:gd name="T116" fmla="*/ 2147483647 w 1892"/>
                <a:gd name="T117" fmla="*/ 2147483647 h 608"/>
                <a:gd name="T118" fmla="*/ 2147483647 w 1892"/>
                <a:gd name="T119" fmla="*/ 2147483647 h 608"/>
                <a:gd name="T120" fmla="*/ 2147483647 w 1892"/>
                <a:gd name="T121" fmla="*/ 2147483647 h 6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92"/>
                <a:gd name="T184" fmla="*/ 0 h 608"/>
                <a:gd name="T185" fmla="*/ 1892 w 1892"/>
                <a:gd name="T186" fmla="*/ 608 h 6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92" h="608">
                  <a:moveTo>
                    <a:pt x="1786" y="126"/>
                  </a:moveTo>
                  <a:lnTo>
                    <a:pt x="1808" y="132"/>
                  </a:lnTo>
                  <a:lnTo>
                    <a:pt x="1840" y="144"/>
                  </a:lnTo>
                  <a:lnTo>
                    <a:pt x="1870" y="156"/>
                  </a:lnTo>
                  <a:lnTo>
                    <a:pt x="1870" y="144"/>
                  </a:lnTo>
                  <a:lnTo>
                    <a:pt x="1862" y="132"/>
                  </a:lnTo>
                  <a:lnTo>
                    <a:pt x="1892" y="126"/>
                  </a:lnTo>
                  <a:lnTo>
                    <a:pt x="1870" y="122"/>
                  </a:lnTo>
                  <a:lnTo>
                    <a:pt x="1854" y="122"/>
                  </a:lnTo>
                  <a:lnTo>
                    <a:pt x="1824" y="116"/>
                  </a:lnTo>
                  <a:lnTo>
                    <a:pt x="1794" y="110"/>
                  </a:lnTo>
                  <a:lnTo>
                    <a:pt x="1740" y="98"/>
                  </a:lnTo>
                  <a:lnTo>
                    <a:pt x="1694" y="92"/>
                  </a:lnTo>
                  <a:lnTo>
                    <a:pt x="1672" y="98"/>
                  </a:lnTo>
                  <a:lnTo>
                    <a:pt x="1642" y="98"/>
                  </a:lnTo>
                  <a:lnTo>
                    <a:pt x="1648" y="110"/>
                  </a:lnTo>
                  <a:lnTo>
                    <a:pt x="1618" y="98"/>
                  </a:lnTo>
                  <a:lnTo>
                    <a:pt x="1610" y="104"/>
                  </a:lnTo>
                  <a:lnTo>
                    <a:pt x="1588" y="98"/>
                  </a:lnTo>
                  <a:lnTo>
                    <a:pt x="1566" y="98"/>
                  </a:lnTo>
                  <a:lnTo>
                    <a:pt x="1542" y="104"/>
                  </a:lnTo>
                  <a:lnTo>
                    <a:pt x="1526" y="92"/>
                  </a:lnTo>
                  <a:lnTo>
                    <a:pt x="1506" y="72"/>
                  </a:lnTo>
                  <a:lnTo>
                    <a:pt x="1466" y="80"/>
                  </a:lnTo>
                  <a:lnTo>
                    <a:pt x="1420" y="80"/>
                  </a:lnTo>
                  <a:lnTo>
                    <a:pt x="1390" y="86"/>
                  </a:lnTo>
                  <a:lnTo>
                    <a:pt x="1412" y="80"/>
                  </a:lnTo>
                  <a:lnTo>
                    <a:pt x="1376" y="58"/>
                  </a:lnTo>
                  <a:lnTo>
                    <a:pt x="1330" y="76"/>
                  </a:lnTo>
                  <a:lnTo>
                    <a:pt x="1308" y="70"/>
                  </a:lnTo>
                  <a:lnTo>
                    <a:pt x="1300" y="80"/>
                  </a:lnTo>
                  <a:lnTo>
                    <a:pt x="1276" y="80"/>
                  </a:lnTo>
                  <a:lnTo>
                    <a:pt x="1246" y="86"/>
                  </a:lnTo>
                  <a:lnTo>
                    <a:pt x="1232" y="80"/>
                  </a:lnTo>
                  <a:lnTo>
                    <a:pt x="1224" y="92"/>
                  </a:lnTo>
                  <a:lnTo>
                    <a:pt x="1202" y="86"/>
                  </a:lnTo>
                  <a:lnTo>
                    <a:pt x="1178" y="80"/>
                  </a:lnTo>
                  <a:lnTo>
                    <a:pt x="1194" y="76"/>
                  </a:lnTo>
                  <a:lnTo>
                    <a:pt x="1178" y="64"/>
                  </a:lnTo>
                  <a:lnTo>
                    <a:pt x="1162" y="64"/>
                  </a:lnTo>
                  <a:lnTo>
                    <a:pt x="1148" y="70"/>
                  </a:lnTo>
                  <a:lnTo>
                    <a:pt x="1118" y="70"/>
                  </a:lnTo>
                  <a:lnTo>
                    <a:pt x="1102" y="64"/>
                  </a:lnTo>
                  <a:lnTo>
                    <a:pt x="1064" y="70"/>
                  </a:lnTo>
                  <a:lnTo>
                    <a:pt x="1034" y="70"/>
                  </a:lnTo>
                  <a:lnTo>
                    <a:pt x="1018" y="76"/>
                  </a:lnTo>
                  <a:lnTo>
                    <a:pt x="974" y="92"/>
                  </a:lnTo>
                  <a:lnTo>
                    <a:pt x="996" y="80"/>
                  </a:lnTo>
                  <a:lnTo>
                    <a:pt x="1026" y="70"/>
                  </a:lnTo>
                  <a:lnTo>
                    <a:pt x="1048" y="52"/>
                  </a:lnTo>
                  <a:lnTo>
                    <a:pt x="1034" y="46"/>
                  </a:lnTo>
                  <a:lnTo>
                    <a:pt x="1018" y="40"/>
                  </a:lnTo>
                  <a:lnTo>
                    <a:pt x="1004" y="40"/>
                  </a:lnTo>
                  <a:lnTo>
                    <a:pt x="974" y="46"/>
                  </a:lnTo>
                  <a:lnTo>
                    <a:pt x="964" y="40"/>
                  </a:lnTo>
                  <a:lnTo>
                    <a:pt x="958" y="24"/>
                  </a:lnTo>
                  <a:lnTo>
                    <a:pt x="934" y="18"/>
                  </a:lnTo>
                  <a:lnTo>
                    <a:pt x="950" y="6"/>
                  </a:lnTo>
                  <a:lnTo>
                    <a:pt x="928" y="0"/>
                  </a:lnTo>
                  <a:lnTo>
                    <a:pt x="912" y="18"/>
                  </a:lnTo>
                  <a:lnTo>
                    <a:pt x="934" y="24"/>
                  </a:lnTo>
                  <a:lnTo>
                    <a:pt x="942" y="40"/>
                  </a:lnTo>
                  <a:lnTo>
                    <a:pt x="928" y="36"/>
                  </a:lnTo>
                  <a:lnTo>
                    <a:pt x="920" y="46"/>
                  </a:lnTo>
                  <a:lnTo>
                    <a:pt x="896" y="40"/>
                  </a:lnTo>
                  <a:lnTo>
                    <a:pt x="882" y="40"/>
                  </a:lnTo>
                  <a:lnTo>
                    <a:pt x="866" y="46"/>
                  </a:lnTo>
                  <a:lnTo>
                    <a:pt x="844" y="46"/>
                  </a:lnTo>
                  <a:lnTo>
                    <a:pt x="820" y="52"/>
                  </a:lnTo>
                  <a:lnTo>
                    <a:pt x="828" y="64"/>
                  </a:lnTo>
                  <a:lnTo>
                    <a:pt x="828" y="80"/>
                  </a:lnTo>
                  <a:lnTo>
                    <a:pt x="820" y="70"/>
                  </a:lnTo>
                  <a:lnTo>
                    <a:pt x="798" y="76"/>
                  </a:lnTo>
                  <a:lnTo>
                    <a:pt x="776" y="76"/>
                  </a:lnTo>
                  <a:lnTo>
                    <a:pt x="798" y="86"/>
                  </a:lnTo>
                  <a:lnTo>
                    <a:pt x="814" y="98"/>
                  </a:lnTo>
                  <a:lnTo>
                    <a:pt x="820" y="110"/>
                  </a:lnTo>
                  <a:lnTo>
                    <a:pt x="814" y="122"/>
                  </a:lnTo>
                  <a:lnTo>
                    <a:pt x="798" y="110"/>
                  </a:lnTo>
                  <a:lnTo>
                    <a:pt x="790" y="92"/>
                  </a:lnTo>
                  <a:lnTo>
                    <a:pt x="760" y="92"/>
                  </a:lnTo>
                  <a:lnTo>
                    <a:pt x="744" y="98"/>
                  </a:lnTo>
                  <a:lnTo>
                    <a:pt x="722" y="86"/>
                  </a:lnTo>
                  <a:lnTo>
                    <a:pt x="730" y="104"/>
                  </a:lnTo>
                  <a:lnTo>
                    <a:pt x="738" y="122"/>
                  </a:lnTo>
                  <a:lnTo>
                    <a:pt x="760" y="122"/>
                  </a:lnTo>
                  <a:lnTo>
                    <a:pt x="782" y="132"/>
                  </a:lnTo>
                  <a:lnTo>
                    <a:pt x="776" y="150"/>
                  </a:lnTo>
                  <a:lnTo>
                    <a:pt x="776" y="138"/>
                  </a:lnTo>
                  <a:lnTo>
                    <a:pt x="752" y="126"/>
                  </a:lnTo>
                  <a:lnTo>
                    <a:pt x="752" y="138"/>
                  </a:lnTo>
                  <a:lnTo>
                    <a:pt x="744" y="126"/>
                  </a:lnTo>
                  <a:lnTo>
                    <a:pt x="738" y="144"/>
                  </a:lnTo>
                  <a:lnTo>
                    <a:pt x="730" y="160"/>
                  </a:lnTo>
                  <a:lnTo>
                    <a:pt x="714" y="156"/>
                  </a:lnTo>
                  <a:lnTo>
                    <a:pt x="722" y="144"/>
                  </a:lnTo>
                  <a:lnTo>
                    <a:pt x="722" y="126"/>
                  </a:lnTo>
                  <a:lnTo>
                    <a:pt x="714" y="98"/>
                  </a:lnTo>
                  <a:lnTo>
                    <a:pt x="714" y="86"/>
                  </a:lnTo>
                  <a:lnTo>
                    <a:pt x="706" y="70"/>
                  </a:lnTo>
                  <a:lnTo>
                    <a:pt x="676" y="80"/>
                  </a:lnTo>
                  <a:lnTo>
                    <a:pt x="662" y="98"/>
                  </a:lnTo>
                  <a:lnTo>
                    <a:pt x="662" y="110"/>
                  </a:lnTo>
                  <a:lnTo>
                    <a:pt x="676" y="116"/>
                  </a:lnTo>
                  <a:lnTo>
                    <a:pt x="692" y="126"/>
                  </a:lnTo>
                  <a:lnTo>
                    <a:pt x="654" y="122"/>
                  </a:lnTo>
                  <a:lnTo>
                    <a:pt x="638" y="116"/>
                  </a:lnTo>
                  <a:lnTo>
                    <a:pt x="614" y="110"/>
                  </a:lnTo>
                  <a:lnTo>
                    <a:pt x="570" y="110"/>
                  </a:lnTo>
                  <a:lnTo>
                    <a:pt x="570" y="104"/>
                  </a:lnTo>
                  <a:lnTo>
                    <a:pt x="562" y="104"/>
                  </a:lnTo>
                  <a:lnTo>
                    <a:pt x="554" y="92"/>
                  </a:lnTo>
                  <a:lnTo>
                    <a:pt x="554" y="76"/>
                  </a:lnTo>
                  <a:lnTo>
                    <a:pt x="592" y="64"/>
                  </a:lnTo>
                  <a:lnTo>
                    <a:pt x="630" y="52"/>
                  </a:lnTo>
                  <a:lnTo>
                    <a:pt x="654" y="36"/>
                  </a:lnTo>
                  <a:lnTo>
                    <a:pt x="630" y="40"/>
                  </a:lnTo>
                  <a:lnTo>
                    <a:pt x="586" y="52"/>
                  </a:lnTo>
                  <a:lnTo>
                    <a:pt x="562" y="58"/>
                  </a:lnTo>
                  <a:lnTo>
                    <a:pt x="546" y="76"/>
                  </a:lnTo>
                  <a:lnTo>
                    <a:pt x="532" y="98"/>
                  </a:lnTo>
                  <a:lnTo>
                    <a:pt x="540" y="98"/>
                  </a:lnTo>
                  <a:lnTo>
                    <a:pt x="532" y="110"/>
                  </a:lnTo>
                  <a:lnTo>
                    <a:pt x="554" y="116"/>
                  </a:lnTo>
                  <a:lnTo>
                    <a:pt x="566" y="110"/>
                  </a:lnTo>
                  <a:lnTo>
                    <a:pt x="586" y="116"/>
                  </a:lnTo>
                  <a:lnTo>
                    <a:pt x="600" y="116"/>
                  </a:lnTo>
                  <a:lnTo>
                    <a:pt x="614" y="122"/>
                  </a:lnTo>
                  <a:lnTo>
                    <a:pt x="600" y="126"/>
                  </a:lnTo>
                  <a:lnTo>
                    <a:pt x="578" y="122"/>
                  </a:lnTo>
                  <a:lnTo>
                    <a:pt x="546" y="132"/>
                  </a:lnTo>
                  <a:lnTo>
                    <a:pt x="546" y="122"/>
                  </a:lnTo>
                  <a:lnTo>
                    <a:pt x="540" y="126"/>
                  </a:lnTo>
                  <a:lnTo>
                    <a:pt x="508" y="132"/>
                  </a:lnTo>
                  <a:lnTo>
                    <a:pt x="494" y="150"/>
                  </a:lnTo>
                  <a:lnTo>
                    <a:pt x="486" y="138"/>
                  </a:lnTo>
                  <a:lnTo>
                    <a:pt x="494" y="126"/>
                  </a:lnTo>
                  <a:lnTo>
                    <a:pt x="464" y="126"/>
                  </a:lnTo>
                  <a:lnTo>
                    <a:pt x="472" y="138"/>
                  </a:lnTo>
                  <a:lnTo>
                    <a:pt x="464" y="156"/>
                  </a:lnTo>
                  <a:lnTo>
                    <a:pt x="456" y="156"/>
                  </a:lnTo>
                  <a:lnTo>
                    <a:pt x="440" y="160"/>
                  </a:lnTo>
                  <a:lnTo>
                    <a:pt x="434" y="166"/>
                  </a:lnTo>
                  <a:lnTo>
                    <a:pt x="410" y="166"/>
                  </a:lnTo>
                  <a:lnTo>
                    <a:pt x="426" y="184"/>
                  </a:lnTo>
                  <a:lnTo>
                    <a:pt x="410" y="178"/>
                  </a:lnTo>
                  <a:lnTo>
                    <a:pt x="394" y="172"/>
                  </a:lnTo>
                  <a:lnTo>
                    <a:pt x="402" y="160"/>
                  </a:lnTo>
                  <a:lnTo>
                    <a:pt x="372" y="156"/>
                  </a:lnTo>
                  <a:lnTo>
                    <a:pt x="358" y="150"/>
                  </a:lnTo>
                  <a:lnTo>
                    <a:pt x="386" y="156"/>
                  </a:lnTo>
                  <a:lnTo>
                    <a:pt x="418" y="156"/>
                  </a:lnTo>
                  <a:lnTo>
                    <a:pt x="440" y="150"/>
                  </a:lnTo>
                  <a:lnTo>
                    <a:pt x="440" y="138"/>
                  </a:lnTo>
                  <a:lnTo>
                    <a:pt x="410" y="138"/>
                  </a:lnTo>
                  <a:lnTo>
                    <a:pt x="402" y="126"/>
                  </a:lnTo>
                  <a:lnTo>
                    <a:pt x="380" y="126"/>
                  </a:lnTo>
                  <a:lnTo>
                    <a:pt x="364" y="122"/>
                  </a:lnTo>
                  <a:lnTo>
                    <a:pt x="350" y="116"/>
                  </a:lnTo>
                  <a:lnTo>
                    <a:pt x="312" y="116"/>
                  </a:lnTo>
                  <a:lnTo>
                    <a:pt x="296" y="122"/>
                  </a:lnTo>
                  <a:lnTo>
                    <a:pt x="296" y="110"/>
                  </a:lnTo>
                  <a:lnTo>
                    <a:pt x="274" y="122"/>
                  </a:lnTo>
                  <a:lnTo>
                    <a:pt x="250" y="122"/>
                  </a:lnTo>
                  <a:lnTo>
                    <a:pt x="236" y="132"/>
                  </a:lnTo>
                  <a:lnTo>
                    <a:pt x="212" y="150"/>
                  </a:lnTo>
                  <a:lnTo>
                    <a:pt x="198" y="166"/>
                  </a:lnTo>
                  <a:lnTo>
                    <a:pt x="182" y="190"/>
                  </a:lnTo>
                  <a:lnTo>
                    <a:pt x="160" y="190"/>
                  </a:lnTo>
                  <a:lnTo>
                    <a:pt x="144" y="196"/>
                  </a:lnTo>
                  <a:lnTo>
                    <a:pt x="136" y="208"/>
                  </a:lnTo>
                  <a:lnTo>
                    <a:pt x="130" y="218"/>
                  </a:lnTo>
                  <a:lnTo>
                    <a:pt x="136" y="236"/>
                  </a:lnTo>
                  <a:lnTo>
                    <a:pt x="136" y="248"/>
                  </a:lnTo>
                  <a:lnTo>
                    <a:pt x="152" y="242"/>
                  </a:lnTo>
                  <a:lnTo>
                    <a:pt x="168" y="236"/>
                  </a:lnTo>
                  <a:lnTo>
                    <a:pt x="190" y="230"/>
                  </a:lnTo>
                  <a:lnTo>
                    <a:pt x="198" y="242"/>
                  </a:lnTo>
                  <a:lnTo>
                    <a:pt x="204" y="258"/>
                  </a:lnTo>
                  <a:lnTo>
                    <a:pt x="212" y="264"/>
                  </a:lnTo>
                  <a:lnTo>
                    <a:pt x="236" y="264"/>
                  </a:lnTo>
                  <a:lnTo>
                    <a:pt x="236" y="252"/>
                  </a:lnTo>
                  <a:lnTo>
                    <a:pt x="250" y="242"/>
                  </a:lnTo>
                  <a:lnTo>
                    <a:pt x="250" y="230"/>
                  </a:lnTo>
                  <a:lnTo>
                    <a:pt x="244" y="218"/>
                  </a:lnTo>
                  <a:lnTo>
                    <a:pt x="236" y="208"/>
                  </a:lnTo>
                  <a:lnTo>
                    <a:pt x="236" y="196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82" y="166"/>
                  </a:lnTo>
                  <a:lnTo>
                    <a:pt x="304" y="172"/>
                  </a:lnTo>
                  <a:lnTo>
                    <a:pt x="282" y="190"/>
                  </a:lnTo>
                  <a:lnTo>
                    <a:pt x="266" y="190"/>
                  </a:lnTo>
                  <a:lnTo>
                    <a:pt x="282" y="212"/>
                  </a:lnTo>
                  <a:lnTo>
                    <a:pt x="364" y="212"/>
                  </a:lnTo>
                  <a:lnTo>
                    <a:pt x="350" y="218"/>
                  </a:lnTo>
                  <a:lnTo>
                    <a:pt x="334" y="218"/>
                  </a:lnTo>
                  <a:lnTo>
                    <a:pt x="312" y="224"/>
                  </a:lnTo>
                  <a:lnTo>
                    <a:pt x="304" y="242"/>
                  </a:lnTo>
                  <a:lnTo>
                    <a:pt x="282" y="236"/>
                  </a:lnTo>
                  <a:lnTo>
                    <a:pt x="282" y="264"/>
                  </a:lnTo>
                  <a:lnTo>
                    <a:pt x="258" y="264"/>
                  </a:lnTo>
                  <a:lnTo>
                    <a:pt x="236" y="270"/>
                  </a:lnTo>
                  <a:lnTo>
                    <a:pt x="212" y="270"/>
                  </a:lnTo>
                  <a:lnTo>
                    <a:pt x="198" y="276"/>
                  </a:lnTo>
                  <a:lnTo>
                    <a:pt x="174" y="282"/>
                  </a:lnTo>
                  <a:lnTo>
                    <a:pt x="182" y="270"/>
                  </a:lnTo>
                  <a:lnTo>
                    <a:pt x="198" y="252"/>
                  </a:lnTo>
                  <a:lnTo>
                    <a:pt x="182" y="252"/>
                  </a:lnTo>
                  <a:lnTo>
                    <a:pt x="160" y="248"/>
                  </a:lnTo>
                  <a:lnTo>
                    <a:pt x="168" y="264"/>
                  </a:lnTo>
                  <a:lnTo>
                    <a:pt x="168" y="282"/>
                  </a:lnTo>
                  <a:lnTo>
                    <a:pt x="144" y="282"/>
                  </a:lnTo>
                  <a:lnTo>
                    <a:pt x="136" y="294"/>
                  </a:lnTo>
                  <a:lnTo>
                    <a:pt x="114" y="304"/>
                  </a:lnTo>
                  <a:lnTo>
                    <a:pt x="98" y="316"/>
                  </a:lnTo>
                  <a:lnTo>
                    <a:pt x="76" y="316"/>
                  </a:lnTo>
                  <a:lnTo>
                    <a:pt x="52" y="322"/>
                  </a:lnTo>
                  <a:lnTo>
                    <a:pt x="52" y="332"/>
                  </a:lnTo>
                  <a:lnTo>
                    <a:pt x="68" y="344"/>
                  </a:lnTo>
                  <a:lnTo>
                    <a:pt x="76" y="362"/>
                  </a:lnTo>
                  <a:lnTo>
                    <a:pt x="52" y="368"/>
                  </a:lnTo>
                  <a:lnTo>
                    <a:pt x="0" y="368"/>
                  </a:lnTo>
                  <a:lnTo>
                    <a:pt x="0" y="378"/>
                  </a:lnTo>
                  <a:lnTo>
                    <a:pt x="16" y="378"/>
                  </a:lnTo>
                  <a:lnTo>
                    <a:pt x="6" y="384"/>
                  </a:lnTo>
                  <a:lnTo>
                    <a:pt x="6" y="424"/>
                  </a:lnTo>
                  <a:lnTo>
                    <a:pt x="30" y="420"/>
                  </a:lnTo>
                  <a:lnTo>
                    <a:pt x="46" y="424"/>
                  </a:lnTo>
                  <a:lnTo>
                    <a:pt x="68" y="420"/>
                  </a:lnTo>
                  <a:lnTo>
                    <a:pt x="98" y="408"/>
                  </a:lnTo>
                  <a:lnTo>
                    <a:pt x="98" y="396"/>
                  </a:lnTo>
                  <a:lnTo>
                    <a:pt x="114" y="378"/>
                  </a:lnTo>
                  <a:lnTo>
                    <a:pt x="130" y="368"/>
                  </a:lnTo>
                  <a:lnTo>
                    <a:pt x="174" y="368"/>
                  </a:lnTo>
                  <a:lnTo>
                    <a:pt x="198" y="356"/>
                  </a:lnTo>
                  <a:lnTo>
                    <a:pt x="212" y="378"/>
                  </a:lnTo>
                  <a:lnTo>
                    <a:pt x="228" y="390"/>
                  </a:lnTo>
                  <a:lnTo>
                    <a:pt x="236" y="402"/>
                  </a:lnTo>
                  <a:lnTo>
                    <a:pt x="220" y="408"/>
                  </a:lnTo>
                  <a:lnTo>
                    <a:pt x="236" y="420"/>
                  </a:lnTo>
                  <a:lnTo>
                    <a:pt x="250" y="408"/>
                  </a:lnTo>
                  <a:lnTo>
                    <a:pt x="250" y="390"/>
                  </a:lnTo>
                  <a:lnTo>
                    <a:pt x="244" y="374"/>
                  </a:lnTo>
                  <a:lnTo>
                    <a:pt x="236" y="384"/>
                  </a:lnTo>
                  <a:lnTo>
                    <a:pt x="220" y="362"/>
                  </a:lnTo>
                  <a:lnTo>
                    <a:pt x="204" y="350"/>
                  </a:lnTo>
                  <a:lnTo>
                    <a:pt x="228" y="350"/>
                  </a:lnTo>
                  <a:lnTo>
                    <a:pt x="236" y="356"/>
                  </a:lnTo>
                  <a:lnTo>
                    <a:pt x="258" y="368"/>
                  </a:lnTo>
                  <a:lnTo>
                    <a:pt x="274" y="374"/>
                  </a:lnTo>
                  <a:lnTo>
                    <a:pt x="288" y="384"/>
                  </a:lnTo>
                  <a:lnTo>
                    <a:pt x="304" y="408"/>
                  </a:lnTo>
                  <a:lnTo>
                    <a:pt x="318" y="412"/>
                  </a:lnTo>
                  <a:lnTo>
                    <a:pt x="318" y="402"/>
                  </a:lnTo>
                  <a:lnTo>
                    <a:pt x="312" y="390"/>
                  </a:lnTo>
                  <a:lnTo>
                    <a:pt x="318" y="378"/>
                  </a:lnTo>
                  <a:lnTo>
                    <a:pt x="342" y="378"/>
                  </a:lnTo>
                  <a:lnTo>
                    <a:pt x="364" y="374"/>
                  </a:lnTo>
                  <a:lnTo>
                    <a:pt x="350" y="368"/>
                  </a:lnTo>
                  <a:lnTo>
                    <a:pt x="350" y="356"/>
                  </a:lnTo>
                  <a:lnTo>
                    <a:pt x="364" y="338"/>
                  </a:lnTo>
                  <a:lnTo>
                    <a:pt x="386" y="332"/>
                  </a:lnTo>
                  <a:lnTo>
                    <a:pt x="410" y="328"/>
                  </a:lnTo>
                  <a:lnTo>
                    <a:pt x="394" y="338"/>
                  </a:lnTo>
                  <a:lnTo>
                    <a:pt x="418" y="350"/>
                  </a:lnTo>
                  <a:lnTo>
                    <a:pt x="440" y="344"/>
                  </a:lnTo>
                  <a:lnTo>
                    <a:pt x="464" y="356"/>
                  </a:lnTo>
                  <a:lnTo>
                    <a:pt x="494" y="356"/>
                  </a:lnTo>
                  <a:lnTo>
                    <a:pt x="502" y="378"/>
                  </a:lnTo>
                  <a:lnTo>
                    <a:pt x="464" y="384"/>
                  </a:lnTo>
                  <a:lnTo>
                    <a:pt x="440" y="378"/>
                  </a:lnTo>
                  <a:lnTo>
                    <a:pt x="426" y="378"/>
                  </a:lnTo>
                  <a:lnTo>
                    <a:pt x="410" y="374"/>
                  </a:lnTo>
                  <a:lnTo>
                    <a:pt x="386" y="374"/>
                  </a:lnTo>
                  <a:lnTo>
                    <a:pt x="364" y="384"/>
                  </a:lnTo>
                  <a:lnTo>
                    <a:pt x="350" y="384"/>
                  </a:lnTo>
                  <a:lnTo>
                    <a:pt x="358" y="396"/>
                  </a:lnTo>
                  <a:lnTo>
                    <a:pt x="364" y="408"/>
                  </a:lnTo>
                  <a:lnTo>
                    <a:pt x="380" y="420"/>
                  </a:lnTo>
                  <a:lnTo>
                    <a:pt x="418" y="420"/>
                  </a:lnTo>
                  <a:lnTo>
                    <a:pt x="448" y="412"/>
                  </a:lnTo>
                  <a:lnTo>
                    <a:pt x="434" y="424"/>
                  </a:lnTo>
                  <a:lnTo>
                    <a:pt x="418" y="430"/>
                  </a:lnTo>
                  <a:lnTo>
                    <a:pt x="440" y="430"/>
                  </a:lnTo>
                  <a:lnTo>
                    <a:pt x="440" y="442"/>
                  </a:lnTo>
                  <a:lnTo>
                    <a:pt x="434" y="460"/>
                  </a:lnTo>
                  <a:lnTo>
                    <a:pt x="418" y="448"/>
                  </a:lnTo>
                  <a:lnTo>
                    <a:pt x="418" y="466"/>
                  </a:lnTo>
                  <a:lnTo>
                    <a:pt x="426" y="466"/>
                  </a:lnTo>
                  <a:lnTo>
                    <a:pt x="440" y="476"/>
                  </a:lnTo>
                  <a:lnTo>
                    <a:pt x="448" y="488"/>
                  </a:lnTo>
                  <a:lnTo>
                    <a:pt x="472" y="488"/>
                  </a:lnTo>
                  <a:lnTo>
                    <a:pt x="478" y="504"/>
                  </a:lnTo>
                  <a:lnTo>
                    <a:pt x="486" y="528"/>
                  </a:lnTo>
                  <a:lnTo>
                    <a:pt x="508" y="534"/>
                  </a:lnTo>
                  <a:lnTo>
                    <a:pt x="524" y="546"/>
                  </a:lnTo>
                  <a:lnTo>
                    <a:pt x="532" y="568"/>
                  </a:lnTo>
                  <a:lnTo>
                    <a:pt x="554" y="584"/>
                  </a:lnTo>
                  <a:lnTo>
                    <a:pt x="586" y="580"/>
                  </a:lnTo>
                  <a:lnTo>
                    <a:pt x="622" y="562"/>
                  </a:lnTo>
                  <a:lnTo>
                    <a:pt x="646" y="552"/>
                  </a:lnTo>
                  <a:lnTo>
                    <a:pt x="668" y="540"/>
                  </a:lnTo>
                  <a:lnTo>
                    <a:pt x="692" y="522"/>
                  </a:lnTo>
                  <a:lnTo>
                    <a:pt x="698" y="504"/>
                  </a:lnTo>
                  <a:lnTo>
                    <a:pt x="668" y="500"/>
                  </a:lnTo>
                  <a:lnTo>
                    <a:pt x="662" y="488"/>
                  </a:lnTo>
                  <a:lnTo>
                    <a:pt x="646" y="500"/>
                  </a:lnTo>
                  <a:lnTo>
                    <a:pt x="614" y="504"/>
                  </a:lnTo>
                  <a:lnTo>
                    <a:pt x="614" y="516"/>
                  </a:lnTo>
                  <a:lnTo>
                    <a:pt x="608" y="500"/>
                  </a:lnTo>
                  <a:lnTo>
                    <a:pt x="592" y="488"/>
                  </a:lnTo>
                  <a:lnTo>
                    <a:pt x="570" y="482"/>
                  </a:lnTo>
                  <a:lnTo>
                    <a:pt x="562" y="470"/>
                  </a:lnTo>
                  <a:lnTo>
                    <a:pt x="562" y="454"/>
                  </a:lnTo>
                  <a:lnTo>
                    <a:pt x="586" y="454"/>
                  </a:lnTo>
                  <a:lnTo>
                    <a:pt x="622" y="476"/>
                  </a:lnTo>
                  <a:lnTo>
                    <a:pt x="646" y="476"/>
                  </a:lnTo>
                  <a:lnTo>
                    <a:pt x="654" y="482"/>
                  </a:lnTo>
                  <a:lnTo>
                    <a:pt x="668" y="482"/>
                  </a:lnTo>
                  <a:lnTo>
                    <a:pt x="698" y="488"/>
                  </a:lnTo>
                  <a:lnTo>
                    <a:pt x="722" y="488"/>
                  </a:lnTo>
                  <a:lnTo>
                    <a:pt x="760" y="482"/>
                  </a:lnTo>
                  <a:lnTo>
                    <a:pt x="768" y="482"/>
                  </a:lnTo>
                  <a:lnTo>
                    <a:pt x="776" y="500"/>
                  </a:lnTo>
                  <a:lnTo>
                    <a:pt x="798" y="494"/>
                  </a:lnTo>
                  <a:lnTo>
                    <a:pt x="782" y="504"/>
                  </a:lnTo>
                  <a:lnTo>
                    <a:pt x="798" y="516"/>
                  </a:lnTo>
                  <a:lnTo>
                    <a:pt x="820" y="510"/>
                  </a:lnTo>
                  <a:lnTo>
                    <a:pt x="828" y="534"/>
                  </a:lnTo>
                  <a:lnTo>
                    <a:pt x="844" y="556"/>
                  </a:lnTo>
                  <a:lnTo>
                    <a:pt x="858" y="590"/>
                  </a:lnTo>
                  <a:lnTo>
                    <a:pt x="874" y="608"/>
                  </a:lnTo>
                  <a:lnTo>
                    <a:pt x="890" y="596"/>
                  </a:lnTo>
                  <a:lnTo>
                    <a:pt x="904" y="596"/>
                  </a:lnTo>
                  <a:lnTo>
                    <a:pt x="904" y="584"/>
                  </a:lnTo>
                  <a:lnTo>
                    <a:pt x="920" y="574"/>
                  </a:lnTo>
                  <a:lnTo>
                    <a:pt x="920" y="552"/>
                  </a:lnTo>
                  <a:lnTo>
                    <a:pt x="942" y="534"/>
                  </a:lnTo>
                  <a:lnTo>
                    <a:pt x="980" y="516"/>
                  </a:lnTo>
                  <a:lnTo>
                    <a:pt x="1018" y="504"/>
                  </a:lnTo>
                  <a:lnTo>
                    <a:pt x="1042" y="528"/>
                  </a:lnTo>
                  <a:lnTo>
                    <a:pt x="1064" y="546"/>
                  </a:lnTo>
                  <a:lnTo>
                    <a:pt x="1086" y="540"/>
                  </a:lnTo>
                  <a:lnTo>
                    <a:pt x="1102" y="568"/>
                  </a:lnTo>
                  <a:lnTo>
                    <a:pt x="1102" y="584"/>
                  </a:lnTo>
                  <a:lnTo>
                    <a:pt x="1118" y="602"/>
                  </a:lnTo>
                  <a:lnTo>
                    <a:pt x="1110" y="584"/>
                  </a:lnTo>
                  <a:lnTo>
                    <a:pt x="1110" y="568"/>
                  </a:lnTo>
                  <a:lnTo>
                    <a:pt x="1124" y="556"/>
                  </a:lnTo>
                  <a:lnTo>
                    <a:pt x="1132" y="574"/>
                  </a:lnTo>
                  <a:lnTo>
                    <a:pt x="1156" y="580"/>
                  </a:lnTo>
                  <a:lnTo>
                    <a:pt x="1156" y="596"/>
                  </a:lnTo>
                  <a:lnTo>
                    <a:pt x="1178" y="590"/>
                  </a:lnTo>
                  <a:lnTo>
                    <a:pt x="1208" y="580"/>
                  </a:lnTo>
                  <a:lnTo>
                    <a:pt x="1202" y="562"/>
                  </a:lnTo>
                  <a:lnTo>
                    <a:pt x="1186" y="552"/>
                  </a:lnTo>
                  <a:lnTo>
                    <a:pt x="1170" y="534"/>
                  </a:lnTo>
                  <a:lnTo>
                    <a:pt x="1156" y="522"/>
                  </a:lnTo>
                  <a:lnTo>
                    <a:pt x="1170" y="510"/>
                  </a:lnTo>
                  <a:lnTo>
                    <a:pt x="1202" y="510"/>
                  </a:lnTo>
                  <a:lnTo>
                    <a:pt x="1208" y="516"/>
                  </a:lnTo>
                  <a:lnTo>
                    <a:pt x="1216" y="504"/>
                  </a:lnTo>
                  <a:lnTo>
                    <a:pt x="1238" y="500"/>
                  </a:lnTo>
                  <a:lnTo>
                    <a:pt x="1246" y="504"/>
                  </a:lnTo>
                  <a:lnTo>
                    <a:pt x="1262" y="494"/>
                  </a:lnTo>
                  <a:lnTo>
                    <a:pt x="1276" y="476"/>
                  </a:lnTo>
                  <a:lnTo>
                    <a:pt x="1308" y="454"/>
                  </a:lnTo>
                  <a:lnTo>
                    <a:pt x="1300" y="442"/>
                  </a:lnTo>
                  <a:lnTo>
                    <a:pt x="1292" y="430"/>
                  </a:lnTo>
                  <a:lnTo>
                    <a:pt x="1276" y="420"/>
                  </a:lnTo>
                  <a:lnTo>
                    <a:pt x="1262" y="408"/>
                  </a:lnTo>
                  <a:lnTo>
                    <a:pt x="1276" y="396"/>
                  </a:lnTo>
                  <a:lnTo>
                    <a:pt x="1246" y="396"/>
                  </a:lnTo>
                  <a:lnTo>
                    <a:pt x="1270" y="374"/>
                  </a:lnTo>
                  <a:lnTo>
                    <a:pt x="1276" y="378"/>
                  </a:lnTo>
                  <a:lnTo>
                    <a:pt x="1314" y="378"/>
                  </a:lnTo>
                  <a:lnTo>
                    <a:pt x="1322" y="390"/>
                  </a:lnTo>
                  <a:lnTo>
                    <a:pt x="1338" y="408"/>
                  </a:lnTo>
                  <a:lnTo>
                    <a:pt x="1346" y="430"/>
                  </a:lnTo>
                  <a:lnTo>
                    <a:pt x="1352" y="420"/>
                  </a:lnTo>
                  <a:lnTo>
                    <a:pt x="1376" y="408"/>
                  </a:lnTo>
                  <a:lnTo>
                    <a:pt x="1352" y="396"/>
                  </a:lnTo>
                  <a:lnTo>
                    <a:pt x="1346" y="378"/>
                  </a:lnTo>
                  <a:lnTo>
                    <a:pt x="1360" y="362"/>
                  </a:lnTo>
                  <a:lnTo>
                    <a:pt x="1390" y="350"/>
                  </a:lnTo>
                  <a:lnTo>
                    <a:pt x="1420" y="332"/>
                  </a:lnTo>
                  <a:lnTo>
                    <a:pt x="1428" y="310"/>
                  </a:lnTo>
                  <a:lnTo>
                    <a:pt x="1428" y="288"/>
                  </a:lnTo>
                  <a:lnTo>
                    <a:pt x="1414" y="270"/>
                  </a:lnTo>
                  <a:lnTo>
                    <a:pt x="1414" y="258"/>
                  </a:lnTo>
                  <a:lnTo>
                    <a:pt x="1398" y="248"/>
                  </a:lnTo>
                  <a:lnTo>
                    <a:pt x="1368" y="252"/>
                  </a:lnTo>
                  <a:lnTo>
                    <a:pt x="1368" y="248"/>
                  </a:lnTo>
                  <a:lnTo>
                    <a:pt x="1384" y="224"/>
                  </a:lnTo>
                  <a:lnTo>
                    <a:pt x="1398" y="212"/>
                  </a:lnTo>
                  <a:lnTo>
                    <a:pt x="1428" y="208"/>
                  </a:lnTo>
                  <a:lnTo>
                    <a:pt x="1474" y="208"/>
                  </a:lnTo>
                  <a:lnTo>
                    <a:pt x="1526" y="212"/>
                  </a:lnTo>
                  <a:lnTo>
                    <a:pt x="1542" y="208"/>
                  </a:lnTo>
                  <a:lnTo>
                    <a:pt x="1566" y="184"/>
                  </a:lnTo>
                  <a:lnTo>
                    <a:pt x="1596" y="172"/>
                  </a:lnTo>
                  <a:lnTo>
                    <a:pt x="1596" y="184"/>
                  </a:lnTo>
                  <a:lnTo>
                    <a:pt x="1610" y="190"/>
                  </a:lnTo>
                  <a:lnTo>
                    <a:pt x="1626" y="178"/>
                  </a:lnTo>
                  <a:lnTo>
                    <a:pt x="1648" y="172"/>
                  </a:lnTo>
                  <a:lnTo>
                    <a:pt x="1642" y="184"/>
                  </a:lnTo>
                  <a:lnTo>
                    <a:pt x="1618" y="202"/>
                  </a:lnTo>
                  <a:lnTo>
                    <a:pt x="1588" y="212"/>
                  </a:lnTo>
                  <a:lnTo>
                    <a:pt x="1588" y="230"/>
                  </a:lnTo>
                  <a:lnTo>
                    <a:pt x="1618" y="242"/>
                  </a:lnTo>
                  <a:lnTo>
                    <a:pt x="1618" y="270"/>
                  </a:lnTo>
                  <a:lnTo>
                    <a:pt x="1642" y="288"/>
                  </a:lnTo>
                  <a:lnTo>
                    <a:pt x="1642" y="270"/>
                  </a:lnTo>
                  <a:lnTo>
                    <a:pt x="1656" y="258"/>
                  </a:lnTo>
                  <a:lnTo>
                    <a:pt x="1672" y="242"/>
                  </a:lnTo>
                  <a:lnTo>
                    <a:pt x="1656" y="224"/>
                  </a:lnTo>
                  <a:lnTo>
                    <a:pt x="1656" y="208"/>
                  </a:lnTo>
                  <a:lnTo>
                    <a:pt x="1680" y="190"/>
                  </a:lnTo>
                  <a:lnTo>
                    <a:pt x="1688" y="202"/>
                  </a:lnTo>
                  <a:lnTo>
                    <a:pt x="1726" y="196"/>
                  </a:lnTo>
                  <a:lnTo>
                    <a:pt x="1740" y="184"/>
                  </a:lnTo>
                  <a:lnTo>
                    <a:pt x="1770" y="178"/>
                  </a:lnTo>
                  <a:lnTo>
                    <a:pt x="1770" y="166"/>
                  </a:lnTo>
                  <a:lnTo>
                    <a:pt x="1802" y="160"/>
                  </a:lnTo>
                  <a:lnTo>
                    <a:pt x="1786" y="156"/>
                  </a:lnTo>
                  <a:lnTo>
                    <a:pt x="1770" y="150"/>
                  </a:lnTo>
                  <a:lnTo>
                    <a:pt x="1748" y="144"/>
                  </a:lnTo>
                  <a:lnTo>
                    <a:pt x="1778" y="144"/>
                  </a:lnTo>
                  <a:lnTo>
                    <a:pt x="1786" y="12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4" name="Freeform 49"/>
            <p:cNvSpPr>
              <a:spLocks noChangeArrowheads="1"/>
            </p:cNvSpPr>
            <p:nvPr/>
          </p:nvSpPr>
          <p:spPr bwMode="auto">
            <a:xfrm>
              <a:off x="6574896" y="514094"/>
              <a:ext cx="310095" cy="378430"/>
            </a:xfrm>
            <a:custGeom>
              <a:avLst/>
              <a:gdLst>
                <a:gd name="T0" fmla="*/ 2147483647 w 138"/>
                <a:gd name="T1" fmla="*/ 2147483647 h 106"/>
                <a:gd name="T2" fmla="*/ 2147483647 w 138"/>
                <a:gd name="T3" fmla="*/ 2147483647 h 106"/>
                <a:gd name="T4" fmla="*/ 2147483647 w 138"/>
                <a:gd name="T5" fmla="*/ 0 h 106"/>
                <a:gd name="T6" fmla="*/ 2147483647 w 138"/>
                <a:gd name="T7" fmla="*/ 0 h 106"/>
                <a:gd name="T8" fmla="*/ 2147483647 w 138"/>
                <a:gd name="T9" fmla="*/ 0 h 106"/>
                <a:gd name="T10" fmla="*/ 2147483647 w 138"/>
                <a:gd name="T11" fmla="*/ 0 h 106"/>
                <a:gd name="T12" fmla="*/ 2147483647 w 138"/>
                <a:gd name="T13" fmla="*/ 2147483647 h 106"/>
                <a:gd name="T14" fmla="*/ 2147483647 w 138"/>
                <a:gd name="T15" fmla="*/ 2147483647 h 106"/>
                <a:gd name="T16" fmla="*/ 2147483647 w 138"/>
                <a:gd name="T17" fmla="*/ 2147483647 h 106"/>
                <a:gd name="T18" fmla="*/ 2147483647 w 138"/>
                <a:gd name="T19" fmla="*/ 2147483647 h 106"/>
                <a:gd name="T20" fmla="*/ 2147483647 w 138"/>
                <a:gd name="T21" fmla="*/ 2147483647 h 106"/>
                <a:gd name="T22" fmla="*/ 2147483647 w 138"/>
                <a:gd name="T23" fmla="*/ 2147483647 h 106"/>
                <a:gd name="T24" fmla="*/ 2147483647 w 138"/>
                <a:gd name="T25" fmla="*/ 2147483647 h 106"/>
                <a:gd name="T26" fmla="*/ 2147483647 w 138"/>
                <a:gd name="T27" fmla="*/ 2147483647 h 106"/>
                <a:gd name="T28" fmla="*/ 2147483647 w 138"/>
                <a:gd name="T29" fmla="*/ 2147483647 h 106"/>
                <a:gd name="T30" fmla="*/ 0 w 138"/>
                <a:gd name="T31" fmla="*/ 2147483647 h 106"/>
                <a:gd name="T32" fmla="*/ 0 w 138"/>
                <a:gd name="T33" fmla="*/ 2147483647 h 106"/>
                <a:gd name="T34" fmla="*/ 0 w 138"/>
                <a:gd name="T35" fmla="*/ 2147483647 h 106"/>
                <a:gd name="T36" fmla="*/ 2147483647 w 138"/>
                <a:gd name="T37" fmla="*/ 2147483647 h 106"/>
                <a:gd name="T38" fmla="*/ 2147483647 w 138"/>
                <a:gd name="T39" fmla="*/ 2147483647 h 106"/>
                <a:gd name="T40" fmla="*/ 2147483647 w 138"/>
                <a:gd name="T41" fmla="*/ 2147483647 h 106"/>
                <a:gd name="T42" fmla="*/ 2147483647 w 138"/>
                <a:gd name="T43" fmla="*/ 2147483647 h 106"/>
                <a:gd name="T44" fmla="*/ 2147483647 w 138"/>
                <a:gd name="T45" fmla="*/ 2147483647 h 106"/>
                <a:gd name="T46" fmla="*/ 2147483647 w 138"/>
                <a:gd name="T47" fmla="*/ 2147483647 h 106"/>
                <a:gd name="T48" fmla="*/ 2147483647 w 138"/>
                <a:gd name="T49" fmla="*/ 2147483647 h 106"/>
                <a:gd name="T50" fmla="*/ 2147483647 w 138"/>
                <a:gd name="T51" fmla="*/ 2147483647 h 106"/>
                <a:gd name="T52" fmla="*/ 2147483647 w 138"/>
                <a:gd name="T53" fmla="*/ 2147483647 h 106"/>
                <a:gd name="T54" fmla="*/ 2147483647 w 138"/>
                <a:gd name="T55" fmla="*/ 2147483647 h 106"/>
                <a:gd name="T56" fmla="*/ 2147483647 w 138"/>
                <a:gd name="T57" fmla="*/ 2147483647 h 106"/>
                <a:gd name="T58" fmla="*/ 2147483647 w 138"/>
                <a:gd name="T59" fmla="*/ 2147483647 h 106"/>
                <a:gd name="T60" fmla="*/ 2147483647 w 138"/>
                <a:gd name="T61" fmla="*/ 2147483647 h 106"/>
                <a:gd name="T62" fmla="*/ 2147483647 w 138"/>
                <a:gd name="T63" fmla="*/ 2147483647 h 106"/>
                <a:gd name="T64" fmla="*/ 2147483647 w 138"/>
                <a:gd name="T65" fmla="*/ 2147483647 h 106"/>
                <a:gd name="T66" fmla="*/ 2147483647 w 138"/>
                <a:gd name="T67" fmla="*/ 2147483647 h 106"/>
                <a:gd name="T68" fmla="*/ 2147483647 w 138"/>
                <a:gd name="T69" fmla="*/ 2147483647 h 106"/>
                <a:gd name="T70" fmla="*/ 2147483647 w 138"/>
                <a:gd name="T71" fmla="*/ 2147483647 h 106"/>
                <a:gd name="T72" fmla="*/ 2147483647 w 138"/>
                <a:gd name="T73" fmla="*/ 2147483647 h 106"/>
                <a:gd name="T74" fmla="*/ 2147483647 w 138"/>
                <a:gd name="T75" fmla="*/ 2147483647 h 106"/>
                <a:gd name="T76" fmla="*/ 2147483647 w 138"/>
                <a:gd name="T77" fmla="*/ 2147483647 h 106"/>
                <a:gd name="T78" fmla="*/ 2147483647 w 138"/>
                <a:gd name="T79" fmla="*/ 2147483647 h 106"/>
                <a:gd name="T80" fmla="*/ 2147483647 w 138"/>
                <a:gd name="T81" fmla="*/ 2147483647 h 106"/>
                <a:gd name="T82" fmla="*/ 2147483647 w 138"/>
                <a:gd name="T83" fmla="*/ 2147483647 h 106"/>
                <a:gd name="T84" fmla="*/ 2147483647 w 138"/>
                <a:gd name="T85" fmla="*/ 2147483647 h 106"/>
                <a:gd name="T86" fmla="*/ 2147483647 w 138"/>
                <a:gd name="T87" fmla="*/ 2147483647 h 106"/>
                <a:gd name="T88" fmla="*/ 2147483647 w 138"/>
                <a:gd name="T89" fmla="*/ 2147483647 h 106"/>
                <a:gd name="T90" fmla="*/ 2147483647 w 138"/>
                <a:gd name="T91" fmla="*/ 2147483647 h 1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8"/>
                <a:gd name="T139" fmla="*/ 0 h 106"/>
                <a:gd name="T140" fmla="*/ 138 w 138"/>
                <a:gd name="T141" fmla="*/ 106 h 1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8" h="106">
                  <a:moveTo>
                    <a:pt x="84" y="6"/>
                  </a:moveTo>
                  <a:lnTo>
                    <a:pt x="84" y="6"/>
                  </a:lnTo>
                  <a:lnTo>
                    <a:pt x="54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8" y="34"/>
                  </a:lnTo>
                  <a:lnTo>
                    <a:pt x="6" y="50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16" y="102"/>
                  </a:lnTo>
                  <a:lnTo>
                    <a:pt x="32" y="100"/>
                  </a:lnTo>
                  <a:lnTo>
                    <a:pt x="46" y="104"/>
                  </a:lnTo>
                  <a:lnTo>
                    <a:pt x="60" y="106"/>
                  </a:lnTo>
                  <a:lnTo>
                    <a:pt x="68" y="106"/>
                  </a:lnTo>
                  <a:lnTo>
                    <a:pt x="78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2" y="100"/>
                  </a:lnTo>
                  <a:lnTo>
                    <a:pt x="84" y="98"/>
                  </a:lnTo>
                  <a:lnTo>
                    <a:pt x="104" y="80"/>
                  </a:lnTo>
                  <a:lnTo>
                    <a:pt x="124" y="62"/>
                  </a:lnTo>
                  <a:lnTo>
                    <a:pt x="134" y="50"/>
                  </a:lnTo>
                  <a:lnTo>
                    <a:pt x="138" y="44"/>
                  </a:lnTo>
                  <a:lnTo>
                    <a:pt x="138" y="40"/>
                  </a:lnTo>
                  <a:lnTo>
                    <a:pt x="138" y="34"/>
                  </a:lnTo>
                  <a:lnTo>
                    <a:pt x="136" y="28"/>
                  </a:lnTo>
                  <a:lnTo>
                    <a:pt x="132" y="24"/>
                  </a:lnTo>
                  <a:lnTo>
                    <a:pt x="126" y="20"/>
                  </a:lnTo>
                  <a:lnTo>
                    <a:pt x="112" y="14"/>
                  </a:lnTo>
                  <a:lnTo>
                    <a:pt x="100" y="12"/>
                  </a:lnTo>
                  <a:lnTo>
                    <a:pt x="84" y="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5" name="Freeform 50"/>
            <p:cNvSpPr>
              <a:spLocks noChangeArrowheads="1"/>
            </p:cNvSpPr>
            <p:nvPr/>
          </p:nvSpPr>
          <p:spPr bwMode="auto">
            <a:xfrm>
              <a:off x="6956897" y="3455854"/>
              <a:ext cx="238188" cy="164224"/>
            </a:xfrm>
            <a:custGeom>
              <a:avLst/>
              <a:gdLst>
                <a:gd name="T0" fmla="*/ 2147483647 w 106"/>
                <a:gd name="T1" fmla="*/ 0 h 46"/>
                <a:gd name="T2" fmla="*/ 2147483647 w 106"/>
                <a:gd name="T3" fmla="*/ 2147483647 h 46"/>
                <a:gd name="T4" fmla="*/ 2147483647 w 106"/>
                <a:gd name="T5" fmla="*/ 2147483647 h 46"/>
                <a:gd name="T6" fmla="*/ 0 w 106"/>
                <a:gd name="T7" fmla="*/ 2147483647 h 46"/>
                <a:gd name="T8" fmla="*/ 2147483647 w 106"/>
                <a:gd name="T9" fmla="*/ 2147483647 h 46"/>
                <a:gd name="T10" fmla="*/ 2147483647 w 106"/>
                <a:gd name="T11" fmla="*/ 2147483647 h 46"/>
                <a:gd name="T12" fmla="*/ 2147483647 w 106"/>
                <a:gd name="T13" fmla="*/ 2147483647 h 46"/>
                <a:gd name="T14" fmla="*/ 2147483647 w 106"/>
                <a:gd name="T15" fmla="*/ 2147483647 h 46"/>
                <a:gd name="T16" fmla="*/ 2147483647 w 106"/>
                <a:gd name="T17" fmla="*/ 0 h 46"/>
                <a:gd name="T18" fmla="*/ 2147483647 w 106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46"/>
                <a:gd name="T32" fmla="*/ 106 w 106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46">
                  <a:moveTo>
                    <a:pt x="82" y="0"/>
                  </a:moveTo>
                  <a:lnTo>
                    <a:pt x="60" y="18"/>
                  </a:lnTo>
                  <a:lnTo>
                    <a:pt x="30" y="30"/>
                  </a:lnTo>
                  <a:lnTo>
                    <a:pt x="0" y="40"/>
                  </a:lnTo>
                  <a:lnTo>
                    <a:pt x="30" y="46"/>
                  </a:lnTo>
                  <a:lnTo>
                    <a:pt x="60" y="34"/>
                  </a:lnTo>
                  <a:lnTo>
                    <a:pt x="82" y="18"/>
                  </a:lnTo>
                  <a:lnTo>
                    <a:pt x="106" y="12"/>
                  </a:lnTo>
                  <a:lnTo>
                    <a:pt x="92" y="0"/>
                  </a:lnTo>
                  <a:lnTo>
                    <a:pt x="82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" name="Freeform 51"/>
            <p:cNvSpPr>
              <a:spLocks noChangeArrowheads="1"/>
            </p:cNvSpPr>
            <p:nvPr/>
          </p:nvSpPr>
          <p:spPr bwMode="auto">
            <a:xfrm>
              <a:off x="7213061" y="3313049"/>
              <a:ext cx="121341" cy="185644"/>
            </a:xfrm>
            <a:custGeom>
              <a:avLst/>
              <a:gdLst>
                <a:gd name="T0" fmla="*/ 2147483647 w 54"/>
                <a:gd name="T1" fmla="*/ 2147483647 h 52"/>
                <a:gd name="T2" fmla="*/ 2147483647 w 54"/>
                <a:gd name="T3" fmla="*/ 0 h 52"/>
                <a:gd name="T4" fmla="*/ 2147483647 w 54"/>
                <a:gd name="T5" fmla="*/ 2147483647 h 52"/>
                <a:gd name="T6" fmla="*/ 0 w 54"/>
                <a:gd name="T7" fmla="*/ 2147483647 h 52"/>
                <a:gd name="T8" fmla="*/ 2147483647 w 54"/>
                <a:gd name="T9" fmla="*/ 2147483647 h 52"/>
                <a:gd name="T10" fmla="*/ 2147483647 w 54"/>
                <a:gd name="T11" fmla="*/ 2147483647 h 52"/>
                <a:gd name="T12" fmla="*/ 2147483647 w 54"/>
                <a:gd name="T13" fmla="*/ 2147483647 h 52"/>
                <a:gd name="T14" fmla="*/ 2147483647 w 54"/>
                <a:gd name="T15" fmla="*/ 2147483647 h 52"/>
                <a:gd name="T16" fmla="*/ 2147483647 w 54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52"/>
                <a:gd name="T29" fmla="*/ 54 w 54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52">
                  <a:moveTo>
                    <a:pt x="14" y="12"/>
                  </a:moveTo>
                  <a:lnTo>
                    <a:pt x="6" y="0"/>
                  </a:lnTo>
                  <a:lnTo>
                    <a:pt x="6" y="34"/>
                  </a:lnTo>
                  <a:lnTo>
                    <a:pt x="0" y="52"/>
                  </a:lnTo>
                  <a:lnTo>
                    <a:pt x="6" y="46"/>
                  </a:lnTo>
                  <a:lnTo>
                    <a:pt x="30" y="28"/>
                  </a:lnTo>
                  <a:lnTo>
                    <a:pt x="44" y="24"/>
                  </a:lnTo>
                  <a:lnTo>
                    <a:pt x="54" y="12"/>
                  </a:lnTo>
                  <a:lnTo>
                    <a:pt x="14" y="1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7" name="Freeform 52"/>
            <p:cNvSpPr>
              <a:spLocks noChangeArrowheads="1"/>
            </p:cNvSpPr>
            <p:nvPr/>
          </p:nvSpPr>
          <p:spPr bwMode="auto">
            <a:xfrm>
              <a:off x="5810897" y="2249161"/>
              <a:ext cx="238188" cy="264187"/>
            </a:xfrm>
            <a:custGeom>
              <a:avLst/>
              <a:gdLst>
                <a:gd name="T0" fmla="*/ 2147483647 w 106"/>
                <a:gd name="T1" fmla="*/ 2147483647 h 74"/>
                <a:gd name="T2" fmla="*/ 2147483647 w 106"/>
                <a:gd name="T3" fmla="*/ 2147483647 h 74"/>
                <a:gd name="T4" fmla="*/ 2147483647 w 106"/>
                <a:gd name="T5" fmla="*/ 2147483647 h 74"/>
                <a:gd name="T6" fmla="*/ 2147483647 w 106"/>
                <a:gd name="T7" fmla="*/ 2147483647 h 74"/>
                <a:gd name="T8" fmla="*/ 2147483647 w 106"/>
                <a:gd name="T9" fmla="*/ 2147483647 h 74"/>
                <a:gd name="T10" fmla="*/ 2147483647 w 106"/>
                <a:gd name="T11" fmla="*/ 0 h 74"/>
                <a:gd name="T12" fmla="*/ 2147483647 w 106"/>
                <a:gd name="T13" fmla="*/ 2147483647 h 74"/>
                <a:gd name="T14" fmla="*/ 2147483647 w 106"/>
                <a:gd name="T15" fmla="*/ 2147483647 h 74"/>
                <a:gd name="T16" fmla="*/ 2147483647 w 106"/>
                <a:gd name="T17" fmla="*/ 2147483647 h 74"/>
                <a:gd name="T18" fmla="*/ 0 w 106"/>
                <a:gd name="T19" fmla="*/ 2147483647 h 74"/>
                <a:gd name="T20" fmla="*/ 2147483647 w 106"/>
                <a:gd name="T21" fmla="*/ 2147483647 h 74"/>
                <a:gd name="T22" fmla="*/ 2147483647 w 106"/>
                <a:gd name="T23" fmla="*/ 2147483647 h 74"/>
                <a:gd name="T24" fmla="*/ 2147483647 w 106"/>
                <a:gd name="T25" fmla="*/ 2147483647 h 74"/>
                <a:gd name="T26" fmla="*/ 2147483647 w 106"/>
                <a:gd name="T27" fmla="*/ 2147483647 h 74"/>
                <a:gd name="T28" fmla="*/ 2147483647 w 106"/>
                <a:gd name="T29" fmla="*/ 2147483647 h 74"/>
                <a:gd name="T30" fmla="*/ 2147483647 w 106"/>
                <a:gd name="T31" fmla="*/ 2147483647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74"/>
                <a:gd name="T50" fmla="*/ 106 w 106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74">
                  <a:moveTo>
                    <a:pt x="98" y="52"/>
                  </a:moveTo>
                  <a:lnTo>
                    <a:pt x="106" y="40"/>
                  </a:lnTo>
                  <a:lnTo>
                    <a:pt x="106" y="18"/>
                  </a:lnTo>
                  <a:lnTo>
                    <a:pt x="98" y="6"/>
                  </a:lnTo>
                  <a:lnTo>
                    <a:pt x="82" y="12"/>
                  </a:lnTo>
                  <a:lnTo>
                    <a:pt x="82" y="0"/>
                  </a:lnTo>
                  <a:lnTo>
                    <a:pt x="60" y="18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0" y="46"/>
                  </a:lnTo>
                  <a:lnTo>
                    <a:pt x="14" y="52"/>
                  </a:lnTo>
                  <a:lnTo>
                    <a:pt x="36" y="58"/>
                  </a:lnTo>
                  <a:lnTo>
                    <a:pt x="30" y="74"/>
                  </a:lnTo>
                  <a:lnTo>
                    <a:pt x="74" y="74"/>
                  </a:lnTo>
                  <a:lnTo>
                    <a:pt x="82" y="70"/>
                  </a:lnTo>
                  <a:lnTo>
                    <a:pt x="98" y="5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8" name="Freeform 53"/>
            <p:cNvSpPr>
              <a:spLocks noChangeArrowheads="1"/>
            </p:cNvSpPr>
            <p:nvPr/>
          </p:nvSpPr>
          <p:spPr bwMode="auto">
            <a:xfrm>
              <a:off x="5945720" y="2513348"/>
              <a:ext cx="31459" cy="64262"/>
            </a:xfrm>
            <a:custGeom>
              <a:avLst/>
              <a:gdLst>
                <a:gd name="T0" fmla="*/ 2147483647 w 14"/>
                <a:gd name="T1" fmla="*/ 2147483647 h 18"/>
                <a:gd name="T2" fmla="*/ 2147483647 w 14"/>
                <a:gd name="T3" fmla="*/ 2147483647 h 18"/>
                <a:gd name="T4" fmla="*/ 2147483647 w 14"/>
                <a:gd name="T5" fmla="*/ 0 h 18"/>
                <a:gd name="T6" fmla="*/ 0 w 14"/>
                <a:gd name="T7" fmla="*/ 2147483647 h 18"/>
                <a:gd name="T8" fmla="*/ 2147483647 w 14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8"/>
                <a:gd name="T17" fmla="*/ 14 w 1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8">
                  <a:moveTo>
                    <a:pt x="8" y="18"/>
                  </a:moveTo>
                  <a:lnTo>
                    <a:pt x="8" y="12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8" y="18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9" name="Freeform 54"/>
            <p:cNvSpPr>
              <a:spLocks noChangeArrowheads="1"/>
            </p:cNvSpPr>
            <p:nvPr/>
          </p:nvSpPr>
          <p:spPr bwMode="auto">
            <a:xfrm>
              <a:off x="2413343" y="899664"/>
              <a:ext cx="13482" cy="21421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0" name="Freeform 55"/>
            <p:cNvSpPr>
              <a:spLocks noChangeArrowheads="1"/>
            </p:cNvSpPr>
            <p:nvPr/>
          </p:nvSpPr>
          <p:spPr bwMode="auto">
            <a:xfrm>
              <a:off x="2067294" y="1242393"/>
              <a:ext cx="152800" cy="85683"/>
            </a:xfrm>
            <a:custGeom>
              <a:avLst/>
              <a:gdLst>
                <a:gd name="T0" fmla="*/ 2147483647 w 68"/>
                <a:gd name="T1" fmla="*/ 2147483647 h 24"/>
                <a:gd name="T2" fmla="*/ 2147483647 w 68"/>
                <a:gd name="T3" fmla="*/ 2147483647 h 24"/>
                <a:gd name="T4" fmla="*/ 2147483647 w 68"/>
                <a:gd name="T5" fmla="*/ 0 h 24"/>
                <a:gd name="T6" fmla="*/ 2147483647 w 68"/>
                <a:gd name="T7" fmla="*/ 0 h 24"/>
                <a:gd name="T8" fmla="*/ 2147483647 w 68"/>
                <a:gd name="T9" fmla="*/ 2147483647 h 24"/>
                <a:gd name="T10" fmla="*/ 0 w 68"/>
                <a:gd name="T11" fmla="*/ 2147483647 h 24"/>
                <a:gd name="T12" fmla="*/ 0 w 68"/>
                <a:gd name="T13" fmla="*/ 2147483647 h 24"/>
                <a:gd name="T14" fmla="*/ 2147483647 w 68"/>
                <a:gd name="T15" fmla="*/ 2147483647 h 24"/>
                <a:gd name="T16" fmla="*/ 2147483647 w 68"/>
                <a:gd name="T17" fmla="*/ 2147483647 h 24"/>
                <a:gd name="T18" fmla="*/ 2147483647 w 68"/>
                <a:gd name="T19" fmla="*/ 2147483647 h 24"/>
                <a:gd name="T20" fmla="*/ 2147483647 w 68"/>
                <a:gd name="T21" fmla="*/ 2147483647 h 24"/>
                <a:gd name="T22" fmla="*/ 2147483647 w 68"/>
                <a:gd name="T23" fmla="*/ 2147483647 h 24"/>
                <a:gd name="T24" fmla="*/ 2147483647 w 68"/>
                <a:gd name="T25" fmla="*/ 2147483647 h 24"/>
                <a:gd name="T26" fmla="*/ 2147483647 w 68"/>
                <a:gd name="T27" fmla="*/ 2147483647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24"/>
                <a:gd name="T44" fmla="*/ 68 w 68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24">
                  <a:moveTo>
                    <a:pt x="38" y="8"/>
                  </a:moveTo>
                  <a:lnTo>
                    <a:pt x="38" y="6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2" y="18"/>
                  </a:lnTo>
                  <a:lnTo>
                    <a:pt x="38" y="24"/>
                  </a:lnTo>
                  <a:lnTo>
                    <a:pt x="54" y="24"/>
                  </a:lnTo>
                  <a:lnTo>
                    <a:pt x="68" y="18"/>
                  </a:lnTo>
                  <a:lnTo>
                    <a:pt x="44" y="12"/>
                  </a:lnTo>
                  <a:lnTo>
                    <a:pt x="54" y="2"/>
                  </a:lnTo>
                  <a:lnTo>
                    <a:pt x="38" y="8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1" name="Freeform 56"/>
            <p:cNvSpPr>
              <a:spLocks noChangeArrowheads="1"/>
            </p:cNvSpPr>
            <p:nvPr/>
          </p:nvSpPr>
          <p:spPr bwMode="auto">
            <a:xfrm>
              <a:off x="1932471" y="0"/>
              <a:ext cx="1141507" cy="913945"/>
            </a:xfrm>
            <a:custGeom>
              <a:avLst/>
              <a:gdLst>
                <a:gd name="T0" fmla="*/ 2147483647 w 508"/>
                <a:gd name="T1" fmla="*/ 2147483647 h 256"/>
                <a:gd name="T2" fmla="*/ 2147483647 w 508"/>
                <a:gd name="T3" fmla="*/ 2147483647 h 256"/>
                <a:gd name="T4" fmla="*/ 2147483647 w 508"/>
                <a:gd name="T5" fmla="*/ 2147483647 h 256"/>
                <a:gd name="T6" fmla="*/ 2147483647 w 508"/>
                <a:gd name="T7" fmla="*/ 2147483647 h 256"/>
                <a:gd name="T8" fmla="*/ 2147483647 w 508"/>
                <a:gd name="T9" fmla="*/ 2147483647 h 256"/>
                <a:gd name="T10" fmla="*/ 2147483647 w 508"/>
                <a:gd name="T11" fmla="*/ 2147483647 h 256"/>
                <a:gd name="T12" fmla="*/ 2147483647 w 508"/>
                <a:gd name="T13" fmla="*/ 2147483647 h 256"/>
                <a:gd name="T14" fmla="*/ 2147483647 w 508"/>
                <a:gd name="T15" fmla="*/ 2147483647 h 256"/>
                <a:gd name="T16" fmla="*/ 2147483647 w 508"/>
                <a:gd name="T17" fmla="*/ 2147483647 h 256"/>
                <a:gd name="T18" fmla="*/ 2147483647 w 508"/>
                <a:gd name="T19" fmla="*/ 2147483647 h 256"/>
                <a:gd name="T20" fmla="*/ 2147483647 w 508"/>
                <a:gd name="T21" fmla="*/ 2147483647 h 256"/>
                <a:gd name="T22" fmla="*/ 2147483647 w 508"/>
                <a:gd name="T23" fmla="*/ 2147483647 h 256"/>
                <a:gd name="T24" fmla="*/ 2147483647 w 508"/>
                <a:gd name="T25" fmla="*/ 2147483647 h 256"/>
                <a:gd name="T26" fmla="*/ 2147483647 w 508"/>
                <a:gd name="T27" fmla="*/ 2147483647 h 256"/>
                <a:gd name="T28" fmla="*/ 2147483647 w 508"/>
                <a:gd name="T29" fmla="*/ 0 h 256"/>
                <a:gd name="T30" fmla="*/ 2147483647 w 508"/>
                <a:gd name="T31" fmla="*/ 2147483647 h 256"/>
                <a:gd name="T32" fmla="*/ 2147483647 w 508"/>
                <a:gd name="T33" fmla="*/ 0 h 256"/>
                <a:gd name="T34" fmla="*/ 2147483647 w 508"/>
                <a:gd name="T35" fmla="*/ 2147483647 h 256"/>
                <a:gd name="T36" fmla="*/ 2147483647 w 508"/>
                <a:gd name="T37" fmla="*/ 2147483647 h 256"/>
                <a:gd name="T38" fmla="*/ 2147483647 w 508"/>
                <a:gd name="T39" fmla="*/ 2147483647 h 256"/>
                <a:gd name="T40" fmla="*/ 2147483647 w 508"/>
                <a:gd name="T41" fmla="*/ 2147483647 h 256"/>
                <a:gd name="T42" fmla="*/ 2147483647 w 508"/>
                <a:gd name="T43" fmla="*/ 2147483647 h 256"/>
                <a:gd name="T44" fmla="*/ 2147483647 w 508"/>
                <a:gd name="T45" fmla="*/ 2147483647 h 256"/>
                <a:gd name="T46" fmla="*/ 0 w 508"/>
                <a:gd name="T47" fmla="*/ 2147483647 h 256"/>
                <a:gd name="T48" fmla="*/ 2147483647 w 508"/>
                <a:gd name="T49" fmla="*/ 2147483647 h 256"/>
                <a:gd name="T50" fmla="*/ 2147483647 w 508"/>
                <a:gd name="T51" fmla="*/ 2147483647 h 256"/>
                <a:gd name="T52" fmla="*/ 2147483647 w 508"/>
                <a:gd name="T53" fmla="*/ 2147483647 h 256"/>
                <a:gd name="T54" fmla="*/ 2147483647 w 508"/>
                <a:gd name="T55" fmla="*/ 2147483647 h 256"/>
                <a:gd name="T56" fmla="*/ 2147483647 w 508"/>
                <a:gd name="T57" fmla="*/ 2147483647 h 256"/>
                <a:gd name="T58" fmla="*/ 2147483647 w 508"/>
                <a:gd name="T59" fmla="*/ 2147483647 h 256"/>
                <a:gd name="T60" fmla="*/ 2147483647 w 508"/>
                <a:gd name="T61" fmla="*/ 2147483647 h 256"/>
                <a:gd name="T62" fmla="*/ 2147483647 w 508"/>
                <a:gd name="T63" fmla="*/ 2147483647 h 256"/>
                <a:gd name="T64" fmla="*/ 2147483647 w 508"/>
                <a:gd name="T65" fmla="*/ 2147483647 h 256"/>
                <a:gd name="T66" fmla="*/ 2147483647 w 508"/>
                <a:gd name="T67" fmla="*/ 2147483647 h 256"/>
                <a:gd name="T68" fmla="*/ 2147483647 w 508"/>
                <a:gd name="T69" fmla="*/ 2147483647 h 256"/>
                <a:gd name="T70" fmla="*/ 2147483647 w 508"/>
                <a:gd name="T71" fmla="*/ 2147483647 h 256"/>
                <a:gd name="T72" fmla="*/ 2147483647 w 508"/>
                <a:gd name="T73" fmla="*/ 2147483647 h 256"/>
                <a:gd name="T74" fmla="*/ 2147483647 w 508"/>
                <a:gd name="T75" fmla="*/ 2147483647 h 256"/>
                <a:gd name="T76" fmla="*/ 2147483647 w 508"/>
                <a:gd name="T77" fmla="*/ 2147483647 h 256"/>
                <a:gd name="T78" fmla="*/ 2147483647 w 508"/>
                <a:gd name="T79" fmla="*/ 2147483647 h 256"/>
                <a:gd name="T80" fmla="*/ 2147483647 w 508"/>
                <a:gd name="T81" fmla="*/ 2147483647 h 2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8"/>
                <a:gd name="T124" fmla="*/ 0 h 256"/>
                <a:gd name="T125" fmla="*/ 508 w 508"/>
                <a:gd name="T126" fmla="*/ 256 h 2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8" h="256">
                  <a:moveTo>
                    <a:pt x="388" y="150"/>
                  </a:moveTo>
                  <a:lnTo>
                    <a:pt x="410" y="154"/>
                  </a:lnTo>
                  <a:lnTo>
                    <a:pt x="424" y="154"/>
                  </a:lnTo>
                  <a:lnTo>
                    <a:pt x="418" y="150"/>
                  </a:lnTo>
                  <a:lnTo>
                    <a:pt x="402" y="138"/>
                  </a:lnTo>
                  <a:lnTo>
                    <a:pt x="388" y="132"/>
                  </a:lnTo>
                  <a:lnTo>
                    <a:pt x="410" y="132"/>
                  </a:lnTo>
                  <a:lnTo>
                    <a:pt x="410" y="120"/>
                  </a:lnTo>
                  <a:lnTo>
                    <a:pt x="424" y="120"/>
                  </a:lnTo>
                  <a:lnTo>
                    <a:pt x="448" y="108"/>
                  </a:lnTo>
                  <a:lnTo>
                    <a:pt x="424" y="98"/>
                  </a:lnTo>
                  <a:lnTo>
                    <a:pt x="448" y="104"/>
                  </a:lnTo>
                  <a:lnTo>
                    <a:pt x="432" y="92"/>
                  </a:lnTo>
                  <a:lnTo>
                    <a:pt x="432" y="86"/>
                  </a:lnTo>
                  <a:lnTo>
                    <a:pt x="462" y="80"/>
                  </a:lnTo>
                  <a:lnTo>
                    <a:pt x="448" y="80"/>
                  </a:lnTo>
                  <a:lnTo>
                    <a:pt x="432" y="74"/>
                  </a:lnTo>
                  <a:lnTo>
                    <a:pt x="440" y="58"/>
                  </a:lnTo>
                  <a:lnTo>
                    <a:pt x="462" y="40"/>
                  </a:lnTo>
                  <a:lnTo>
                    <a:pt x="486" y="34"/>
                  </a:lnTo>
                  <a:lnTo>
                    <a:pt x="508" y="22"/>
                  </a:lnTo>
                  <a:lnTo>
                    <a:pt x="448" y="22"/>
                  </a:lnTo>
                  <a:lnTo>
                    <a:pt x="424" y="34"/>
                  </a:lnTo>
                  <a:lnTo>
                    <a:pt x="402" y="34"/>
                  </a:lnTo>
                  <a:lnTo>
                    <a:pt x="424" y="22"/>
                  </a:lnTo>
                  <a:lnTo>
                    <a:pt x="394" y="28"/>
                  </a:lnTo>
                  <a:lnTo>
                    <a:pt x="424" y="12"/>
                  </a:lnTo>
                  <a:lnTo>
                    <a:pt x="410" y="12"/>
                  </a:lnTo>
                  <a:lnTo>
                    <a:pt x="388" y="6"/>
                  </a:lnTo>
                  <a:lnTo>
                    <a:pt x="364" y="0"/>
                  </a:lnTo>
                  <a:lnTo>
                    <a:pt x="296" y="0"/>
                  </a:lnTo>
                  <a:lnTo>
                    <a:pt x="272" y="6"/>
                  </a:lnTo>
                  <a:lnTo>
                    <a:pt x="258" y="6"/>
                  </a:lnTo>
                  <a:lnTo>
                    <a:pt x="242" y="0"/>
                  </a:lnTo>
                  <a:lnTo>
                    <a:pt x="212" y="12"/>
                  </a:lnTo>
                  <a:lnTo>
                    <a:pt x="226" y="22"/>
                  </a:lnTo>
                  <a:lnTo>
                    <a:pt x="212" y="22"/>
                  </a:lnTo>
                  <a:lnTo>
                    <a:pt x="196" y="16"/>
                  </a:lnTo>
                  <a:lnTo>
                    <a:pt x="174" y="22"/>
                  </a:lnTo>
                  <a:lnTo>
                    <a:pt x="150" y="16"/>
                  </a:lnTo>
                  <a:lnTo>
                    <a:pt x="120" y="22"/>
                  </a:lnTo>
                  <a:lnTo>
                    <a:pt x="104" y="28"/>
                  </a:lnTo>
                  <a:lnTo>
                    <a:pt x="74" y="28"/>
                  </a:lnTo>
                  <a:lnTo>
                    <a:pt x="60" y="40"/>
                  </a:lnTo>
                  <a:lnTo>
                    <a:pt x="60" y="52"/>
                  </a:lnTo>
                  <a:lnTo>
                    <a:pt x="44" y="52"/>
                  </a:lnTo>
                  <a:lnTo>
                    <a:pt x="22" y="5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22" y="74"/>
                  </a:lnTo>
                  <a:lnTo>
                    <a:pt x="0" y="86"/>
                  </a:lnTo>
                  <a:lnTo>
                    <a:pt x="14" y="92"/>
                  </a:lnTo>
                  <a:lnTo>
                    <a:pt x="38" y="86"/>
                  </a:lnTo>
                  <a:lnTo>
                    <a:pt x="74" y="82"/>
                  </a:lnTo>
                  <a:lnTo>
                    <a:pt x="104" y="92"/>
                  </a:lnTo>
                  <a:lnTo>
                    <a:pt x="128" y="108"/>
                  </a:lnTo>
                  <a:lnTo>
                    <a:pt x="128" y="144"/>
                  </a:lnTo>
                  <a:lnTo>
                    <a:pt x="136" y="138"/>
                  </a:lnTo>
                  <a:lnTo>
                    <a:pt x="158" y="150"/>
                  </a:lnTo>
                  <a:lnTo>
                    <a:pt x="158" y="160"/>
                  </a:lnTo>
                  <a:lnTo>
                    <a:pt x="150" y="166"/>
                  </a:lnTo>
                  <a:lnTo>
                    <a:pt x="144" y="178"/>
                  </a:lnTo>
                  <a:lnTo>
                    <a:pt x="128" y="194"/>
                  </a:lnTo>
                  <a:lnTo>
                    <a:pt x="150" y="212"/>
                  </a:lnTo>
                  <a:lnTo>
                    <a:pt x="150" y="224"/>
                  </a:lnTo>
                  <a:lnTo>
                    <a:pt x="166" y="246"/>
                  </a:lnTo>
                  <a:lnTo>
                    <a:pt x="188" y="252"/>
                  </a:lnTo>
                  <a:lnTo>
                    <a:pt x="204" y="252"/>
                  </a:lnTo>
                  <a:lnTo>
                    <a:pt x="212" y="256"/>
                  </a:lnTo>
                  <a:lnTo>
                    <a:pt x="220" y="246"/>
                  </a:lnTo>
                  <a:lnTo>
                    <a:pt x="234" y="246"/>
                  </a:lnTo>
                  <a:lnTo>
                    <a:pt x="242" y="230"/>
                  </a:lnTo>
                  <a:lnTo>
                    <a:pt x="242" y="218"/>
                  </a:lnTo>
                  <a:lnTo>
                    <a:pt x="258" y="218"/>
                  </a:lnTo>
                  <a:lnTo>
                    <a:pt x="242" y="206"/>
                  </a:lnTo>
                  <a:lnTo>
                    <a:pt x="258" y="206"/>
                  </a:lnTo>
                  <a:lnTo>
                    <a:pt x="272" y="200"/>
                  </a:lnTo>
                  <a:lnTo>
                    <a:pt x="296" y="194"/>
                  </a:lnTo>
                  <a:lnTo>
                    <a:pt x="326" y="172"/>
                  </a:lnTo>
                  <a:lnTo>
                    <a:pt x="356" y="172"/>
                  </a:lnTo>
                  <a:lnTo>
                    <a:pt x="378" y="166"/>
                  </a:lnTo>
                  <a:lnTo>
                    <a:pt x="410" y="160"/>
                  </a:lnTo>
                  <a:lnTo>
                    <a:pt x="388" y="15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2" name="Freeform 57"/>
            <p:cNvSpPr>
              <a:spLocks noChangeArrowheads="1"/>
            </p:cNvSpPr>
            <p:nvPr/>
          </p:nvSpPr>
          <p:spPr bwMode="auto">
            <a:xfrm>
              <a:off x="2408848" y="913944"/>
              <a:ext cx="4494" cy="7140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0 w 2"/>
                <a:gd name="T5" fmla="*/ 2147483647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3" name="Freeform 58"/>
            <p:cNvSpPr>
              <a:spLocks noChangeArrowheads="1"/>
            </p:cNvSpPr>
            <p:nvPr/>
          </p:nvSpPr>
          <p:spPr bwMode="auto">
            <a:xfrm>
              <a:off x="6183908" y="963926"/>
              <a:ext cx="408965" cy="649757"/>
            </a:xfrm>
            <a:custGeom>
              <a:avLst/>
              <a:gdLst>
                <a:gd name="T0" fmla="*/ 2147483647 w 182"/>
                <a:gd name="T1" fmla="*/ 2147483647 h 182"/>
                <a:gd name="T2" fmla="*/ 2147483647 w 182"/>
                <a:gd name="T3" fmla="*/ 2147483647 h 182"/>
                <a:gd name="T4" fmla="*/ 2147483647 w 182"/>
                <a:gd name="T5" fmla="*/ 2147483647 h 182"/>
                <a:gd name="T6" fmla="*/ 2147483647 w 182"/>
                <a:gd name="T7" fmla="*/ 2147483647 h 182"/>
                <a:gd name="T8" fmla="*/ 2147483647 w 182"/>
                <a:gd name="T9" fmla="*/ 2147483647 h 182"/>
                <a:gd name="T10" fmla="*/ 0 w 182"/>
                <a:gd name="T11" fmla="*/ 2147483647 h 182"/>
                <a:gd name="T12" fmla="*/ 2147483647 w 182"/>
                <a:gd name="T13" fmla="*/ 2147483647 h 182"/>
                <a:gd name="T14" fmla="*/ 2147483647 w 182"/>
                <a:gd name="T15" fmla="*/ 2147483647 h 182"/>
                <a:gd name="T16" fmla="*/ 2147483647 w 182"/>
                <a:gd name="T17" fmla="*/ 2147483647 h 182"/>
                <a:gd name="T18" fmla="*/ 2147483647 w 182"/>
                <a:gd name="T19" fmla="*/ 2147483647 h 182"/>
                <a:gd name="T20" fmla="*/ 2147483647 w 182"/>
                <a:gd name="T21" fmla="*/ 2147483647 h 182"/>
                <a:gd name="T22" fmla="*/ 2147483647 w 182"/>
                <a:gd name="T23" fmla="*/ 2147483647 h 182"/>
                <a:gd name="T24" fmla="*/ 2147483647 w 182"/>
                <a:gd name="T25" fmla="*/ 2147483647 h 182"/>
                <a:gd name="T26" fmla="*/ 2147483647 w 182"/>
                <a:gd name="T27" fmla="*/ 2147483647 h 182"/>
                <a:gd name="T28" fmla="*/ 2147483647 w 182"/>
                <a:gd name="T29" fmla="*/ 2147483647 h 182"/>
                <a:gd name="T30" fmla="*/ 2147483647 w 182"/>
                <a:gd name="T31" fmla="*/ 2147483647 h 182"/>
                <a:gd name="T32" fmla="*/ 2147483647 w 182"/>
                <a:gd name="T33" fmla="*/ 2147483647 h 182"/>
                <a:gd name="T34" fmla="*/ 2147483647 w 182"/>
                <a:gd name="T35" fmla="*/ 2147483647 h 182"/>
                <a:gd name="T36" fmla="*/ 2147483647 w 182"/>
                <a:gd name="T37" fmla="*/ 2147483647 h 182"/>
                <a:gd name="T38" fmla="*/ 2147483647 w 182"/>
                <a:gd name="T39" fmla="*/ 2147483647 h 182"/>
                <a:gd name="T40" fmla="*/ 2147483647 w 182"/>
                <a:gd name="T41" fmla="*/ 2147483647 h 182"/>
                <a:gd name="T42" fmla="*/ 2147483647 w 182"/>
                <a:gd name="T43" fmla="*/ 2147483647 h 182"/>
                <a:gd name="T44" fmla="*/ 2147483647 w 182"/>
                <a:gd name="T45" fmla="*/ 2147483647 h 182"/>
                <a:gd name="T46" fmla="*/ 2147483647 w 182"/>
                <a:gd name="T47" fmla="*/ 2147483647 h 182"/>
                <a:gd name="T48" fmla="*/ 2147483647 w 182"/>
                <a:gd name="T49" fmla="*/ 2147483647 h 182"/>
                <a:gd name="T50" fmla="*/ 2147483647 w 182"/>
                <a:gd name="T51" fmla="*/ 2147483647 h 182"/>
                <a:gd name="T52" fmla="*/ 2147483647 w 182"/>
                <a:gd name="T53" fmla="*/ 2147483647 h 182"/>
                <a:gd name="T54" fmla="*/ 2147483647 w 182"/>
                <a:gd name="T55" fmla="*/ 2147483647 h 182"/>
                <a:gd name="T56" fmla="*/ 2147483647 w 182"/>
                <a:gd name="T57" fmla="*/ 2147483647 h 182"/>
                <a:gd name="T58" fmla="*/ 2147483647 w 182"/>
                <a:gd name="T59" fmla="*/ 2147483647 h 182"/>
                <a:gd name="T60" fmla="*/ 2147483647 w 182"/>
                <a:gd name="T61" fmla="*/ 2147483647 h 182"/>
                <a:gd name="T62" fmla="*/ 2147483647 w 182"/>
                <a:gd name="T63" fmla="*/ 2147483647 h 182"/>
                <a:gd name="T64" fmla="*/ 2147483647 w 182"/>
                <a:gd name="T65" fmla="*/ 2147483647 h 182"/>
                <a:gd name="T66" fmla="*/ 2147483647 w 182"/>
                <a:gd name="T67" fmla="*/ 0 h 182"/>
                <a:gd name="T68" fmla="*/ 2147483647 w 182"/>
                <a:gd name="T69" fmla="*/ 2147483647 h 182"/>
                <a:gd name="T70" fmla="*/ 2147483647 w 182"/>
                <a:gd name="T71" fmla="*/ 2147483647 h 182"/>
                <a:gd name="T72" fmla="*/ 2147483647 w 182"/>
                <a:gd name="T73" fmla="*/ 2147483647 h 182"/>
                <a:gd name="T74" fmla="*/ 2147483647 w 182"/>
                <a:gd name="T75" fmla="*/ 2147483647 h 182"/>
                <a:gd name="T76" fmla="*/ 2147483647 w 182"/>
                <a:gd name="T77" fmla="*/ 2147483647 h 182"/>
                <a:gd name="T78" fmla="*/ 2147483647 w 182"/>
                <a:gd name="T79" fmla="*/ 2147483647 h 182"/>
                <a:gd name="T80" fmla="*/ 2147483647 w 182"/>
                <a:gd name="T81" fmla="*/ 2147483647 h 182"/>
                <a:gd name="T82" fmla="*/ 2147483647 w 182"/>
                <a:gd name="T83" fmla="*/ 2147483647 h 182"/>
                <a:gd name="T84" fmla="*/ 2147483647 w 182"/>
                <a:gd name="T85" fmla="*/ 2147483647 h 182"/>
                <a:gd name="T86" fmla="*/ 2147483647 w 182"/>
                <a:gd name="T87" fmla="*/ 2147483647 h 182"/>
                <a:gd name="T88" fmla="*/ 2147483647 w 182"/>
                <a:gd name="T89" fmla="*/ 2147483647 h 182"/>
                <a:gd name="T90" fmla="*/ 2147483647 w 182"/>
                <a:gd name="T91" fmla="*/ 2147483647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182"/>
                <a:gd name="T140" fmla="*/ 182 w 182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182">
                  <a:moveTo>
                    <a:pt x="114" y="142"/>
                  </a:moveTo>
                  <a:lnTo>
                    <a:pt x="92" y="142"/>
                  </a:lnTo>
                  <a:lnTo>
                    <a:pt x="76" y="154"/>
                  </a:lnTo>
                  <a:lnTo>
                    <a:pt x="46" y="160"/>
                  </a:lnTo>
                  <a:lnTo>
                    <a:pt x="22" y="166"/>
                  </a:lnTo>
                  <a:lnTo>
                    <a:pt x="0" y="182"/>
                  </a:lnTo>
                  <a:lnTo>
                    <a:pt x="22" y="182"/>
                  </a:lnTo>
                  <a:lnTo>
                    <a:pt x="22" y="170"/>
                  </a:lnTo>
                  <a:lnTo>
                    <a:pt x="46" y="166"/>
                  </a:lnTo>
                  <a:lnTo>
                    <a:pt x="92" y="166"/>
                  </a:lnTo>
                  <a:lnTo>
                    <a:pt x="114" y="160"/>
                  </a:lnTo>
                  <a:lnTo>
                    <a:pt x="136" y="154"/>
                  </a:lnTo>
                  <a:lnTo>
                    <a:pt x="152" y="154"/>
                  </a:lnTo>
                  <a:lnTo>
                    <a:pt x="158" y="142"/>
                  </a:lnTo>
                  <a:lnTo>
                    <a:pt x="136" y="132"/>
                  </a:lnTo>
                  <a:lnTo>
                    <a:pt x="158" y="126"/>
                  </a:lnTo>
                  <a:lnTo>
                    <a:pt x="144" y="120"/>
                  </a:lnTo>
                  <a:lnTo>
                    <a:pt x="130" y="114"/>
                  </a:lnTo>
                  <a:lnTo>
                    <a:pt x="124" y="114"/>
                  </a:lnTo>
                  <a:lnTo>
                    <a:pt x="136" y="108"/>
                  </a:lnTo>
                  <a:lnTo>
                    <a:pt x="136" y="96"/>
                  </a:lnTo>
                  <a:lnTo>
                    <a:pt x="152" y="102"/>
                  </a:lnTo>
                  <a:lnTo>
                    <a:pt x="168" y="96"/>
                  </a:lnTo>
                  <a:lnTo>
                    <a:pt x="182" y="90"/>
                  </a:lnTo>
                  <a:lnTo>
                    <a:pt x="158" y="90"/>
                  </a:lnTo>
                  <a:lnTo>
                    <a:pt x="136" y="86"/>
                  </a:lnTo>
                  <a:lnTo>
                    <a:pt x="130" y="74"/>
                  </a:lnTo>
                  <a:lnTo>
                    <a:pt x="136" y="68"/>
                  </a:lnTo>
                  <a:lnTo>
                    <a:pt x="122" y="62"/>
                  </a:lnTo>
                  <a:lnTo>
                    <a:pt x="130" y="46"/>
                  </a:lnTo>
                  <a:lnTo>
                    <a:pt x="144" y="46"/>
                  </a:lnTo>
                  <a:lnTo>
                    <a:pt x="122" y="28"/>
                  </a:lnTo>
                  <a:lnTo>
                    <a:pt x="98" y="16"/>
                  </a:lnTo>
                  <a:lnTo>
                    <a:pt x="92" y="0"/>
                  </a:lnTo>
                  <a:lnTo>
                    <a:pt x="84" y="6"/>
                  </a:lnTo>
                  <a:lnTo>
                    <a:pt x="84" y="16"/>
                  </a:lnTo>
                  <a:lnTo>
                    <a:pt x="98" y="34"/>
                  </a:lnTo>
                  <a:lnTo>
                    <a:pt x="114" y="52"/>
                  </a:lnTo>
                  <a:lnTo>
                    <a:pt x="106" y="68"/>
                  </a:lnTo>
                  <a:lnTo>
                    <a:pt x="114" y="80"/>
                  </a:lnTo>
                  <a:lnTo>
                    <a:pt x="122" y="90"/>
                  </a:lnTo>
                  <a:lnTo>
                    <a:pt x="106" y="102"/>
                  </a:lnTo>
                  <a:lnTo>
                    <a:pt x="114" y="120"/>
                  </a:lnTo>
                  <a:lnTo>
                    <a:pt x="122" y="116"/>
                  </a:lnTo>
                  <a:lnTo>
                    <a:pt x="122" y="132"/>
                  </a:lnTo>
                  <a:lnTo>
                    <a:pt x="114" y="14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4" name="Freeform 59"/>
            <p:cNvSpPr>
              <a:spLocks noChangeArrowheads="1"/>
            </p:cNvSpPr>
            <p:nvPr/>
          </p:nvSpPr>
          <p:spPr bwMode="auto">
            <a:xfrm>
              <a:off x="0" y="535513"/>
              <a:ext cx="2611084" cy="3555817"/>
            </a:xfrm>
            <a:custGeom>
              <a:avLst/>
              <a:gdLst>
                <a:gd name="T0" fmla="*/ 2147483647 w 1162"/>
                <a:gd name="T1" fmla="*/ 2147483647 h 996"/>
                <a:gd name="T2" fmla="*/ 2147483647 w 1162"/>
                <a:gd name="T3" fmla="*/ 2147483647 h 996"/>
                <a:gd name="T4" fmla="*/ 2147483647 w 1162"/>
                <a:gd name="T5" fmla="*/ 2147483647 h 996"/>
                <a:gd name="T6" fmla="*/ 2147483647 w 1162"/>
                <a:gd name="T7" fmla="*/ 2147483647 h 996"/>
                <a:gd name="T8" fmla="*/ 2147483647 w 1162"/>
                <a:gd name="T9" fmla="*/ 2147483647 h 996"/>
                <a:gd name="T10" fmla="*/ 2147483647 w 1162"/>
                <a:gd name="T11" fmla="*/ 2147483647 h 996"/>
                <a:gd name="T12" fmla="*/ 2147483647 w 1162"/>
                <a:gd name="T13" fmla="*/ 2147483647 h 996"/>
                <a:gd name="T14" fmla="*/ 2147483647 w 1162"/>
                <a:gd name="T15" fmla="*/ 2147483647 h 996"/>
                <a:gd name="T16" fmla="*/ 2147483647 w 1162"/>
                <a:gd name="T17" fmla="*/ 2147483647 h 996"/>
                <a:gd name="T18" fmla="*/ 2147483647 w 1162"/>
                <a:gd name="T19" fmla="*/ 2147483647 h 996"/>
                <a:gd name="T20" fmla="*/ 2147483647 w 1162"/>
                <a:gd name="T21" fmla="*/ 2147483647 h 996"/>
                <a:gd name="T22" fmla="*/ 2147483647 w 1162"/>
                <a:gd name="T23" fmla="*/ 2147483647 h 996"/>
                <a:gd name="T24" fmla="*/ 2147483647 w 1162"/>
                <a:gd name="T25" fmla="*/ 2147483647 h 996"/>
                <a:gd name="T26" fmla="*/ 2147483647 w 1162"/>
                <a:gd name="T27" fmla="*/ 2147483647 h 996"/>
                <a:gd name="T28" fmla="*/ 2147483647 w 1162"/>
                <a:gd name="T29" fmla="*/ 2147483647 h 996"/>
                <a:gd name="T30" fmla="*/ 2147483647 w 1162"/>
                <a:gd name="T31" fmla="*/ 2147483647 h 996"/>
                <a:gd name="T32" fmla="*/ 2147483647 w 1162"/>
                <a:gd name="T33" fmla="*/ 2147483647 h 996"/>
                <a:gd name="T34" fmla="*/ 2147483647 w 1162"/>
                <a:gd name="T35" fmla="*/ 2147483647 h 996"/>
                <a:gd name="T36" fmla="*/ 2147483647 w 1162"/>
                <a:gd name="T37" fmla="*/ 2147483647 h 996"/>
                <a:gd name="T38" fmla="*/ 2147483647 w 1162"/>
                <a:gd name="T39" fmla="*/ 2147483647 h 996"/>
                <a:gd name="T40" fmla="*/ 2147483647 w 1162"/>
                <a:gd name="T41" fmla="*/ 2147483647 h 996"/>
                <a:gd name="T42" fmla="*/ 2147483647 w 1162"/>
                <a:gd name="T43" fmla="*/ 2147483647 h 996"/>
                <a:gd name="T44" fmla="*/ 2147483647 w 1162"/>
                <a:gd name="T45" fmla="*/ 2147483647 h 996"/>
                <a:gd name="T46" fmla="*/ 2147483647 w 1162"/>
                <a:gd name="T47" fmla="*/ 2147483647 h 996"/>
                <a:gd name="T48" fmla="*/ 2147483647 w 1162"/>
                <a:gd name="T49" fmla="*/ 2147483647 h 996"/>
                <a:gd name="T50" fmla="*/ 2147483647 w 1162"/>
                <a:gd name="T51" fmla="*/ 2147483647 h 996"/>
                <a:gd name="T52" fmla="*/ 2147483647 w 1162"/>
                <a:gd name="T53" fmla="*/ 2147483647 h 996"/>
                <a:gd name="T54" fmla="*/ 2147483647 w 1162"/>
                <a:gd name="T55" fmla="*/ 2147483647 h 996"/>
                <a:gd name="T56" fmla="*/ 2147483647 w 1162"/>
                <a:gd name="T57" fmla="*/ 2147483647 h 996"/>
                <a:gd name="T58" fmla="*/ 2147483647 w 1162"/>
                <a:gd name="T59" fmla="*/ 2147483647 h 996"/>
                <a:gd name="T60" fmla="*/ 2147483647 w 1162"/>
                <a:gd name="T61" fmla="*/ 2147483647 h 996"/>
                <a:gd name="T62" fmla="*/ 2147483647 w 1162"/>
                <a:gd name="T63" fmla="*/ 2147483647 h 996"/>
                <a:gd name="T64" fmla="*/ 2147483647 w 1162"/>
                <a:gd name="T65" fmla="*/ 2147483647 h 996"/>
                <a:gd name="T66" fmla="*/ 2147483647 w 1162"/>
                <a:gd name="T67" fmla="*/ 0 h 996"/>
                <a:gd name="T68" fmla="*/ 2147483647 w 1162"/>
                <a:gd name="T69" fmla="*/ 2147483647 h 996"/>
                <a:gd name="T70" fmla="*/ 2147483647 w 1162"/>
                <a:gd name="T71" fmla="*/ 2147483647 h 996"/>
                <a:gd name="T72" fmla="*/ 2147483647 w 1162"/>
                <a:gd name="T73" fmla="*/ 2147483647 h 996"/>
                <a:gd name="T74" fmla="*/ 2147483647 w 1162"/>
                <a:gd name="T75" fmla="*/ 2147483647 h 996"/>
                <a:gd name="T76" fmla="*/ 2147483647 w 1162"/>
                <a:gd name="T77" fmla="*/ 2147483647 h 996"/>
                <a:gd name="T78" fmla="*/ 2147483647 w 1162"/>
                <a:gd name="T79" fmla="*/ 2147483647 h 996"/>
                <a:gd name="T80" fmla="*/ 2147483647 w 1162"/>
                <a:gd name="T81" fmla="*/ 2147483647 h 996"/>
                <a:gd name="T82" fmla="*/ 2147483647 w 1162"/>
                <a:gd name="T83" fmla="*/ 2147483647 h 996"/>
                <a:gd name="T84" fmla="*/ 2147483647 w 1162"/>
                <a:gd name="T85" fmla="*/ 2147483647 h 996"/>
                <a:gd name="T86" fmla="*/ 2147483647 w 1162"/>
                <a:gd name="T87" fmla="*/ 2147483647 h 996"/>
                <a:gd name="T88" fmla="*/ 2147483647 w 1162"/>
                <a:gd name="T89" fmla="*/ 2147483647 h 996"/>
                <a:gd name="T90" fmla="*/ 2147483647 w 1162"/>
                <a:gd name="T91" fmla="*/ 2147483647 h 996"/>
                <a:gd name="T92" fmla="*/ 2147483647 w 1162"/>
                <a:gd name="T93" fmla="*/ 2147483647 h 996"/>
                <a:gd name="T94" fmla="*/ 2147483647 w 1162"/>
                <a:gd name="T95" fmla="*/ 2147483647 h 996"/>
                <a:gd name="T96" fmla="*/ 2147483647 w 1162"/>
                <a:gd name="T97" fmla="*/ 2147483647 h 996"/>
                <a:gd name="T98" fmla="*/ 2147483647 w 1162"/>
                <a:gd name="T99" fmla="*/ 2147483647 h 996"/>
                <a:gd name="T100" fmla="*/ 2147483647 w 1162"/>
                <a:gd name="T101" fmla="*/ 2147483647 h 996"/>
                <a:gd name="T102" fmla="*/ 2147483647 w 1162"/>
                <a:gd name="T103" fmla="*/ 2147483647 h 996"/>
                <a:gd name="T104" fmla="*/ 2147483647 w 1162"/>
                <a:gd name="T105" fmla="*/ 2147483647 h 996"/>
                <a:gd name="T106" fmla="*/ 2147483647 w 1162"/>
                <a:gd name="T107" fmla="*/ 2147483647 h 996"/>
                <a:gd name="T108" fmla="*/ 2147483647 w 1162"/>
                <a:gd name="T109" fmla="*/ 2147483647 h 996"/>
                <a:gd name="T110" fmla="*/ 2147483647 w 1162"/>
                <a:gd name="T111" fmla="*/ 2147483647 h 996"/>
                <a:gd name="T112" fmla="*/ 2147483647 w 1162"/>
                <a:gd name="T113" fmla="*/ 2147483647 h 996"/>
                <a:gd name="T114" fmla="*/ 2147483647 w 1162"/>
                <a:gd name="T115" fmla="*/ 2147483647 h 996"/>
                <a:gd name="T116" fmla="*/ 2147483647 w 1162"/>
                <a:gd name="T117" fmla="*/ 2147483647 h 996"/>
                <a:gd name="T118" fmla="*/ 2147483647 w 1162"/>
                <a:gd name="T119" fmla="*/ 2147483647 h 996"/>
                <a:gd name="T120" fmla="*/ 2147483647 w 1162"/>
                <a:gd name="T121" fmla="*/ 2147483647 h 9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62"/>
                <a:gd name="T184" fmla="*/ 0 h 996"/>
                <a:gd name="T185" fmla="*/ 1162 w 1162"/>
                <a:gd name="T186" fmla="*/ 996 h 9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62" h="996">
                  <a:moveTo>
                    <a:pt x="1126" y="596"/>
                  </a:moveTo>
                  <a:lnTo>
                    <a:pt x="1110" y="584"/>
                  </a:lnTo>
                  <a:lnTo>
                    <a:pt x="1064" y="584"/>
                  </a:lnTo>
                  <a:lnTo>
                    <a:pt x="1048" y="578"/>
                  </a:lnTo>
                  <a:lnTo>
                    <a:pt x="1026" y="584"/>
                  </a:lnTo>
                  <a:lnTo>
                    <a:pt x="1004" y="584"/>
                  </a:lnTo>
                  <a:lnTo>
                    <a:pt x="1018" y="572"/>
                  </a:lnTo>
                  <a:lnTo>
                    <a:pt x="1010" y="572"/>
                  </a:lnTo>
                  <a:lnTo>
                    <a:pt x="996" y="578"/>
                  </a:lnTo>
                  <a:lnTo>
                    <a:pt x="980" y="584"/>
                  </a:lnTo>
                  <a:lnTo>
                    <a:pt x="988" y="572"/>
                  </a:lnTo>
                  <a:lnTo>
                    <a:pt x="1004" y="572"/>
                  </a:lnTo>
                  <a:lnTo>
                    <a:pt x="1004" y="538"/>
                  </a:lnTo>
                  <a:lnTo>
                    <a:pt x="988" y="532"/>
                  </a:lnTo>
                  <a:lnTo>
                    <a:pt x="964" y="526"/>
                  </a:lnTo>
                  <a:lnTo>
                    <a:pt x="950" y="532"/>
                  </a:lnTo>
                  <a:lnTo>
                    <a:pt x="920" y="526"/>
                  </a:lnTo>
                  <a:lnTo>
                    <a:pt x="920" y="514"/>
                  </a:lnTo>
                  <a:lnTo>
                    <a:pt x="904" y="508"/>
                  </a:lnTo>
                  <a:lnTo>
                    <a:pt x="882" y="498"/>
                  </a:lnTo>
                  <a:lnTo>
                    <a:pt x="860" y="504"/>
                  </a:lnTo>
                  <a:lnTo>
                    <a:pt x="844" y="498"/>
                  </a:lnTo>
                  <a:lnTo>
                    <a:pt x="822" y="492"/>
                  </a:lnTo>
                  <a:lnTo>
                    <a:pt x="798" y="492"/>
                  </a:lnTo>
                  <a:lnTo>
                    <a:pt x="790" y="486"/>
                  </a:lnTo>
                  <a:lnTo>
                    <a:pt x="776" y="492"/>
                  </a:lnTo>
                  <a:lnTo>
                    <a:pt x="752" y="504"/>
                  </a:lnTo>
                  <a:lnTo>
                    <a:pt x="730" y="514"/>
                  </a:lnTo>
                  <a:lnTo>
                    <a:pt x="714" y="508"/>
                  </a:lnTo>
                  <a:lnTo>
                    <a:pt x="730" y="504"/>
                  </a:lnTo>
                  <a:lnTo>
                    <a:pt x="708" y="504"/>
                  </a:lnTo>
                  <a:lnTo>
                    <a:pt x="684" y="508"/>
                  </a:lnTo>
                  <a:lnTo>
                    <a:pt x="668" y="498"/>
                  </a:lnTo>
                  <a:lnTo>
                    <a:pt x="668" y="468"/>
                  </a:lnTo>
                  <a:lnTo>
                    <a:pt x="654" y="462"/>
                  </a:lnTo>
                  <a:lnTo>
                    <a:pt x="638" y="458"/>
                  </a:lnTo>
                  <a:lnTo>
                    <a:pt x="608" y="468"/>
                  </a:lnTo>
                  <a:lnTo>
                    <a:pt x="616" y="452"/>
                  </a:lnTo>
                  <a:lnTo>
                    <a:pt x="616" y="434"/>
                  </a:lnTo>
                  <a:lnTo>
                    <a:pt x="624" y="418"/>
                  </a:lnTo>
                  <a:lnTo>
                    <a:pt x="600" y="424"/>
                  </a:lnTo>
                  <a:lnTo>
                    <a:pt x="586" y="434"/>
                  </a:lnTo>
                  <a:lnTo>
                    <a:pt x="570" y="446"/>
                  </a:lnTo>
                  <a:lnTo>
                    <a:pt x="546" y="440"/>
                  </a:lnTo>
                  <a:lnTo>
                    <a:pt x="524" y="430"/>
                  </a:lnTo>
                  <a:lnTo>
                    <a:pt x="516" y="412"/>
                  </a:lnTo>
                  <a:lnTo>
                    <a:pt x="524" y="394"/>
                  </a:lnTo>
                  <a:lnTo>
                    <a:pt x="516" y="382"/>
                  </a:lnTo>
                  <a:lnTo>
                    <a:pt x="540" y="372"/>
                  </a:lnTo>
                  <a:lnTo>
                    <a:pt x="554" y="366"/>
                  </a:lnTo>
                  <a:lnTo>
                    <a:pt x="578" y="360"/>
                  </a:lnTo>
                  <a:lnTo>
                    <a:pt x="592" y="366"/>
                  </a:lnTo>
                  <a:lnTo>
                    <a:pt x="616" y="360"/>
                  </a:lnTo>
                  <a:lnTo>
                    <a:pt x="654" y="366"/>
                  </a:lnTo>
                  <a:lnTo>
                    <a:pt x="668" y="366"/>
                  </a:lnTo>
                  <a:lnTo>
                    <a:pt x="668" y="378"/>
                  </a:lnTo>
                  <a:lnTo>
                    <a:pt x="684" y="388"/>
                  </a:lnTo>
                  <a:lnTo>
                    <a:pt x="700" y="400"/>
                  </a:lnTo>
                  <a:lnTo>
                    <a:pt x="700" y="382"/>
                  </a:lnTo>
                  <a:lnTo>
                    <a:pt x="692" y="372"/>
                  </a:lnTo>
                  <a:lnTo>
                    <a:pt x="684" y="360"/>
                  </a:lnTo>
                  <a:lnTo>
                    <a:pt x="700" y="354"/>
                  </a:lnTo>
                  <a:lnTo>
                    <a:pt x="714" y="338"/>
                  </a:lnTo>
                  <a:lnTo>
                    <a:pt x="738" y="326"/>
                  </a:lnTo>
                  <a:lnTo>
                    <a:pt x="744" y="314"/>
                  </a:lnTo>
                  <a:lnTo>
                    <a:pt x="730" y="302"/>
                  </a:lnTo>
                  <a:lnTo>
                    <a:pt x="744" y="290"/>
                  </a:lnTo>
                  <a:lnTo>
                    <a:pt x="752" y="302"/>
                  </a:lnTo>
                  <a:lnTo>
                    <a:pt x="776" y="280"/>
                  </a:lnTo>
                  <a:lnTo>
                    <a:pt x="790" y="274"/>
                  </a:lnTo>
                  <a:lnTo>
                    <a:pt x="806" y="268"/>
                  </a:lnTo>
                  <a:lnTo>
                    <a:pt x="806" y="256"/>
                  </a:lnTo>
                  <a:lnTo>
                    <a:pt x="836" y="246"/>
                  </a:lnTo>
                  <a:lnTo>
                    <a:pt x="860" y="240"/>
                  </a:lnTo>
                  <a:lnTo>
                    <a:pt x="852" y="252"/>
                  </a:lnTo>
                  <a:lnTo>
                    <a:pt x="874" y="252"/>
                  </a:lnTo>
                  <a:lnTo>
                    <a:pt x="898" y="240"/>
                  </a:lnTo>
                  <a:lnTo>
                    <a:pt x="874" y="234"/>
                  </a:lnTo>
                  <a:lnTo>
                    <a:pt x="866" y="216"/>
                  </a:lnTo>
                  <a:lnTo>
                    <a:pt x="866" y="206"/>
                  </a:lnTo>
                  <a:lnTo>
                    <a:pt x="844" y="210"/>
                  </a:lnTo>
                  <a:lnTo>
                    <a:pt x="782" y="228"/>
                  </a:lnTo>
                  <a:lnTo>
                    <a:pt x="828" y="210"/>
                  </a:lnTo>
                  <a:lnTo>
                    <a:pt x="852" y="200"/>
                  </a:lnTo>
                  <a:lnTo>
                    <a:pt x="874" y="200"/>
                  </a:lnTo>
                  <a:lnTo>
                    <a:pt x="904" y="206"/>
                  </a:lnTo>
                  <a:lnTo>
                    <a:pt x="912" y="210"/>
                  </a:lnTo>
                  <a:lnTo>
                    <a:pt x="928" y="206"/>
                  </a:lnTo>
                  <a:lnTo>
                    <a:pt x="942" y="194"/>
                  </a:lnTo>
                  <a:lnTo>
                    <a:pt x="964" y="194"/>
                  </a:lnTo>
                  <a:lnTo>
                    <a:pt x="964" y="182"/>
                  </a:lnTo>
                  <a:lnTo>
                    <a:pt x="950" y="176"/>
                  </a:lnTo>
                  <a:lnTo>
                    <a:pt x="928" y="188"/>
                  </a:lnTo>
                  <a:lnTo>
                    <a:pt x="934" y="176"/>
                  </a:lnTo>
                  <a:lnTo>
                    <a:pt x="928" y="166"/>
                  </a:lnTo>
                  <a:lnTo>
                    <a:pt x="920" y="148"/>
                  </a:lnTo>
                  <a:lnTo>
                    <a:pt x="912" y="130"/>
                  </a:lnTo>
                  <a:lnTo>
                    <a:pt x="890" y="120"/>
                  </a:lnTo>
                  <a:lnTo>
                    <a:pt x="874" y="130"/>
                  </a:lnTo>
                  <a:lnTo>
                    <a:pt x="866" y="148"/>
                  </a:lnTo>
                  <a:lnTo>
                    <a:pt x="852" y="142"/>
                  </a:lnTo>
                  <a:lnTo>
                    <a:pt x="852" y="126"/>
                  </a:lnTo>
                  <a:lnTo>
                    <a:pt x="836" y="108"/>
                  </a:lnTo>
                  <a:lnTo>
                    <a:pt x="806" y="102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68" y="102"/>
                  </a:lnTo>
                  <a:lnTo>
                    <a:pt x="768" y="120"/>
                  </a:lnTo>
                  <a:lnTo>
                    <a:pt x="776" y="148"/>
                  </a:lnTo>
                  <a:lnTo>
                    <a:pt x="752" y="160"/>
                  </a:lnTo>
                  <a:lnTo>
                    <a:pt x="738" y="160"/>
                  </a:lnTo>
                  <a:lnTo>
                    <a:pt x="744" y="182"/>
                  </a:lnTo>
                  <a:lnTo>
                    <a:pt x="730" y="200"/>
                  </a:lnTo>
                  <a:lnTo>
                    <a:pt x="714" y="188"/>
                  </a:lnTo>
                  <a:lnTo>
                    <a:pt x="714" y="176"/>
                  </a:lnTo>
                  <a:lnTo>
                    <a:pt x="708" y="160"/>
                  </a:lnTo>
                  <a:lnTo>
                    <a:pt x="692" y="160"/>
                  </a:lnTo>
                  <a:lnTo>
                    <a:pt x="668" y="154"/>
                  </a:lnTo>
                  <a:lnTo>
                    <a:pt x="660" y="148"/>
                  </a:lnTo>
                  <a:lnTo>
                    <a:pt x="646" y="142"/>
                  </a:lnTo>
                  <a:lnTo>
                    <a:pt x="624" y="142"/>
                  </a:lnTo>
                  <a:lnTo>
                    <a:pt x="608" y="130"/>
                  </a:lnTo>
                  <a:lnTo>
                    <a:pt x="608" y="114"/>
                  </a:lnTo>
                  <a:lnTo>
                    <a:pt x="632" y="102"/>
                  </a:lnTo>
                  <a:lnTo>
                    <a:pt x="654" y="90"/>
                  </a:lnTo>
                  <a:lnTo>
                    <a:pt x="638" y="90"/>
                  </a:lnTo>
                  <a:lnTo>
                    <a:pt x="660" y="80"/>
                  </a:lnTo>
                  <a:lnTo>
                    <a:pt x="684" y="86"/>
                  </a:lnTo>
                  <a:lnTo>
                    <a:pt x="676" y="74"/>
                  </a:lnTo>
                  <a:lnTo>
                    <a:pt x="660" y="62"/>
                  </a:lnTo>
                  <a:lnTo>
                    <a:pt x="692" y="62"/>
                  </a:lnTo>
                  <a:lnTo>
                    <a:pt x="700" y="50"/>
                  </a:lnTo>
                  <a:lnTo>
                    <a:pt x="692" y="44"/>
                  </a:lnTo>
                  <a:lnTo>
                    <a:pt x="684" y="50"/>
                  </a:lnTo>
                  <a:lnTo>
                    <a:pt x="684" y="16"/>
                  </a:lnTo>
                  <a:lnTo>
                    <a:pt x="646" y="0"/>
                  </a:lnTo>
                  <a:lnTo>
                    <a:pt x="660" y="28"/>
                  </a:lnTo>
                  <a:lnTo>
                    <a:pt x="616" y="34"/>
                  </a:lnTo>
                  <a:lnTo>
                    <a:pt x="562" y="34"/>
                  </a:lnTo>
                  <a:lnTo>
                    <a:pt x="510" y="44"/>
                  </a:lnTo>
                  <a:lnTo>
                    <a:pt x="464" y="28"/>
                  </a:lnTo>
                  <a:lnTo>
                    <a:pt x="418" y="28"/>
                  </a:lnTo>
                  <a:lnTo>
                    <a:pt x="364" y="22"/>
                  </a:lnTo>
                  <a:lnTo>
                    <a:pt x="320" y="22"/>
                  </a:lnTo>
                  <a:lnTo>
                    <a:pt x="274" y="38"/>
                  </a:lnTo>
                  <a:lnTo>
                    <a:pt x="228" y="28"/>
                  </a:lnTo>
                  <a:lnTo>
                    <a:pt x="182" y="28"/>
                  </a:lnTo>
                  <a:lnTo>
                    <a:pt x="136" y="16"/>
                  </a:lnTo>
                  <a:lnTo>
                    <a:pt x="92" y="16"/>
                  </a:lnTo>
                  <a:lnTo>
                    <a:pt x="52" y="28"/>
                  </a:lnTo>
                  <a:lnTo>
                    <a:pt x="8" y="38"/>
                  </a:lnTo>
                  <a:lnTo>
                    <a:pt x="52" y="56"/>
                  </a:lnTo>
                  <a:lnTo>
                    <a:pt x="0" y="62"/>
                  </a:lnTo>
                  <a:lnTo>
                    <a:pt x="30" y="86"/>
                  </a:lnTo>
                  <a:lnTo>
                    <a:pt x="8" y="120"/>
                  </a:lnTo>
                  <a:lnTo>
                    <a:pt x="22" y="154"/>
                  </a:lnTo>
                  <a:lnTo>
                    <a:pt x="68" y="130"/>
                  </a:lnTo>
                  <a:lnTo>
                    <a:pt x="114" y="126"/>
                  </a:lnTo>
                  <a:lnTo>
                    <a:pt x="160" y="120"/>
                  </a:lnTo>
                  <a:lnTo>
                    <a:pt x="206" y="136"/>
                  </a:lnTo>
                  <a:lnTo>
                    <a:pt x="242" y="160"/>
                  </a:lnTo>
                  <a:lnTo>
                    <a:pt x="274" y="188"/>
                  </a:lnTo>
                  <a:lnTo>
                    <a:pt x="296" y="222"/>
                  </a:lnTo>
                  <a:lnTo>
                    <a:pt x="296" y="262"/>
                  </a:lnTo>
                  <a:lnTo>
                    <a:pt x="282" y="298"/>
                  </a:lnTo>
                  <a:lnTo>
                    <a:pt x="304" y="326"/>
                  </a:lnTo>
                  <a:lnTo>
                    <a:pt x="342" y="360"/>
                  </a:lnTo>
                  <a:lnTo>
                    <a:pt x="372" y="388"/>
                  </a:lnTo>
                  <a:lnTo>
                    <a:pt x="394" y="424"/>
                  </a:lnTo>
                  <a:lnTo>
                    <a:pt x="380" y="388"/>
                  </a:lnTo>
                  <a:lnTo>
                    <a:pt x="364" y="354"/>
                  </a:lnTo>
                  <a:lnTo>
                    <a:pt x="394" y="382"/>
                  </a:lnTo>
                  <a:lnTo>
                    <a:pt x="426" y="412"/>
                  </a:lnTo>
                  <a:lnTo>
                    <a:pt x="448" y="440"/>
                  </a:lnTo>
                  <a:lnTo>
                    <a:pt x="486" y="458"/>
                  </a:lnTo>
                  <a:lnTo>
                    <a:pt x="540" y="468"/>
                  </a:lnTo>
                  <a:lnTo>
                    <a:pt x="592" y="474"/>
                  </a:lnTo>
                  <a:lnTo>
                    <a:pt x="632" y="492"/>
                  </a:lnTo>
                  <a:lnTo>
                    <a:pt x="660" y="520"/>
                  </a:lnTo>
                  <a:lnTo>
                    <a:pt x="714" y="520"/>
                  </a:lnTo>
                  <a:lnTo>
                    <a:pt x="714" y="554"/>
                  </a:lnTo>
                  <a:lnTo>
                    <a:pt x="692" y="584"/>
                  </a:lnTo>
                  <a:lnTo>
                    <a:pt x="692" y="618"/>
                  </a:lnTo>
                  <a:lnTo>
                    <a:pt x="714" y="646"/>
                  </a:lnTo>
                  <a:lnTo>
                    <a:pt x="752" y="682"/>
                  </a:lnTo>
                  <a:lnTo>
                    <a:pt x="790" y="704"/>
                  </a:lnTo>
                  <a:lnTo>
                    <a:pt x="814" y="744"/>
                  </a:lnTo>
                  <a:lnTo>
                    <a:pt x="798" y="784"/>
                  </a:lnTo>
                  <a:lnTo>
                    <a:pt x="806" y="824"/>
                  </a:lnTo>
                  <a:lnTo>
                    <a:pt x="806" y="864"/>
                  </a:lnTo>
                  <a:lnTo>
                    <a:pt x="814" y="904"/>
                  </a:lnTo>
                  <a:lnTo>
                    <a:pt x="814" y="944"/>
                  </a:lnTo>
                  <a:lnTo>
                    <a:pt x="844" y="974"/>
                  </a:lnTo>
                  <a:lnTo>
                    <a:pt x="874" y="996"/>
                  </a:lnTo>
                  <a:lnTo>
                    <a:pt x="920" y="996"/>
                  </a:lnTo>
                  <a:lnTo>
                    <a:pt x="920" y="990"/>
                  </a:lnTo>
                  <a:lnTo>
                    <a:pt x="898" y="984"/>
                  </a:lnTo>
                  <a:lnTo>
                    <a:pt x="898" y="974"/>
                  </a:lnTo>
                  <a:lnTo>
                    <a:pt x="882" y="978"/>
                  </a:lnTo>
                  <a:lnTo>
                    <a:pt x="860" y="978"/>
                  </a:lnTo>
                  <a:lnTo>
                    <a:pt x="874" y="968"/>
                  </a:lnTo>
                  <a:lnTo>
                    <a:pt x="890" y="968"/>
                  </a:lnTo>
                  <a:lnTo>
                    <a:pt x="874" y="950"/>
                  </a:lnTo>
                  <a:lnTo>
                    <a:pt x="890" y="938"/>
                  </a:lnTo>
                  <a:lnTo>
                    <a:pt x="898" y="928"/>
                  </a:lnTo>
                  <a:lnTo>
                    <a:pt x="898" y="922"/>
                  </a:lnTo>
                  <a:lnTo>
                    <a:pt x="882" y="916"/>
                  </a:lnTo>
                  <a:lnTo>
                    <a:pt x="866" y="922"/>
                  </a:lnTo>
                  <a:lnTo>
                    <a:pt x="882" y="904"/>
                  </a:lnTo>
                  <a:lnTo>
                    <a:pt x="898" y="894"/>
                  </a:lnTo>
                  <a:lnTo>
                    <a:pt x="904" y="882"/>
                  </a:lnTo>
                  <a:lnTo>
                    <a:pt x="890" y="888"/>
                  </a:lnTo>
                  <a:lnTo>
                    <a:pt x="882" y="876"/>
                  </a:lnTo>
                  <a:lnTo>
                    <a:pt x="898" y="870"/>
                  </a:lnTo>
                  <a:lnTo>
                    <a:pt x="904" y="876"/>
                  </a:lnTo>
                  <a:lnTo>
                    <a:pt x="904" y="870"/>
                  </a:lnTo>
                  <a:lnTo>
                    <a:pt x="912" y="858"/>
                  </a:lnTo>
                  <a:lnTo>
                    <a:pt x="934" y="852"/>
                  </a:lnTo>
                  <a:lnTo>
                    <a:pt x="958" y="848"/>
                  </a:lnTo>
                  <a:lnTo>
                    <a:pt x="958" y="824"/>
                  </a:lnTo>
                  <a:lnTo>
                    <a:pt x="934" y="812"/>
                  </a:lnTo>
                  <a:lnTo>
                    <a:pt x="928" y="802"/>
                  </a:lnTo>
                  <a:lnTo>
                    <a:pt x="942" y="806"/>
                  </a:lnTo>
                  <a:lnTo>
                    <a:pt x="964" y="818"/>
                  </a:lnTo>
                  <a:lnTo>
                    <a:pt x="980" y="824"/>
                  </a:lnTo>
                  <a:lnTo>
                    <a:pt x="988" y="812"/>
                  </a:lnTo>
                  <a:lnTo>
                    <a:pt x="1004" y="796"/>
                  </a:lnTo>
                  <a:lnTo>
                    <a:pt x="1010" y="778"/>
                  </a:lnTo>
                  <a:lnTo>
                    <a:pt x="1026" y="778"/>
                  </a:lnTo>
                  <a:lnTo>
                    <a:pt x="1026" y="768"/>
                  </a:lnTo>
                  <a:lnTo>
                    <a:pt x="1034" y="750"/>
                  </a:lnTo>
                  <a:lnTo>
                    <a:pt x="1056" y="744"/>
                  </a:lnTo>
                  <a:lnTo>
                    <a:pt x="1080" y="732"/>
                  </a:lnTo>
                  <a:lnTo>
                    <a:pt x="1094" y="732"/>
                  </a:lnTo>
                  <a:lnTo>
                    <a:pt x="1102" y="720"/>
                  </a:lnTo>
                  <a:lnTo>
                    <a:pt x="1110" y="710"/>
                  </a:lnTo>
                  <a:lnTo>
                    <a:pt x="1110" y="670"/>
                  </a:lnTo>
                  <a:lnTo>
                    <a:pt x="1126" y="652"/>
                  </a:lnTo>
                  <a:lnTo>
                    <a:pt x="1148" y="640"/>
                  </a:lnTo>
                  <a:lnTo>
                    <a:pt x="1156" y="630"/>
                  </a:lnTo>
                  <a:lnTo>
                    <a:pt x="1156" y="612"/>
                  </a:lnTo>
                  <a:lnTo>
                    <a:pt x="1162" y="596"/>
                  </a:lnTo>
                  <a:lnTo>
                    <a:pt x="1140" y="606"/>
                  </a:lnTo>
                  <a:lnTo>
                    <a:pt x="1126" y="59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5" name="Freeform 60"/>
            <p:cNvSpPr>
              <a:spLocks noChangeArrowheads="1"/>
            </p:cNvSpPr>
            <p:nvPr/>
          </p:nvSpPr>
          <p:spPr bwMode="auto">
            <a:xfrm>
              <a:off x="3159366" y="935364"/>
              <a:ext cx="152800" cy="299888"/>
            </a:xfrm>
            <a:custGeom>
              <a:avLst/>
              <a:gdLst>
                <a:gd name="T0" fmla="*/ 2147483647 w 68"/>
                <a:gd name="T1" fmla="*/ 2147483647 h 84"/>
                <a:gd name="T2" fmla="*/ 2147483647 w 68"/>
                <a:gd name="T3" fmla="*/ 2147483647 h 84"/>
                <a:gd name="T4" fmla="*/ 2147483647 w 68"/>
                <a:gd name="T5" fmla="*/ 2147483647 h 84"/>
                <a:gd name="T6" fmla="*/ 2147483647 w 68"/>
                <a:gd name="T7" fmla="*/ 2147483647 h 84"/>
                <a:gd name="T8" fmla="*/ 2147483647 w 68"/>
                <a:gd name="T9" fmla="*/ 2147483647 h 84"/>
                <a:gd name="T10" fmla="*/ 2147483647 w 68"/>
                <a:gd name="T11" fmla="*/ 2147483647 h 84"/>
                <a:gd name="T12" fmla="*/ 2147483647 w 68"/>
                <a:gd name="T13" fmla="*/ 2147483647 h 84"/>
                <a:gd name="T14" fmla="*/ 2147483647 w 68"/>
                <a:gd name="T15" fmla="*/ 2147483647 h 84"/>
                <a:gd name="T16" fmla="*/ 2147483647 w 68"/>
                <a:gd name="T17" fmla="*/ 2147483647 h 84"/>
                <a:gd name="T18" fmla="*/ 2147483647 w 68"/>
                <a:gd name="T19" fmla="*/ 2147483647 h 84"/>
                <a:gd name="T20" fmla="*/ 2147483647 w 68"/>
                <a:gd name="T21" fmla="*/ 2147483647 h 84"/>
                <a:gd name="T22" fmla="*/ 2147483647 w 68"/>
                <a:gd name="T23" fmla="*/ 2147483647 h 84"/>
                <a:gd name="T24" fmla="*/ 2147483647 w 68"/>
                <a:gd name="T25" fmla="*/ 2147483647 h 84"/>
                <a:gd name="T26" fmla="*/ 2147483647 w 68"/>
                <a:gd name="T27" fmla="*/ 2147483647 h 84"/>
                <a:gd name="T28" fmla="*/ 2147483647 w 68"/>
                <a:gd name="T29" fmla="*/ 2147483647 h 84"/>
                <a:gd name="T30" fmla="*/ 2147483647 w 68"/>
                <a:gd name="T31" fmla="*/ 2147483647 h 84"/>
                <a:gd name="T32" fmla="*/ 2147483647 w 68"/>
                <a:gd name="T33" fmla="*/ 2147483647 h 84"/>
                <a:gd name="T34" fmla="*/ 2147483647 w 68"/>
                <a:gd name="T35" fmla="*/ 2147483647 h 84"/>
                <a:gd name="T36" fmla="*/ 2147483647 w 68"/>
                <a:gd name="T37" fmla="*/ 2147483647 h 84"/>
                <a:gd name="T38" fmla="*/ 2147483647 w 68"/>
                <a:gd name="T39" fmla="*/ 2147483647 h 84"/>
                <a:gd name="T40" fmla="*/ 2147483647 w 68"/>
                <a:gd name="T41" fmla="*/ 0 h 84"/>
                <a:gd name="T42" fmla="*/ 2147483647 w 68"/>
                <a:gd name="T43" fmla="*/ 2147483647 h 84"/>
                <a:gd name="T44" fmla="*/ 0 w 68"/>
                <a:gd name="T45" fmla="*/ 2147483647 h 84"/>
                <a:gd name="T46" fmla="*/ 2147483647 w 68"/>
                <a:gd name="T47" fmla="*/ 2147483647 h 84"/>
                <a:gd name="T48" fmla="*/ 2147483647 w 68"/>
                <a:gd name="T49" fmla="*/ 2147483647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84"/>
                <a:gd name="T77" fmla="*/ 68 w 68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84">
                  <a:moveTo>
                    <a:pt x="30" y="42"/>
                  </a:moveTo>
                  <a:lnTo>
                    <a:pt x="40" y="54"/>
                  </a:lnTo>
                  <a:lnTo>
                    <a:pt x="24" y="60"/>
                  </a:lnTo>
                  <a:lnTo>
                    <a:pt x="16" y="70"/>
                  </a:lnTo>
                  <a:lnTo>
                    <a:pt x="40" y="70"/>
                  </a:lnTo>
                  <a:lnTo>
                    <a:pt x="24" y="76"/>
                  </a:lnTo>
                  <a:lnTo>
                    <a:pt x="46" y="70"/>
                  </a:lnTo>
                  <a:lnTo>
                    <a:pt x="30" y="76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8" y="84"/>
                  </a:lnTo>
                  <a:lnTo>
                    <a:pt x="34" y="82"/>
                  </a:lnTo>
                  <a:lnTo>
                    <a:pt x="30" y="80"/>
                  </a:lnTo>
                  <a:lnTo>
                    <a:pt x="54" y="76"/>
                  </a:lnTo>
                  <a:lnTo>
                    <a:pt x="62" y="76"/>
                  </a:lnTo>
                  <a:lnTo>
                    <a:pt x="68" y="60"/>
                  </a:lnTo>
                  <a:lnTo>
                    <a:pt x="54" y="42"/>
                  </a:lnTo>
                  <a:lnTo>
                    <a:pt x="30" y="30"/>
                  </a:lnTo>
                  <a:lnTo>
                    <a:pt x="30" y="14"/>
                  </a:lnTo>
                  <a:lnTo>
                    <a:pt x="16" y="14"/>
                  </a:lnTo>
                  <a:lnTo>
                    <a:pt x="2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36"/>
                  </a:lnTo>
                  <a:lnTo>
                    <a:pt x="30" y="4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" name="Freeform 61"/>
            <p:cNvSpPr>
              <a:spLocks noChangeArrowheads="1"/>
            </p:cNvSpPr>
            <p:nvPr/>
          </p:nvSpPr>
          <p:spPr bwMode="auto">
            <a:xfrm>
              <a:off x="3298683" y="1163850"/>
              <a:ext cx="31459" cy="42841"/>
            </a:xfrm>
            <a:custGeom>
              <a:avLst/>
              <a:gdLst>
                <a:gd name="T0" fmla="*/ 2147483647 w 14"/>
                <a:gd name="T1" fmla="*/ 0 h 12"/>
                <a:gd name="T2" fmla="*/ 0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2"/>
                <a:gd name="T14" fmla="*/ 14 w 1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2">
                  <a:moveTo>
                    <a:pt x="14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7" name="Freeform 62"/>
            <p:cNvSpPr>
              <a:spLocks noChangeArrowheads="1"/>
            </p:cNvSpPr>
            <p:nvPr/>
          </p:nvSpPr>
          <p:spPr bwMode="auto">
            <a:xfrm>
              <a:off x="6678261" y="2677571"/>
              <a:ext cx="17976" cy="14280"/>
            </a:xfrm>
            <a:custGeom>
              <a:avLst/>
              <a:gdLst>
                <a:gd name="T0" fmla="*/ 0 w 8"/>
                <a:gd name="T1" fmla="*/ 0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8" name="Freeform 63"/>
            <p:cNvSpPr>
              <a:spLocks noChangeArrowheads="1"/>
            </p:cNvSpPr>
            <p:nvPr/>
          </p:nvSpPr>
          <p:spPr bwMode="auto">
            <a:xfrm>
              <a:off x="5891791" y="2691852"/>
              <a:ext cx="1096565" cy="721159"/>
            </a:xfrm>
            <a:custGeom>
              <a:avLst/>
              <a:gdLst>
                <a:gd name="T0" fmla="*/ 2147483647 w 488"/>
                <a:gd name="T1" fmla="*/ 2147483647 h 202"/>
                <a:gd name="T2" fmla="*/ 2147483647 w 488"/>
                <a:gd name="T3" fmla="*/ 2147483647 h 202"/>
                <a:gd name="T4" fmla="*/ 2147483647 w 488"/>
                <a:gd name="T5" fmla="*/ 2147483647 h 202"/>
                <a:gd name="T6" fmla="*/ 2147483647 w 488"/>
                <a:gd name="T7" fmla="*/ 2147483647 h 202"/>
                <a:gd name="T8" fmla="*/ 2147483647 w 488"/>
                <a:gd name="T9" fmla="*/ 2147483647 h 202"/>
                <a:gd name="T10" fmla="*/ 2147483647 w 488"/>
                <a:gd name="T11" fmla="*/ 2147483647 h 202"/>
                <a:gd name="T12" fmla="*/ 2147483647 w 488"/>
                <a:gd name="T13" fmla="*/ 2147483647 h 202"/>
                <a:gd name="T14" fmla="*/ 2147483647 w 488"/>
                <a:gd name="T15" fmla="*/ 0 h 202"/>
                <a:gd name="T16" fmla="*/ 2147483647 w 488"/>
                <a:gd name="T17" fmla="*/ 2147483647 h 202"/>
                <a:gd name="T18" fmla="*/ 2147483647 w 488"/>
                <a:gd name="T19" fmla="*/ 2147483647 h 202"/>
                <a:gd name="T20" fmla="*/ 2147483647 w 488"/>
                <a:gd name="T21" fmla="*/ 2147483647 h 202"/>
                <a:gd name="T22" fmla="*/ 2147483647 w 488"/>
                <a:gd name="T23" fmla="*/ 2147483647 h 202"/>
                <a:gd name="T24" fmla="*/ 2147483647 w 488"/>
                <a:gd name="T25" fmla="*/ 2147483647 h 202"/>
                <a:gd name="T26" fmla="*/ 2147483647 w 488"/>
                <a:gd name="T27" fmla="*/ 2147483647 h 202"/>
                <a:gd name="T28" fmla="*/ 2147483647 w 488"/>
                <a:gd name="T29" fmla="*/ 2147483647 h 202"/>
                <a:gd name="T30" fmla="*/ 2147483647 w 488"/>
                <a:gd name="T31" fmla="*/ 2147483647 h 202"/>
                <a:gd name="T32" fmla="*/ 2147483647 w 488"/>
                <a:gd name="T33" fmla="*/ 2147483647 h 202"/>
                <a:gd name="T34" fmla="*/ 2147483647 w 488"/>
                <a:gd name="T35" fmla="*/ 2147483647 h 202"/>
                <a:gd name="T36" fmla="*/ 2147483647 w 488"/>
                <a:gd name="T37" fmla="*/ 2147483647 h 202"/>
                <a:gd name="T38" fmla="*/ 2147483647 w 488"/>
                <a:gd name="T39" fmla="*/ 2147483647 h 202"/>
                <a:gd name="T40" fmla="*/ 2147483647 w 488"/>
                <a:gd name="T41" fmla="*/ 2147483647 h 202"/>
                <a:gd name="T42" fmla="*/ 2147483647 w 488"/>
                <a:gd name="T43" fmla="*/ 2147483647 h 202"/>
                <a:gd name="T44" fmla="*/ 2147483647 w 488"/>
                <a:gd name="T45" fmla="*/ 2147483647 h 202"/>
                <a:gd name="T46" fmla="*/ 2147483647 w 488"/>
                <a:gd name="T47" fmla="*/ 2147483647 h 202"/>
                <a:gd name="T48" fmla="*/ 2147483647 w 488"/>
                <a:gd name="T49" fmla="*/ 2147483647 h 202"/>
                <a:gd name="T50" fmla="*/ 2147483647 w 488"/>
                <a:gd name="T51" fmla="*/ 2147483647 h 202"/>
                <a:gd name="T52" fmla="*/ 2147483647 w 488"/>
                <a:gd name="T53" fmla="*/ 2147483647 h 202"/>
                <a:gd name="T54" fmla="*/ 2147483647 w 488"/>
                <a:gd name="T55" fmla="*/ 2147483647 h 202"/>
                <a:gd name="T56" fmla="*/ 2147483647 w 488"/>
                <a:gd name="T57" fmla="*/ 2147483647 h 202"/>
                <a:gd name="T58" fmla="*/ 2147483647 w 488"/>
                <a:gd name="T59" fmla="*/ 2147483647 h 202"/>
                <a:gd name="T60" fmla="*/ 2147483647 w 488"/>
                <a:gd name="T61" fmla="*/ 2147483647 h 202"/>
                <a:gd name="T62" fmla="*/ 2147483647 w 488"/>
                <a:gd name="T63" fmla="*/ 2147483647 h 202"/>
                <a:gd name="T64" fmla="*/ 0 w 488"/>
                <a:gd name="T65" fmla="*/ 2147483647 h 202"/>
                <a:gd name="T66" fmla="*/ 2147483647 w 488"/>
                <a:gd name="T67" fmla="*/ 2147483647 h 202"/>
                <a:gd name="T68" fmla="*/ 2147483647 w 488"/>
                <a:gd name="T69" fmla="*/ 2147483647 h 202"/>
                <a:gd name="T70" fmla="*/ 2147483647 w 488"/>
                <a:gd name="T71" fmla="*/ 2147483647 h 202"/>
                <a:gd name="T72" fmla="*/ 2147483647 w 488"/>
                <a:gd name="T73" fmla="*/ 2147483647 h 202"/>
                <a:gd name="T74" fmla="*/ 2147483647 w 488"/>
                <a:gd name="T75" fmla="*/ 2147483647 h 202"/>
                <a:gd name="T76" fmla="*/ 2147483647 w 488"/>
                <a:gd name="T77" fmla="*/ 2147483647 h 202"/>
                <a:gd name="T78" fmla="*/ 2147483647 w 488"/>
                <a:gd name="T79" fmla="*/ 2147483647 h 202"/>
                <a:gd name="T80" fmla="*/ 2147483647 w 488"/>
                <a:gd name="T81" fmla="*/ 2147483647 h 202"/>
                <a:gd name="T82" fmla="*/ 2147483647 w 488"/>
                <a:gd name="T83" fmla="*/ 2147483647 h 202"/>
                <a:gd name="T84" fmla="*/ 2147483647 w 488"/>
                <a:gd name="T85" fmla="*/ 2147483647 h 202"/>
                <a:gd name="T86" fmla="*/ 2147483647 w 488"/>
                <a:gd name="T87" fmla="*/ 2147483647 h 202"/>
                <a:gd name="T88" fmla="*/ 2147483647 w 488"/>
                <a:gd name="T89" fmla="*/ 2147483647 h 202"/>
                <a:gd name="T90" fmla="*/ 2147483647 w 488"/>
                <a:gd name="T91" fmla="*/ 2147483647 h 202"/>
                <a:gd name="T92" fmla="*/ 2147483647 w 488"/>
                <a:gd name="T93" fmla="*/ 2147483647 h 202"/>
                <a:gd name="T94" fmla="*/ 2147483647 w 488"/>
                <a:gd name="T95" fmla="*/ 2147483647 h 202"/>
                <a:gd name="T96" fmla="*/ 2147483647 w 488"/>
                <a:gd name="T97" fmla="*/ 2147483647 h 202"/>
                <a:gd name="T98" fmla="*/ 2147483647 w 488"/>
                <a:gd name="T99" fmla="*/ 2147483647 h 202"/>
                <a:gd name="T100" fmla="*/ 2147483647 w 488"/>
                <a:gd name="T101" fmla="*/ 2147483647 h 202"/>
                <a:gd name="T102" fmla="*/ 2147483647 w 488"/>
                <a:gd name="T103" fmla="*/ 2147483647 h 202"/>
                <a:gd name="T104" fmla="*/ 2147483647 w 488"/>
                <a:gd name="T105" fmla="*/ 2147483647 h 202"/>
                <a:gd name="T106" fmla="*/ 2147483647 w 488"/>
                <a:gd name="T107" fmla="*/ 2147483647 h 202"/>
                <a:gd name="T108" fmla="*/ 2147483647 w 488"/>
                <a:gd name="T109" fmla="*/ 2147483647 h 202"/>
                <a:gd name="T110" fmla="*/ 2147483647 w 488"/>
                <a:gd name="T111" fmla="*/ 2147483647 h 202"/>
                <a:gd name="T112" fmla="*/ 2147483647 w 488"/>
                <a:gd name="T113" fmla="*/ 2147483647 h 202"/>
                <a:gd name="T114" fmla="*/ 2147483647 w 488"/>
                <a:gd name="T115" fmla="*/ 2147483647 h 202"/>
                <a:gd name="T116" fmla="*/ 2147483647 w 488"/>
                <a:gd name="T117" fmla="*/ 2147483647 h 202"/>
                <a:gd name="T118" fmla="*/ 2147483647 w 488"/>
                <a:gd name="T119" fmla="*/ 2147483647 h 2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8"/>
                <a:gd name="T181" fmla="*/ 0 h 202"/>
                <a:gd name="T182" fmla="*/ 488 w 488"/>
                <a:gd name="T183" fmla="*/ 202 h 2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8" h="202">
                  <a:moveTo>
                    <a:pt x="442" y="82"/>
                  </a:moveTo>
                  <a:lnTo>
                    <a:pt x="442" y="72"/>
                  </a:lnTo>
                  <a:lnTo>
                    <a:pt x="426" y="60"/>
                  </a:lnTo>
                  <a:lnTo>
                    <a:pt x="396" y="48"/>
                  </a:lnTo>
                  <a:lnTo>
                    <a:pt x="388" y="30"/>
                  </a:lnTo>
                  <a:lnTo>
                    <a:pt x="380" y="20"/>
                  </a:lnTo>
                  <a:lnTo>
                    <a:pt x="364" y="8"/>
                  </a:lnTo>
                  <a:lnTo>
                    <a:pt x="354" y="0"/>
                  </a:lnTo>
                  <a:lnTo>
                    <a:pt x="342" y="14"/>
                  </a:lnTo>
                  <a:lnTo>
                    <a:pt x="342" y="30"/>
                  </a:lnTo>
                  <a:lnTo>
                    <a:pt x="358" y="42"/>
                  </a:lnTo>
                  <a:lnTo>
                    <a:pt x="336" y="48"/>
                  </a:lnTo>
                  <a:lnTo>
                    <a:pt x="312" y="42"/>
                  </a:lnTo>
                  <a:lnTo>
                    <a:pt x="298" y="36"/>
                  </a:lnTo>
                  <a:lnTo>
                    <a:pt x="282" y="30"/>
                  </a:lnTo>
                  <a:lnTo>
                    <a:pt x="288" y="14"/>
                  </a:lnTo>
                  <a:lnTo>
                    <a:pt x="274" y="14"/>
                  </a:lnTo>
                  <a:lnTo>
                    <a:pt x="252" y="8"/>
                  </a:lnTo>
                  <a:lnTo>
                    <a:pt x="214" y="8"/>
                  </a:lnTo>
                  <a:lnTo>
                    <a:pt x="182" y="14"/>
                  </a:lnTo>
                  <a:lnTo>
                    <a:pt x="198" y="20"/>
                  </a:lnTo>
                  <a:lnTo>
                    <a:pt x="206" y="30"/>
                  </a:lnTo>
                  <a:lnTo>
                    <a:pt x="146" y="30"/>
                  </a:lnTo>
                  <a:lnTo>
                    <a:pt x="130" y="42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84" y="78"/>
                  </a:lnTo>
                  <a:lnTo>
                    <a:pt x="62" y="78"/>
                  </a:lnTo>
                  <a:lnTo>
                    <a:pt x="46" y="82"/>
                  </a:lnTo>
                  <a:lnTo>
                    <a:pt x="32" y="78"/>
                  </a:lnTo>
                  <a:lnTo>
                    <a:pt x="8" y="88"/>
                  </a:lnTo>
                  <a:lnTo>
                    <a:pt x="8" y="106"/>
                  </a:lnTo>
                  <a:lnTo>
                    <a:pt x="0" y="128"/>
                  </a:lnTo>
                  <a:lnTo>
                    <a:pt x="8" y="146"/>
                  </a:lnTo>
                  <a:lnTo>
                    <a:pt x="8" y="180"/>
                  </a:lnTo>
                  <a:lnTo>
                    <a:pt x="32" y="186"/>
                  </a:lnTo>
                  <a:lnTo>
                    <a:pt x="54" y="180"/>
                  </a:lnTo>
                  <a:lnTo>
                    <a:pt x="76" y="174"/>
                  </a:lnTo>
                  <a:lnTo>
                    <a:pt x="100" y="174"/>
                  </a:lnTo>
                  <a:lnTo>
                    <a:pt x="130" y="168"/>
                  </a:lnTo>
                  <a:lnTo>
                    <a:pt x="176" y="152"/>
                  </a:lnTo>
                  <a:lnTo>
                    <a:pt x="214" y="152"/>
                  </a:lnTo>
                  <a:lnTo>
                    <a:pt x="236" y="156"/>
                  </a:lnTo>
                  <a:lnTo>
                    <a:pt x="244" y="168"/>
                  </a:lnTo>
                  <a:lnTo>
                    <a:pt x="252" y="180"/>
                  </a:lnTo>
                  <a:lnTo>
                    <a:pt x="274" y="168"/>
                  </a:lnTo>
                  <a:lnTo>
                    <a:pt x="298" y="156"/>
                  </a:lnTo>
                  <a:lnTo>
                    <a:pt x="282" y="174"/>
                  </a:lnTo>
                  <a:lnTo>
                    <a:pt x="274" y="186"/>
                  </a:lnTo>
                  <a:lnTo>
                    <a:pt x="298" y="192"/>
                  </a:lnTo>
                  <a:lnTo>
                    <a:pt x="312" y="202"/>
                  </a:lnTo>
                  <a:lnTo>
                    <a:pt x="364" y="202"/>
                  </a:lnTo>
                  <a:lnTo>
                    <a:pt x="380" y="198"/>
                  </a:lnTo>
                  <a:lnTo>
                    <a:pt x="404" y="192"/>
                  </a:lnTo>
                  <a:lnTo>
                    <a:pt x="418" y="180"/>
                  </a:lnTo>
                  <a:lnTo>
                    <a:pt x="434" y="168"/>
                  </a:lnTo>
                  <a:lnTo>
                    <a:pt x="464" y="146"/>
                  </a:lnTo>
                  <a:lnTo>
                    <a:pt x="488" y="116"/>
                  </a:lnTo>
                  <a:lnTo>
                    <a:pt x="464" y="94"/>
                  </a:lnTo>
                  <a:lnTo>
                    <a:pt x="442" y="8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9" name="Freeform 64"/>
            <p:cNvSpPr>
              <a:spLocks noChangeArrowheads="1"/>
            </p:cNvSpPr>
            <p:nvPr/>
          </p:nvSpPr>
          <p:spPr bwMode="auto">
            <a:xfrm>
              <a:off x="4354801" y="2813235"/>
              <a:ext cx="152800" cy="357009"/>
            </a:xfrm>
            <a:custGeom>
              <a:avLst/>
              <a:gdLst>
                <a:gd name="T0" fmla="*/ 2147483647 w 68"/>
                <a:gd name="T1" fmla="*/ 2147483647 h 100"/>
                <a:gd name="T2" fmla="*/ 2147483647 w 68"/>
                <a:gd name="T3" fmla="*/ 2147483647 h 100"/>
                <a:gd name="T4" fmla="*/ 2147483647 w 68"/>
                <a:gd name="T5" fmla="*/ 2147483647 h 100"/>
                <a:gd name="T6" fmla="*/ 0 w 68"/>
                <a:gd name="T7" fmla="*/ 2147483647 h 100"/>
                <a:gd name="T8" fmla="*/ 0 w 68"/>
                <a:gd name="T9" fmla="*/ 2147483647 h 100"/>
                <a:gd name="T10" fmla="*/ 2147483647 w 68"/>
                <a:gd name="T11" fmla="*/ 2147483647 h 100"/>
                <a:gd name="T12" fmla="*/ 2147483647 w 68"/>
                <a:gd name="T13" fmla="*/ 2147483647 h 100"/>
                <a:gd name="T14" fmla="*/ 2147483647 w 68"/>
                <a:gd name="T15" fmla="*/ 2147483647 h 100"/>
                <a:gd name="T16" fmla="*/ 2147483647 w 68"/>
                <a:gd name="T17" fmla="*/ 2147483647 h 100"/>
                <a:gd name="T18" fmla="*/ 2147483647 w 68"/>
                <a:gd name="T19" fmla="*/ 2147483647 h 100"/>
                <a:gd name="T20" fmla="*/ 2147483647 w 68"/>
                <a:gd name="T21" fmla="*/ 2147483647 h 100"/>
                <a:gd name="T22" fmla="*/ 2147483647 w 68"/>
                <a:gd name="T23" fmla="*/ 0 h 100"/>
                <a:gd name="T24" fmla="*/ 2147483647 w 68"/>
                <a:gd name="T25" fmla="*/ 2147483647 h 100"/>
                <a:gd name="T26" fmla="*/ 2147483647 w 68"/>
                <a:gd name="T27" fmla="*/ 2147483647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100"/>
                <a:gd name="T44" fmla="*/ 68 w 68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100">
                  <a:moveTo>
                    <a:pt x="32" y="20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8" y="94"/>
                  </a:lnTo>
                  <a:lnTo>
                    <a:pt x="24" y="100"/>
                  </a:lnTo>
                  <a:lnTo>
                    <a:pt x="38" y="82"/>
                  </a:lnTo>
                  <a:lnTo>
                    <a:pt x="54" y="54"/>
                  </a:lnTo>
                  <a:lnTo>
                    <a:pt x="68" y="32"/>
                  </a:lnTo>
                  <a:lnTo>
                    <a:pt x="68" y="14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32" y="2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0" name="Freeform 65"/>
            <p:cNvSpPr>
              <a:spLocks noChangeArrowheads="1"/>
            </p:cNvSpPr>
            <p:nvPr/>
          </p:nvSpPr>
          <p:spPr bwMode="auto">
            <a:xfrm>
              <a:off x="4489625" y="2798954"/>
              <a:ext cx="17976" cy="14280"/>
            </a:xfrm>
            <a:custGeom>
              <a:avLst/>
              <a:gdLst>
                <a:gd name="T0" fmla="*/ 0 w 8"/>
                <a:gd name="T1" fmla="*/ 0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1" name="Freeform 66"/>
            <p:cNvSpPr>
              <a:spLocks noChangeArrowheads="1"/>
            </p:cNvSpPr>
            <p:nvPr/>
          </p:nvSpPr>
          <p:spPr bwMode="auto">
            <a:xfrm>
              <a:off x="2804322" y="671171"/>
              <a:ext cx="184258" cy="128523"/>
            </a:xfrm>
            <a:custGeom>
              <a:avLst/>
              <a:gdLst>
                <a:gd name="T0" fmla="*/ 2147483647 w 82"/>
                <a:gd name="T1" fmla="*/ 2147483647 h 36"/>
                <a:gd name="T2" fmla="*/ 2147483647 w 82"/>
                <a:gd name="T3" fmla="*/ 2147483647 h 36"/>
                <a:gd name="T4" fmla="*/ 2147483647 w 82"/>
                <a:gd name="T5" fmla="*/ 2147483647 h 36"/>
                <a:gd name="T6" fmla="*/ 2147483647 w 82"/>
                <a:gd name="T7" fmla="*/ 0 h 36"/>
                <a:gd name="T8" fmla="*/ 2147483647 w 82"/>
                <a:gd name="T9" fmla="*/ 0 h 36"/>
                <a:gd name="T10" fmla="*/ 2147483647 w 82"/>
                <a:gd name="T11" fmla="*/ 2147483647 h 36"/>
                <a:gd name="T12" fmla="*/ 2147483647 w 82"/>
                <a:gd name="T13" fmla="*/ 2147483647 h 36"/>
                <a:gd name="T14" fmla="*/ 2147483647 w 82"/>
                <a:gd name="T15" fmla="*/ 2147483647 h 36"/>
                <a:gd name="T16" fmla="*/ 2147483647 w 82"/>
                <a:gd name="T17" fmla="*/ 2147483647 h 36"/>
                <a:gd name="T18" fmla="*/ 0 w 82"/>
                <a:gd name="T19" fmla="*/ 2147483647 h 36"/>
                <a:gd name="T20" fmla="*/ 2147483647 w 82"/>
                <a:gd name="T21" fmla="*/ 2147483647 h 36"/>
                <a:gd name="T22" fmla="*/ 2147483647 w 82"/>
                <a:gd name="T23" fmla="*/ 2147483647 h 36"/>
                <a:gd name="T24" fmla="*/ 2147483647 w 82"/>
                <a:gd name="T25" fmla="*/ 2147483647 h 36"/>
                <a:gd name="T26" fmla="*/ 2147483647 w 82"/>
                <a:gd name="T27" fmla="*/ 2147483647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36"/>
                <a:gd name="T44" fmla="*/ 82 w 82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36">
                  <a:moveTo>
                    <a:pt x="74" y="30"/>
                  </a:moveTo>
                  <a:lnTo>
                    <a:pt x="82" y="18"/>
                  </a:lnTo>
                  <a:lnTo>
                    <a:pt x="74" y="6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60" y="6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30" y="6"/>
                  </a:lnTo>
                  <a:lnTo>
                    <a:pt x="0" y="6"/>
                  </a:lnTo>
                  <a:lnTo>
                    <a:pt x="14" y="24"/>
                  </a:lnTo>
                  <a:lnTo>
                    <a:pt x="30" y="36"/>
                  </a:lnTo>
                  <a:lnTo>
                    <a:pt x="52" y="30"/>
                  </a:lnTo>
                  <a:lnTo>
                    <a:pt x="74" y="3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59" name="直接连接符 358"/>
          <p:cNvCxnSpPr/>
          <p:nvPr/>
        </p:nvCxnSpPr>
        <p:spPr bwMode="auto">
          <a:xfrm>
            <a:off x="0" y="1235652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3" name="直接箭头连接符 362"/>
          <p:cNvCxnSpPr/>
          <p:nvPr/>
        </p:nvCxnSpPr>
        <p:spPr bwMode="auto">
          <a:xfrm>
            <a:off x="0" y="1226189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5" name="直接箭头连接符 364"/>
          <p:cNvCxnSpPr/>
          <p:nvPr/>
        </p:nvCxnSpPr>
        <p:spPr bwMode="auto">
          <a:xfrm>
            <a:off x="0" y="1223305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9" name="直接箭头连接符 368"/>
          <p:cNvCxnSpPr/>
          <p:nvPr/>
        </p:nvCxnSpPr>
        <p:spPr bwMode="auto">
          <a:xfrm flipV="1">
            <a:off x="0" y="1223305"/>
            <a:ext cx="12192000" cy="123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3" name="矩形 372"/>
          <p:cNvSpPr/>
          <p:nvPr/>
        </p:nvSpPr>
        <p:spPr>
          <a:xfrm>
            <a:off x="0" y="26980"/>
            <a:ext cx="890431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n-US" altLang="zh-CN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Reliable</a:t>
            </a:r>
            <a:r>
              <a:rPr lang="zh-CN" altLang="en-US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rgbClr val="0AB6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Green</a:t>
            </a:r>
            <a:r>
              <a:rPr lang="en-US" altLang="zh-CN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Power</a:t>
            </a:r>
            <a:r>
              <a:rPr lang="zh-CN" altLang="en-US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Partner</a:t>
            </a:r>
            <a:endParaRPr lang="zh-CN" altLang="en-US" sz="3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Rectangle 169"/>
          <p:cNvSpPr txBox="1">
            <a:spLocks noChangeArrowheads="1"/>
          </p:cNvSpPr>
          <p:nvPr/>
        </p:nvSpPr>
        <p:spPr bwMode="auto">
          <a:xfrm>
            <a:off x="1376" y="769470"/>
            <a:ext cx="12192000" cy="75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 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隔离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AC-DC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解决方案发展历程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</a:endParaRPr>
          </a:p>
        </p:txBody>
      </p:sp>
      <p:sp>
        <p:nvSpPr>
          <p:cNvPr id="235" name="Line 3"/>
          <p:cNvSpPr>
            <a:spLocks noChangeShapeType="1"/>
          </p:cNvSpPr>
          <p:nvPr/>
        </p:nvSpPr>
        <p:spPr bwMode="auto">
          <a:xfrm flipH="1">
            <a:off x="3364334" y="1783195"/>
            <a:ext cx="3348" cy="3948259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36" name="Group 3"/>
          <p:cNvGrpSpPr>
            <a:grpSpLocks/>
          </p:cNvGrpSpPr>
          <p:nvPr/>
        </p:nvGrpSpPr>
        <p:grpSpPr bwMode="auto">
          <a:xfrm>
            <a:off x="2499320" y="1406959"/>
            <a:ext cx="1724025" cy="482600"/>
            <a:chOff x="816" y="2304"/>
            <a:chExt cx="1440" cy="448"/>
          </a:xfrm>
        </p:grpSpPr>
        <p:sp>
          <p:nvSpPr>
            <p:cNvPr id="237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8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100000">
                  <a:srgbClr val="0AB61A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2012</a:t>
              </a:r>
              <a:endPara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grpSp>
        <p:nvGrpSpPr>
          <p:cNvPr id="239" name="Group 6"/>
          <p:cNvGrpSpPr>
            <a:grpSpLocks/>
          </p:cNvGrpSpPr>
          <p:nvPr/>
        </p:nvGrpSpPr>
        <p:grpSpPr bwMode="auto">
          <a:xfrm>
            <a:off x="2499320" y="2433998"/>
            <a:ext cx="1724025" cy="482600"/>
            <a:chOff x="816" y="2304"/>
            <a:chExt cx="1440" cy="448"/>
          </a:xfrm>
        </p:grpSpPr>
        <p:sp>
          <p:nvSpPr>
            <p:cNvPr id="240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1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100000">
                  <a:srgbClr val="315283"/>
                </a:gs>
                <a:gs pos="100000">
                  <a:srgbClr val="99CC00">
                    <a:gamma/>
                    <a:tint val="47451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2014</a:t>
              </a:r>
              <a:endPara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grpSp>
        <p:nvGrpSpPr>
          <p:cNvPr id="242" name="Group 9"/>
          <p:cNvGrpSpPr>
            <a:grpSpLocks/>
          </p:cNvGrpSpPr>
          <p:nvPr/>
        </p:nvGrpSpPr>
        <p:grpSpPr bwMode="auto">
          <a:xfrm>
            <a:off x="2509119" y="3474819"/>
            <a:ext cx="1724025" cy="482600"/>
            <a:chOff x="816" y="2304"/>
            <a:chExt cx="1440" cy="448"/>
          </a:xfrm>
        </p:grpSpPr>
        <p:sp>
          <p:nvSpPr>
            <p:cNvPr id="243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4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100000">
                  <a:srgbClr val="0AB61A"/>
                </a:gs>
                <a:gs pos="100000">
                  <a:srgbClr val="333399">
                    <a:gamma/>
                    <a:tint val="60392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2015</a:t>
              </a:r>
              <a:endPara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grpSp>
        <p:nvGrpSpPr>
          <p:cNvPr id="245" name="Group 12"/>
          <p:cNvGrpSpPr>
            <a:grpSpLocks/>
          </p:cNvGrpSpPr>
          <p:nvPr/>
        </p:nvGrpSpPr>
        <p:grpSpPr bwMode="auto">
          <a:xfrm>
            <a:off x="2516649" y="4580982"/>
            <a:ext cx="1724025" cy="482600"/>
            <a:chOff x="816" y="2304"/>
            <a:chExt cx="1440" cy="448"/>
          </a:xfrm>
        </p:grpSpPr>
        <p:sp>
          <p:nvSpPr>
            <p:cNvPr id="246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7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100000">
                  <a:srgbClr val="315283"/>
                </a:gs>
                <a:gs pos="100000">
                  <a:srgbClr val="BBE0E3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2016</a:t>
              </a:r>
              <a:endPara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sp>
        <p:nvSpPr>
          <p:cNvPr id="248" name="Line 18"/>
          <p:cNvSpPr>
            <a:spLocks noChangeShapeType="1"/>
          </p:cNvSpPr>
          <p:nvPr/>
        </p:nvSpPr>
        <p:spPr bwMode="auto">
          <a:xfrm>
            <a:off x="3413720" y="2119746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9" name="Line 19"/>
          <p:cNvSpPr>
            <a:spLocks noChangeShapeType="1"/>
          </p:cNvSpPr>
          <p:nvPr/>
        </p:nvSpPr>
        <p:spPr bwMode="auto">
          <a:xfrm>
            <a:off x="3393923" y="3158074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0" name="Line 20"/>
          <p:cNvSpPr>
            <a:spLocks noChangeShapeType="1"/>
          </p:cNvSpPr>
          <p:nvPr/>
        </p:nvSpPr>
        <p:spPr bwMode="auto">
          <a:xfrm flipV="1">
            <a:off x="3361332" y="4236442"/>
            <a:ext cx="5943600" cy="3175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1" name="Text Box 21"/>
          <p:cNvSpPr txBox="1">
            <a:spLocks noChangeArrowheads="1"/>
          </p:cNvSpPr>
          <p:nvPr/>
        </p:nvSpPr>
        <p:spPr bwMode="auto">
          <a:xfrm>
            <a:off x="4748127" y="1372604"/>
            <a:ext cx="21868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MT795X</a:t>
            </a:r>
            <a:endParaRPr lang="en-US" altLang="zh-CN" sz="14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三绕组隔离低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PF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恒流方案</a:t>
            </a:r>
            <a:endParaRPr lang="en-US" altLang="zh-CN" sz="1400" b="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2" name="Text Box 22"/>
          <p:cNvSpPr txBox="1">
            <a:spLocks noChangeArrowheads="1"/>
          </p:cNvSpPr>
          <p:nvPr/>
        </p:nvSpPr>
        <p:spPr bwMode="auto">
          <a:xfrm>
            <a:off x="4721883" y="2487458"/>
            <a:ext cx="3264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MT796X</a:t>
            </a:r>
          </a:p>
          <a:p>
            <a:r>
              <a:rPr lang="zh-CN" altLang="en-US" sz="14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双绕阻隔离低</a:t>
            </a:r>
            <a:r>
              <a:rPr lang="en-US" altLang="zh-CN" sz="14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PF</a:t>
            </a:r>
            <a:r>
              <a:rPr lang="zh-CN" altLang="en-US" sz="14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源极恒流驱动一代方案</a:t>
            </a:r>
            <a:endParaRPr lang="en-US" altLang="zh-CN" sz="14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3" name="Text Box 23"/>
          <p:cNvSpPr txBox="1">
            <a:spLocks noChangeArrowheads="1"/>
          </p:cNvSpPr>
          <p:nvPr/>
        </p:nvSpPr>
        <p:spPr bwMode="auto">
          <a:xfrm>
            <a:off x="4704057" y="3398630"/>
            <a:ext cx="3264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MT796XA</a:t>
            </a:r>
          </a:p>
          <a:p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双绕阻隔离低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PF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源极恒流驱动二代方案</a:t>
            </a:r>
            <a:endParaRPr lang="en-US" altLang="zh-CN" sz="1400" b="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5" name="Text Box 22"/>
          <p:cNvSpPr txBox="1">
            <a:spLocks noChangeArrowheads="1"/>
          </p:cNvSpPr>
          <p:nvPr/>
        </p:nvSpPr>
        <p:spPr bwMode="auto">
          <a:xfrm>
            <a:off x="4729654" y="4543250"/>
            <a:ext cx="3584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MT7970</a:t>
            </a:r>
          </a:p>
          <a:p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低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PF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隔离恒压恒流驱动，最大支持到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100W</a:t>
            </a:r>
          </a:p>
        </p:txBody>
      </p:sp>
      <p:grpSp>
        <p:nvGrpSpPr>
          <p:cNvPr id="261" name="Group 3"/>
          <p:cNvGrpSpPr>
            <a:grpSpLocks/>
          </p:cNvGrpSpPr>
          <p:nvPr/>
        </p:nvGrpSpPr>
        <p:grpSpPr bwMode="auto">
          <a:xfrm>
            <a:off x="2489764" y="5670273"/>
            <a:ext cx="1724025" cy="482600"/>
            <a:chOff x="816" y="2304"/>
            <a:chExt cx="1440" cy="448"/>
          </a:xfrm>
        </p:grpSpPr>
        <p:sp>
          <p:nvSpPr>
            <p:cNvPr id="262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2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100000">
                  <a:srgbClr val="0AB61A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201</a:t>
              </a:r>
              <a:r>
                <a:rPr lang="en-US" altLang="zh-CN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7</a:t>
              </a:r>
              <a:endPara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sp>
        <p:nvSpPr>
          <p:cNvPr id="343" name="Line 18"/>
          <p:cNvSpPr>
            <a:spLocks noChangeShapeType="1"/>
          </p:cNvSpPr>
          <p:nvPr/>
        </p:nvSpPr>
        <p:spPr bwMode="auto">
          <a:xfrm>
            <a:off x="3378661" y="5224973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4" name="Text Box 21"/>
          <p:cNvSpPr txBox="1">
            <a:spLocks noChangeArrowheads="1"/>
          </p:cNvSpPr>
          <p:nvPr/>
        </p:nvSpPr>
        <p:spPr bwMode="auto">
          <a:xfrm>
            <a:off x="4729654" y="5569131"/>
            <a:ext cx="2904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MT794X</a:t>
            </a:r>
            <a:endParaRPr lang="en-US" altLang="zh-CN" sz="14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双绕组隔离低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PF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栅极驱动恒流方案</a:t>
            </a:r>
            <a:endParaRPr lang="en-US" altLang="zh-CN" sz="1400" b="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0" y="83096"/>
            <a:ext cx="10503140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buNone/>
              <a:defRPr/>
            </a:pPr>
            <a:r>
              <a:rPr lang="en-US" altLang="zh-CN" sz="260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MT794X </a:t>
            </a:r>
            <a:r>
              <a:rPr lang="en-US" altLang="zh-CN" sz="2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 </a:t>
            </a:r>
            <a:r>
              <a:rPr lang="zh-CN" altLang="en-US" sz="2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防潮</a:t>
            </a:r>
            <a:r>
              <a:rPr lang="en-US" altLang="zh-CN" sz="2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OVP</a:t>
            </a:r>
            <a:r>
              <a:rPr lang="zh-CN" altLang="en-US" sz="2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，隔离双绕组</a:t>
            </a:r>
            <a:endParaRPr lang="en-US" altLang="zh-CN" sz="26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6084" name="矩形 6"/>
          <p:cNvSpPr>
            <a:spLocks noChangeArrowheads="1"/>
          </p:cNvSpPr>
          <p:nvPr/>
        </p:nvSpPr>
        <p:spPr bwMode="auto">
          <a:xfrm>
            <a:off x="1905001" y="4258676"/>
            <a:ext cx="3983831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zh-CN" b="0" dirty="0" smtClean="0">
              <a:solidFill>
                <a:srgbClr val="0E2A7C"/>
              </a:solidFill>
              <a:latin typeface="宋体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Blip>
                <a:blip r:embed="rId4"/>
              </a:buBlip>
            </a:pPr>
            <a:endParaRPr lang="en-US" altLang="zh-TW" b="0" dirty="0">
              <a:solidFill>
                <a:srgbClr val="0E2A7C"/>
              </a:solidFill>
              <a:latin typeface="宋体" charset="-122"/>
            </a:endParaRPr>
          </a:p>
          <a:p>
            <a:pPr marL="342900" indent="-342900">
              <a:buClr>
                <a:schemeClr val="accent2"/>
              </a:buClr>
              <a:buBlip>
                <a:blip r:embed="rId4"/>
              </a:buBlip>
            </a:pPr>
            <a:endParaRPr lang="en-US" altLang="zh-CN" dirty="0">
              <a:solidFill>
                <a:srgbClr val="006600"/>
              </a:solidFill>
              <a:latin typeface="宋体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8B504-D429-4E44-89C3-B530D31D238A}" type="slidenum">
              <a:rPr lang="zh-CN" altLang="en-US" smtClean="0"/>
              <a:pPr>
                <a:defRPr/>
              </a:pPr>
              <a:t>44</a:t>
            </a:fld>
            <a:endParaRPr lang="en-US" altLang="zh-CN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661292"/>
              </p:ext>
            </p:extLst>
          </p:nvPr>
        </p:nvGraphicFramePr>
        <p:xfrm>
          <a:off x="3287688" y="744252"/>
          <a:ext cx="620077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46" name="Visio" r:id="rId5" imgW="6572217" imgH="2973470" progId="Visio.Drawing.11">
                  <p:embed/>
                </p:oleObj>
              </mc:Choice>
              <mc:Fallback>
                <p:oleObj name="Visio" r:id="rId5" imgW="6572217" imgH="2973470" progId="Visio.Drawing.11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688" y="744252"/>
                        <a:ext cx="6200775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822779"/>
              </p:ext>
            </p:extLst>
          </p:nvPr>
        </p:nvGraphicFramePr>
        <p:xfrm>
          <a:off x="3393604" y="3501008"/>
          <a:ext cx="623887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47" name="Visio" r:id="rId7" imgW="6818160" imgH="3087332" progId="Visio.Drawing.11">
                  <p:embed/>
                </p:oleObj>
              </mc:Choice>
              <mc:Fallback>
                <p:oleObj name="Visio" r:id="rId7" imgW="6818160" imgH="3087332" progId="Visio.Drawing.11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604" y="3501008"/>
                        <a:ext cx="6238875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1351559" y="1784302"/>
            <a:ext cx="2088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tx2"/>
              </a:buClr>
              <a:buFont typeface="Wingdings" pitchFamily="2" charset="2"/>
              <a:buBlip>
                <a:blip r:embed="rId4"/>
              </a:buBlip>
            </a:pP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  </a:t>
            </a:r>
            <a:r>
              <a:rPr lang="zh-CN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实地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架构：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1423567" y="4808638"/>
            <a:ext cx="2088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tx2"/>
              </a:buClr>
              <a:buFont typeface="Wingdings" pitchFamily="2" charset="2"/>
              <a:buBlip>
                <a:blip r:embed="rId4"/>
              </a:buBlip>
            </a:pP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  浮</a:t>
            </a:r>
            <a:r>
              <a:rPr lang="zh-CN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地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架构：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</p:txBody>
      </p:sp>
      <p:sp>
        <p:nvSpPr>
          <p:cNvPr id="29" name="圆角矩形标注 28"/>
          <p:cNvSpPr/>
          <p:nvPr/>
        </p:nvSpPr>
        <p:spPr bwMode="auto">
          <a:xfrm>
            <a:off x="5663952" y="1048762"/>
            <a:ext cx="1408199" cy="343356"/>
          </a:xfrm>
          <a:prstGeom prst="wedgeRoundRectCallout">
            <a:avLst>
              <a:gd name="adj1" fmla="val 78650"/>
              <a:gd name="adj2" fmla="val 31701"/>
              <a:gd name="adj3" fmla="val 16667"/>
            </a:avLst>
          </a:prstGeom>
          <a:solidFill>
            <a:srgbClr val="315283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742950" indent="-285750">
              <a:lnSpc>
                <a:spcPts val="1680"/>
              </a:lnSpc>
            </a:pP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PSR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标注 29"/>
          <p:cNvSpPr/>
          <p:nvPr/>
        </p:nvSpPr>
        <p:spPr bwMode="auto">
          <a:xfrm>
            <a:off x="7544246" y="2112404"/>
            <a:ext cx="1360065" cy="504056"/>
          </a:xfrm>
          <a:prstGeom prst="wedgeRoundRectCallout">
            <a:avLst>
              <a:gd name="adj1" fmla="val -40356"/>
              <a:gd name="adj2" fmla="val -112412"/>
              <a:gd name="adj3" fmla="val 16667"/>
            </a:avLst>
          </a:prstGeom>
          <a:solidFill>
            <a:srgbClr val="315283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ts val="168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无需辅助绕组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圆角矩形标注 30"/>
          <p:cNvSpPr/>
          <p:nvPr/>
        </p:nvSpPr>
        <p:spPr bwMode="auto">
          <a:xfrm>
            <a:off x="7544247" y="3192524"/>
            <a:ext cx="1296144" cy="504056"/>
          </a:xfrm>
          <a:prstGeom prst="wedgeRoundRectCallout">
            <a:avLst>
              <a:gd name="adj1" fmla="val -202511"/>
              <a:gd name="adj2" fmla="val -134073"/>
              <a:gd name="adj3" fmla="val 16667"/>
            </a:avLst>
          </a:prstGeom>
          <a:solidFill>
            <a:srgbClr val="315283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ts val="168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防潮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OVP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圆角矩形标注 31"/>
          <p:cNvSpPr/>
          <p:nvPr/>
        </p:nvSpPr>
        <p:spPr bwMode="auto">
          <a:xfrm>
            <a:off x="1711599" y="5928828"/>
            <a:ext cx="2376264" cy="504056"/>
          </a:xfrm>
          <a:prstGeom prst="wedgeRoundRectCallout">
            <a:avLst>
              <a:gd name="adj1" fmla="val 92388"/>
              <a:gd name="adj2" fmla="val -196347"/>
              <a:gd name="adj3" fmla="val 16667"/>
            </a:avLst>
          </a:prstGeom>
          <a:solidFill>
            <a:srgbClr val="315283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ts val="168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吸收电路同时给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VDD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馈电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4267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4AC7F-D91D-4250-A6F6-F567B841A539}" type="slidenum">
              <a:rPr lang="zh-CN" altLang="en-US" smtClean="0"/>
              <a:pPr>
                <a:defRPr/>
              </a:pPr>
              <a:t>45</a:t>
            </a:fld>
            <a:endParaRPr lang="en-US" altLang="zh-CN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813197"/>
              </p:ext>
            </p:extLst>
          </p:nvPr>
        </p:nvGraphicFramePr>
        <p:xfrm>
          <a:off x="1872366" y="1556791"/>
          <a:ext cx="8472105" cy="3875910"/>
        </p:xfrm>
        <a:graphic>
          <a:graphicData uri="http://schemas.openxmlformats.org/drawingml/2006/table">
            <a:tbl>
              <a:tblPr/>
              <a:tblGrid>
                <a:gridCol w="891691"/>
                <a:gridCol w="783182"/>
                <a:gridCol w="1041018"/>
                <a:gridCol w="1079983"/>
                <a:gridCol w="1254735"/>
                <a:gridCol w="1778320"/>
                <a:gridCol w="1643176"/>
              </a:tblGrid>
              <a:tr h="5018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型号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28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MOSFET     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2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外置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MOS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28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VAC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28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单电压最大功率</a:t>
                      </a:r>
                      <a:endParaRPr lang="zh-CN" altLang="en-US" sz="18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28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封装类型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283"/>
                    </a:solidFill>
                  </a:tcPr>
                </a:tc>
              </a:tr>
              <a:tr h="5018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内阻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耐压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28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154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941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12.5</a:t>
                      </a:r>
                      <a:r>
                        <a:rPr lang="el-GR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Ω</a:t>
                      </a:r>
                      <a:endParaRPr lang="el-GR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650V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altLang="zh-CN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85~265VAC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zh-CN" sz="1400" b="0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-7W</a:t>
                      </a:r>
                      <a:endParaRPr lang="en-US" altLang="zh-C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SOP7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54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942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el-GR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Ω</a:t>
                      </a:r>
                      <a:endParaRPr lang="el-GR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650V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altLang="zh-CN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85~265VAC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zh-CN" sz="1400" b="0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 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lang="en-GB" altLang="zh-CN" sz="1400" b="0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10W</a:t>
                      </a:r>
                      <a:endParaRPr lang="en-US" altLang="zh-C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SOP7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54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943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el-GR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Ω</a:t>
                      </a:r>
                      <a:endParaRPr lang="el-GR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600V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altLang="zh-CN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85~265VAC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altLang="zh-CN" sz="1400" b="0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lang="en-GB" altLang="zh-CN" sz="1400" b="0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12W</a:t>
                      </a:r>
                      <a:endParaRPr lang="en-US" altLang="zh-C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SOP7</a:t>
                      </a:r>
                      <a:endParaRPr lang="en-US" altLang="zh-C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4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944D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4.2</a:t>
                      </a:r>
                      <a:r>
                        <a:rPr lang="el-GR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Ω</a:t>
                      </a:r>
                      <a:endParaRPr lang="el-GR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600V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altLang="zh-CN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85~265VAC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altLang="zh-CN" sz="1400" b="0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r>
                        <a:rPr lang="en-GB" altLang="zh-CN" sz="1400" b="0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24W</a:t>
                      </a:r>
                      <a:endParaRPr lang="en-US" altLang="zh-C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DIP7</a:t>
                      </a:r>
                      <a:endParaRPr lang="en-US" altLang="zh-C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1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946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</a:t>
                      </a:r>
                      <a:r>
                        <a:rPr lang="el-GR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Ω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600V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altLang="zh-CN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85~265VAC</a:t>
                      </a: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altLang="zh-CN" sz="1400" b="0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24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-36</a:t>
                      </a:r>
                      <a:r>
                        <a:rPr lang="en-GB" altLang="zh-CN" sz="1400" b="0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W</a:t>
                      </a:r>
                      <a:endParaRPr lang="en-US" altLang="zh-C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DIP7</a:t>
                      </a:r>
                      <a:endParaRPr lang="en-US" altLang="zh-CN" sz="14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560" marR="6560" marT="656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83096"/>
            <a:ext cx="1054882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MT794X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OVP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，隔离双绕组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75520" y="836712"/>
            <a:ext cx="2339102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28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产品选型指南</a:t>
            </a:r>
            <a:endParaRPr lang="zh-CN" altLang="en-US" sz="280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77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4EA5AC-33B2-462F-A52F-87060510EB71}" type="slidenum">
              <a:rPr lang="zh-CN" altLang="en-US" smtClean="0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46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  <p:grpSp>
        <p:nvGrpSpPr>
          <p:cNvPr id="263" name="Group 2"/>
          <p:cNvGrpSpPr>
            <a:grpSpLocks/>
          </p:cNvGrpSpPr>
          <p:nvPr/>
        </p:nvGrpSpPr>
        <p:grpSpPr bwMode="auto">
          <a:xfrm>
            <a:off x="0" y="764704"/>
            <a:ext cx="12192000" cy="6093296"/>
            <a:chOff x="0" y="0"/>
            <a:chExt cx="7361368" cy="4091330"/>
          </a:xfrm>
        </p:grpSpPr>
        <p:sp>
          <p:nvSpPr>
            <p:cNvPr id="264" name="Freeform 39"/>
            <p:cNvSpPr>
              <a:spLocks noChangeArrowheads="1"/>
            </p:cNvSpPr>
            <p:nvPr/>
          </p:nvSpPr>
          <p:spPr bwMode="auto">
            <a:xfrm>
              <a:off x="3073978" y="1063889"/>
              <a:ext cx="103365" cy="121384"/>
            </a:xfrm>
            <a:custGeom>
              <a:avLst/>
              <a:gdLst>
                <a:gd name="T0" fmla="*/ 0 w 46"/>
                <a:gd name="T1" fmla="*/ 2147483647 h 34"/>
                <a:gd name="T2" fmla="*/ 2147483647 w 46"/>
                <a:gd name="T3" fmla="*/ 2147483647 h 34"/>
                <a:gd name="T4" fmla="*/ 2147483647 w 46"/>
                <a:gd name="T5" fmla="*/ 2147483647 h 34"/>
                <a:gd name="T6" fmla="*/ 2147483647 w 46"/>
                <a:gd name="T7" fmla="*/ 2147483647 h 34"/>
                <a:gd name="T8" fmla="*/ 2147483647 w 46"/>
                <a:gd name="T9" fmla="*/ 0 h 34"/>
                <a:gd name="T10" fmla="*/ 2147483647 w 46"/>
                <a:gd name="T11" fmla="*/ 0 h 34"/>
                <a:gd name="T12" fmla="*/ 2147483647 w 46"/>
                <a:gd name="T13" fmla="*/ 2147483647 h 34"/>
                <a:gd name="T14" fmla="*/ 0 w 46"/>
                <a:gd name="T15" fmla="*/ 2147483647 h 34"/>
                <a:gd name="T16" fmla="*/ 0 w 46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4"/>
                <a:gd name="T29" fmla="*/ 46 w 46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4">
                  <a:moveTo>
                    <a:pt x="0" y="34"/>
                  </a:moveTo>
                  <a:lnTo>
                    <a:pt x="32" y="28"/>
                  </a:lnTo>
                  <a:lnTo>
                    <a:pt x="46" y="24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8" y="6"/>
                  </a:lnTo>
                  <a:lnTo>
                    <a:pt x="0" y="12"/>
                  </a:lnTo>
                  <a:lnTo>
                    <a:pt x="0" y="34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5" name="Freeform 40"/>
            <p:cNvSpPr>
              <a:spLocks noChangeArrowheads="1"/>
            </p:cNvSpPr>
            <p:nvPr/>
          </p:nvSpPr>
          <p:spPr bwMode="auto">
            <a:xfrm>
              <a:off x="6390638" y="2434806"/>
              <a:ext cx="543789" cy="264187"/>
            </a:xfrm>
            <a:custGeom>
              <a:avLst/>
              <a:gdLst>
                <a:gd name="T0" fmla="*/ 2147483647 w 242"/>
                <a:gd name="T1" fmla="*/ 2147483647 h 74"/>
                <a:gd name="T2" fmla="*/ 2147483647 w 242"/>
                <a:gd name="T3" fmla="*/ 2147483647 h 74"/>
                <a:gd name="T4" fmla="*/ 2147483647 w 242"/>
                <a:gd name="T5" fmla="*/ 2147483647 h 74"/>
                <a:gd name="T6" fmla="*/ 2147483647 w 242"/>
                <a:gd name="T7" fmla="*/ 2147483647 h 74"/>
                <a:gd name="T8" fmla="*/ 2147483647 w 242"/>
                <a:gd name="T9" fmla="*/ 2147483647 h 74"/>
                <a:gd name="T10" fmla="*/ 2147483647 w 242"/>
                <a:gd name="T11" fmla="*/ 2147483647 h 74"/>
                <a:gd name="T12" fmla="*/ 2147483647 w 242"/>
                <a:gd name="T13" fmla="*/ 2147483647 h 74"/>
                <a:gd name="T14" fmla="*/ 2147483647 w 242"/>
                <a:gd name="T15" fmla="*/ 2147483647 h 74"/>
                <a:gd name="T16" fmla="*/ 2147483647 w 242"/>
                <a:gd name="T17" fmla="*/ 2147483647 h 74"/>
                <a:gd name="T18" fmla="*/ 2147483647 w 242"/>
                <a:gd name="T19" fmla="*/ 0 h 74"/>
                <a:gd name="T20" fmla="*/ 0 w 242"/>
                <a:gd name="T21" fmla="*/ 2147483647 h 74"/>
                <a:gd name="T22" fmla="*/ 2147483647 w 242"/>
                <a:gd name="T23" fmla="*/ 2147483647 h 74"/>
                <a:gd name="T24" fmla="*/ 2147483647 w 242"/>
                <a:gd name="T25" fmla="*/ 2147483647 h 74"/>
                <a:gd name="T26" fmla="*/ 2147483647 w 242"/>
                <a:gd name="T27" fmla="*/ 2147483647 h 74"/>
                <a:gd name="T28" fmla="*/ 2147483647 w 242"/>
                <a:gd name="T29" fmla="*/ 2147483647 h 74"/>
                <a:gd name="T30" fmla="*/ 2147483647 w 242"/>
                <a:gd name="T31" fmla="*/ 2147483647 h 74"/>
                <a:gd name="T32" fmla="*/ 2147483647 w 242"/>
                <a:gd name="T33" fmla="*/ 2147483647 h 74"/>
                <a:gd name="T34" fmla="*/ 2147483647 w 242"/>
                <a:gd name="T35" fmla="*/ 2147483647 h 74"/>
                <a:gd name="T36" fmla="*/ 2147483647 w 242"/>
                <a:gd name="T37" fmla="*/ 2147483647 h 74"/>
                <a:gd name="T38" fmla="*/ 2147483647 w 242"/>
                <a:gd name="T39" fmla="*/ 2147483647 h 74"/>
                <a:gd name="T40" fmla="*/ 2147483647 w 242"/>
                <a:gd name="T41" fmla="*/ 2147483647 h 74"/>
                <a:gd name="T42" fmla="*/ 2147483647 w 242"/>
                <a:gd name="T43" fmla="*/ 2147483647 h 74"/>
                <a:gd name="T44" fmla="*/ 2147483647 w 242"/>
                <a:gd name="T45" fmla="*/ 2147483647 h 74"/>
                <a:gd name="T46" fmla="*/ 2147483647 w 242"/>
                <a:gd name="T47" fmla="*/ 2147483647 h 74"/>
                <a:gd name="T48" fmla="*/ 2147483647 w 242"/>
                <a:gd name="T49" fmla="*/ 2147483647 h 74"/>
                <a:gd name="T50" fmla="*/ 2147483647 w 242"/>
                <a:gd name="T51" fmla="*/ 2147483647 h 74"/>
                <a:gd name="T52" fmla="*/ 2147483647 w 242"/>
                <a:gd name="T53" fmla="*/ 2147483647 h 74"/>
                <a:gd name="T54" fmla="*/ 2147483647 w 242"/>
                <a:gd name="T55" fmla="*/ 2147483647 h 74"/>
                <a:gd name="T56" fmla="*/ 2147483647 w 242"/>
                <a:gd name="T57" fmla="*/ 2147483647 h 74"/>
                <a:gd name="T58" fmla="*/ 2147483647 w 242"/>
                <a:gd name="T59" fmla="*/ 2147483647 h 74"/>
                <a:gd name="T60" fmla="*/ 2147483647 w 242"/>
                <a:gd name="T61" fmla="*/ 2147483647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2"/>
                <a:gd name="T94" fmla="*/ 0 h 74"/>
                <a:gd name="T95" fmla="*/ 242 w 242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2" h="74">
                  <a:moveTo>
                    <a:pt x="196" y="34"/>
                  </a:moveTo>
                  <a:lnTo>
                    <a:pt x="182" y="28"/>
                  </a:lnTo>
                  <a:lnTo>
                    <a:pt x="158" y="22"/>
                  </a:lnTo>
                  <a:lnTo>
                    <a:pt x="136" y="18"/>
                  </a:lnTo>
                  <a:lnTo>
                    <a:pt x="90" y="18"/>
                  </a:lnTo>
                  <a:lnTo>
                    <a:pt x="76" y="12"/>
                  </a:lnTo>
                  <a:lnTo>
                    <a:pt x="60" y="18"/>
                  </a:lnTo>
                  <a:lnTo>
                    <a:pt x="52" y="18"/>
                  </a:lnTo>
                  <a:lnTo>
                    <a:pt x="30" y="12"/>
                  </a:lnTo>
                  <a:lnTo>
                    <a:pt x="22" y="0"/>
                  </a:lnTo>
                  <a:lnTo>
                    <a:pt x="0" y="6"/>
                  </a:lnTo>
                  <a:lnTo>
                    <a:pt x="14" y="12"/>
                  </a:lnTo>
                  <a:lnTo>
                    <a:pt x="30" y="22"/>
                  </a:lnTo>
                  <a:lnTo>
                    <a:pt x="52" y="34"/>
                  </a:lnTo>
                  <a:lnTo>
                    <a:pt x="82" y="34"/>
                  </a:lnTo>
                  <a:lnTo>
                    <a:pt x="82" y="46"/>
                  </a:lnTo>
                  <a:lnTo>
                    <a:pt x="106" y="52"/>
                  </a:lnTo>
                  <a:lnTo>
                    <a:pt x="128" y="58"/>
                  </a:lnTo>
                  <a:lnTo>
                    <a:pt x="158" y="58"/>
                  </a:lnTo>
                  <a:lnTo>
                    <a:pt x="166" y="46"/>
                  </a:lnTo>
                  <a:lnTo>
                    <a:pt x="188" y="52"/>
                  </a:lnTo>
                  <a:lnTo>
                    <a:pt x="204" y="58"/>
                  </a:lnTo>
                  <a:lnTo>
                    <a:pt x="196" y="68"/>
                  </a:lnTo>
                  <a:lnTo>
                    <a:pt x="196" y="74"/>
                  </a:lnTo>
                  <a:lnTo>
                    <a:pt x="212" y="64"/>
                  </a:lnTo>
                  <a:lnTo>
                    <a:pt x="228" y="74"/>
                  </a:lnTo>
                  <a:lnTo>
                    <a:pt x="242" y="64"/>
                  </a:lnTo>
                  <a:lnTo>
                    <a:pt x="212" y="58"/>
                  </a:lnTo>
                  <a:lnTo>
                    <a:pt x="204" y="46"/>
                  </a:lnTo>
                  <a:lnTo>
                    <a:pt x="212" y="34"/>
                  </a:lnTo>
                  <a:lnTo>
                    <a:pt x="196" y="34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" name="Freeform 41"/>
            <p:cNvSpPr>
              <a:spLocks noChangeArrowheads="1"/>
            </p:cNvSpPr>
            <p:nvPr/>
          </p:nvSpPr>
          <p:spPr bwMode="auto">
            <a:xfrm>
              <a:off x="2921178" y="1570842"/>
              <a:ext cx="1586425" cy="1827890"/>
            </a:xfrm>
            <a:custGeom>
              <a:avLst/>
              <a:gdLst>
                <a:gd name="T0" fmla="*/ 2147483647 w 706"/>
                <a:gd name="T1" fmla="*/ 2147483647 h 512"/>
                <a:gd name="T2" fmla="*/ 2147483647 w 706"/>
                <a:gd name="T3" fmla="*/ 2147483647 h 512"/>
                <a:gd name="T4" fmla="*/ 2147483647 w 706"/>
                <a:gd name="T5" fmla="*/ 2147483647 h 512"/>
                <a:gd name="T6" fmla="*/ 2147483647 w 706"/>
                <a:gd name="T7" fmla="*/ 2147483647 h 512"/>
                <a:gd name="T8" fmla="*/ 2147483647 w 706"/>
                <a:gd name="T9" fmla="*/ 2147483647 h 512"/>
                <a:gd name="T10" fmla="*/ 2147483647 w 706"/>
                <a:gd name="T11" fmla="*/ 0 h 512"/>
                <a:gd name="T12" fmla="*/ 2147483647 w 706"/>
                <a:gd name="T13" fmla="*/ 2147483647 h 512"/>
                <a:gd name="T14" fmla="*/ 2147483647 w 706"/>
                <a:gd name="T15" fmla="*/ 2147483647 h 512"/>
                <a:gd name="T16" fmla="*/ 2147483647 w 706"/>
                <a:gd name="T17" fmla="*/ 2147483647 h 512"/>
                <a:gd name="T18" fmla="*/ 2147483647 w 706"/>
                <a:gd name="T19" fmla="*/ 2147483647 h 512"/>
                <a:gd name="T20" fmla="*/ 2147483647 w 706"/>
                <a:gd name="T21" fmla="*/ 2147483647 h 512"/>
                <a:gd name="T22" fmla="*/ 2147483647 w 706"/>
                <a:gd name="T23" fmla="*/ 2147483647 h 512"/>
                <a:gd name="T24" fmla="*/ 2147483647 w 706"/>
                <a:gd name="T25" fmla="*/ 2147483647 h 512"/>
                <a:gd name="T26" fmla="*/ 0 w 706"/>
                <a:gd name="T27" fmla="*/ 2147483647 h 512"/>
                <a:gd name="T28" fmla="*/ 2147483647 w 706"/>
                <a:gd name="T29" fmla="*/ 2147483647 h 512"/>
                <a:gd name="T30" fmla="*/ 2147483647 w 706"/>
                <a:gd name="T31" fmla="*/ 2147483647 h 512"/>
                <a:gd name="T32" fmla="*/ 2147483647 w 706"/>
                <a:gd name="T33" fmla="*/ 2147483647 h 512"/>
                <a:gd name="T34" fmla="*/ 2147483647 w 706"/>
                <a:gd name="T35" fmla="*/ 2147483647 h 512"/>
                <a:gd name="T36" fmla="*/ 2147483647 w 706"/>
                <a:gd name="T37" fmla="*/ 2147483647 h 512"/>
                <a:gd name="T38" fmla="*/ 2147483647 w 706"/>
                <a:gd name="T39" fmla="*/ 2147483647 h 512"/>
                <a:gd name="T40" fmla="*/ 2147483647 w 706"/>
                <a:gd name="T41" fmla="*/ 2147483647 h 512"/>
                <a:gd name="T42" fmla="*/ 2147483647 w 706"/>
                <a:gd name="T43" fmla="*/ 2147483647 h 512"/>
                <a:gd name="T44" fmla="*/ 2147483647 w 706"/>
                <a:gd name="T45" fmla="*/ 2147483647 h 512"/>
                <a:gd name="T46" fmla="*/ 2147483647 w 706"/>
                <a:gd name="T47" fmla="*/ 2147483647 h 512"/>
                <a:gd name="T48" fmla="*/ 2147483647 w 706"/>
                <a:gd name="T49" fmla="*/ 2147483647 h 512"/>
                <a:gd name="T50" fmla="*/ 2147483647 w 706"/>
                <a:gd name="T51" fmla="*/ 2147483647 h 512"/>
                <a:gd name="T52" fmla="*/ 2147483647 w 706"/>
                <a:gd name="T53" fmla="*/ 2147483647 h 512"/>
                <a:gd name="T54" fmla="*/ 2147483647 w 706"/>
                <a:gd name="T55" fmla="*/ 2147483647 h 512"/>
                <a:gd name="T56" fmla="*/ 2147483647 w 706"/>
                <a:gd name="T57" fmla="*/ 2147483647 h 512"/>
                <a:gd name="T58" fmla="*/ 2147483647 w 706"/>
                <a:gd name="T59" fmla="*/ 2147483647 h 512"/>
                <a:gd name="T60" fmla="*/ 2147483647 w 706"/>
                <a:gd name="T61" fmla="*/ 2147483647 h 512"/>
                <a:gd name="T62" fmla="*/ 2147483647 w 706"/>
                <a:gd name="T63" fmla="*/ 2147483647 h 512"/>
                <a:gd name="T64" fmla="*/ 2147483647 w 706"/>
                <a:gd name="T65" fmla="*/ 2147483647 h 512"/>
                <a:gd name="T66" fmla="*/ 2147483647 w 706"/>
                <a:gd name="T67" fmla="*/ 2147483647 h 512"/>
                <a:gd name="T68" fmla="*/ 2147483647 w 706"/>
                <a:gd name="T69" fmla="*/ 2147483647 h 512"/>
                <a:gd name="T70" fmla="*/ 2147483647 w 706"/>
                <a:gd name="T71" fmla="*/ 2147483647 h 512"/>
                <a:gd name="T72" fmla="*/ 2147483647 w 706"/>
                <a:gd name="T73" fmla="*/ 2147483647 h 512"/>
                <a:gd name="T74" fmla="*/ 2147483647 w 706"/>
                <a:gd name="T75" fmla="*/ 2147483647 h 512"/>
                <a:gd name="T76" fmla="*/ 2147483647 w 706"/>
                <a:gd name="T77" fmla="*/ 2147483647 h 512"/>
                <a:gd name="T78" fmla="*/ 2147483647 w 706"/>
                <a:gd name="T79" fmla="*/ 2147483647 h 512"/>
                <a:gd name="T80" fmla="*/ 2147483647 w 706"/>
                <a:gd name="T81" fmla="*/ 2147483647 h 512"/>
                <a:gd name="T82" fmla="*/ 2147483647 w 706"/>
                <a:gd name="T83" fmla="*/ 2147483647 h 512"/>
                <a:gd name="T84" fmla="*/ 2147483647 w 706"/>
                <a:gd name="T85" fmla="*/ 2147483647 h 512"/>
                <a:gd name="T86" fmla="*/ 2147483647 w 706"/>
                <a:gd name="T87" fmla="*/ 2147483647 h 512"/>
                <a:gd name="T88" fmla="*/ 2147483647 w 706"/>
                <a:gd name="T89" fmla="*/ 2147483647 h 512"/>
                <a:gd name="T90" fmla="*/ 2147483647 w 706"/>
                <a:gd name="T91" fmla="*/ 2147483647 h 512"/>
                <a:gd name="T92" fmla="*/ 2147483647 w 706"/>
                <a:gd name="T93" fmla="*/ 2147483647 h 512"/>
                <a:gd name="T94" fmla="*/ 2147483647 w 706"/>
                <a:gd name="T95" fmla="*/ 2147483647 h 512"/>
                <a:gd name="T96" fmla="*/ 2147483647 w 706"/>
                <a:gd name="T97" fmla="*/ 2147483647 h 512"/>
                <a:gd name="T98" fmla="*/ 2147483647 w 706"/>
                <a:gd name="T99" fmla="*/ 2147483647 h 5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6"/>
                <a:gd name="T151" fmla="*/ 0 h 512"/>
                <a:gd name="T152" fmla="*/ 706 w 706"/>
                <a:gd name="T153" fmla="*/ 512 h 5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6" h="512">
                  <a:moveTo>
                    <a:pt x="490" y="50"/>
                  </a:moveTo>
                  <a:lnTo>
                    <a:pt x="458" y="40"/>
                  </a:lnTo>
                  <a:lnTo>
                    <a:pt x="434" y="40"/>
                  </a:lnTo>
                  <a:lnTo>
                    <a:pt x="422" y="38"/>
                  </a:lnTo>
                  <a:lnTo>
                    <a:pt x="402" y="38"/>
                  </a:lnTo>
                  <a:lnTo>
                    <a:pt x="388" y="30"/>
                  </a:lnTo>
                  <a:lnTo>
                    <a:pt x="372" y="58"/>
                  </a:lnTo>
                  <a:lnTo>
                    <a:pt x="336" y="42"/>
                  </a:lnTo>
                  <a:lnTo>
                    <a:pt x="308" y="30"/>
                  </a:lnTo>
                  <a:lnTo>
                    <a:pt x="260" y="30"/>
                  </a:lnTo>
                  <a:lnTo>
                    <a:pt x="280" y="2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44" y="8"/>
                  </a:lnTo>
                  <a:lnTo>
                    <a:pt x="198" y="8"/>
                  </a:lnTo>
                  <a:lnTo>
                    <a:pt x="174" y="18"/>
                  </a:lnTo>
                  <a:lnTo>
                    <a:pt x="118" y="18"/>
                  </a:lnTo>
                  <a:lnTo>
                    <a:pt x="118" y="36"/>
                  </a:lnTo>
                  <a:lnTo>
                    <a:pt x="98" y="36"/>
                  </a:lnTo>
                  <a:lnTo>
                    <a:pt x="84" y="46"/>
                  </a:lnTo>
                  <a:lnTo>
                    <a:pt x="84" y="64"/>
                  </a:lnTo>
                  <a:lnTo>
                    <a:pt x="68" y="70"/>
                  </a:lnTo>
                  <a:lnTo>
                    <a:pt x="46" y="82"/>
                  </a:lnTo>
                  <a:lnTo>
                    <a:pt x="22" y="104"/>
                  </a:lnTo>
                  <a:lnTo>
                    <a:pt x="16" y="128"/>
                  </a:lnTo>
                  <a:lnTo>
                    <a:pt x="22" y="144"/>
                  </a:lnTo>
                  <a:lnTo>
                    <a:pt x="22" y="162"/>
                  </a:lnTo>
                  <a:lnTo>
                    <a:pt x="0" y="168"/>
                  </a:lnTo>
                  <a:lnTo>
                    <a:pt x="22" y="178"/>
                  </a:lnTo>
                  <a:lnTo>
                    <a:pt x="22" y="190"/>
                  </a:lnTo>
                  <a:lnTo>
                    <a:pt x="46" y="196"/>
                  </a:lnTo>
                  <a:lnTo>
                    <a:pt x="54" y="214"/>
                  </a:lnTo>
                  <a:lnTo>
                    <a:pt x="68" y="218"/>
                  </a:lnTo>
                  <a:lnTo>
                    <a:pt x="84" y="230"/>
                  </a:lnTo>
                  <a:lnTo>
                    <a:pt x="100" y="236"/>
                  </a:lnTo>
                  <a:lnTo>
                    <a:pt x="146" y="236"/>
                  </a:lnTo>
                  <a:lnTo>
                    <a:pt x="188" y="230"/>
                  </a:lnTo>
                  <a:lnTo>
                    <a:pt x="214" y="224"/>
                  </a:lnTo>
                  <a:lnTo>
                    <a:pt x="236" y="224"/>
                  </a:lnTo>
                  <a:lnTo>
                    <a:pt x="236" y="236"/>
                  </a:lnTo>
                  <a:lnTo>
                    <a:pt x="282" y="236"/>
                  </a:lnTo>
                  <a:lnTo>
                    <a:pt x="288" y="248"/>
                  </a:lnTo>
                  <a:lnTo>
                    <a:pt x="282" y="264"/>
                  </a:lnTo>
                  <a:lnTo>
                    <a:pt x="288" y="282"/>
                  </a:lnTo>
                  <a:lnTo>
                    <a:pt x="304" y="288"/>
                  </a:lnTo>
                  <a:lnTo>
                    <a:pt x="320" y="294"/>
                  </a:lnTo>
                  <a:lnTo>
                    <a:pt x="320" y="328"/>
                  </a:lnTo>
                  <a:lnTo>
                    <a:pt x="334" y="344"/>
                  </a:lnTo>
                  <a:lnTo>
                    <a:pt x="328" y="362"/>
                  </a:lnTo>
                  <a:lnTo>
                    <a:pt x="328" y="374"/>
                  </a:lnTo>
                  <a:lnTo>
                    <a:pt x="320" y="392"/>
                  </a:lnTo>
                  <a:lnTo>
                    <a:pt x="328" y="402"/>
                  </a:lnTo>
                  <a:lnTo>
                    <a:pt x="350" y="420"/>
                  </a:lnTo>
                  <a:lnTo>
                    <a:pt x="342" y="430"/>
                  </a:lnTo>
                  <a:lnTo>
                    <a:pt x="358" y="436"/>
                  </a:lnTo>
                  <a:lnTo>
                    <a:pt x="358" y="448"/>
                  </a:lnTo>
                  <a:lnTo>
                    <a:pt x="366" y="460"/>
                  </a:lnTo>
                  <a:lnTo>
                    <a:pt x="372" y="478"/>
                  </a:lnTo>
                  <a:lnTo>
                    <a:pt x="388" y="494"/>
                  </a:lnTo>
                  <a:lnTo>
                    <a:pt x="388" y="506"/>
                  </a:lnTo>
                  <a:lnTo>
                    <a:pt x="410" y="512"/>
                  </a:lnTo>
                  <a:lnTo>
                    <a:pt x="464" y="512"/>
                  </a:lnTo>
                  <a:lnTo>
                    <a:pt x="494" y="500"/>
                  </a:lnTo>
                  <a:lnTo>
                    <a:pt x="510" y="482"/>
                  </a:lnTo>
                  <a:lnTo>
                    <a:pt x="524" y="466"/>
                  </a:lnTo>
                  <a:lnTo>
                    <a:pt x="532" y="454"/>
                  </a:lnTo>
                  <a:lnTo>
                    <a:pt x="540" y="442"/>
                  </a:lnTo>
                  <a:lnTo>
                    <a:pt x="556" y="426"/>
                  </a:lnTo>
                  <a:lnTo>
                    <a:pt x="556" y="408"/>
                  </a:lnTo>
                  <a:lnTo>
                    <a:pt x="570" y="392"/>
                  </a:lnTo>
                  <a:lnTo>
                    <a:pt x="586" y="386"/>
                  </a:lnTo>
                  <a:lnTo>
                    <a:pt x="600" y="374"/>
                  </a:lnTo>
                  <a:lnTo>
                    <a:pt x="616" y="362"/>
                  </a:lnTo>
                  <a:lnTo>
                    <a:pt x="600" y="340"/>
                  </a:lnTo>
                  <a:lnTo>
                    <a:pt x="592" y="322"/>
                  </a:lnTo>
                  <a:lnTo>
                    <a:pt x="592" y="300"/>
                  </a:lnTo>
                  <a:lnTo>
                    <a:pt x="600" y="282"/>
                  </a:lnTo>
                  <a:lnTo>
                    <a:pt x="624" y="260"/>
                  </a:lnTo>
                  <a:lnTo>
                    <a:pt x="646" y="248"/>
                  </a:lnTo>
                  <a:lnTo>
                    <a:pt x="670" y="230"/>
                  </a:lnTo>
                  <a:lnTo>
                    <a:pt x="684" y="214"/>
                  </a:lnTo>
                  <a:lnTo>
                    <a:pt x="698" y="196"/>
                  </a:lnTo>
                  <a:lnTo>
                    <a:pt x="706" y="178"/>
                  </a:lnTo>
                  <a:lnTo>
                    <a:pt x="692" y="178"/>
                  </a:lnTo>
                  <a:lnTo>
                    <a:pt x="662" y="184"/>
                  </a:lnTo>
                  <a:lnTo>
                    <a:pt x="638" y="196"/>
                  </a:lnTo>
                  <a:lnTo>
                    <a:pt x="624" y="190"/>
                  </a:lnTo>
                  <a:lnTo>
                    <a:pt x="616" y="172"/>
                  </a:lnTo>
                  <a:lnTo>
                    <a:pt x="600" y="168"/>
                  </a:lnTo>
                  <a:lnTo>
                    <a:pt x="592" y="156"/>
                  </a:lnTo>
                  <a:lnTo>
                    <a:pt x="578" y="140"/>
                  </a:lnTo>
                  <a:lnTo>
                    <a:pt x="562" y="128"/>
                  </a:lnTo>
                  <a:lnTo>
                    <a:pt x="548" y="116"/>
                  </a:lnTo>
                  <a:lnTo>
                    <a:pt x="532" y="110"/>
                  </a:lnTo>
                  <a:lnTo>
                    <a:pt x="532" y="98"/>
                  </a:lnTo>
                  <a:lnTo>
                    <a:pt x="524" y="82"/>
                  </a:lnTo>
                  <a:lnTo>
                    <a:pt x="510" y="64"/>
                  </a:lnTo>
                  <a:lnTo>
                    <a:pt x="502" y="54"/>
                  </a:lnTo>
                  <a:lnTo>
                    <a:pt x="494" y="46"/>
                  </a:lnTo>
                  <a:lnTo>
                    <a:pt x="490" y="5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7" name="Freeform 42"/>
            <p:cNvSpPr>
              <a:spLocks noChangeArrowheads="1"/>
            </p:cNvSpPr>
            <p:nvPr/>
          </p:nvSpPr>
          <p:spPr bwMode="auto">
            <a:xfrm>
              <a:off x="6013132" y="2641872"/>
              <a:ext cx="67413" cy="21421"/>
            </a:xfrm>
            <a:custGeom>
              <a:avLst/>
              <a:gdLst>
                <a:gd name="T0" fmla="*/ 2147483647 w 30"/>
                <a:gd name="T1" fmla="*/ 0 h 6"/>
                <a:gd name="T2" fmla="*/ 0 w 30"/>
                <a:gd name="T3" fmla="*/ 2147483647 h 6"/>
                <a:gd name="T4" fmla="*/ 2147483647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6"/>
                <a:gd name="T14" fmla="*/ 30 w 3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6">
                  <a:moveTo>
                    <a:pt x="30" y="0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3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8" name="Freeform 43"/>
            <p:cNvSpPr>
              <a:spLocks noChangeArrowheads="1"/>
            </p:cNvSpPr>
            <p:nvPr/>
          </p:nvSpPr>
          <p:spPr bwMode="auto">
            <a:xfrm>
              <a:off x="5518779" y="2249161"/>
              <a:ext cx="238188" cy="371290"/>
            </a:xfrm>
            <a:custGeom>
              <a:avLst/>
              <a:gdLst>
                <a:gd name="T0" fmla="*/ 2147483647 w 106"/>
                <a:gd name="T1" fmla="*/ 2147483647 h 104"/>
                <a:gd name="T2" fmla="*/ 2147483647 w 106"/>
                <a:gd name="T3" fmla="*/ 2147483647 h 104"/>
                <a:gd name="T4" fmla="*/ 2147483647 w 106"/>
                <a:gd name="T5" fmla="*/ 2147483647 h 104"/>
                <a:gd name="T6" fmla="*/ 0 w 106"/>
                <a:gd name="T7" fmla="*/ 2147483647 h 104"/>
                <a:gd name="T8" fmla="*/ 2147483647 w 106"/>
                <a:gd name="T9" fmla="*/ 2147483647 h 104"/>
                <a:gd name="T10" fmla="*/ 2147483647 w 106"/>
                <a:gd name="T11" fmla="*/ 2147483647 h 104"/>
                <a:gd name="T12" fmla="*/ 2147483647 w 106"/>
                <a:gd name="T13" fmla="*/ 2147483647 h 104"/>
                <a:gd name="T14" fmla="*/ 2147483647 w 106"/>
                <a:gd name="T15" fmla="*/ 2147483647 h 104"/>
                <a:gd name="T16" fmla="*/ 2147483647 w 106"/>
                <a:gd name="T17" fmla="*/ 2147483647 h 104"/>
                <a:gd name="T18" fmla="*/ 2147483647 w 106"/>
                <a:gd name="T19" fmla="*/ 2147483647 h 104"/>
                <a:gd name="T20" fmla="*/ 2147483647 w 106"/>
                <a:gd name="T21" fmla="*/ 2147483647 h 104"/>
                <a:gd name="T22" fmla="*/ 2147483647 w 106"/>
                <a:gd name="T23" fmla="*/ 2147483647 h 104"/>
                <a:gd name="T24" fmla="*/ 2147483647 w 106"/>
                <a:gd name="T25" fmla="*/ 2147483647 h 104"/>
                <a:gd name="T26" fmla="*/ 2147483647 w 106"/>
                <a:gd name="T27" fmla="*/ 2147483647 h 104"/>
                <a:gd name="T28" fmla="*/ 2147483647 w 106"/>
                <a:gd name="T29" fmla="*/ 2147483647 h 104"/>
                <a:gd name="T30" fmla="*/ 2147483647 w 106"/>
                <a:gd name="T31" fmla="*/ 2147483647 h 104"/>
                <a:gd name="T32" fmla="*/ 2147483647 w 106"/>
                <a:gd name="T33" fmla="*/ 2147483647 h 104"/>
                <a:gd name="T34" fmla="*/ 2147483647 w 106"/>
                <a:gd name="T35" fmla="*/ 2147483647 h 104"/>
                <a:gd name="T36" fmla="*/ 2147483647 w 106"/>
                <a:gd name="T37" fmla="*/ 2147483647 h 104"/>
                <a:gd name="T38" fmla="*/ 2147483647 w 106"/>
                <a:gd name="T39" fmla="*/ 0 h 104"/>
                <a:gd name="T40" fmla="*/ 2147483647 w 106"/>
                <a:gd name="T41" fmla="*/ 2147483647 h 104"/>
                <a:gd name="T42" fmla="*/ 2147483647 w 10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104"/>
                <a:gd name="T68" fmla="*/ 106 w 10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104">
                  <a:moveTo>
                    <a:pt x="60" y="40"/>
                  </a:moveTo>
                  <a:lnTo>
                    <a:pt x="46" y="34"/>
                  </a:lnTo>
                  <a:lnTo>
                    <a:pt x="22" y="24"/>
                  </a:lnTo>
                  <a:lnTo>
                    <a:pt x="0" y="24"/>
                  </a:lnTo>
                  <a:lnTo>
                    <a:pt x="14" y="34"/>
                  </a:lnTo>
                  <a:lnTo>
                    <a:pt x="30" y="46"/>
                  </a:lnTo>
                  <a:lnTo>
                    <a:pt x="60" y="70"/>
                  </a:lnTo>
                  <a:lnTo>
                    <a:pt x="76" y="92"/>
                  </a:lnTo>
                  <a:lnTo>
                    <a:pt x="90" y="92"/>
                  </a:lnTo>
                  <a:lnTo>
                    <a:pt x="106" y="104"/>
                  </a:lnTo>
                  <a:lnTo>
                    <a:pt x="106" y="98"/>
                  </a:lnTo>
                  <a:lnTo>
                    <a:pt x="84" y="86"/>
                  </a:lnTo>
                  <a:lnTo>
                    <a:pt x="84" y="70"/>
                  </a:lnTo>
                  <a:lnTo>
                    <a:pt x="98" y="70"/>
                  </a:lnTo>
                  <a:lnTo>
                    <a:pt x="98" y="58"/>
                  </a:lnTo>
                  <a:lnTo>
                    <a:pt x="84" y="40"/>
                  </a:lnTo>
                  <a:lnTo>
                    <a:pt x="84" y="28"/>
                  </a:lnTo>
                  <a:lnTo>
                    <a:pt x="76" y="12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52" y="12"/>
                  </a:lnTo>
                  <a:lnTo>
                    <a:pt x="60" y="4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9" name="Freeform 44"/>
            <p:cNvSpPr>
              <a:spLocks noChangeArrowheads="1"/>
            </p:cNvSpPr>
            <p:nvPr/>
          </p:nvSpPr>
          <p:spPr bwMode="auto">
            <a:xfrm>
              <a:off x="5977179" y="1485160"/>
              <a:ext cx="53929" cy="28561"/>
            </a:xfrm>
            <a:custGeom>
              <a:avLst/>
              <a:gdLst>
                <a:gd name="T0" fmla="*/ 2147483647 w 24"/>
                <a:gd name="T1" fmla="*/ 2147483647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2147483647 h 8"/>
                <a:gd name="T8" fmla="*/ 2147483647 w 24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"/>
                <a:gd name="T17" fmla="*/ 24 w 2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">
                  <a:moveTo>
                    <a:pt x="24" y="2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16" y="2"/>
                  </a:lnTo>
                  <a:lnTo>
                    <a:pt x="24" y="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0" name="Freeform 45"/>
            <p:cNvSpPr>
              <a:spLocks noChangeArrowheads="1"/>
            </p:cNvSpPr>
            <p:nvPr/>
          </p:nvSpPr>
          <p:spPr bwMode="auto">
            <a:xfrm>
              <a:off x="5995155" y="1470880"/>
              <a:ext cx="35953" cy="14280"/>
            </a:xfrm>
            <a:custGeom>
              <a:avLst/>
              <a:gdLst>
                <a:gd name="T0" fmla="*/ 0 w 16"/>
                <a:gd name="T1" fmla="*/ 0 h 4"/>
                <a:gd name="T2" fmla="*/ 2147483647 w 16"/>
                <a:gd name="T3" fmla="*/ 2147483647 h 4"/>
                <a:gd name="T4" fmla="*/ 2147483647 w 16"/>
                <a:gd name="T5" fmla="*/ 0 h 4"/>
                <a:gd name="T6" fmla="*/ 0 w 1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4"/>
                <a:gd name="T14" fmla="*/ 16 w 1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4">
                  <a:moveTo>
                    <a:pt x="0" y="0"/>
                  </a:moveTo>
                  <a:lnTo>
                    <a:pt x="8" y="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1" name="Freeform 46"/>
            <p:cNvSpPr>
              <a:spLocks noChangeArrowheads="1"/>
            </p:cNvSpPr>
            <p:nvPr/>
          </p:nvSpPr>
          <p:spPr bwMode="auto">
            <a:xfrm>
              <a:off x="5756968" y="2599030"/>
              <a:ext cx="256164" cy="64262"/>
            </a:xfrm>
            <a:custGeom>
              <a:avLst/>
              <a:gdLst>
                <a:gd name="T0" fmla="*/ 2147483647 w 114"/>
                <a:gd name="T1" fmla="*/ 2147483647 h 18"/>
                <a:gd name="T2" fmla="*/ 2147483647 w 114"/>
                <a:gd name="T3" fmla="*/ 2147483647 h 18"/>
                <a:gd name="T4" fmla="*/ 2147483647 w 114"/>
                <a:gd name="T5" fmla="*/ 2147483647 h 18"/>
                <a:gd name="T6" fmla="*/ 2147483647 w 114"/>
                <a:gd name="T7" fmla="*/ 2147483647 h 18"/>
                <a:gd name="T8" fmla="*/ 2147483647 w 114"/>
                <a:gd name="T9" fmla="*/ 2147483647 h 18"/>
                <a:gd name="T10" fmla="*/ 2147483647 w 114"/>
                <a:gd name="T11" fmla="*/ 2147483647 h 18"/>
                <a:gd name="T12" fmla="*/ 2147483647 w 114"/>
                <a:gd name="T13" fmla="*/ 2147483647 h 18"/>
                <a:gd name="T14" fmla="*/ 2147483647 w 114"/>
                <a:gd name="T15" fmla="*/ 2147483647 h 18"/>
                <a:gd name="T16" fmla="*/ 2147483647 w 114"/>
                <a:gd name="T17" fmla="*/ 0 h 18"/>
                <a:gd name="T18" fmla="*/ 2147483647 w 114"/>
                <a:gd name="T19" fmla="*/ 0 h 18"/>
                <a:gd name="T20" fmla="*/ 0 w 114"/>
                <a:gd name="T21" fmla="*/ 2147483647 h 18"/>
                <a:gd name="T22" fmla="*/ 0 w 114"/>
                <a:gd name="T23" fmla="*/ 2147483647 h 18"/>
                <a:gd name="T24" fmla="*/ 2147483647 w 114"/>
                <a:gd name="T25" fmla="*/ 214748364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8"/>
                <a:gd name="T41" fmla="*/ 114 w 11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8">
                  <a:moveTo>
                    <a:pt x="16" y="12"/>
                  </a:moveTo>
                  <a:lnTo>
                    <a:pt x="8" y="6"/>
                  </a:lnTo>
                  <a:lnTo>
                    <a:pt x="24" y="6"/>
                  </a:lnTo>
                  <a:lnTo>
                    <a:pt x="60" y="18"/>
                  </a:lnTo>
                  <a:lnTo>
                    <a:pt x="114" y="18"/>
                  </a:lnTo>
                  <a:lnTo>
                    <a:pt x="84" y="12"/>
                  </a:lnTo>
                  <a:lnTo>
                    <a:pt x="98" y="12"/>
                  </a:lnTo>
                  <a:lnTo>
                    <a:pt x="68" y="6"/>
                  </a:lnTo>
                  <a:lnTo>
                    <a:pt x="46" y="0"/>
                  </a:lnTo>
                  <a:lnTo>
                    <a:pt x="1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6" y="1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2" name="Freeform 47"/>
            <p:cNvSpPr>
              <a:spLocks noChangeArrowheads="1"/>
            </p:cNvSpPr>
            <p:nvPr/>
          </p:nvSpPr>
          <p:spPr bwMode="auto">
            <a:xfrm>
              <a:off x="6628827" y="649757"/>
              <a:ext cx="435930" cy="699739"/>
            </a:xfrm>
            <a:custGeom>
              <a:avLst/>
              <a:gdLst>
                <a:gd name="T0" fmla="*/ 2147483647 w 194"/>
                <a:gd name="T1" fmla="*/ 2147483647 h 196"/>
                <a:gd name="T2" fmla="*/ 2147483647 w 194"/>
                <a:gd name="T3" fmla="*/ 2147483647 h 196"/>
                <a:gd name="T4" fmla="*/ 2147483647 w 194"/>
                <a:gd name="T5" fmla="*/ 2147483647 h 196"/>
                <a:gd name="T6" fmla="*/ 2147483647 w 194"/>
                <a:gd name="T7" fmla="*/ 2147483647 h 196"/>
                <a:gd name="T8" fmla="*/ 2147483647 w 194"/>
                <a:gd name="T9" fmla="*/ 2147483647 h 196"/>
                <a:gd name="T10" fmla="*/ 2147483647 w 194"/>
                <a:gd name="T11" fmla="*/ 2147483647 h 196"/>
                <a:gd name="T12" fmla="*/ 2147483647 w 194"/>
                <a:gd name="T13" fmla="*/ 2147483647 h 196"/>
                <a:gd name="T14" fmla="*/ 2147483647 w 194"/>
                <a:gd name="T15" fmla="*/ 2147483647 h 196"/>
                <a:gd name="T16" fmla="*/ 2147483647 w 194"/>
                <a:gd name="T17" fmla="*/ 2147483647 h 196"/>
                <a:gd name="T18" fmla="*/ 2147483647 w 194"/>
                <a:gd name="T19" fmla="*/ 2147483647 h 196"/>
                <a:gd name="T20" fmla="*/ 2147483647 w 194"/>
                <a:gd name="T21" fmla="*/ 2147483647 h 196"/>
                <a:gd name="T22" fmla="*/ 2147483647 w 194"/>
                <a:gd name="T23" fmla="*/ 2147483647 h 196"/>
                <a:gd name="T24" fmla="*/ 2147483647 w 194"/>
                <a:gd name="T25" fmla="*/ 2147483647 h 196"/>
                <a:gd name="T26" fmla="*/ 2147483647 w 194"/>
                <a:gd name="T27" fmla="*/ 2147483647 h 196"/>
                <a:gd name="T28" fmla="*/ 2147483647 w 194"/>
                <a:gd name="T29" fmla="*/ 2147483647 h 196"/>
                <a:gd name="T30" fmla="*/ 2147483647 w 194"/>
                <a:gd name="T31" fmla="*/ 2147483647 h 196"/>
                <a:gd name="T32" fmla="*/ 2147483647 w 194"/>
                <a:gd name="T33" fmla="*/ 2147483647 h 196"/>
                <a:gd name="T34" fmla="*/ 2147483647 w 194"/>
                <a:gd name="T35" fmla="*/ 2147483647 h 196"/>
                <a:gd name="T36" fmla="*/ 2147483647 w 194"/>
                <a:gd name="T37" fmla="*/ 2147483647 h 196"/>
                <a:gd name="T38" fmla="*/ 2147483647 w 194"/>
                <a:gd name="T39" fmla="*/ 2147483647 h 196"/>
                <a:gd name="T40" fmla="*/ 2147483647 w 194"/>
                <a:gd name="T41" fmla="*/ 2147483647 h 196"/>
                <a:gd name="T42" fmla="*/ 2147483647 w 194"/>
                <a:gd name="T43" fmla="*/ 2147483647 h 196"/>
                <a:gd name="T44" fmla="*/ 2147483647 w 194"/>
                <a:gd name="T45" fmla="*/ 2147483647 h 196"/>
                <a:gd name="T46" fmla="*/ 2147483647 w 194"/>
                <a:gd name="T47" fmla="*/ 2147483647 h 196"/>
                <a:gd name="T48" fmla="*/ 2147483647 w 194"/>
                <a:gd name="T49" fmla="*/ 2147483647 h 196"/>
                <a:gd name="T50" fmla="*/ 2147483647 w 194"/>
                <a:gd name="T51" fmla="*/ 2147483647 h 196"/>
                <a:gd name="T52" fmla="*/ 2147483647 w 194"/>
                <a:gd name="T53" fmla="*/ 2147483647 h 196"/>
                <a:gd name="T54" fmla="*/ 2147483647 w 194"/>
                <a:gd name="T55" fmla="*/ 2147483647 h 196"/>
                <a:gd name="T56" fmla="*/ 2147483647 w 194"/>
                <a:gd name="T57" fmla="*/ 2147483647 h 196"/>
                <a:gd name="T58" fmla="*/ 2147483647 w 194"/>
                <a:gd name="T59" fmla="*/ 2147483647 h 196"/>
                <a:gd name="T60" fmla="*/ 2147483647 w 194"/>
                <a:gd name="T61" fmla="*/ 2147483647 h 196"/>
                <a:gd name="T62" fmla="*/ 2147483647 w 194"/>
                <a:gd name="T63" fmla="*/ 2147483647 h 196"/>
                <a:gd name="T64" fmla="*/ 2147483647 w 194"/>
                <a:gd name="T65" fmla="*/ 2147483647 h 196"/>
                <a:gd name="T66" fmla="*/ 2147483647 w 194"/>
                <a:gd name="T67" fmla="*/ 2147483647 h 196"/>
                <a:gd name="T68" fmla="*/ 2147483647 w 194"/>
                <a:gd name="T69" fmla="*/ 2147483647 h 196"/>
                <a:gd name="T70" fmla="*/ 2147483647 w 194"/>
                <a:gd name="T71" fmla="*/ 2147483647 h 196"/>
                <a:gd name="T72" fmla="*/ 2147483647 w 194"/>
                <a:gd name="T73" fmla="*/ 2147483647 h 196"/>
                <a:gd name="T74" fmla="*/ 2147483647 w 194"/>
                <a:gd name="T75" fmla="*/ 2147483647 h 196"/>
                <a:gd name="T76" fmla="*/ 2147483647 w 194"/>
                <a:gd name="T77" fmla="*/ 2147483647 h 196"/>
                <a:gd name="T78" fmla="*/ 2147483647 w 194"/>
                <a:gd name="T79" fmla="*/ 2147483647 h 196"/>
                <a:gd name="T80" fmla="*/ 2147483647 w 194"/>
                <a:gd name="T81" fmla="*/ 2147483647 h 196"/>
                <a:gd name="T82" fmla="*/ 2147483647 w 194"/>
                <a:gd name="T83" fmla="*/ 2147483647 h 196"/>
                <a:gd name="T84" fmla="*/ 2147483647 w 194"/>
                <a:gd name="T85" fmla="*/ 0 h 196"/>
                <a:gd name="T86" fmla="*/ 2147483647 w 194"/>
                <a:gd name="T87" fmla="*/ 2147483647 h 196"/>
                <a:gd name="T88" fmla="*/ 2147483647 w 194"/>
                <a:gd name="T89" fmla="*/ 2147483647 h 196"/>
                <a:gd name="T90" fmla="*/ 2147483647 w 194"/>
                <a:gd name="T91" fmla="*/ 2147483647 h 196"/>
                <a:gd name="T92" fmla="*/ 2147483647 w 194"/>
                <a:gd name="T93" fmla="*/ 2147483647 h 196"/>
                <a:gd name="T94" fmla="*/ 0 w 194"/>
                <a:gd name="T95" fmla="*/ 2147483647 h 196"/>
                <a:gd name="T96" fmla="*/ 0 w 194"/>
                <a:gd name="T97" fmla="*/ 2147483647 h 196"/>
                <a:gd name="T98" fmla="*/ 2147483647 w 194"/>
                <a:gd name="T99" fmla="*/ 2147483647 h 196"/>
                <a:gd name="T100" fmla="*/ 2147483647 w 194"/>
                <a:gd name="T101" fmla="*/ 2147483647 h 196"/>
                <a:gd name="T102" fmla="*/ 2147483647 w 194"/>
                <a:gd name="T103" fmla="*/ 2147483647 h 196"/>
                <a:gd name="T104" fmla="*/ 2147483647 w 194"/>
                <a:gd name="T105" fmla="*/ 2147483647 h 196"/>
                <a:gd name="T106" fmla="*/ 2147483647 w 194"/>
                <a:gd name="T107" fmla="*/ 2147483647 h 196"/>
                <a:gd name="T108" fmla="*/ 2147483647 w 194"/>
                <a:gd name="T109" fmla="*/ 2147483647 h 1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4"/>
                <a:gd name="T166" fmla="*/ 0 h 196"/>
                <a:gd name="T167" fmla="*/ 194 w 194"/>
                <a:gd name="T168" fmla="*/ 196 h 1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4" h="196">
                  <a:moveTo>
                    <a:pt x="36" y="190"/>
                  </a:moveTo>
                  <a:lnTo>
                    <a:pt x="60" y="188"/>
                  </a:lnTo>
                  <a:lnTo>
                    <a:pt x="68" y="162"/>
                  </a:lnTo>
                  <a:lnTo>
                    <a:pt x="76" y="156"/>
                  </a:lnTo>
                  <a:lnTo>
                    <a:pt x="96" y="176"/>
                  </a:lnTo>
                  <a:lnTo>
                    <a:pt x="114" y="192"/>
                  </a:lnTo>
                  <a:lnTo>
                    <a:pt x="138" y="196"/>
                  </a:lnTo>
                  <a:lnTo>
                    <a:pt x="130" y="176"/>
                  </a:lnTo>
                  <a:lnTo>
                    <a:pt x="126" y="164"/>
                  </a:lnTo>
                  <a:lnTo>
                    <a:pt x="124" y="148"/>
                  </a:lnTo>
                  <a:lnTo>
                    <a:pt x="152" y="126"/>
                  </a:lnTo>
                  <a:lnTo>
                    <a:pt x="148" y="114"/>
                  </a:lnTo>
                  <a:lnTo>
                    <a:pt x="136" y="94"/>
                  </a:lnTo>
                  <a:lnTo>
                    <a:pt x="132" y="72"/>
                  </a:lnTo>
                  <a:lnTo>
                    <a:pt x="142" y="68"/>
                  </a:lnTo>
                  <a:lnTo>
                    <a:pt x="156" y="74"/>
                  </a:lnTo>
                  <a:lnTo>
                    <a:pt x="164" y="78"/>
                  </a:lnTo>
                  <a:lnTo>
                    <a:pt x="168" y="80"/>
                  </a:lnTo>
                  <a:lnTo>
                    <a:pt x="172" y="80"/>
                  </a:lnTo>
                  <a:lnTo>
                    <a:pt x="174" y="78"/>
                  </a:lnTo>
                  <a:lnTo>
                    <a:pt x="176" y="74"/>
                  </a:lnTo>
                  <a:lnTo>
                    <a:pt x="176" y="70"/>
                  </a:lnTo>
                  <a:lnTo>
                    <a:pt x="172" y="64"/>
                  </a:lnTo>
                  <a:lnTo>
                    <a:pt x="168" y="60"/>
                  </a:lnTo>
                  <a:lnTo>
                    <a:pt x="168" y="56"/>
                  </a:lnTo>
                  <a:lnTo>
                    <a:pt x="170" y="54"/>
                  </a:lnTo>
                  <a:lnTo>
                    <a:pt x="174" y="50"/>
                  </a:lnTo>
                  <a:lnTo>
                    <a:pt x="180" y="48"/>
                  </a:lnTo>
                  <a:lnTo>
                    <a:pt x="184" y="48"/>
                  </a:lnTo>
                  <a:lnTo>
                    <a:pt x="186" y="46"/>
                  </a:lnTo>
                  <a:lnTo>
                    <a:pt x="188" y="44"/>
                  </a:lnTo>
                  <a:lnTo>
                    <a:pt x="188" y="34"/>
                  </a:lnTo>
                  <a:lnTo>
                    <a:pt x="186" y="28"/>
                  </a:lnTo>
                  <a:lnTo>
                    <a:pt x="194" y="10"/>
                  </a:lnTo>
                  <a:lnTo>
                    <a:pt x="136" y="2"/>
                  </a:lnTo>
                  <a:lnTo>
                    <a:pt x="70" y="0"/>
                  </a:lnTo>
                  <a:lnTo>
                    <a:pt x="16" y="6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2" y="66"/>
                  </a:lnTo>
                  <a:lnTo>
                    <a:pt x="20" y="132"/>
                  </a:lnTo>
                  <a:lnTo>
                    <a:pt x="34" y="184"/>
                  </a:lnTo>
                  <a:lnTo>
                    <a:pt x="36" y="19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3" name="Freeform 48"/>
            <p:cNvSpPr>
              <a:spLocks noChangeArrowheads="1"/>
            </p:cNvSpPr>
            <p:nvPr/>
          </p:nvSpPr>
          <p:spPr bwMode="auto">
            <a:xfrm>
              <a:off x="3109931" y="99963"/>
              <a:ext cx="4251437" cy="2170619"/>
            </a:xfrm>
            <a:custGeom>
              <a:avLst/>
              <a:gdLst>
                <a:gd name="T0" fmla="*/ 2147483647 w 1892"/>
                <a:gd name="T1" fmla="*/ 2147483647 h 608"/>
                <a:gd name="T2" fmla="*/ 2147483647 w 1892"/>
                <a:gd name="T3" fmla="*/ 2147483647 h 608"/>
                <a:gd name="T4" fmla="*/ 2147483647 w 1892"/>
                <a:gd name="T5" fmla="*/ 2147483647 h 608"/>
                <a:gd name="T6" fmla="*/ 2147483647 w 1892"/>
                <a:gd name="T7" fmla="*/ 2147483647 h 608"/>
                <a:gd name="T8" fmla="*/ 2147483647 w 1892"/>
                <a:gd name="T9" fmla="*/ 2147483647 h 608"/>
                <a:gd name="T10" fmla="*/ 2147483647 w 1892"/>
                <a:gd name="T11" fmla="*/ 2147483647 h 608"/>
                <a:gd name="T12" fmla="*/ 2147483647 w 1892"/>
                <a:gd name="T13" fmla="*/ 2147483647 h 608"/>
                <a:gd name="T14" fmla="*/ 2147483647 w 1892"/>
                <a:gd name="T15" fmla="*/ 2147483647 h 608"/>
                <a:gd name="T16" fmla="*/ 2147483647 w 1892"/>
                <a:gd name="T17" fmla="*/ 2147483647 h 608"/>
                <a:gd name="T18" fmla="*/ 2147483647 w 1892"/>
                <a:gd name="T19" fmla="*/ 2147483647 h 608"/>
                <a:gd name="T20" fmla="*/ 2147483647 w 1892"/>
                <a:gd name="T21" fmla="*/ 2147483647 h 608"/>
                <a:gd name="T22" fmla="*/ 2147483647 w 1892"/>
                <a:gd name="T23" fmla="*/ 2147483647 h 608"/>
                <a:gd name="T24" fmla="*/ 2147483647 w 1892"/>
                <a:gd name="T25" fmla="*/ 2147483647 h 608"/>
                <a:gd name="T26" fmla="*/ 2147483647 w 1892"/>
                <a:gd name="T27" fmla="*/ 2147483647 h 608"/>
                <a:gd name="T28" fmla="*/ 2147483647 w 1892"/>
                <a:gd name="T29" fmla="*/ 2147483647 h 608"/>
                <a:gd name="T30" fmla="*/ 2147483647 w 1892"/>
                <a:gd name="T31" fmla="*/ 2147483647 h 608"/>
                <a:gd name="T32" fmla="*/ 2147483647 w 1892"/>
                <a:gd name="T33" fmla="*/ 2147483647 h 608"/>
                <a:gd name="T34" fmla="*/ 2147483647 w 1892"/>
                <a:gd name="T35" fmla="*/ 2147483647 h 608"/>
                <a:gd name="T36" fmla="*/ 2147483647 w 1892"/>
                <a:gd name="T37" fmla="*/ 2147483647 h 608"/>
                <a:gd name="T38" fmla="*/ 2147483647 w 1892"/>
                <a:gd name="T39" fmla="*/ 2147483647 h 608"/>
                <a:gd name="T40" fmla="*/ 2147483647 w 1892"/>
                <a:gd name="T41" fmla="*/ 2147483647 h 608"/>
                <a:gd name="T42" fmla="*/ 2147483647 w 1892"/>
                <a:gd name="T43" fmla="*/ 2147483647 h 608"/>
                <a:gd name="T44" fmla="*/ 2147483647 w 1892"/>
                <a:gd name="T45" fmla="*/ 2147483647 h 608"/>
                <a:gd name="T46" fmla="*/ 2147483647 w 1892"/>
                <a:gd name="T47" fmla="*/ 2147483647 h 608"/>
                <a:gd name="T48" fmla="*/ 2147483647 w 1892"/>
                <a:gd name="T49" fmla="*/ 2147483647 h 608"/>
                <a:gd name="T50" fmla="*/ 2147483647 w 1892"/>
                <a:gd name="T51" fmla="*/ 2147483647 h 608"/>
                <a:gd name="T52" fmla="*/ 2147483647 w 1892"/>
                <a:gd name="T53" fmla="*/ 2147483647 h 608"/>
                <a:gd name="T54" fmla="*/ 2147483647 w 1892"/>
                <a:gd name="T55" fmla="*/ 2147483647 h 608"/>
                <a:gd name="T56" fmla="*/ 2147483647 w 1892"/>
                <a:gd name="T57" fmla="*/ 2147483647 h 608"/>
                <a:gd name="T58" fmla="*/ 2147483647 w 1892"/>
                <a:gd name="T59" fmla="*/ 2147483647 h 608"/>
                <a:gd name="T60" fmla="*/ 2147483647 w 1892"/>
                <a:gd name="T61" fmla="*/ 2147483647 h 608"/>
                <a:gd name="T62" fmla="*/ 0 w 1892"/>
                <a:gd name="T63" fmla="*/ 2147483647 h 608"/>
                <a:gd name="T64" fmla="*/ 2147483647 w 1892"/>
                <a:gd name="T65" fmla="*/ 2147483647 h 608"/>
                <a:gd name="T66" fmla="*/ 2147483647 w 1892"/>
                <a:gd name="T67" fmla="*/ 2147483647 h 608"/>
                <a:gd name="T68" fmla="*/ 2147483647 w 1892"/>
                <a:gd name="T69" fmla="*/ 2147483647 h 608"/>
                <a:gd name="T70" fmla="*/ 2147483647 w 1892"/>
                <a:gd name="T71" fmla="*/ 2147483647 h 608"/>
                <a:gd name="T72" fmla="*/ 2147483647 w 1892"/>
                <a:gd name="T73" fmla="*/ 2147483647 h 608"/>
                <a:gd name="T74" fmla="*/ 2147483647 w 1892"/>
                <a:gd name="T75" fmla="*/ 2147483647 h 608"/>
                <a:gd name="T76" fmla="*/ 2147483647 w 1892"/>
                <a:gd name="T77" fmla="*/ 2147483647 h 608"/>
                <a:gd name="T78" fmla="*/ 2147483647 w 1892"/>
                <a:gd name="T79" fmla="*/ 2147483647 h 608"/>
                <a:gd name="T80" fmla="*/ 2147483647 w 1892"/>
                <a:gd name="T81" fmla="*/ 2147483647 h 608"/>
                <a:gd name="T82" fmla="*/ 2147483647 w 1892"/>
                <a:gd name="T83" fmla="*/ 2147483647 h 608"/>
                <a:gd name="T84" fmla="*/ 2147483647 w 1892"/>
                <a:gd name="T85" fmla="*/ 2147483647 h 608"/>
                <a:gd name="T86" fmla="*/ 2147483647 w 1892"/>
                <a:gd name="T87" fmla="*/ 2147483647 h 608"/>
                <a:gd name="T88" fmla="*/ 2147483647 w 1892"/>
                <a:gd name="T89" fmla="*/ 2147483647 h 608"/>
                <a:gd name="T90" fmla="*/ 2147483647 w 1892"/>
                <a:gd name="T91" fmla="*/ 2147483647 h 608"/>
                <a:gd name="T92" fmla="*/ 2147483647 w 1892"/>
                <a:gd name="T93" fmla="*/ 2147483647 h 608"/>
                <a:gd name="T94" fmla="*/ 2147483647 w 1892"/>
                <a:gd name="T95" fmla="*/ 2147483647 h 608"/>
                <a:gd name="T96" fmla="*/ 2147483647 w 1892"/>
                <a:gd name="T97" fmla="*/ 2147483647 h 608"/>
                <a:gd name="T98" fmla="*/ 2147483647 w 1892"/>
                <a:gd name="T99" fmla="*/ 2147483647 h 608"/>
                <a:gd name="T100" fmla="*/ 2147483647 w 1892"/>
                <a:gd name="T101" fmla="*/ 2147483647 h 608"/>
                <a:gd name="T102" fmla="*/ 2147483647 w 1892"/>
                <a:gd name="T103" fmla="*/ 2147483647 h 608"/>
                <a:gd name="T104" fmla="*/ 2147483647 w 1892"/>
                <a:gd name="T105" fmla="*/ 2147483647 h 608"/>
                <a:gd name="T106" fmla="*/ 2147483647 w 1892"/>
                <a:gd name="T107" fmla="*/ 2147483647 h 608"/>
                <a:gd name="T108" fmla="*/ 2147483647 w 1892"/>
                <a:gd name="T109" fmla="*/ 2147483647 h 608"/>
                <a:gd name="T110" fmla="*/ 2147483647 w 1892"/>
                <a:gd name="T111" fmla="*/ 2147483647 h 608"/>
                <a:gd name="T112" fmla="*/ 2147483647 w 1892"/>
                <a:gd name="T113" fmla="*/ 2147483647 h 608"/>
                <a:gd name="T114" fmla="*/ 2147483647 w 1892"/>
                <a:gd name="T115" fmla="*/ 2147483647 h 608"/>
                <a:gd name="T116" fmla="*/ 2147483647 w 1892"/>
                <a:gd name="T117" fmla="*/ 2147483647 h 608"/>
                <a:gd name="T118" fmla="*/ 2147483647 w 1892"/>
                <a:gd name="T119" fmla="*/ 2147483647 h 608"/>
                <a:gd name="T120" fmla="*/ 2147483647 w 1892"/>
                <a:gd name="T121" fmla="*/ 2147483647 h 6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92"/>
                <a:gd name="T184" fmla="*/ 0 h 608"/>
                <a:gd name="T185" fmla="*/ 1892 w 1892"/>
                <a:gd name="T186" fmla="*/ 608 h 6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92" h="608">
                  <a:moveTo>
                    <a:pt x="1786" y="126"/>
                  </a:moveTo>
                  <a:lnTo>
                    <a:pt x="1808" y="132"/>
                  </a:lnTo>
                  <a:lnTo>
                    <a:pt x="1840" y="144"/>
                  </a:lnTo>
                  <a:lnTo>
                    <a:pt x="1870" y="156"/>
                  </a:lnTo>
                  <a:lnTo>
                    <a:pt x="1870" y="144"/>
                  </a:lnTo>
                  <a:lnTo>
                    <a:pt x="1862" y="132"/>
                  </a:lnTo>
                  <a:lnTo>
                    <a:pt x="1892" y="126"/>
                  </a:lnTo>
                  <a:lnTo>
                    <a:pt x="1870" y="122"/>
                  </a:lnTo>
                  <a:lnTo>
                    <a:pt x="1854" y="122"/>
                  </a:lnTo>
                  <a:lnTo>
                    <a:pt x="1824" y="116"/>
                  </a:lnTo>
                  <a:lnTo>
                    <a:pt x="1794" y="110"/>
                  </a:lnTo>
                  <a:lnTo>
                    <a:pt x="1740" y="98"/>
                  </a:lnTo>
                  <a:lnTo>
                    <a:pt x="1694" y="92"/>
                  </a:lnTo>
                  <a:lnTo>
                    <a:pt x="1672" y="98"/>
                  </a:lnTo>
                  <a:lnTo>
                    <a:pt x="1642" y="98"/>
                  </a:lnTo>
                  <a:lnTo>
                    <a:pt x="1648" y="110"/>
                  </a:lnTo>
                  <a:lnTo>
                    <a:pt x="1618" y="98"/>
                  </a:lnTo>
                  <a:lnTo>
                    <a:pt x="1610" y="104"/>
                  </a:lnTo>
                  <a:lnTo>
                    <a:pt x="1588" y="98"/>
                  </a:lnTo>
                  <a:lnTo>
                    <a:pt x="1566" y="98"/>
                  </a:lnTo>
                  <a:lnTo>
                    <a:pt x="1542" y="104"/>
                  </a:lnTo>
                  <a:lnTo>
                    <a:pt x="1526" y="92"/>
                  </a:lnTo>
                  <a:lnTo>
                    <a:pt x="1506" y="72"/>
                  </a:lnTo>
                  <a:lnTo>
                    <a:pt x="1466" y="80"/>
                  </a:lnTo>
                  <a:lnTo>
                    <a:pt x="1420" y="80"/>
                  </a:lnTo>
                  <a:lnTo>
                    <a:pt x="1390" y="86"/>
                  </a:lnTo>
                  <a:lnTo>
                    <a:pt x="1412" y="80"/>
                  </a:lnTo>
                  <a:lnTo>
                    <a:pt x="1376" y="58"/>
                  </a:lnTo>
                  <a:lnTo>
                    <a:pt x="1330" y="76"/>
                  </a:lnTo>
                  <a:lnTo>
                    <a:pt x="1308" y="70"/>
                  </a:lnTo>
                  <a:lnTo>
                    <a:pt x="1300" y="80"/>
                  </a:lnTo>
                  <a:lnTo>
                    <a:pt x="1276" y="80"/>
                  </a:lnTo>
                  <a:lnTo>
                    <a:pt x="1246" y="86"/>
                  </a:lnTo>
                  <a:lnTo>
                    <a:pt x="1232" y="80"/>
                  </a:lnTo>
                  <a:lnTo>
                    <a:pt x="1224" y="92"/>
                  </a:lnTo>
                  <a:lnTo>
                    <a:pt x="1202" y="86"/>
                  </a:lnTo>
                  <a:lnTo>
                    <a:pt x="1178" y="80"/>
                  </a:lnTo>
                  <a:lnTo>
                    <a:pt x="1194" y="76"/>
                  </a:lnTo>
                  <a:lnTo>
                    <a:pt x="1178" y="64"/>
                  </a:lnTo>
                  <a:lnTo>
                    <a:pt x="1162" y="64"/>
                  </a:lnTo>
                  <a:lnTo>
                    <a:pt x="1148" y="70"/>
                  </a:lnTo>
                  <a:lnTo>
                    <a:pt x="1118" y="70"/>
                  </a:lnTo>
                  <a:lnTo>
                    <a:pt x="1102" y="64"/>
                  </a:lnTo>
                  <a:lnTo>
                    <a:pt x="1064" y="70"/>
                  </a:lnTo>
                  <a:lnTo>
                    <a:pt x="1034" y="70"/>
                  </a:lnTo>
                  <a:lnTo>
                    <a:pt x="1018" y="76"/>
                  </a:lnTo>
                  <a:lnTo>
                    <a:pt x="974" y="92"/>
                  </a:lnTo>
                  <a:lnTo>
                    <a:pt x="996" y="80"/>
                  </a:lnTo>
                  <a:lnTo>
                    <a:pt x="1026" y="70"/>
                  </a:lnTo>
                  <a:lnTo>
                    <a:pt x="1048" y="52"/>
                  </a:lnTo>
                  <a:lnTo>
                    <a:pt x="1034" y="46"/>
                  </a:lnTo>
                  <a:lnTo>
                    <a:pt x="1018" y="40"/>
                  </a:lnTo>
                  <a:lnTo>
                    <a:pt x="1004" y="40"/>
                  </a:lnTo>
                  <a:lnTo>
                    <a:pt x="974" y="46"/>
                  </a:lnTo>
                  <a:lnTo>
                    <a:pt x="964" y="40"/>
                  </a:lnTo>
                  <a:lnTo>
                    <a:pt x="958" y="24"/>
                  </a:lnTo>
                  <a:lnTo>
                    <a:pt x="934" y="18"/>
                  </a:lnTo>
                  <a:lnTo>
                    <a:pt x="950" y="6"/>
                  </a:lnTo>
                  <a:lnTo>
                    <a:pt x="928" y="0"/>
                  </a:lnTo>
                  <a:lnTo>
                    <a:pt x="912" y="18"/>
                  </a:lnTo>
                  <a:lnTo>
                    <a:pt x="934" y="24"/>
                  </a:lnTo>
                  <a:lnTo>
                    <a:pt x="942" y="40"/>
                  </a:lnTo>
                  <a:lnTo>
                    <a:pt x="928" y="36"/>
                  </a:lnTo>
                  <a:lnTo>
                    <a:pt x="920" y="46"/>
                  </a:lnTo>
                  <a:lnTo>
                    <a:pt x="896" y="40"/>
                  </a:lnTo>
                  <a:lnTo>
                    <a:pt x="882" y="40"/>
                  </a:lnTo>
                  <a:lnTo>
                    <a:pt x="866" y="46"/>
                  </a:lnTo>
                  <a:lnTo>
                    <a:pt x="844" y="46"/>
                  </a:lnTo>
                  <a:lnTo>
                    <a:pt x="820" y="52"/>
                  </a:lnTo>
                  <a:lnTo>
                    <a:pt x="828" y="64"/>
                  </a:lnTo>
                  <a:lnTo>
                    <a:pt x="828" y="80"/>
                  </a:lnTo>
                  <a:lnTo>
                    <a:pt x="820" y="70"/>
                  </a:lnTo>
                  <a:lnTo>
                    <a:pt x="798" y="76"/>
                  </a:lnTo>
                  <a:lnTo>
                    <a:pt x="776" y="76"/>
                  </a:lnTo>
                  <a:lnTo>
                    <a:pt x="798" y="86"/>
                  </a:lnTo>
                  <a:lnTo>
                    <a:pt x="814" y="98"/>
                  </a:lnTo>
                  <a:lnTo>
                    <a:pt x="820" y="110"/>
                  </a:lnTo>
                  <a:lnTo>
                    <a:pt x="814" y="122"/>
                  </a:lnTo>
                  <a:lnTo>
                    <a:pt x="798" y="110"/>
                  </a:lnTo>
                  <a:lnTo>
                    <a:pt x="790" y="92"/>
                  </a:lnTo>
                  <a:lnTo>
                    <a:pt x="760" y="92"/>
                  </a:lnTo>
                  <a:lnTo>
                    <a:pt x="744" y="98"/>
                  </a:lnTo>
                  <a:lnTo>
                    <a:pt x="722" y="86"/>
                  </a:lnTo>
                  <a:lnTo>
                    <a:pt x="730" y="104"/>
                  </a:lnTo>
                  <a:lnTo>
                    <a:pt x="738" y="122"/>
                  </a:lnTo>
                  <a:lnTo>
                    <a:pt x="760" y="122"/>
                  </a:lnTo>
                  <a:lnTo>
                    <a:pt x="782" y="132"/>
                  </a:lnTo>
                  <a:lnTo>
                    <a:pt x="776" y="150"/>
                  </a:lnTo>
                  <a:lnTo>
                    <a:pt x="776" y="138"/>
                  </a:lnTo>
                  <a:lnTo>
                    <a:pt x="752" y="126"/>
                  </a:lnTo>
                  <a:lnTo>
                    <a:pt x="752" y="138"/>
                  </a:lnTo>
                  <a:lnTo>
                    <a:pt x="744" y="126"/>
                  </a:lnTo>
                  <a:lnTo>
                    <a:pt x="738" y="144"/>
                  </a:lnTo>
                  <a:lnTo>
                    <a:pt x="730" y="160"/>
                  </a:lnTo>
                  <a:lnTo>
                    <a:pt x="714" y="156"/>
                  </a:lnTo>
                  <a:lnTo>
                    <a:pt x="722" y="144"/>
                  </a:lnTo>
                  <a:lnTo>
                    <a:pt x="722" y="126"/>
                  </a:lnTo>
                  <a:lnTo>
                    <a:pt x="714" y="98"/>
                  </a:lnTo>
                  <a:lnTo>
                    <a:pt x="714" y="86"/>
                  </a:lnTo>
                  <a:lnTo>
                    <a:pt x="706" y="70"/>
                  </a:lnTo>
                  <a:lnTo>
                    <a:pt x="676" y="80"/>
                  </a:lnTo>
                  <a:lnTo>
                    <a:pt x="662" y="98"/>
                  </a:lnTo>
                  <a:lnTo>
                    <a:pt x="662" y="110"/>
                  </a:lnTo>
                  <a:lnTo>
                    <a:pt x="676" y="116"/>
                  </a:lnTo>
                  <a:lnTo>
                    <a:pt x="692" y="126"/>
                  </a:lnTo>
                  <a:lnTo>
                    <a:pt x="654" y="122"/>
                  </a:lnTo>
                  <a:lnTo>
                    <a:pt x="638" y="116"/>
                  </a:lnTo>
                  <a:lnTo>
                    <a:pt x="614" y="110"/>
                  </a:lnTo>
                  <a:lnTo>
                    <a:pt x="570" y="110"/>
                  </a:lnTo>
                  <a:lnTo>
                    <a:pt x="570" y="104"/>
                  </a:lnTo>
                  <a:lnTo>
                    <a:pt x="562" y="104"/>
                  </a:lnTo>
                  <a:lnTo>
                    <a:pt x="554" y="92"/>
                  </a:lnTo>
                  <a:lnTo>
                    <a:pt x="554" y="76"/>
                  </a:lnTo>
                  <a:lnTo>
                    <a:pt x="592" y="64"/>
                  </a:lnTo>
                  <a:lnTo>
                    <a:pt x="630" y="52"/>
                  </a:lnTo>
                  <a:lnTo>
                    <a:pt x="654" y="36"/>
                  </a:lnTo>
                  <a:lnTo>
                    <a:pt x="630" y="40"/>
                  </a:lnTo>
                  <a:lnTo>
                    <a:pt x="586" y="52"/>
                  </a:lnTo>
                  <a:lnTo>
                    <a:pt x="562" y="58"/>
                  </a:lnTo>
                  <a:lnTo>
                    <a:pt x="546" y="76"/>
                  </a:lnTo>
                  <a:lnTo>
                    <a:pt x="532" y="98"/>
                  </a:lnTo>
                  <a:lnTo>
                    <a:pt x="540" y="98"/>
                  </a:lnTo>
                  <a:lnTo>
                    <a:pt x="532" y="110"/>
                  </a:lnTo>
                  <a:lnTo>
                    <a:pt x="554" y="116"/>
                  </a:lnTo>
                  <a:lnTo>
                    <a:pt x="566" y="110"/>
                  </a:lnTo>
                  <a:lnTo>
                    <a:pt x="586" y="116"/>
                  </a:lnTo>
                  <a:lnTo>
                    <a:pt x="600" y="116"/>
                  </a:lnTo>
                  <a:lnTo>
                    <a:pt x="614" y="122"/>
                  </a:lnTo>
                  <a:lnTo>
                    <a:pt x="600" y="126"/>
                  </a:lnTo>
                  <a:lnTo>
                    <a:pt x="578" y="122"/>
                  </a:lnTo>
                  <a:lnTo>
                    <a:pt x="546" y="132"/>
                  </a:lnTo>
                  <a:lnTo>
                    <a:pt x="546" y="122"/>
                  </a:lnTo>
                  <a:lnTo>
                    <a:pt x="540" y="126"/>
                  </a:lnTo>
                  <a:lnTo>
                    <a:pt x="508" y="132"/>
                  </a:lnTo>
                  <a:lnTo>
                    <a:pt x="494" y="150"/>
                  </a:lnTo>
                  <a:lnTo>
                    <a:pt x="486" y="138"/>
                  </a:lnTo>
                  <a:lnTo>
                    <a:pt x="494" y="126"/>
                  </a:lnTo>
                  <a:lnTo>
                    <a:pt x="464" y="126"/>
                  </a:lnTo>
                  <a:lnTo>
                    <a:pt x="472" y="138"/>
                  </a:lnTo>
                  <a:lnTo>
                    <a:pt x="464" y="156"/>
                  </a:lnTo>
                  <a:lnTo>
                    <a:pt x="456" y="156"/>
                  </a:lnTo>
                  <a:lnTo>
                    <a:pt x="440" y="160"/>
                  </a:lnTo>
                  <a:lnTo>
                    <a:pt x="434" y="166"/>
                  </a:lnTo>
                  <a:lnTo>
                    <a:pt x="410" y="166"/>
                  </a:lnTo>
                  <a:lnTo>
                    <a:pt x="426" y="184"/>
                  </a:lnTo>
                  <a:lnTo>
                    <a:pt x="410" y="178"/>
                  </a:lnTo>
                  <a:lnTo>
                    <a:pt x="394" y="172"/>
                  </a:lnTo>
                  <a:lnTo>
                    <a:pt x="402" y="160"/>
                  </a:lnTo>
                  <a:lnTo>
                    <a:pt x="372" y="156"/>
                  </a:lnTo>
                  <a:lnTo>
                    <a:pt x="358" y="150"/>
                  </a:lnTo>
                  <a:lnTo>
                    <a:pt x="386" y="156"/>
                  </a:lnTo>
                  <a:lnTo>
                    <a:pt x="418" y="156"/>
                  </a:lnTo>
                  <a:lnTo>
                    <a:pt x="440" y="150"/>
                  </a:lnTo>
                  <a:lnTo>
                    <a:pt x="440" y="138"/>
                  </a:lnTo>
                  <a:lnTo>
                    <a:pt x="410" y="138"/>
                  </a:lnTo>
                  <a:lnTo>
                    <a:pt x="402" y="126"/>
                  </a:lnTo>
                  <a:lnTo>
                    <a:pt x="380" y="126"/>
                  </a:lnTo>
                  <a:lnTo>
                    <a:pt x="364" y="122"/>
                  </a:lnTo>
                  <a:lnTo>
                    <a:pt x="350" y="116"/>
                  </a:lnTo>
                  <a:lnTo>
                    <a:pt x="312" y="116"/>
                  </a:lnTo>
                  <a:lnTo>
                    <a:pt x="296" y="122"/>
                  </a:lnTo>
                  <a:lnTo>
                    <a:pt x="296" y="110"/>
                  </a:lnTo>
                  <a:lnTo>
                    <a:pt x="274" y="122"/>
                  </a:lnTo>
                  <a:lnTo>
                    <a:pt x="250" y="122"/>
                  </a:lnTo>
                  <a:lnTo>
                    <a:pt x="236" y="132"/>
                  </a:lnTo>
                  <a:lnTo>
                    <a:pt x="212" y="150"/>
                  </a:lnTo>
                  <a:lnTo>
                    <a:pt x="198" y="166"/>
                  </a:lnTo>
                  <a:lnTo>
                    <a:pt x="182" y="190"/>
                  </a:lnTo>
                  <a:lnTo>
                    <a:pt x="160" y="190"/>
                  </a:lnTo>
                  <a:lnTo>
                    <a:pt x="144" y="196"/>
                  </a:lnTo>
                  <a:lnTo>
                    <a:pt x="136" y="208"/>
                  </a:lnTo>
                  <a:lnTo>
                    <a:pt x="130" y="218"/>
                  </a:lnTo>
                  <a:lnTo>
                    <a:pt x="136" y="236"/>
                  </a:lnTo>
                  <a:lnTo>
                    <a:pt x="136" y="248"/>
                  </a:lnTo>
                  <a:lnTo>
                    <a:pt x="152" y="242"/>
                  </a:lnTo>
                  <a:lnTo>
                    <a:pt x="168" y="236"/>
                  </a:lnTo>
                  <a:lnTo>
                    <a:pt x="190" y="230"/>
                  </a:lnTo>
                  <a:lnTo>
                    <a:pt x="198" y="242"/>
                  </a:lnTo>
                  <a:lnTo>
                    <a:pt x="204" y="258"/>
                  </a:lnTo>
                  <a:lnTo>
                    <a:pt x="212" y="264"/>
                  </a:lnTo>
                  <a:lnTo>
                    <a:pt x="236" y="264"/>
                  </a:lnTo>
                  <a:lnTo>
                    <a:pt x="236" y="252"/>
                  </a:lnTo>
                  <a:lnTo>
                    <a:pt x="250" y="242"/>
                  </a:lnTo>
                  <a:lnTo>
                    <a:pt x="250" y="230"/>
                  </a:lnTo>
                  <a:lnTo>
                    <a:pt x="244" y="218"/>
                  </a:lnTo>
                  <a:lnTo>
                    <a:pt x="236" y="208"/>
                  </a:lnTo>
                  <a:lnTo>
                    <a:pt x="236" y="196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82" y="166"/>
                  </a:lnTo>
                  <a:lnTo>
                    <a:pt x="304" y="172"/>
                  </a:lnTo>
                  <a:lnTo>
                    <a:pt x="282" y="190"/>
                  </a:lnTo>
                  <a:lnTo>
                    <a:pt x="266" y="190"/>
                  </a:lnTo>
                  <a:lnTo>
                    <a:pt x="282" y="212"/>
                  </a:lnTo>
                  <a:lnTo>
                    <a:pt x="364" y="212"/>
                  </a:lnTo>
                  <a:lnTo>
                    <a:pt x="350" y="218"/>
                  </a:lnTo>
                  <a:lnTo>
                    <a:pt x="334" y="218"/>
                  </a:lnTo>
                  <a:lnTo>
                    <a:pt x="312" y="224"/>
                  </a:lnTo>
                  <a:lnTo>
                    <a:pt x="304" y="242"/>
                  </a:lnTo>
                  <a:lnTo>
                    <a:pt x="282" y="236"/>
                  </a:lnTo>
                  <a:lnTo>
                    <a:pt x="282" y="264"/>
                  </a:lnTo>
                  <a:lnTo>
                    <a:pt x="258" y="264"/>
                  </a:lnTo>
                  <a:lnTo>
                    <a:pt x="236" y="270"/>
                  </a:lnTo>
                  <a:lnTo>
                    <a:pt x="212" y="270"/>
                  </a:lnTo>
                  <a:lnTo>
                    <a:pt x="198" y="276"/>
                  </a:lnTo>
                  <a:lnTo>
                    <a:pt x="174" y="282"/>
                  </a:lnTo>
                  <a:lnTo>
                    <a:pt x="182" y="270"/>
                  </a:lnTo>
                  <a:lnTo>
                    <a:pt x="198" y="252"/>
                  </a:lnTo>
                  <a:lnTo>
                    <a:pt x="182" y="252"/>
                  </a:lnTo>
                  <a:lnTo>
                    <a:pt x="160" y="248"/>
                  </a:lnTo>
                  <a:lnTo>
                    <a:pt x="168" y="264"/>
                  </a:lnTo>
                  <a:lnTo>
                    <a:pt x="168" y="282"/>
                  </a:lnTo>
                  <a:lnTo>
                    <a:pt x="144" y="282"/>
                  </a:lnTo>
                  <a:lnTo>
                    <a:pt x="136" y="294"/>
                  </a:lnTo>
                  <a:lnTo>
                    <a:pt x="114" y="304"/>
                  </a:lnTo>
                  <a:lnTo>
                    <a:pt x="98" y="316"/>
                  </a:lnTo>
                  <a:lnTo>
                    <a:pt x="76" y="316"/>
                  </a:lnTo>
                  <a:lnTo>
                    <a:pt x="52" y="322"/>
                  </a:lnTo>
                  <a:lnTo>
                    <a:pt x="52" y="332"/>
                  </a:lnTo>
                  <a:lnTo>
                    <a:pt x="68" y="344"/>
                  </a:lnTo>
                  <a:lnTo>
                    <a:pt x="76" y="362"/>
                  </a:lnTo>
                  <a:lnTo>
                    <a:pt x="52" y="368"/>
                  </a:lnTo>
                  <a:lnTo>
                    <a:pt x="0" y="368"/>
                  </a:lnTo>
                  <a:lnTo>
                    <a:pt x="0" y="378"/>
                  </a:lnTo>
                  <a:lnTo>
                    <a:pt x="16" y="378"/>
                  </a:lnTo>
                  <a:lnTo>
                    <a:pt x="6" y="384"/>
                  </a:lnTo>
                  <a:lnTo>
                    <a:pt x="6" y="424"/>
                  </a:lnTo>
                  <a:lnTo>
                    <a:pt x="30" y="420"/>
                  </a:lnTo>
                  <a:lnTo>
                    <a:pt x="46" y="424"/>
                  </a:lnTo>
                  <a:lnTo>
                    <a:pt x="68" y="420"/>
                  </a:lnTo>
                  <a:lnTo>
                    <a:pt x="98" y="408"/>
                  </a:lnTo>
                  <a:lnTo>
                    <a:pt x="98" y="396"/>
                  </a:lnTo>
                  <a:lnTo>
                    <a:pt x="114" y="378"/>
                  </a:lnTo>
                  <a:lnTo>
                    <a:pt x="130" y="368"/>
                  </a:lnTo>
                  <a:lnTo>
                    <a:pt x="174" y="368"/>
                  </a:lnTo>
                  <a:lnTo>
                    <a:pt x="198" y="356"/>
                  </a:lnTo>
                  <a:lnTo>
                    <a:pt x="212" y="378"/>
                  </a:lnTo>
                  <a:lnTo>
                    <a:pt x="228" y="390"/>
                  </a:lnTo>
                  <a:lnTo>
                    <a:pt x="236" y="402"/>
                  </a:lnTo>
                  <a:lnTo>
                    <a:pt x="220" y="408"/>
                  </a:lnTo>
                  <a:lnTo>
                    <a:pt x="236" y="420"/>
                  </a:lnTo>
                  <a:lnTo>
                    <a:pt x="250" y="408"/>
                  </a:lnTo>
                  <a:lnTo>
                    <a:pt x="250" y="390"/>
                  </a:lnTo>
                  <a:lnTo>
                    <a:pt x="244" y="374"/>
                  </a:lnTo>
                  <a:lnTo>
                    <a:pt x="236" y="384"/>
                  </a:lnTo>
                  <a:lnTo>
                    <a:pt x="220" y="362"/>
                  </a:lnTo>
                  <a:lnTo>
                    <a:pt x="204" y="350"/>
                  </a:lnTo>
                  <a:lnTo>
                    <a:pt x="228" y="350"/>
                  </a:lnTo>
                  <a:lnTo>
                    <a:pt x="236" y="356"/>
                  </a:lnTo>
                  <a:lnTo>
                    <a:pt x="258" y="368"/>
                  </a:lnTo>
                  <a:lnTo>
                    <a:pt x="274" y="374"/>
                  </a:lnTo>
                  <a:lnTo>
                    <a:pt x="288" y="384"/>
                  </a:lnTo>
                  <a:lnTo>
                    <a:pt x="304" y="408"/>
                  </a:lnTo>
                  <a:lnTo>
                    <a:pt x="318" y="412"/>
                  </a:lnTo>
                  <a:lnTo>
                    <a:pt x="318" y="402"/>
                  </a:lnTo>
                  <a:lnTo>
                    <a:pt x="312" y="390"/>
                  </a:lnTo>
                  <a:lnTo>
                    <a:pt x="318" y="378"/>
                  </a:lnTo>
                  <a:lnTo>
                    <a:pt x="342" y="378"/>
                  </a:lnTo>
                  <a:lnTo>
                    <a:pt x="364" y="374"/>
                  </a:lnTo>
                  <a:lnTo>
                    <a:pt x="350" y="368"/>
                  </a:lnTo>
                  <a:lnTo>
                    <a:pt x="350" y="356"/>
                  </a:lnTo>
                  <a:lnTo>
                    <a:pt x="364" y="338"/>
                  </a:lnTo>
                  <a:lnTo>
                    <a:pt x="386" y="332"/>
                  </a:lnTo>
                  <a:lnTo>
                    <a:pt x="410" y="328"/>
                  </a:lnTo>
                  <a:lnTo>
                    <a:pt x="394" y="338"/>
                  </a:lnTo>
                  <a:lnTo>
                    <a:pt x="418" y="350"/>
                  </a:lnTo>
                  <a:lnTo>
                    <a:pt x="440" y="344"/>
                  </a:lnTo>
                  <a:lnTo>
                    <a:pt x="464" y="356"/>
                  </a:lnTo>
                  <a:lnTo>
                    <a:pt x="494" y="356"/>
                  </a:lnTo>
                  <a:lnTo>
                    <a:pt x="502" y="378"/>
                  </a:lnTo>
                  <a:lnTo>
                    <a:pt x="464" y="384"/>
                  </a:lnTo>
                  <a:lnTo>
                    <a:pt x="440" y="378"/>
                  </a:lnTo>
                  <a:lnTo>
                    <a:pt x="426" y="378"/>
                  </a:lnTo>
                  <a:lnTo>
                    <a:pt x="410" y="374"/>
                  </a:lnTo>
                  <a:lnTo>
                    <a:pt x="386" y="374"/>
                  </a:lnTo>
                  <a:lnTo>
                    <a:pt x="364" y="384"/>
                  </a:lnTo>
                  <a:lnTo>
                    <a:pt x="350" y="384"/>
                  </a:lnTo>
                  <a:lnTo>
                    <a:pt x="358" y="396"/>
                  </a:lnTo>
                  <a:lnTo>
                    <a:pt x="364" y="408"/>
                  </a:lnTo>
                  <a:lnTo>
                    <a:pt x="380" y="420"/>
                  </a:lnTo>
                  <a:lnTo>
                    <a:pt x="418" y="420"/>
                  </a:lnTo>
                  <a:lnTo>
                    <a:pt x="448" y="412"/>
                  </a:lnTo>
                  <a:lnTo>
                    <a:pt x="434" y="424"/>
                  </a:lnTo>
                  <a:lnTo>
                    <a:pt x="418" y="430"/>
                  </a:lnTo>
                  <a:lnTo>
                    <a:pt x="440" y="430"/>
                  </a:lnTo>
                  <a:lnTo>
                    <a:pt x="440" y="442"/>
                  </a:lnTo>
                  <a:lnTo>
                    <a:pt x="434" y="460"/>
                  </a:lnTo>
                  <a:lnTo>
                    <a:pt x="418" y="448"/>
                  </a:lnTo>
                  <a:lnTo>
                    <a:pt x="418" y="466"/>
                  </a:lnTo>
                  <a:lnTo>
                    <a:pt x="426" y="466"/>
                  </a:lnTo>
                  <a:lnTo>
                    <a:pt x="440" y="476"/>
                  </a:lnTo>
                  <a:lnTo>
                    <a:pt x="448" y="488"/>
                  </a:lnTo>
                  <a:lnTo>
                    <a:pt x="472" y="488"/>
                  </a:lnTo>
                  <a:lnTo>
                    <a:pt x="478" y="504"/>
                  </a:lnTo>
                  <a:lnTo>
                    <a:pt x="486" y="528"/>
                  </a:lnTo>
                  <a:lnTo>
                    <a:pt x="508" y="534"/>
                  </a:lnTo>
                  <a:lnTo>
                    <a:pt x="524" y="546"/>
                  </a:lnTo>
                  <a:lnTo>
                    <a:pt x="532" y="568"/>
                  </a:lnTo>
                  <a:lnTo>
                    <a:pt x="554" y="584"/>
                  </a:lnTo>
                  <a:lnTo>
                    <a:pt x="586" y="580"/>
                  </a:lnTo>
                  <a:lnTo>
                    <a:pt x="622" y="562"/>
                  </a:lnTo>
                  <a:lnTo>
                    <a:pt x="646" y="552"/>
                  </a:lnTo>
                  <a:lnTo>
                    <a:pt x="668" y="540"/>
                  </a:lnTo>
                  <a:lnTo>
                    <a:pt x="692" y="522"/>
                  </a:lnTo>
                  <a:lnTo>
                    <a:pt x="698" y="504"/>
                  </a:lnTo>
                  <a:lnTo>
                    <a:pt x="668" y="500"/>
                  </a:lnTo>
                  <a:lnTo>
                    <a:pt x="662" y="488"/>
                  </a:lnTo>
                  <a:lnTo>
                    <a:pt x="646" y="500"/>
                  </a:lnTo>
                  <a:lnTo>
                    <a:pt x="614" y="504"/>
                  </a:lnTo>
                  <a:lnTo>
                    <a:pt x="614" y="516"/>
                  </a:lnTo>
                  <a:lnTo>
                    <a:pt x="608" y="500"/>
                  </a:lnTo>
                  <a:lnTo>
                    <a:pt x="592" y="488"/>
                  </a:lnTo>
                  <a:lnTo>
                    <a:pt x="570" y="482"/>
                  </a:lnTo>
                  <a:lnTo>
                    <a:pt x="562" y="470"/>
                  </a:lnTo>
                  <a:lnTo>
                    <a:pt x="562" y="454"/>
                  </a:lnTo>
                  <a:lnTo>
                    <a:pt x="586" y="454"/>
                  </a:lnTo>
                  <a:lnTo>
                    <a:pt x="622" y="476"/>
                  </a:lnTo>
                  <a:lnTo>
                    <a:pt x="646" y="476"/>
                  </a:lnTo>
                  <a:lnTo>
                    <a:pt x="654" y="482"/>
                  </a:lnTo>
                  <a:lnTo>
                    <a:pt x="668" y="482"/>
                  </a:lnTo>
                  <a:lnTo>
                    <a:pt x="698" y="488"/>
                  </a:lnTo>
                  <a:lnTo>
                    <a:pt x="722" y="488"/>
                  </a:lnTo>
                  <a:lnTo>
                    <a:pt x="760" y="482"/>
                  </a:lnTo>
                  <a:lnTo>
                    <a:pt x="768" y="482"/>
                  </a:lnTo>
                  <a:lnTo>
                    <a:pt x="776" y="500"/>
                  </a:lnTo>
                  <a:lnTo>
                    <a:pt x="798" y="494"/>
                  </a:lnTo>
                  <a:lnTo>
                    <a:pt x="782" y="504"/>
                  </a:lnTo>
                  <a:lnTo>
                    <a:pt x="798" y="516"/>
                  </a:lnTo>
                  <a:lnTo>
                    <a:pt x="820" y="510"/>
                  </a:lnTo>
                  <a:lnTo>
                    <a:pt x="828" y="534"/>
                  </a:lnTo>
                  <a:lnTo>
                    <a:pt x="844" y="556"/>
                  </a:lnTo>
                  <a:lnTo>
                    <a:pt x="858" y="590"/>
                  </a:lnTo>
                  <a:lnTo>
                    <a:pt x="874" y="608"/>
                  </a:lnTo>
                  <a:lnTo>
                    <a:pt x="890" y="596"/>
                  </a:lnTo>
                  <a:lnTo>
                    <a:pt x="904" y="596"/>
                  </a:lnTo>
                  <a:lnTo>
                    <a:pt x="904" y="584"/>
                  </a:lnTo>
                  <a:lnTo>
                    <a:pt x="920" y="574"/>
                  </a:lnTo>
                  <a:lnTo>
                    <a:pt x="920" y="552"/>
                  </a:lnTo>
                  <a:lnTo>
                    <a:pt x="942" y="534"/>
                  </a:lnTo>
                  <a:lnTo>
                    <a:pt x="980" y="516"/>
                  </a:lnTo>
                  <a:lnTo>
                    <a:pt x="1018" y="504"/>
                  </a:lnTo>
                  <a:lnTo>
                    <a:pt x="1042" y="528"/>
                  </a:lnTo>
                  <a:lnTo>
                    <a:pt x="1064" y="546"/>
                  </a:lnTo>
                  <a:lnTo>
                    <a:pt x="1086" y="540"/>
                  </a:lnTo>
                  <a:lnTo>
                    <a:pt x="1102" y="568"/>
                  </a:lnTo>
                  <a:lnTo>
                    <a:pt x="1102" y="584"/>
                  </a:lnTo>
                  <a:lnTo>
                    <a:pt x="1118" y="602"/>
                  </a:lnTo>
                  <a:lnTo>
                    <a:pt x="1110" y="584"/>
                  </a:lnTo>
                  <a:lnTo>
                    <a:pt x="1110" y="568"/>
                  </a:lnTo>
                  <a:lnTo>
                    <a:pt x="1124" y="556"/>
                  </a:lnTo>
                  <a:lnTo>
                    <a:pt x="1132" y="574"/>
                  </a:lnTo>
                  <a:lnTo>
                    <a:pt x="1156" y="580"/>
                  </a:lnTo>
                  <a:lnTo>
                    <a:pt x="1156" y="596"/>
                  </a:lnTo>
                  <a:lnTo>
                    <a:pt x="1178" y="590"/>
                  </a:lnTo>
                  <a:lnTo>
                    <a:pt x="1208" y="580"/>
                  </a:lnTo>
                  <a:lnTo>
                    <a:pt x="1202" y="562"/>
                  </a:lnTo>
                  <a:lnTo>
                    <a:pt x="1186" y="552"/>
                  </a:lnTo>
                  <a:lnTo>
                    <a:pt x="1170" y="534"/>
                  </a:lnTo>
                  <a:lnTo>
                    <a:pt x="1156" y="522"/>
                  </a:lnTo>
                  <a:lnTo>
                    <a:pt x="1170" y="510"/>
                  </a:lnTo>
                  <a:lnTo>
                    <a:pt x="1202" y="510"/>
                  </a:lnTo>
                  <a:lnTo>
                    <a:pt x="1208" y="516"/>
                  </a:lnTo>
                  <a:lnTo>
                    <a:pt x="1216" y="504"/>
                  </a:lnTo>
                  <a:lnTo>
                    <a:pt x="1238" y="500"/>
                  </a:lnTo>
                  <a:lnTo>
                    <a:pt x="1246" y="504"/>
                  </a:lnTo>
                  <a:lnTo>
                    <a:pt x="1262" y="494"/>
                  </a:lnTo>
                  <a:lnTo>
                    <a:pt x="1276" y="476"/>
                  </a:lnTo>
                  <a:lnTo>
                    <a:pt x="1308" y="454"/>
                  </a:lnTo>
                  <a:lnTo>
                    <a:pt x="1300" y="442"/>
                  </a:lnTo>
                  <a:lnTo>
                    <a:pt x="1292" y="430"/>
                  </a:lnTo>
                  <a:lnTo>
                    <a:pt x="1276" y="420"/>
                  </a:lnTo>
                  <a:lnTo>
                    <a:pt x="1262" y="408"/>
                  </a:lnTo>
                  <a:lnTo>
                    <a:pt x="1276" y="396"/>
                  </a:lnTo>
                  <a:lnTo>
                    <a:pt x="1246" y="396"/>
                  </a:lnTo>
                  <a:lnTo>
                    <a:pt x="1270" y="374"/>
                  </a:lnTo>
                  <a:lnTo>
                    <a:pt x="1276" y="378"/>
                  </a:lnTo>
                  <a:lnTo>
                    <a:pt x="1314" y="378"/>
                  </a:lnTo>
                  <a:lnTo>
                    <a:pt x="1322" y="390"/>
                  </a:lnTo>
                  <a:lnTo>
                    <a:pt x="1338" y="408"/>
                  </a:lnTo>
                  <a:lnTo>
                    <a:pt x="1346" y="430"/>
                  </a:lnTo>
                  <a:lnTo>
                    <a:pt x="1352" y="420"/>
                  </a:lnTo>
                  <a:lnTo>
                    <a:pt x="1376" y="408"/>
                  </a:lnTo>
                  <a:lnTo>
                    <a:pt x="1352" y="396"/>
                  </a:lnTo>
                  <a:lnTo>
                    <a:pt x="1346" y="378"/>
                  </a:lnTo>
                  <a:lnTo>
                    <a:pt x="1360" y="362"/>
                  </a:lnTo>
                  <a:lnTo>
                    <a:pt x="1390" y="350"/>
                  </a:lnTo>
                  <a:lnTo>
                    <a:pt x="1420" y="332"/>
                  </a:lnTo>
                  <a:lnTo>
                    <a:pt x="1428" y="310"/>
                  </a:lnTo>
                  <a:lnTo>
                    <a:pt x="1428" y="288"/>
                  </a:lnTo>
                  <a:lnTo>
                    <a:pt x="1414" y="270"/>
                  </a:lnTo>
                  <a:lnTo>
                    <a:pt x="1414" y="258"/>
                  </a:lnTo>
                  <a:lnTo>
                    <a:pt x="1398" y="248"/>
                  </a:lnTo>
                  <a:lnTo>
                    <a:pt x="1368" y="252"/>
                  </a:lnTo>
                  <a:lnTo>
                    <a:pt x="1368" y="248"/>
                  </a:lnTo>
                  <a:lnTo>
                    <a:pt x="1384" y="224"/>
                  </a:lnTo>
                  <a:lnTo>
                    <a:pt x="1398" y="212"/>
                  </a:lnTo>
                  <a:lnTo>
                    <a:pt x="1428" y="208"/>
                  </a:lnTo>
                  <a:lnTo>
                    <a:pt x="1474" y="208"/>
                  </a:lnTo>
                  <a:lnTo>
                    <a:pt x="1526" y="212"/>
                  </a:lnTo>
                  <a:lnTo>
                    <a:pt x="1542" y="208"/>
                  </a:lnTo>
                  <a:lnTo>
                    <a:pt x="1566" y="184"/>
                  </a:lnTo>
                  <a:lnTo>
                    <a:pt x="1596" y="172"/>
                  </a:lnTo>
                  <a:lnTo>
                    <a:pt x="1596" y="184"/>
                  </a:lnTo>
                  <a:lnTo>
                    <a:pt x="1610" y="190"/>
                  </a:lnTo>
                  <a:lnTo>
                    <a:pt x="1626" y="178"/>
                  </a:lnTo>
                  <a:lnTo>
                    <a:pt x="1648" y="172"/>
                  </a:lnTo>
                  <a:lnTo>
                    <a:pt x="1642" y="184"/>
                  </a:lnTo>
                  <a:lnTo>
                    <a:pt x="1618" y="202"/>
                  </a:lnTo>
                  <a:lnTo>
                    <a:pt x="1588" y="212"/>
                  </a:lnTo>
                  <a:lnTo>
                    <a:pt x="1588" y="230"/>
                  </a:lnTo>
                  <a:lnTo>
                    <a:pt x="1618" y="242"/>
                  </a:lnTo>
                  <a:lnTo>
                    <a:pt x="1618" y="270"/>
                  </a:lnTo>
                  <a:lnTo>
                    <a:pt x="1642" y="288"/>
                  </a:lnTo>
                  <a:lnTo>
                    <a:pt x="1642" y="270"/>
                  </a:lnTo>
                  <a:lnTo>
                    <a:pt x="1656" y="258"/>
                  </a:lnTo>
                  <a:lnTo>
                    <a:pt x="1672" y="242"/>
                  </a:lnTo>
                  <a:lnTo>
                    <a:pt x="1656" y="224"/>
                  </a:lnTo>
                  <a:lnTo>
                    <a:pt x="1656" y="208"/>
                  </a:lnTo>
                  <a:lnTo>
                    <a:pt x="1680" y="190"/>
                  </a:lnTo>
                  <a:lnTo>
                    <a:pt x="1688" y="202"/>
                  </a:lnTo>
                  <a:lnTo>
                    <a:pt x="1726" y="196"/>
                  </a:lnTo>
                  <a:lnTo>
                    <a:pt x="1740" y="184"/>
                  </a:lnTo>
                  <a:lnTo>
                    <a:pt x="1770" y="178"/>
                  </a:lnTo>
                  <a:lnTo>
                    <a:pt x="1770" y="166"/>
                  </a:lnTo>
                  <a:lnTo>
                    <a:pt x="1802" y="160"/>
                  </a:lnTo>
                  <a:lnTo>
                    <a:pt x="1786" y="156"/>
                  </a:lnTo>
                  <a:lnTo>
                    <a:pt x="1770" y="150"/>
                  </a:lnTo>
                  <a:lnTo>
                    <a:pt x="1748" y="144"/>
                  </a:lnTo>
                  <a:lnTo>
                    <a:pt x="1778" y="144"/>
                  </a:lnTo>
                  <a:lnTo>
                    <a:pt x="1786" y="12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4" name="Freeform 49"/>
            <p:cNvSpPr>
              <a:spLocks noChangeArrowheads="1"/>
            </p:cNvSpPr>
            <p:nvPr/>
          </p:nvSpPr>
          <p:spPr bwMode="auto">
            <a:xfrm>
              <a:off x="6574896" y="514094"/>
              <a:ext cx="310095" cy="378430"/>
            </a:xfrm>
            <a:custGeom>
              <a:avLst/>
              <a:gdLst>
                <a:gd name="T0" fmla="*/ 2147483647 w 138"/>
                <a:gd name="T1" fmla="*/ 2147483647 h 106"/>
                <a:gd name="T2" fmla="*/ 2147483647 w 138"/>
                <a:gd name="T3" fmla="*/ 2147483647 h 106"/>
                <a:gd name="T4" fmla="*/ 2147483647 w 138"/>
                <a:gd name="T5" fmla="*/ 0 h 106"/>
                <a:gd name="T6" fmla="*/ 2147483647 w 138"/>
                <a:gd name="T7" fmla="*/ 0 h 106"/>
                <a:gd name="T8" fmla="*/ 2147483647 w 138"/>
                <a:gd name="T9" fmla="*/ 0 h 106"/>
                <a:gd name="T10" fmla="*/ 2147483647 w 138"/>
                <a:gd name="T11" fmla="*/ 0 h 106"/>
                <a:gd name="T12" fmla="*/ 2147483647 w 138"/>
                <a:gd name="T13" fmla="*/ 2147483647 h 106"/>
                <a:gd name="T14" fmla="*/ 2147483647 w 138"/>
                <a:gd name="T15" fmla="*/ 2147483647 h 106"/>
                <a:gd name="T16" fmla="*/ 2147483647 w 138"/>
                <a:gd name="T17" fmla="*/ 2147483647 h 106"/>
                <a:gd name="T18" fmla="*/ 2147483647 w 138"/>
                <a:gd name="T19" fmla="*/ 2147483647 h 106"/>
                <a:gd name="T20" fmla="*/ 2147483647 w 138"/>
                <a:gd name="T21" fmla="*/ 2147483647 h 106"/>
                <a:gd name="T22" fmla="*/ 2147483647 w 138"/>
                <a:gd name="T23" fmla="*/ 2147483647 h 106"/>
                <a:gd name="T24" fmla="*/ 2147483647 w 138"/>
                <a:gd name="T25" fmla="*/ 2147483647 h 106"/>
                <a:gd name="T26" fmla="*/ 2147483647 w 138"/>
                <a:gd name="T27" fmla="*/ 2147483647 h 106"/>
                <a:gd name="T28" fmla="*/ 2147483647 w 138"/>
                <a:gd name="T29" fmla="*/ 2147483647 h 106"/>
                <a:gd name="T30" fmla="*/ 0 w 138"/>
                <a:gd name="T31" fmla="*/ 2147483647 h 106"/>
                <a:gd name="T32" fmla="*/ 0 w 138"/>
                <a:gd name="T33" fmla="*/ 2147483647 h 106"/>
                <a:gd name="T34" fmla="*/ 0 w 138"/>
                <a:gd name="T35" fmla="*/ 2147483647 h 106"/>
                <a:gd name="T36" fmla="*/ 2147483647 w 138"/>
                <a:gd name="T37" fmla="*/ 2147483647 h 106"/>
                <a:gd name="T38" fmla="*/ 2147483647 w 138"/>
                <a:gd name="T39" fmla="*/ 2147483647 h 106"/>
                <a:gd name="T40" fmla="*/ 2147483647 w 138"/>
                <a:gd name="T41" fmla="*/ 2147483647 h 106"/>
                <a:gd name="T42" fmla="*/ 2147483647 w 138"/>
                <a:gd name="T43" fmla="*/ 2147483647 h 106"/>
                <a:gd name="T44" fmla="*/ 2147483647 w 138"/>
                <a:gd name="T45" fmla="*/ 2147483647 h 106"/>
                <a:gd name="T46" fmla="*/ 2147483647 w 138"/>
                <a:gd name="T47" fmla="*/ 2147483647 h 106"/>
                <a:gd name="T48" fmla="*/ 2147483647 w 138"/>
                <a:gd name="T49" fmla="*/ 2147483647 h 106"/>
                <a:gd name="T50" fmla="*/ 2147483647 w 138"/>
                <a:gd name="T51" fmla="*/ 2147483647 h 106"/>
                <a:gd name="T52" fmla="*/ 2147483647 w 138"/>
                <a:gd name="T53" fmla="*/ 2147483647 h 106"/>
                <a:gd name="T54" fmla="*/ 2147483647 w 138"/>
                <a:gd name="T55" fmla="*/ 2147483647 h 106"/>
                <a:gd name="T56" fmla="*/ 2147483647 w 138"/>
                <a:gd name="T57" fmla="*/ 2147483647 h 106"/>
                <a:gd name="T58" fmla="*/ 2147483647 w 138"/>
                <a:gd name="T59" fmla="*/ 2147483647 h 106"/>
                <a:gd name="T60" fmla="*/ 2147483647 w 138"/>
                <a:gd name="T61" fmla="*/ 2147483647 h 106"/>
                <a:gd name="T62" fmla="*/ 2147483647 w 138"/>
                <a:gd name="T63" fmla="*/ 2147483647 h 106"/>
                <a:gd name="T64" fmla="*/ 2147483647 w 138"/>
                <a:gd name="T65" fmla="*/ 2147483647 h 106"/>
                <a:gd name="T66" fmla="*/ 2147483647 w 138"/>
                <a:gd name="T67" fmla="*/ 2147483647 h 106"/>
                <a:gd name="T68" fmla="*/ 2147483647 w 138"/>
                <a:gd name="T69" fmla="*/ 2147483647 h 106"/>
                <a:gd name="T70" fmla="*/ 2147483647 w 138"/>
                <a:gd name="T71" fmla="*/ 2147483647 h 106"/>
                <a:gd name="T72" fmla="*/ 2147483647 w 138"/>
                <a:gd name="T73" fmla="*/ 2147483647 h 106"/>
                <a:gd name="T74" fmla="*/ 2147483647 w 138"/>
                <a:gd name="T75" fmla="*/ 2147483647 h 106"/>
                <a:gd name="T76" fmla="*/ 2147483647 w 138"/>
                <a:gd name="T77" fmla="*/ 2147483647 h 106"/>
                <a:gd name="T78" fmla="*/ 2147483647 w 138"/>
                <a:gd name="T79" fmla="*/ 2147483647 h 106"/>
                <a:gd name="T80" fmla="*/ 2147483647 w 138"/>
                <a:gd name="T81" fmla="*/ 2147483647 h 106"/>
                <a:gd name="T82" fmla="*/ 2147483647 w 138"/>
                <a:gd name="T83" fmla="*/ 2147483647 h 106"/>
                <a:gd name="T84" fmla="*/ 2147483647 w 138"/>
                <a:gd name="T85" fmla="*/ 2147483647 h 106"/>
                <a:gd name="T86" fmla="*/ 2147483647 w 138"/>
                <a:gd name="T87" fmla="*/ 2147483647 h 106"/>
                <a:gd name="T88" fmla="*/ 2147483647 w 138"/>
                <a:gd name="T89" fmla="*/ 2147483647 h 106"/>
                <a:gd name="T90" fmla="*/ 2147483647 w 138"/>
                <a:gd name="T91" fmla="*/ 2147483647 h 1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8"/>
                <a:gd name="T139" fmla="*/ 0 h 106"/>
                <a:gd name="T140" fmla="*/ 138 w 138"/>
                <a:gd name="T141" fmla="*/ 106 h 1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8" h="106">
                  <a:moveTo>
                    <a:pt x="84" y="6"/>
                  </a:moveTo>
                  <a:lnTo>
                    <a:pt x="84" y="6"/>
                  </a:lnTo>
                  <a:lnTo>
                    <a:pt x="54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8" y="34"/>
                  </a:lnTo>
                  <a:lnTo>
                    <a:pt x="6" y="50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16" y="102"/>
                  </a:lnTo>
                  <a:lnTo>
                    <a:pt x="32" y="100"/>
                  </a:lnTo>
                  <a:lnTo>
                    <a:pt x="46" y="104"/>
                  </a:lnTo>
                  <a:lnTo>
                    <a:pt x="60" y="106"/>
                  </a:lnTo>
                  <a:lnTo>
                    <a:pt x="68" y="106"/>
                  </a:lnTo>
                  <a:lnTo>
                    <a:pt x="78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2" y="100"/>
                  </a:lnTo>
                  <a:lnTo>
                    <a:pt x="84" y="98"/>
                  </a:lnTo>
                  <a:lnTo>
                    <a:pt x="104" y="80"/>
                  </a:lnTo>
                  <a:lnTo>
                    <a:pt x="124" y="62"/>
                  </a:lnTo>
                  <a:lnTo>
                    <a:pt x="134" y="50"/>
                  </a:lnTo>
                  <a:lnTo>
                    <a:pt x="138" y="44"/>
                  </a:lnTo>
                  <a:lnTo>
                    <a:pt x="138" y="40"/>
                  </a:lnTo>
                  <a:lnTo>
                    <a:pt x="138" y="34"/>
                  </a:lnTo>
                  <a:lnTo>
                    <a:pt x="136" y="28"/>
                  </a:lnTo>
                  <a:lnTo>
                    <a:pt x="132" y="24"/>
                  </a:lnTo>
                  <a:lnTo>
                    <a:pt x="126" y="20"/>
                  </a:lnTo>
                  <a:lnTo>
                    <a:pt x="112" y="14"/>
                  </a:lnTo>
                  <a:lnTo>
                    <a:pt x="100" y="12"/>
                  </a:lnTo>
                  <a:lnTo>
                    <a:pt x="84" y="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5" name="Freeform 50"/>
            <p:cNvSpPr>
              <a:spLocks noChangeArrowheads="1"/>
            </p:cNvSpPr>
            <p:nvPr/>
          </p:nvSpPr>
          <p:spPr bwMode="auto">
            <a:xfrm>
              <a:off x="6956897" y="3455854"/>
              <a:ext cx="238188" cy="164224"/>
            </a:xfrm>
            <a:custGeom>
              <a:avLst/>
              <a:gdLst>
                <a:gd name="T0" fmla="*/ 2147483647 w 106"/>
                <a:gd name="T1" fmla="*/ 0 h 46"/>
                <a:gd name="T2" fmla="*/ 2147483647 w 106"/>
                <a:gd name="T3" fmla="*/ 2147483647 h 46"/>
                <a:gd name="T4" fmla="*/ 2147483647 w 106"/>
                <a:gd name="T5" fmla="*/ 2147483647 h 46"/>
                <a:gd name="T6" fmla="*/ 0 w 106"/>
                <a:gd name="T7" fmla="*/ 2147483647 h 46"/>
                <a:gd name="T8" fmla="*/ 2147483647 w 106"/>
                <a:gd name="T9" fmla="*/ 2147483647 h 46"/>
                <a:gd name="T10" fmla="*/ 2147483647 w 106"/>
                <a:gd name="T11" fmla="*/ 2147483647 h 46"/>
                <a:gd name="T12" fmla="*/ 2147483647 w 106"/>
                <a:gd name="T13" fmla="*/ 2147483647 h 46"/>
                <a:gd name="T14" fmla="*/ 2147483647 w 106"/>
                <a:gd name="T15" fmla="*/ 2147483647 h 46"/>
                <a:gd name="T16" fmla="*/ 2147483647 w 106"/>
                <a:gd name="T17" fmla="*/ 0 h 46"/>
                <a:gd name="T18" fmla="*/ 2147483647 w 106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46"/>
                <a:gd name="T32" fmla="*/ 106 w 106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46">
                  <a:moveTo>
                    <a:pt x="82" y="0"/>
                  </a:moveTo>
                  <a:lnTo>
                    <a:pt x="60" y="18"/>
                  </a:lnTo>
                  <a:lnTo>
                    <a:pt x="30" y="30"/>
                  </a:lnTo>
                  <a:lnTo>
                    <a:pt x="0" y="40"/>
                  </a:lnTo>
                  <a:lnTo>
                    <a:pt x="30" y="46"/>
                  </a:lnTo>
                  <a:lnTo>
                    <a:pt x="60" y="34"/>
                  </a:lnTo>
                  <a:lnTo>
                    <a:pt x="82" y="18"/>
                  </a:lnTo>
                  <a:lnTo>
                    <a:pt x="106" y="12"/>
                  </a:lnTo>
                  <a:lnTo>
                    <a:pt x="92" y="0"/>
                  </a:lnTo>
                  <a:lnTo>
                    <a:pt x="82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" name="Freeform 51"/>
            <p:cNvSpPr>
              <a:spLocks noChangeArrowheads="1"/>
            </p:cNvSpPr>
            <p:nvPr/>
          </p:nvSpPr>
          <p:spPr bwMode="auto">
            <a:xfrm>
              <a:off x="7213061" y="3313049"/>
              <a:ext cx="121341" cy="185644"/>
            </a:xfrm>
            <a:custGeom>
              <a:avLst/>
              <a:gdLst>
                <a:gd name="T0" fmla="*/ 2147483647 w 54"/>
                <a:gd name="T1" fmla="*/ 2147483647 h 52"/>
                <a:gd name="T2" fmla="*/ 2147483647 w 54"/>
                <a:gd name="T3" fmla="*/ 0 h 52"/>
                <a:gd name="T4" fmla="*/ 2147483647 w 54"/>
                <a:gd name="T5" fmla="*/ 2147483647 h 52"/>
                <a:gd name="T6" fmla="*/ 0 w 54"/>
                <a:gd name="T7" fmla="*/ 2147483647 h 52"/>
                <a:gd name="T8" fmla="*/ 2147483647 w 54"/>
                <a:gd name="T9" fmla="*/ 2147483647 h 52"/>
                <a:gd name="T10" fmla="*/ 2147483647 w 54"/>
                <a:gd name="T11" fmla="*/ 2147483647 h 52"/>
                <a:gd name="T12" fmla="*/ 2147483647 w 54"/>
                <a:gd name="T13" fmla="*/ 2147483647 h 52"/>
                <a:gd name="T14" fmla="*/ 2147483647 w 54"/>
                <a:gd name="T15" fmla="*/ 2147483647 h 52"/>
                <a:gd name="T16" fmla="*/ 2147483647 w 54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52"/>
                <a:gd name="T29" fmla="*/ 54 w 54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52">
                  <a:moveTo>
                    <a:pt x="14" y="12"/>
                  </a:moveTo>
                  <a:lnTo>
                    <a:pt x="6" y="0"/>
                  </a:lnTo>
                  <a:lnTo>
                    <a:pt x="6" y="34"/>
                  </a:lnTo>
                  <a:lnTo>
                    <a:pt x="0" y="52"/>
                  </a:lnTo>
                  <a:lnTo>
                    <a:pt x="6" y="46"/>
                  </a:lnTo>
                  <a:lnTo>
                    <a:pt x="30" y="28"/>
                  </a:lnTo>
                  <a:lnTo>
                    <a:pt x="44" y="24"/>
                  </a:lnTo>
                  <a:lnTo>
                    <a:pt x="54" y="12"/>
                  </a:lnTo>
                  <a:lnTo>
                    <a:pt x="14" y="1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7" name="Freeform 52"/>
            <p:cNvSpPr>
              <a:spLocks noChangeArrowheads="1"/>
            </p:cNvSpPr>
            <p:nvPr/>
          </p:nvSpPr>
          <p:spPr bwMode="auto">
            <a:xfrm>
              <a:off x="5810897" y="2249161"/>
              <a:ext cx="238188" cy="264187"/>
            </a:xfrm>
            <a:custGeom>
              <a:avLst/>
              <a:gdLst>
                <a:gd name="T0" fmla="*/ 2147483647 w 106"/>
                <a:gd name="T1" fmla="*/ 2147483647 h 74"/>
                <a:gd name="T2" fmla="*/ 2147483647 w 106"/>
                <a:gd name="T3" fmla="*/ 2147483647 h 74"/>
                <a:gd name="T4" fmla="*/ 2147483647 w 106"/>
                <a:gd name="T5" fmla="*/ 2147483647 h 74"/>
                <a:gd name="T6" fmla="*/ 2147483647 w 106"/>
                <a:gd name="T7" fmla="*/ 2147483647 h 74"/>
                <a:gd name="T8" fmla="*/ 2147483647 w 106"/>
                <a:gd name="T9" fmla="*/ 2147483647 h 74"/>
                <a:gd name="T10" fmla="*/ 2147483647 w 106"/>
                <a:gd name="T11" fmla="*/ 0 h 74"/>
                <a:gd name="T12" fmla="*/ 2147483647 w 106"/>
                <a:gd name="T13" fmla="*/ 2147483647 h 74"/>
                <a:gd name="T14" fmla="*/ 2147483647 w 106"/>
                <a:gd name="T15" fmla="*/ 2147483647 h 74"/>
                <a:gd name="T16" fmla="*/ 2147483647 w 106"/>
                <a:gd name="T17" fmla="*/ 2147483647 h 74"/>
                <a:gd name="T18" fmla="*/ 0 w 106"/>
                <a:gd name="T19" fmla="*/ 2147483647 h 74"/>
                <a:gd name="T20" fmla="*/ 2147483647 w 106"/>
                <a:gd name="T21" fmla="*/ 2147483647 h 74"/>
                <a:gd name="T22" fmla="*/ 2147483647 w 106"/>
                <a:gd name="T23" fmla="*/ 2147483647 h 74"/>
                <a:gd name="T24" fmla="*/ 2147483647 w 106"/>
                <a:gd name="T25" fmla="*/ 2147483647 h 74"/>
                <a:gd name="T26" fmla="*/ 2147483647 w 106"/>
                <a:gd name="T27" fmla="*/ 2147483647 h 74"/>
                <a:gd name="T28" fmla="*/ 2147483647 w 106"/>
                <a:gd name="T29" fmla="*/ 2147483647 h 74"/>
                <a:gd name="T30" fmla="*/ 2147483647 w 106"/>
                <a:gd name="T31" fmla="*/ 2147483647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74"/>
                <a:gd name="T50" fmla="*/ 106 w 106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74">
                  <a:moveTo>
                    <a:pt x="98" y="52"/>
                  </a:moveTo>
                  <a:lnTo>
                    <a:pt x="106" y="40"/>
                  </a:lnTo>
                  <a:lnTo>
                    <a:pt x="106" y="18"/>
                  </a:lnTo>
                  <a:lnTo>
                    <a:pt x="98" y="6"/>
                  </a:lnTo>
                  <a:lnTo>
                    <a:pt x="82" y="12"/>
                  </a:lnTo>
                  <a:lnTo>
                    <a:pt x="82" y="0"/>
                  </a:lnTo>
                  <a:lnTo>
                    <a:pt x="60" y="18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0" y="46"/>
                  </a:lnTo>
                  <a:lnTo>
                    <a:pt x="14" y="52"/>
                  </a:lnTo>
                  <a:lnTo>
                    <a:pt x="36" y="58"/>
                  </a:lnTo>
                  <a:lnTo>
                    <a:pt x="30" y="74"/>
                  </a:lnTo>
                  <a:lnTo>
                    <a:pt x="74" y="74"/>
                  </a:lnTo>
                  <a:lnTo>
                    <a:pt x="82" y="70"/>
                  </a:lnTo>
                  <a:lnTo>
                    <a:pt x="98" y="5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8" name="Freeform 53"/>
            <p:cNvSpPr>
              <a:spLocks noChangeArrowheads="1"/>
            </p:cNvSpPr>
            <p:nvPr/>
          </p:nvSpPr>
          <p:spPr bwMode="auto">
            <a:xfrm>
              <a:off x="5945720" y="2513348"/>
              <a:ext cx="31459" cy="64262"/>
            </a:xfrm>
            <a:custGeom>
              <a:avLst/>
              <a:gdLst>
                <a:gd name="T0" fmla="*/ 2147483647 w 14"/>
                <a:gd name="T1" fmla="*/ 2147483647 h 18"/>
                <a:gd name="T2" fmla="*/ 2147483647 w 14"/>
                <a:gd name="T3" fmla="*/ 2147483647 h 18"/>
                <a:gd name="T4" fmla="*/ 2147483647 w 14"/>
                <a:gd name="T5" fmla="*/ 0 h 18"/>
                <a:gd name="T6" fmla="*/ 0 w 14"/>
                <a:gd name="T7" fmla="*/ 2147483647 h 18"/>
                <a:gd name="T8" fmla="*/ 2147483647 w 14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8"/>
                <a:gd name="T17" fmla="*/ 14 w 1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8">
                  <a:moveTo>
                    <a:pt x="8" y="18"/>
                  </a:moveTo>
                  <a:lnTo>
                    <a:pt x="8" y="12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8" y="18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9" name="Freeform 54"/>
            <p:cNvSpPr>
              <a:spLocks noChangeArrowheads="1"/>
            </p:cNvSpPr>
            <p:nvPr/>
          </p:nvSpPr>
          <p:spPr bwMode="auto">
            <a:xfrm>
              <a:off x="2413343" y="899664"/>
              <a:ext cx="13482" cy="21421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0" name="Freeform 55"/>
            <p:cNvSpPr>
              <a:spLocks noChangeArrowheads="1"/>
            </p:cNvSpPr>
            <p:nvPr/>
          </p:nvSpPr>
          <p:spPr bwMode="auto">
            <a:xfrm>
              <a:off x="2067294" y="1242393"/>
              <a:ext cx="152800" cy="85683"/>
            </a:xfrm>
            <a:custGeom>
              <a:avLst/>
              <a:gdLst>
                <a:gd name="T0" fmla="*/ 2147483647 w 68"/>
                <a:gd name="T1" fmla="*/ 2147483647 h 24"/>
                <a:gd name="T2" fmla="*/ 2147483647 w 68"/>
                <a:gd name="T3" fmla="*/ 2147483647 h 24"/>
                <a:gd name="T4" fmla="*/ 2147483647 w 68"/>
                <a:gd name="T5" fmla="*/ 0 h 24"/>
                <a:gd name="T6" fmla="*/ 2147483647 w 68"/>
                <a:gd name="T7" fmla="*/ 0 h 24"/>
                <a:gd name="T8" fmla="*/ 2147483647 w 68"/>
                <a:gd name="T9" fmla="*/ 2147483647 h 24"/>
                <a:gd name="T10" fmla="*/ 0 w 68"/>
                <a:gd name="T11" fmla="*/ 2147483647 h 24"/>
                <a:gd name="T12" fmla="*/ 0 w 68"/>
                <a:gd name="T13" fmla="*/ 2147483647 h 24"/>
                <a:gd name="T14" fmla="*/ 2147483647 w 68"/>
                <a:gd name="T15" fmla="*/ 2147483647 h 24"/>
                <a:gd name="T16" fmla="*/ 2147483647 w 68"/>
                <a:gd name="T17" fmla="*/ 2147483647 h 24"/>
                <a:gd name="T18" fmla="*/ 2147483647 w 68"/>
                <a:gd name="T19" fmla="*/ 2147483647 h 24"/>
                <a:gd name="T20" fmla="*/ 2147483647 w 68"/>
                <a:gd name="T21" fmla="*/ 2147483647 h 24"/>
                <a:gd name="T22" fmla="*/ 2147483647 w 68"/>
                <a:gd name="T23" fmla="*/ 2147483647 h 24"/>
                <a:gd name="T24" fmla="*/ 2147483647 w 68"/>
                <a:gd name="T25" fmla="*/ 2147483647 h 24"/>
                <a:gd name="T26" fmla="*/ 2147483647 w 68"/>
                <a:gd name="T27" fmla="*/ 2147483647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24"/>
                <a:gd name="T44" fmla="*/ 68 w 68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24">
                  <a:moveTo>
                    <a:pt x="38" y="8"/>
                  </a:moveTo>
                  <a:lnTo>
                    <a:pt x="38" y="6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2" y="18"/>
                  </a:lnTo>
                  <a:lnTo>
                    <a:pt x="38" y="24"/>
                  </a:lnTo>
                  <a:lnTo>
                    <a:pt x="54" y="24"/>
                  </a:lnTo>
                  <a:lnTo>
                    <a:pt x="68" y="18"/>
                  </a:lnTo>
                  <a:lnTo>
                    <a:pt x="44" y="12"/>
                  </a:lnTo>
                  <a:lnTo>
                    <a:pt x="54" y="2"/>
                  </a:lnTo>
                  <a:lnTo>
                    <a:pt x="38" y="8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1" name="Freeform 56"/>
            <p:cNvSpPr>
              <a:spLocks noChangeArrowheads="1"/>
            </p:cNvSpPr>
            <p:nvPr/>
          </p:nvSpPr>
          <p:spPr bwMode="auto">
            <a:xfrm>
              <a:off x="1932471" y="0"/>
              <a:ext cx="1141507" cy="913945"/>
            </a:xfrm>
            <a:custGeom>
              <a:avLst/>
              <a:gdLst>
                <a:gd name="T0" fmla="*/ 2147483647 w 508"/>
                <a:gd name="T1" fmla="*/ 2147483647 h 256"/>
                <a:gd name="T2" fmla="*/ 2147483647 w 508"/>
                <a:gd name="T3" fmla="*/ 2147483647 h 256"/>
                <a:gd name="T4" fmla="*/ 2147483647 w 508"/>
                <a:gd name="T5" fmla="*/ 2147483647 h 256"/>
                <a:gd name="T6" fmla="*/ 2147483647 w 508"/>
                <a:gd name="T7" fmla="*/ 2147483647 h 256"/>
                <a:gd name="T8" fmla="*/ 2147483647 w 508"/>
                <a:gd name="T9" fmla="*/ 2147483647 h 256"/>
                <a:gd name="T10" fmla="*/ 2147483647 w 508"/>
                <a:gd name="T11" fmla="*/ 2147483647 h 256"/>
                <a:gd name="T12" fmla="*/ 2147483647 w 508"/>
                <a:gd name="T13" fmla="*/ 2147483647 h 256"/>
                <a:gd name="T14" fmla="*/ 2147483647 w 508"/>
                <a:gd name="T15" fmla="*/ 2147483647 h 256"/>
                <a:gd name="T16" fmla="*/ 2147483647 w 508"/>
                <a:gd name="T17" fmla="*/ 2147483647 h 256"/>
                <a:gd name="T18" fmla="*/ 2147483647 w 508"/>
                <a:gd name="T19" fmla="*/ 2147483647 h 256"/>
                <a:gd name="T20" fmla="*/ 2147483647 w 508"/>
                <a:gd name="T21" fmla="*/ 2147483647 h 256"/>
                <a:gd name="T22" fmla="*/ 2147483647 w 508"/>
                <a:gd name="T23" fmla="*/ 2147483647 h 256"/>
                <a:gd name="T24" fmla="*/ 2147483647 w 508"/>
                <a:gd name="T25" fmla="*/ 2147483647 h 256"/>
                <a:gd name="T26" fmla="*/ 2147483647 w 508"/>
                <a:gd name="T27" fmla="*/ 2147483647 h 256"/>
                <a:gd name="T28" fmla="*/ 2147483647 w 508"/>
                <a:gd name="T29" fmla="*/ 0 h 256"/>
                <a:gd name="T30" fmla="*/ 2147483647 w 508"/>
                <a:gd name="T31" fmla="*/ 2147483647 h 256"/>
                <a:gd name="T32" fmla="*/ 2147483647 w 508"/>
                <a:gd name="T33" fmla="*/ 0 h 256"/>
                <a:gd name="T34" fmla="*/ 2147483647 w 508"/>
                <a:gd name="T35" fmla="*/ 2147483647 h 256"/>
                <a:gd name="T36" fmla="*/ 2147483647 w 508"/>
                <a:gd name="T37" fmla="*/ 2147483647 h 256"/>
                <a:gd name="T38" fmla="*/ 2147483647 w 508"/>
                <a:gd name="T39" fmla="*/ 2147483647 h 256"/>
                <a:gd name="T40" fmla="*/ 2147483647 w 508"/>
                <a:gd name="T41" fmla="*/ 2147483647 h 256"/>
                <a:gd name="T42" fmla="*/ 2147483647 w 508"/>
                <a:gd name="T43" fmla="*/ 2147483647 h 256"/>
                <a:gd name="T44" fmla="*/ 2147483647 w 508"/>
                <a:gd name="T45" fmla="*/ 2147483647 h 256"/>
                <a:gd name="T46" fmla="*/ 0 w 508"/>
                <a:gd name="T47" fmla="*/ 2147483647 h 256"/>
                <a:gd name="T48" fmla="*/ 2147483647 w 508"/>
                <a:gd name="T49" fmla="*/ 2147483647 h 256"/>
                <a:gd name="T50" fmla="*/ 2147483647 w 508"/>
                <a:gd name="T51" fmla="*/ 2147483647 h 256"/>
                <a:gd name="T52" fmla="*/ 2147483647 w 508"/>
                <a:gd name="T53" fmla="*/ 2147483647 h 256"/>
                <a:gd name="T54" fmla="*/ 2147483647 w 508"/>
                <a:gd name="T55" fmla="*/ 2147483647 h 256"/>
                <a:gd name="T56" fmla="*/ 2147483647 w 508"/>
                <a:gd name="T57" fmla="*/ 2147483647 h 256"/>
                <a:gd name="T58" fmla="*/ 2147483647 w 508"/>
                <a:gd name="T59" fmla="*/ 2147483647 h 256"/>
                <a:gd name="T60" fmla="*/ 2147483647 w 508"/>
                <a:gd name="T61" fmla="*/ 2147483647 h 256"/>
                <a:gd name="T62" fmla="*/ 2147483647 w 508"/>
                <a:gd name="T63" fmla="*/ 2147483647 h 256"/>
                <a:gd name="T64" fmla="*/ 2147483647 w 508"/>
                <a:gd name="T65" fmla="*/ 2147483647 h 256"/>
                <a:gd name="T66" fmla="*/ 2147483647 w 508"/>
                <a:gd name="T67" fmla="*/ 2147483647 h 256"/>
                <a:gd name="T68" fmla="*/ 2147483647 w 508"/>
                <a:gd name="T69" fmla="*/ 2147483647 h 256"/>
                <a:gd name="T70" fmla="*/ 2147483647 w 508"/>
                <a:gd name="T71" fmla="*/ 2147483647 h 256"/>
                <a:gd name="T72" fmla="*/ 2147483647 w 508"/>
                <a:gd name="T73" fmla="*/ 2147483647 h 256"/>
                <a:gd name="T74" fmla="*/ 2147483647 w 508"/>
                <a:gd name="T75" fmla="*/ 2147483647 h 256"/>
                <a:gd name="T76" fmla="*/ 2147483647 w 508"/>
                <a:gd name="T77" fmla="*/ 2147483647 h 256"/>
                <a:gd name="T78" fmla="*/ 2147483647 w 508"/>
                <a:gd name="T79" fmla="*/ 2147483647 h 256"/>
                <a:gd name="T80" fmla="*/ 2147483647 w 508"/>
                <a:gd name="T81" fmla="*/ 2147483647 h 2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8"/>
                <a:gd name="T124" fmla="*/ 0 h 256"/>
                <a:gd name="T125" fmla="*/ 508 w 508"/>
                <a:gd name="T126" fmla="*/ 256 h 2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8" h="256">
                  <a:moveTo>
                    <a:pt x="388" y="150"/>
                  </a:moveTo>
                  <a:lnTo>
                    <a:pt x="410" y="154"/>
                  </a:lnTo>
                  <a:lnTo>
                    <a:pt x="424" y="154"/>
                  </a:lnTo>
                  <a:lnTo>
                    <a:pt x="418" y="150"/>
                  </a:lnTo>
                  <a:lnTo>
                    <a:pt x="402" y="138"/>
                  </a:lnTo>
                  <a:lnTo>
                    <a:pt x="388" y="132"/>
                  </a:lnTo>
                  <a:lnTo>
                    <a:pt x="410" y="132"/>
                  </a:lnTo>
                  <a:lnTo>
                    <a:pt x="410" y="120"/>
                  </a:lnTo>
                  <a:lnTo>
                    <a:pt x="424" y="120"/>
                  </a:lnTo>
                  <a:lnTo>
                    <a:pt x="448" y="108"/>
                  </a:lnTo>
                  <a:lnTo>
                    <a:pt x="424" y="98"/>
                  </a:lnTo>
                  <a:lnTo>
                    <a:pt x="448" y="104"/>
                  </a:lnTo>
                  <a:lnTo>
                    <a:pt x="432" y="92"/>
                  </a:lnTo>
                  <a:lnTo>
                    <a:pt x="432" y="86"/>
                  </a:lnTo>
                  <a:lnTo>
                    <a:pt x="462" y="80"/>
                  </a:lnTo>
                  <a:lnTo>
                    <a:pt x="448" y="80"/>
                  </a:lnTo>
                  <a:lnTo>
                    <a:pt x="432" y="74"/>
                  </a:lnTo>
                  <a:lnTo>
                    <a:pt x="440" y="58"/>
                  </a:lnTo>
                  <a:lnTo>
                    <a:pt x="462" y="40"/>
                  </a:lnTo>
                  <a:lnTo>
                    <a:pt x="486" y="34"/>
                  </a:lnTo>
                  <a:lnTo>
                    <a:pt x="508" y="22"/>
                  </a:lnTo>
                  <a:lnTo>
                    <a:pt x="448" y="22"/>
                  </a:lnTo>
                  <a:lnTo>
                    <a:pt x="424" y="34"/>
                  </a:lnTo>
                  <a:lnTo>
                    <a:pt x="402" y="34"/>
                  </a:lnTo>
                  <a:lnTo>
                    <a:pt x="424" y="22"/>
                  </a:lnTo>
                  <a:lnTo>
                    <a:pt x="394" y="28"/>
                  </a:lnTo>
                  <a:lnTo>
                    <a:pt x="424" y="12"/>
                  </a:lnTo>
                  <a:lnTo>
                    <a:pt x="410" y="12"/>
                  </a:lnTo>
                  <a:lnTo>
                    <a:pt x="388" y="6"/>
                  </a:lnTo>
                  <a:lnTo>
                    <a:pt x="364" y="0"/>
                  </a:lnTo>
                  <a:lnTo>
                    <a:pt x="296" y="0"/>
                  </a:lnTo>
                  <a:lnTo>
                    <a:pt x="272" y="6"/>
                  </a:lnTo>
                  <a:lnTo>
                    <a:pt x="258" y="6"/>
                  </a:lnTo>
                  <a:lnTo>
                    <a:pt x="242" y="0"/>
                  </a:lnTo>
                  <a:lnTo>
                    <a:pt x="212" y="12"/>
                  </a:lnTo>
                  <a:lnTo>
                    <a:pt x="226" y="22"/>
                  </a:lnTo>
                  <a:lnTo>
                    <a:pt x="212" y="22"/>
                  </a:lnTo>
                  <a:lnTo>
                    <a:pt x="196" y="16"/>
                  </a:lnTo>
                  <a:lnTo>
                    <a:pt x="174" y="22"/>
                  </a:lnTo>
                  <a:lnTo>
                    <a:pt x="150" y="16"/>
                  </a:lnTo>
                  <a:lnTo>
                    <a:pt x="120" y="22"/>
                  </a:lnTo>
                  <a:lnTo>
                    <a:pt x="104" y="28"/>
                  </a:lnTo>
                  <a:lnTo>
                    <a:pt x="74" y="28"/>
                  </a:lnTo>
                  <a:lnTo>
                    <a:pt x="60" y="40"/>
                  </a:lnTo>
                  <a:lnTo>
                    <a:pt x="60" y="52"/>
                  </a:lnTo>
                  <a:lnTo>
                    <a:pt x="44" y="52"/>
                  </a:lnTo>
                  <a:lnTo>
                    <a:pt x="22" y="5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22" y="74"/>
                  </a:lnTo>
                  <a:lnTo>
                    <a:pt x="0" y="86"/>
                  </a:lnTo>
                  <a:lnTo>
                    <a:pt x="14" y="92"/>
                  </a:lnTo>
                  <a:lnTo>
                    <a:pt x="38" y="86"/>
                  </a:lnTo>
                  <a:lnTo>
                    <a:pt x="74" y="82"/>
                  </a:lnTo>
                  <a:lnTo>
                    <a:pt x="104" y="92"/>
                  </a:lnTo>
                  <a:lnTo>
                    <a:pt x="128" y="108"/>
                  </a:lnTo>
                  <a:lnTo>
                    <a:pt x="128" y="144"/>
                  </a:lnTo>
                  <a:lnTo>
                    <a:pt x="136" y="138"/>
                  </a:lnTo>
                  <a:lnTo>
                    <a:pt x="158" y="150"/>
                  </a:lnTo>
                  <a:lnTo>
                    <a:pt x="158" y="160"/>
                  </a:lnTo>
                  <a:lnTo>
                    <a:pt x="150" y="166"/>
                  </a:lnTo>
                  <a:lnTo>
                    <a:pt x="144" y="178"/>
                  </a:lnTo>
                  <a:lnTo>
                    <a:pt x="128" y="194"/>
                  </a:lnTo>
                  <a:lnTo>
                    <a:pt x="150" y="212"/>
                  </a:lnTo>
                  <a:lnTo>
                    <a:pt x="150" y="224"/>
                  </a:lnTo>
                  <a:lnTo>
                    <a:pt x="166" y="246"/>
                  </a:lnTo>
                  <a:lnTo>
                    <a:pt x="188" y="252"/>
                  </a:lnTo>
                  <a:lnTo>
                    <a:pt x="204" y="252"/>
                  </a:lnTo>
                  <a:lnTo>
                    <a:pt x="212" y="256"/>
                  </a:lnTo>
                  <a:lnTo>
                    <a:pt x="220" y="246"/>
                  </a:lnTo>
                  <a:lnTo>
                    <a:pt x="234" y="246"/>
                  </a:lnTo>
                  <a:lnTo>
                    <a:pt x="242" y="230"/>
                  </a:lnTo>
                  <a:lnTo>
                    <a:pt x="242" y="218"/>
                  </a:lnTo>
                  <a:lnTo>
                    <a:pt x="258" y="218"/>
                  </a:lnTo>
                  <a:lnTo>
                    <a:pt x="242" y="206"/>
                  </a:lnTo>
                  <a:lnTo>
                    <a:pt x="258" y="206"/>
                  </a:lnTo>
                  <a:lnTo>
                    <a:pt x="272" y="200"/>
                  </a:lnTo>
                  <a:lnTo>
                    <a:pt x="296" y="194"/>
                  </a:lnTo>
                  <a:lnTo>
                    <a:pt x="326" y="172"/>
                  </a:lnTo>
                  <a:lnTo>
                    <a:pt x="356" y="172"/>
                  </a:lnTo>
                  <a:lnTo>
                    <a:pt x="378" y="166"/>
                  </a:lnTo>
                  <a:lnTo>
                    <a:pt x="410" y="160"/>
                  </a:lnTo>
                  <a:lnTo>
                    <a:pt x="388" y="15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2" name="Freeform 57"/>
            <p:cNvSpPr>
              <a:spLocks noChangeArrowheads="1"/>
            </p:cNvSpPr>
            <p:nvPr/>
          </p:nvSpPr>
          <p:spPr bwMode="auto">
            <a:xfrm>
              <a:off x="2408848" y="913944"/>
              <a:ext cx="4494" cy="7140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0 w 2"/>
                <a:gd name="T5" fmla="*/ 2147483647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3" name="Freeform 58"/>
            <p:cNvSpPr>
              <a:spLocks noChangeArrowheads="1"/>
            </p:cNvSpPr>
            <p:nvPr/>
          </p:nvSpPr>
          <p:spPr bwMode="auto">
            <a:xfrm>
              <a:off x="6183908" y="963926"/>
              <a:ext cx="408965" cy="649757"/>
            </a:xfrm>
            <a:custGeom>
              <a:avLst/>
              <a:gdLst>
                <a:gd name="T0" fmla="*/ 2147483647 w 182"/>
                <a:gd name="T1" fmla="*/ 2147483647 h 182"/>
                <a:gd name="T2" fmla="*/ 2147483647 w 182"/>
                <a:gd name="T3" fmla="*/ 2147483647 h 182"/>
                <a:gd name="T4" fmla="*/ 2147483647 w 182"/>
                <a:gd name="T5" fmla="*/ 2147483647 h 182"/>
                <a:gd name="T6" fmla="*/ 2147483647 w 182"/>
                <a:gd name="T7" fmla="*/ 2147483647 h 182"/>
                <a:gd name="T8" fmla="*/ 2147483647 w 182"/>
                <a:gd name="T9" fmla="*/ 2147483647 h 182"/>
                <a:gd name="T10" fmla="*/ 0 w 182"/>
                <a:gd name="T11" fmla="*/ 2147483647 h 182"/>
                <a:gd name="T12" fmla="*/ 2147483647 w 182"/>
                <a:gd name="T13" fmla="*/ 2147483647 h 182"/>
                <a:gd name="T14" fmla="*/ 2147483647 w 182"/>
                <a:gd name="T15" fmla="*/ 2147483647 h 182"/>
                <a:gd name="T16" fmla="*/ 2147483647 w 182"/>
                <a:gd name="T17" fmla="*/ 2147483647 h 182"/>
                <a:gd name="T18" fmla="*/ 2147483647 w 182"/>
                <a:gd name="T19" fmla="*/ 2147483647 h 182"/>
                <a:gd name="T20" fmla="*/ 2147483647 w 182"/>
                <a:gd name="T21" fmla="*/ 2147483647 h 182"/>
                <a:gd name="T22" fmla="*/ 2147483647 w 182"/>
                <a:gd name="T23" fmla="*/ 2147483647 h 182"/>
                <a:gd name="T24" fmla="*/ 2147483647 w 182"/>
                <a:gd name="T25" fmla="*/ 2147483647 h 182"/>
                <a:gd name="T26" fmla="*/ 2147483647 w 182"/>
                <a:gd name="T27" fmla="*/ 2147483647 h 182"/>
                <a:gd name="T28" fmla="*/ 2147483647 w 182"/>
                <a:gd name="T29" fmla="*/ 2147483647 h 182"/>
                <a:gd name="T30" fmla="*/ 2147483647 w 182"/>
                <a:gd name="T31" fmla="*/ 2147483647 h 182"/>
                <a:gd name="T32" fmla="*/ 2147483647 w 182"/>
                <a:gd name="T33" fmla="*/ 2147483647 h 182"/>
                <a:gd name="T34" fmla="*/ 2147483647 w 182"/>
                <a:gd name="T35" fmla="*/ 2147483647 h 182"/>
                <a:gd name="T36" fmla="*/ 2147483647 w 182"/>
                <a:gd name="T37" fmla="*/ 2147483647 h 182"/>
                <a:gd name="T38" fmla="*/ 2147483647 w 182"/>
                <a:gd name="T39" fmla="*/ 2147483647 h 182"/>
                <a:gd name="T40" fmla="*/ 2147483647 w 182"/>
                <a:gd name="T41" fmla="*/ 2147483647 h 182"/>
                <a:gd name="T42" fmla="*/ 2147483647 w 182"/>
                <a:gd name="T43" fmla="*/ 2147483647 h 182"/>
                <a:gd name="T44" fmla="*/ 2147483647 w 182"/>
                <a:gd name="T45" fmla="*/ 2147483647 h 182"/>
                <a:gd name="T46" fmla="*/ 2147483647 w 182"/>
                <a:gd name="T47" fmla="*/ 2147483647 h 182"/>
                <a:gd name="T48" fmla="*/ 2147483647 w 182"/>
                <a:gd name="T49" fmla="*/ 2147483647 h 182"/>
                <a:gd name="T50" fmla="*/ 2147483647 w 182"/>
                <a:gd name="T51" fmla="*/ 2147483647 h 182"/>
                <a:gd name="T52" fmla="*/ 2147483647 w 182"/>
                <a:gd name="T53" fmla="*/ 2147483647 h 182"/>
                <a:gd name="T54" fmla="*/ 2147483647 w 182"/>
                <a:gd name="T55" fmla="*/ 2147483647 h 182"/>
                <a:gd name="T56" fmla="*/ 2147483647 w 182"/>
                <a:gd name="T57" fmla="*/ 2147483647 h 182"/>
                <a:gd name="T58" fmla="*/ 2147483647 w 182"/>
                <a:gd name="T59" fmla="*/ 2147483647 h 182"/>
                <a:gd name="T60" fmla="*/ 2147483647 w 182"/>
                <a:gd name="T61" fmla="*/ 2147483647 h 182"/>
                <a:gd name="T62" fmla="*/ 2147483647 w 182"/>
                <a:gd name="T63" fmla="*/ 2147483647 h 182"/>
                <a:gd name="T64" fmla="*/ 2147483647 w 182"/>
                <a:gd name="T65" fmla="*/ 2147483647 h 182"/>
                <a:gd name="T66" fmla="*/ 2147483647 w 182"/>
                <a:gd name="T67" fmla="*/ 0 h 182"/>
                <a:gd name="T68" fmla="*/ 2147483647 w 182"/>
                <a:gd name="T69" fmla="*/ 2147483647 h 182"/>
                <a:gd name="T70" fmla="*/ 2147483647 w 182"/>
                <a:gd name="T71" fmla="*/ 2147483647 h 182"/>
                <a:gd name="T72" fmla="*/ 2147483647 w 182"/>
                <a:gd name="T73" fmla="*/ 2147483647 h 182"/>
                <a:gd name="T74" fmla="*/ 2147483647 w 182"/>
                <a:gd name="T75" fmla="*/ 2147483647 h 182"/>
                <a:gd name="T76" fmla="*/ 2147483647 w 182"/>
                <a:gd name="T77" fmla="*/ 2147483647 h 182"/>
                <a:gd name="T78" fmla="*/ 2147483647 w 182"/>
                <a:gd name="T79" fmla="*/ 2147483647 h 182"/>
                <a:gd name="T80" fmla="*/ 2147483647 w 182"/>
                <a:gd name="T81" fmla="*/ 2147483647 h 182"/>
                <a:gd name="T82" fmla="*/ 2147483647 w 182"/>
                <a:gd name="T83" fmla="*/ 2147483647 h 182"/>
                <a:gd name="T84" fmla="*/ 2147483647 w 182"/>
                <a:gd name="T85" fmla="*/ 2147483647 h 182"/>
                <a:gd name="T86" fmla="*/ 2147483647 w 182"/>
                <a:gd name="T87" fmla="*/ 2147483647 h 182"/>
                <a:gd name="T88" fmla="*/ 2147483647 w 182"/>
                <a:gd name="T89" fmla="*/ 2147483647 h 182"/>
                <a:gd name="T90" fmla="*/ 2147483647 w 182"/>
                <a:gd name="T91" fmla="*/ 2147483647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182"/>
                <a:gd name="T140" fmla="*/ 182 w 182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182">
                  <a:moveTo>
                    <a:pt x="114" y="142"/>
                  </a:moveTo>
                  <a:lnTo>
                    <a:pt x="92" y="142"/>
                  </a:lnTo>
                  <a:lnTo>
                    <a:pt x="76" y="154"/>
                  </a:lnTo>
                  <a:lnTo>
                    <a:pt x="46" y="160"/>
                  </a:lnTo>
                  <a:lnTo>
                    <a:pt x="22" y="166"/>
                  </a:lnTo>
                  <a:lnTo>
                    <a:pt x="0" y="182"/>
                  </a:lnTo>
                  <a:lnTo>
                    <a:pt x="22" y="182"/>
                  </a:lnTo>
                  <a:lnTo>
                    <a:pt x="22" y="170"/>
                  </a:lnTo>
                  <a:lnTo>
                    <a:pt x="46" y="166"/>
                  </a:lnTo>
                  <a:lnTo>
                    <a:pt x="92" y="166"/>
                  </a:lnTo>
                  <a:lnTo>
                    <a:pt x="114" y="160"/>
                  </a:lnTo>
                  <a:lnTo>
                    <a:pt x="136" y="154"/>
                  </a:lnTo>
                  <a:lnTo>
                    <a:pt x="152" y="154"/>
                  </a:lnTo>
                  <a:lnTo>
                    <a:pt x="158" y="142"/>
                  </a:lnTo>
                  <a:lnTo>
                    <a:pt x="136" y="132"/>
                  </a:lnTo>
                  <a:lnTo>
                    <a:pt x="158" y="126"/>
                  </a:lnTo>
                  <a:lnTo>
                    <a:pt x="144" y="120"/>
                  </a:lnTo>
                  <a:lnTo>
                    <a:pt x="130" y="114"/>
                  </a:lnTo>
                  <a:lnTo>
                    <a:pt x="124" y="114"/>
                  </a:lnTo>
                  <a:lnTo>
                    <a:pt x="136" y="108"/>
                  </a:lnTo>
                  <a:lnTo>
                    <a:pt x="136" y="96"/>
                  </a:lnTo>
                  <a:lnTo>
                    <a:pt x="152" y="102"/>
                  </a:lnTo>
                  <a:lnTo>
                    <a:pt x="168" y="96"/>
                  </a:lnTo>
                  <a:lnTo>
                    <a:pt x="182" y="90"/>
                  </a:lnTo>
                  <a:lnTo>
                    <a:pt x="158" y="90"/>
                  </a:lnTo>
                  <a:lnTo>
                    <a:pt x="136" y="86"/>
                  </a:lnTo>
                  <a:lnTo>
                    <a:pt x="130" y="74"/>
                  </a:lnTo>
                  <a:lnTo>
                    <a:pt x="136" y="68"/>
                  </a:lnTo>
                  <a:lnTo>
                    <a:pt x="122" y="62"/>
                  </a:lnTo>
                  <a:lnTo>
                    <a:pt x="130" y="46"/>
                  </a:lnTo>
                  <a:lnTo>
                    <a:pt x="144" y="46"/>
                  </a:lnTo>
                  <a:lnTo>
                    <a:pt x="122" y="28"/>
                  </a:lnTo>
                  <a:lnTo>
                    <a:pt x="98" y="16"/>
                  </a:lnTo>
                  <a:lnTo>
                    <a:pt x="92" y="0"/>
                  </a:lnTo>
                  <a:lnTo>
                    <a:pt x="84" y="6"/>
                  </a:lnTo>
                  <a:lnTo>
                    <a:pt x="84" y="16"/>
                  </a:lnTo>
                  <a:lnTo>
                    <a:pt x="98" y="34"/>
                  </a:lnTo>
                  <a:lnTo>
                    <a:pt x="114" y="52"/>
                  </a:lnTo>
                  <a:lnTo>
                    <a:pt x="106" y="68"/>
                  </a:lnTo>
                  <a:lnTo>
                    <a:pt x="114" y="80"/>
                  </a:lnTo>
                  <a:lnTo>
                    <a:pt x="122" y="90"/>
                  </a:lnTo>
                  <a:lnTo>
                    <a:pt x="106" y="102"/>
                  </a:lnTo>
                  <a:lnTo>
                    <a:pt x="114" y="120"/>
                  </a:lnTo>
                  <a:lnTo>
                    <a:pt x="122" y="116"/>
                  </a:lnTo>
                  <a:lnTo>
                    <a:pt x="122" y="132"/>
                  </a:lnTo>
                  <a:lnTo>
                    <a:pt x="114" y="14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4" name="Freeform 59"/>
            <p:cNvSpPr>
              <a:spLocks noChangeArrowheads="1"/>
            </p:cNvSpPr>
            <p:nvPr/>
          </p:nvSpPr>
          <p:spPr bwMode="auto">
            <a:xfrm>
              <a:off x="0" y="535513"/>
              <a:ext cx="2611084" cy="3555817"/>
            </a:xfrm>
            <a:custGeom>
              <a:avLst/>
              <a:gdLst>
                <a:gd name="T0" fmla="*/ 2147483647 w 1162"/>
                <a:gd name="T1" fmla="*/ 2147483647 h 996"/>
                <a:gd name="T2" fmla="*/ 2147483647 w 1162"/>
                <a:gd name="T3" fmla="*/ 2147483647 h 996"/>
                <a:gd name="T4" fmla="*/ 2147483647 w 1162"/>
                <a:gd name="T5" fmla="*/ 2147483647 h 996"/>
                <a:gd name="T6" fmla="*/ 2147483647 w 1162"/>
                <a:gd name="T7" fmla="*/ 2147483647 h 996"/>
                <a:gd name="T8" fmla="*/ 2147483647 w 1162"/>
                <a:gd name="T9" fmla="*/ 2147483647 h 996"/>
                <a:gd name="T10" fmla="*/ 2147483647 w 1162"/>
                <a:gd name="T11" fmla="*/ 2147483647 h 996"/>
                <a:gd name="T12" fmla="*/ 2147483647 w 1162"/>
                <a:gd name="T13" fmla="*/ 2147483647 h 996"/>
                <a:gd name="T14" fmla="*/ 2147483647 w 1162"/>
                <a:gd name="T15" fmla="*/ 2147483647 h 996"/>
                <a:gd name="T16" fmla="*/ 2147483647 w 1162"/>
                <a:gd name="T17" fmla="*/ 2147483647 h 996"/>
                <a:gd name="T18" fmla="*/ 2147483647 w 1162"/>
                <a:gd name="T19" fmla="*/ 2147483647 h 996"/>
                <a:gd name="T20" fmla="*/ 2147483647 w 1162"/>
                <a:gd name="T21" fmla="*/ 2147483647 h 996"/>
                <a:gd name="T22" fmla="*/ 2147483647 w 1162"/>
                <a:gd name="T23" fmla="*/ 2147483647 h 996"/>
                <a:gd name="T24" fmla="*/ 2147483647 w 1162"/>
                <a:gd name="T25" fmla="*/ 2147483647 h 996"/>
                <a:gd name="T26" fmla="*/ 2147483647 w 1162"/>
                <a:gd name="T27" fmla="*/ 2147483647 h 996"/>
                <a:gd name="T28" fmla="*/ 2147483647 w 1162"/>
                <a:gd name="T29" fmla="*/ 2147483647 h 996"/>
                <a:gd name="T30" fmla="*/ 2147483647 w 1162"/>
                <a:gd name="T31" fmla="*/ 2147483647 h 996"/>
                <a:gd name="T32" fmla="*/ 2147483647 w 1162"/>
                <a:gd name="T33" fmla="*/ 2147483647 h 996"/>
                <a:gd name="T34" fmla="*/ 2147483647 w 1162"/>
                <a:gd name="T35" fmla="*/ 2147483647 h 996"/>
                <a:gd name="T36" fmla="*/ 2147483647 w 1162"/>
                <a:gd name="T37" fmla="*/ 2147483647 h 996"/>
                <a:gd name="T38" fmla="*/ 2147483647 w 1162"/>
                <a:gd name="T39" fmla="*/ 2147483647 h 996"/>
                <a:gd name="T40" fmla="*/ 2147483647 w 1162"/>
                <a:gd name="T41" fmla="*/ 2147483647 h 996"/>
                <a:gd name="T42" fmla="*/ 2147483647 w 1162"/>
                <a:gd name="T43" fmla="*/ 2147483647 h 996"/>
                <a:gd name="T44" fmla="*/ 2147483647 w 1162"/>
                <a:gd name="T45" fmla="*/ 2147483647 h 996"/>
                <a:gd name="T46" fmla="*/ 2147483647 w 1162"/>
                <a:gd name="T47" fmla="*/ 2147483647 h 996"/>
                <a:gd name="T48" fmla="*/ 2147483647 w 1162"/>
                <a:gd name="T49" fmla="*/ 2147483647 h 996"/>
                <a:gd name="T50" fmla="*/ 2147483647 w 1162"/>
                <a:gd name="T51" fmla="*/ 2147483647 h 996"/>
                <a:gd name="T52" fmla="*/ 2147483647 w 1162"/>
                <a:gd name="T53" fmla="*/ 2147483647 h 996"/>
                <a:gd name="T54" fmla="*/ 2147483647 w 1162"/>
                <a:gd name="T55" fmla="*/ 2147483647 h 996"/>
                <a:gd name="T56" fmla="*/ 2147483647 w 1162"/>
                <a:gd name="T57" fmla="*/ 2147483647 h 996"/>
                <a:gd name="T58" fmla="*/ 2147483647 w 1162"/>
                <a:gd name="T59" fmla="*/ 2147483647 h 996"/>
                <a:gd name="T60" fmla="*/ 2147483647 w 1162"/>
                <a:gd name="T61" fmla="*/ 2147483647 h 996"/>
                <a:gd name="T62" fmla="*/ 2147483647 w 1162"/>
                <a:gd name="T63" fmla="*/ 2147483647 h 996"/>
                <a:gd name="T64" fmla="*/ 2147483647 w 1162"/>
                <a:gd name="T65" fmla="*/ 2147483647 h 996"/>
                <a:gd name="T66" fmla="*/ 2147483647 w 1162"/>
                <a:gd name="T67" fmla="*/ 0 h 996"/>
                <a:gd name="T68" fmla="*/ 2147483647 w 1162"/>
                <a:gd name="T69" fmla="*/ 2147483647 h 996"/>
                <a:gd name="T70" fmla="*/ 2147483647 w 1162"/>
                <a:gd name="T71" fmla="*/ 2147483647 h 996"/>
                <a:gd name="T72" fmla="*/ 2147483647 w 1162"/>
                <a:gd name="T73" fmla="*/ 2147483647 h 996"/>
                <a:gd name="T74" fmla="*/ 2147483647 w 1162"/>
                <a:gd name="T75" fmla="*/ 2147483647 h 996"/>
                <a:gd name="T76" fmla="*/ 2147483647 w 1162"/>
                <a:gd name="T77" fmla="*/ 2147483647 h 996"/>
                <a:gd name="T78" fmla="*/ 2147483647 w 1162"/>
                <a:gd name="T79" fmla="*/ 2147483647 h 996"/>
                <a:gd name="T80" fmla="*/ 2147483647 w 1162"/>
                <a:gd name="T81" fmla="*/ 2147483647 h 996"/>
                <a:gd name="T82" fmla="*/ 2147483647 w 1162"/>
                <a:gd name="T83" fmla="*/ 2147483647 h 996"/>
                <a:gd name="T84" fmla="*/ 2147483647 w 1162"/>
                <a:gd name="T85" fmla="*/ 2147483647 h 996"/>
                <a:gd name="T86" fmla="*/ 2147483647 w 1162"/>
                <a:gd name="T87" fmla="*/ 2147483647 h 996"/>
                <a:gd name="T88" fmla="*/ 2147483647 w 1162"/>
                <a:gd name="T89" fmla="*/ 2147483647 h 996"/>
                <a:gd name="T90" fmla="*/ 2147483647 w 1162"/>
                <a:gd name="T91" fmla="*/ 2147483647 h 996"/>
                <a:gd name="T92" fmla="*/ 2147483647 w 1162"/>
                <a:gd name="T93" fmla="*/ 2147483647 h 996"/>
                <a:gd name="T94" fmla="*/ 2147483647 w 1162"/>
                <a:gd name="T95" fmla="*/ 2147483647 h 996"/>
                <a:gd name="T96" fmla="*/ 2147483647 w 1162"/>
                <a:gd name="T97" fmla="*/ 2147483647 h 996"/>
                <a:gd name="T98" fmla="*/ 2147483647 w 1162"/>
                <a:gd name="T99" fmla="*/ 2147483647 h 996"/>
                <a:gd name="T100" fmla="*/ 2147483647 w 1162"/>
                <a:gd name="T101" fmla="*/ 2147483647 h 996"/>
                <a:gd name="T102" fmla="*/ 2147483647 w 1162"/>
                <a:gd name="T103" fmla="*/ 2147483647 h 996"/>
                <a:gd name="T104" fmla="*/ 2147483647 w 1162"/>
                <a:gd name="T105" fmla="*/ 2147483647 h 996"/>
                <a:gd name="T106" fmla="*/ 2147483647 w 1162"/>
                <a:gd name="T107" fmla="*/ 2147483647 h 996"/>
                <a:gd name="T108" fmla="*/ 2147483647 w 1162"/>
                <a:gd name="T109" fmla="*/ 2147483647 h 996"/>
                <a:gd name="T110" fmla="*/ 2147483647 w 1162"/>
                <a:gd name="T111" fmla="*/ 2147483647 h 996"/>
                <a:gd name="T112" fmla="*/ 2147483647 w 1162"/>
                <a:gd name="T113" fmla="*/ 2147483647 h 996"/>
                <a:gd name="T114" fmla="*/ 2147483647 w 1162"/>
                <a:gd name="T115" fmla="*/ 2147483647 h 996"/>
                <a:gd name="T116" fmla="*/ 2147483647 w 1162"/>
                <a:gd name="T117" fmla="*/ 2147483647 h 996"/>
                <a:gd name="T118" fmla="*/ 2147483647 w 1162"/>
                <a:gd name="T119" fmla="*/ 2147483647 h 996"/>
                <a:gd name="T120" fmla="*/ 2147483647 w 1162"/>
                <a:gd name="T121" fmla="*/ 2147483647 h 9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62"/>
                <a:gd name="T184" fmla="*/ 0 h 996"/>
                <a:gd name="T185" fmla="*/ 1162 w 1162"/>
                <a:gd name="T186" fmla="*/ 996 h 9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62" h="996">
                  <a:moveTo>
                    <a:pt x="1126" y="596"/>
                  </a:moveTo>
                  <a:lnTo>
                    <a:pt x="1110" y="584"/>
                  </a:lnTo>
                  <a:lnTo>
                    <a:pt x="1064" y="584"/>
                  </a:lnTo>
                  <a:lnTo>
                    <a:pt x="1048" y="578"/>
                  </a:lnTo>
                  <a:lnTo>
                    <a:pt x="1026" y="584"/>
                  </a:lnTo>
                  <a:lnTo>
                    <a:pt x="1004" y="584"/>
                  </a:lnTo>
                  <a:lnTo>
                    <a:pt x="1018" y="572"/>
                  </a:lnTo>
                  <a:lnTo>
                    <a:pt x="1010" y="572"/>
                  </a:lnTo>
                  <a:lnTo>
                    <a:pt x="996" y="578"/>
                  </a:lnTo>
                  <a:lnTo>
                    <a:pt x="980" y="584"/>
                  </a:lnTo>
                  <a:lnTo>
                    <a:pt x="988" y="572"/>
                  </a:lnTo>
                  <a:lnTo>
                    <a:pt x="1004" y="572"/>
                  </a:lnTo>
                  <a:lnTo>
                    <a:pt x="1004" y="538"/>
                  </a:lnTo>
                  <a:lnTo>
                    <a:pt x="988" y="532"/>
                  </a:lnTo>
                  <a:lnTo>
                    <a:pt x="964" y="526"/>
                  </a:lnTo>
                  <a:lnTo>
                    <a:pt x="950" y="532"/>
                  </a:lnTo>
                  <a:lnTo>
                    <a:pt x="920" y="526"/>
                  </a:lnTo>
                  <a:lnTo>
                    <a:pt x="920" y="514"/>
                  </a:lnTo>
                  <a:lnTo>
                    <a:pt x="904" y="508"/>
                  </a:lnTo>
                  <a:lnTo>
                    <a:pt x="882" y="498"/>
                  </a:lnTo>
                  <a:lnTo>
                    <a:pt x="860" y="504"/>
                  </a:lnTo>
                  <a:lnTo>
                    <a:pt x="844" y="498"/>
                  </a:lnTo>
                  <a:lnTo>
                    <a:pt x="822" y="492"/>
                  </a:lnTo>
                  <a:lnTo>
                    <a:pt x="798" y="492"/>
                  </a:lnTo>
                  <a:lnTo>
                    <a:pt x="790" y="486"/>
                  </a:lnTo>
                  <a:lnTo>
                    <a:pt x="776" y="492"/>
                  </a:lnTo>
                  <a:lnTo>
                    <a:pt x="752" y="504"/>
                  </a:lnTo>
                  <a:lnTo>
                    <a:pt x="730" y="514"/>
                  </a:lnTo>
                  <a:lnTo>
                    <a:pt x="714" y="508"/>
                  </a:lnTo>
                  <a:lnTo>
                    <a:pt x="730" y="504"/>
                  </a:lnTo>
                  <a:lnTo>
                    <a:pt x="708" y="504"/>
                  </a:lnTo>
                  <a:lnTo>
                    <a:pt x="684" y="508"/>
                  </a:lnTo>
                  <a:lnTo>
                    <a:pt x="668" y="498"/>
                  </a:lnTo>
                  <a:lnTo>
                    <a:pt x="668" y="468"/>
                  </a:lnTo>
                  <a:lnTo>
                    <a:pt x="654" y="462"/>
                  </a:lnTo>
                  <a:lnTo>
                    <a:pt x="638" y="458"/>
                  </a:lnTo>
                  <a:lnTo>
                    <a:pt x="608" y="468"/>
                  </a:lnTo>
                  <a:lnTo>
                    <a:pt x="616" y="452"/>
                  </a:lnTo>
                  <a:lnTo>
                    <a:pt x="616" y="434"/>
                  </a:lnTo>
                  <a:lnTo>
                    <a:pt x="624" y="418"/>
                  </a:lnTo>
                  <a:lnTo>
                    <a:pt x="600" y="424"/>
                  </a:lnTo>
                  <a:lnTo>
                    <a:pt x="586" y="434"/>
                  </a:lnTo>
                  <a:lnTo>
                    <a:pt x="570" y="446"/>
                  </a:lnTo>
                  <a:lnTo>
                    <a:pt x="546" y="440"/>
                  </a:lnTo>
                  <a:lnTo>
                    <a:pt x="524" y="430"/>
                  </a:lnTo>
                  <a:lnTo>
                    <a:pt x="516" y="412"/>
                  </a:lnTo>
                  <a:lnTo>
                    <a:pt x="524" y="394"/>
                  </a:lnTo>
                  <a:lnTo>
                    <a:pt x="516" y="382"/>
                  </a:lnTo>
                  <a:lnTo>
                    <a:pt x="540" y="372"/>
                  </a:lnTo>
                  <a:lnTo>
                    <a:pt x="554" y="366"/>
                  </a:lnTo>
                  <a:lnTo>
                    <a:pt x="578" y="360"/>
                  </a:lnTo>
                  <a:lnTo>
                    <a:pt x="592" y="366"/>
                  </a:lnTo>
                  <a:lnTo>
                    <a:pt x="616" y="360"/>
                  </a:lnTo>
                  <a:lnTo>
                    <a:pt x="654" y="366"/>
                  </a:lnTo>
                  <a:lnTo>
                    <a:pt x="668" y="366"/>
                  </a:lnTo>
                  <a:lnTo>
                    <a:pt x="668" y="378"/>
                  </a:lnTo>
                  <a:lnTo>
                    <a:pt x="684" y="388"/>
                  </a:lnTo>
                  <a:lnTo>
                    <a:pt x="700" y="400"/>
                  </a:lnTo>
                  <a:lnTo>
                    <a:pt x="700" y="382"/>
                  </a:lnTo>
                  <a:lnTo>
                    <a:pt x="692" y="372"/>
                  </a:lnTo>
                  <a:lnTo>
                    <a:pt x="684" y="360"/>
                  </a:lnTo>
                  <a:lnTo>
                    <a:pt x="700" y="354"/>
                  </a:lnTo>
                  <a:lnTo>
                    <a:pt x="714" y="338"/>
                  </a:lnTo>
                  <a:lnTo>
                    <a:pt x="738" y="326"/>
                  </a:lnTo>
                  <a:lnTo>
                    <a:pt x="744" y="314"/>
                  </a:lnTo>
                  <a:lnTo>
                    <a:pt x="730" y="302"/>
                  </a:lnTo>
                  <a:lnTo>
                    <a:pt x="744" y="290"/>
                  </a:lnTo>
                  <a:lnTo>
                    <a:pt x="752" y="302"/>
                  </a:lnTo>
                  <a:lnTo>
                    <a:pt x="776" y="280"/>
                  </a:lnTo>
                  <a:lnTo>
                    <a:pt x="790" y="274"/>
                  </a:lnTo>
                  <a:lnTo>
                    <a:pt x="806" y="268"/>
                  </a:lnTo>
                  <a:lnTo>
                    <a:pt x="806" y="256"/>
                  </a:lnTo>
                  <a:lnTo>
                    <a:pt x="836" y="246"/>
                  </a:lnTo>
                  <a:lnTo>
                    <a:pt x="860" y="240"/>
                  </a:lnTo>
                  <a:lnTo>
                    <a:pt x="852" y="252"/>
                  </a:lnTo>
                  <a:lnTo>
                    <a:pt x="874" y="252"/>
                  </a:lnTo>
                  <a:lnTo>
                    <a:pt x="898" y="240"/>
                  </a:lnTo>
                  <a:lnTo>
                    <a:pt x="874" y="234"/>
                  </a:lnTo>
                  <a:lnTo>
                    <a:pt x="866" y="216"/>
                  </a:lnTo>
                  <a:lnTo>
                    <a:pt x="866" y="206"/>
                  </a:lnTo>
                  <a:lnTo>
                    <a:pt x="844" y="210"/>
                  </a:lnTo>
                  <a:lnTo>
                    <a:pt x="782" y="228"/>
                  </a:lnTo>
                  <a:lnTo>
                    <a:pt x="828" y="210"/>
                  </a:lnTo>
                  <a:lnTo>
                    <a:pt x="852" y="200"/>
                  </a:lnTo>
                  <a:lnTo>
                    <a:pt x="874" y="200"/>
                  </a:lnTo>
                  <a:lnTo>
                    <a:pt x="904" y="206"/>
                  </a:lnTo>
                  <a:lnTo>
                    <a:pt x="912" y="210"/>
                  </a:lnTo>
                  <a:lnTo>
                    <a:pt x="928" y="206"/>
                  </a:lnTo>
                  <a:lnTo>
                    <a:pt x="942" y="194"/>
                  </a:lnTo>
                  <a:lnTo>
                    <a:pt x="964" y="194"/>
                  </a:lnTo>
                  <a:lnTo>
                    <a:pt x="964" y="182"/>
                  </a:lnTo>
                  <a:lnTo>
                    <a:pt x="950" y="176"/>
                  </a:lnTo>
                  <a:lnTo>
                    <a:pt x="928" y="188"/>
                  </a:lnTo>
                  <a:lnTo>
                    <a:pt x="934" y="176"/>
                  </a:lnTo>
                  <a:lnTo>
                    <a:pt x="928" y="166"/>
                  </a:lnTo>
                  <a:lnTo>
                    <a:pt x="920" y="148"/>
                  </a:lnTo>
                  <a:lnTo>
                    <a:pt x="912" y="130"/>
                  </a:lnTo>
                  <a:lnTo>
                    <a:pt x="890" y="120"/>
                  </a:lnTo>
                  <a:lnTo>
                    <a:pt x="874" y="130"/>
                  </a:lnTo>
                  <a:lnTo>
                    <a:pt x="866" y="148"/>
                  </a:lnTo>
                  <a:lnTo>
                    <a:pt x="852" y="142"/>
                  </a:lnTo>
                  <a:lnTo>
                    <a:pt x="852" y="126"/>
                  </a:lnTo>
                  <a:lnTo>
                    <a:pt x="836" y="108"/>
                  </a:lnTo>
                  <a:lnTo>
                    <a:pt x="806" y="102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68" y="102"/>
                  </a:lnTo>
                  <a:lnTo>
                    <a:pt x="768" y="120"/>
                  </a:lnTo>
                  <a:lnTo>
                    <a:pt x="776" y="148"/>
                  </a:lnTo>
                  <a:lnTo>
                    <a:pt x="752" y="160"/>
                  </a:lnTo>
                  <a:lnTo>
                    <a:pt x="738" y="160"/>
                  </a:lnTo>
                  <a:lnTo>
                    <a:pt x="744" y="182"/>
                  </a:lnTo>
                  <a:lnTo>
                    <a:pt x="730" y="200"/>
                  </a:lnTo>
                  <a:lnTo>
                    <a:pt x="714" y="188"/>
                  </a:lnTo>
                  <a:lnTo>
                    <a:pt x="714" y="176"/>
                  </a:lnTo>
                  <a:lnTo>
                    <a:pt x="708" y="160"/>
                  </a:lnTo>
                  <a:lnTo>
                    <a:pt x="692" y="160"/>
                  </a:lnTo>
                  <a:lnTo>
                    <a:pt x="668" y="154"/>
                  </a:lnTo>
                  <a:lnTo>
                    <a:pt x="660" y="148"/>
                  </a:lnTo>
                  <a:lnTo>
                    <a:pt x="646" y="142"/>
                  </a:lnTo>
                  <a:lnTo>
                    <a:pt x="624" y="142"/>
                  </a:lnTo>
                  <a:lnTo>
                    <a:pt x="608" y="130"/>
                  </a:lnTo>
                  <a:lnTo>
                    <a:pt x="608" y="114"/>
                  </a:lnTo>
                  <a:lnTo>
                    <a:pt x="632" y="102"/>
                  </a:lnTo>
                  <a:lnTo>
                    <a:pt x="654" y="90"/>
                  </a:lnTo>
                  <a:lnTo>
                    <a:pt x="638" y="90"/>
                  </a:lnTo>
                  <a:lnTo>
                    <a:pt x="660" y="80"/>
                  </a:lnTo>
                  <a:lnTo>
                    <a:pt x="684" y="86"/>
                  </a:lnTo>
                  <a:lnTo>
                    <a:pt x="676" y="74"/>
                  </a:lnTo>
                  <a:lnTo>
                    <a:pt x="660" y="62"/>
                  </a:lnTo>
                  <a:lnTo>
                    <a:pt x="692" y="62"/>
                  </a:lnTo>
                  <a:lnTo>
                    <a:pt x="700" y="50"/>
                  </a:lnTo>
                  <a:lnTo>
                    <a:pt x="692" y="44"/>
                  </a:lnTo>
                  <a:lnTo>
                    <a:pt x="684" y="50"/>
                  </a:lnTo>
                  <a:lnTo>
                    <a:pt x="684" y="16"/>
                  </a:lnTo>
                  <a:lnTo>
                    <a:pt x="646" y="0"/>
                  </a:lnTo>
                  <a:lnTo>
                    <a:pt x="660" y="28"/>
                  </a:lnTo>
                  <a:lnTo>
                    <a:pt x="616" y="34"/>
                  </a:lnTo>
                  <a:lnTo>
                    <a:pt x="562" y="34"/>
                  </a:lnTo>
                  <a:lnTo>
                    <a:pt x="510" y="44"/>
                  </a:lnTo>
                  <a:lnTo>
                    <a:pt x="464" y="28"/>
                  </a:lnTo>
                  <a:lnTo>
                    <a:pt x="418" y="28"/>
                  </a:lnTo>
                  <a:lnTo>
                    <a:pt x="364" y="22"/>
                  </a:lnTo>
                  <a:lnTo>
                    <a:pt x="320" y="22"/>
                  </a:lnTo>
                  <a:lnTo>
                    <a:pt x="274" y="38"/>
                  </a:lnTo>
                  <a:lnTo>
                    <a:pt x="228" y="28"/>
                  </a:lnTo>
                  <a:lnTo>
                    <a:pt x="182" y="28"/>
                  </a:lnTo>
                  <a:lnTo>
                    <a:pt x="136" y="16"/>
                  </a:lnTo>
                  <a:lnTo>
                    <a:pt x="92" y="16"/>
                  </a:lnTo>
                  <a:lnTo>
                    <a:pt x="52" y="28"/>
                  </a:lnTo>
                  <a:lnTo>
                    <a:pt x="8" y="38"/>
                  </a:lnTo>
                  <a:lnTo>
                    <a:pt x="52" y="56"/>
                  </a:lnTo>
                  <a:lnTo>
                    <a:pt x="0" y="62"/>
                  </a:lnTo>
                  <a:lnTo>
                    <a:pt x="30" y="86"/>
                  </a:lnTo>
                  <a:lnTo>
                    <a:pt x="8" y="120"/>
                  </a:lnTo>
                  <a:lnTo>
                    <a:pt x="22" y="154"/>
                  </a:lnTo>
                  <a:lnTo>
                    <a:pt x="68" y="130"/>
                  </a:lnTo>
                  <a:lnTo>
                    <a:pt x="114" y="126"/>
                  </a:lnTo>
                  <a:lnTo>
                    <a:pt x="160" y="120"/>
                  </a:lnTo>
                  <a:lnTo>
                    <a:pt x="206" y="136"/>
                  </a:lnTo>
                  <a:lnTo>
                    <a:pt x="242" y="160"/>
                  </a:lnTo>
                  <a:lnTo>
                    <a:pt x="274" y="188"/>
                  </a:lnTo>
                  <a:lnTo>
                    <a:pt x="296" y="222"/>
                  </a:lnTo>
                  <a:lnTo>
                    <a:pt x="296" y="262"/>
                  </a:lnTo>
                  <a:lnTo>
                    <a:pt x="282" y="298"/>
                  </a:lnTo>
                  <a:lnTo>
                    <a:pt x="304" y="326"/>
                  </a:lnTo>
                  <a:lnTo>
                    <a:pt x="342" y="360"/>
                  </a:lnTo>
                  <a:lnTo>
                    <a:pt x="372" y="388"/>
                  </a:lnTo>
                  <a:lnTo>
                    <a:pt x="394" y="424"/>
                  </a:lnTo>
                  <a:lnTo>
                    <a:pt x="380" y="388"/>
                  </a:lnTo>
                  <a:lnTo>
                    <a:pt x="364" y="354"/>
                  </a:lnTo>
                  <a:lnTo>
                    <a:pt x="394" y="382"/>
                  </a:lnTo>
                  <a:lnTo>
                    <a:pt x="426" y="412"/>
                  </a:lnTo>
                  <a:lnTo>
                    <a:pt x="448" y="440"/>
                  </a:lnTo>
                  <a:lnTo>
                    <a:pt x="486" y="458"/>
                  </a:lnTo>
                  <a:lnTo>
                    <a:pt x="540" y="468"/>
                  </a:lnTo>
                  <a:lnTo>
                    <a:pt x="592" y="474"/>
                  </a:lnTo>
                  <a:lnTo>
                    <a:pt x="632" y="492"/>
                  </a:lnTo>
                  <a:lnTo>
                    <a:pt x="660" y="520"/>
                  </a:lnTo>
                  <a:lnTo>
                    <a:pt x="714" y="520"/>
                  </a:lnTo>
                  <a:lnTo>
                    <a:pt x="714" y="554"/>
                  </a:lnTo>
                  <a:lnTo>
                    <a:pt x="692" y="584"/>
                  </a:lnTo>
                  <a:lnTo>
                    <a:pt x="692" y="618"/>
                  </a:lnTo>
                  <a:lnTo>
                    <a:pt x="714" y="646"/>
                  </a:lnTo>
                  <a:lnTo>
                    <a:pt x="752" y="682"/>
                  </a:lnTo>
                  <a:lnTo>
                    <a:pt x="790" y="704"/>
                  </a:lnTo>
                  <a:lnTo>
                    <a:pt x="814" y="744"/>
                  </a:lnTo>
                  <a:lnTo>
                    <a:pt x="798" y="784"/>
                  </a:lnTo>
                  <a:lnTo>
                    <a:pt x="806" y="824"/>
                  </a:lnTo>
                  <a:lnTo>
                    <a:pt x="806" y="864"/>
                  </a:lnTo>
                  <a:lnTo>
                    <a:pt x="814" y="904"/>
                  </a:lnTo>
                  <a:lnTo>
                    <a:pt x="814" y="944"/>
                  </a:lnTo>
                  <a:lnTo>
                    <a:pt x="844" y="974"/>
                  </a:lnTo>
                  <a:lnTo>
                    <a:pt x="874" y="996"/>
                  </a:lnTo>
                  <a:lnTo>
                    <a:pt x="920" y="996"/>
                  </a:lnTo>
                  <a:lnTo>
                    <a:pt x="920" y="990"/>
                  </a:lnTo>
                  <a:lnTo>
                    <a:pt x="898" y="984"/>
                  </a:lnTo>
                  <a:lnTo>
                    <a:pt x="898" y="974"/>
                  </a:lnTo>
                  <a:lnTo>
                    <a:pt x="882" y="978"/>
                  </a:lnTo>
                  <a:lnTo>
                    <a:pt x="860" y="978"/>
                  </a:lnTo>
                  <a:lnTo>
                    <a:pt x="874" y="968"/>
                  </a:lnTo>
                  <a:lnTo>
                    <a:pt x="890" y="968"/>
                  </a:lnTo>
                  <a:lnTo>
                    <a:pt x="874" y="950"/>
                  </a:lnTo>
                  <a:lnTo>
                    <a:pt x="890" y="938"/>
                  </a:lnTo>
                  <a:lnTo>
                    <a:pt x="898" y="928"/>
                  </a:lnTo>
                  <a:lnTo>
                    <a:pt x="898" y="922"/>
                  </a:lnTo>
                  <a:lnTo>
                    <a:pt x="882" y="916"/>
                  </a:lnTo>
                  <a:lnTo>
                    <a:pt x="866" y="922"/>
                  </a:lnTo>
                  <a:lnTo>
                    <a:pt x="882" y="904"/>
                  </a:lnTo>
                  <a:lnTo>
                    <a:pt x="898" y="894"/>
                  </a:lnTo>
                  <a:lnTo>
                    <a:pt x="904" y="882"/>
                  </a:lnTo>
                  <a:lnTo>
                    <a:pt x="890" y="888"/>
                  </a:lnTo>
                  <a:lnTo>
                    <a:pt x="882" y="876"/>
                  </a:lnTo>
                  <a:lnTo>
                    <a:pt x="898" y="870"/>
                  </a:lnTo>
                  <a:lnTo>
                    <a:pt x="904" y="876"/>
                  </a:lnTo>
                  <a:lnTo>
                    <a:pt x="904" y="870"/>
                  </a:lnTo>
                  <a:lnTo>
                    <a:pt x="912" y="858"/>
                  </a:lnTo>
                  <a:lnTo>
                    <a:pt x="934" y="852"/>
                  </a:lnTo>
                  <a:lnTo>
                    <a:pt x="958" y="848"/>
                  </a:lnTo>
                  <a:lnTo>
                    <a:pt x="958" y="824"/>
                  </a:lnTo>
                  <a:lnTo>
                    <a:pt x="934" y="812"/>
                  </a:lnTo>
                  <a:lnTo>
                    <a:pt x="928" y="802"/>
                  </a:lnTo>
                  <a:lnTo>
                    <a:pt x="942" y="806"/>
                  </a:lnTo>
                  <a:lnTo>
                    <a:pt x="964" y="818"/>
                  </a:lnTo>
                  <a:lnTo>
                    <a:pt x="980" y="824"/>
                  </a:lnTo>
                  <a:lnTo>
                    <a:pt x="988" y="812"/>
                  </a:lnTo>
                  <a:lnTo>
                    <a:pt x="1004" y="796"/>
                  </a:lnTo>
                  <a:lnTo>
                    <a:pt x="1010" y="778"/>
                  </a:lnTo>
                  <a:lnTo>
                    <a:pt x="1026" y="778"/>
                  </a:lnTo>
                  <a:lnTo>
                    <a:pt x="1026" y="768"/>
                  </a:lnTo>
                  <a:lnTo>
                    <a:pt x="1034" y="750"/>
                  </a:lnTo>
                  <a:lnTo>
                    <a:pt x="1056" y="744"/>
                  </a:lnTo>
                  <a:lnTo>
                    <a:pt x="1080" y="732"/>
                  </a:lnTo>
                  <a:lnTo>
                    <a:pt x="1094" y="732"/>
                  </a:lnTo>
                  <a:lnTo>
                    <a:pt x="1102" y="720"/>
                  </a:lnTo>
                  <a:lnTo>
                    <a:pt x="1110" y="710"/>
                  </a:lnTo>
                  <a:lnTo>
                    <a:pt x="1110" y="670"/>
                  </a:lnTo>
                  <a:lnTo>
                    <a:pt x="1126" y="652"/>
                  </a:lnTo>
                  <a:lnTo>
                    <a:pt x="1148" y="640"/>
                  </a:lnTo>
                  <a:lnTo>
                    <a:pt x="1156" y="630"/>
                  </a:lnTo>
                  <a:lnTo>
                    <a:pt x="1156" y="612"/>
                  </a:lnTo>
                  <a:lnTo>
                    <a:pt x="1162" y="596"/>
                  </a:lnTo>
                  <a:lnTo>
                    <a:pt x="1140" y="606"/>
                  </a:lnTo>
                  <a:lnTo>
                    <a:pt x="1126" y="59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5" name="Freeform 60"/>
            <p:cNvSpPr>
              <a:spLocks noChangeArrowheads="1"/>
            </p:cNvSpPr>
            <p:nvPr/>
          </p:nvSpPr>
          <p:spPr bwMode="auto">
            <a:xfrm>
              <a:off x="3159366" y="935364"/>
              <a:ext cx="152800" cy="299888"/>
            </a:xfrm>
            <a:custGeom>
              <a:avLst/>
              <a:gdLst>
                <a:gd name="T0" fmla="*/ 2147483647 w 68"/>
                <a:gd name="T1" fmla="*/ 2147483647 h 84"/>
                <a:gd name="T2" fmla="*/ 2147483647 w 68"/>
                <a:gd name="T3" fmla="*/ 2147483647 h 84"/>
                <a:gd name="T4" fmla="*/ 2147483647 w 68"/>
                <a:gd name="T5" fmla="*/ 2147483647 h 84"/>
                <a:gd name="T6" fmla="*/ 2147483647 w 68"/>
                <a:gd name="T7" fmla="*/ 2147483647 h 84"/>
                <a:gd name="T8" fmla="*/ 2147483647 w 68"/>
                <a:gd name="T9" fmla="*/ 2147483647 h 84"/>
                <a:gd name="T10" fmla="*/ 2147483647 w 68"/>
                <a:gd name="T11" fmla="*/ 2147483647 h 84"/>
                <a:gd name="T12" fmla="*/ 2147483647 w 68"/>
                <a:gd name="T13" fmla="*/ 2147483647 h 84"/>
                <a:gd name="T14" fmla="*/ 2147483647 w 68"/>
                <a:gd name="T15" fmla="*/ 2147483647 h 84"/>
                <a:gd name="T16" fmla="*/ 2147483647 w 68"/>
                <a:gd name="T17" fmla="*/ 2147483647 h 84"/>
                <a:gd name="T18" fmla="*/ 2147483647 w 68"/>
                <a:gd name="T19" fmla="*/ 2147483647 h 84"/>
                <a:gd name="T20" fmla="*/ 2147483647 w 68"/>
                <a:gd name="T21" fmla="*/ 2147483647 h 84"/>
                <a:gd name="T22" fmla="*/ 2147483647 w 68"/>
                <a:gd name="T23" fmla="*/ 2147483647 h 84"/>
                <a:gd name="T24" fmla="*/ 2147483647 w 68"/>
                <a:gd name="T25" fmla="*/ 2147483647 h 84"/>
                <a:gd name="T26" fmla="*/ 2147483647 w 68"/>
                <a:gd name="T27" fmla="*/ 2147483647 h 84"/>
                <a:gd name="T28" fmla="*/ 2147483647 w 68"/>
                <a:gd name="T29" fmla="*/ 2147483647 h 84"/>
                <a:gd name="T30" fmla="*/ 2147483647 w 68"/>
                <a:gd name="T31" fmla="*/ 2147483647 h 84"/>
                <a:gd name="T32" fmla="*/ 2147483647 w 68"/>
                <a:gd name="T33" fmla="*/ 2147483647 h 84"/>
                <a:gd name="T34" fmla="*/ 2147483647 w 68"/>
                <a:gd name="T35" fmla="*/ 2147483647 h 84"/>
                <a:gd name="T36" fmla="*/ 2147483647 w 68"/>
                <a:gd name="T37" fmla="*/ 2147483647 h 84"/>
                <a:gd name="T38" fmla="*/ 2147483647 w 68"/>
                <a:gd name="T39" fmla="*/ 2147483647 h 84"/>
                <a:gd name="T40" fmla="*/ 2147483647 w 68"/>
                <a:gd name="T41" fmla="*/ 0 h 84"/>
                <a:gd name="T42" fmla="*/ 2147483647 w 68"/>
                <a:gd name="T43" fmla="*/ 2147483647 h 84"/>
                <a:gd name="T44" fmla="*/ 0 w 68"/>
                <a:gd name="T45" fmla="*/ 2147483647 h 84"/>
                <a:gd name="T46" fmla="*/ 2147483647 w 68"/>
                <a:gd name="T47" fmla="*/ 2147483647 h 84"/>
                <a:gd name="T48" fmla="*/ 2147483647 w 68"/>
                <a:gd name="T49" fmla="*/ 2147483647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84"/>
                <a:gd name="T77" fmla="*/ 68 w 68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84">
                  <a:moveTo>
                    <a:pt x="30" y="42"/>
                  </a:moveTo>
                  <a:lnTo>
                    <a:pt x="40" y="54"/>
                  </a:lnTo>
                  <a:lnTo>
                    <a:pt x="24" y="60"/>
                  </a:lnTo>
                  <a:lnTo>
                    <a:pt x="16" y="70"/>
                  </a:lnTo>
                  <a:lnTo>
                    <a:pt x="40" y="70"/>
                  </a:lnTo>
                  <a:lnTo>
                    <a:pt x="24" y="76"/>
                  </a:lnTo>
                  <a:lnTo>
                    <a:pt x="46" y="70"/>
                  </a:lnTo>
                  <a:lnTo>
                    <a:pt x="30" y="76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8" y="84"/>
                  </a:lnTo>
                  <a:lnTo>
                    <a:pt x="34" y="82"/>
                  </a:lnTo>
                  <a:lnTo>
                    <a:pt x="30" y="80"/>
                  </a:lnTo>
                  <a:lnTo>
                    <a:pt x="54" y="76"/>
                  </a:lnTo>
                  <a:lnTo>
                    <a:pt x="62" y="76"/>
                  </a:lnTo>
                  <a:lnTo>
                    <a:pt x="68" y="60"/>
                  </a:lnTo>
                  <a:lnTo>
                    <a:pt x="54" y="42"/>
                  </a:lnTo>
                  <a:lnTo>
                    <a:pt x="30" y="30"/>
                  </a:lnTo>
                  <a:lnTo>
                    <a:pt x="30" y="14"/>
                  </a:lnTo>
                  <a:lnTo>
                    <a:pt x="16" y="14"/>
                  </a:lnTo>
                  <a:lnTo>
                    <a:pt x="2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36"/>
                  </a:lnTo>
                  <a:lnTo>
                    <a:pt x="30" y="4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" name="Freeform 61"/>
            <p:cNvSpPr>
              <a:spLocks noChangeArrowheads="1"/>
            </p:cNvSpPr>
            <p:nvPr/>
          </p:nvSpPr>
          <p:spPr bwMode="auto">
            <a:xfrm>
              <a:off x="3298683" y="1163850"/>
              <a:ext cx="31459" cy="42841"/>
            </a:xfrm>
            <a:custGeom>
              <a:avLst/>
              <a:gdLst>
                <a:gd name="T0" fmla="*/ 2147483647 w 14"/>
                <a:gd name="T1" fmla="*/ 0 h 12"/>
                <a:gd name="T2" fmla="*/ 0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2"/>
                <a:gd name="T14" fmla="*/ 14 w 1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2">
                  <a:moveTo>
                    <a:pt x="14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7" name="Freeform 62"/>
            <p:cNvSpPr>
              <a:spLocks noChangeArrowheads="1"/>
            </p:cNvSpPr>
            <p:nvPr/>
          </p:nvSpPr>
          <p:spPr bwMode="auto">
            <a:xfrm>
              <a:off x="6678261" y="2677571"/>
              <a:ext cx="17976" cy="14280"/>
            </a:xfrm>
            <a:custGeom>
              <a:avLst/>
              <a:gdLst>
                <a:gd name="T0" fmla="*/ 0 w 8"/>
                <a:gd name="T1" fmla="*/ 0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8" name="Freeform 63"/>
            <p:cNvSpPr>
              <a:spLocks noChangeArrowheads="1"/>
            </p:cNvSpPr>
            <p:nvPr/>
          </p:nvSpPr>
          <p:spPr bwMode="auto">
            <a:xfrm>
              <a:off x="5891791" y="2691852"/>
              <a:ext cx="1096565" cy="721159"/>
            </a:xfrm>
            <a:custGeom>
              <a:avLst/>
              <a:gdLst>
                <a:gd name="T0" fmla="*/ 2147483647 w 488"/>
                <a:gd name="T1" fmla="*/ 2147483647 h 202"/>
                <a:gd name="T2" fmla="*/ 2147483647 w 488"/>
                <a:gd name="T3" fmla="*/ 2147483647 h 202"/>
                <a:gd name="T4" fmla="*/ 2147483647 w 488"/>
                <a:gd name="T5" fmla="*/ 2147483647 h 202"/>
                <a:gd name="T6" fmla="*/ 2147483647 w 488"/>
                <a:gd name="T7" fmla="*/ 2147483647 h 202"/>
                <a:gd name="T8" fmla="*/ 2147483647 w 488"/>
                <a:gd name="T9" fmla="*/ 2147483647 h 202"/>
                <a:gd name="T10" fmla="*/ 2147483647 w 488"/>
                <a:gd name="T11" fmla="*/ 2147483647 h 202"/>
                <a:gd name="T12" fmla="*/ 2147483647 w 488"/>
                <a:gd name="T13" fmla="*/ 2147483647 h 202"/>
                <a:gd name="T14" fmla="*/ 2147483647 w 488"/>
                <a:gd name="T15" fmla="*/ 0 h 202"/>
                <a:gd name="T16" fmla="*/ 2147483647 w 488"/>
                <a:gd name="T17" fmla="*/ 2147483647 h 202"/>
                <a:gd name="T18" fmla="*/ 2147483647 w 488"/>
                <a:gd name="T19" fmla="*/ 2147483647 h 202"/>
                <a:gd name="T20" fmla="*/ 2147483647 w 488"/>
                <a:gd name="T21" fmla="*/ 2147483647 h 202"/>
                <a:gd name="T22" fmla="*/ 2147483647 w 488"/>
                <a:gd name="T23" fmla="*/ 2147483647 h 202"/>
                <a:gd name="T24" fmla="*/ 2147483647 w 488"/>
                <a:gd name="T25" fmla="*/ 2147483647 h 202"/>
                <a:gd name="T26" fmla="*/ 2147483647 w 488"/>
                <a:gd name="T27" fmla="*/ 2147483647 h 202"/>
                <a:gd name="T28" fmla="*/ 2147483647 w 488"/>
                <a:gd name="T29" fmla="*/ 2147483647 h 202"/>
                <a:gd name="T30" fmla="*/ 2147483647 w 488"/>
                <a:gd name="T31" fmla="*/ 2147483647 h 202"/>
                <a:gd name="T32" fmla="*/ 2147483647 w 488"/>
                <a:gd name="T33" fmla="*/ 2147483647 h 202"/>
                <a:gd name="T34" fmla="*/ 2147483647 w 488"/>
                <a:gd name="T35" fmla="*/ 2147483647 h 202"/>
                <a:gd name="T36" fmla="*/ 2147483647 w 488"/>
                <a:gd name="T37" fmla="*/ 2147483647 h 202"/>
                <a:gd name="T38" fmla="*/ 2147483647 w 488"/>
                <a:gd name="T39" fmla="*/ 2147483647 h 202"/>
                <a:gd name="T40" fmla="*/ 2147483647 w 488"/>
                <a:gd name="T41" fmla="*/ 2147483647 h 202"/>
                <a:gd name="T42" fmla="*/ 2147483647 w 488"/>
                <a:gd name="T43" fmla="*/ 2147483647 h 202"/>
                <a:gd name="T44" fmla="*/ 2147483647 w 488"/>
                <a:gd name="T45" fmla="*/ 2147483647 h 202"/>
                <a:gd name="T46" fmla="*/ 2147483647 w 488"/>
                <a:gd name="T47" fmla="*/ 2147483647 h 202"/>
                <a:gd name="T48" fmla="*/ 2147483647 w 488"/>
                <a:gd name="T49" fmla="*/ 2147483647 h 202"/>
                <a:gd name="T50" fmla="*/ 2147483647 w 488"/>
                <a:gd name="T51" fmla="*/ 2147483647 h 202"/>
                <a:gd name="T52" fmla="*/ 2147483647 w 488"/>
                <a:gd name="T53" fmla="*/ 2147483647 h 202"/>
                <a:gd name="T54" fmla="*/ 2147483647 w 488"/>
                <a:gd name="T55" fmla="*/ 2147483647 h 202"/>
                <a:gd name="T56" fmla="*/ 2147483647 w 488"/>
                <a:gd name="T57" fmla="*/ 2147483647 h 202"/>
                <a:gd name="T58" fmla="*/ 2147483647 w 488"/>
                <a:gd name="T59" fmla="*/ 2147483647 h 202"/>
                <a:gd name="T60" fmla="*/ 2147483647 w 488"/>
                <a:gd name="T61" fmla="*/ 2147483647 h 202"/>
                <a:gd name="T62" fmla="*/ 2147483647 w 488"/>
                <a:gd name="T63" fmla="*/ 2147483647 h 202"/>
                <a:gd name="T64" fmla="*/ 0 w 488"/>
                <a:gd name="T65" fmla="*/ 2147483647 h 202"/>
                <a:gd name="T66" fmla="*/ 2147483647 w 488"/>
                <a:gd name="T67" fmla="*/ 2147483647 h 202"/>
                <a:gd name="T68" fmla="*/ 2147483647 w 488"/>
                <a:gd name="T69" fmla="*/ 2147483647 h 202"/>
                <a:gd name="T70" fmla="*/ 2147483647 w 488"/>
                <a:gd name="T71" fmla="*/ 2147483647 h 202"/>
                <a:gd name="T72" fmla="*/ 2147483647 w 488"/>
                <a:gd name="T73" fmla="*/ 2147483647 h 202"/>
                <a:gd name="T74" fmla="*/ 2147483647 w 488"/>
                <a:gd name="T75" fmla="*/ 2147483647 h 202"/>
                <a:gd name="T76" fmla="*/ 2147483647 w 488"/>
                <a:gd name="T77" fmla="*/ 2147483647 h 202"/>
                <a:gd name="T78" fmla="*/ 2147483647 w 488"/>
                <a:gd name="T79" fmla="*/ 2147483647 h 202"/>
                <a:gd name="T80" fmla="*/ 2147483647 w 488"/>
                <a:gd name="T81" fmla="*/ 2147483647 h 202"/>
                <a:gd name="T82" fmla="*/ 2147483647 w 488"/>
                <a:gd name="T83" fmla="*/ 2147483647 h 202"/>
                <a:gd name="T84" fmla="*/ 2147483647 w 488"/>
                <a:gd name="T85" fmla="*/ 2147483647 h 202"/>
                <a:gd name="T86" fmla="*/ 2147483647 w 488"/>
                <a:gd name="T87" fmla="*/ 2147483647 h 202"/>
                <a:gd name="T88" fmla="*/ 2147483647 w 488"/>
                <a:gd name="T89" fmla="*/ 2147483647 h 202"/>
                <a:gd name="T90" fmla="*/ 2147483647 w 488"/>
                <a:gd name="T91" fmla="*/ 2147483647 h 202"/>
                <a:gd name="T92" fmla="*/ 2147483647 w 488"/>
                <a:gd name="T93" fmla="*/ 2147483647 h 202"/>
                <a:gd name="T94" fmla="*/ 2147483647 w 488"/>
                <a:gd name="T95" fmla="*/ 2147483647 h 202"/>
                <a:gd name="T96" fmla="*/ 2147483647 w 488"/>
                <a:gd name="T97" fmla="*/ 2147483647 h 202"/>
                <a:gd name="T98" fmla="*/ 2147483647 w 488"/>
                <a:gd name="T99" fmla="*/ 2147483647 h 202"/>
                <a:gd name="T100" fmla="*/ 2147483647 w 488"/>
                <a:gd name="T101" fmla="*/ 2147483647 h 202"/>
                <a:gd name="T102" fmla="*/ 2147483647 w 488"/>
                <a:gd name="T103" fmla="*/ 2147483647 h 202"/>
                <a:gd name="T104" fmla="*/ 2147483647 w 488"/>
                <a:gd name="T105" fmla="*/ 2147483647 h 202"/>
                <a:gd name="T106" fmla="*/ 2147483647 w 488"/>
                <a:gd name="T107" fmla="*/ 2147483647 h 202"/>
                <a:gd name="T108" fmla="*/ 2147483647 w 488"/>
                <a:gd name="T109" fmla="*/ 2147483647 h 202"/>
                <a:gd name="T110" fmla="*/ 2147483647 w 488"/>
                <a:gd name="T111" fmla="*/ 2147483647 h 202"/>
                <a:gd name="T112" fmla="*/ 2147483647 w 488"/>
                <a:gd name="T113" fmla="*/ 2147483647 h 202"/>
                <a:gd name="T114" fmla="*/ 2147483647 w 488"/>
                <a:gd name="T115" fmla="*/ 2147483647 h 202"/>
                <a:gd name="T116" fmla="*/ 2147483647 w 488"/>
                <a:gd name="T117" fmla="*/ 2147483647 h 202"/>
                <a:gd name="T118" fmla="*/ 2147483647 w 488"/>
                <a:gd name="T119" fmla="*/ 2147483647 h 2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8"/>
                <a:gd name="T181" fmla="*/ 0 h 202"/>
                <a:gd name="T182" fmla="*/ 488 w 488"/>
                <a:gd name="T183" fmla="*/ 202 h 2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8" h="202">
                  <a:moveTo>
                    <a:pt x="442" y="82"/>
                  </a:moveTo>
                  <a:lnTo>
                    <a:pt x="442" y="72"/>
                  </a:lnTo>
                  <a:lnTo>
                    <a:pt x="426" y="60"/>
                  </a:lnTo>
                  <a:lnTo>
                    <a:pt x="396" y="48"/>
                  </a:lnTo>
                  <a:lnTo>
                    <a:pt x="388" y="30"/>
                  </a:lnTo>
                  <a:lnTo>
                    <a:pt x="380" y="20"/>
                  </a:lnTo>
                  <a:lnTo>
                    <a:pt x="364" y="8"/>
                  </a:lnTo>
                  <a:lnTo>
                    <a:pt x="354" y="0"/>
                  </a:lnTo>
                  <a:lnTo>
                    <a:pt x="342" y="14"/>
                  </a:lnTo>
                  <a:lnTo>
                    <a:pt x="342" y="30"/>
                  </a:lnTo>
                  <a:lnTo>
                    <a:pt x="358" y="42"/>
                  </a:lnTo>
                  <a:lnTo>
                    <a:pt x="336" y="48"/>
                  </a:lnTo>
                  <a:lnTo>
                    <a:pt x="312" y="42"/>
                  </a:lnTo>
                  <a:lnTo>
                    <a:pt x="298" y="36"/>
                  </a:lnTo>
                  <a:lnTo>
                    <a:pt x="282" y="30"/>
                  </a:lnTo>
                  <a:lnTo>
                    <a:pt x="288" y="14"/>
                  </a:lnTo>
                  <a:lnTo>
                    <a:pt x="274" y="14"/>
                  </a:lnTo>
                  <a:lnTo>
                    <a:pt x="252" y="8"/>
                  </a:lnTo>
                  <a:lnTo>
                    <a:pt x="214" y="8"/>
                  </a:lnTo>
                  <a:lnTo>
                    <a:pt x="182" y="14"/>
                  </a:lnTo>
                  <a:lnTo>
                    <a:pt x="198" y="20"/>
                  </a:lnTo>
                  <a:lnTo>
                    <a:pt x="206" y="30"/>
                  </a:lnTo>
                  <a:lnTo>
                    <a:pt x="146" y="30"/>
                  </a:lnTo>
                  <a:lnTo>
                    <a:pt x="130" y="42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84" y="78"/>
                  </a:lnTo>
                  <a:lnTo>
                    <a:pt x="62" y="78"/>
                  </a:lnTo>
                  <a:lnTo>
                    <a:pt x="46" y="82"/>
                  </a:lnTo>
                  <a:lnTo>
                    <a:pt x="32" y="78"/>
                  </a:lnTo>
                  <a:lnTo>
                    <a:pt x="8" y="88"/>
                  </a:lnTo>
                  <a:lnTo>
                    <a:pt x="8" y="106"/>
                  </a:lnTo>
                  <a:lnTo>
                    <a:pt x="0" y="128"/>
                  </a:lnTo>
                  <a:lnTo>
                    <a:pt x="8" y="146"/>
                  </a:lnTo>
                  <a:lnTo>
                    <a:pt x="8" y="180"/>
                  </a:lnTo>
                  <a:lnTo>
                    <a:pt x="32" y="186"/>
                  </a:lnTo>
                  <a:lnTo>
                    <a:pt x="54" y="180"/>
                  </a:lnTo>
                  <a:lnTo>
                    <a:pt x="76" y="174"/>
                  </a:lnTo>
                  <a:lnTo>
                    <a:pt x="100" y="174"/>
                  </a:lnTo>
                  <a:lnTo>
                    <a:pt x="130" y="168"/>
                  </a:lnTo>
                  <a:lnTo>
                    <a:pt x="176" y="152"/>
                  </a:lnTo>
                  <a:lnTo>
                    <a:pt x="214" y="152"/>
                  </a:lnTo>
                  <a:lnTo>
                    <a:pt x="236" y="156"/>
                  </a:lnTo>
                  <a:lnTo>
                    <a:pt x="244" y="168"/>
                  </a:lnTo>
                  <a:lnTo>
                    <a:pt x="252" y="180"/>
                  </a:lnTo>
                  <a:lnTo>
                    <a:pt x="274" y="168"/>
                  </a:lnTo>
                  <a:lnTo>
                    <a:pt x="298" y="156"/>
                  </a:lnTo>
                  <a:lnTo>
                    <a:pt x="282" y="174"/>
                  </a:lnTo>
                  <a:lnTo>
                    <a:pt x="274" y="186"/>
                  </a:lnTo>
                  <a:lnTo>
                    <a:pt x="298" y="192"/>
                  </a:lnTo>
                  <a:lnTo>
                    <a:pt x="312" y="202"/>
                  </a:lnTo>
                  <a:lnTo>
                    <a:pt x="364" y="202"/>
                  </a:lnTo>
                  <a:lnTo>
                    <a:pt x="380" y="198"/>
                  </a:lnTo>
                  <a:lnTo>
                    <a:pt x="404" y="192"/>
                  </a:lnTo>
                  <a:lnTo>
                    <a:pt x="418" y="180"/>
                  </a:lnTo>
                  <a:lnTo>
                    <a:pt x="434" y="168"/>
                  </a:lnTo>
                  <a:lnTo>
                    <a:pt x="464" y="146"/>
                  </a:lnTo>
                  <a:lnTo>
                    <a:pt x="488" y="116"/>
                  </a:lnTo>
                  <a:lnTo>
                    <a:pt x="464" y="94"/>
                  </a:lnTo>
                  <a:lnTo>
                    <a:pt x="442" y="8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9" name="Freeform 64"/>
            <p:cNvSpPr>
              <a:spLocks noChangeArrowheads="1"/>
            </p:cNvSpPr>
            <p:nvPr/>
          </p:nvSpPr>
          <p:spPr bwMode="auto">
            <a:xfrm>
              <a:off x="4354801" y="2813235"/>
              <a:ext cx="152800" cy="357009"/>
            </a:xfrm>
            <a:custGeom>
              <a:avLst/>
              <a:gdLst>
                <a:gd name="T0" fmla="*/ 2147483647 w 68"/>
                <a:gd name="T1" fmla="*/ 2147483647 h 100"/>
                <a:gd name="T2" fmla="*/ 2147483647 w 68"/>
                <a:gd name="T3" fmla="*/ 2147483647 h 100"/>
                <a:gd name="T4" fmla="*/ 2147483647 w 68"/>
                <a:gd name="T5" fmla="*/ 2147483647 h 100"/>
                <a:gd name="T6" fmla="*/ 0 w 68"/>
                <a:gd name="T7" fmla="*/ 2147483647 h 100"/>
                <a:gd name="T8" fmla="*/ 0 w 68"/>
                <a:gd name="T9" fmla="*/ 2147483647 h 100"/>
                <a:gd name="T10" fmla="*/ 2147483647 w 68"/>
                <a:gd name="T11" fmla="*/ 2147483647 h 100"/>
                <a:gd name="T12" fmla="*/ 2147483647 w 68"/>
                <a:gd name="T13" fmla="*/ 2147483647 h 100"/>
                <a:gd name="T14" fmla="*/ 2147483647 w 68"/>
                <a:gd name="T15" fmla="*/ 2147483647 h 100"/>
                <a:gd name="T16" fmla="*/ 2147483647 w 68"/>
                <a:gd name="T17" fmla="*/ 2147483647 h 100"/>
                <a:gd name="T18" fmla="*/ 2147483647 w 68"/>
                <a:gd name="T19" fmla="*/ 2147483647 h 100"/>
                <a:gd name="T20" fmla="*/ 2147483647 w 68"/>
                <a:gd name="T21" fmla="*/ 2147483647 h 100"/>
                <a:gd name="T22" fmla="*/ 2147483647 w 68"/>
                <a:gd name="T23" fmla="*/ 0 h 100"/>
                <a:gd name="T24" fmla="*/ 2147483647 w 68"/>
                <a:gd name="T25" fmla="*/ 2147483647 h 100"/>
                <a:gd name="T26" fmla="*/ 2147483647 w 68"/>
                <a:gd name="T27" fmla="*/ 2147483647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100"/>
                <a:gd name="T44" fmla="*/ 68 w 68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100">
                  <a:moveTo>
                    <a:pt x="32" y="20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8" y="94"/>
                  </a:lnTo>
                  <a:lnTo>
                    <a:pt x="24" y="100"/>
                  </a:lnTo>
                  <a:lnTo>
                    <a:pt x="38" y="82"/>
                  </a:lnTo>
                  <a:lnTo>
                    <a:pt x="54" y="54"/>
                  </a:lnTo>
                  <a:lnTo>
                    <a:pt x="68" y="32"/>
                  </a:lnTo>
                  <a:lnTo>
                    <a:pt x="68" y="14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32" y="2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0" name="Freeform 65"/>
            <p:cNvSpPr>
              <a:spLocks noChangeArrowheads="1"/>
            </p:cNvSpPr>
            <p:nvPr/>
          </p:nvSpPr>
          <p:spPr bwMode="auto">
            <a:xfrm>
              <a:off x="4489625" y="2798954"/>
              <a:ext cx="17976" cy="14280"/>
            </a:xfrm>
            <a:custGeom>
              <a:avLst/>
              <a:gdLst>
                <a:gd name="T0" fmla="*/ 0 w 8"/>
                <a:gd name="T1" fmla="*/ 0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1" name="Freeform 66"/>
            <p:cNvSpPr>
              <a:spLocks noChangeArrowheads="1"/>
            </p:cNvSpPr>
            <p:nvPr/>
          </p:nvSpPr>
          <p:spPr bwMode="auto">
            <a:xfrm>
              <a:off x="2804322" y="671171"/>
              <a:ext cx="184258" cy="128523"/>
            </a:xfrm>
            <a:custGeom>
              <a:avLst/>
              <a:gdLst>
                <a:gd name="T0" fmla="*/ 2147483647 w 82"/>
                <a:gd name="T1" fmla="*/ 2147483647 h 36"/>
                <a:gd name="T2" fmla="*/ 2147483647 w 82"/>
                <a:gd name="T3" fmla="*/ 2147483647 h 36"/>
                <a:gd name="T4" fmla="*/ 2147483647 w 82"/>
                <a:gd name="T5" fmla="*/ 2147483647 h 36"/>
                <a:gd name="T6" fmla="*/ 2147483647 w 82"/>
                <a:gd name="T7" fmla="*/ 0 h 36"/>
                <a:gd name="T8" fmla="*/ 2147483647 w 82"/>
                <a:gd name="T9" fmla="*/ 0 h 36"/>
                <a:gd name="T10" fmla="*/ 2147483647 w 82"/>
                <a:gd name="T11" fmla="*/ 2147483647 h 36"/>
                <a:gd name="T12" fmla="*/ 2147483647 w 82"/>
                <a:gd name="T13" fmla="*/ 2147483647 h 36"/>
                <a:gd name="T14" fmla="*/ 2147483647 w 82"/>
                <a:gd name="T15" fmla="*/ 2147483647 h 36"/>
                <a:gd name="T16" fmla="*/ 2147483647 w 82"/>
                <a:gd name="T17" fmla="*/ 2147483647 h 36"/>
                <a:gd name="T18" fmla="*/ 0 w 82"/>
                <a:gd name="T19" fmla="*/ 2147483647 h 36"/>
                <a:gd name="T20" fmla="*/ 2147483647 w 82"/>
                <a:gd name="T21" fmla="*/ 2147483647 h 36"/>
                <a:gd name="T22" fmla="*/ 2147483647 w 82"/>
                <a:gd name="T23" fmla="*/ 2147483647 h 36"/>
                <a:gd name="T24" fmla="*/ 2147483647 w 82"/>
                <a:gd name="T25" fmla="*/ 2147483647 h 36"/>
                <a:gd name="T26" fmla="*/ 2147483647 w 82"/>
                <a:gd name="T27" fmla="*/ 2147483647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36"/>
                <a:gd name="T44" fmla="*/ 82 w 82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36">
                  <a:moveTo>
                    <a:pt x="74" y="30"/>
                  </a:moveTo>
                  <a:lnTo>
                    <a:pt x="82" y="18"/>
                  </a:lnTo>
                  <a:lnTo>
                    <a:pt x="74" y="6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60" y="6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30" y="6"/>
                  </a:lnTo>
                  <a:lnTo>
                    <a:pt x="0" y="6"/>
                  </a:lnTo>
                  <a:lnTo>
                    <a:pt x="14" y="24"/>
                  </a:lnTo>
                  <a:lnTo>
                    <a:pt x="30" y="36"/>
                  </a:lnTo>
                  <a:lnTo>
                    <a:pt x="52" y="30"/>
                  </a:lnTo>
                  <a:lnTo>
                    <a:pt x="74" y="3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59" name="直接连接符 358"/>
          <p:cNvCxnSpPr/>
          <p:nvPr/>
        </p:nvCxnSpPr>
        <p:spPr bwMode="auto">
          <a:xfrm>
            <a:off x="0" y="1235652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3" name="直接箭头连接符 362"/>
          <p:cNvCxnSpPr/>
          <p:nvPr/>
        </p:nvCxnSpPr>
        <p:spPr bwMode="auto">
          <a:xfrm>
            <a:off x="0" y="1226189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5" name="直接箭头连接符 364"/>
          <p:cNvCxnSpPr/>
          <p:nvPr/>
        </p:nvCxnSpPr>
        <p:spPr bwMode="auto">
          <a:xfrm>
            <a:off x="0" y="1223305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9" name="直接箭头连接符 368"/>
          <p:cNvCxnSpPr/>
          <p:nvPr/>
        </p:nvCxnSpPr>
        <p:spPr bwMode="auto">
          <a:xfrm flipV="1">
            <a:off x="0" y="1223305"/>
            <a:ext cx="12192000" cy="123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3" name="矩形 372"/>
          <p:cNvSpPr/>
          <p:nvPr/>
        </p:nvSpPr>
        <p:spPr>
          <a:xfrm>
            <a:off x="0" y="26980"/>
            <a:ext cx="890431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en-US" altLang="zh-CN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Reliable</a:t>
            </a:r>
            <a:r>
              <a:rPr lang="zh-CN" altLang="en-US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rgbClr val="0AB6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Green</a:t>
            </a:r>
            <a:r>
              <a:rPr lang="en-US" altLang="zh-CN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Power</a:t>
            </a:r>
            <a:r>
              <a:rPr lang="zh-CN" altLang="en-US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Partner</a:t>
            </a:r>
            <a:endParaRPr lang="zh-CN" altLang="en-US" sz="3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Rectangle 169"/>
          <p:cNvSpPr txBox="1">
            <a:spLocks noChangeArrowheads="1"/>
          </p:cNvSpPr>
          <p:nvPr/>
        </p:nvSpPr>
        <p:spPr bwMode="auto">
          <a:xfrm>
            <a:off x="1376" y="769470"/>
            <a:ext cx="12192000" cy="75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DC-DC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恒流方案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800" b="0" kern="0" dirty="0" smtClean="0">
              <a:solidFill>
                <a:srgbClr val="000000"/>
              </a:solidFill>
              <a:ea typeface="宋体"/>
            </a:endParaRPr>
          </a:p>
        </p:txBody>
      </p:sp>
      <p:sp>
        <p:nvSpPr>
          <p:cNvPr id="235" name="Line 3"/>
          <p:cNvSpPr>
            <a:spLocks noChangeShapeType="1"/>
          </p:cNvSpPr>
          <p:nvPr/>
        </p:nvSpPr>
        <p:spPr bwMode="auto">
          <a:xfrm flipH="1">
            <a:off x="3324160" y="2623936"/>
            <a:ext cx="51803" cy="2400261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36" name="Group 3"/>
          <p:cNvGrpSpPr>
            <a:grpSpLocks/>
          </p:cNvGrpSpPr>
          <p:nvPr/>
        </p:nvGrpSpPr>
        <p:grpSpPr bwMode="auto">
          <a:xfrm>
            <a:off x="2507603" y="2247701"/>
            <a:ext cx="1724025" cy="482600"/>
            <a:chOff x="816" y="2304"/>
            <a:chExt cx="1440" cy="448"/>
          </a:xfrm>
        </p:grpSpPr>
        <p:sp>
          <p:nvSpPr>
            <p:cNvPr id="237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8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100000">
                  <a:srgbClr val="0AB61A"/>
                </a:gs>
                <a:gs pos="100000">
                  <a:srgbClr val="009999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2008</a:t>
              </a:r>
              <a:endParaRPr lang="en-US" altLang="zh-CN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grpSp>
        <p:nvGrpSpPr>
          <p:cNvPr id="239" name="Group 6"/>
          <p:cNvGrpSpPr>
            <a:grpSpLocks/>
          </p:cNvGrpSpPr>
          <p:nvPr/>
        </p:nvGrpSpPr>
        <p:grpSpPr bwMode="auto">
          <a:xfrm>
            <a:off x="2507603" y="3274740"/>
            <a:ext cx="1724025" cy="482600"/>
            <a:chOff x="816" y="2304"/>
            <a:chExt cx="1440" cy="448"/>
          </a:xfrm>
        </p:grpSpPr>
        <p:sp>
          <p:nvSpPr>
            <p:cNvPr id="240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1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100000">
                  <a:srgbClr val="315283"/>
                </a:gs>
                <a:gs pos="100000">
                  <a:srgbClr val="99CC00">
                    <a:gamma/>
                    <a:tint val="47451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2012</a:t>
              </a:r>
              <a:endParaRPr lang="en-US" altLang="zh-CN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grpSp>
        <p:nvGrpSpPr>
          <p:cNvPr id="242" name="Group 9"/>
          <p:cNvGrpSpPr>
            <a:grpSpLocks/>
          </p:cNvGrpSpPr>
          <p:nvPr/>
        </p:nvGrpSpPr>
        <p:grpSpPr bwMode="auto">
          <a:xfrm>
            <a:off x="2517402" y="4315561"/>
            <a:ext cx="1724025" cy="482600"/>
            <a:chOff x="816" y="2304"/>
            <a:chExt cx="1440" cy="448"/>
          </a:xfrm>
        </p:grpSpPr>
        <p:sp>
          <p:nvSpPr>
            <p:cNvPr id="243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440 w 1120"/>
                <a:gd name="T1" fmla="*/ 143 h 252"/>
                <a:gd name="T2" fmla="*/ 1434 w 1120"/>
                <a:gd name="T3" fmla="*/ 142 h 252"/>
                <a:gd name="T4" fmla="*/ 1414 w 1120"/>
                <a:gd name="T5" fmla="*/ 139 h 252"/>
                <a:gd name="T6" fmla="*/ 1381 w 1120"/>
                <a:gd name="T7" fmla="*/ 136 h 252"/>
                <a:gd name="T8" fmla="*/ 1335 w 1120"/>
                <a:gd name="T9" fmla="*/ 132 h 252"/>
                <a:gd name="T10" fmla="*/ 1276 w 1120"/>
                <a:gd name="T11" fmla="*/ 126 h 252"/>
                <a:gd name="T12" fmla="*/ 1207 w 1120"/>
                <a:gd name="T13" fmla="*/ 121 h 252"/>
                <a:gd name="T14" fmla="*/ 1126 w 1120"/>
                <a:gd name="T15" fmla="*/ 116 h 252"/>
                <a:gd name="T16" fmla="*/ 1036 w 1120"/>
                <a:gd name="T17" fmla="*/ 112 h 252"/>
                <a:gd name="T18" fmla="*/ 939 w 1120"/>
                <a:gd name="T19" fmla="*/ 108 h 252"/>
                <a:gd name="T20" fmla="*/ 831 w 1120"/>
                <a:gd name="T21" fmla="*/ 105 h 252"/>
                <a:gd name="T22" fmla="*/ 714 w 1120"/>
                <a:gd name="T23" fmla="*/ 105 h 252"/>
                <a:gd name="T24" fmla="*/ 599 w 1120"/>
                <a:gd name="T25" fmla="*/ 105 h 252"/>
                <a:gd name="T26" fmla="*/ 493 w 1120"/>
                <a:gd name="T27" fmla="*/ 108 h 252"/>
                <a:gd name="T28" fmla="*/ 396 w 1120"/>
                <a:gd name="T29" fmla="*/ 112 h 252"/>
                <a:gd name="T30" fmla="*/ 306 w 1120"/>
                <a:gd name="T31" fmla="*/ 116 h 252"/>
                <a:gd name="T32" fmla="*/ 229 w 1120"/>
                <a:gd name="T33" fmla="*/ 121 h 252"/>
                <a:gd name="T34" fmla="*/ 162 w 1120"/>
                <a:gd name="T35" fmla="*/ 126 h 252"/>
                <a:gd name="T36" fmla="*/ 105 w 1120"/>
                <a:gd name="T37" fmla="*/ 132 h 252"/>
                <a:gd name="T38" fmla="*/ 59 w 1120"/>
                <a:gd name="T39" fmla="*/ 136 h 252"/>
                <a:gd name="T40" fmla="*/ 26 w 1120"/>
                <a:gd name="T41" fmla="*/ 139 h 252"/>
                <a:gd name="T42" fmla="*/ 8 w 1120"/>
                <a:gd name="T43" fmla="*/ 142 h 252"/>
                <a:gd name="T44" fmla="*/ 0 w 1120"/>
                <a:gd name="T45" fmla="*/ 143 h 252"/>
                <a:gd name="T46" fmla="*/ 0 w 1120"/>
                <a:gd name="T47" fmla="*/ 35 h 252"/>
                <a:gd name="T48" fmla="*/ 720 w 1120"/>
                <a:gd name="T49" fmla="*/ 0 h 252"/>
                <a:gd name="T50" fmla="*/ 1440 w 1120"/>
                <a:gd name="T51" fmla="*/ 35 h 252"/>
                <a:gd name="T52" fmla="*/ 1440 w 1120"/>
                <a:gd name="T53" fmla="*/ 143 h 252"/>
                <a:gd name="T54" fmla="*/ 1440 w 1120"/>
                <a:gd name="T55" fmla="*/ 143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4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100000">
                  <a:srgbClr val="0AB61A"/>
                </a:gs>
                <a:gs pos="100000">
                  <a:srgbClr val="333399">
                    <a:gamma/>
                    <a:tint val="60392"/>
                    <a:invGamma/>
                  </a:srgb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2017</a:t>
              </a:r>
              <a:endParaRPr lang="en-US" altLang="zh-CN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</p:txBody>
        </p:sp>
      </p:grpSp>
      <p:sp>
        <p:nvSpPr>
          <p:cNvPr id="248" name="Line 18"/>
          <p:cNvSpPr>
            <a:spLocks noChangeShapeType="1"/>
          </p:cNvSpPr>
          <p:nvPr/>
        </p:nvSpPr>
        <p:spPr bwMode="auto">
          <a:xfrm>
            <a:off x="3422003" y="2960488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9" name="Line 19"/>
          <p:cNvSpPr>
            <a:spLocks noChangeShapeType="1"/>
          </p:cNvSpPr>
          <p:nvPr/>
        </p:nvSpPr>
        <p:spPr bwMode="auto">
          <a:xfrm>
            <a:off x="3402206" y="3998816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0" name="Line 20"/>
          <p:cNvSpPr>
            <a:spLocks noChangeShapeType="1"/>
          </p:cNvSpPr>
          <p:nvPr/>
        </p:nvSpPr>
        <p:spPr bwMode="auto">
          <a:xfrm flipV="1">
            <a:off x="3369615" y="5077184"/>
            <a:ext cx="5943600" cy="3175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1" name="Text Box 21"/>
          <p:cNvSpPr txBox="1">
            <a:spLocks noChangeArrowheads="1"/>
          </p:cNvSpPr>
          <p:nvPr/>
        </p:nvSpPr>
        <p:spPr bwMode="auto">
          <a:xfrm>
            <a:off x="4756410" y="2213346"/>
            <a:ext cx="4401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MT7201C/MT7201C+</a:t>
            </a:r>
            <a:endParaRPr lang="en-US" altLang="zh-CN" sz="14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50V</a:t>
            </a:r>
            <a:r>
              <a:rPr lang="zh-CN" altLang="en-US" sz="1400" b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耐压，支持模拟调光和</a:t>
            </a:r>
            <a:r>
              <a:rPr lang="en-US" altLang="zh-CN" sz="1400" b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PWM</a:t>
            </a:r>
            <a:r>
              <a:rPr lang="zh-CN" altLang="en-US" sz="1400" b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调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光的降压恒流芯片</a:t>
            </a:r>
            <a:endParaRPr lang="en-US" altLang="zh-CN" sz="1400" b="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2" name="Text Box 22"/>
          <p:cNvSpPr txBox="1">
            <a:spLocks noChangeArrowheads="1"/>
          </p:cNvSpPr>
          <p:nvPr/>
        </p:nvSpPr>
        <p:spPr bwMode="auto">
          <a:xfrm>
            <a:off x="4726839" y="3034452"/>
            <a:ext cx="60491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MT7004</a:t>
            </a:r>
          </a:p>
          <a:p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支持高</a:t>
            </a:r>
            <a:r>
              <a:rPr lang="zh-CN" altLang="en-US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频率</a:t>
            </a:r>
            <a:r>
              <a:rPr lang="en-US" altLang="zh-CN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PWM</a:t>
            </a:r>
            <a:r>
              <a:rPr lang="zh-CN" altLang="en-US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调光、升压型</a:t>
            </a:r>
            <a:r>
              <a:rPr lang="en-US" altLang="zh-CN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LED 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DC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恒流驱动芯片</a:t>
            </a:r>
            <a:endParaRPr lang="en-US" altLang="zh-CN" sz="1400" b="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MT7261/MT7282/MT7285</a:t>
            </a:r>
          </a:p>
          <a:p>
            <a:r>
              <a:rPr lang="zh-CN" altLang="en-US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Buck</a:t>
            </a:r>
            <a:r>
              <a:rPr lang="en-US" altLang="zh-CN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 Boost/ 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Buck-boost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及模似调光、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PWM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调光的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DC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恒流芯片</a:t>
            </a:r>
            <a:endParaRPr lang="en-US" altLang="zh-CN" sz="1400" b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3" name="Text Box 23"/>
          <p:cNvSpPr txBox="1">
            <a:spLocks noChangeArrowheads="1"/>
          </p:cNvSpPr>
          <p:nvPr/>
        </p:nvSpPr>
        <p:spPr bwMode="auto">
          <a:xfrm>
            <a:off x="4737937" y="4133892"/>
            <a:ext cx="57924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MT7200/MT7202(</a:t>
            </a:r>
            <a:r>
              <a:rPr lang="zh-CN" altLang="en-US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内置</a:t>
            </a:r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MOS</a:t>
            </a:r>
            <a:r>
              <a:rPr lang="zh-CN" altLang="en-US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lang="en-US" altLang="zh-CN" sz="1400" b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50V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耐压，</a:t>
            </a:r>
            <a:r>
              <a:rPr lang="zh-CN" altLang="en-US" sz="1400" b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8A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1.5A)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输出及模拟</a:t>
            </a:r>
            <a:r>
              <a:rPr lang="zh-CN" altLang="en-US" sz="1400" b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调光和</a:t>
            </a:r>
            <a:r>
              <a:rPr lang="en-US" altLang="zh-CN" sz="1400" b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PWM</a:t>
            </a:r>
            <a:r>
              <a:rPr lang="zh-CN" altLang="en-US" sz="1400" b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调光的降压恒流芯片</a:t>
            </a:r>
            <a:endParaRPr lang="en-US" altLang="zh-CN" sz="1400" b="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MT7210/MT7212(</a:t>
            </a:r>
            <a:r>
              <a:rPr lang="zh-CN" altLang="en-US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内置</a:t>
            </a:r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90V MOS</a:t>
            </a:r>
            <a:r>
              <a:rPr lang="zh-CN" altLang="en-US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lang="en-US" altLang="zh-CN" sz="1400" b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400V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耐压，支持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8A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1A)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输出降压恒流芯片</a:t>
            </a:r>
            <a:endParaRPr lang="en-US" altLang="zh-CN" sz="1400" b="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1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7781034A-94C1-4656-A03F-8D291BBC53B1}" type="slidenum">
              <a:rPr lang="zh-CN" altLang="en-US" smtClean="0">
                <a:ea typeface="宋体" charset="-122"/>
              </a:rPr>
              <a:pPr>
                <a:buFont typeface="Arial" charset="0"/>
                <a:buNone/>
              </a:pPr>
              <a:t>47</a:t>
            </a:fld>
            <a:endParaRPr lang="zh-CN" altLang="en-US" smtClean="0">
              <a:ea typeface="宋体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550"/>
            <a:ext cx="8184233" cy="54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MT7200 DC-DC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大电流恒流方案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3392" y="1397089"/>
            <a:ext cx="40107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50000"/>
              </a:lnSpc>
              <a:buBlip>
                <a:blip r:embed="rId2"/>
              </a:buBlip>
              <a:defRPr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功能介绍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eaLnBrk="0" hangingPunct="0">
              <a:lnSpc>
                <a:spcPct val="150000"/>
              </a:lnSpc>
              <a:buBlip>
                <a:blip r:embed="rId2"/>
              </a:buBlip>
              <a:defRPr/>
            </a:pP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eaLnBrk="0" hangingPunct="0">
              <a:lnSpc>
                <a:spcPct val="150000"/>
              </a:lnSpc>
              <a:buBlip>
                <a:blip r:embed="rId2"/>
              </a:buBlip>
              <a:defRPr/>
            </a:pPr>
            <a:endParaRPr lang="en-US" altLang="zh-CN" sz="2000" b="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eaLnBrk="0" hangingPunct="0">
              <a:lnSpc>
                <a:spcPct val="150000"/>
              </a:lnSpc>
              <a:buBlip>
                <a:blip r:embed="rId2"/>
              </a:buBlip>
              <a:defRPr/>
            </a:pP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eaLnBrk="0" hangingPunct="0">
              <a:lnSpc>
                <a:spcPct val="150000"/>
              </a:lnSpc>
              <a:buBlip>
                <a:blip r:embed="rId2"/>
              </a:buBlip>
              <a:defRPr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优秀的性能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eaLnBrk="0" hangingPunct="0">
              <a:lnSpc>
                <a:spcPct val="150000"/>
              </a:lnSpc>
              <a:buBlip>
                <a:blip r:embed="rId2"/>
              </a:buBlip>
              <a:defRPr/>
            </a:pP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eaLnBrk="0" hangingPunct="0">
              <a:lnSpc>
                <a:spcPct val="150000"/>
              </a:lnSpc>
              <a:buBlip>
                <a:blip r:embed="rId2"/>
              </a:buBlip>
              <a:defRPr/>
            </a:pP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eaLnBrk="0" hangingPunct="0">
              <a:lnSpc>
                <a:spcPct val="150000"/>
              </a:lnSpc>
              <a:buBlip>
                <a:blip r:embed="rId2"/>
              </a:buBlip>
              <a:defRPr/>
            </a:pP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eaLnBrk="0" hangingPunct="0">
              <a:lnSpc>
                <a:spcPct val="150000"/>
              </a:lnSpc>
              <a:buBlip>
                <a:blip r:embed="rId2"/>
              </a:buBlip>
              <a:defRPr/>
            </a:pP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eaLnBrk="0" hangingPunct="0">
              <a:lnSpc>
                <a:spcPct val="150000"/>
              </a:lnSpc>
              <a:buBlip>
                <a:blip r:embed="rId2"/>
              </a:buBlip>
              <a:defRPr/>
            </a:pP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eaLnBrk="0" hangingPunct="0">
              <a:lnSpc>
                <a:spcPct val="150000"/>
              </a:lnSpc>
              <a:buBlip>
                <a:blip r:embed="rId2"/>
              </a:buBlip>
              <a:defRPr/>
            </a:pP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eaLnBrk="0" hangingPunct="0">
              <a:lnSpc>
                <a:spcPct val="150000"/>
              </a:lnSpc>
              <a:buBlip>
                <a:blip r:embed="rId2"/>
              </a:buBlip>
              <a:defRPr/>
            </a:pP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04270" y="3835540"/>
            <a:ext cx="49427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高达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8A</a:t>
            </a:r>
            <a:r>
              <a:rPr lang="zh-CN" altLang="en-US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恒电流输出</a:t>
            </a:r>
          </a:p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高达</a:t>
            </a:r>
            <a:r>
              <a:rPr lang="en-US" altLang="zh-CN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97%</a:t>
            </a:r>
            <a:r>
              <a:rPr lang="zh-CN" altLang="en-US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的效率</a:t>
            </a:r>
          </a:p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dirty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专利的电流矫正技术，输出电流精度达</a:t>
            </a:r>
            <a:r>
              <a:rPr lang="en-US" altLang="zh-CN" sz="1400" dirty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+/-3%</a:t>
            </a:r>
          </a:p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固有的频率抖动技术，降低</a:t>
            </a:r>
            <a:r>
              <a:rPr lang="en-US" altLang="zh-CN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EMI</a:t>
            </a:r>
            <a:r>
              <a:rPr lang="zh-CN" altLang="en-US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。可通过</a:t>
            </a:r>
            <a:r>
              <a:rPr lang="en-US" altLang="zh-CN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EN55015</a:t>
            </a:r>
            <a:r>
              <a:rPr lang="zh-CN" altLang="en-US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的辐射和传导测试</a:t>
            </a:r>
          </a:p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altLang="zh-CN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短路保护，开路保护，芯片过温保护</a:t>
            </a:r>
          </a:p>
        </p:txBody>
      </p:sp>
      <p:sp>
        <p:nvSpPr>
          <p:cNvPr id="22" name="矩形 21"/>
          <p:cNvSpPr/>
          <p:nvPr/>
        </p:nvSpPr>
        <p:spPr>
          <a:xfrm>
            <a:off x="1082621" y="1876465"/>
            <a:ext cx="38658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输入电压范围：</a:t>
            </a:r>
            <a:r>
              <a:rPr lang="en-US" altLang="zh-CN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55V</a:t>
            </a:r>
          </a:p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带模拟调光和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PWM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调光脚</a:t>
            </a:r>
            <a:r>
              <a:rPr lang="zh-CN" altLang="en-US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，连续电流模式的降压恒流驱动芯片</a:t>
            </a:r>
            <a:endParaRPr lang="en-US" altLang="zh-CN" sz="1400" dirty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封装：</a:t>
            </a:r>
            <a:r>
              <a:rPr lang="en-US" altLang="zh-CN" sz="140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SOT23-6</a:t>
            </a:r>
            <a:endParaRPr lang="zh-CN" altLang="en-US" sz="1400" dirty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166" y="1541915"/>
            <a:ext cx="3852298" cy="253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2"/>
          <p:cNvSpPr txBox="1">
            <a:spLocks/>
          </p:cNvSpPr>
          <p:nvPr/>
        </p:nvSpPr>
        <p:spPr bwMode="auto">
          <a:xfrm>
            <a:off x="8915184" y="7425774"/>
            <a:ext cx="933370" cy="25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 b="0" kern="12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2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2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2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2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2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2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2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2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fld id="{72EC6536-EFF6-4AE4-8B00-6BDD64BFAEDE}" type="slidenum">
              <a:rPr lang="zh-CN" altLang="en-US"/>
              <a:pPr>
                <a:defRPr/>
              </a:pPr>
              <a:t>47</a:t>
            </a:fld>
            <a:endParaRPr lang="en-US" altLang="zh-CN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816080" y="4458357"/>
            <a:ext cx="3414464" cy="1346907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71513" lvl="1" indent="-214313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Blip>
                <a:blip r:embed="rId2"/>
              </a:buBlip>
              <a:defRPr/>
            </a:pPr>
            <a:r>
              <a:rPr lang="en-US" altLang="zh-CN" sz="140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LED </a:t>
            </a:r>
            <a:r>
              <a:rPr lang="zh-CN" altLang="en-US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射灯，日光灯，路灯</a:t>
            </a:r>
          </a:p>
          <a:p>
            <a:pPr marL="671513" lvl="1" indent="-214313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Blip>
                <a:blip r:embed="rId2"/>
              </a:buBlip>
              <a:defRPr/>
            </a:pPr>
            <a:r>
              <a:rPr lang="zh-CN" altLang="en-US" sz="140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车载</a:t>
            </a:r>
            <a:r>
              <a:rPr lang="en-US" altLang="zh-CN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灯，汽车大灯</a:t>
            </a:r>
          </a:p>
          <a:p>
            <a:pPr marL="671513" lvl="1" indent="-214313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Blip>
                <a:blip r:embed="rId2"/>
              </a:buBlip>
              <a:defRPr/>
            </a:pPr>
            <a:r>
              <a:rPr lang="zh-CN" altLang="en-US" sz="140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大功率</a:t>
            </a:r>
            <a:r>
              <a:rPr lang="en-US" altLang="zh-CN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手电筒</a:t>
            </a:r>
          </a:p>
          <a:p>
            <a:pPr marL="671513" lvl="1" indent="-214313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Blip>
                <a:blip r:embed="rId2"/>
              </a:buBlip>
              <a:defRPr/>
            </a:pPr>
            <a:r>
              <a:rPr lang="en-US" altLang="zh-CN" sz="140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LED</a:t>
            </a:r>
            <a:r>
              <a:rPr lang="zh-CN" altLang="en-US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洗墙灯，舞台灯</a:t>
            </a:r>
          </a:p>
        </p:txBody>
      </p:sp>
      <p:sp>
        <p:nvSpPr>
          <p:cNvPr id="12" name="矩形 11"/>
          <p:cNvSpPr/>
          <p:nvPr/>
        </p:nvSpPr>
        <p:spPr>
          <a:xfrm>
            <a:off x="623392" y="620688"/>
            <a:ext cx="162095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主要特点</a:t>
            </a:r>
            <a:endParaRPr lang="en-US" altLang="zh-CN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33162" y="692696"/>
            <a:ext cx="233910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典型应用电路</a:t>
            </a:r>
            <a:endParaRPr lang="en-US" altLang="zh-CN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5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1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7781034A-94C1-4656-A03F-8D291BBC53B1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buFont typeface="Arial" charset="0"/>
                <a:buNone/>
              </a:pPr>
              <a:t>48</a:t>
            </a:fld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7988"/>
            <a:ext cx="8688288" cy="53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MT7210 DC-DC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大电流恒流方案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9544" y="1541105"/>
            <a:ext cx="40107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eaLnBrk="0" hangingPunct="0">
              <a:lnSpc>
                <a:spcPct val="150000"/>
              </a:lnSpc>
              <a:buBlip>
                <a:blip r:embed="rId3"/>
              </a:buBlip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功能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313" indent="-214313" eaLnBrk="0" hangingPunct="0">
              <a:lnSpc>
                <a:spcPct val="150000"/>
              </a:lnSpc>
              <a:buBlip>
                <a:blip r:embed="rId3"/>
              </a:buBlip>
              <a:defRPr/>
            </a:pP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3"/>
              </a:buBlip>
              <a:defRPr/>
            </a:pP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3"/>
              </a:buBlip>
              <a:defRPr/>
            </a:pP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313" indent="-214313" eaLnBrk="0" hangingPunct="0">
              <a:lnSpc>
                <a:spcPct val="150000"/>
              </a:lnSpc>
              <a:buBlip>
                <a:blip r:embed="rId3"/>
              </a:buBlip>
              <a:defRPr/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优秀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的性能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3"/>
              </a:buBlip>
              <a:defRPr/>
            </a:pP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3"/>
              </a:buBlip>
              <a:defRPr/>
            </a:pP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3"/>
              </a:buBlip>
              <a:defRPr/>
            </a:pP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3"/>
              </a:buBlip>
              <a:defRPr/>
            </a:pP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3"/>
              </a:buBlip>
              <a:defRPr/>
            </a:pP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3"/>
              </a:buBlip>
              <a:defRPr/>
            </a:pP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3"/>
              </a:buBlip>
              <a:defRPr/>
            </a:pP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4199" y="3902429"/>
            <a:ext cx="4833769" cy="199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高达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8A</a:t>
            </a:r>
            <a:r>
              <a:rPr lang="zh-CN" altLang="en-US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恒电流输出</a:t>
            </a:r>
          </a:p>
          <a:p>
            <a:pPr marL="214313" indent="-214313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高达</a:t>
            </a:r>
            <a:r>
              <a:rPr lang="en-US" altLang="zh-CN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97%</a:t>
            </a:r>
            <a:r>
              <a:rPr lang="zh-CN" altLang="en-US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的效率</a:t>
            </a:r>
          </a:p>
          <a:p>
            <a:pPr marL="214313" indent="-214313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dirty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专利的电流矫正技术，输出电流精度达</a:t>
            </a:r>
            <a:r>
              <a:rPr lang="en-US" altLang="zh-CN" sz="1400" dirty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+/-3%</a:t>
            </a:r>
          </a:p>
          <a:p>
            <a:pPr marL="214313" indent="-214313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固有的频率抖动技术，降低</a:t>
            </a:r>
            <a:r>
              <a:rPr lang="en-US" altLang="zh-CN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EMI</a:t>
            </a:r>
            <a:r>
              <a:rPr lang="zh-CN" altLang="en-US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。可通过</a:t>
            </a:r>
            <a:r>
              <a:rPr lang="en-US" altLang="zh-CN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EN55015</a:t>
            </a:r>
            <a:r>
              <a:rPr lang="zh-CN" altLang="en-US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的辐射和传导测试</a:t>
            </a:r>
          </a:p>
          <a:p>
            <a:pPr marL="214313" indent="-214313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altLang="zh-CN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40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短路保护，开路保护，芯片过温保护</a:t>
            </a:r>
          </a:p>
        </p:txBody>
      </p:sp>
      <p:sp>
        <p:nvSpPr>
          <p:cNvPr id="22" name="矩形 21"/>
          <p:cNvSpPr/>
          <p:nvPr/>
        </p:nvSpPr>
        <p:spPr>
          <a:xfrm>
            <a:off x="962158" y="2089092"/>
            <a:ext cx="3865826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输入电压范围：</a:t>
            </a:r>
            <a:r>
              <a:rPr lang="en-US" altLang="zh-CN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6.5</a:t>
            </a:r>
            <a:r>
              <a:rPr lang="zh-CN" altLang="en-US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400V</a:t>
            </a:r>
          </a:p>
          <a:p>
            <a:pPr marL="214313" indent="-214313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连续电流模式的降压恒流驱动芯片</a:t>
            </a:r>
            <a:endParaRPr lang="en-US" altLang="zh-CN" sz="1400" dirty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313" indent="-214313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封装：</a:t>
            </a:r>
            <a:r>
              <a:rPr lang="en-US" altLang="zh-CN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SOT23-5</a:t>
            </a:r>
            <a:endParaRPr lang="zh-CN" altLang="en-US" sz="1400" dirty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865737"/>
              </p:ext>
            </p:extLst>
          </p:nvPr>
        </p:nvGraphicFramePr>
        <p:xfrm>
          <a:off x="7032104" y="1412776"/>
          <a:ext cx="4217626" cy="309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12" name="Visio" r:id="rId4" imgW="5756085" imgH="3223042" progId="Visio.Drawing.11">
                  <p:embed/>
                </p:oleObj>
              </mc:Choice>
              <mc:Fallback>
                <p:oleObj name="Visio" r:id="rId4" imgW="5756085" imgH="3223042" progId="Visio.Drawing.11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104" y="1412776"/>
                        <a:ext cx="4217626" cy="30943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88088" y="4509120"/>
            <a:ext cx="3951805" cy="1346907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71513" lvl="1" indent="-214313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Blip>
                <a:blip r:embed="rId3"/>
              </a:buBlip>
              <a:defRPr/>
            </a:pPr>
            <a:r>
              <a:rPr lang="en-US" altLang="zh-CN" sz="140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LED </a:t>
            </a:r>
            <a:r>
              <a:rPr lang="zh-CN" altLang="en-US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射灯，日光灯，路灯</a:t>
            </a:r>
          </a:p>
          <a:p>
            <a:pPr marL="671513" lvl="1" indent="-214313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Blip>
                <a:blip r:embed="rId3"/>
              </a:buBlip>
              <a:defRPr/>
            </a:pPr>
            <a:r>
              <a:rPr lang="zh-CN" altLang="en-US" sz="140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车载</a:t>
            </a:r>
            <a:r>
              <a:rPr lang="en-US" altLang="zh-CN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灯，汽车大</a:t>
            </a:r>
            <a:r>
              <a:rPr lang="zh-CN" altLang="en-US" sz="140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</a:t>
            </a:r>
            <a:r>
              <a:rPr lang="en-US" altLang="zh-CN" sz="140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摩托车灯</a:t>
            </a:r>
            <a:endParaRPr lang="zh-CN" altLang="en-US" sz="1400" dirty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71513" lvl="1" indent="-214313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Blip>
                <a:blip r:embed="rId3"/>
              </a:buBlip>
              <a:defRPr/>
            </a:pPr>
            <a:r>
              <a:rPr lang="zh-CN" altLang="en-US" sz="140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大功率</a:t>
            </a:r>
            <a:r>
              <a:rPr lang="en-US" altLang="zh-CN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手电筒</a:t>
            </a:r>
          </a:p>
          <a:p>
            <a:pPr marL="671513" lvl="1" indent="-214313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Blip>
                <a:blip r:embed="rId3"/>
              </a:buBlip>
              <a:defRPr/>
            </a:pPr>
            <a:r>
              <a:rPr lang="en-US" altLang="zh-CN" sz="140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LED</a:t>
            </a:r>
            <a:r>
              <a:rPr lang="zh-CN" altLang="en-US" sz="140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洗墙</a:t>
            </a:r>
            <a:r>
              <a:rPr lang="zh-CN" altLang="en-US" sz="140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</a:t>
            </a:r>
            <a:endParaRPr lang="zh-CN" altLang="en-US" sz="1400" dirty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392" y="620688"/>
            <a:ext cx="162095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主要特点</a:t>
            </a:r>
            <a:endParaRPr lang="en-US" altLang="zh-CN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33162" y="692696"/>
            <a:ext cx="233910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典型应用电路</a:t>
            </a:r>
            <a:endParaRPr lang="en-US" altLang="zh-CN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33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 txBox="1">
            <a:spLocks noChangeArrowheads="1"/>
          </p:cNvSpPr>
          <p:nvPr/>
        </p:nvSpPr>
        <p:spPr bwMode="auto">
          <a:xfrm>
            <a:off x="0" y="44624"/>
            <a:ext cx="818423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MT7282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升压型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MR16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兼容电子变压器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1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4293097"/>
            <a:ext cx="4680520" cy="180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AD8A16-E07E-4526-9BA1-8C2B30B4A5C5}" type="slidenum">
              <a:rPr lang="zh-CN" altLang="en-US" smtClean="0"/>
              <a:pPr>
                <a:defRPr/>
              </a:pPr>
              <a:t>49</a:t>
            </a:fld>
            <a:endParaRPr lang="en-US" altLang="zh-CN" dirty="0"/>
          </a:p>
        </p:txBody>
      </p:sp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8839" y="4018923"/>
            <a:ext cx="3052156" cy="207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600" y="980729"/>
            <a:ext cx="4720732" cy="313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2" descr="C:\Users\nicole\Desktop\QQ图片201703241533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3081" y="980729"/>
            <a:ext cx="3052156" cy="2201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4EA5AC-33B2-462F-A52F-87060510EB71}" type="slidenum">
              <a:rPr lang="zh-CN" altLang="en-US" smtClean="0"/>
              <a:pPr>
                <a:defRPr/>
              </a:pPr>
              <a:t>5</a:t>
            </a:fld>
            <a:endParaRPr lang="en-US" altLang="zh-CN" dirty="0"/>
          </a:p>
        </p:txBody>
      </p:sp>
      <p:grpSp>
        <p:nvGrpSpPr>
          <p:cNvPr id="263" name="Group 2"/>
          <p:cNvGrpSpPr>
            <a:grpSpLocks/>
          </p:cNvGrpSpPr>
          <p:nvPr/>
        </p:nvGrpSpPr>
        <p:grpSpPr bwMode="auto">
          <a:xfrm>
            <a:off x="0" y="764704"/>
            <a:ext cx="12192000" cy="6093296"/>
            <a:chOff x="0" y="0"/>
            <a:chExt cx="7361368" cy="4091330"/>
          </a:xfrm>
        </p:grpSpPr>
        <p:sp>
          <p:nvSpPr>
            <p:cNvPr id="264" name="Freeform 39"/>
            <p:cNvSpPr>
              <a:spLocks noChangeArrowheads="1"/>
            </p:cNvSpPr>
            <p:nvPr/>
          </p:nvSpPr>
          <p:spPr bwMode="auto">
            <a:xfrm>
              <a:off x="3073978" y="1063889"/>
              <a:ext cx="103365" cy="121384"/>
            </a:xfrm>
            <a:custGeom>
              <a:avLst/>
              <a:gdLst>
                <a:gd name="T0" fmla="*/ 0 w 46"/>
                <a:gd name="T1" fmla="*/ 2147483647 h 34"/>
                <a:gd name="T2" fmla="*/ 2147483647 w 46"/>
                <a:gd name="T3" fmla="*/ 2147483647 h 34"/>
                <a:gd name="T4" fmla="*/ 2147483647 w 46"/>
                <a:gd name="T5" fmla="*/ 2147483647 h 34"/>
                <a:gd name="T6" fmla="*/ 2147483647 w 46"/>
                <a:gd name="T7" fmla="*/ 2147483647 h 34"/>
                <a:gd name="T8" fmla="*/ 2147483647 w 46"/>
                <a:gd name="T9" fmla="*/ 0 h 34"/>
                <a:gd name="T10" fmla="*/ 2147483647 w 46"/>
                <a:gd name="T11" fmla="*/ 0 h 34"/>
                <a:gd name="T12" fmla="*/ 2147483647 w 46"/>
                <a:gd name="T13" fmla="*/ 2147483647 h 34"/>
                <a:gd name="T14" fmla="*/ 0 w 46"/>
                <a:gd name="T15" fmla="*/ 2147483647 h 34"/>
                <a:gd name="T16" fmla="*/ 0 w 46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4"/>
                <a:gd name="T29" fmla="*/ 46 w 46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4">
                  <a:moveTo>
                    <a:pt x="0" y="34"/>
                  </a:moveTo>
                  <a:lnTo>
                    <a:pt x="32" y="28"/>
                  </a:lnTo>
                  <a:lnTo>
                    <a:pt x="46" y="24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8" y="6"/>
                  </a:lnTo>
                  <a:lnTo>
                    <a:pt x="0" y="12"/>
                  </a:lnTo>
                  <a:lnTo>
                    <a:pt x="0" y="34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5" name="Freeform 40"/>
            <p:cNvSpPr>
              <a:spLocks noChangeArrowheads="1"/>
            </p:cNvSpPr>
            <p:nvPr/>
          </p:nvSpPr>
          <p:spPr bwMode="auto">
            <a:xfrm>
              <a:off x="6390638" y="2434806"/>
              <a:ext cx="543789" cy="264187"/>
            </a:xfrm>
            <a:custGeom>
              <a:avLst/>
              <a:gdLst>
                <a:gd name="T0" fmla="*/ 2147483647 w 242"/>
                <a:gd name="T1" fmla="*/ 2147483647 h 74"/>
                <a:gd name="T2" fmla="*/ 2147483647 w 242"/>
                <a:gd name="T3" fmla="*/ 2147483647 h 74"/>
                <a:gd name="T4" fmla="*/ 2147483647 w 242"/>
                <a:gd name="T5" fmla="*/ 2147483647 h 74"/>
                <a:gd name="T6" fmla="*/ 2147483647 w 242"/>
                <a:gd name="T7" fmla="*/ 2147483647 h 74"/>
                <a:gd name="T8" fmla="*/ 2147483647 w 242"/>
                <a:gd name="T9" fmla="*/ 2147483647 h 74"/>
                <a:gd name="T10" fmla="*/ 2147483647 w 242"/>
                <a:gd name="T11" fmla="*/ 2147483647 h 74"/>
                <a:gd name="T12" fmla="*/ 2147483647 w 242"/>
                <a:gd name="T13" fmla="*/ 2147483647 h 74"/>
                <a:gd name="T14" fmla="*/ 2147483647 w 242"/>
                <a:gd name="T15" fmla="*/ 2147483647 h 74"/>
                <a:gd name="T16" fmla="*/ 2147483647 w 242"/>
                <a:gd name="T17" fmla="*/ 2147483647 h 74"/>
                <a:gd name="T18" fmla="*/ 2147483647 w 242"/>
                <a:gd name="T19" fmla="*/ 0 h 74"/>
                <a:gd name="T20" fmla="*/ 0 w 242"/>
                <a:gd name="T21" fmla="*/ 2147483647 h 74"/>
                <a:gd name="T22" fmla="*/ 2147483647 w 242"/>
                <a:gd name="T23" fmla="*/ 2147483647 h 74"/>
                <a:gd name="T24" fmla="*/ 2147483647 w 242"/>
                <a:gd name="T25" fmla="*/ 2147483647 h 74"/>
                <a:gd name="T26" fmla="*/ 2147483647 w 242"/>
                <a:gd name="T27" fmla="*/ 2147483647 h 74"/>
                <a:gd name="T28" fmla="*/ 2147483647 w 242"/>
                <a:gd name="T29" fmla="*/ 2147483647 h 74"/>
                <a:gd name="T30" fmla="*/ 2147483647 w 242"/>
                <a:gd name="T31" fmla="*/ 2147483647 h 74"/>
                <a:gd name="T32" fmla="*/ 2147483647 w 242"/>
                <a:gd name="T33" fmla="*/ 2147483647 h 74"/>
                <a:gd name="T34" fmla="*/ 2147483647 w 242"/>
                <a:gd name="T35" fmla="*/ 2147483647 h 74"/>
                <a:gd name="T36" fmla="*/ 2147483647 w 242"/>
                <a:gd name="T37" fmla="*/ 2147483647 h 74"/>
                <a:gd name="T38" fmla="*/ 2147483647 w 242"/>
                <a:gd name="T39" fmla="*/ 2147483647 h 74"/>
                <a:gd name="T40" fmla="*/ 2147483647 w 242"/>
                <a:gd name="T41" fmla="*/ 2147483647 h 74"/>
                <a:gd name="T42" fmla="*/ 2147483647 w 242"/>
                <a:gd name="T43" fmla="*/ 2147483647 h 74"/>
                <a:gd name="T44" fmla="*/ 2147483647 w 242"/>
                <a:gd name="T45" fmla="*/ 2147483647 h 74"/>
                <a:gd name="T46" fmla="*/ 2147483647 w 242"/>
                <a:gd name="T47" fmla="*/ 2147483647 h 74"/>
                <a:gd name="T48" fmla="*/ 2147483647 w 242"/>
                <a:gd name="T49" fmla="*/ 2147483647 h 74"/>
                <a:gd name="T50" fmla="*/ 2147483647 w 242"/>
                <a:gd name="T51" fmla="*/ 2147483647 h 74"/>
                <a:gd name="T52" fmla="*/ 2147483647 w 242"/>
                <a:gd name="T53" fmla="*/ 2147483647 h 74"/>
                <a:gd name="T54" fmla="*/ 2147483647 w 242"/>
                <a:gd name="T55" fmla="*/ 2147483647 h 74"/>
                <a:gd name="T56" fmla="*/ 2147483647 w 242"/>
                <a:gd name="T57" fmla="*/ 2147483647 h 74"/>
                <a:gd name="T58" fmla="*/ 2147483647 w 242"/>
                <a:gd name="T59" fmla="*/ 2147483647 h 74"/>
                <a:gd name="T60" fmla="*/ 2147483647 w 242"/>
                <a:gd name="T61" fmla="*/ 2147483647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2"/>
                <a:gd name="T94" fmla="*/ 0 h 74"/>
                <a:gd name="T95" fmla="*/ 242 w 242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2" h="74">
                  <a:moveTo>
                    <a:pt x="196" y="34"/>
                  </a:moveTo>
                  <a:lnTo>
                    <a:pt x="182" y="28"/>
                  </a:lnTo>
                  <a:lnTo>
                    <a:pt x="158" y="22"/>
                  </a:lnTo>
                  <a:lnTo>
                    <a:pt x="136" y="18"/>
                  </a:lnTo>
                  <a:lnTo>
                    <a:pt x="90" y="18"/>
                  </a:lnTo>
                  <a:lnTo>
                    <a:pt x="76" y="12"/>
                  </a:lnTo>
                  <a:lnTo>
                    <a:pt x="60" y="18"/>
                  </a:lnTo>
                  <a:lnTo>
                    <a:pt x="52" y="18"/>
                  </a:lnTo>
                  <a:lnTo>
                    <a:pt x="30" y="12"/>
                  </a:lnTo>
                  <a:lnTo>
                    <a:pt x="22" y="0"/>
                  </a:lnTo>
                  <a:lnTo>
                    <a:pt x="0" y="6"/>
                  </a:lnTo>
                  <a:lnTo>
                    <a:pt x="14" y="12"/>
                  </a:lnTo>
                  <a:lnTo>
                    <a:pt x="30" y="22"/>
                  </a:lnTo>
                  <a:lnTo>
                    <a:pt x="52" y="34"/>
                  </a:lnTo>
                  <a:lnTo>
                    <a:pt x="82" y="34"/>
                  </a:lnTo>
                  <a:lnTo>
                    <a:pt x="82" y="46"/>
                  </a:lnTo>
                  <a:lnTo>
                    <a:pt x="106" y="52"/>
                  </a:lnTo>
                  <a:lnTo>
                    <a:pt x="128" y="58"/>
                  </a:lnTo>
                  <a:lnTo>
                    <a:pt x="158" y="58"/>
                  </a:lnTo>
                  <a:lnTo>
                    <a:pt x="166" y="46"/>
                  </a:lnTo>
                  <a:lnTo>
                    <a:pt x="188" y="52"/>
                  </a:lnTo>
                  <a:lnTo>
                    <a:pt x="204" y="58"/>
                  </a:lnTo>
                  <a:lnTo>
                    <a:pt x="196" y="68"/>
                  </a:lnTo>
                  <a:lnTo>
                    <a:pt x="196" y="74"/>
                  </a:lnTo>
                  <a:lnTo>
                    <a:pt x="212" y="64"/>
                  </a:lnTo>
                  <a:lnTo>
                    <a:pt x="228" y="74"/>
                  </a:lnTo>
                  <a:lnTo>
                    <a:pt x="242" y="64"/>
                  </a:lnTo>
                  <a:lnTo>
                    <a:pt x="212" y="58"/>
                  </a:lnTo>
                  <a:lnTo>
                    <a:pt x="204" y="46"/>
                  </a:lnTo>
                  <a:lnTo>
                    <a:pt x="212" y="34"/>
                  </a:lnTo>
                  <a:lnTo>
                    <a:pt x="196" y="34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" name="Freeform 41"/>
            <p:cNvSpPr>
              <a:spLocks noChangeArrowheads="1"/>
            </p:cNvSpPr>
            <p:nvPr/>
          </p:nvSpPr>
          <p:spPr bwMode="auto">
            <a:xfrm>
              <a:off x="2921178" y="1570842"/>
              <a:ext cx="1586425" cy="1827890"/>
            </a:xfrm>
            <a:custGeom>
              <a:avLst/>
              <a:gdLst>
                <a:gd name="T0" fmla="*/ 2147483647 w 706"/>
                <a:gd name="T1" fmla="*/ 2147483647 h 512"/>
                <a:gd name="T2" fmla="*/ 2147483647 w 706"/>
                <a:gd name="T3" fmla="*/ 2147483647 h 512"/>
                <a:gd name="T4" fmla="*/ 2147483647 w 706"/>
                <a:gd name="T5" fmla="*/ 2147483647 h 512"/>
                <a:gd name="T6" fmla="*/ 2147483647 w 706"/>
                <a:gd name="T7" fmla="*/ 2147483647 h 512"/>
                <a:gd name="T8" fmla="*/ 2147483647 w 706"/>
                <a:gd name="T9" fmla="*/ 2147483647 h 512"/>
                <a:gd name="T10" fmla="*/ 2147483647 w 706"/>
                <a:gd name="T11" fmla="*/ 0 h 512"/>
                <a:gd name="T12" fmla="*/ 2147483647 w 706"/>
                <a:gd name="T13" fmla="*/ 2147483647 h 512"/>
                <a:gd name="T14" fmla="*/ 2147483647 w 706"/>
                <a:gd name="T15" fmla="*/ 2147483647 h 512"/>
                <a:gd name="T16" fmla="*/ 2147483647 w 706"/>
                <a:gd name="T17" fmla="*/ 2147483647 h 512"/>
                <a:gd name="T18" fmla="*/ 2147483647 w 706"/>
                <a:gd name="T19" fmla="*/ 2147483647 h 512"/>
                <a:gd name="T20" fmla="*/ 2147483647 w 706"/>
                <a:gd name="T21" fmla="*/ 2147483647 h 512"/>
                <a:gd name="T22" fmla="*/ 2147483647 w 706"/>
                <a:gd name="T23" fmla="*/ 2147483647 h 512"/>
                <a:gd name="T24" fmla="*/ 2147483647 w 706"/>
                <a:gd name="T25" fmla="*/ 2147483647 h 512"/>
                <a:gd name="T26" fmla="*/ 0 w 706"/>
                <a:gd name="T27" fmla="*/ 2147483647 h 512"/>
                <a:gd name="T28" fmla="*/ 2147483647 w 706"/>
                <a:gd name="T29" fmla="*/ 2147483647 h 512"/>
                <a:gd name="T30" fmla="*/ 2147483647 w 706"/>
                <a:gd name="T31" fmla="*/ 2147483647 h 512"/>
                <a:gd name="T32" fmla="*/ 2147483647 w 706"/>
                <a:gd name="T33" fmla="*/ 2147483647 h 512"/>
                <a:gd name="T34" fmla="*/ 2147483647 w 706"/>
                <a:gd name="T35" fmla="*/ 2147483647 h 512"/>
                <a:gd name="T36" fmla="*/ 2147483647 w 706"/>
                <a:gd name="T37" fmla="*/ 2147483647 h 512"/>
                <a:gd name="T38" fmla="*/ 2147483647 w 706"/>
                <a:gd name="T39" fmla="*/ 2147483647 h 512"/>
                <a:gd name="T40" fmla="*/ 2147483647 w 706"/>
                <a:gd name="T41" fmla="*/ 2147483647 h 512"/>
                <a:gd name="T42" fmla="*/ 2147483647 w 706"/>
                <a:gd name="T43" fmla="*/ 2147483647 h 512"/>
                <a:gd name="T44" fmla="*/ 2147483647 w 706"/>
                <a:gd name="T45" fmla="*/ 2147483647 h 512"/>
                <a:gd name="T46" fmla="*/ 2147483647 w 706"/>
                <a:gd name="T47" fmla="*/ 2147483647 h 512"/>
                <a:gd name="T48" fmla="*/ 2147483647 w 706"/>
                <a:gd name="T49" fmla="*/ 2147483647 h 512"/>
                <a:gd name="T50" fmla="*/ 2147483647 w 706"/>
                <a:gd name="T51" fmla="*/ 2147483647 h 512"/>
                <a:gd name="T52" fmla="*/ 2147483647 w 706"/>
                <a:gd name="T53" fmla="*/ 2147483647 h 512"/>
                <a:gd name="T54" fmla="*/ 2147483647 w 706"/>
                <a:gd name="T55" fmla="*/ 2147483647 h 512"/>
                <a:gd name="T56" fmla="*/ 2147483647 w 706"/>
                <a:gd name="T57" fmla="*/ 2147483647 h 512"/>
                <a:gd name="T58" fmla="*/ 2147483647 w 706"/>
                <a:gd name="T59" fmla="*/ 2147483647 h 512"/>
                <a:gd name="T60" fmla="*/ 2147483647 w 706"/>
                <a:gd name="T61" fmla="*/ 2147483647 h 512"/>
                <a:gd name="T62" fmla="*/ 2147483647 w 706"/>
                <a:gd name="T63" fmla="*/ 2147483647 h 512"/>
                <a:gd name="T64" fmla="*/ 2147483647 w 706"/>
                <a:gd name="T65" fmla="*/ 2147483647 h 512"/>
                <a:gd name="T66" fmla="*/ 2147483647 w 706"/>
                <a:gd name="T67" fmla="*/ 2147483647 h 512"/>
                <a:gd name="T68" fmla="*/ 2147483647 w 706"/>
                <a:gd name="T69" fmla="*/ 2147483647 h 512"/>
                <a:gd name="T70" fmla="*/ 2147483647 w 706"/>
                <a:gd name="T71" fmla="*/ 2147483647 h 512"/>
                <a:gd name="T72" fmla="*/ 2147483647 w 706"/>
                <a:gd name="T73" fmla="*/ 2147483647 h 512"/>
                <a:gd name="T74" fmla="*/ 2147483647 w 706"/>
                <a:gd name="T75" fmla="*/ 2147483647 h 512"/>
                <a:gd name="T76" fmla="*/ 2147483647 w 706"/>
                <a:gd name="T77" fmla="*/ 2147483647 h 512"/>
                <a:gd name="T78" fmla="*/ 2147483647 w 706"/>
                <a:gd name="T79" fmla="*/ 2147483647 h 512"/>
                <a:gd name="T80" fmla="*/ 2147483647 w 706"/>
                <a:gd name="T81" fmla="*/ 2147483647 h 512"/>
                <a:gd name="T82" fmla="*/ 2147483647 w 706"/>
                <a:gd name="T83" fmla="*/ 2147483647 h 512"/>
                <a:gd name="T84" fmla="*/ 2147483647 w 706"/>
                <a:gd name="T85" fmla="*/ 2147483647 h 512"/>
                <a:gd name="T86" fmla="*/ 2147483647 w 706"/>
                <a:gd name="T87" fmla="*/ 2147483647 h 512"/>
                <a:gd name="T88" fmla="*/ 2147483647 w 706"/>
                <a:gd name="T89" fmla="*/ 2147483647 h 512"/>
                <a:gd name="T90" fmla="*/ 2147483647 w 706"/>
                <a:gd name="T91" fmla="*/ 2147483647 h 512"/>
                <a:gd name="T92" fmla="*/ 2147483647 w 706"/>
                <a:gd name="T93" fmla="*/ 2147483647 h 512"/>
                <a:gd name="T94" fmla="*/ 2147483647 w 706"/>
                <a:gd name="T95" fmla="*/ 2147483647 h 512"/>
                <a:gd name="T96" fmla="*/ 2147483647 w 706"/>
                <a:gd name="T97" fmla="*/ 2147483647 h 512"/>
                <a:gd name="T98" fmla="*/ 2147483647 w 706"/>
                <a:gd name="T99" fmla="*/ 2147483647 h 5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6"/>
                <a:gd name="T151" fmla="*/ 0 h 512"/>
                <a:gd name="T152" fmla="*/ 706 w 706"/>
                <a:gd name="T153" fmla="*/ 512 h 5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6" h="512">
                  <a:moveTo>
                    <a:pt x="490" y="50"/>
                  </a:moveTo>
                  <a:lnTo>
                    <a:pt x="458" y="40"/>
                  </a:lnTo>
                  <a:lnTo>
                    <a:pt x="434" y="40"/>
                  </a:lnTo>
                  <a:lnTo>
                    <a:pt x="422" y="38"/>
                  </a:lnTo>
                  <a:lnTo>
                    <a:pt x="402" y="38"/>
                  </a:lnTo>
                  <a:lnTo>
                    <a:pt x="388" y="30"/>
                  </a:lnTo>
                  <a:lnTo>
                    <a:pt x="372" y="58"/>
                  </a:lnTo>
                  <a:lnTo>
                    <a:pt x="336" y="42"/>
                  </a:lnTo>
                  <a:lnTo>
                    <a:pt x="308" y="30"/>
                  </a:lnTo>
                  <a:lnTo>
                    <a:pt x="260" y="30"/>
                  </a:lnTo>
                  <a:lnTo>
                    <a:pt x="280" y="2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44" y="8"/>
                  </a:lnTo>
                  <a:lnTo>
                    <a:pt x="198" y="8"/>
                  </a:lnTo>
                  <a:lnTo>
                    <a:pt x="174" y="18"/>
                  </a:lnTo>
                  <a:lnTo>
                    <a:pt x="118" y="18"/>
                  </a:lnTo>
                  <a:lnTo>
                    <a:pt x="118" y="36"/>
                  </a:lnTo>
                  <a:lnTo>
                    <a:pt x="98" y="36"/>
                  </a:lnTo>
                  <a:lnTo>
                    <a:pt x="84" y="46"/>
                  </a:lnTo>
                  <a:lnTo>
                    <a:pt x="84" y="64"/>
                  </a:lnTo>
                  <a:lnTo>
                    <a:pt x="68" y="70"/>
                  </a:lnTo>
                  <a:lnTo>
                    <a:pt x="46" y="82"/>
                  </a:lnTo>
                  <a:lnTo>
                    <a:pt x="22" y="104"/>
                  </a:lnTo>
                  <a:lnTo>
                    <a:pt x="16" y="128"/>
                  </a:lnTo>
                  <a:lnTo>
                    <a:pt x="22" y="144"/>
                  </a:lnTo>
                  <a:lnTo>
                    <a:pt x="22" y="162"/>
                  </a:lnTo>
                  <a:lnTo>
                    <a:pt x="0" y="168"/>
                  </a:lnTo>
                  <a:lnTo>
                    <a:pt x="22" y="178"/>
                  </a:lnTo>
                  <a:lnTo>
                    <a:pt x="22" y="190"/>
                  </a:lnTo>
                  <a:lnTo>
                    <a:pt x="46" y="196"/>
                  </a:lnTo>
                  <a:lnTo>
                    <a:pt x="54" y="214"/>
                  </a:lnTo>
                  <a:lnTo>
                    <a:pt x="68" y="218"/>
                  </a:lnTo>
                  <a:lnTo>
                    <a:pt x="84" y="230"/>
                  </a:lnTo>
                  <a:lnTo>
                    <a:pt x="100" y="236"/>
                  </a:lnTo>
                  <a:lnTo>
                    <a:pt x="146" y="236"/>
                  </a:lnTo>
                  <a:lnTo>
                    <a:pt x="188" y="230"/>
                  </a:lnTo>
                  <a:lnTo>
                    <a:pt x="214" y="224"/>
                  </a:lnTo>
                  <a:lnTo>
                    <a:pt x="236" y="224"/>
                  </a:lnTo>
                  <a:lnTo>
                    <a:pt x="236" y="236"/>
                  </a:lnTo>
                  <a:lnTo>
                    <a:pt x="282" y="236"/>
                  </a:lnTo>
                  <a:lnTo>
                    <a:pt x="288" y="248"/>
                  </a:lnTo>
                  <a:lnTo>
                    <a:pt x="282" y="264"/>
                  </a:lnTo>
                  <a:lnTo>
                    <a:pt x="288" y="282"/>
                  </a:lnTo>
                  <a:lnTo>
                    <a:pt x="304" y="288"/>
                  </a:lnTo>
                  <a:lnTo>
                    <a:pt x="320" y="294"/>
                  </a:lnTo>
                  <a:lnTo>
                    <a:pt x="320" y="328"/>
                  </a:lnTo>
                  <a:lnTo>
                    <a:pt x="334" y="344"/>
                  </a:lnTo>
                  <a:lnTo>
                    <a:pt x="328" y="362"/>
                  </a:lnTo>
                  <a:lnTo>
                    <a:pt x="328" y="374"/>
                  </a:lnTo>
                  <a:lnTo>
                    <a:pt x="320" y="392"/>
                  </a:lnTo>
                  <a:lnTo>
                    <a:pt x="328" y="402"/>
                  </a:lnTo>
                  <a:lnTo>
                    <a:pt x="350" y="420"/>
                  </a:lnTo>
                  <a:lnTo>
                    <a:pt x="342" y="430"/>
                  </a:lnTo>
                  <a:lnTo>
                    <a:pt x="358" y="436"/>
                  </a:lnTo>
                  <a:lnTo>
                    <a:pt x="358" y="448"/>
                  </a:lnTo>
                  <a:lnTo>
                    <a:pt x="366" y="460"/>
                  </a:lnTo>
                  <a:lnTo>
                    <a:pt x="372" y="478"/>
                  </a:lnTo>
                  <a:lnTo>
                    <a:pt x="388" y="494"/>
                  </a:lnTo>
                  <a:lnTo>
                    <a:pt x="388" y="506"/>
                  </a:lnTo>
                  <a:lnTo>
                    <a:pt x="410" y="512"/>
                  </a:lnTo>
                  <a:lnTo>
                    <a:pt x="464" y="512"/>
                  </a:lnTo>
                  <a:lnTo>
                    <a:pt x="494" y="500"/>
                  </a:lnTo>
                  <a:lnTo>
                    <a:pt x="510" y="482"/>
                  </a:lnTo>
                  <a:lnTo>
                    <a:pt x="524" y="466"/>
                  </a:lnTo>
                  <a:lnTo>
                    <a:pt x="532" y="454"/>
                  </a:lnTo>
                  <a:lnTo>
                    <a:pt x="540" y="442"/>
                  </a:lnTo>
                  <a:lnTo>
                    <a:pt x="556" y="426"/>
                  </a:lnTo>
                  <a:lnTo>
                    <a:pt x="556" y="408"/>
                  </a:lnTo>
                  <a:lnTo>
                    <a:pt x="570" y="392"/>
                  </a:lnTo>
                  <a:lnTo>
                    <a:pt x="586" y="386"/>
                  </a:lnTo>
                  <a:lnTo>
                    <a:pt x="600" y="374"/>
                  </a:lnTo>
                  <a:lnTo>
                    <a:pt x="616" y="362"/>
                  </a:lnTo>
                  <a:lnTo>
                    <a:pt x="600" y="340"/>
                  </a:lnTo>
                  <a:lnTo>
                    <a:pt x="592" y="322"/>
                  </a:lnTo>
                  <a:lnTo>
                    <a:pt x="592" y="300"/>
                  </a:lnTo>
                  <a:lnTo>
                    <a:pt x="600" y="282"/>
                  </a:lnTo>
                  <a:lnTo>
                    <a:pt x="624" y="260"/>
                  </a:lnTo>
                  <a:lnTo>
                    <a:pt x="646" y="248"/>
                  </a:lnTo>
                  <a:lnTo>
                    <a:pt x="670" y="230"/>
                  </a:lnTo>
                  <a:lnTo>
                    <a:pt x="684" y="214"/>
                  </a:lnTo>
                  <a:lnTo>
                    <a:pt x="698" y="196"/>
                  </a:lnTo>
                  <a:lnTo>
                    <a:pt x="706" y="178"/>
                  </a:lnTo>
                  <a:lnTo>
                    <a:pt x="692" y="178"/>
                  </a:lnTo>
                  <a:lnTo>
                    <a:pt x="662" y="184"/>
                  </a:lnTo>
                  <a:lnTo>
                    <a:pt x="638" y="196"/>
                  </a:lnTo>
                  <a:lnTo>
                    <a:pt x="624" y="190"/>
                  </a:lnTo>
                  <a:lnTo>
                    <a:pt x="616" y="172"/>
                  </a:lnTo>
                  <a:lnTo>
                    <a:pt x="600" y="168"/>
                  </a:lnTo>
                  <a:lnTo>
                    <a:pt x="592" y="156"/>
                  </a:lnTo>
                  <a:lnTo>
                    <a:pt x="578" y="140"/>
                  </a:lnTo>
                  <a:lnTo>
                    <a:pt x="562" y="128"/>
                  </a:lnTo>
                  <a:lnTo>
                    <a:pt x="548" y="116"/>
                  </a:lnTo>
                  <a:lnTo>
                    <a:pt x="532" y="110"/>
                  </a:lnTo>
                  <a:lnTo>
                    <a:pt x="532" y="98"/>
                  </a:lnTo>
                  <a:lnTo>
                    <a:pt x="524" y="82"/>
                  </a:lnTo>
                  <a:lnTo>
                    <a:pt x="510" y="64"/>
                  </a:lnTo>
                  <a:lnTo>
                    <a:pt x="502" y="54"/>
                  </a:lnTo>
                  <a:lnTo>
                    <a:pt x="494" y="46"/>
                  </a:lnTo>
                  <a:lnTo>
                    <a:pt x="490" y="5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7" name="Freeform 42"/>
            <p:cNvSpPr>
              <a:spLocks noChangeArrowheads="1"/>
            </p:cNvSpPr>
            <p:nvPr/>
          </p:nvSpPr>
          <p:spPr bwMode="auto">
            <a:xfrm>
              <a:off x="6013132" y="2641872"/>
              <a:ext cx="67413" cy="21421"/>
            </a:xfrm>
            <a:custGeom>
              <a:avLst/>
              <a:gdLst>
                <a:gd name="T0" fmla="*/ 2147483647 w 30"/>
                <a:gd name="T1" fmla="*/ 0 h 6"/>
                <a:gd name="T2" fmla="*/ 0 w 30"/>
                <a:gd name="T3" fmla="*/ 2147483647 h 6"/>
                <a:gd name="T4" fmla="*/ 2147483647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6"/>
                <a:gd name="T14" fmla="*/ 30 w 3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6">
                  <a:moveTo>
                    <a:pt x="30" y="0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3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8" name="Freeform 43"/>
            <p:cNvSpPr>
              <a:spLocks noChangeArrowheads="1"/>
            </p:cNvSpPr>
            <p:nvPr/>
          </p:nvSpPr>
          <p:spPr bwMode="auto">
            <a:xfrm>
              <a:off x="5518779" y="2249161"/>
              <a:ext cx="238188" cy="371290"/>
            </a:xfrm>
            <a:custGeom>
              <a:avLst/>
              <a:gdLst>
                <a:gd name="T0" fmla="*/ 2147483647 w 106"/>
                <a:gd name="T1" fmla="*/ 2147483647 h 104"/>
                <a:gd name="T2" fmla="*/ 2147483647 w 106"/>
                <a:gd name="T3" fmla="*/ 2147483647 h 104"/>
                <a:gd name="T4" fmla="*/ 2147483647 w 106"/>
                <a:gd name="T5" fmla="*/ 2147483647 h 104"/>
                <a:gd name="T6" fmla="*/ 0 w 106"/>
                <a:gd name="T7" fmla="*/ 2147483647 h 104"/>
                <a:gd name="T8" fmla="*/ 2147483647 w 106"/>
                <a:gd name="T9" fmla="*/ 2147483647 h 104"/>
                <a:gd name="T10" fmla="*/ 2147483647 w 106"/>
                <a:gd name="T11" fmla="*/ 2147483647 h 104"/>
                <a:gd name="T12" fmla="*/ 2147483647 w 106"/>
                <a:gd name="T13" fmla="*/ 2147483647 h 104"/>
                <a:gd name="T14" fmla="*/ 2147483647 w 106"/>
                <a:gd name="T15" fmla="*/ 2147483647 h 104"/>
                <a:gd name="T16" fmla="*/ 2147483647 w 106"/>
                <a:gd name="T17" fmla="*/ 2147483647 h 104"/>
                <a:gd name="T18" fmla="*/ 2147483647 w 106"/>
                <a:gd name="T19" fmla="*/ 2147483647 h 104"/>
                <a:gd name="T20" fmla="*/ 2147483647 w 106"/>
                <a:gd name="T21" fmla="*/ 2147483647 h 104"/>
                <a:gd name="T22" fmla="*/ 2147483647 w 106"/>
                <a:gd name="T23" fmla="*/ 2147483647 h 104"/>
                <a:gd name="T24" fmla="*/ 2147483647 w 106"/>
                <a:gd name="T25" fmla="*/ 2147483647 h 104"/>
                <a:gd name="T26" fmla="*/ 2147483647 w 106"/>
                <a:gd name="T27" fmla="*/ 2147483647 h 104"/>
                <a:gd name="T28" fmla="*/ 2147483647 w 106"/>
                <a:gd name="T29" fmla="*/ 2147483647 h 104"/>
                <a:gd name="T30" fmla="*/ 2147483647 w 106"/>
                <a:gd name="T31" fmla="*/ 2147483647 h 104"/>
                <a:gd name="T32" fmla="*/ 2147483647 w 106"/>
                <a:gd name="T33" fmla="*/ 2147483647 h 104"/>
                <a:gd name="T34" fmla="*/ 2147483647 w 106"/>
                <a:gd name="T35" fmla="*/ 2147483647 h 104"/>
                <a:gd name="T36" fmla="*/ 2147483647 w 106"/>
                <a:gd name="T37" fmla="*/ 2147483647 h 104"/>
                <a:gd name="T38" fmla="*/ 2147483647 w 106"/>
                <a:gd name="T39" fmla="*/ 0 h 104"/>
                <a:gd name="T40" fmla="*/ 2147483647 w 106"/>
                <a:gd name="T41" fmla="*/ 2147483647 h 104"/>
                <a:gd name="T42" fmla="*/ 2147483647 w 10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104"/>
                <a:gd name="T68" fmla="*/ 106 w 10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104">
                  <a:moveTo>
                    <a:pt x="60" y="40"/>
                  </a:moveTo>
                  <a:lnTo>
                    <a:pt x="46" y="34"/>
                  </a:lnTo>
                  <a:lnTo>
                    <a:pt x="22" y="24"/>
                  </a:lnTo>
                  <a:lnTo>
                    <a:pt x="0" y="24"/>
                  </a:lnTo>
                  <a:lnTo>
                    <a:pt x="14" y="34"/>
                  </a:lnTo>
                  <a:lnTo>
                    <a:pt x="30" y="46"/>
                  </a:lnTo>
                  <a:lnTo>
                    <a:pt x="60" y="70"/>
                  </a:lnTo>
                  <a:lnTo>
                    <a:pt x="76" y="92"/>
                  </a:lnTo>
                  <a:lnTo>
                    <a:pt x="90" y="92"/>
                  </a:lnTo>
                  <a:lnTo>
                    <a:pt x="106" y="104"/>
                  </a:lnTo>
                  <a:lnTo>
                    <a:pt x="106" y="98"/>
                  </a:lnTo>
                  <a:lnTo>
                    <a:pt x="84" y="86"/>
                  </a:lnTo>
                  <a:lnTo>
                    <a:pt x="84" y="70"/>
                  </a:lnTo>
                  <a:lnTo>
                    <a:pt x="98" y="70"/>
                  </a:lnTo>
                  <a:lnTo>
                    <a:pt x="98" y="58"/>
                  </a:lnTo>
                  <a:lnTo>
                    <a:pt x="84" y="40"/>
                  </a:lnTo>
                  <a:lnTo>
                    <a:pt x="84" y="28"/>
                  </a:lnTo>
                  <a:lnTo>
                    <a:pt x="76" y="12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52" y="12"/>
                  </a:lnTo>
                  <a:lnTo>
                    <a:pt x="60" y="4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9" name="Freeform 44"/>
            <p:cNvSpPr>
              <a:spLocks noChangeArrowheads="1"/>
            </p:cNvSpPr>
            <p:nvPr/>
          </p:nvSpPr>
          <p:spPr bwMode="auto">
            <a:xfrm>
              <a:off x="5977179" y="1485160"/>
              <a:ext cx="53929" cy="28561"/>
            </a:xfrm>
            <a:custGeom>
              <a:avLst/>
              <a:gdLst>
                <a:gd name="T0" fmla="*/ 2147483647 w 24"/>
                <a:gd name="T1" fmla="*/ 2147483647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2147483647 h 8"/>
                <a:gd name="T8" fmla="*/ 2147483647 w 24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"/>
                <a:gd name="T17" fmla="*/ 24 w 2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">
                  <a:moveTo>
                    <a:pt x="24" y="2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16" y="2"/>
                  </a:lnTo>
                  <a:lnTo>
                    <a:pt x="24" y="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0" name="Freeform 45"/>
            <p:cNvSpPr>
              <a:spLocks noChangeArrowheads="1"/>
            </p:cNvSpPr>
            <p:nvPr/>
          </p:nvSpPr>
          <p:spPr bwMode="auto">
            <a:xfrm>
              <a:off x="5995155" y="1470880"/>
              <a:ext cx="35953" cy="14280"/>
            </a:xfrm>
            <a:custGeom>
              <a:avLst/>
              <a:gdLst>
                <a:gd name="T0" fmla="*/ 0 w 16"/>
                <a:gd name="T1" fmla="*/ 0 h 4"/>
                <a:gd name="T2" fmla="*/ 2147483647 w 16"/>
                <a:gd name="T3" fmla="*/ 2147483647 h 4"/>
                <a:gd name="T4" fmla="*/ 2147483647 w 16"/>
                <a:gd name="T5" fmla="*/ 0 h 4"/>
                <a:gd name="T6" fmla="*/ 0 w 1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4"/>
                <a:gd name="T14" fmla="*/ 16 w 1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4">
                  <a:moveTo>
                    <a:pt x="0" y="0"/>
                  </a:moveTo>
                  <a:lnTo>
                    <a:pt x="8" y="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1" name="Freeform 46"/>
            <p:cNvSpPr>
              <a:spLocks noChangeArrowheads="1"/>
            </p:cNvSpPr>
            <p:nvPr/>
          </p:nvSpPr>
          <p:spPr bwMode="auto">
            <a:xfrm>
              <a:off x="5756968" y="2599030"/>
              <a:ext cx="256164" cy="64262"/>
            </a:xfrm>
            <a:custGeom>
              <a:avLst/>
              <a:gdLst>
                <a:gd name="T0" fmla="*/ 2147483647 w 114"/>
                <a:gd name="T1" fmla="*/ 2147483647 h 18"/>
                <a:gd name="T2" fmla="*/ 2147483647 w 114"/>
                <a:gd name="T3" fmla="*/ 2147483647 h 18"/>
                <a:gd name="T4" fmla="*/ 2147483647 w 114"/>
                <a:gd name="T5" fmla="*/ 2147483647 h 18"/>
                <a:gd name="T6" fmla="*/ 2147483647 w 114"/>
                <a:gd name="T7" fmla="*/ 2147483647 h 18"/>
                <a:gd name="T8" fmla="*/ 2147483647 w 114"/>
                <a:gd name="T9" fmla="*/ 2147483647 h 18"/>
                <a:gd name="T10" fmla="*/ 2147483647 w 114"/>
                <a:gd name="T11" fmla="*/ 2147483647 h 18"/>
                <a:gd name="T12" fmla="*/ 2147483647 w 114"/>
                <a:gd name="T13" fmla="*/ 2147483647 h 18"/>
                <a:gd name="T14" fmla="*/ 2147483647 w 114"/>
                <a:gd name="T15" fmla="*/ 2147483647 h 18"/>
                <a:gd name="T16" fmla="*/ 2147483647 w 114"/>
                <a:gd name="T17" fmla="*/ 0 h 18"/>
                <a:gd name="T18" fmla="*/ 2147483647 w 114"/>
                <a:gd name="T19" fmla="*/ 0 h 18"/>
                <a:gd name="T20" fmla="*/ 0 w 114"/>
                <a:gd name="T21" fmla="*/ 2147483647 h 18"/>
                <a:gd name="T22" fmla="*/ 0 w 114"/>
                <a:gd name="T23" fmla="*/ 2147483647 h 18"/>
                <a:gd name="T24" fmla="*/ 2147483647 w 114"/>
                <a:gd name="T25" fmla="*/ 214748364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8"/>
                <a:gd name="T41" fmla="*/ 114 w 11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8">
                  <a:moveTo>
                    <a:pt x="16" y="12"/>
                  </a:moveTo>
                  <a:lnTo>
                    <a:pt x="8" y="6"/>
                  </a:lnTo>
                  <a:lnTo>
                    <a:pt x="24" y="6"/>
                  </a:lnTo>
                  <a:lnTo>
                    <a:pt x="60" y="18"/>
                  </a:lnTo>
                  <a:lnTo>
                    <a:pt x="114" y="18"/>
                  </a:lnTo>
                  <a:lnTo>
                    <a:pt x="84" y="12"/>
                  </a:lnTo>
                  <a:lnTo>
                    <a:pt x="98" y="12"/>
                  </a:lnTo>
                  <a:lnTo>
                    <a:pt x="68" y="6"/>
                  </a:lnTo>
                  <a:lnTo>
                    <a:pt x="46" y="0"/>
                  </a:lnTo>
                  <a:lnTo>
                    <a:pt x="1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6" y="1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2" name="Freeform 47"/>
            <p:cNvSpPr>
              <a:spLocks noChangeArrowheads="1"/>
            </p:cNvSpPr>
            <p:nvPr/>
          </p:nvSpPr>
          <p:spPr bwMode="auto">
            <a:xfrm>
              <a:off x="6628827" y="649757"/>
              <a:ext cx="435930" cy="699739"/>
            </a:xfrm>
            <a:custGeom>
              <a:avLst/>
              <a:gdLst>
                <a:gd name="T0" fmla="*/ 2147483647 w 194"/>
                <a:gd name="T1" fmla="*/ 2147483647 h 196"/>
                <a:gd name="T2" fmla="*/ 2147483647 w 194"/>
                <a:gd name="T3" fmla="*/ 2147483647 h 196"/>
                <a:gd name="T4" fmla="*/ 2147483647 w 194"/>
                <a:gd name="T5" fmla="*/ 2147483647 h 196"/>
                <a:gd name="T6" fmla="*/ 2147483647 w 194"/>
                <a:gd name="T7" fmla="*/ 2147483647 h 196"/>
                <a:gd name="T8" fmla="*/ 2147483647 w 194"/>
                <a:gd name="T9" fmla="*/ 2147483647 h 196"/>
                <a:gd name="T10" fmla="*/ 2147483647 w 194"/>
                <a:gd name="T11" fmla="*/ 2147483647 h 196"/>
                <a:gd name="T12" fmla="*/ 2147483647 w 194"/>
                <a:gd name="T13" fmla="*/ 2147483647 h 196"/>
                <a:gd name="T14" fmla="*/ 2147483647 w 194"/>
                <a:gd name="T15" fmla="*/ 2147483647 h 196"/>
                <a:gd name="T16" fmla="*/ 2147483647 w 194"/>
                <a:gd name="T17" fmla="*/ 2147483647 h 196"/>
                <a:gd name="T18" fmla="*/ 2147483647 w 194"/>
                <a:gd name="T19" fmla="*/ 2147483647 h 196"/>
                <a:gd name="T20" fmla="*/ 2147483647 w 194"/>
                <a:gd name="T21" fmla="*/ 2147483647 h 196"/>
                <a:gd name="T22" fmla="*/ 2147483647 w 194"/>
                <a:gd name="T23" fmla="*/ 2147483647 h 196"/>
                <a:gd name="T24" fmla="*/ 2147483647 w 194"/>
                <a:gd name="T25" fmla="*/ 2147483647 h 196"/>
                <a:gd name="T26" fmla="*/ 2147483647 w 194"/>
                <a:gd name="T27" fmla="*/ 2147483647 h 196"/>
                <a:gd name="T28" fmla="*/ 2147483647 w 194"/>
                <a:gd name="T29" fmla="*/ 2147483647 h 196"/>
                <a:gd name="T30" fmla="*/ 2147483647 w 194"/>
                <a:gd name="T31" fmla="*/ 2147483647 h 196"/>
                <a:gd name="T32" fmla="*/ 2147483647 w 194"/>
                <a:gd name="T33" fmla="*/ 2147483647 h 196"/>
                <a:gd name="T34" fmla="*/ 2147483647 w 194"/>
                <a:gd name="T35" fmla="*/ 2147483647 h 196"/>
                <a:gd name="T36" fmla="*/ 2147483647 w 194"/>
                <a:gd name="T37" fmla="*/ 2147483647 h 196"/>
                <a:gd name="T38" fmla="*/ 2147483647 w 194"/>
                <a:gd name="T39" fmla="*/ 2147483647 h 196"/>
                <a:gd name="T40" fmla="*/ 2147483647 w 194"/>
                <a:gd name="T41" fmla="*/ 2147483647 h 196"/>
                <a:gd name="T42" fmla="*/ 2147483647 w 194"/>
                <a:gd name="T43" fmla="*/ 2147483647 h 196"/>
                <a:gd name="T44" fmla="*/ 2147483647 w 194"/>
                <a:gd name="T45" fmla="*/ 2147483647 h 196"/>
                <a:gd name="T46" fmla="*/ 2147483647 w 194"/>
                <a:gd name="T47" fmla="*/ 2147483647 h 196"/>
                <a:gd name="T48" fmla="*/ 2147483647 w 194"/>
                <a:gd name="T49" fmla="*/ 2147483647 h 196"/>
                <a:gd name="T50" fmla="*/ 2147483647 w 194"/>
                <a:gd name="T51" fmla="*/ 2147483647 h 196"/>
                <a:gd name="T52" fmla="*/ 2147483647 w 194"/>
                <a:gd name="T53" fmla="*/ 2147483647 h 196"/>
                <a:gd name="T54" fmla="*/ 2147483647 w 194"/>
                <a:gd name="T55" fmla="*/ 2147483647 h 196"/>
                <a:gd name="T56" fmla="*/ 2147483647 w 194"/>
                <a:gd name="T57" fmla="*/ 2147483647 h 196"/>
                <a:gd name="T58" fmla="*/ 2147483647 w 194"/>
                <a:gd name="T59" fmla="*/ 2147483647 h 196"/>
                <a:gd name="T60" fmla="*/ 2147483647 w 194"/>
                <a:gd name="T61" fmla="*/ 2147483647 h 196"/>
                <a:gd name="T62" fmla="*/ 2147483647 w 194"/>
                <a:gd name="T63" fmla="*/ 2147483647 h 196"/>
                <a:gd name="T64" fmla="*/ 2147483647 w 194"/>
                <a:gd name="T65" fmla="*/ 2147483647 h 196"/>
                <a:gd name="T66" fmla="*/ 2147483647 w 194"/>
                <a:gd name="T67" fmla="*/ 2147483647 h 196"/>
                <a:gd name="T68" fmla="*/ 2147483647 w 194"/>
                <a:gd name="T69" fmla="*/ 2147483647 h 196"/>
                <a:gd name="T70" fmla="*/ 2147483647 w 194"/>
                <a:gd name="T71" fmla="*/ 2147483647 h 196"/>
                <a:gd name="T72" fmla="*/ 2147483647 w 194"/>
                <a:gd name="T73" fmla="*/ 2147483647 h 196"/>
                <a:gd name="T74" fmla="*/ 2147483647 w 194"/>
                <a:gd name="T75" fmla="*/ 2147483647 h 196"/>
                <a:gd name="T76" fmla="*/ 2147483647 w 194"/>
                <a:gd name="T77" fmla="*/ 2147483647 h 196"/>
                <a:gd name="T78" fmla="*/ 2147483647 w 194"/>
                <a:gd name="T79" fmla="*/ 2147483647 h 196"/>
                <a:gd name="T80" fmla="*/ 2147483647 w 194"/>
                <a:gd name="T81" fmla="*/ 2147483647 h 196"/>
                <a:gd name="T82" fmla="*/ 2147483647 w 194"/>
                <a:gd name="T83" fmla="*/ 2147483647 h 196"/>
                <a:gd name="T84" fmla="*/ 2147483647 w 194"/>
                <a:gd name="T85" fmla="*/ 0 h 196"/>
                <a:gd name="T86" fmla="*/ 2147483647 w 194"/>
                <a:gd name="T87" fmla="*/ 2147483647 h 196"/>
                <a:gd name="T88" fmla="*/ 2147483647 w 194"/>
                <a:gd name="T89" fmla="*/ 2147483647 h 196"/>
                <a:gd name="T90" fmla="*/ 2147483647 w 194"/>
                <a:gd name="T91" fmla="*/ 2147483647 h 196"/>
                <a:gd name="T92" fmla="*/ 2147483647 w 194"/>
                <a:gd name="T93" fmla="*/ 2147483647 h 196"/>
                <a:gd name="T94" fmla="*/ 0 w 194"/>
                <a:gd name="T95" fmla="*/ 2147483647 h 196"/>
                <a:gd name="T96" fmla="*/ 0 w 194"/>
                <a:gd name="T97" fmla="*/ 2147483647 h 196"/>
                <a:gd name="T98" fmla="*/ 2147483647 w 194"/>
                <a:gd name="T99" fmla="*/ 2147483647 h 196"/>
                <a:gd name="T100" fmla="*/ 2147483647 w 194"/>
                <a:gd name="T101" fmla="*/ 2147483647 h 196"/>
                <a:gd name="T102" fmla="*/ 2147483647 w 194"/>
                <a:gd name="T103" fmla="*/ 2147483647 h 196"/>
                <a:gd name="T104" fmla="*/ 2147483647 w 194"/>
                <a:gd name="T105" fmla="*/ 2147483647 h 196"/>
                <a:gd name="T106" fmla="*/ 2147483647 w 194"/>
                <a:gd name="T107" fmla="*/ 2147483647 h 196"/>
                <a:gd name="T108" fmla="*/ 2147483647 w 194"/>
                <a:gd name="T109" fmla="*/ 2147483647 h 1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4"/>
                <a:gd name="T166" fmla="*/ 0 h 196"/>
                <a:gd name="T167" fmla="*/ 194 w 194"/>
                <a:gd name="T168" fmla="*/ 196 h 1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4" h="196">
                  <a:moveTo>
                    <a:pt x="36" y="190"/>
                  </a:moveTo>
                  <a:lnTo>
                    <a:pt x="60" y="188"/>
                  </a:lnTo>
                  <a:lnTo>
                    <a:pt x="68" y="162"/>
                  </a:lnTo>
                  <a:lnTo>
                    <a:pt x="76" y="156"/>
                  </a:lnTo>
                  <a:lnTo>
                    <a:pt x="96" y="176"/>
                  </a:lnTo>
                  <a:lnTo>
                    <a:pt x="114" y="192"/>
                  </a:lnTo>
                  <a:lnTo>
                    <a:pt x="138" y="196"/>
                  </a:lnTo>
                  <a:lnTo>
                    <a:pt x="130" y="176"/>
                  </a:lnTo>
                  <a:lnTo>
                    <a:pt x="126" y="164"/>
                  </a:lnTo>
                  <a:lnTo>
                    <a:pt x="124" y="148"/>
                  </a:lnTo>
                  <a:lnTo>
                    <a:pt x="152" y="126"/>
                  </a:lnTo>
                  <a:lnTo>
                    <a:pt x="148" y="114"/>
                  </a:lnTo>
                  <a:lnTo>
                    <a:pt x="136" y="94"/>
                  </a:lnTo>
                  <a:lnTo>
                    <a:pt x="132" y="72"/>
                  </a:lnTo>
                  <a:lnTo>
                    <a:pt x="142" y="68"/>
                  </a:lnTo>
                  <a:lnTo>
                    <a:pt x="156" y="74"/>
                  </a:lnTo>
                  <a:lnTo>
                    <a:pt x="164" y="78"/>
                  </a:lnTo>
                  <a:lnTo>
                    <a:pt x="168" y="80"/>
                  </a:lnTo>
                  <a:lnTo>
                    <a:pt x="172" y="80"/>
                  </a:lnTo>
                  <a:lnTo>
                    <a:pt x="174" y="78"/>
                  </a:lnTo>
                  <a:lnTo>
                    <a:pt x="176" y="74"/>
                  </a:lnTo>
                  <a:lnTo>
                    <a:pt x="176" y="70"/>
                  </a:lnTo>
                  <a:lnTo>
                    <a:pt x="172" y="64"/>
                  </a:lnTo>
                  <a:lnTo>
                    <a:pt x="168" y="60"/>
                  </a:lnTo>
                  <a:lnTo>
                    <a:pt x="168" y="56"/>
                  </a:lnTo>
                  <a:lnTo>
                    <a:pt x="170" y="54"/>
                  </a:lnTo>
                  <a:lnTo>
                    <a:pt x="174" y="50"/>
                  </a:lnTo>
                  <a:lnTo>
                    <a:pt x="180" y="48"/>
                  </a:lnTo>
                  <a:lnTo>
                    <a:pt x="184" y="48"/>
                  </a:lnTo>
                  <a:lnTo>
                    <a:pt x="186" y="46"/>
                  </a:lnTo>
                  <a:lnTo>
                    <a:pt x="188" y="44"/>
                  </a:lnTo>
                  <a:lnTo>
                    <a:pt x="188" y="34"/>
                  </a:lnTo>
                  <a:lnTo>
                    <a:pt x="186" y="28"/>
                  </a:lnTo>
                  <a:lnTo>
                    <a:pt x="194" y="10"/>
                  </a:lnTo>
                  <a:lnTo>
                    <a:pt x="136" y="2"/>
                  </a:lnTo>
                  <a:lnTo>
                    <a:pt x="70" y="0"/>
                  </a:lnTo>
                  <a:lnTo>
                    <a:pt x="16" y="6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2" y="66"/>
                  </a:lnTo>
                  <a:lnTo>
                    <a:pt x="20" y="132"/>
                  </a:lnTo>
                  <a:lnTo>
                    <a:pt x="34" y="184"/>
                  </a:lnTo>
                  <a:lnTo>
                    <a:pt x="36" y="19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3" name="Freeform 48"/>
            <p:cNvSpPr>
              <a:spLocks noChangeArrowheads="1"/>
            </p:cNvSpPr>
            <p:nvPr/>
          </p:nvSpPr>
          <p:spPr bwMode="auto">
            <a:xfrm>
              <a:off x="3109931" y="99963"/>
              <a:ext cx="4251437" cy="2170619"/>
            </a:xfrm>
            <a:custGeom>
              <a:avLst/>
              <a:gdLst>
                <a:gd name="T0" fmla="*/ 2147483647 w 1892"/>
                <a:gd name="T1" fmla="*/ 2147483647 h 608"/>
                <a:gd name="T2" fmla="*/ 2147483647 w 1892"/>
                <a:gd name="T3" fmla="*/ 2147483647 h 608"/>
                <a:gd name="T4" fmla="*/ 2147483647 w 1892"/>
                <a:gd name="T5" fmla="*/ 2147483647 h 608"/>
                <a:gd name="T6" fmla="*/ 2147483647 w 1892"/>
                <a:gd name="T7" fmla="*/ 2147483647 h 608"/>
                <a:gd name="T8" fmla="*/ 2147483647 w 1892"/>
                <a:gd name="T9" fmla="*/ 2147483647 h 608"/>
                <a:gd name="T10" fmla="*/ 2147483647 w 1892"/>
                <a:gd name="T11" fmla="*/ 2147483647 h 608"/>
                <a:gd name="T12" fmla="*/ 2147483647 w 1892"/>
                <a:gd name="T13" fmla="*/ 2147483647 h 608"/>
                <a:gd name="T14" fmla="*/ 2147483647 w 1892"/>
                <a:gd name="T15" fmla="*/ 2147483647 h 608"/>
                <a:gd name="T16" fmla="*/ 2147483647 w 1892"/>
                <a:gd name="T17" fmla="*/ 2147483647 h 608"/>
                <a:gd name="T18" fmla="*/ 2147483647 w 1892"/>
                <a:gd name="T19" fmla="*/ 2147483647 h 608"/>
                <a:gd name="T20" fmla="*/ 2147483647 w 1892"/>
                <a:gd name="T21" fmla="*/ 2147483647 h 608"/>
                <a:gd name="T22" fmla="*/ 2147483647 w 1892"/>
                <a:gd name="T23" fmla="*/ 2147483647 h 608"/>
                <a:gd name="T24" fmla="*/ 2147483647 w 1892"/>
                <a:gd name="T25" fmla="*/ 2147483647 h 608"/>
                <a:gd name="T26" fmla="*/ 2147483647 w 1892"/>
                <a:gd name="T27" fmla="*/ 2147483647 h 608"/>
                <a:gd name="T28" fmla="*/ 2147483647 w 1892"/>
                <a:gd name="T29" fmla="*/ 2147483647 h 608"/>
                <a:gd name="T30" fmla="*/ 2147483647 w 1892"/>
                <a:gd name="T31" fmla="*/ 2147483647 h 608"/>
                <a:gd name="T32" fmla="*/ 2147483647 w 1892"/>
                <a:gd name="T33" fmla="*/ 2147483647 h 608"/>
                <a:gd name="T34" fmla="*/ 2147483647 w 1892"/>
                <a:gd name="T35" fmla="*/ 2147483647 h 608"/>
                <a:gd name="T36" fmla="*/ 2147483647 w 1892"/>
                <a:gd name="T37" fmla="*/ 2147483647 h 608"/>
                <a:gd name="T38" fmla="*/ 2147483647 w 1892"/>
                <a:gd name="T39" fmla="*/ 2147483647 h 608"/>
                <a:gd name="T40" fmla="*/ 2147483647 w 1892"/>
                <a:gd name="T41" fmla="*/ 2147483647 h 608"/>
                <a:gd name="T42" fmla="*/ 2147483647 w 1892"/>
                <a:gd name="T43" fmla="*/ 2147483647 h 608"/>
                <a:gd name="T44" fmla="*/ 2147483647 w 1892"/>
                <a:gd name="T45" fmla="*/ 2147483647 h 608"/>
                <a:gd name="T46" fmla="*/ 2147483647 w 1892"/>
                <a:gd name="T47" fmla="*/ 2147483647 h 608"/>
                <a:gd name="T48" fmla="*/ 2147483647 w 1892"/>
                <a:gd name="T49" fmla="*/ 2147483647 h 608"/>
                <a:gd name="T50" fmla="*/ 2147483647 w 1892"/>
                <a:gd name="T51" fmla="*/ 2147483647 h 608"/>
                <a:gd name="T52" fmla="*/ 2147483647 w 1892"/>
                <a:gd name="T53" fmla="*/ 2147483647 h 608"/>
                <a:gd name="T54" fmla="*/ 2147483647 w 1892"/>
                <a:gd name="T55" fmla="*/ 2147483647 h 608"/>
                <a:gd name="T56" fmla="*/ 2147483647 w 1892"/>
                <a:gd name="T57" fmla="*/ 2147483647 h 608"/>
                <a:gd name="T58" fmla="*/ 2147483647 w 1892"/>
                <a:gd name="T59" fmla="*/ 2147483647 h 608"/>
                <a:gd name="T60" fmla="*/ 2147483647 w 1892"/>
                <a:gd name="T61" fmla="*/ 2147483647 h 608"/>
                <a:gd name="T62" fmla="*/ 0 w 1892"/>
                <a:gd name="T63" fmla="*/ 2147483647 h 608"/>
                <a:gd name="T64" fmla="*/ 2147483647 w 1892"/>
                <a:gd name="T65" fmla="*/ 2147483647 h 608"/>
                <a:gd name="T66" fmla="*/ 2147483647 w 1892"/>
                <a:gd name="T67" fmla="*/ 2147483647 h 608"/>
                <a:gd name="T68" fmla="*/ 2147483647 w 1892"/>
                <a:gd name="T69" fmla="*/ 2147483647 h 608"/>
                <a:gd name="T70" fmla="*/ 2147483647 w 1892"/>
                <a:gd name="T71" fmla="*/ 2147483647 h 608"/>
                <a:gd name="T72" fmla="*/ 2147483647 w 1892"/>
                <a:gd name="T73" fmla="*/ 2147483647 h 608"/>
                <a:gd name="T74" fmla="*/ 2147483647 w 1892"/>
                <a:gd name="T75" fmla="*/ 2147483647 h 608"/>
                <a:gd name="T76" fmla="*/ 2147483647 w 1892"/>
                <a:gd name="T77" fmla="*/ 2147483647 h 608"/>
                <a:gd name="T78" fmla="*/ 2147483647 w 1892"/>
                <a:gd name="T79" fmla="*/ 2147483647 h 608"/>
                <a:gd name="T80" fmla="*/ 2147483647 w 1892"/>
                <a:gd name="T81" fmla="*/ 2147483647 h 608"/>
                <a:gd name="T82" fmla="*/ 2147483647 w 1892"/>
                <a:gd name="T83" fmla="*/ 2147483647 h 608"/>
                <a:gd name="T84" fmla="*/ 2147483647 w 1892"/>
                <a:gd name="T85" fmla="*/ 2147483647 h 608"/>
                <a:gd name="T86" fmla="*/ 2147483647 w 1892"/>
                <a:gd name="T87" fmla="*/ 2147483647 h 608"/>
                <a:gd name="T88" fmla="*/ 2147483647 w 1892"/>
                <a:gd name="T89" fmla="*/ 2147483647 h 608"/>
                <a:gd name="T90" fmla="*/ 2147483647 w 1892"/>
                <a:gd name="T91" fmla="*/ 2147483647 h 608"/>
                <a:gd name="T92" fmla="*/ 2147483647 w 1892"/>
                <a:gd name="T93" fmla="*/ 2147483647 h 608"/>
                <a:gd name="T94" fmla="*/ 2147483647 w 1892"/>
                <a:gd name="T95" fmla="*/ 2147483647 h 608"/>
                <a:gd name="T96" fmla="*/ 2147483647 w 1892"/>
                <a:gd name="T97" fmla="*/ 2147483647 h 608"/>
                <a:gd name="T98" fmla="*/ 2147483647 w 1892"/>
                <a:gd name="T99" fmla="*/ 2147483647 h 608"/>
                <a:gd name="T100" fmla="*/ 2147483647 w 1892"/>
                <a:gd name="T101" fmla="*/ 2147483647 h 608"/>
                <a:gd name="T102" fmla="*/ 2147483647 w 1892"/>
                <a:gd name="T103" fmla="*/ 2147483647 h 608"/>
                <a:gd name="T104" fmla="*/ 2147483647 w 1892"/>
                <a:gd name="T105" fmla="*/ 2147483647 h 608"/>
                <a:gd name="T106" fmla="*/ 2147483647 w 1892"/>
                <a:gd name="T107" fmla="*/ 2147483647 h 608"/>
                <a:gd name="T108" fmla="*/ 2147483647 w 1892"/>
                <a:gd name="T109" fmla="*/ 2147483647 h 608"/>
                <a:gd name="T110" fmla="*/ 2147483647 w 1892"/>
                <a:gd name="T111" fmla="*/ 2147483647 h 608"/>
                <a:gd name="T112" fmla="*/ 2147483647 w 1892"/>
                <a:gd name="T113" fmla="*/ 2147483647 h 608"/>
                <a:gd name="T114" fmla="*/ 2147483647 w 1892"/>
                <a:gd name="T115" fmla="*/ 2147483647 h 608"/>
                <a:gd name="T116" fmla="*/ 2147483647 w 1892"/>
                <a:gd name="T117" fmla="*/ 2147483647 h 608"/>
                <a:gd name="T118" fmla="*/ 2147483647 w 1892"/>
                <a:gd name="T119" fmla="*/ 2147483647 h 608"/>
                <a:gd name="T120" fmla="*/ 2147483647 w 1892"/>
                <a:gd name="T121" fmla="*/ 2147483647 h 6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92"/>
                <a:gd name="T184" fmla="*/ 0 h 608"/>
                <a:gd name="T185" fmla="*/ 1892 w 1892"/>
                <a:gd name="T186" fmla="*/ 608 h 6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92" h="608">
                  <a:moveTo>
                    <a:pt x="1786" y="126"/>
                  </a:moveTo>
                  <a:lnTo>
                    <a:pt x="1808" y="132"/>
                  </a:lnTo>
                  <a:lnTo>
                    <a:pt x="1840" y="144"/>
                  </a:lnTo>
                  <a:lnTo>
                    <a:pt x="1870" y="156"/>
                  </a:lnTo>
                  <a:lnTo>
                    <a:pt x="1870" y="144"/>
                  </a:lnTo>
                  <a:lnTo>
                    <a:pt x="1862" y="132"/>
                  </a:lnTo>
                  <a:lnTo>
                    <a:pt x="1892" y="126"/>
                  </a:lnTo>
                  <a:lnTo>
                    <a:pt x="1870" y="122"/>
                  </a:lnTo>
                  <a:lnTo>
                    <a:pt x="1854" y="122"/>
                  </a:lnTo>
                  <a:lnTo>
                    <a:pt x="1824" y="116"/>
                  </a:lnTo>
                  <a:lnTo>
                    <a:pt x="1794" y="110"/>
                  </a:lnTo>
                  <a:lnTo>
                    <a:pt x="1740" y="98"/>
                  </a:lnTo>
                  <a:lnTo>
                    <a:pt x="1694" y="92"/>
                  </a:lnTo>
                  <a:lnTo>
                    <a:pt x="1672" y="98"/>
                  </a:lnTo>
                  <a:lnTo>
                    <a:pt x="1642" y="98"/>
                  </a:lnTo>
                  <a:lnTo>
                    <a:pt x="1648" y="110"/>
                  </a:lnTo>
                  <a:lnTo>
                    <a:pt x="1618" y="98"/>
                  </a:lnTo>
                  <a:lnTo>
                    <a:pt x="1610" y="104"/>
                  </a:lnTo>
                  <a:lnTo>
                    <a:pt x="1588" y="98"/>
                  </a:lnTo>
                  <a:lnTo>
                    <a:pt x="1566" y="98"/>
                  </a:lnTo>
                  <a:lnTo>
                    <a:pt x="1542" y="104"/>
                  </a:lnTo>
                  <a:lnTo>
                    <a:pt x="1526" y="92"/>
                  </a:lnTo>
                  <a:lnTo>
                    <a:pt x="1506" y="72"/>
                  </a:lnTo>
                  <a:lnTo>
                    <a:pt x="1466" y="80"/>
                  </a:lnTo>
                  <a:lnTo>
                    <a:pt x="1420" y="80"/>
                  </a:lnTo>
                  <a:lnTo>
                    <a:pt x="1390" y="86"/>
                  </a:lnTo>
                  <a:lnTo>
                    <a:pt x="1412" y="80"/>
                  </a:lnTo>
                  <a:lnTo>
                    <a:pt x="1376" y="58"/>
                  </a:lnTo>
                  <a:lnTo>
                    <a:pt x="1330" y="76"/>
                  </a:lnTo>
                  <a:lnTo>
                    <a:pt x="1308" y="70"/>
                  </a:lnTo>
                  <a:lnTo>
                    <a:pt x="1300" y="80"/>
                  </a:lnTo>
                  <a:lnTo>
                    <a:pt x="1276" y="80"/>
                  </a:lnTo>
                  <a:lnTo>
                    <a:pt x="1246" y="86"/>
                  </a:lnTo>
                  <a:lnTo>
                    <a:pt x="1232" y="80"/>
                  </a:lnTo>
                  <a:lnTo>
                    <a:pt x="1224" y="92"/>
                  </a:lnTo>
                  <a:lnTo>
                    <a:pt x="1202" y="86"/>
                  </a:lnTo>
                  <a:lnTo>
                    <a:pt x="1178" y="80"/>
                  </a:lnTo>
                  <a:lnTo>
                    <a:pt x="1194" y="76"/>
                  </a:lnTo>
                  <a:lnTo>
                    <a:pt x="1178" y="64"/>
                  </a:lnTo>
                  <a:lnTo>
                    <a:pt x="1162" y="64"/>
                  </a:lnTo>
                  <a:lnTo>
                    <a:pt x="1148" y="70"/>
                  </a:lnTo>
                  <a:lnTo>
                    <a:pt x="1118" y="70"/>
                  </a:lnTo>
                  <a:lnTo>
                    <a:pt x="1102" y="64"/>
                  </a:lnTo>
                  <a:lnTo>
                    <a:pt x="1064" y="70"/>
                  </a:lnTo>
                  <a:lnTo>
                    <a:pt x="1034" y="70"/>
                  </a:lnTo>
                  <a:lnTo>
                    <a:pt x="1018" y="76"/>
                  </a:lnTo>
                  <a:lnTo>
                    <a:pt x="974" y="92"/>
                  </a:lnTo>
                  <a:lnTo>
                    <a:pt x="996" y="80"/>
                  </a:lnTo>
                  <a:lnTo>
                    <a:pt x="1026" y="70"/>
                  </a:lnTo>
                  <a:lnTo>
                    <a:pt x="1048" y="52"/>
                  </a:lnTo>
                  <a:lnTo>
                    <a:pt x="1034" y="46"/>
                  </a:lnTo>
                  <a:lnTo>
                    <a:pt x="1018" y="40"/>
                  </a:lnTo>
                  <a:lnTo>
                    <a:pt x="1004" y="40"/>
                  </a:lnTo>
                  <a:lnTo>
                    <a:pt x="974" y="46"/>
                  </a:lnTo>
                  <a:lnTo>
                    <a:pt x="964" y="40"/>
                  </a:lnTo>
                  <a:lnTo>
                    <a:pt x="958" y="24"/>
                  </a:lnTo>
                  <a:lnTo>
                    <a:pt x="934" y="18"/>
                  </a:lnTo>
                  <a:lnTo>
                    <a:pt x="950" y="6"/>
                  </a:lnTo>
                  <a:lnTo>
                    <a:pt x="928" y="0"/>
                  </a:lnTo>
                  <a:lnTo>
                    <a:pt x="912" y="18"/>
                  </a:lnTo>
                  <a:lnTo>
                    <a:pt x="934" y="24"/>
                  </a:lnTo>
                  <a:lnTo>
                    <a:pt x="942" y="40"/>
                  </a:lnTo>
                  <a:lnTo>
                    <a:pt x="928" y="36"/>
                  </a:lnTo>
                  <a:lnTo>
                    <a:pt x="920" y="46"/>
                  </a:lnTo>
                  <a:lnTo>
                    <a:pt x="896" y="40"/>
                  </a:lnTo>
                  <a:lnTo>
                    <a:pt x="882" y="40"/>
                  </a:lnTo>
                  <a:lnTo>
                    <a:pt x="866" y="46"/>
                  </a:lnTo>
                  <a:lnTo>
                    <a:pt x="844" y="46"/>
                  </a:lnTo>
                  <a:lnTo>
                    <a:pt x="820" y="52"/>
                  </a:lnTo>
                  <a:lnTo>
                    <a:pt x="828" y="64"/>
                  </a:lnTo>
                  <a:lnTo>
                    <a:pt x="828" y="80"/>
                  </a:lnTo>
                  <a:lnTo>
                    <a:pt x="820" y="70"/>
                  </a:lnTo>
                  <a:lnTo>
                    <a:pt x="798" y="76"/>
                  </a:lnTo>
                  <a:lnTo>
                    <a:pt x="776" y="76"/>
                  </a:lnTo>
                  <a:lnTo>
                    <a:pt x="798" y="86"/>
                  </a:lnTo>
                  <a:lnTo>
                    <a:pt x="814" y="98"/>
                  </a:lnTo>
                  <a:lnTo>
                    <a:pt x="820" y="110"/>
                  </a:lnTo>
                  <a:lnTo>
                    <a:pt x="814" y="122"/>
                  </a:lnTo>
                  <a:lnTo>
                    <a:pt x="798" y="110"/>
                  </a:lnTo>
                  <a:lnTo>
                    <a:pt x="790" y="92"/>
                  </a:lnTo>
                  <a:lnTo>
                    <a:pt x="760" y="92"/>
                  </a:lnTo>
                  <a:lnTo>
                    <a:pt x="744" y="98"/>
                  </a:lnTo>
                  <a:lnTo>
                    <a:pt x="722" y="86"/>
                  </a:lnTo>
                  <a:lnTo>
                    <a:pt x="730" y="104"/>
                  </a:lnTo>
                  <a:lnTo>
                    <a:pt x="738" y="122"/>
                  </a:lnTo>
                  <a:lnTo>
                    <a:pt x="760" y="122"/>
                  </a:lnTo>
                  <a:lnTo>
                    <a:pt x="782" y="132"/>
                  </a:lnTo>
                  <a:lnTo>
                    <a:pt x="776" y="150"/>
                  </a:lnTo>
                  <a:lnTo>
                    <a:pt x="776" y="138"/>
                  </a:lnTo>
                  <a:lnTo>
                    <a:pt x="752" y="126"/>
                  </a:lnTo>
                  <a:lnTo>
                    <a:pt x="752" y="138"/>
                  </a:lnTo>
                  <a:lnTo>
                    <a:pt x="744" y="126"/>
                  </a:lnTo>
                  <a:lnTo>
                    <a:pt x="738" y="144"/>
                  </a:lnTo>
                  <a:lnTo>
                    <a:pt x="730" y="160"/>
                  </a:lnTo>
                  <a:lnTo>
                    <a:pt x="714" y="156"/>
                  </a:lnTo>
                  <a:lnTo>
                    <a:pt x="722" y="144"/>
                  </a:lnTo>
                  <a:lnTo>
                    <a:pt x="722" y="126"/>
                  </a:lnTo>
                  <a:lnTo>
                    <a:pt x="714" y="98"/>
                  </a:lnTo>
                  <a:lnTo>
                    <a:pt x="714" y="86"/>
                  </a:lnTo>
                  <a:lnTo>
                    <a:pt x="706" y="70"/>
                  </a:lnTo>
                  <a:lnTo>
                    <a:pt x="676" y="80"/>
                  </a:lnTo>
                  <a:lnTo>
                    <a:pt x="662" y="98"/>
                  </a:lnTo>
                  <a:lnTo>
                    <a:pt x="662" y="110"/>
                  </a:lnTo>
                  <a:lnTo>
                    <a:pt x="676" y="116"/>
                  </a:lnTo>
                  <a:lnTo>
                    <a:pt x="692" y="126"/>
                  </a:lnTo>
                  <a:lnTo>
                    <a:pt x="654" y="122"/>
                  </a:lnTo>
                  <a:lnTo>
                    <a:pt x="638" y="116"/>
                  </a:lnTo>
                  <a:lnTo>
                    <a:pt x="614" y="110"/>
                  </a:lnTo>
                  <a:lnTo>
                    <a:pt x="570" y="110"/>
                  </a:lnTo>
                  <a:lnTo>
                    <a:pt x="570" y="104"/>
                  </a:lnTo>
                  <a:lnTo>
                    <a:pt x="562" y="104"/>
                  </a:lnTo>
                  <a:lnTo>
                    <a:pt x="554" y="92"/>
                  </a:lnTo>
                  <a:lnTo>
                    <a:pt x="554" y="76"/>
                  </a:lnTo>
                  <a:lnTo>
                    <a:pt x="592" y="64"/>
                  </a:lnTo>
                  <a:lnTo>
                    <a:pt x="630" y="52"/>
                  </a:lnTo>
                  <a:lnTo>
                    <a:pt x="654" y="36"/>
                  </a:lnTo>
                  <a:lnTo>
                    <a:pt x="630" y="40"/>
                  </a:lnTo>
                  <a:lnTo>
                    <a:pt x="586" y="52"/>
                  </a:lnTo>
                  <a:lnTo>
                    <a:pt x="562" y="58"/>
                  </a:lnTo>
                  <a:lnTo>
                    <a:pt x="546" y="76"/>
                  </a:lnTo>
                  <a:lnTo>
                    <a:pt x="532" y="98"/>
                  </a:lnTo>
                  <a:lnTo>
                    <a:pt x="540" y="98"/>
                  </a:lnTo>
                  <a:lnTo>
                    <a:pt x="532" y="110"/>
                  </a:lnTo>
                  <a:lnTo>
                    <a:pt x="554" y="116"/>
                  </a:lnTo>
                  <a:lnTo>
                    <a:pt x="566" y="110"/>
                  </a:lnTo>
                  <a:lnTo>
                    <a:pt x="586" y="116"/>
                  </a:lnTo>
                  <a:lnTo>
                    <a:pt x="600" y="116"/>
                  </a:lnTo>
                  <a:lnTo>
                    <a:pt x="614" y="122"/>
                  </a:lnTo>
                  <a:lnTo>
                    <a:pt x="600" y="126"/>
                  </a:lnTo>
                  <a:lnTo>
                    <a:pt x="578" y="122"/>
                  </a:lnTo>
                  <a:lnTo>
                    <a:pt x="546" y="132"/>
                  </a:lnTo>
                  <a:lnTo>
                    <a:pt x="546" y="122"/>
                  </a:lnTo>
                  <a:lnTo>
                    <a:pt x="540" y="126"/>
                  </a:lnTo>
                  <a:lnTo>
                    <a:pt x="508" y="132"/>
                  </a:lnTo>
                  <a:lnTo>
                    <a:pt x="494" y="150"/>
                  </a:lnTo>
                  <a:lnTo>
                    <a:pt x="486" y="138"/>
                  </a:lnTo>
                  <a:lnTo>
                    <a:pt x="494" y="126"/>
                  </a:lnTo>
                  <a:lnTo>
                    <a:pt x="464" y="126"/>
                  </a:lnTo>
                  <a:lnTo>
                    <a:pt x="472" y="138"/>
                  </a:lnTo>
                  <a:lnTo>
                    <a:pt x="464" y="156"/>
                  </a:lnTo>
                  <a:lnTo>
                    <a:pt x="456" y="156"/>
                  </a:lnTo>
                  <a:lnTo>
                    <a:pt x="440" y="160"/>
                  </a:lnTo>
                  <a:lnTo>
                    <a:pt x="434" y="166"/>
                  </a:lnTo>
                  <a:lnTo>
                    <a:pt x="410" y="166"/>
                  </a:lnTo>
                  <a:lnTo>
                    <a:pt x="426" y="184"/>
                  </a:lnTo>
                  <a:lnTo>
                    <a:pt x="410" y="178"/>
                  </a:lnTo>
                  <a:lnTo>
                    <a:pt x="394" y="172"/>
                  </a:lnTo>
                  <a:lnTo>
                    <a:pt x="402" y="160"/>
                  </a:lnTo>
                  <a:lnTo>
                    <a:pt x="372" y="156"/>
                  </a:lnTo>
                  <a:lnTo>
                    <a:pt x="358" y="150"/>
                  </a:lnTo>
                  <a:lnTo>
                    <a:pt x="386" y="156"/>
                  </a:lnTo>
                  <a:lnTo>
                    <a:pt x="418" y="156"/>
                  </a:lnTo>
                  <a:lnTo>
                    <a:pt x="440" y="150"/>
                  </a:lnTo>
                  <a:lnTo>
                    <a:pt x="440" y="138"/>
                  </a:lnTo>
                  <a:lnTo>
                    <a:pt x="410" y="138"/>
                  </a:lnTo>
                  <a:lnTo>
                    <a:pt x="402" y="126"/>
                  </a:lnTo>
                  <a:lnTo>
                    <a:pt x="380" y="126"/>
                  </a:lnTo>
                  <a:lnTo>
                    <a:pt x="364" y="122"/>
                  </a:lnTo>
                  <a:lnTo>
                    <a:pt x="350" y="116"/>
                  </a:lnTo>
                  <a:lnTo>
                    <a:pt x="312" y="116"/>
                  </a:lnTo>
                  <a:lnTo>
                    <a:pt x="296" y="122"/>
                  </a:lnTo>
                  <a:lnTo>
                    <a:pt x="296" y="110"/>
                  </a:lnTo>
                  <a:lnTo>
                    <a:pt x="274" y="122"/>
                  </a:lnTo>
                  <a:lnTo>
                    <a:pt x="250" y="122"/>
                  </a:lnTo>
                  <a:lnTo>
                    <a:pt x="236" y="132"/>
                  </a:lnTo>
                  <a:lnTo>
                    <a:pt x="212" y="150"/>
                  </a:lnTo>
                  <a:lnTo>
                    <a:pt x="198" y="166"/>
                  </a:lnTo>
                  <a:lnTo>
                    <a:pt x="182" y="190"/>
                  </a:lnTo>
                  <a:lnTo>
                    <a:pt x="160" y="190"/>
                  </a:lnTo>
                  <a:lnTo>
                    <a:pt x="144" y="196"/>
                  </a:lnTo>
                  <a:lnTo>
                    <a:pt x="136" y="208"/>
                  </a:lnTo>
                  <a:lnTo>
                    <a:pt x="130" y="218"/>
                  </a:lnTo>
                  <a:lnTo>
                    <a:pt x="136" y="236"/>
                  </a:lnTo>
                  <a:lnTo>
                    <a:pt x="136" y="248"/>
                  </a:lnTo>
                  <a:lnTo>
                    <a:pt x="152" y="242"/>
                  </a:lnTo>
                  <a:lnTo>
                    <a:pt x="168" y="236"/>
                  </a:lnTo>
                  <a:lnTo>
                    <a:pt x="190" y="230"/>
                  </a:lnTo>
                  <a:lnTo>
                    <a:pt x="198" y="242"/>
                  </a:lnTo>
                  <a:lnTo>
                    <a:pt x="204" y="258"/>
                  </a:lnTo>
                  <a:lnTo>
                    <a:pt x="212" y="264"/>
                  </a:lnTo>
                  <a:lnTo>
                    <a:pt x="236" y="264"/>
                  </a:lnTo>
                  <a:lnTo>
                    <a:pt x="236" y="252"/>
                  </a:lnTo>
                  <a:lnTo>
                    <a:pt x="250" y="242"/>
                  </a:lnTo>
                  <a:lnTo>
                    <a:pt x="250" y="230"/>
                  </a:lnTo>
                  <a:lnTo>
                    <a:pt x="244" y="218"/>
                  </a:lnTo>
                  <a:lnTo>
                    <a:pt x="236" y="208"/>
                  </a:lnTo>
                  <a:lnTo>
                    <a:pt x="236" y="196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82" y="166"/>
                  </a:lnTo>
                  <a:lnTo>
                    <a:pt x="304" y="172"/>
                  </a:lnTo>
                  <a:lnTo>
                    <a:pt x="282" y="190"/>
                  </a:lnTo>
                  <a:lnTo>
                    <a:pt x="266" y="190"/>
                  </a:lnTo>
                  <a:lnTo>
                    <a:pt x="282" y="212"/>
                  </a:lnTo>
                  <a:lnTo>
                    <a:pt x="364" y="212"/>
                  </a:lnTo>
                  <a:lnTo>
                    <a:pt x="350" y="218"/>
                  </a:lnTo>
                  <a:lnTo>
                    <a:pt x="334" y="218"/>
                  </a:lnTo>
                  <a:lnTo>
                    <a:pt x="312" y="224"/>
                  </a:lnTo>
                  <a:lnTo>
                    <a:pt x="304" y="242"/>
                  </a:lnTo>
                  <a:lnTo>
                    <a:pt x="282" y="236"/>
                  </a:lnTo>
                  <a:lnTo>
                    <a:pt x="282" y="264"/>
                  </a:lnTo>
                  <a:lnTo>
                    <a:pt x="258" y="264"/>
                  </a:lnTo>
                  <a:lnTo>
                    <a:pt x="236" y="270"/>
                  </a:lnTo>
                  <a:lnTo>
                    <a:pt x="212" y="270"/>
                  </a:lnTo>
                  <a:lnTo>
                    <a:pt x="198" y="276"/>
                  </a:lnTo>
                  <a:lnTo>
                    <a:pt x="174" y="282"/>
                  </a:lnTo>
                  <a:lnTo>
                    <a:pt x="182" y="270"/>
                  </a:lnTo>
                  <a:lnTo>
                    <a:pt x="198" y="252"/>
                  </a:lnTo>
                  <a:lnTo>
                    <a:pt x="182" y="252"/>
                  </a:lnTo>
                  <a:lnTo>
                    <a:pt x="160" y="248"/>
                  </a:lnTo>
                  <a:lnTo>
                    <a:pt x="168" y="264"/>
                  </a:lnTo>
                  <a:lnTo>
                    <a:pt x="168" y="282"/>
                  </a:lnTo>
                  <a:lnTo>
                    <a:pt x="144" y="282"/>
                  </a:lnTo>
                  <a:lnTo>
                    <a:pt x="136" y="294"/>
                  </a:lnTo>
                  <a:lnTo>
                    <a:pt x="114" y="304"/>
                  </a:lnTo>
                  <a:lnTo>
                    <a:pt x="98" y="316"/>
                  </a:lnTo>
                  <a:lnTo>
                    <a:pt x="76" y="316"/>
                  </a:lnTo>
                  <a:lnTo>
                    <a:pt x="52" y="322"/>
                  </a:lnTo>
                  <a:lnTo>
                    <a:pt x="52" y="332"/>
                  </a:lnTo>
                  <a:lnTo>
                    <a:pt x="68" y="344"/>
                  </a:lnTo>
                  <a:lnTo>
                    <a:pt x="76" y="362"/>
                  </a:lnTo>
                  <a:lnTo>
                    <a:pt x="52" y="368"/>
                  </a:lnTo>
                  <a:lnTo>
                    <a:pt x="0" y="368"/>
                  </a:lnTo>
                  <a:lnTo>
                    <a:pt x="0" y="378"/>
                  </a:lnTo>
                  <a:lnTo>
                    <a:pt x="16" y="378"/>
                  </a:lnTo>
                  <a:lnTo>
                    <a:pt x="6" y="384"/>
                  </a:lnTo>
                  <a:lnTo>
                    <a:pt x="6" y="424"/>
                  </a:lnTo>
                  <a:lnTo>
                    <a:pt x="30" y="420"/>
                  </a:lnTo>
                  <a:lnTo>
                    <a:pt x="46" y="424"/>
                  </a:lnTo>
                  <a:lnTo>
                    <a:pt x="68" y="420"/>
                  </a:lnTo>
                  <a:lnTo>
                    <a:pt x="98" y="408"/>
                  </a:lnTo>
                  <a:lnTo>
                    <a:pt x="98" y="396"/>
                  </a:lnTo>
                  <a:lnTo>
                    <a:pt x="114" y="378"/>
                  </a:lnTo>
                  <a:lnTo>
                    <a:pt x="130" y="368"/>
                  </a:lnTo>
                  <a:lnTo>
                    <a:pt x="174" y="368"/>
                  </a:lnTo>
                  <a:lnTo>
                    <a:pt x="198" y="356"/>
                  </a:lnTo>
                  <a:lnTo>
                    <a:pt x="212" y="378"/>
                  </a:lnTo>
                  <a:lnTo>
                    <a:pt x="228" y="390"/>
                  </a:lnTo>
                  <a:lnTo>
                    <a:pt x="236" y="402"/>
                  </a:lnTo>
                  <a:lnTo>
                    <a:pt x="220" y="408"/>
                  </a:lnTo>
                  <a:lnTo>
                    <a:pt x="236" y="420"/>
                  </a:lnTo>
                  <a:lnTo>
                    <a:pt x="250" y="408"/>
                  </a:lnTo>
                  <a:lnTo>
                    <a:pt x="250" y="390"/>
                  </a:lnTo>
                  <a:lnTo>
                    <a:pt x="244" y="374"/>
                  </a:lnTo>
                  <a:lnTo>
                    <a:pt x="236" y="384"/>
                  </a:lnTo>
                  <a:lnTo>
                    <a:pt x="220" y="362"/>
                  </a:lnTo>
                  <a:lnTo>
                    <a:pt x="204" y="350"/>
                  </a:lnTo>
                  <a:lnTo>
                    <a:pt x="228" y="350"/>
                  </a:lnTo>
                  <a:lnTo>
                    <a:pt x="236" y="356"/>
                  </a:lnTo>
                  <a:lnTo>
                    <a:pt x="258" y="368"/>
                  </a:lnTo>
                  <a:lnTo>
                    <a:pt x="274" y="374"/>
                  </a:lnTo>
                  <a:lnTo>
                    <a:pt x="288" y="384"/>
                  </a:lnTo>
                  <a:lnTo>
                    <a:pt x="304" y="408"/>
                  </a:lnTo>
                  <a:lnTo>
                    <a:pt x="318" y="412"/>
                  </a:lnTo>
                  <a:lnTo>
                    <a:pt x="318" y="402"/>
                  </a:lnTo>
                  <a:lnTo>
                    <a:pt x="312" y="390"/>
                  </a:lnTo>
                  <a:lnTo>
                    <a:pt x="318" y="378"/>
                  </a:lnTo>
                  <a:lnTo>
                    <a:pt x="342" y="378"/>
                  </a:lnTo>
                  <a:lnTo>
                    <a:pt x="364" y="374"/>
                  </a:lnTo>
                  <a:lnTo>
                    <a:pt x="350" y="368"/>
                  </a:lnTo>
                  <a:lnTo>
                    <a:pt x="350" y="356"/>
                  </a:lnTo>
                  <a:lnTo>
                    <a:pt x="364" y="338"/>
                  </a:lnTo>
                  <a:lnTo>
                    <a:pt x="386" y="332"/>
                  </a:lnTo>
                  <a:lnTo>
                    <a:pt x="410" y="328"/>
                  </a:lnTo>
                  <a:lnTo>
                    <a:pt x="394" y="338"/>
                  </a:lnTo>
                  <a:lnTo>
                    <a:pt x="418" y="350"/>
                  </a:lnTo>
                  <a:lnTo>
                    <a:pt x="440" y="344"/>
                  </a:lnTo>
                  <a:lnTo>
                    <a:pt x="464" y="356"/>
                  </a:lnTo>
                  <a:lnTo>
                    <a:pt x="494" y="356"/>
                  </a:lnTo>
                  <a:lnTo>
                    <a:pt x="502" y="378"/>
                  </a:lnTo>
                  <a:lnTo>
                    <a:pt x="464" y="384"/>
                  </a:lnTo>
                  <a:lnTo>
                    <a:pt x="440" y="378"/>
                  </a:lnTo>
                  <a:lnTo>
                    <a:pt x="426" y="378"/>
                  </a:lnTo>
                  <a:lnTo>
                    <a:pt x="410" y="374"/>
                  </a:lnTo>
                  <a:lnTo>
                    <a:pt x="386" y="374"/>
                  </a:lnTo>
                  <a:lnTo>
                    <a:pt x="364" y="384"/>
                  </a:lnTo>
                  <a:lnTo>
                    <a:pt x="350" y="384"/>
                  </a:lnTo>
                  <a:lnTo>
                    <a:pt x="358" y="396"/>
                  </a:lnTo>
                  <a:lnTo>
                    <a:pt x="364" y="408"/>
                  </a:lnTo>
                  <a:lnTo>
                    <a:pt x="380" y="420"/>
                  </a:lnTo>
                  <a:lnTo>
                    <a:pt x="418" y="420"/>
                  </a:lnTo>
                  <a:lnTo>
                    <a:pt x="448" y="412"/>
                  </a:lnTo>
                  <a:lnTo>
                    <a:pt x="434" y="424"/>
                  </a:lnTo>
                  <a:lnTo>
                    <a:pt x="418" y="430"/>
                  </a:lnTo>
                  <a:lnTo>
                    <a:pt x="440" y="430"/>
                  </a:lnTo>
                  <a:lnTo>
                    <a:pt x="440" y="442"/>
                  </a:lnTo>
                  <a:lnTo>
                    <a:pt x="434" y="460"/>
                  </a:lnTo>
                  <a:lnTo>
                    <a:pt x="418" y="448"/>
                  </a:lnTo>
                  <a:lnTo>
                    <a:pt x="418" y="466"/>
                  </a:lnTo>
                  <a:lnTo>
                    <a:pt x="426" y="466"/>
                  </a:lnTo>
                  <a:lnTo>
                    <a:pt x="440" y="476"/>
                  </a:lnTo>
                  <a:lnTo>
                    <a:pt x="448" y="488"/>
                  </a:lnTo>
                  <a:lnTo>
                    <a:pt x="472" y="488"/>
                  </a:lnTo>
                  <a:lnTo>
                    <a:pt x="478" y="504"/>
                  </a:lnTo>
                  <a:lnTo>
                    <a:pt x="486" y="528"/>
                  </a:lnTo>
                  <a:lnTo>
                    <a:pt x="508" y="534"/>
                  </a:lnTo>
                  <a:lnTo>
                    <a:pt x="524" y="546"/>
                  </a:lnTo>
                  <a:lnTo>
                    <a:pt x="532" y="568"/>
                  </a:lnTo>
                  <a:lnTo>
                    <a:pt x="554" y="584"/>
                  </a:lnTo>
                  <a:lnTo>
                    <a:pt x="586" y="580"/>
                  </a:lnTo>
                  <a:lnTo>
                    <a:pt x="622" y="562"/>
                  </a:lnTo>
                  <a:lnTo>
                    <a:pt x="646" y="552"/>
                  </a:lnTo>
                  <a:lnTo>
                    <a:pt x="668" y="540"/>
                  </a:lnTo>
                  <a:lnTo>
                    <a:pt x="692" y="522"/>
                  </a:lnTo>
                  <a:lnTo>
                    <a:pt x="698" y="504"/>
                  </a:lnTo>
                  <a:lnTo>
                    <a:pt x="668" y="500"/>
                  </a:lnTo>
                  <a:lnTo>
                    <a:pt x="662" y="488"/>
                  </a:lnTo>
                  <a:lnTo>
                    <a:pt x="646" y="500"/>
                  </a:lnTo>
                  <a:lnTo>
                    <a:pt x="614" y="504"/>
                  </a:lnTo>
                  <a:lnTo>
                    <a:pt x="614" y="516"/>
                  </a:lnTo>
                  <a:lnTo>
                    <a:pt x="608" y="500"/>
                  </a:lnTo>
                  <a:lnTo>
                    <a:pt x="592" y="488"/>
                  </a:lnTo>
                  <a:lnTo>
                    <a:pt x="570" y="482"/>
                  </a:lnTo>
                  <a:lnTo>
                    <a:pt x="562" y="470"/>
                  </a:lnTo>
                  <a:lnTo>
                    <a:pt x="562" y="454"/>
                  </a:lnTo>
                  <a:lnTo>
                    <a:pt x="586" y="454"/>
                  </a:lnTo>
                  <a:lnTo>
                    <a:pt x="622" y="476"/>
                  </a:lnTo>
                  <a:lnTo>
                    <a:pt x="646" y="476"/>
                  </a:lnTo>
                  <a:lnTo>
                    <a:pt x="654" y="482"/>
                  </a:lnTo>
                  <a:lnTo>
                    <a:pt x="668" y="482"/>
                  </a:lnTo>
                  <a:lnTo>
                    <a:pt x="698" y="488"/>
                  </a:lnTo>
                  <a:lnTo>
                    <a:pt x="722" y="488"/>
                  </a:lnTo>
                  <a:lnTo>
                    <a:pt x="760" y="482"/>
                  </a:lnTo>
                  <a:lnTo>
                    <a:pt x="768" y="482"/>
                  </a:lnTo>
                  <a:lnTo>
                    <a:pt x="776" y="500"/>
                  </a:lnTo>
                  <a:lnTo>
                    <a:pt x="798" y="494"/>
                  </a:lnTo>
                  <a:lnTo>
                    <a:pt x="782" y="504"/>
                  </a:lnTo>
                  <a:lnTo>
                    <a:pt x="798" y="516"/>
                  </a:lnTo>
                  <a:lnTo>
                    <a:pt x="820" y="510"/>
                  </a:lnTo>
                  <a:lnTo>
                    <a:pt x="828" y="534"/>
                  </a:lnTo>
                  <a:lnTo>
                    <a:pt x="844" y="556"/>
                  </a:lnTo>
                  <a:lnTo>
                    <a:pt x="858" y="590"/>
                  </a:lnTo>
                  <a:lnTo>
                    <a:pt x="874" y="608"/>
                  </a:lnTo>
                  <a:lnTo>
                    <a:pt x="890" y="596"/>
                  </a:lnTo>
                  <a:lnTo>
                    <a:pt x="904" y="596"/>
                  </a:lnTo>
                  <a:lnTo>
                    <a:pt x="904" y="584"/>
                  </a:lnTo>
                  <a:lnTo>
                    <a:pt x="920" y="574"/>
                  </a:lnTo>
                  <a:lnTo>
                    <a:pt x="920" y="552"/>
                  </a:lnTo>
                  <a:lnTo>
                    <a:pt x="942" y="534"/>
                  </a:lnTo>
                  <a:lnTo>
                    <a:pt x="980" y="516"/>
                  </a:lnTo>
                  <a:lnTo>
                    <a:pt x="1018" y="504"/>
                  </a:lnTo>
                  <a:lnTo>
                    <a:pt x="1042" y="528"/>
                  </a:lnTo>
                  <a:lnTo>
                    <a:pt x="1064" y="546"/>
                  </a:lnTo>
                  <a:lnTo>
                    <a:pt x="1086" y="540"/>
                  </a:lnTo>
                  <a:lnTo>
                    <a:pt x="1102" y="568"/>
                  </a:lnTo>
                  <a:lnTo>
                    <a:pt x="1102" y="584"/>
                  </a:lnTo>
                  <a:lnTo>
                    <a:pt x="1118" y="602"/>
                  </a:lnTo>
                  <a:lnTo>
                    <a:pt x="1110" y="584"/>
                  </a:lnTo>
                  <a:lnTo>
                    <a:pt x="1110" y="568"/>
                  </a:lnTo>
                  <a:lnTo>
                    <a:pt x="1124" y="556"/>
                  </a:lnTo>
                  <a:lnTo>
                    <a:pt x="1132" y="574"/>
                  </a:lnTo>
                  <a:lnTo>
                    <a:pt x="1156" y="580"/>
                  </a:lnTo>
                  <a:lnTo>
                    <a:pt x="1156" y="596"/>
                  </a:lnTo>
                  <a:lnTo>
                    <a:pt x="1178" y="590"/>
                  </a:lnTo>
                  <a:lnTo>
                    <a:pt x="1208" y="580"/>
                  </a:lnTo>
                  <a:lnTo>
                    <a:pt x="1202" y="562"/>
                  </a:lnTo>
                  <a:lnTo>
                    <a:pt x="1186" y="552"/>
                  </a:lnTo>
                  <a:lnTo>
                    <a:pt x="1170" y="534"/>
                  </a:lnTo>
                  <a:lnTo>
                    <a:pt x="1156" y="522"/>
                  </a:lnTo>
                  <a:lnTo>
                    <a:pt x="1170" y="510"/>
                  </a:lnTo>
                  <a:lnTo>
                    <a:pt x="1202" y="510"/>
                  </a:lnTo>
                  <a:lnTo>
                    <a:pt x="1208" y="516"/>
                  </a:lnTo>
                  <a:lnTo>
                    <a:pt x="1216" y="504"/>
                  </a:lnTo>
                  <a:lnTo>
                    <a:pt x="1238" y="500"/>
                  </a:lnTo>
                  <a:lnTo>
                    <a:pt x="1246" y="504"/>
                  </a:lnTo>
                  <a:lnTo>
                    <a:pt x="1262" y="494"/>
                  </a:lnTo>
                  <a:lnTo>
                    <a:pt x="1276" y="476"/>
                  </a:lnTo>
                  <a:lnTo>
                    <a:pt x="1308" y="454"/>
                  </a:lnTo>
                  <a:lnTo>
                    <a:pt x="1300" y="442"/>
                  </a:lnTo>
                  <a:lnTo>
                    <a:pt x="1292" y="430"/>
                  </a:lnTo>
                  <a:lnTo>
                    <a:pt x="1276" y="420"/>
                  </a:lnTo>
                  <a:lnTo>
                    <a:pt x="1262" y="408"/>
                  </a:lnTo>
                  <a:lnTo>
                    <a:pt x="1276" y="396"/>
                  </a:lnTo>
                  <a:lnTo>
                    <a:pt x="1246" y="396"/>
                  </a:lnTo>
                  <a:lnTo>
                    <a:pt x="1270" y="374"/>
                  </a:lnTo>
                  <a:lnTo>
                    <a:pt x="1276" y="378"/>
                  </a:lnTo>
                  <a:lnTo>
                    <a:pt x="1314" y="378"/>
                  </a:lnTo>
                  <a:lnTo>
                    <a:pt x="1322" y="390"/>
                  </a:lnTo>
                  <a:lnTo>
                    <a:pt x="1338" y="408"/>
                  </a:lnTo>
                  <a:lnTo>
                    <a:pt x="1346" y="430"/>
                  </a:lnTo>
                  <a:lnTo>
                    <a:pt x="1352" y="420"/>
                  </a:lnTo>
                  <a:lnTo>
                    <a:pt x="1376" y="408"/>
                  </a:lnTo>
                  <a:lnTo>
                    <a:pt x="1352" y="396"/>
                  </a:lnTo>
                  <a:lnTo>
                    <a:pt x="1346" y="378"/>
                  </a:lnTo>
                  <a:lnTo>
                    <a:pt x="1360" y="362"/>
                  </a:lnTo>
                  <a:lnTo>
                    <a:pt x="1390" y="350"/>
                  </a:lnTo>
                  <a:lnTo>
                    <a:pt x="1420" y="332"/>
                  </a:lnTo>
                  <a:lnTo>
                    <a:pt x="1428" y="310"/>
                  </a:lnTo>
                  <a:lnTo>
                    <a:pt x="1428" y="288"/>
                  </a:lnTo>
                  <a:lnTo>
                    <a:pt x="1414" y="270"/>
                  </a:lnTo>
                  <a:lnTo>
                    <a:pt x="1414" y="258"/>
                  </a:lnTo>
                  <a:lnTo>
                    <a:pt x="1398" y="248"/>
                  </a:lnTo>
                  <a:lnTo>
                    <a:pt x="1368" y="252"/>
                  </a:lnTo>
                  <a:lnTo>
                    <a:pt x="1368" y="248"/>
                  </a:lnTo>
                  <a:lnTo>
                    <a:pt x="1384" y="224"/>
                  </a:lnTo>
                  <a:lnTo>
                    <a:pt x="1398" y="212"/>
                  </a:lnTo>
                  <a:lnTo>
                    <a:pt x="1428" y="208"/>
                  </a:lnTo>
                  <a:lnTo>
                    <a:pt x="1474" y="208"/>
                  </a:lnTo>
                  <a:lnTo>
                    <a:pt x="1526" y="212"/>
                  </a:lnTo>
                  <a:lnTo>
                    <a:pt x="1542" y="208"/>
                  </a:lnTo>
                  <a:lnTo>
                    <a:pt x="1566" y="184"/>
                  </a:lnTo>
                  <a:lnTo>
                    <a:pt x="1596" y="172"/>
                  </a:lnTo>
                  <a:lnTo>
                    <a:pt x="1596" y="184"/>
                  </a:lnTo>
                  <a:lnTo>
                    <a:pt x="1610" y="190"/>
                  </a:lnTo>
                  <a:lnTo>
                    <a:pt x="1626" y="178"/>
                  </a:lnTo>
                  <a:lnTo>
                    <a:pt x="1648" y="172"/>
                  </a:lnTo>
                  <a:lnTo>
                    <a:pt x="1642" y="184"/>
                  </a:lnTo>
                  <a:lnTo>
                    <a:pt x="1618" y="202"/>
                  </a:lnTo>
                  <a:lnTo>
                    <a:pt x="1588" y="212"/>
                  </a:lnTo>
                  <a:lnTo>
                    <a:pt x="1588" y="230"/>
                  </a:lnTo>
                  <a:lnTo>
                    <a:pt x="1618" y="242"/>
                  </a:lnTo>
                  <a:lnTo>
                    <a:pt x="1618" y="270"/>
                  </a:lnTo>
                  <a:lnTo>
                    <a:pt x="1642" y="288"/>
                  </a:lnTo>
                  <a:lnTo>
                    <a:pt x="1642" y="270"/>
                  </a:lnTo>
                  <a:lnTo>
                    <a:pt x="1656" y="258"/>
                  </a:lnTo>
                  <a:lnTo>
                    <a:pt x="1672" y="242"/>
                  </a:lnTo>
                  <a:lnTo>
                    <a:pt x="1656" y="224"/>
                  </a:lnTo>
                  <a:lnTo>
                    <a:pt x="1656" y="208"/>
                  </a:lnTo>
                  <a:lnTo>
                    <a:pt x="1680" y="190"/>
                  </a:lnTo>
                  <a:lnTo>
                    <a:pt x="1688" y="202"/>
                  </a:lnTo>
                  <a:lnTo>
                    <a:pt x="1726" y="196"/>
                  </a:lnTo>
                  <a:lnTo>
                    <a:pt x="1740" y="184"/>
                  </a:lnTo>
                  <a:lnTo>
                    <a:pt x="1770" y="178"/>
                  </a:lnTo>
                  <a:lnTo>
                    <a:pt x="1770" y="166"/>
                  </a:lnTo>
                  <a:lnTo>
                    <a:pt x="1802" y="160"/>
                  </a:lnTo>
                  <a:lnTo>
                    <a:pt x="1786" y="156"/>
                  </a:lnTo>
                  <a:lnTo>
                    <a:pt x="1770" y="150"/>
                  </a:lnTo>
                  <a:lnTo>
                    <a:pt x="1748" y="144"/>
                  </a:lnTo>
                  <a:lnTo>
                    <a:pt x="1778" y="144"/>
                  </a:lnTo>
                  <a:lnTo>
                    <a:pt x="1786" y="12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4" name="Freeform 49"/>
            <p:cNvSpPr>
              <a:spLocks noChangeArrowheads="1"/>
            </p:cNvSpPr>
            <p:nvPr/>
          </p:nvSpPr>
          <p:spPr bwMode="auto">
            <a:xfrm>
              <a:off x="6574896" y="514094"/>
              <a:ext cx="310095" cy="378430"/>
            </a:xfrm>
            <a:custGeom>
              <a:avLst/>
              <a:gdLst>
                <a:gd name="T0" fmla="*/ 2147483647 w 138"/>
                <a:gd name="T1" fmla="*/ 2147483647 h 106"/>
                <a:gd name="T2" fmla="*/ 2147483647 w 138"/>
                <a:gd name="T3" fmla="*/ 2147483647 h 106"/>
                <a:gd name="T4" fmla="*/ 2147483647 w 138"/>
                <a:gd name="T5" fmla="*/ 0 h 106"/>
                <a:gd name="T6" fmla="*/ 2147483647 w 138"/>
                <a:gd name="T7" fmla="*/ 0 h 106"/>
                <a:gd name="T8" fmla="*/ 2147483647 w 138"/>
                <a:gd name="T9" fmla="*/ 0 h 106"/>
                <a:gd name="T10" fmla="*/ 2147483647 w 138"/>
                <a:gd name="T11" fmla="*/ 0 h 106"/>
                <a:gd name="T12" fmla="*/ 2147483647 w 138"/>
                <a:gd name="T13" fmla="*/ 2147483647 h 106"/>
                <a:gd name="T14" fmla="*/ 2147483647 w 138"/>
                <a:gd name="T15" fmla="*/ 2147483647 h 106"/>
                <a:gd name="T16" fmla="*/ 2147483647 w 138"/>
                <a:gd name="T17" fmla="*/ 2147483647 h 106"/>
                <a:gd name="T18" fmla="*/ 2147483647 w 138"/>
                <a:gd name="T19" fmla="*/ 2147483647 h 106"/>
                <a:gd name="T20" fmla="*/ 2147483647 w 138"/>
                <a:gd name="T21" fmla="*/ 2147483647 h 106"/>
                <a:gd name="T22" fmla="*/ 2147483647 w 138"/>
                <a:gd name="T23" fmla="*/ 2147483647 h 106"/>
                <a:gd name="T24" fmla="*/ 2147483647 w 138"/>
                <a:gd name="T25" fmla="*/ 2147483647 h 106"/>
                <a:gd name="T26" fmla="*/ 2147483647 w 138"/>
                <a:gd name="T27" fmla="*/ 2147483647 h 106"/>
                <a:gd name="T28" fmla="*/ 2147483647 w 138"/>
                <a:gd name="T29" fmla="*/ 2147483647 h 106"/>
                <a:gd name="T30" fmla="*/ 0 w 138"/>
                <a:gd name="T31" fmla="*/ 2147483647 h 106"/>
                <a:gd name="T32" fmla="*/ 0 w 138"/>
                <a:gd name="T33" fmla="*/ 2147483647 h 106"/>
                <a:gd name="T34" fmla="*/ 0 w 138"/>
                <a:gd name="T35" fmla="*/ 2147483647 h 106"/>
                <a:gd name="T36" fmla="*/ 2147483647 w 138"/>
                <a:gd name="T37" fmla="*/ 2147483647 h 106"/>
                <a:gd name="T38" fmla="*/ 2147483647 w 138"/>
                <a:gd name="T39" fmla="*/ 2147483647 h 106"/>
                <a:gd name="T40" fmla="*/ 2147483647 w 138"/>
                <a:gd name="T41" fmla="*/ 2147483647 h 106"/>
                <a:gd name="T42" fmla="*/ 2147483647 w 138"/>
                <a:gd name="T43" fmla="*/ 2147483647 h 106"/>
                <a:gd name="T44" fmla="*/ 2147483647 w 138"/>
                <a:gd name="T45" fmla="*/ 2147483647 h 106"/>
                <a:gd name="T46" fmla="*/ 2147483647 w 138"/>
                <a:gd name="T47" fmla="*/ 2147483647 h 106"/>
                <a:gd name="T48" fmla="*/ 2147483647 w 138"/>
                <a:gd name="T49" fmla="*/ 2147483647 h 106"/>
                <a:gd name="T50" fmla="*/ 2147483647 w 138"/>
                <a:gd name="T51" fmla="*/ 2147483647 h 106"/>
                <a:gd name="T52" fmla="*/ 2147483647 w 138"/>
                <a:gd name="T53" fmla="*/ 2147483647 h 106"/>
                <a:gd name="T54" fmla="*/ 2147483647 w 138"/>
                <a:gd name="T55" fmla="*/ 2147483647 h 106"/>
                <a:gd name="T56" fmla="*/ 2147483647 w 138"/>
                <a:gd name="T57" fmla="*/ 2147483647 h 106"/>
                <a:gd name="T58" fmla="*/ 2147483647 w 138"/>
                <a:gd name="T59" fmla="*/ 2147483647 h 106"/>
                <a:gd name="T60" fmla="*/ 2147483647 w 138"/>
                <a:gd name="T61" fmla="*/ 2147483647 h 106"/>
                <a:gd name="T62" fmla="*/ 2147483647 w 138"/>
                <a:gd name="T63" fmla="*/ 2147483647 h 106"/>
                <a:gd name="T64" fmla="*/ 2147483647 w 138"/>
                <a:gd name="T65" fmla="*/ 2147483647 h 106"/>
                <a:gd name="T66" fmla="*/ 2147483647 w 138"/>
                <a:gd name="T67" fmla="*/ 2147483647 h 106"/>
                <a:gd name="T68" fmla="*/ 2147483647 w 138"/>
                <a:gd name="T69" fmla="*/ 2147483647 h 106"/>
                <a:gd name="T70" fmla="*/ 2147483647 w 138"/>
                <a:gd name="T71" fmla="*/ 2147483647 h 106"/>
                <a:gd name="T72" fmla="*/ 2147483647 w 138"/>
                <a:gd name="T73" fmla="*/ 2147483647 h 106"/>
                <a:gd name="T74" fmla="*/ 2147483647 w 138"/>
                <a:gd name="T75" fmla="*/ 2147483647 h 106"/>
                <a:gd name="T76" fmla="*/ 2147483647 w 138"/>
                <a:gd name="T77" fmla="*/ 2147483647 h 106"/>
                <a:gd name="T78" fmla="*/ 2147483647 w 138"/>
                <a:gd name="T79" fmla="*/ 2147483647 h 106"/>
                <a:gd name="T80" fmla="*/ 2147483647 w 138"/>
                <a:gd name="T81" fmla="*/ 2147483647 h 106"/>
                <a:gd name="T82" fmla="*/ 2147483647 w 138"/>
                <a:gd name="T83" fmla="*/ 2147483647 h 106"/>
                <a:gd name="T84" fmla="*/ 2147483647 w 138"/>
                <a:gd name="T85" fmla="*/ 2147483647 h 106"/>
                <a:gd name="T86" fmla="*/ 2147483647 w 138"/>
                <a:gd name="T87" fmla="*/ 2147483647 h 106"/>
                <a:gd name="T88" fmla="*/ 2147483647 w 138"/>
                <a:gd name="T89" fmla="*/ 2147483647 h 106"/>
                <a:gd name="T90" fmla="*/ 2147483647 w 138"/>
                <a:gd name="T91" fmla="*/ 2147483647 h 1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8"/>
                <a:gd name="T139" fmla="*/ 0 h 106"/>
                <a:gd name="T140" fmla="*/ 138 w 138"/>
                <a:gd name="T141" fmla="*/ 106 h 1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8" h="106">
                  <a:moveTo>
                    <a:pt x="84" y="6"/>
                  </a:moveTo>
                  <a:lnTo>
                    <a:pt x="84" y="6"/>
                  </a:lnTo>
                  <a:lnTo>
                    <a:pt x="54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8" y="34"/>
                  </a:lnTo>
                  <a:lnTo>
                    <a:pt x="6" y="50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16" y="102"/>
                  </a:lnTo>
                  <a:lnTo>
                    <a:pt x="32" y="100"/>
                  </a:lnTo>
                  <a:lnTo>
                    <a:pt x="46" y="104"/>
                  </a:lnTo>
                  <a:lnTo>
                    <a:pt x="60" y="106"/>
                  </a:lnTo>
                  <a:lnTo>
                    <a:pt x="68" y="106"/>
                  </a:lnTo>
                  <a:lnTo>
                    <a:pt x="78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2" y="100"/>
                  </a:lnTo>
                  <a:lnTo>
                    <a:pt x="84" y="98"/>
                  </a:lnTo>
                  <a:lnTo>
                    <a:pt x="104" y="80"/>
                  </a:lnTo>
                  <a:lnTo>
                    <a:pt x="124" y="62"/>
                  </a:lnTo>
                  <a:lnTo>
                    <a:pt x="134" y="50"/>
                  </a:lnTo>
                  <a:lnTo>
                    <a:pt x="138" y="44"/>
                  </a:lnTo>
                  <a:lnTo>
                    <a:pt x="138" y="40"/>
                  </a:lnTo>
                  <a:lnTo>
                    <a:pt x="138" y="34"/>
                  </a:lnTo>
                  <a:lnTo>
                    <a:pt x="136" y="28"/>
                  </a:lnTo>
                  <a:lnTo>
                    <a:pt x="132" y="24"/>
                  </a:lnTo>
                  <a:lnTo>
                    <a:pt x="126" y="20"/>
                  </a:lnTo>
                  <a:lnTo>
                    <a:pt x="112" y="14"/>
                  </a:lnTo>
                  <a:lnTo>
                    <a:pt x="100" y="12"/>
                  </a:lnTo>
                  <a:lnTo>
                    <a:pt x="84" y="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5" name="Freeform 50"/>
            <p:cNvSpPr>
              <a:spLocks noChangeArrowheads="1"/>
            </p:cNvSpPr>
            <p:nvPr/>
          </p:nvSpPr>
          <p:spPr bwMode="auto">
            <a:xfrm>
              <a:off x="6956897" y="3455854"/>
              <a:ext cx="238188" cy="164224"/>
            </a:xfrm>
            <a:custGeom>
              <a:avLst/>
              <a:gdLst>
                <a:gd name="T0" fmla="*/ 2147483647 w 106"/>
                <a:gd name="T1" fmla="*/ 0 h 46"/>
                <a:gd name="T2" fmla="*/ 2147483647 w 106"/>
                <a:gd name="T3" fmla="*/ 2147483647 h 46"/>
                <a:gd name="T4" fmla="*/ 2147483647 w 106"/>
                <a:gd name="T5" fmla="*/ 2147483647 h 46"/>
                <a:gd name="T6" fmla="*/ 0 w 106"/>
                <a:gd name="T7" fmla="*/ 2147483647 h 46"/>
                <a:gd name="T8" fmla="*/ 2147483647 w 106"/>
                <a:gd name="T9" fmla="*/ 2147483647 h 46"/>
                <a:gd name="T10" fmla="*/ 2147483647 w 106"/>
                <a:gd name="T11" fmla="*/ 2147483647 h 46"/>
                <a:gd name="T12" fmla="*/ 2147483647 w 106"/>
                <a:gd name="T13" fmla="*/ 2147483647 h 46"/>
                <a:gd name="T14" fmla="*/ 2147483647 w 106"/>
                <a:gd name="T15" fmla="*/ 2147483647 h 46"/>
                <a:gd name="T16" fmla="*/ 2147483647 w 106"/>
                <a:gd name="T17" fmla="*/ 0 h 46"/>
                <a:gd name="T18" fmla="*/ 2147483647 w 106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46"/>
                <a:gd name="T32" fmla="*/ 106 w 106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46">
                  <a:moveTo>
                    <a:pt x="82" y="0"/>
                  </a:moveTo>
                  <a:lnTo>
                    <a:pt x="60" y="18"/>
                  </a:lnTo>
                  <a:lnTo>
                    <a:pt x="30" y="30"/>
                  </a:lnTo>
                  <a:lnTo>
                    <a:pt x="0" y="40"/>
                  </a:lnTo>
                  <a:lnTo>
                    <a:pt x="30" y="46"/>
                  </a:lnTo>
                  <a:lnTo>
                    <a:pt x="60" y="34"/>
                  </a:lnTo>
                  <a:lnTo>
                    <a:pt x="82" y="18"/>
                  </a:lnTo>
                  <a:lnTo>
                    <a:pt x="106" y="12"/>
                  </a:lnTo>
                  <a:lnTo>
                    <a:pt x="92" y="0"/>
                  </a:lnTo>
                  <a:lnTo>
                    <a:pt x="82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" name="Freeform 51"/>
            <p:cNvSpPr>
              <a:spLocks noChangeArrowheads="1"/>
            </p:cNvSpPr>
            <p:nvPr/>
          </p:nvSpPr>
          <p:spPr bwMode="auto">
            <a:xfrm>
              <a:off x="7213061" y="3313049"/>
              <a:ext cx="121341" cy="185644"/>
            </a:xfrm>
            <a:custGeom>
              <a:avLst/>
              <a:gdLst>
                <a:gd name="T0" fmla="*/ 2147483647 w 54"/>
                <a:gd name="T1" fmla="*/ 2147483647 h 52"/>
                <a:gd name="T2" fmla="*/ 2147483647 w 54"/>
                <a:gd name="T3" fmla="*/ 0 h 52"/>
                <a:gd name="T4" fmla="*/ 2147483647 w 54"/>
                <a:gd name="T5" fmla="*/ 2147483647 h 52"/>
                <a:gd name="T6" fmla="*/ 0 w 54"/>
                <a:gd name="T7" fmla="*/ 2147483647 h 52"/>
                <a:gd name="T8" fmla="*/ 2147483647 w 54"/>
                <a:gd name="T9" fmla="*/ 2147483647 h 52"/>
                <a:gd name="T10" fmla="*/ 2147483647 w 54"/>
                <a:gd name="T11" fmla="*/ 2147483647 h 52"/>
                <a:gd name="T12" fmla="*/ 2147483647 w 54"/>
                <a:gd name="T13" fmla="*/ 2147483647 h 52"/>
                <a:gd name="T14" fmla="*/ 2147483647 w 54"/>
                <a:gd name="T15" fmla="*/ 2147483647 h 52"/>
                <a:gd name="T16" fmla="*/ 2147483647 w 54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52"/>
                <a:gd name="T29" fmla="*/ 54 w 54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52">
                  <a:moveTo>
                    <a:pt x="14" y="12"/>
                  </a:moveTo>
                  <a:lnTo>
                    <a:pt x="6" y="0"/>
                  </a:lnTo>
                  <a:lnTo>
                    <a:pt x="6" y="34"/>
                  </a:lnTo>
                  <a:lnTo>
                    <a:pt x="0" y="52"/>
                  </a:lnTo>
                  <a:lnTo>
                    <a:pt x="6" y="46"/>
                  </a:lnTo>
                  <a:lnTo>
                    <a:pt x="30" y="28"/>
                  </a:lnTo>
                  <a:lnTo>
                    <a:pt x="44" y="24"/>
                  </a:lnTo>
                  <a:lnTo>
                    <a:pt x="54" y="12"/>
                  </a:lnTo>
                  <a:lnTo>
                    <a:pt x="14" y="1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7" name="Freeform 52"/>
            <p:cNvSpPr>
              <a:spLocks noChangeArrowheads="1"/>
            </p:cNvSpPr>
            <p:nvPr/>
          </p:nvSpPr>
          <p:spPr bwMode="auto">
            <a:xfrm>
              <a:off x="5810897" y="2249161"/>
              <a:ext cx="238188" cy="264187"/>
            </a:xfrm>
            <a:custGeom>
              <a:avLst/>
              <a:gdLst>
                <a:gd name="T0" fmla="*/ 2147483647 w 106"/>
                <a:gd name="T1" fmla="*/ 2147483647 h 74"/>
                <a:gd name="T2" fmla="*/ 2147483647 w 106"/>
                <a:gd name="T3" fmla="*/ 2147483647 h 74"/>
                <a:gd name="T4" fmla="*/ 2147483647 w 106"/>
                <a:gd name="T5" fmla="*/ 2147483647 h 74"/>
                <a:gd name="T6" fmla="*/ 2147483647 w 106"/>
                <a:gd name="T7" fmla="*/ 2147483647 h 74"/>
                <a:gd name="T8" fmla="*/ 2147483647 w 106"/>
                <a:gd name="T9" fmla="*/ 2147483647 h 74"/>
                <a:gd name="T10" fmla="*/ 2147483647 w 106"/>
                <a:gd name="T11" fmla="*/ 0 h 74"/>
                <a:gd name="T12" fmla="*/ 2147483647 w 106"/>
                <a:gd name="T13" fmla="*/ 2147483647 h 74"/>
                <a:gd name="T14" fmla="*/ 2147483647 w 106"/>
                <a:gd name="T15" fmla="*/ 2147483647 h 74"/>
                <a:gd name="T16" fmla="*/ 2147483647 w 106"/>
                <a:gd name="T17" fmla="*/ 2147483647 h 74"/>
                <a:gd name="T18" fmla="*/ 0 w 106"/>
                <a:gd name="T19" fmla="*/ 2147483647 h 74"/>
                <a:gd name="T20" fmla="*/ 2147483647 w 106"/>
                <a:gd name="T21" fmla="*/ 2147483647 h 74"/>
                <a:gd name="T22" fmla="*/ 2147483647 w 106"/>
                <a:gd name="T23" fmla="*/ 2147483647 h 74"/>
                <a:gd name="T24" fmla="*/ 2147483647 w 106"/>
                <a:gd name="T25" fmla="*/ 2147483647 h 74"/>
                <a:gd name="T26" fmla="*/ 2147483647 w 106"/>
                <a:gd name="T27" fmla="*/ 2147483647 h 74"/>
                <a:gd name="T28" fmla="*/ 2147483647 w 106"/>
                <a:gd name="T29" fmla="*/ 2147483647 h 74"/>
                <a:gd name="T30" fmla="*/ 2147483647 w 106"/>
                <a:gd name="T31" fmla="*/ 2147483647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74"/>
                <a:gd name="T50" fmla="*/ 106 w 106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74">
                  <a:moveTo>
                    <a:pt x="98" y="52"/>
                  </a:moveTo>
                  <a:lnTo>
                    <a:pt x="106" y="40"/>
                  </a:lnTo>
                  <a:lnTo>
                    <a:pt x="106" y="18"/>
                  </a:lnTo>
                  <a:lnTo>
                    <a:pt x="98" y="6"/>
                  </a:lnTo>
                  <a:lnTo>
                    <a:pt x="82" y="12"/>
                  </a:lnTo>
                  <a:lnTo>
                    <a:pt x="82" y="0"/>
                  </a:lnTo>
                  <a:lnTo>
                    <a:pt x="60" y="18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0" y="46"/>
                  </a:lnTo>
                  <a:lnTo>
                    <a:pt x="14" y="52"/>
                  </a:lnTo>
                  <a:lnTo>
                    <a:pt x="36" y="58"/>
                  </a:lnTo>
                  <a:lnTo>
                    <a:pt x="30" y="74"/>
                  </a:lnTo>
                  <a:lnTo>
                    <a:pt x="74" y="74"/>
                  </a:lnTo>
                  <a:lnTo>
                    <a:pt x="82" y="70"/>
                  </a:lnTo>
                  <a:lnTo>
                    <a:pt x="98" y="5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8" name="Freeform 53"/>
            <p:cNvSpPr>
              <a:spLocks noChangeArrowheads="1"/>
            </p:cNvSpPr>
            <p:nvPr/>
          </p:nvSpPr>
          <p:spPr bwMode="auto">
            <a:xfrm>
              <a:off x="5945720" y="2513348"/>
              <a:ext cx="31459" cy="64262"/>
            </a:xfrm>
            <a:custGeom>
              <a:avLst/>
              <a:gdLst>
                <a:gd name="T0" fmla="*/ 2147483647 w 14"/>
                <a:gd name="T1" fmla="*/ 2147483647 h 18"/>
                <a:gd name="T2" fmla="*/ 2147483647 w 14"/>
                <a:gd name="T3" fmla="*/ 2147483647 h 18"/>
                <a:gd name="T4" fmla="*/ 2147483647 w 14"/>
                <a:gd name="T5" fmla="*/ 0 h 18"/>
                <a:gd name="T6" fmla="*/ 0 w 14"/>
                <a:gd name="T7" fmla="*/ 2147483647 h 18"/>
                <a:gd name="T8" fmla="*/ 2147483647 w 14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8"/>
                <a:gd name="T17" fmla="*/ 14 w 1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8">
                  <a:moveTo>
                    <a:pt x="8" y="18"/>
                  </a:moveTo>
                  <a:lnTo>
                    <a:pt x="8" y="12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8" y="18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9" name="Freeform 54"/>
            <p:cNvSpPr>
              <a:spLocks noChangeArrowheads="1"/>
            </p:cNvSpPr>
            <p:nvPr/>
          </p:nvSpPr>
          <p:spPr bwMode="auto">
            <a:xfrm>
              <a:off x="2413343" y="899664"/>
              <a:ext cx="13482" cy="21421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0" name="Freeform 55"/>
            <p:cNvSpPr>
              <a:spLocks noChangeArrowheads="1"/>
            </p:cNvSpPr>
            <p:nvPr/>
          </p:nvSpPr>
          <p:spPr bwMode="auto">
            <a:xfrm>
              <a:off x="2067294" y="1242393"/>
              <a:ext cx="152800" cy="85683"/>
            </a:xfrm>
            <a:custGeom>
              <a:avLst/>
              <a:gdLst>
                <a:gd name="T0" fmla="*/ 2147483647 w 68"/>
                <a:gd name="T1" fmla="*/ 2147483647 h 24"/>
                <a:gd name="T2" fmla="*/ 2147483647 w 68"/>
                <a:gd name="T3" fmla="*/ 2147483647 h 24"/>
                <a:gd name="T4" fmla="*/ 2147483647 w 68"/>
                <a:gd name="T5" fmla="*/ 0 h 24"/>
                <a:gd name="T6" fmla="*/ 2147483647 w 68"/>
                <a:gd name="T7" fmla="*/ 0 h 24"/>
                <a:gd name="T8" fmla="*/ 2147483647 w 68"/>
                <a:gd name="T9" fmla="*/ 2147483647 h 24"/>
                <a:gd name="T10" fmla="*/ 0 w 68"/>
                <a:gd name="T11" fmla="*/ 2147483647 h 24"/>
                <a:gd name="T12" fmla="*/ 0 w 68"/>
                <a:gd name="T13" fmla="*/ 2147483647 h 24"/>
                <a:gd name="T14" fmla="*/ 2147483647 w 68"/>
                <a:gd name="T15" fmla="*/ 2147483647 h 24"/>
                <a:gd name="T16" fmla="*/ 2147483647 w 68"/>
                <a:gd name="T17" fmla="*/ 2147483647 h 24"/>
                <a:gd name="T18" fmla="*/ 2147483647 w 68"/>
                <a:gd name="T19" fmla="*/ 2147483647 h 24"/>
                <a:gd name="T20" fmla="*/ 2147483647 w 68"/>
                <a:gd name="T21" fmla="*/ 2147483647 h 24"/>
                <a:gd name="T22" fmla="*/ 2147483647 w 68"/>
                <a:gd name="T23" fmla="*/ 2147483647 h 24"/>
                <a:gd name="T24" fmla="*/ 2147483647 w 68"/>
                <a:gd name="T25" fmla="*/ 2147483647 h 24"/>
                <a:gd name="T26" fmla="*/ 2147483647 w 68"/>
                <a:gd name="T27" fmla="*/ 2147483647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24"/>
                <a:gd name="T44" fmla="*/ 68 w 68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24">
                  <a:moveTo>
                    <a:pt x="38" y="8"/>
                  </a:moveTo>
                  <a:lnTo>
                    <a:pt x="38" y="6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2" y="18"/>
                  </a:lnTo>
                  <a:lnTo>
                    <a:pt x="38" y="24"/>
                  </a:lnTo>
                  <a:lnTo>
                    <a:pt x="54" y="24"/>
                  </a:lnTo>
                  <a:lnTo>
                    <a:pt x="68" y="18"/>
                  </a:lnTo>
                  <a:lnTo>
                    <a:pt x="44" y="12"/>
                  </a:lnTo>
                  <a:lnTo>
                    <a:pt x="54" y="2"/>
                  </a:lnTo>
                  <a:lnTo>
                    <a:pt x="38" y="8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1" name="Freeform 56"/>
            <p:cNvSpPr>
              <a:spLocks noChangeArrowheads="1"/>
            </p:cNvSpPr>
            <p:nvPr/>
          </p:nvSpPr>
          <p:spPr bwMode="auto">
            <a:xfrm>
              <a:off x="1932471" y="0"/>
              <a:ext cx="1141507" cy="913945"/>
            </a:xfrm>
            <a:custGeom>
              <a:avLst/>
              <a:gdLst>
                <a:gd name="T0" fmla="*/ 2147483647 w 508"/>
                <a:gd name="T1" fmla="*/ 2147483647 h 256"/>
                <a:gd name="T2" fmla="*/ 2147483647 w 508"/>
                <a:gd name="T3" fmla="*/ 2147483647 h 256"/>
                <a:gd name="T4" fmla="*/ 2147483647 w 508"/>
                <a:gd name="T5" fmla="*/ 2147483647 h 256"/>
                <a:gd name="T6" fmla="*/ 2147483647 w 508"/>
                <a:gd name="T7" fmla="*/ 2147483647 h 256"/>
                <a:gd name="T8" fmla="*/ 2147483647 w 508"/>
                <a:gd name="T9" fmla="*/ 2147483647 h 256"/>
                <a:gd name="T10" fmla="*/ 2147483647 w 508"/>
                <a:gd name="T11" fmla="*/ 2147483647 h 256"/>
                <a:gd name="T12" fmla="*/ 2147483647 w 508"/>
                <a:gd name="T13" fmla="*/ 2147483647 h 256"/>
                <a:gd name="T14" fmla="*/ 2147483647 w 508"/>
                <a:gd name="T15" fmla="*/ 2147483647 h 256"/>
                <a:gd name="T16" fmla="*/ 2147483647 w 508"/>
                <a:gd name="T17" fmla="*/ 2147483647 h 256"/>
                <a:gd name="T18" fmla="*/ 2147483647 w 508"/>
                <a:gd name="T19" fmla="*/ 2147483647 h 256"/>
                <a:gd name="T20" fmla="*/ 2147483647 w 508"/>
                <a:gd name="T21" fmla="*/ 2147483647 h 256"/>
                <a:gd name="T22" fmla="*/ 2147483647 w 508"/>
                <a:gd name="T23" fmla="*/ 2147483647 h 256"/>
                <a:gd name="T24" fmla="*/ 2147483647 w 508"/>
                <a:gd name="T25" fmla="*/ 2147483647 h 256"/>
                <a:gd name="T26" fmla="*/ 2147483647 w 508"/>
                <a:gd name="T27" fmla="*/ 2147483647 h 256"/>
                <a:gd name="T28" fmla="*/ 2147483647 w 508"/>
                <a:gd name="T29" fmla="*/ 0 h 256"/>
                <a:gd name="T30" fmla="*/ 2147483647 w 508"/>
                <a:gd name="T31" fmla="*/ 2147483647 h 256"/>
                <a:gd name="T32" fmla="*/ 2147483647 w 508"/>
                <a:gd name="T33" fmla="*/ 0 h 256"/>
                <a:gd name="T34" fmla="*/ 2147483647 w 508"/>
                <a:gd name="T35" fmla="*/ 2147483647 h 256"/>
                <a:gd name="T36" fmla="*/ 2147483647 w 508"/>
                <a:gd name="T37" fmla="*/ 2147483647 h 256"/>
                <a:gd name="T38" fmla="*/ 2147483647 w 508"/>
                <a:gd name="T39" fmla="*/ 2147483647 h 256"/>
                <a:gd name="T40" fmla="*/ 2147483647 w 508"/>
                <a:gd name="T41" fmla="*/ 2147483647 h 256"/>
                <a:gd name="T42" fmla="*/ 2147483647 w 508"/>
                <a:gd name="T43" fmla="*/ 2147483647 h 256"/>
                <a:gd name="T44" fmla="*/ 2147483647 w 508"/>
                <a:gd name="T45" fmla="*/ 2147483647 h 256"/>
                <a:gd name="T46" fmla="*/ 0 w 508"/>
                <a:gd name="T47" fmla="*/ 2147483647 h 256"/>
                <a:gd name="T48" fmla="*/ 2147483647 w 508"/>
                <a:gd name="T49" fmla="*/ 2147483647 h 256"/>
                <a:gd name="T50" fmla="*/ 2147483647 w 508"/>
                <a:gd name="T51" fmla="*/ 2147483647 h 256"/>
                <a:gd name="T52" fmla="*/ 2147483647 w 508"/>
                <a:gd name="T53" fmla="*/ 2147483647 h 256"/>
                <a:gd name="T54" fmla="*/ 2147483647 w 508"/>
                <a:gd name="T55" fmla="*/ 2147483647 h 256"/>
                <a:gd name="T56" fmla="*/ 2147483647 w 508"/>
                <a:gd name="T57" fmla="*/ 2147483647 h 256"/>
                <a:gd name="T58" fmla="*/ 2147483647 w 508"/>
                <a:gd name="T59" fmla="*/ 2147483647 h 256"/>
                <a:gd name="T60" fmla="*/ 2147483647 w 508"/>
                <a:gd name="T61" fmla="*/ 2147483647 h 256"/>
                <a:gd name="T62" fmla="*/ 2147483647 w 508"/>
                <a:gd name="T63" fmla="*/ 2147483647 h 256"/>
                <a:gd name="T64" fmla="*/ 2147483647 w 508"/>
                <a:gd name="T65" fmla="*/ 2147483647 h 256"/>
                <a:gd name="T66" fmla="*/ 2147483647 w 508"/>
                <a:gd name="T67" fmla="*/ 2147483647 h 256"/>
                <a:gd name="T68" fmla="*/ 2147483647 w 508"/>
                <a:gd name="T69" fmla="*/ 2147483647 h 256"/>
                <a:gd name="T70" fmla="*/ 2147483647 w 508"/>
                <a:gd name="T71" fmla="*/ 2147483647 h 256"/>
                <a:gd name="T72" fmla="*/ 2147483647 w 508"/>
                <a:gd name="T73" fmla="*/ 2147483647 h 256"/>
                <a:gd name="T74" fmla="*/ 2147483647 w 508"/>
                <a:gd name="T75" fmla="*/ 2147483647 h 256"/>
                <a:gd name="T76" fmla="*/ 2147483647 w 508"/>
                <a:gd name="T77" fmla="*/ 2147483647 h 256"/>
                <a:gd name="T78" fmla="*/ 2147483647 w 508"/>
                <a:gd name="T79" fmla="*/ 2147483647 h 256"/>
                <a:gd name="T80" fmla="*/ 2147483647 w 508"/>
                <a:gd name="T81" fmla="*/ 2147483647 h 2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8"/>
                <a:gd name="T124" fmla="*/ 0 h 256"/>
                <a:gd name="T125" fmla="*/ 508 w 508"/>
                <a:gd name="T126" fmla="*/ 256 h 2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8" h="256">
                  <a:moveTo>
                    <a:pt x="388" y="150"/>
                  </a:moveTo>
                  <a:lnTo>
                    <a:pt x="410" y="154"/>
                  </a:lnTo>
                  <a:lnTo>
                    <a:pt x="424" y="154"/>
                  </a:lnTo>
                  <a:lnTo>
                    <a:pt x="418" y="150"/>
                  </a:lnTo>
                  <a:lnTo>
                    <a:pt x="402" y="138"/>
                  </a:lnTo>
                  <a:lnTo>
                    <a:pt x="388" y="132"/>
                  </a:lnTo>
                  <a:lnTo>
                    <a:pt x="410" y="132"/>
                  </a:lnTo>
                  <a:lnTo>
                    <a:pt x="410" y="120"/>
                  </a:lnTo>
                  <a:lnTo>
                    <a:pt x="424" y="120"/>
                  </a:lnTo>
                  <a:lnTo>
                    <a:pt x="448" y="108"/>
                  </a:lnTo>
                  <a:lnTo>
                    <a:pt x="424" y="98"/>
                  </a:lnTo>
                  <a:lnTo>
                    <a:pt x="448" y="104"/>
                  </a:lnTo>
                  <a:lnTo>
                    <a:pt x="432" y="92"/>
                  </a:lnTo>
                  <a:lnTo>
                    <a:pt x="432" y="86"/>
                  </a:lnTo>
                  <a:lnTo>
                    <a:pt x="462" y="80"/>
                  </a:lnTo>
                  <a:lnTo>
                    <a:pt x="448" y="80"/>
                  </a:lnTo>
                  <a:lnTo>
                    <a:pt x="432" y="74"/>
                  </a:lnTo>
                  <a:lnTo>
                    <a:pt x="440" y="58"/>
                  </a:lnTo>
                  <a:lnTo>
                    <a:pt x="462" y="40"/>
                  </a:lnTo>
                  <a:lnTo>
                    <a:pt x="486" y="34"/>
                  </a:lnTo>
                  <a:lnTo>
                    <a:pt x="508" y="22"/>
                  </a:lnTo>
                  <a:lnTo>
                    <a:pt x="448" y="22"/>
                  </a:lnTo>
                  <a:lnTo>
                    <a:pt x="424" y="34"/>
                  </a:lnTo>
                  <a:lnTo>
                    <a:pt x="402" y="34"/>
                  </a:lnTo>
                  <a:lnTo>
                    <a:pt x="424" y="22"/>
                  </a:lnTo>
                  <a:lnTo>
                    <a:pt x="394" y="28"/>
                  </a:lnTo>
                  <a:lnTo>
                    <a:pt x="424" y="12"/>
                  </a:lnTo>
                  <a:lnTo>
                    <a:pt x="410" y="12"/>
                  </a:lnTo>
                  <a:lnTo>
                    <a:pt x="388" y="6"/>
                  </a:lnTo>
                  <a:lnTo>
                    <a:pt x="364" y="0"/>
                  </a:lnTo>
                  <a:lnTo>
                    <a:pt x="296" y="0"/>
                  </a:lnTo>
                  <a:lnTo>
                    <a:pt x="272" y="6"/>
                  </a:lnTo>
                  <a:lnTo>
                    <a:pt x="258" y="6"/>
                  </a:lnTo>
                  <a:lnTo>
                    <a:pt x="242" y="0"/>
                  </a:lnTo>
                  <a:lnTo>
                    <a:pt x="212" y="12"/>
                  </a:lnTo>
                  <a:lnTo>
                    <a:pt x="226" y="22"/>
                  </a:lnTo>
                  <a:lnTo>
                    <a:pt x="212" y="22"/>
                  </a:lnTo>
                  <a:lnTo>
                    <a:pt x="196" y="16"/>
                  </a:lnTo>
                  <a:lnTo>
                    <a:pt x="174" y="22"/>
                  </a:lnTo>
                  <a:lnTo>
                    <a:pt x="150" y="16"/>
                  </a:lnTo>
                  <a:lnTo>
                    <a:pt x="120" y="22"/>
                  </a:lnTo>
                  <a:lnTo>
                    <a:pt x="104" y="28"/>
                  </a:lnTo>
                  <a:lnTo>
                    <a:pt x="74" y="28"/>
                  </a:lnTo>
                  <a:lnTo>
                    <a:pt x="60" y="40"/>
                  </a:lnTo>
                  <a:lnTo>
                    <a:pt x="60" y="52"/>
                  </a:lnTo>
                  <a:lnTo>
                    <a:pt x="44" y="52"/>
                  </a:lnTo>
                  <a:lnTo>
                    <a:pt x="22" y="5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22" y="74"/>
                  </a:lnTo>
                  <a:lnTo>
                    <a:pt x="0" y="86"/>
                  </a:lnTo>
                  <a:lnTo>
                    <a:pt x="14" y="92"/>
                  </a:lnTo>
                  <a:lnTo>
                    <a:pt x="38" y="86"/>
                  </a:lnTo>
                  <a:lnTo>
                    <a:pt x="74" y="82"/>
                  </a:lnTo>
                  <a:lnTo>
                    <a:pt x="104" y="92"/>
                  </a:lnTo>
                  <a:lnTo>
                    <a:pt x="128" y="108"/>
                  </a:lnTo>
                  <a:lnTo>
                    <a:pt x="128" y="144"/>
                  </a:lnTo>
                  <a:lnTo>
                    <a:pt x="136" y="138"/>
                  </a:lnTo>
                  <a:lnTo>
                    <a:pt x="158" y="150"/>
                  </a:lnTo>
                  <a:lnTo>
                    <a:pt x="158" y="160"/>
                  </a:lnTo>
                  <a:lnTo>
                    <a:pt x="150" y="166"/>
                  </a:lnTo>
                  <a:lnTo>
                    <a:pt x="144" y="178"/>
                  </a:lnTo>
                  <a:lnTo>
                    <a:pt x="128" y="194"/>
                  </a:lnTo>
                  <a:lnTo>
                    <a:pt x="150" y="212"/>
                  </a:lnTo>
                  <a:lnTo>
                    <a:pt x="150" y="224"/>
                  </a:lnTo>
                  <a:lnTo>
                    <a:pt x="166" y="246"/>
                  </a:lnTo>
                  <a:lnTo>
                    <a:pt x="188" y="252"/>
                  </a:lnTo>
                  <a:lnTo>
                    <a:pt x="204" y="252"/>
                  </a:lnTo>
                  <a:lnTo>
                    <a:pt x="212" y="256"/>
                  </a:lnTo>
                  <a:lnTo>
                    <a:pt x="220" y="246"/>
                  </a:lnTo>
                  <a:lnTo>
                    <a:pt x="234" y="246"/>
                  </a:lnTo>
                  <a:lnTo>
                    <a:pt x="242" y="230"/>
                  </a:lnTo>
                  <a:lnTo>
                    <a:pt x="242" y="218"/>
                  </a:lnTo>
                  <a:lnTo>
                    <a:pt x="258" y="218"/>
                  </a:lnTo>
                  <a:lnTo>
                    <a:pt x="242" y="206"/>
                  </a:lnTo>
                  <a:lnTo>
                    <a:pt x="258" y="206"/>
                  </a:lnTo>
                  <a:lnTo>
                    <a:pt x="272" y="200"/>
                  </a:lnTo>
                  <a:lnTo>
                    <a:pt x="296" y="194"/>
                  </a:lnTo>
                  <a:lnTo>
                    <a:pt x="326" y="172"/>
                  </a:lnTo>
                  <a:lnTo>
                    <a:pt x="356" y="172"/>
                  </a:lnTo>
                  <a:lnTo>
                    <a:pt x="378" y="166"/>
                  </a:lnTo>
                  <a:lnTo>
                    <a:pt x="410" y="160"/>
                  </a:lnTo>
                  <a:lnTo>
                    <a:pt x="388" y="15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2" name="Freeform 57"/>
            <p:cNvSpPr>
              <a:spLocks noChangeArrowheads="1"/>
            </p:cNvSpPr>
            <p:nvPr/>
          </p:nvSpPr>
          <p:spPr bwMode="auto">
            <a:xfrm>
              <a:off x="2408848" y="913944"/>
              <a:ext cx="4494" cy="7140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0 w 2"/>
                <a:gd name="T5" fmla="*/ 2147483647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3" name="Freeform 58"/>
            <p:cNvSpPr>
              <a:spLocks noChangeArrowheads="1"/>
            </p:cNvSpPr>
            <p:nvPr/>
          </p:nvSpPr>
          <p:spPr bwMode="auto">
            <a:xfrm>
              <a:off x="6183908" y="963926"/>
              <a:ext cx="408965" cy="649757"/>
            </a:xfrm>
            <a:custGeom>
              <a:avLst/>
              <a:gdLst>
                <a:gd name="T0" fmla="*/ 2147483647 w 182"/>
                <a:gd name="T1" fmla="*/ 2147483647 h 182"/>
                <a:gd name="T2" fmla="*/ 2147483647 w 182"/>
                <a:gd name="T3" fmla="*/ 2147483647 h 182"/>
                <a:gd name="T4" fmla="*/ 2147483647 w 182"/>
                <a:gd name="T5" fmla="*/ 2147483647 h 182"/>
                <a:gd name="T6" fmla="*/ 2147483647 w 182"/>
                <a:gd name="T7" fmla="*/ 2147483647 h 182"/>
                <a:gd name="T8" fmla="*/ 2147483647 w 182"/>
                <a:gd name="T9" fmla="*/ 2147483647 h 182"/>
                <a:gd name="T10" fmla="*/ 0 w 182"/>
                <a:gd name="T11" fmla="*/ 2147483647 h 182"/>
                <a:gd name="T12" fmla="*/ 2147483647 w 182"/>
                <a:gd name="T13" fmla="*/ 2147483647 h 182"/>
                <a:gd name="T14" fmla="*/ 2147483647 w 182"/>
                <a:gd name="T15" fmla="*/ 2147483647 h 182"/>
                <a:gd name="T16" fmla="*/ 2147483647 w 182"/>
                <a:gd name="T17" fmla="*/ 2147483647 h 182"/>
                <a:gd name="T18" fmla="*/ 2147483647 w 182"/>
                <a:gd name="T19" fmla="*/ 2147483647 h 182"/>
                <a:gd name="T20" fmla="*/ 2147483647 w 182"/>
                <a:gd name="T21" fmla="*/ 2147483647 h 182"/>
                <a:gd name="T22" fmla="*/ 2147483647 w 182"/>
                <a:gd name="T23" fmla="*/ 2147483647 h 182"/>
                <a:gd name="T24" fmla="*/ 2147483647 w 182"/>
                <a:gd name="T25" fmla="*/ 2147483647 h 182"/>
                <a:gd name="T26" fmla="*/ 2147483647 w 182"/>
                <a:gd name="T27" fmla="*/ 2147483647 h 182"/>
                <a:gd name="T28" fmla="*/ 2147483647 w 182"/>
                <a:gd name="T29" fmla="*/ 2147483647 h 182"/>
                <a:gd name="T30" fmla="*/ 2147483647 w 182"/>
                <a:gd name="T31" fmla="*/ 2147483647 h 182"/>
                <a:gd name="T32" fmla="*/ 2147483647 w 182"/>
                <a:gd name="T33" fmla="*/ 2147483647 h 182"/>
                <a:gd name="T34" fmla="*/ 2147483647 w 182"/>
                <a:gd name="T35" fmla="*/ 2147483647 h 182"/>
                <a:gd name="T36" fmla="*/ 2147483647 w 182"/>
                <a:gd name="T37" fmla="*/ 2147483647 h 182"/>
                <a:gd name="T38" fmla="*/ 2147483647 w 182"/>
                <a:gd name="T39" fmla="*/ 2147483647 h 182"/>
                <a:gd name="T40" fmla="*/ 2147483647 w 182"/>
                <a:gd name="T41" fmla="*/ 2147483647 h 182"/>
                <a:gd name="T42" fmla="*/ 2147483647 w 182"/>
                <a:gd name="T43" fmla="*/ 2147483647 h 182"/>
                <a:gd name="T44" fmla="*/ 2147483647 w 182"/>
                <a:gd name="T45" fmla="*/ 2147483647 h 182"/>
                <a:gd name="T46" fmla="*/ 2147483647 w 182"/>
                <a:gd name="T47" fmla="*/ 2147483647 h 182"/>
                <a:gd name="T48" fmla="*/ 2147483647 w 182"/>
                <a:gd name="T49" fmla="*/ 2147483647 h 182"/>
                <a:gd name="T50" fmla="*/ 2147483647 w 182"/>
                <a:gd name="T51" fmla="*/ 2147483647 h 182"/>
                <a:gd name="T52" fmla="*/ 2147483647 w 182"/>
                <a:gd name="T53" fmla="*/ 2147483647 h 182"/>
                <a:gd name="T54" fmla="*/ 2147483647 w 182"/>
                <a:gd name="T55" fmla="*/ 2147483647 h 182"/>
                <a:gd name="T56" fmla="*/ 2147483647 w 182"/>
                <a:gd name="T57" fmla="*/ 2147483647 h 182"/>
                <a:gd name="T58" fmla="*/ 2147483647 w 182"/>
                <a:gd name="T59" fmla="*/ 2147483647 h 182"/>
                <a:gd name="T60" fmla="*/ 2147483647 w 182"/>
                <a:gd name="T61" fmla="*/ 2147483647 h 182"/>
                <a:gd name="T62" fmla="*/ 2147483647 w 182"/>
                <a:gd name="T63" fmla="*/ 2147483647 h 182"/>
                <a:gd name="T64" fmla="*/ 2147483647 w 182"/>
                <a:gd name="T65" fmla="*/ 2147483647 h 182"/>
                <a:gd name="T66" fmla="*/ 2147483647 w 182"/>
                <a:gd name="T67" fmla="*/ 0 h 182"/>
                <a:gd name="T68" fmla="*/ 2147483647 w 182"/>
                <a:gd name="T69" fmla="*/ 2147483647 h 182"/>
                <a:gd name="T70" fmla="*/ 2147483647 w 182"/>
                <a:gd name="T71" fmla="*/ 2147483647 h 182"/>
                <a:gd name="T72" fmla="*/ 2147483647 w 182"/>
                <a:gd name="T73" fmla="*/ 2147483647 h 182"/>
                <a:gd name="T74" fmla="*/ 2147483647 w 182"/>
                <a:gd name="T75" fmla="*/ 2147483647 h 182"/>
                <a:gd name="T76" fmla="*/ 2147483647 w 182"/>
                <a:gd name="T77" fmla="*/ 2147483647 h 182"/>
                <a:gd name="T78" fmla="*/ 2147483647 w 182"/>
                <a:gd name="T79" fmla="*/ 2147483647 h 182"/>
                <a:gd name="T80" fmla="*/ 2147483647 w 182"/>
                <a:gd name="T81" fmla="*/ 2147483647 h 182"/>
                <a:gd name="T82" fmla="*/ 2147483647 w 182"/>
                <a:gd name="T83" fmla="*/ 2147483647 h 182"/>
                <a:gd name="T84" fmla="*/ 2147483647 w 182"/>
                <a:gd name="T85" fmla="*/ 2147483647 h 182"/>
                <a:gd name="T86" fmla="*/ 2147483647 w 182"/>
                <a:gd name="T87" fmla="*/ 2147483647 h 182"/>
                <a:gd name="T88" fmla="*/ 2147483647 w 182"/>
                <a:gd name="T89" fmla="*/ 2147483647 h 182"/>
                <a:gd name="T90" fmla="*/ 2147483647 w 182"/>
                <a:gd name="T91" fmla="*/ 2147483647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182"/>
                <a:gd name="T140" fmla="*/ 182 w 182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182">
                  <a:moveTo>
                    <a:pt x="114" y="142"/>
                  </a:moveTo>
                  <a:lnTo>
                    <a:pt x="92" y="142"/>
                  </a:lnTo>
                  <a:lnTo>
                    <a:pt x="76" y="154"/>
                  </a:lnTo>
                  <a:lnTo>
                    <a:pt x="46" y="160"/>
                  </a:lnTo>
                  <a:lnTo>
                    <a:pt x="22" y="166"/>
                  </a:lnTo>
                  <a:lnTo>
                    <a:pt x="0" y="182"/>
                  </a:lnTo>
                  <a:lnTo>
                    <a:pt x="22" y="182"/>
                  </a:lnTo>
                  <a:lnTo>
                    <a:pt x="22" y="170"/>
                  </a:lnTo>
                  <a:lnTo>
                    <a:pt x="46" y="166"/>
                  </a:lnTo>
                  <a:lnTo>
                    <a:pt x="92" y="166"/>
                  </a:lnTo>
                  <a:lnTo>
                    <a:pt x="114" y="160"/>
                  </a:lnTo>
                  <a:lnTo>
                    <a:pt x="136" y="154"/>
                  </a:lnTo>
                  <a:lnTo>
                    <a:pt x="152" y="154"/>
                  </a:lnTo>
                  <a:lnTo>
                    <a:pt x="158" y="142"/>
                  </a:lnTo>
                  <a:lnTo>
                    <a:pt x="136" y="132"/>
                  </a:lnTo>
                  <a:lnTo>
                    <a:pt x="158" y="126"/>
                  </a:lnTo>
                  <a:lnTo>
                    <a:pt x="144" y="120"/>
                  </a:lnTo>
                  <a:lnTo>
                    <a:pt x="130" y="114"/>
                  </a:lnTo>
                  <a:lnTo>
                    <a:pt x="124" y="114"/>
                  </a:lnTo>
                  <a:lnTo>
                    <a:pt x="136" y="108"/>
                  </a:lnTo>
                  <a:lnTo>
                    <a:pt x="136" y="96"/>
                  </a:lnTo>
                  <a:lnTo>
                    <a:pt x="152" y="102"/>
                  </a:lnTo>
                  <a:lnTo>
                    <a:pt x="168" y="96"/>
                  </a:lnTo>
                  <a:lnTo>
                    <a:pt x="182" y="90"/>
                  </a:lnTo>
                  <a:lnTo>
                    <a:pt x="158" y="90"/>
                  </a:lnTo>
                  <a:lnTo>
                    <a:pt x="136" y="86"/>
                  </a:lnTo>
                  <a:lnTo>
                    <a:pt x="130" y="74"/>
                  </a:lnTo>
                  <a:lnTo>
                    <a:pt x="136" y="68"/>
                  </a:lnTo>
                  <a:lnTo>
                    <a:pt x="122" y="62"/>
                  </a:lnTo>
                  <a:lnTo>
                    <a:pt x="130" y="46"/>
                  </a:lnTo>
                  <a:lnTo>
                    <a:pt x="144" y="46"/>
                  </a:lnTo>
                  <a:lnTo>
                    <a:pt x="122" y="28"/>
                  </a:lnTo>
                  <a:lnTo>
                    <a:pt x="98" y="16"/>
                  </a:lnTo>
                  <a:lnTo>
                    <a:pt x="92" y="0"/>
                  </a:lnTo>
                  <a:lnTo>
                    <a:pt x="84" y="6"/>
                  </a:lnTo>
                  <a:lnTo>
                    <a:pt x="84" y="16"/>
                  </a:lnTo>
                  <a:lnTo>
                    <a:pt x="98" y="34"/>
                  </a:lnTo>
                  <a:lnTo>
                    <a:pt x="114" y="52"/>
                  </a:lnTo>
                  <a:lnTo>
                    <a:pt x="106" y="68"/>
                  </a:lnTo>
                  <a:lnTo>
                    <a:pt x="114" y="80"/>
                  </a:lnTo>
                  <a:lnTo>
                    <a:pt x="122" y="90"/>
                  </a:lnTo>
                  <a:lnTo>
                    <a:pt x="106" y="102"/>
                  </a:lnTo>
                  <a:lnTo>
                    <a:pt x="114" y="120"/>
                  </a:lnTo>
                  <a:lnTo>
                    <a:pt x="122" y="116"/>
                  </a:lnTo>
                  <a:lnTo>
                    <a:pt x="122" y="132"/>
                  </a:lnTo>
                  <a:lnTo>
                    <a:pt x="114" y="14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4" name="Freeform 59"/>
            <p:cNvSpPr>
              <a:spLocks noChangeArrowheads="1"/>
            </p:cNvSpPr>
            <p:nvPr/>
          </p:nvSpPr>
          <p:spPr bwMode="auto">
            <a:xfrm>
              <a:off x="0" y="535513"/>
              <a:ext cx="2611084" cy="3555817"/>
            </a:xfrm>
            <a:custGeom>
              <a:avLst/>
              <a:gdLst>
                <a:gd name="T0" fmla="*/ 2147483647 w 1162"/>
                <a:gd name="T1" fmla="*/ 2147483647 h 996"/>
                <a:gd name="T2" fmla="*/ 2147483647 w 1162"/>
                <a:gd name="T3" fmla="*/ 2147483647 h 996"/>
                <a:gd name="T4" fmla="*/ 2147483647 w 1162"/>
                <a:gd name="T5" fmla="*/ 2147483647 h 996"/>
                <a:gd name="T6" fmla="*/ 2147483647 w 1162"/>
                <a:gd name="T7" fmla="*/ 2147483647 h 996"/>
                <a:gd name="T8" fmla="*/ 2147483647 w 1162"/>
                <a:gd name="T9" fmla="*/ 2147483647 h 996"/>
                <a:gd name="T10" fmla="*/ 2147483647 w 1162"/>
                <a:gd name="T11" fmla="*/ 2147483647 h 996"/>
                <a:gd name="T12" fmla="*/ 2147483647 w 1162"/>
                <a:gd name="T13" fmla="*/ 2147483647 h 996"/>
                <a:gd name="T14" fmla="*/ 2147483647 w 1162"/>
                <a:gd name="T15" fmla="*/ 2147483647 h 996"/>
                <a:gd name="T16" fmla="*/ 2147483647 w 1162"/>
                <a:gd name="T17" fmla="*/ 2147483647 h 996"/>
                <a:gd name="T18" fmla="*/ 2147483647 w 1162"/>
                <a:gd name="T19" fmla="*/ 2147483647 h 996"/>
                <a:gd name="T20" fmla="*/ 2147483647 w 1162"/>
                <a:gd name="T21" fmla="*/ 2147483647 h 996"/>
                <a:gd name="T22" fmla="*/ 2147483647 w 1162"/>
                <a:gd name="T23" fmla="*/ 2147483647 h 996"/>
                <a:gd name="T24" fmla="*/ 2147483647 w 1162"/>
                <a:gd name="T25" fmla="*/ 2147483647 h 996"/>
                <a:gd name="T26" fmla="*/ 2147483647 w 1162"/>
                <a:gd name="T27" fmla="*/ 2147483647 h 996"/>
                <a:gd name="T28" fmla="*/ 2147483647 w 1162"/>
                <a:gd name="T29" fmla="*/ 2147483647 h 996"/>
                <a:gd name="T30" fmla="*/ 2147483647 w 1162"/>
                <a:gd name="T31" fmla="*/ 2147483647 h 996"/>
                <a:gd name="T32" fmla="*/ 2147483647 w 1162"/>
                <a:gd name="T33" fmla="*/ 2147483647 h 996"/>
                <a:gd name="T34" fmla="*/ 2147483647 w 1162"/>
                <a:gd name="T35" fmla="*/ 2147483647 h 996"/>
                <a:gd name="T36" fmla="*/ 2147483647 w 1162"/>
                <a:gd name="T37" fmla="*/ 2147483647 h 996"/>
                <a:gd name="T38" fmla="*/ 2147483647 w 1162"/>
                <a:gd name="T39" fmla="*/ 2147483647 h 996"/>
                <a:gd name="T40" fmla="*/ 2147483647 w 1162"/>
                <a:gd name="T41" fmla="*/ 2147483647 h 996"/>
                <a:gd name="T42" fmla="*/ 2147483647 w 1162"/>
                <a:gd name="T43" fmla="*/ 2147483647 h 996"/>
                <a:gd name="T44" fmla="*/ 2147483647 w 1162"/>
                <a:gd name="T45" fmla="*/ 2147483647 h 996"/>
                <a:gd name="T46" fmla="*/ 2147483647 w 1162"/>
                <a:gd name="T47" fmla="*/ 2147483647 h 996"/>
                <a:gd name="T48" fmla="*/ 2147483647 w 1162"/>
                <a:gd name="T49" fmla="*/ 2147483647 h 996"/>
                <a:gd name="T50" fmla="*/ 2147483647 w 1162"/>
                <a:gd name="T51" fmla="*/ 2147483647 h 996"/>
                <a:gd name="T52" fmla="*/ 2147483647 w 1162"/>
                <a:gd name="T53" fmla="*/ 2147483647 h 996"/>
                <a:gd name="T54" fmla="*/ 2147483647 w 1162"/>
                <a:gd name="T55" fmla="*/ 2147483647 h 996"/>
                <a:gd name="T56" fmla="*/ 2147483647 w 1162"/>
                <a:gd name="T57" fmla="*/ 2147483647 h 996"/>
                <a:gd name="T58" fmla="*/ 2147483647 w 1162"/>
                <a:gd name="T59" fmla="*/ 2147483647 h 996"/>
                <a:gd name="T60" fmla="*/ 2147483647 w 1162"/>
                <a:gd name="T61" fmla="*/ 2147483647 h 996"/>
                <a:gd name="T62" fmla="*/ 2147483647 w 1162"/>
                <a:gd name="T63" fmla="*/ 2147483647 h 996"/>
                <a:gd name="T64" fmla="*/ 2147483647 w 1162"/>
                <a:gd name="T65" fmla="*/ 2147483647 h 996"/>
                <a:gd name="T66" fmla="*/ 2147483647 w 1162"/>
                <a:gd name="T67" fmla="*/ 0 h 996"/>
                <a:gd name="T68" fmla="*/ 2147483647 w 1162"/>
                <a:gd name="T69" fmla="*/ 2147483647 h 996"/>
                <a:gd name="T70" fmla="*/ 2147483647 w 1162"/>
                <a:gd name="T71" fmla="*/ 2147483647 h 996"/>
                <a:gd name="T72" fmla="*/ 2147483647 w 1162"/>
                <a:gd name="T73" fmla="*/ 2147483647 h 996"/>
                <a:gd name="T74" fmla="*/ 2147483647 w 1162"/>
                <a:gd name="T75" fmla="*/ 2147483647 h 996"/>
                <a:gd name="T76" fmla="*/ 2147483647 w 1162"/>
                <a:gd name="T77" fmla="*/ 2147483647 h 996"/>
                <a:gd name="T78" fmla="*/ 2147483647 w 1162"/>
                <a:gd name="T79" fmla="*/ 2147483647 h 996"/>
                <a:gd name="T80" fmla="*/ 2147483647 w 1162"/>
                <a:gd name="T81" fmla="*/ 2147483647 h 996"/>
                <a:gd name="T82" fmla="*/ 2147483647 w 1162"/>
                <a:gd name="T83" fmla="*/ 2147483647 h 996"/>
                <a:gd name="T84" fmla="*/ 2147483647 w 1162"/>
                <a:gd name="T85" fmla="*/ 2147483647 h 996"/>
                <a:gd name="T86" fmla="*/ 2147483647 w 1162"/>
                <a:gd name="T87" fmla="*/ 2147483647 h 996"/>
                <a:gd name="T88" fmla="*/ 2147483647 w 1162"/>
                <a:gd name="T89" fmla="*/ 2147483647 h 996"/>
                <a:gd name="T90" fmla="*/ 2147483647 w 1162"/>
                <a:gd name="T91" fmla="*/ 2147483647 h 996"/>
                <a:gd name="T92" fmla="*/ 2147483647 w 1162"/>
                <a:gd name="T93" fmla="*/ 2147483647 h 996"/>
                <a:gd name="T94" fmla="*/ 2147483647 w 1162"/>
                <a:gd name="T95" fmla="*/ 2147483647 h 996"/>
                <a:gd name="T96" fmla="*/ 2147483647 w 1162"/>
                <a:gd name="T97" fmla="*/ 2147483647 h 996"/>
                <a:gd name="T98" fmla="*/ 2147483647 w 1162"/>
                <a:gd name="T99" fmla="*/ 2147483647 h 996"/>
                <a:gd name="T100" fmla="*/ 2147483647 w 1162"/>
                <a:gd name="T101" fmla="*/ 2147483647 h 996"/>
                <a:gd name="T102" fmla="*/ 2147483647 w 1162"/>
                <a:gd name="T103" fmla="*/ 2147483647 h 996"/>
                <a:gd name="T104" fmla="*/ 2147483647 w 1162"/>
                <a:gd name="T105" fmla="*/ 2147483647 h 996"/>
                <a:gd name="T106" fmla="*/ 2147483647 w 1162"/>
                <a:gd name="T107" fmla="*/ 2147483647 h 996"/>
                <a:gd name="T108" fmla="*/ 2147483647 w 1162"/>
                <a:gd name="T109" fmla="*/ 2147483647 h 996"/>
                <a:gd name="T110" fmla="*/ 2147483647 w 1162"/>
                <a:gd name="T111" fmla="*/ 2147483647 h 996"/>
                <a:gd name="T112" fmla="*/ 2147483647 w 1162"/>
                <a:gd name="T113" fmla="*/ 2147483647 h 996"/>
                <a:gd name="T114" fmla="*/ 2147483647 w 1162"/>
                <a:gd name="T115" fmla="*/ 2147483647 h 996"/>
                <a:gd name="T116" fmla="*/ 2147483647 w 1162"/>
                <a:gd name="T117" fmla="*/ 2147483647 h 996"/>
                <a:gd name="T118" fmla="*/ 2147483647 w 1162"/>
                <a:gd name="T119" fmla="*/ 2147483647 h 996"/>
                <a:gd name="T120" fmla="*/ 2147483647 w 1162"/>
                <a:gd name="T121" fmla="*/ 2147483647 h 9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62"/>
                <a:gd name="T184" fmla="*/ 0 h 996"/>
                <a:gd name="T185" fmla="*/ 1162 w 1162"/>
                <a:gd name="T186" fmla="*/ 996 h 9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62" h="996">
                  <a:moveTo>
                    <a:pt x="1126" y="596"/>
                  </a:moveTo>
                  <a:lnTo>
                    <a:pt x="1110" y="584"/>
                  </a:lnTo>
                  <a:lnTo>
                    <a:pt x="1064" y="584"/>
                  </a:lnTo>
                  <a:lnTo>
                    <a:pt x="1048" y="578"/>
                  </a:lnTo>
                  <a:lnTo>
                    <a:pt x="1026" y="584"/>
                  </a:lnTo>
                  <a:lnTo>
                    <a:pt x="1004" y="584"/>
                  </a:lnTo>
                  <a:lnTo>
                    <a:pt x="1018" y="572"/>
                  </a:lnTo>
                  <a:lnTo>
                    <a:pt x="1010" y="572"/>
                  </a:lnTo>
                  <a:lnTo>
                    <a:pt x="996" y="578"/>
                  </a:lnTo>
                  <a:lnTo>
                    <a:pt x="980" y="584"/>
                  </a:lnTo>
                  <a:lnTo>
                    <a:pt x="988" y="572"/>
                  </a:lnTo>
                  <a:lnTo>
                    <a:pt x="1004" y="572"/>
                  </a:lnTo>
                  <a:lnTo>
                    <a:pt x="1004" y="538"/>
                  </a:lnTo>
                  <a:lnTo>
                    <a:pt x="988" y="532"/>
                  </a:lnTo>
                  <a:lnTo>
                    <a:pt x="964" y="526"/>
                  </a:lnTo>
                  <a:lnTo>
                    <a:pt x="950" y="532"/>
                  </a:lnTo>
                  <a:lnTo>
                    <a:pt x="920" y="526"/>
                  </a:lnTo>
                  <a:lnTo>
                    <a:pt x="920" y="514"/>
                  </a:lnTo>
                  <a:lnTo>
                    <a:pt x="904" y="508"/>
                  </a:lnTo>
                  <a:lnTo>
                    <a:pt x="882" y="498"/>
                  </a:lnTo>
                  <a:lnTo>
                    <a:pt x="860" y="504"/>
                  </a:lnTo>
                  <a:lnTo>
                    <a:pt x="844" y="498"/>
                  </a:lnTo>
                  <a:lnTo>
                    <a:pt x="822" y="492"/>
                  </a:lnTo>
                  <a:lnTo>
                    <a:pt x="798" y="492"/>
                  </a:lnTo>
                  <a:lnTo>
                    <a:pt x="790" y="486"/>
                  </a:lnTo>
                  <a:lnTo>
                    <a:pt x="776" y="492"/>
                  </a:lnTo>
                  <a:lnTo>
                    <a:pt x="752" y="504"/>
                  </a:lnTo>
                  <a:lnTo>
                    <a:pt x="730" y="514"/>
                  </a:lnTo>
                  <a:lnTo>
                    <a:pt x="714" y="508"/>
                  </a:lnTo>
                  <a:lnTo>
                    <a:pt x="730" y="504"/>
                  </a:lnTo>
                  <a:lnTo>
                    <a:pt x="708" y="504"/>
                  </a:lnTo>
                  <a:lnTo>
                    <a:pt x="684" y="508"/>
                  </a:lnTo>
                  <a:lnTo>
                    <a:pt x="668" y="498"/>
                  </a:lnTo>
                  <a:lnTo>
                    <a:pt x="668" y="468"/>
                  </a:lnTo>
                  <a:lnTo>
                    <a:pt x="654" y="462"/>
                  </a:lnTo>
                  <a:lnTo>
                    <a:pt x="638" y="458"/>
                  </a:lnTo>
                  <a:lnTo>
                    <a:pt x="608" y="468"/>
                  </a:lnTo>
                  <a:lnTo>
                    <a:pt x="616" y="452"/>
                  </a:lnTo>
                  <a:lnTo>
                    <a:pt x="616" y="434"/>
                  </a:lnTo>
                  <a:lnTo>
                    <a:pt x="624" y="418"/>
                  </a:lnTo>
                  <a:lnTo>
                    <a:pt x="600" y="424"/>
                  </a:lnTo>
                  <a:lnTo>
                    <a:pt x="586" y="434"/>
                  </a:lnTo>
                  <a:lnTo>
                    <a:pt x="570" y="446"/>
                  </a:lnTo>
                  <a:lnTo>
                    <a:pt x="546" y="440"/>
                  </a:lnTo>
                  <a:lnTo>
                    <a:pt x="524" y="430"/>
                  </a:lnTo>
                  <a:lnTo>
                    <a:pt x="516" y="412"/>
                  </a:lnTo>
                  <a:lnTo>
                    <a:pt x="524" y="394"/>
                  </a:lnTo>
                  <a:lnTo>
                    <a:pt x="516" y="382"/>
                  </a:lnTo>
                  <a:lnTo>
                    <a:pt x="540" y="372"/>
                  </a:lnTo>
                  <a:lnTo>
                    <a:pt x="554" y="366"/>
                  </a:lnTo>
                  <a:lnTo>
                    <a:pt x="578" y="360"/>
                  </a:lnTo>
                  <a:lnTo>
                    <a:pt x="592" y="366"/>
                  </a:lnTo>
                  <a:lnTo>
                    <a:pt x="616" y="360"/>
                  </a:lnTo>
                  <a:lnTo>
                    <a:pt x="654" y="366"/>
                  </a:lnTo>
                  <a:lnTo>
                    <a:pt x="668" y="366"/>
                  </a:lnTo>
                  <a:lnTo>
                    <a:pt x="668" y="378"/>
                  </a:lnTo>
                  <a:lnTo>
                    <a:pt x="684" y="388"/>
                  </a:lnTo>
                  <a:lnTo>
                    <a:pt x="700" y="400"/>
                  </a:lnTo>
                  <a:lnTo>
                    <a:pt x="700" y="382"/>
                  </a:lnTo>
                  <a:lnTo>
                    <a:pt x="692" y="372"/>
                  </a:lnTo>
                  <a:lnTo>
                    <a:pt x="684" y="360"/>
                  </a:lnTo>
                  <a:lnTo>
                    <a:pt x="700" y="354"/>
                  </a:lnTo>
                  <a:lnTo>
                    <a:pt x="714" y="338"/>
                  </a:lnTo>
                  <a:lnTo>
                    <a:pt x="738" y="326"/>
                  </a:lnTo>
                  <a:lnTo>
                    <a:pt x="744" y="314"/>
                  </a:lnTo>
                  <a:lnTo>
                    <a:pt x="730" y="302"/>
                  </a:lnTo>
                  <a:lnTo>
                    <a:pt x="744" y="290"/>
                  </a:lnTo>
                  <a:lnTo>
                    <a:pt x="752" y="302"/>
                  </a:lnTo>
                  <a:lnTo>
                    <a:pt x="776" y="280"/>
                  </a:lnTo>
                  <a:lnTo>
                    <a:pt x="790" y="274"/>
                  </a:lnTo>
                  <a:lnTo>
                    <a:pt x="806" y="268"/>
                  </a:lnTo>
                  <a:lnTo>
                    <a:pt x="806" y="256"/>
                  </a:lnTo>
                  <a:lnTo>
                    <a:pt x="836" y="246"/>
                  </a:lnTo>
                  <a:lnTo>
                    <a:pt x="860" y="240"/>
                  </a:lnTo>
                  <a:lnTo>
                    <a:pt x="852" y="252"/>
                  </a:lnTo>
                  <a:lnTo>
                    <a:pt x="874" y="252"/>
                  </a:lnTo>
                  <a:lnTo>
                    <a:pt x="898" y="240"/>
                  </a:lnTo>
                  <a:lnTo>
                    <a:pt x="874" y="234"/>
                  </a:lnTo>
                  <a:lnTo>
                    <a:pt x="866" y="216"/>
                  </a:lnTo>
                  <a:lnTo>
                    <a:pt x="866" y="206"/>
                  </a:lnTo>
                  <a:lnTo>
                    <a:pt x="844" y="210"/>
                  </a:lnTo>
                  <a:lnTo>
                    <a:pt x="782" y="228"/>
                  </a:lnTo>
                  <a:lnTo>
                    <a:pt x="828" y="210"/>
                  </a:lnTo>
                  <a:lnTo>
                    <a:pt x="852" y="200"/>
                  </a:lnTo>
                  <a:lnTo>
                    <a:pt x="874" y="200"/>
                  </a:lnTo>
                  <a:lnTo>
                    <a:pt x="904" y="206"/>
                  </a:lnTo>
                  <a:lnTo>
                    <a:pt x="912" y="210"/>
                  </a:lnTo>
                  <a:lnTo>
                    <a:pt x="928" y="206"/>
                  </a:lnTo>
                  <a:lnTo>
                    <a:pt x="942" y="194"/>
                  </a:lnTo>
                  <a:lnTo>
                    <a:pt x="964" y="194"/>
                  </a:lnTo>
                  <a:lnTo>
                    <a:pt x="964" y="182"/>
                  </a:lnTo>
                  <a:lnTo>
                    <a:pt x="950" y="176"/>
                  </a:lnTo>
                  <a:lnTo>
                    <a:pt x="928" y="188"/>
                  </a:lnTo>
                  <a:lnTo>
                    <a:pt x="934" y="176"/>
                  </a:lnTo>
                  <a:lnTo>
                    <a:pt x="928" y="166"/>
                  </a:lnTo>
                  <a:lnTo>
                    <a:pt x="920" y="148"/>
                  </a:lnTo>
                  <a:lnTo>
                    <a:pt x="912" y="130"/>
                  </a:lnTo>
                  <a:lnTo>
                    <a:pt x="890" y="120"/>
                  </a:lnTo>
                  <a:lnTo>
                    <a:pt x="874" y="130"/>
                  </a:lnTo>
                  <a:lnTo>
                    <a:pt x="866" y="148"/>
                  </a:lnTo>
                  <a:lnTo>
                    <a:pt x="852" y="142"/>
                  </a:lnTo>
                  <a:lnTo>
                    <a:pt x="852" y="126"/>
                  </a:lnTo>
                  <a:lnTo>
                    <a:pt x="836" y="108"/>
                  </a:lnTo>
                  <a:lnTo>
                    <a:pt x="806" y="102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68" y="102"/>
                  </a:lnTo>
                  <a:lnTo>
                    <a:pt x="768" y="120"/>
                  </a:lnTo>
                  <a:lnTo>
                    <a:pt x="776" y="148"/>
                  </a:lnTo>
                  <a:lnTo>
                    <a:pt x="752" y="160"/>
                  </a:lnTo>
                  <a:lnTo>
                    <a:pt x="738" y="160"/>
                  </a:lnTo>
                  <a:lnTo>
                    <a:pt x="744" y="182"/>
                  </a:lnTo>
                  <a:lnTo>
                    <a:pt x="730" y="200"/>
                  </a:lnTo>
                  <a:lnTo>
                    <a:pt x="714" y="188"/>
                  </a:lnTo>
                  <a:lnTo>
                    <a:pt x="714" y="176"/>
                  </a:lnTo>
                  <a:lnTo>
                    <a:pt x="708" y="160"/>
                  </a:lnTo>
                  <a:lnTo>
                    <a:pt x="692" y="160"/>
                  </a:lnTo>
                  <a:lnTo>
                    <a:pt x="668" y="154"/>
                  </a:lnTo>
                  <a:lnTo>
                    <a:pt x="660" y="148"/>
                  </a:lnTo>
                  <a:lnTo>
                    <a:pt x="646" y="142"/>
                  </a:lnTo>
                  <a:lnTo>
                    <a:pt x="624" y="142"/>
                  </a:lnTo>
                  <a:lnTo>
                    <a:pt x="608" y="130"/>
                  </a:lnTo>
                  <a:lnTo>
                    <a:pt x="608" y="114"/>
                  </a:lnTo>
                  <a:lnTo>
                    <a:pt x="632" y="102"/>
                  </a:lnTo>
                  <a:lnTo>
                    <a:pt x="654" y="90"/>
                  </a:lnTo>
                  <a:lnTo>
                    <a:pt x="638" y="90"/>
                  </a:lnTo>
                  <a:lnTo>
                    <a:pt x="660" y="80"/>
                  </a:lnTo>
                  <a:lnTo>
                    <a:pt x="684" y="86"/>
                  </a:lnTo>
                  <a:lnTo>
                    <a:pt x="676" y="74"/>
                  </a:lnTo>
                  <a:lnTo>
                    <a:pt x="660" y="62"/>
                  </a:lnTo>
                  <a:lnTo>
                    <a:pt x="692" y="62"/>
                  </a:lnTo>
                  <a:lnTo>
                    <a:pt x="700" y="50"/>
                  </a:lnTo>
                  <a:lnTo>
                    <a:pt x="692" y="44"/>
                  </a:lnTo>
                  <a:lnTo>
                    <a:pt x="684" y="50"/>
                  </a:lnTo>
                  <a:lnTo>
                    <a:pt x="684" y="16"/>
                  </a:lnTo>
                  <a:lnTo>
                    <a:pt x="646" y="0"/>
                  </a:lnTo>
                  <a:lnTo>
                    <a:pt x="660" y="28"/>
                  </a:lnTo>
                  <a:lnTo>
                    <a:pt x="616" y="34"/>
                  </a:lnTo>
                  <a:lnTo>
                    <a:pt x="562" y="34"/>
                  </a:lnTo>
                  <a:lnTo>
                    <a:pt x="510" y="44"/>
                  </a:lnTo>
                  <a:lnTo>
                    <a:pt x="464" y="28"/>
                  </a:lnTo>
                  <a:lnTo>
                    <a:pt x="418" y="28"/>
                  </a:lnTo>
                  <a:lnTo>
                    <a:pt x="364" y="22"/>
                  </a:lnTo>
                  <a:lnTo>
                    <a:pt x="320" y="22"/>
                  </a:lnTo>
                  <a:lnTo>
                    <a:pt x="274" y="38"/>
                  </a:lnTo>
                  <a:lnTo>
                    <a:pt x="228" y="28"/>
                  </a:lnTo>
                  <a:lnTo>
                    <a:pt x="182" y="28"/>
                  </a:lnTo>
                  <a:lnTo>
                    <a:pt x="136" y="16"/>
                  </a:lnTo>
                  <a:lnTo>
                    <a:pt x="92" y="16"/>
                  </a:lnTo>
                  <a:lnTo>
                    <a:pt x="52" y="28"/>
                  </a:lnTo>
                  <a:lnTo>
                    <a:pt x="8" y="38"/>
                  </a:lnTo>
                  <a:lnTo>
                    <a:pt x="52" y="56"/>
                  </a:lnTo>
                  <a:lnTo>
                    <a:pt x="0" y="62"/>
                  </a:lnTo>
                  <a:lnTo>
                    <a:pt x="30" y="86"/>
                  </a:lnTo>
                  <a:lnTo>
                    <a:pt x="8" y="120"/>
                  </a:lnTo>
                  <a:lnTo>
                    <a:pt x="22" y="154"/>
                  </a:lnTo>
                  <a:lnTo>
                    <a:pt x="68" y="130"/>
                  </a:lnTo>
                  <a:lnTo>
                    <a:pt x="114" y="126"/>
                  </a:lnTo>
                  <a:lnTo>
                    <a:pt x="160" y="120"/>
                  </a:lnTo>
                  <a:lnTo>
                    <a:pt x="206" y="136"/>
                  </a:lnTo>
                  <a:lnTo>
                    <a:pt x="242" y="160"/>
                  </a:lnTo>
                  <a:lnTo>
                    <a:pt x="274" y="188"/>
                  </a:lnTo>
                  <a:lnTo>
                    <a:pt x="296" y="222"/>
                  </a:lnTo>
                  <a:lnTo>
                    <a:pt x="296" y="262"/>
                  </a:lnTo>
                  <a:lnTo>
                    <a:pt x="282" y="298"/>
                  </a:lnTo>
                  <a:lnTo>
                    <a:pt x="304" y="326"/>
                  </a:lnTo>
                  <a:lnTo>
                    <a:pt x="342" y="360"/>
                  </a:lnTo>
                  <a:lnTo>
                    <a:pt x="372" y="388"/>
                  </a:lnTo>
                  <a:lnTo>
                    <a:pt x="394" y="424"/>
                  </a:lnTo>
                  <a:lnTo>
                    <a:pt x="380" y="388"/>
                  </a:lnTo>
                  <a:lnTo>
                    <a:pt x="364" y="354"/>
                  </a:lnTo>
                  <a:lnTo>
                    <a:pt x="394" y="382"/>
                  </a:lnTo>
                  <a:lnTo>
                    <a:pt x="426" y="412"/>
                  </a:lnTo>
                  <a:lnTo>
                    <a:pt x="448" y="440"/>
                  </a:lnTo>
                  <a:lnTo>
                    <a:pt x="486" y="458"/>
                  </a:lnTo>
                  <a:lnTo>
                    <a:pt x="540" y="468"/>
                  </a:lnTo>
                  <a:lnTo>
                    <a:pt x="592" y="474"/>
                  </a:lnTo>
                  <a:lnTo>
                    <a:pt x="632" y="492"/>
                  </a:lnTo>
                  <a:lnTo>
                    <a:pt x="660" y="520"/>
                  </a:lnTo>
                  <a:lnTo>
                    <a:pt x="714" y="520"/>
                  </a:lnTo>
                  <a:lnTo>
                    <a:pt x="714" y="554"/>
                  </a:lnTo>
                  <a:lnTo>
                    <a:pt x="692" y="584"/>
                  </a:lnTo>
                  <a:lnTo>
                    <a:pt x="692" y="618"/>
                  </a:lnTo>
                  <a:lnTo>
                    <a:pt x="714" y="646"/>
                  </a:lnTo>
                  <a:lnTo>
                    <a:pt x="752" y="682"/>
                  </a:lnTo>
                  <a:lnTo>
                    <a:pt x="790" y="704"/>
                  </a:lnTo>
                  <a:lnTo>
                    <a:pt x="814" y="744"/>
                  </a:lnTo>
                  <a:lnTo>
                    <a:pt x="798" y="784"/>
                  </a:lnTo>
                  <a:lnTo>
                    <a:pt x="806" y="824"/>
                  </a:lnTo>
                  <a:lnTo>
                    <a:pt x="806" y="864"/>
                  </a:lnTo>
                  <a:lnTo>
                    <a:pt x="814" y="904"/>
                  </a:lnTo>
                  <a:lnTo>
                    <a:pt x="814" y="944"/>
                  </a:lnTo>
                  <a:lnTo>
                    <a:pt x="844" y="974"/>
                  </a:lnTo>
                  <a:lnTo>
                    <a:pt x="874" y="996"/>
                  </a:lnTo>
                  <a:lnTo>
                    <a:pt x="920" y="996"/>
                  </a:lnTo>
                  <a:lnTo>
                    <a:pt x="920" y="990"/>
                  </a:lnTo>
                  <a:lnTo>
                    <a:pt x="898" y="984"/>
                  </a:lnTo>
                  <a:lnTo>
                    <a:pt x="898" y="974"/>
                  </a:lnTo>
                  <a:lnTo>
                    <a:pt x="882" y="978"/>
                  </a:lnTo>
                  <a:lnTo>
                    <a:pt x="860" y="978"/>
                  </a:lnTo>
                  <a:lnTo>
                    <a:pt x="874" y="968"/>
                  </a:lnTo>
                  <a:lnTo>
                    <a:pt x="890" y="968"/>
                  </a:lnTo>
                  <a:lnTo>
                    <a:pt x="874" y="950"/>
                  </a:lnTo>
                  <a:lnTo>
                    <a:pt x="890" y="938"/>
                  </a:lnTo>
                  <a:lnTo>
                    <a:pt x="898" y="928"/>
                  </a:lnTo>
                  <a:lnTo>
                    <a:pt x="898" y="922"/>
                  </a:lnTo>
                  <a:lnTo>
                    <a:pt x="882" y="916"/>
                  </a:lnTo>
                  <a:lnTo>
                    <a:pt x="866" y="922"/>
                  </a:lnTo>
                  <a:lnTo>
                    <a:pt x="882" y="904"/>
                  </a:lnTo>
                  <a:lnTo>
                    <a:pt x="898" y="894"/>
                  </a:lnTo>
                  <a:lnTo>
                    <a:pt x="904" y="882"/>
                  </a:lnTo>
                  <a:lnTo>
                    <a:pt x="890" y="888"/>
                  </a:lnTo>
                  <a:lnTo>
                    <a:pt x="882" y="876"/>
                  </a:lnTo>
                  <a:lnTo>
                    <a:pt x="898" y="870"/>
                  </a:lnTo>
                  <a:lnTo>
                    <a:pt x="904" y="876"/>
                  </a:lnTo>
                  <a:lnTo>
                    <a:pt x="904" y="870"/>
                  </a:lnTo>
                  <a:lnTo>
                    <a:pt x="912" y="858"/>
                  </a:lnTo>
                  <a:lnTo>
                    <a:pt x="934" y="852"/>
                  </a:lnTo>
                  <a:lnTo>
                    <a:pt x="958" y="848"/>
                  </a:lnTo>
                  <a:lnTo>
                    <a:pt x="958" y="824"/>
                  </a:lnTo>
                  <a:lnTo>
                    <a:pt x="934" y="812"/>
                  </a:lnTo>
                  <a:lnTo>
                    <a:pt x="928" y="802"/>
                  </a:lnTo>
                  <a:lnTo>
                    <a:pt x="942" y="806"/>
                  </a:lnTo>
                  <a:lnTo>
                    <a:pt x="964" y="818"/>
                  </a:lnTo>
                  <a:lnTo>
                    <a:pt x="980" y="824"/>
                  </a:lnTo>
                  <a:lnTo>
                    <a:pt x="988" y="812"/>
                  </a:lnTo>
                  <a:lnTo>
                    <a:pt x="1004" y="796"/>
                  </a:lnTo>
                  <a:lnTo>
                    <a:pt x="1010" y="778"/>
                  </a:lnTo>
                  <a:lnTo>
                    <a:pt x="1026" y="778"/>
                  </a:lnTo>
                  <a:lnTo>
                    <a:pt x="1026" y="768"/>
                  </a:lnTo>
                  <a:lnTo>
                    <a:pt x="1034" y="750"/>
                  </a:lnTo>
                  <a:lnTo>
                    <a:pt x="1056" y="744"/>
                  </a:lnTo>
                  <a:lnTo>
                    <a:pt x="1080" y="732"/>
                  </a:lnTo>
                  <a:lnTo>
                    <a:pt x="1094" y="732"/>
                  </a:lnTo>
                  <a:lnTo>
                    <a:pt x="1102" y="720"/>
                  </a:lnTo>
                  <a:lnTo>
                    <a:pt x="1110" y="710"/>
                  </a:lnTo>
                  <a:lnTo>
                    <a:pt x="1110" y="670"/>
                  </a:lnTo>
                  <a:lnTo>
                    <a:pt x="1126" y="652"/>
                  </a:lnTo>
                  <a:lnTo>
                    <a:pt x="1148" y="640"/>
                  </a:lnTo>
                  <a:lnTo>
                    <a:pt x="1156" y="630"/>
                  </a:lnTo>
                  <a:lnTo>
                    <a:pt x="1156" y="612"/>
                  </a:lnTo>
                  <a:lnTo>
                    <a:pt x="1162" y="596"/>
                  </a:lnTo>
                  <a:lnTo>
                    <a:pt x="1140" y="606"/>
                  </a:lnTo>
                  <a:lnTo>
                    <a:pt x="1126" y="596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5" name="Freeform 60"/>
            <p:cNvSpPr>
              <a:spLocks noChangeArrowheads="1"/>
            </p:cNvSpPr>
            <p:nvPr/>
          </p:nvSpPr>
          <p:spPr bwMode="auto">
            <a:xfrm>
              <a:off x="3159366" y="935364"/>
              <a:ext cx="152800" cy="299888"/>
            </a:xfrm>
            <a:custGeom>
              <a:avLst/>
              <a:gdLst>
                <a:gd name="T0" fmla="*/ 2147483647 w 68"/>
                <a:gd name="T1" fmla="*/ 2147483647 h 84"/>
                <a:gd name="T2" fmla="*/ 2147483647 w 68"/>
                <a:gd name="T3" fmla="*/ 2147483647 h 84"/>
                <a:gd name="T4" fmla="*/ 2147483647 w 68"/>
                <a:gd name="T5" fmla="*/ 2147483647 h 84"/>
                <a:gd name="T6" fmla="*/ 2147483647 w 68"/>
                <a:gd name="T7" fmla="*/ 2147483647 h 84"/>
                <a:gd name="T8" fmla="*/ 2147483647 w 68"/>
                <a:gd name="T9" fmla="*/ 2147483647 h 84"/>
                <a:gd name="T10" fmla="*/ 2147483647 w 68"/>
                <a:gd name="T11" fmla="*/ 2147483647 h 84"/>
                <a:gd name="T12" fmla="*/ 2147483647 w 68"/>
                <a:gd name="T13" fmla="*/ 2147483647 h 84"/>
                <a:gd name="T14" fmla="*/ 2147483647 w 68"/>
                <a:gd name="T15" fmla="*/ 2147483647 h 84"/>
                <a:gd name="T16" fmla="*/ 2147483647 w 68"/>
                <a:gd name="T17" fmla="*/ 2147483647 h 84"/>
                <a:gd name="T18" fmla="*/ 2147483647 w 68"/>
                <a:gd name="T19" fmla="*/ 2147483647 h 84"/>
                <a:gd name="T20" fmla="*/ 2147483647 w 68"/>
                <a:gd name="T21" fmla="*/ 2147483647 h 84"/>
                <a:gd name="T22" fmla="*/ 2147483647 w 68"/>
                <a:gd name="T23" fmla="*/ 2147483647 h 84"/>
                <a:gd name="T24" fmla="*/ 2147483647 w 68"/>
                <a:gd name="T25" fmla="*/ 2147483647 h 84"/>
                <a:gd name="T26" fmla="*/ 2147483647 w 68"/>
                <a:gd name="T27" fmla="*/ 2147483647 h 84"/>
                <a:gd name="T28" fmla="*/ 2147483647 w 68"/>
                <a:gd name="T29" fmla="*/ 2147483647 h 84"/>
                <a:gd name="T30" fmla="*/ 2147483647 w 68"/>
                <a:gd name="T31" fmla="*/ 2147483647 h 84"/>
                <a:gd name="T32" fmla="*/ 2147483647 w 68"/>
                <a:gd name="T33" fmla="*/ 2147483647 h 84"/>
                <a:gd name="T34" fmla="*/ 2147483647 w 68"/>
                <a:gd name="T35" fmla="*/ 2147483647 h 84"/>
                <a:gd name="T36" fmla="*/ 2147483647 w 68"/>
                <a:gd name="T37" fmla="*/ 2147483647 h 84"/>
                <a:gd name="T38" fmla="*/ 2147483647 w 68"/>
                <a:gd name="T39" fmla="*/ 2147483647 h 84"/>
                <a:gd name="T40" fmla="*/ 2147483647 w 68"/>
                <a:gd name="T41" fmla="*/ 0 h 84"/>
                <a:gd name="T42" fmla="*/ 2147483647 w 68"/>
                <a:gd name="T43" fmla="*/ 2147483647 h 84"/>
                <a:gd name="T44" fmla="*/ 0 w 68"/>
                <a:gd name="T45" fmla="*/ 2147483647 h 84"/>
                <a:gd name="T46" fmla="*/ 2147483647 w 68"/>
                <a:gd name="T47" fmla="*/ 2147483647 h 84"/>
                <a:gd name="T48" fmla="*/ 2147483647 w 68"/>
                <a:gd name="T49" fmla="*/ 2147483647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84"/>
                <a:gd name="T77" fmla="*/ 68 w 68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84">
                  <a:moveTo>
                    <a:pt x="30" y="42"/>
                  </a:moveTo>
                  <a:lnTo>
                    <a:pt x="40" y="54"/>
                  </a:lnTo>
                  <a:lnTo>
                    <a:pt x="24" y="60"/>
                  </a:lnTo>
                  <a:lnTo>
                    <a:pt x="16" y="70"/>
                  </a:lnTo>
                  <a:lnTo>
                    <a:pt x="40" y="70"/>
                  </a:lnTo>
                  <a:lnTo>
                    <a:pt x="24" y="76"/>
                  </a:lnTo>
                  <a:lnTo>
                    <a:pt x="46" y="70"/>
                  </a:lnTo>
                  <a:lnTo>
                    <a:pt x="30" y="76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8" y="84"/>
                  </a:lnTo>
                  <a:lnTo>
                    <a:pt x="34" y="82"/>
                  </a:lnTo>
                  <a:lnTo>
                    <a:pt x="30" y="80"/>
                  </a:lnTo>
                  <a:lnTo>
                    <a:pt x="54" y="76"/>
                  </a:lnTo>
                  <a:lnTo>
                    <a:pt x="62" y="76"/>
                  </a:lnTo>
                  <a:lnTo>
                    <a:pt x="68" y="60"/>
                  </a:lnTo>
                  <a:lnTo>
                    <a:pt x="54" y="42"/>
                  </a:lnTo>
                  <a:lnTo>
                    <a:pt x="30" y="30"/>
                  </a:lnTo>
                  <a:lnTo>
                    <a:pt x="30" y="14"/>
                  </a:lnTo>
                  <a:lnTo>
                    <a:pt x="16" y="14"/>
                  </a:lnTo>
                  <a:lnTo>
                    <a:pt x="2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36"/>
                  </a:lnTo>
                  <a:lnTo>
                    <a:pt x="30" y="4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" name="Freeform 61"/>
            <p:cNvSpPr>
              <a:spLocks noChangeArrowheads="1"/>
            </p:cNvSpPr>
            <p:nvPr/>
          </p:nvSpPr>
          <p:spPr bwMode="auto">
            <a:xfrm>
              <a:off x="3298683" y="1163850"/>
              <a:ext cx="31459" cy="42841"/>
            </a:xfrm>
            <a:custGeom>
              <a:avLst/>
              <a:gdLst>
                <a:gd name="T0" fmla="*/ 2147483647 w 14"/>
                <a:gd name="T1" fmla="*/ 0 h 12"/>
                <a:gd name="T2" fmla="*/ 0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2"/>
                <a:gd name="T14" fmla="*/ 14 w 1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2">
                  <a:moveTo>
                    <a:pt x="14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7" name="Freeform 62"/>
            <p:cNvSpPr>
              <a:spLocks noChangeArrowheads="1"/>
            </p:cNvSpPr>
            <p:nvPr/>
          </p:nvSpPr>
          <p:spPr bwMode="auto">
            <a:xfrm>
              <a:off x="6678261" y="2677571"/>
              <a:ext cx="17976" cy="14280"/>
            </a:xfrm>
            <a:custGeom>
              <a:avLst/>
              <a:gdLst>
                <a:gd name="T0" fmla="*/ 0 w 8"/>
                <a:gd name="T1" fmla="*/ 0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8" name="Freeform 63"/>
            <p:cNvSpPr>
              <a:spLocks noChangeArrowheads="1"/>
            </p:cNvSpPr>
            <p:nvPr/>
          </p:nvSpPr>
          <p:spPr bwMode="auto">
            <a:xfrm>
              <a:off x="5891791" y="2691852"/>
              <a:ext cx="1096565" cy="721159"/>
            </a:xfrm>
            <a:custGeom>
              <a:avLst/>
              <a:gdLst>
                <a:gd name="T0" fmla="*/ 2147483647 w 488"/>
                <a:gd name="T1" fmla="*/ 2147483647 h 202"/>
                <a:gd name="T2" fmla="*/ 2147483647 w 488"/>
                <a:gd name="T3" fmla="*/ 2147483647 h 202"/>
                <a:gd name="T4" fmla="*/ 2147483647 w 488"/>
                <a:gd name="T5" fmla="*/ 2147483647 h 202"/>
                <a:gd name="T6" fmla="*/ 2147483647 w 488"/>
                <a:gd name="T7" fmla="*/ 2147483647 h 202"/>
                <a:gd name="T8" fmla="*/ 2147483647 w 488"/>
                <a:gd name="T9" fmla="*/ 2147483647 h 202"/>
                <a:gd name="T10" fmla="*/ 2147483647 w 488"/>
                <a:gd name="T11" fmla="*/ 2147483647 h 202"/>
                <a:gd name="T12" fmla="*/ 2147483647 w 488"/>
                <a:gd name="T13" fmla="*/ 2147483647 h 202"/>
                <a:gd name="T14" fmla="*/ 2147483647 w 488"/>
                <a:gd name="T15" fmla="*/ 0 h 202"/>
                <a:gd name="T16" fmla="*/ 2147483647 w 488"/>
                <a:gd name="T17" fmla="*/ 2147483647 h 202"/>
                <a:gd name="T18" fmla="*/ 2147483647 w 488"/>
                <a:gd name="T19" fmla="*/ 2147483647 h 202"/>
                <a:gd name="T20" fmla="*/ 2147483647 w 488"/>
                <a:gd name="T21" fmla="*/ 2147483647 h 202"/>
                <a:gd name="T22" fmla="*/ 2147483647 w 488"/>
                <a:gd name="T23" fmla="*/ 2147483647 h 202"/>
                <a:gd name="T24" fmla="*/ 2147483647 w 488"/>
                <a:gd name="T25" fmla="*/ 2147483647 h 202"/>
                <a:gd name="T26" fmla="*/ 2147483647 w 488"/>
                <a:gd name="T27" fmla="*/ 2147483647 h 202"/>
                <a:gd name="T28" fmla="*/ 2147483647 w 488"/>
                <a:gd name="T29" fmla="*/ 2147483647 h 202"/>
                <a:gd name="T30" fmla="*/ 2147483647 w 488"/>
                <a:gd name="T31" fmla="*/ 2147483647 h 202"/>
                <a:gd name="T32" fmla="*/ 2147483647 w 488"/>
                <a:gd name="T33" fmla="*/ 2147483647 h 202"/>
                <a:gd name="T34" fmla="*/ 2147483647 w 488"/>
                <a:gd name="T35" fmla="*/ 2147483647 h 202"/>
                <a:gd name="T36" fmla="*/ 2147483647 w 488"/>
                <a:gd name="T37" fmla="*/ 2147483647 h 202"/>
                <a:gd name="T38" fmla="*/ 2147483647 w 488"/>
                <a:gd name="T39" fmla="*/ 2147483647 h 202"/>
                <a:gd name="T40" fmla="*/ 2147483647 w 488"/>
                <a:gd name="T41" fmla="*/ 2147483647 h 202"/>
                <a:gd name="T42" fmla="*/ 2147483647 w 488"/>
                <a:gd name="T43" fmla="*/ 2147483647 h 202"/>
                <a:gd name="T44" fmla="*/ 2147483647 w 488"/>
                <a:gd name="T45" fmla="*/ 2147483647 h 202"/>
                <a:gd name="T46" fmla="*/ 2147483647 w 488"/>
                <a:gd name="T47" fmla="*/ 2147483647 h 202"/>
                <a:gd name="T48" fmla="*/ 2147483647 w 488"/>
                <a:gd name="T49" fmla="*/ 2147483647 h 202"/>
                <a:gd name="T50" fmla="*/ 2147483647 w 488"/>
                <a:gd name="T51" fmla="*/ 2147483647 h 202"/>
                <a:gd name="T52" fmla="*/ 2147483647 w 488"/>
                <a:gd name="T53" fmla="*/ 2147483647 h 202"/>
                <a:gd name="T54" fmla="*/ 2147483647 w 488"/>
                <a:gd name="T55" fmla="*/ 2147483647 h 202"/>
                <a:gd name="T56" fmla="*/ 2147483647 w 488"/>
                <a:gd name="T57" fmla="*/ 2147483647 h 202"/>
                <a:gd name="T58" fmla="*/ 2147483647 w 488"/>
                <a:gd name="T59" fmla="*/ 2147483647 h 202"/>
                <a:gd name="T60" fmla="*/ 2147483647 w 488"/>
                <a:gd name="T61" fmla="*/ 2147483647 h 202"/>
                <a:gd name="T62" fmla="*/ 2147483647 w 488"/>
                <a:gd name="T63" fmla="*/ 2147483647 h 202"/>
                <a:gd name="T64" fmla="*/ 0 w 488"/>
                <a:gd name="T65" fmla="*/ 2147483647 h 202"/>
                <a:gd name="T66" fmla="*/ 2147483647 w 488"/>
                <a:gd name="T67" fmla="*/ 2147483647 h 202"/>
                <a:gd name="T68" fmla="*/ 2147483647 w 488"/>
                <a:gd name="T69" fmla="*/ 2147483647 h 202"/>
                <a:gd name="T70" fmla="*/ 2147483647 w 488"/>
                <a:gd name="T71" fmla="*/ 2147483647 h 202"/>
                <a:gd name="T72" fmla="*/ 2147483647 w 488"/>
                <a:gd name="T73" fmla="*/ 2147483647 h 202"/>
                <a:gd name="T74" fmla="*/ 2147483647 w 488"/>
                <a:gd name="T75" fmla="*/ 2147483647 h 202"/>
                <a:gd name="T76" fmla="*/ 2147483647 w 488"/>
                <a:gd name="T77" fmla="*/ 2147483647 h 202"/>
                <a:gd name="T78" fmla="*/ 2147483647 w 488"/>
                <a:gd name="T79" fmla="*/ 2147483647 h 202"/>
                <a:gd name="T80" fmla="*/ 2147483647 w 488"/>
                <a:gd name="T81" fmla="*/ 2147483647 h 202"/>
                <a:gd name="T82" fmla="*/ 2147483647 w 488"/>
                <a:gd name="T83" fmla="*/ 2147483647 h 202"/>
                <a:gd name="T84" fmla="*/ 2147483647 w 488"/>
                <a:gd name="T85" fmla="*/ 2147483647 h 202"/>
                <a:gd name="T86" fmla="*/ 2147483647 w 488"/>
                <a:gd name="T87" fmla="*/ 2147483647 h 202"/>
                <a:gd name="T88" fmla="*/ 2147483647 w 488"/>
                <a:gd name="T89" fmla="*/ 2147483647 h 202"/>
                <a:gd name="T90" fmla="*/ 2147483647 w 488"/>
                <a:gd name="T91" fmla="*/ 2147483647 h 202"/>
                <a:gd name="T92" fmla="*/ 2147483647 w 488"/>
                <a:gd name="T93" fmla="*/ 2147483647 h 202"/>
                <a:gd name="T94" fmla="*/ 2147483647 w 488"/>
                <a:gd name="T95" fmla="*/ 2147483647 h 202"/>
                <a:gd name="T96" fmla="*/ 2147483647 w 488"/>
                <a:gd name="T97" fmla="*/ 2147483647 h 202"/>
                <a:gd name="T98" fmla="*/ 2147483647 w 488"/>
                <a:gd name="T99" fmla="*/ 2147483647 h 202"/>
                <a:gd name="T100" fmla="*/ 2147483647 w 488"/>
                <a:gd name="T101" fmla="*/ 2147483647 h 202"/>
                <a:gd name="T102" fmla="*/ 2147483647 w 488"/>
                <a:gd name="T103" fmla="*/ 2147483647 h 202"/>
                <a:gd name="T104" fmla="*/ 2147483647 w 488"/>
                <a:gd name="T105" fmla="*/ 2147483647 h 202"/>
                <a:gd name="T106" fmla="*/ 2147483647 w 488"/>
                <a:gd name="T107" fmla="*/ 2147483647 h 202"/>
                <a:gd name="T108" fmla="*/ 2147483647 w 488"/>
                <a:gd name="T109" fmla="*/ 2147483647 h 202"/>
                <a:gd name="T110" fmla="*/ 2147483647 w 488"/>
                <a:gd name="T111" fmla="*/ 2147483647 h 202"/>
                <a:gd name="T112" fmla="*/ 2147483647 w 488"/>
                <a:gd name="T113" fmla="*/ 2147483647 h 202"/>
                <a:gd name="T114" fmla="*/ 2147483647 w 488"/>
                <a:gd name="T115" fmla="*/ 2147483647 h 202"/>
                <a:gd name="T116" fmla="*/ 2147483647 w 488"/>
                <a:gd name="T117" fmla="*/ 2147483647 h 202"/>
                <a:gd name="T118" fmla="*/ 2147483647 w 488"/>
                <a:gd name="T119" fmla="*/ 2147483647 h 2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8"/>
                <a:gd name="T181" fmla="*/ 0 h 202"/>
                <a:gd name="T182" fmla="*/ 488 w 488"/>
                <a:gd name="T183" fmla="*/ 202 h 2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8" h="202">
                  <a:moveTo>
                    <a:pt x="442" y="82"/>
                  </a:moveTo>
                  <a:lnTo>
                    <a:pt x="442" y="72"/>
                  </a:lnTo>
                  <a:lnTo>
                    <a:pt x="426" y="60"/>
                  </a:lnTo>
                  <a:lnTo>
                    <a:pt x="396" y="48"/>
                  </a:lnTo>
                  <a:lnTo>
                    <a:pt x="388" y="30"/>
                  </a:lnTo>
                  <a:lnTo>
                    <a:pt x="380" y="20"/>
                  </a:lnTo>
                  <a:lnTo>
                    <a:pt x="364" y="8"/>
                  </a:lnTo>
                  <a:lnTo>
                    <a:pt x="354" y="0"/>
                  </a:lnTo>
                  <a:lnTo>
                    <a:pt x="342" y="14"/>
                  </a:lnTo>
                  <a:lnTo>
                    <a:pt x="342" y="30"/>
                  </a:lnTo>
                  <a:lnTo>
                    <a:pt x="358" y="42"/>
                  </a:lnTo>
                  <a:lnTo>
                    <a:pt x="336" y="48"/>
                  </a:lnTo>
                  <a:lnTo>
                    <a:pt x="312" y="42"/>
                  </a:lnTo>
                  <a:lnTo>
                    <a:pt x="298" y="36"/>
                  </a:lnTo>
                  <a:lnTo>
                    <a:pt x="282" y="30"/>
                  </a:lnTo>
                  <a:lnTo>
                    <a:pt x="288" y="14"/>
                  </a:lnTo>
                  <a:lnTo>
                    <a:pt x="274" y="14"/>
                  </a:lnTo>
                  <a:lnTo>
                    <a:pt x="252" y="8"/>
                  </a:lnTo>
                  <a:lnTo>
                    <a:pt x="214" y="8"/>
                  </a:lnTo>
                  <a:lnTo>
                    <a:pt x="182" y="14"/>
                  </a:lnTo>
                  <a:lnTo>
                    <a:pt x="198" y="20"/>
                  </a:lnTo>
                  <a:lnTo>
                    <a:pt x="206" y="30"/>
                  </a:lnTo>
                  <a:lnTo>
                    <a:pt x="146" y="30"/>
                  </a:lnTo>
                  <a:lnTo>
                    <a:pt x="130" y="42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84" y="78"/>
                  </a:lnTo>
                  <a:lnTo>
                    <a:pt x="62" y="78"/>
                  </a:lnTo>
                  <a:lnTo>
                    <a:pt x="46" y="82"/>
                  </a:lnTo>
                  <a:lnTo>
                    <a:pt x="32" y="78"/>
                  </a:lnTo>
                  <a:lnTo>
                    <a:pt x="8" y="88"/>
                  </a:lnTo>
                  <a:lnTo>
                    <a:pt x="8" y="106"/>
                  </a:lnTo>
                  <a:lnTo>
                    <a:pt x="0" y="128"/>
                  </a:lnTo>
                  <a:lnTo>
                    <a:pt x="8" y="146"/>
                  </a:lnTo>
                  <a:lnTo>
                    <a:pt x="8" y="180"/>
                  </a:lnTo>
                  <a:lnTo>
                    <a:pt x="32" y="186"/>
                  </a:lnTo>
                  <a:lnTo>
                    <a:pt x="54" y="180"/>
                  </a:lnTo>
                  <a:lnTo>
                    <a:pt x="76" y="174"/>
                  </a:lnTo>
                  <a:lnTo>
                    <a:pt x="100" y="174"/>
                  </a:lnTo>
                  <a:lnTo>
                    <a:pt x="130" y="168"/>
                  </a:lnTo>
                  <a:lnTo>
                    <a:pt x="176" y="152"/>
                  </a:lnTo>
                  <a:lnTo>
                    <a:pt x="214" y="152"/>
                  </a:lnTo>
                  <a:lnTo>
                    <a:pt x="236" y="156"/>
                  </a:lnTo>
                  <a:lnTo>
                    <a:pt x="244" y="168"/>
                  </a:lnTo>
                  <a:lnTo>
                    <a:pt x="252" y="180"/>
                  </a:lnTo>
                  <a:lnTo>
                    <a:pt x="274" y="168"/>
                  </a:lnTo>
                  <a:lnTo>
                    <a:pt x="298" y="156"/>
                  </a:lnTo>
                  <a:lnTo>
                    <a:pt x="282" y="174"/>
                  </a:lnTo>
                  <a:lnTo>
                    <a:pt x="274" y="186"/>
                  </a:lnTo>
                  <a:lnTo>
                    <a:pt x="298" y="192"/>
                  </a:lnTo>
                  <a:lnTo>
                    <a:pt x="312" y="202"/>
                  </a:lnTo>
                  <a:lnTo>
                    <a:pt x="364" y="202"/>
                  </a:lnTo>
                  <a:lnTo>
                    <a:pt x="380" y="198"/>
                  </a:lnTo>
                  <a:lnTo>
                    <a:pt x="404" y="192"/>
                  </a:lnTo>
                  <a:lnTo>
                    <a:pt x="418" y="180"/>
                  </a:lnTo>
                  <a:lnTo>
                    <a:pt x="434" y="168"/>
                  </a:lnTo>
                  <a:lnTo>
                    <a:pt x="464" y="146"/>
                  </a:lnTo>
                  <a:lnTo>
                    <a:pt x="488" y="116"/>
                  </a:lnTo>
                  <a:lnTo>
                    <a:pt x="464" y="94"/>
                  </a:lnTo>
                  <a:lnTo>
                    <a:pt x="442" y="82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9" name="Freeform 64"/>
            <p:cNvSpPr>
              <a:spLocks noChangeArrowheads="1"/>
            </p:cNvSpPr>
            <p:nvPr/>
          </p:nvSpPr>
          <p:spPr bwMode="auto">
            <a:xfrm>
              <a:off x="4354801" y="2813235"/>
              <a:ext cx="152800" cy="357009"/>
            </a:xfrm>
            <a:custGeom>
              <a:avLst/>
              <a:gdLst>
                <a:gd name="T0" fmla="*/ 2147483647 w 68"/>
                <a:gd name="T1" fmla="*/ 2147483647 h 100"/>
                <a:gd name="T2" fmla="*/ 2147483647 w 68"/>
                <a:gd name="T3" fmla="*/ 2147483647 h 100"/>
                <a:gd name="T4" fmla="*/ 2147483647 w 68"/>
                <a:gd name="T5" fmla="*/ 2147483647 h 100"/>
                <a:gd name="T6" fmla="*/ 0 w 68"/>
                <a:gd name="T7" fmla="*/ 2147483647 h 100"/>
                <a:gd name="T8" fmla="*/ 0 w 68"/>
                <a:gd name="T9" fmla="*/ 2147483647 h 100"/>
                <a:gd name="T10" fmla="*/ 2147483647 w 68"/>
                <a:gd name="T11" fmla="*/ 2147483647 h 100"/>
                <a:gd name="T12" fmla="*/ 2147483647 w 68"/>
                <a:gd name="T13" fmla="*/ 2147483647 h 100"/>
                <a:gd name="T14" fmla="*/ 2147483647 w 68"/>
                <a:gd name="T15" fmla="*/ 2147483647 h 100"/>
                <a:gd name="T16" fmla="*/ 2147483647 w 68"/>
                <a:gd name="T17" fmla="*/ 2147483647 h 100"/>
                <a:gd name="T18" fmla="*/ 2147483647 w 68"/>
                <a:gd name="T19" fmla="*/ 2147483647 h 100"/>
                <a:gd name="T20" fmla="*/ 2147483647 w 68"/>
                <a:gd name="T21" fmla="*/ 2147483647 h 100"/>
                <a:gd name="T22" fmla="*/ 2147483647 w 68"/>
                <a:gd name="T23" fmla="*/ 0 h 100"/>
                <a:gd name="T24" fmla="*/ 2147483647 w 68"/>
                <a:gd name="T25" fmla="*/ 2147483647 h 100"/>
                <a:gd name="T26" fmla="*/ 2147483647 w 68"/>
                <a:gd name="T27" fmla="*/ 2147483647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100"/>
                <a:gd name="T44" fmla="*/ 68 w 68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100">
                  <a:moveTo>
                    <a:pt x="32" y="20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8" y="94"/>
                  </a:lnTo>
                  <a:lnTo>
                    <a:pt x="24" y="100"/>
                  </a:lnTo>
                  <a:lnTo>
                    <a:pt x="38" y="82"/>
                  </a:lnTo>
                  <a:lnTo>
                    <a:pt x="54" y="54"/>
                  </a:lnTo>
                  <a:lnTo>
                    <a:pt x="68" y="32"/>
                  </a:lnTo>
                  <a:lnTo>
                    <a:pt x="68" y="14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32" y="2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0" name="Freeform 65"/>
            <p:cNvSpPr>
              <a:spLocks noChangeArrowheads="1"/>
            </p:cNvSpPr>
            <p:nvPr/>
          </p:nvSpPr>
          <p:spPr bwMode="auto">
            <a:xfrm>
              <a:off x="4489625" y="2798954"/>
              <a:ext cx="17976" cy="14280"/>
            </a:xfrm>
            <a:custGeom>
              <a:avLst/>
              <a:gdLst>
                <a:gd name="T0" fmla="*/ 0 w 8"/>
                <a:gd name="T1" fmla="*/ 0 h 4"/>
                <a:gd name="T2" fmla="*/ 2147483647 w 8"/>
                <a:gd name="T3" fmla="*/ 2147483647 h 4"/>
                <a:gd name="T4" fmla="*/ 2147483647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1" name="Freeform 66"/>
            <p:cNvSpPr>
              <a:spLocks noChangeArrowheads="1"/>
            </p:cNvSpPr>
            <p:nvPr/>
          </p:nvSpPr>
          <p:spPr bwMode="auto">
            <a:xfrm>
              <a:off x="2804322" y="671171"/>
              <a:ext cx="184258" cy="128523"/>
            </a:xfrm>
            <a:custGeom>
              <a:avLst/>
              <a:gdLst>
                <a:gd name="T0" fmla="*/ 2147483647 w 82"/>
                <a:gd name="T1" fmla="*/ 2147483647 h 36"/>
                <a:gd name="T2" fmla="*/ 2147483647 w 82"/>
                <a:gd name="T3" fmla="*/ 2147483647 h 36"/>
                <a:gd name="T4" fmla="*/ 2147483647 w 82"/>
                <a:gd name="T5" fmla="*/ 2147483647 h 36"/>
                <a:gd name="T6" fmla="*/ 2147483647 w 82"/>
                <a:gd name="T7" fmla="*/ 0 h 36"/>
                <a:gd name="T8" fmla="*/ 2147483647 w 82"/>
                <a:gd name="T9" fmla="*/ 0 h 36"/>
                <a:gd name="T10" fmla="*/ 2147483647 w 82"/>
                <a:gd name="T11" fmla="*/ 2147483647 h 36"/>
                <a:gd name="T12" fmla="*/ 2147483647 w 82"/>
                <a:gd name="T13" fmla="*/ 2147483647 h 36"/>
                <a:gd name="T14" fmla="*/ 2147483647 w 82"/>
                <a:gd name="T15" fmla="*/ 2147483647 h 36"/>
                <a:gd name="T16" fmla="*/ 2147483647 w 82"/>
                <a:gd name="T17" fmla="*/ 2147483647 h 36"/>
                <a:gd name="T18" fmla="*/ 0 w 82"/>
                <a:gd name="T19" fmla="*/ 2147483647 h 36"/>
                <a:gd name="T20" fmla="*/ 2147483647 w 82"/>
                <a:gd name="T21" fmla="*/ 2147483647 h 36"/>
                <a:gd name="T22" fmla="*/ 2147483647 w 82"/>
                <a:gd name="T23" fmla="*/ 2147483647 h 36"/>
                <a:gd name="T24" fmla="*/ 2147483647 w 82"/>
                <a:gd name="T25" fmla="*/ 2147483647 h 36"/>
                <a:gd name="T26" fmla="*/ 2147483647 w 82"/>
                <a:gd name="T27" fmla="*/ 2147483647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36"/>
                <a:gd name="T44" fmla="*/ 82 w 82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36">
                  <a:moveTo>
                    <a:pt x="74" y="30"/>
                  </a:moveTo>
                  <a:lnTo>
                    <a:pt x="82" y="18"/>
                  </a:lnTo>
                  <a:lnTo>
                    <a:pt x="74" y="6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60" y="6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30" y="6"/>
                  </a:lnTo>
                  <a:lnTo>
                    <a:pt x="0" y="6"/>
                  </a:lnTo>
                  <a:lnTo>
                    <a:pt x="14" y="24"/>
                  </a:lnTo>
                  <a:lnTo>
                    <a:pt x="30" y="36"/>
                  </a:lnTo>
                  <a:lnTo>
                    <a:pt x="52" y="30"/>
                  </a:lnTo>
                  <a:lnTo>
                    <a:pt x="74" y="30"/>
                  </a:lnTo>
                  <a:close/>
                </a:path>
              </a:pathLst>
            </a:custGeom>
            <a:gradFill rotWithShape="1">
              <a:gsLst>
                <a:gs pos="0">
                  <a:srgbClr val="DBDBDB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2" name="Group 31"/>
          <p:cNvGrpSpPr>
            <a:grpSpLocks/>
          </p:cNvGrpSpPr>
          <p:nvPr/>
        </p:nvGrpSpPr>
        <p:grpSpPr bwMode="auto">
          <a:xfrm>
            <a:off x="1255404" y="1886360"/>
            <a:ext cx="2599712" cy="1644737"/>
            <a:chOff x="-2" y="0"/>
            <a:chExt cx="1083" cy="762"/>
          </a:xfrm>
          <a:solidFill>
            <a:srgbClr val="0AB61A"/>
          </a:solidFill>
        </p:grpSpPr>
        <p:grpSp>
          <p:nvGrpSpPr>
            <p:cNvPr id="293" name="Group 32"/>
            <p:cNvGrpSpPr>
              <a:grpSpLocks/>
            </p:cNvGrpSpPr>
            <p:nvPr/>
          </p:nvGrpSpPr>
          <p:grpSpPr bwMode="auto">
            <a:xfrm>
              <a:off x="2" y="37"/>
              <a:ext cx="1079" cy="722"/>
              <a:chOff x="0" y="0"/>
              <a:chExt cx="1712976" cy="1146048"/>
            </a:xfrm>
            <a:grpFill/>
          </p:grpSpPr>
          <p:pic>
            <p:nvPicPr>
              <p:cNvPr id="295" name="Rektangel 3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712976" cy="11460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6" name="Text Box 34"/>
              <p:cNvSpPr txBox="1">
                <a:spLocks noChangeArrowheads="1"/>
              </p:cNvSpPr>
              <p:nvPr/>
            </p:nvSpPr>
            <p:spPr bwMode="auto">
              <a:xfrm>
                <a:off x="8255" y="5080"/>
                <a:ext cx="1700212" cy="11318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294" name="Rectangle 33"/>
            <p:cNvSpPr>
              <a:spLocks noChangeArrowheads="1"/>
            </p:cNvSpPr>
            <p:nvPr/>
          </p:nvSpPr>
          <p:spPr bwMode="auto">
            <a:xfrm>
              <a:off x="-2" y="0"/>
              <a:ext cx="1060" cy="7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7" name="Group 36"/>
          <p:cNvGrpSpPr>
            <a:grpSpLocks/>
          </p:cNvGrpSpPr>
          <p:nvPr/>
        </p:nvGrpSpPr>
        <p:grpSpPr bwMode="auto">
          <a:xfrm>
            <a:off x="3089005" y="1886360"/>
            <a:ext cx="2590110" cy="1627469"/>
            <a:chOff x="0" y="0"/>
            <a:chExt cx="1079" cy="754"/>
          </a:xfrm>
          <a:solidFill>
            <a:srgbClr val="315283"/>
          </a:solidFill>
        </p:grpSpPr>
        <p:grpSp>
          <p:nvGrpSpPr>
            <p:cNvPr id="298" name="Group 37"/>
            <p:cNvGrpSpPr>
              <a:grpSpLocks/>
            </p:cNvGrpSpPr>
            <p:nvPr/>
          </p:nvGrpSpPr>
          <p:grpSpPr bwMode="auto">
            <a:xfrm>
              <a:off x="2" y="37"/>
              <a:ext cx="1079" cy="722"/>
              <a:chOff x="0" y="0"/>
              <a:chExt cx="1712976" cy="1146048"/>
            </a:xfrm>
            <a:grpFill/>
          </p:grpSpPr>
          <p:pic>
            <p:nvPicPr>
              <p:cNvPr id="300" name="Rektangel 3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712976" cy="11460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1" name="Text Box 39"/>
              <p:cNvSpPr txBox="1">
                <a:spLocks noChangeArrowheads="1"/>
              </p:cNvSpPr>
              <p:nvPr/>
            </p:nvSpPr>
            <p:spPr bwMode="auto">
              <a:xfrm>
                <a:off x="8255" y="5080"/>
                <a:ext cx="1700212" cy="11318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299" name="Rectangle 42"/>
            <p:cNvSpPr>
              <a:spLocks noChangeArrowheads="1"/>
            </p:cNvSpPr>
            <p:nvPr/>
          </p:nvSpPr>
          <p:spPr bwMode="auto">
            <a:xfrm>
              <a:off x="0" y="0"/>
              <a:ext cx="1058" cy="7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02" name="Group 41"/>
          <p:cNvGrpSpPr>
            <a:grpSpLocks/>
          </p:cNvGrpSpPr>
          <p:nvPr/>
        </p:nvGrpSpPr>
        <p:grpSpPr bwMode="auto">
          <a:xfrm>
            <a:off x="4919392" y="1886360"/>
            <a:ext cx="2590111" cy="1627469"/>
            <a:chOff x="0" y="0"/>
            <a:chExt cx="1079" cy="754"/>
          </a:xfrm>
          <a:solidFill>
            <a:srgbClr val="0AB61A"/>
          </a:solidFill>
        </p:grpSpPr>
        <p:grpSp>
          <p:nvGrpSpPr>
            <p:cNvPr id="303" name="Group 42"/>
            <p:cNvGrpSpPr>
              <a:grpSpLocks/>
            </p:cNvGrpSpPr>
            <p:nvPr/>
          </p:nvGrpSpPr>
          <p:grpSpPr bwMode="auto">
            <a:xfrm>
              <a:off x="5" y="37"/>
              <a:ext cx="1079" cy="722"/>
              <a:chOff x="0" y="0"/>
              <a:chExt cx="1712976" cy="1146048"/>
            </a:xfrm>
            <a:grpFill/>
          </p:grpSpPr>
          <p:pic>
            <p:nvPicPr>
              <p:cNvPr id="305" name="Rektangel 3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712976" cy="11460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6" name="Text Box 44"/>
              <p:cNvSpPr txBox="1">
                <a:spLocks noChangeArrowheads="1"/>
              </p:cNvSpPr>
              <p:nvPr/>
            </p:nvSpPr>
            <p:spPr bwMode="auto">
              <a:xfrm>
                <a:off x="3747" y="5080"/>
                <a:ext cx="1700213" cy="11318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304" name="Rectangle 47"/>
            <p:cNvSpPr>
              <a:spLocks noChangeArrowheads="1"/>
            </p:cNvSpPr>
            <p:nvPr/>
          </p:nvSpPr>
          <p:spPr bwMode="auto">
            <a:xfrm>
              <a:off x="0" y="0"/>
              <a:ext cx="1058" cy="7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07" name="Group 46"/>
          <p:cNvGrpSpPr>
            <a:grpSpLocks/>
          </p:cNvGrpSpPr>
          <p:nvPr/>
        </p:nvGrpSpPr>
        <p:grpSpPr bwMode="auto">
          <a:xfrm>
            <a:off x="6749780" y="1886360"/>
            <a:ext cx="2695626" cy="1638261"/>
            <a:chOff x="0" y="0"/>
            <a:chExt cx="1087" cy="759"/>
          </a:xfrm>
          <a:solidFill>
            <a:srgbClr val="315283"/>
          </a:solidFill>
        </p:grpSpPr>
        <p:grpSp>
          <p:nvGrpSpPr>
            <p:cNvPr id="308" name="Group 47"/>
            <p:cNvGrpSpPr>
              <a:grpSpLocks/>
            </p:cNvGrpSpPr>
            <p:nvPr/>
          </p:nvGrpSpPr>
          <p:grpSpPr bwMode="auto">
            <a:xfrm>
              <a:off x="4" y="37"/>
              <a:ext cx="1079" cy="722"/>
              <a:chOff x="0" y="0"/>
              <a:chExt cx="1712976" cy="1146048"/>
            </a:xfrm>
            <a:grpFill/>
          </p:grpSpPr>
          <p:pic>
            <p:nvPicPr>
              <p:cNvPr id="310" name="Rektangel 3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712976" cy="11460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1" name="Text Box 49"/>
              <p:cNvSpPr txBox="1">
                <a:spLocks noChangeArrowheads="1"/>
              </p:cNvSpPr>
              <p:nvPr/>
            </p:nvSpPr>
            <p:spPr bwMode="auto">
              <a:xfrm>
                <a:off x="5334" y="5080"/>
                <a:ext cx="1700212" cy="11318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309" name="Rectangle 52"/>
            <p:cNvSpPr>
              <a:spLocks noChangeArrowheads="1"/>
            </p:cNvSpPr>
            <p:nvPr/>
          </p:nvSpPr>
          <p:spPr bwMode="auto">
            <a:xfrm>
              <a:off x="0" y="0"/>
              <a:ext cx="1087" cy="7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3" name="Group 52"/>
          <p:cNvGrpSpPr>
            <a:grpSpLocks/>
          </p:cNvGrpSpPr>
          <p:nvPr/>
        </p:nvGrpSpPr>
        <p:grpSpPr bwMode="auto">
          <a:xfrm>
            <a:off x="1988290" y="2570072"/>
            <a:ext cx="348070" cy="341035"/>
            <a:chOff x="0" y="0"/>
            <a:chExt cx="953523" cy="1036016"/>
          </a:xfrm>
        </p:grpSpPr>
        <p:grpSp>
          <p:nvGrpSpPr>
            <p:cNvPr id="314" name="Group 53"/>
            <p:cNvGrpSpPr>
              <a:grpSpLocks/>
            </p:cNvGrpSpPr>
            <p:nvPr/>
          </p:nvGrpSpPr>
          <p:grpSpPr bwMode="auto">
            <a:xfrm>
              <a:off x="24726" y="828288"/>
              <a:ext cx="883815" cy="226612"/>
              <a:chOff x="0" y="0"/>
              <a:chExt cx="213360" cy="54864"/>
            </a:xfrm>
          </p:grpSpPr>
          <p:pic>
            <p:nvPicPr>
              <p:cNvPr id="317" name="Ellipse 142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3360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" name="Text Box 55"/>
              <p:cNvSpPr txBox="1">
                <a:spLocks noChangeArrowheads="1"/>
              </p:cNvSpPr>
              <p:nvPr/>
            </p:nvSpPr>
            <p:spPr bwMode="auto">
              <a:xfrm>
                <a:off x="34714" y="12016"/>
                <a:ext cx="144537" cy="31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315" name="Ellipse 143"/>
            <p:cNvSpPr>
              <a:spLocks noChangeArrowheads="1"/>
            </p:cNvSpPr>
            <p:nvPr/>
          </p:nvSpPr>
          <p:spPr bwMode="auto">
            <a:xfrm>
              <a:off x="0" y="0"/>
              <a:ext cx="953523" cy="953552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F0502020204030204" pitchFamily="34" charset="0"/>
                <a:buAutoNum type="arabicPeriod"/>
                <a:tabLst/>
                <a:defRPr/>
              </a:pPr>
              <a:endPara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6" name="Ellipse 144"/>
            <p:cNvSpPr>
              <a:spLocks noChangeArrowheads="1"/>
            </p:cNvSpPr>
            <p:nvPr/>
          </p:nvSpPr>
          <p:spPr bwMode="auto">
            <a:xfrm>
              <a:off x="117303" y="23229"/>
              <a:ext cx="698012" cy="51684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34290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F0502020204030204" pitchFamily="34" charset="0"/>
                <a:buAutoNum type="arabicPeriod"/>
                <a:tabLst/>
                <a:defRPr/>
              </a:pPr>
              <a:endPara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319" name="Group 58"/>
          <p:cNvGrpSpPr>
            <a:grpSpLocks/>
          </p:cNvGrpSpPr>
          <p:nvPr/>
        </p:nvGrpSpPr>
        <p:grpSpPr bwMode="auto">
          <a:xfrm>
            <a:off x="3795866" y="2557632"/>
            <a:ext cx="348070" cy="341035"/>
            <a:chOff x="0" y="0"/>
            <a:chExt cx="953523" cy="1036016"/>
          </a:xfrm>
        </p:grpSpPr>
        <p:grpSp>
          <p:nvGrpSpPr>
            <p:cNvPr id="320" name="Group 59"/>
            <p:cNvGrpSpPr>
              <a:grpSpLocks/>
            </p:cNvGrpSpPr>
            <p:nvPr/>
          </p:nvGrpSpPr>
          <p:grpSpPr bwMode="auto">
            <a:xfrm>
              <a:off x="9469" y="828288"/>
              <a:ext cx="909067" cy="226612"/>
              <a:chOff x="0" y="0"/>
              <a:chExt cx="219456" cy="54864"/>
            </a:xfrm>
          </p:grpSpPr>
          <p:pic>
            <p:nvPicPr>
              <p:cNvPr id="323" name="Ellipse 142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945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4" name="Text Box 61"/>
              <p:cNvSpPr txBox="1">
                <a:spLocks noChangeArrowheads="1"/>
              </p:cNvSpPr>
              <p:nvPr/>
            </p:nvSpPr>
            <p:spPr bwMode="auto">
              <a:xfrm>
                <a:off x="38397" y="12016"/>
                <a:ext cx="144537" cy="31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321" name="Ellipse 143"/>
            <p:cNvSpPr>
              <a:spLocks noChangeArrowheads="1"/>
            </p:cNvSpPr>
            <p:nvPr/>
          </p:nvSpPr>
          <p:spPr bwMode="auto">
            <a:xfrm>
              <a:off x="0" y="0"/>
              <a:ext cx="953523" cy="953552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F0502020204030204" pitchFamily="34" charset="0"/>
                <a:buAutoNum type="arabicPeriod"/>
                <a:tabLst/>
                <a:defRPr/>
              </a:pPr>
              <a:endPara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2" name="Ellipse 144"/>
            <p:cNvSpPr>
              <a:spLocks noChangeArrowheads="1"/>
            </p:cNvSpPr>
            <p:nvPr/>
          </p:nvSpPr>
          <p:spPr bwMode="auto">
            <a:xfrm>
              <a:off x="117303" y="23229"/>
              <a:ext cx="698012" cy="51684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34290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F0502020204030204" pitchFamily="34" charset="0"/>
                <a:buAutoNum type="arabicPeriod"/>
                <a:tabLst/>
                <a:defRPr/>
              </a:pPr>
              <a:endPara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325" name="Group 64"/>
          <p:cNvGrpSpPr>
            <a:grpSpLocks/>
          </p:cNvGrpSpPr>
          <p:nvPr/>
        </p:nvGrpSpPr>
        <p:grpSpPr bwMode="auto">
          <a:xfrm>
            <a:off x="5693602" y="2544059"/>
            <a:ext cx="348067" cy="341035"/>
            <a:chOff x="0" y="0"/>
            <a:chExt cx="953523" cy="1036016"/>
          </a:xfrm>
        </p:grpSpPr>
        <p:grpSp>
          <p:nvGrpSpPr>
            <p:cNvPr id="326" name="Group 65"/>
            <p:cNvGrpSpPr>
              <a:grpSpLocks/>
            </p:cNvGrpSpPr>
            <p:nvPr/>
          </p:nvGrpSpPr>
          <p:grpSpPr bwMode="auto">
            <a:xfrm>
              <a:off x="12887" y="828288"/>
              <a:ext cx="909071" cy="226612"/>
              <a:chOff x="0" y="0"/>
              <a:chExt cx="219456" cy="54864"/>
            </a:xfrm>
          </p:grpSpPr>
          <p:pic>
            <p:nvPicPr>
              <p:cNvPr id="329" name="Ellipse 142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945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0" name="Text Box 67"/>
              <p:cNvSpPr txBox="1">
                <a:spLocks noChangeArrowheads="1"/>
              </p:cNvSpPr>
              <p:nvPr/>
            </p:nvSpPr>
            <p:spPr bwMode="auto">
              <a:xfrm>
                <a:off x="37572" y="12016"/>
                <a:ext cx="144536" cy="31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327" name="Ellipse 143"/>
            <p:cNvSpPr>
              <a:spLocks noChangeArrowheads="1"/>
            </p:cNvSpPr>
            <p:nvPr/>
          </p:nvSpPr>
          <p:spPr bwMode="auto">
            <a:xfrm>
              <a:off x="0" y="0"/>
              <a:ext cx="953523" cy="953552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F0502020204030204" pitchFamily="34" charset="0"/>
                <a:buAutoNum type="arabicPeriod"/>
                <a:tabLst/>
                <a:defRPr/>
              </a:pPr>
              <a:endPara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8" name="Ellipse 144"/>
            <p:cNvSpPr>
              <a:spLocks noChangeArrowheads="1"/>
            </p:cNvSpPr>
            <p:nvPr/>
          </p:nvSpPr>
          <p:spPr bwMode="auto">
            <a:xfrm>
              <a:off x="117303" y="23229"/>
              <a:ext cx="698012" cy="51684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34290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F0502020204030204" pitchFamily="34" charset="0"/>
                <a:buAutoNum type="arabicPeriod"/>
                <a:tabLst/>
                <a:defRPr/>
              </a:pPr>
              <a:endPara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331" name="Group 70"/>
          <p:cNvGrpSpPr>
            <a:grpSpLocks/>
          </p:cNvGrpSpPr>
          <p:nvPr/>
        </p:nvGrpSpPr>
        <p:grpSpPr bwMode="auto">
          <a:xfrm>
            <a:off x="7527157" y="2544059"/>
            <a:ext cx="348070" cy="341035"/>
            <a:chOff x="0" y="0"/>
            <a:chExt cx="953523" cy="1036016"/>
          </a:xfrm>
        </p:grpSpPr>
        <p:grpSp>
          <p:nvGrpSpPr>
            <p:cNvPr id="332" name="Group 71"/>
            <p:cNvGrpSpPr>
              <a:grpSpLocks/>
            </p:cNvGrpSpPr>
            <p:nvPr/>
          </p:nvGrpSpPr>
          <p:grpSpPr bwMode="auto">
            <a:xfrm>
              <a:off x="16308" y="828288"/>
              <a:ext cx="909067" cy="226612"/>
              <a:chOff x="0" y="0"/>
              <a:chExt cx="219456" cy="54864"/>
            </a:xfrm>
          </p:grpSpPr>
          <p:pic>
            <p:nvPicPr>
              <p:cNvPr id="335" name="Ellipse 142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945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6" name="Text Box 73"/>
              <p:cNvSpPr txBox="1">
                <a:spLocks noChangeArrowheads="1"/>
              </p:cNvSpPr>
              <p:nvPr/>
            </p:nvSpPr>
            <p:spPr bwMode="auto">
              <a:xfrm>
                <a:off x="36746" y="12016"/>
                <a:ext cx="144537" cy="31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333" name="Ellipse 143"/>
            <p:cNvSpPr>
              <a:spLocks noChangeArrowheads="1"/>
            </p:cNvSpPr>
            <p:nvPr/>
          </p:nvSpPr>
          <p:spPr bwMode="auto">
            <a:xfrm>
              <a:off x="0" y="0"/>
              <a:ext cx="953523" cy="953552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F0502020204030204" pitchFamily="34" charset="0"/>
                <a:buAutoNum type="arabicPeriod"/>
                <a:tabLst/>
                <a:defRPr/>
              </a:pPr>
              <a:endPara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34" name="Ellipse 144"/>
            <p:cNvSpPr>
              <a:spLocks noChangeArrowheads="1"/>
            </p:cNvSpPr>
            <p:nvPr/>
          </p:nvSpPr>
          <p:spPr bwMode="auto">
            <a:xfrm>
              <a:off x="117303" y="23229"/>
              <a:ext cx="698012" cy="51684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34290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F0502020204030204" pitchFamily="34" charset="0"/>
                <a:buAutoNum type="arabicPeriod"/>
                <a:tabLst/>
                <a:defRPr/>
              </a:pPr>
              <a:endPara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337" name="Text Box 78"/>
          <p:cNvSpPr txBox="1">
            <a:spLocks noChangeArrowheads="1"/>
          </p:cNvSpPr>
          <p:nvPr/>
        </p:nvSpPr>
        <p:spPr bwMode="auto">
          <a:xfrm>
            <a:off x="1799028" y="2184011"/>
            <a:ext cx="10466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2012</a:t>
            </a:r>
          </a:p>
        </p:txBody>
      </p:sp>
      <p:sp>
        <p:nvSpPr>
          <p:cNvPr id="338" name="Text Box 79"/>
          <p:cNvSpPr txBox="1">
            <a:spLocks noChangeArrowheads="1"/>
          </p:cNvSpPr>
          <p:nvPr/>
        </p:nvSpPr>
        <p:spPr bwMode="auto">
          <a:xfrm>
            <a:off x="3653861" y="2157886"/>
            <a:ext cx="10466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2013</a:t>
            </a:r>
          </a:p>
        </p:txBody>
      </p:sp>
      <p:sp>
        <p:nvSpPr>
          <p:cNvPr id="339" name="Text Box 80"/>
          <p:cNvSpPr txBox="1">
            <a:spLocks noChangeArrowheads="1"/>
          </p:cNvSpPr>
          <p:nvPr/>
        </p:nvSpPr>
        <p:spPr bwMode="auto">
          <a:xfrm>
            <a:off x="5513226" y="2171775"/>
            <a:ext cx="10466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2014</a:t>
            </a:r>
          </a:p>
        </p:txBody>
      </p:sp>
      <p:sp>
        <p:nvSpPr>
          <p:cNvPr id="340" name="Text Box 81"/>
          <p:cNvSpPr txBox="1">
            <a:spLocks noChangeArrowheads="1"/>
          </p:cNvSpPr>
          <p:nvPr/>
        </p:nvSpPr>
        <p:spPr bwMode="auto">
          <a:xfrm>
            <a:off x="7334131" y="2183635"/>
            <a:ext cx="10466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2015</a:t>
            </a:r>
          </a:p>
        </p:txBody>
      </p:sp>
      <p:sp>
        <p:nvSpPr>
          <p:cNvPr id="341" name="Text Box 82"/>
          <p:cNvSpPr txBox="1">
            <a:spLocks noChangeArrowheads="1"/>
          </p:cNvSpPr>
          <p:nvPr/>
        </p:nvSpPr>
        <p:spPr bwMode="auto">
          <a:xfrm>
            <a:off x="1142045" y="3649209"/>
            <a:ext cx="19586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第一代高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</a:t>
            </a:r>
            <a:endParaRPr lang="en-US" altLang="zh-CN" sz="1400" b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带快速启动、实地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BUCK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1600" b="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5" name="Text Box 86"/>
          <p:cNvSpPr txBox="1">
            <a:spLocks noChangeArrowheads="1"/>
          </p:cNvSpPr>
          <p:nvPr/>
        </p:nvSpPr>
        <p:spPr bwMode="auto">
          <a:xfrm>
            <a:off x="3055439" y="3656414"/>
            <a:ext cx="19163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第二代高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</a:t>
            </a:r>
            <a:endParaRPr lang="en-US" altLang="zh-CN" sz="1400" b="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全周期检测、中心抽头取电的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BUCK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</a:p>
        </p:txBody>
      </p:sp>
      <p:sp>
        <p:nvSpPr>
          <p:cNvPr id="357" name="Text Box 98"/>
          <p:cNvSpPr txBox="1">
            <a:spLocks noChangeArrowheads="1"/>
          </p:cNvSpPr>
          <p:nvPr/>
        </p:nvSpPr>
        <p:spPr bwMode="auto">
          <a:xfrm>
            <a:off x="0" y="849221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sz="32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 </a:t>
            </a:r>
            <a:r>
              <a:rPr lang="zh-CN" altLang="en-US" sz="32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</a:t>
            </a:r>
            <a:r>
              <a:rPr lang="en-US" altLang="zh-CN" sz="32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AC-DC</a:t>
            </a:r>
            <a:r>
              <a:rPr lang="zh-CN" altLang="en-US" sz="32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解决方案发展历程</a:t>
            </a:r>
            <a:endParaRPr lang="en-US" altLang="zh-CN" sz="320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9" name="直接连接符 358"/>
          <p:cNvCxnSpPr/>
          <p:nvPr/>
        </p:nvCxnSpPr>
        <p:spPr bwMode="auto">
          <a:xfrm>
            <a:off x="0" y="145291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3" name="直接箭头连接符 362"/>
          <p:cNvCxnSpPr/>
          <p:nvPr/>
        </p:nvCxnSpPr>
        <p:spPr bwMode="auto">
          <a:xfrm>
            <a:off x="0" y="1443447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5" name="直接箭头连接符 364"/>
          <p:cNvCxnSpPr/>
          <p:nvPr/>
        </p:nvCxnSpPr>
        <p:spPr bwMode="auto">
          <a:xfrm>
            <a:off x="0" y="1440563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369" name="直接箭头连接符 368"/>
          <p:cNvCxnSpPr/>
          <p:nvPr/>
        </p:nvCxnSpPr>
        <p:spPr bwMode="auto">
          <a:xfrm flipV="1">
            <a:off x="0" y="1440563"/>
            <a:ext cx="12192000" cy="123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3" name="Group 31"/>
          <p:cNvGrpSpPr>
            <a:grpSpLocks/>
          </p:cNvGrpSpPr>
          <p:nvPr/>
        </p:nvGrpSpPr>
        <p:grpSpPr bwMode="auto">
          <a:xfrm>
            <a:off x="8598715" y="1877726"/>
            <a:ext cx="2520496" cy="1653371"/>
            <a:chOff x="0" y="-3"/>
            <a:chExt cx="1050" cy="766"/>
          </a:xfrm>
          <a:solidFill>
            <a:srgbClr val="0AB61A"/>
          </a:solidFill>
        </p:grpSpPr>
        <p:grpSp>
          <p:nvGrpSpPr>
            <p:cNvPr id="104" name="Group 32"/>
            <p:cNvGrpSpPr>
              <a:grpSpLocks/>
            </p:cNvGrpSpPr>
            <p:nvPr/>
          </p:nvGrpSpPr>
          <p:grpSpPr bwMode="auto">
            <a:xfrm>
              <a:off x="2" y="-3"/>
              <a:ext cx="1048" cy="762"/>
              <a:chOff x="0" y="-63062"/>
              <a:chExt cx="1664036" cy="1209110"/>
            </a:xfrm>
            <a:grpFill/>
          </p:grpSpPr>
          <p:pic>
            <p:nvPicPr>
              <p:cNvPr id="106" name="Rektangel 3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629579" cy="11460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Text Box 34"/>
              <p:cNvSpPr txBox="1">
                <a:spLocks noChangeArrowheads="1"/>
              </p:cNvSpPr>
              <p:nvPr/>
            </p:nvSpPr>
            <p:spPr bwMode="auto">
              <a:xfrm>
                <a:off x="8255" y="-63062"/>
                <a:ext cx="1655781" cy="12000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05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1050" cy="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73" name="矩形 372"/>
          <p:cNvSpPr/>
          <p:nvPr/>
        </p:nvSpPr>
        <p:spPr>
          <a:xfrm>
            <a:off x="0" y="26980"/>
            <a:ext cx="890431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Reliable</a:t>
            </a:r>
            <a:r>
              <a:rPr lang="zh-CN" altLang="en-US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rgbClr val="0AB6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Green</a:t>
            </a:r>
            <a:r>
              <a:rPr lang="en-US" altLang="zh-CN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Power</a:t>
            </a:r>
            <a:r>
              <a:rPr lang="zh-CN" altLang="en-US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Partner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8" name="Group 52"/>
          <p:cNvGrpSpPr>
            <a:grpSpLocks/>
          </p:cNvGrpSpPr>
          <p:nvPr/>
        </p:nvGrpSpPr>
        <p:grpSpPr bwMode="auto">
          <a:xfrm>
            <a:off x="9740228" y="2567609"/>
            <a:ext cx="348070" cy="341035"/>
            <a:chOff x="0" y="0"/>
            <a:chExt cx="953523" cy="1036016"/>
          </a:xfrm>
        </p:grpSpPr>
        <p:grpSp>
          <p:nvGrpSpPr>
            <p:cNvPr id="109" name="Group 53"/>
            <p:cNvGrpSpPr>
              <a:grpSpLocks/>
            </p:cNvGrpSpPr>
            <p:nvPr/>
          </p:nvGrpSpPr>
          <p:grpSpPr bwMode="auto">
            <a:xfrm>
              <a:off x="24726" y="828288"/>
              <a:ext cx="883815" cy="226612"/>
              <a:chOff x="0" y="0"/>
              <a:chExt cx="213360" cy="54864"/>
            </a:xfrm>
          </p:grpSpPr>
          <p:pic>
            <p:nvPicPr>
              <p:cNvPr id="112" name="Ellipse 142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3360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" name="Text Box 55"/>
              <p:cNvSpPr txBox="1">
                <a:spLocks noChangeArrowheads="1"/>
              </p:cNvSpPr>
              <p:nvPr/>
            </p:nvSpPr>
            <p:spPr bwMode="auto">
              <a:xfrm>
                <a:off x="34714" y="12016"/>
                <a:ext cx="144537" cy="31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10" name="Ellipse 143"/>
            <p:cNvSpPr>
              <a:spLocks noChangeArrowheads="1"/>
            </p:cNvSpPr>
            <p:nvPr/>
          </p:nvSpPr>
          <p:spPr bwMode="auto">
            <a:xfrm>
              <a:off x="0" y="0"/>
              <a:ext cx="953523" cy="953552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AEA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F0502020204030204" pitchFamily="34" charset="0"/>
                <a:buAutoNum type="arabicPeriod"/>
                <a:tabLst/>
                <a:defRPr/>
              </a:pPr>
              <a:endPara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11" name="Ellipse 144"/>
            <p:cNvSpPr>
              <a:spLocks noChangeArrowheads="1"/>
            </p:cNvSpPr>
            <p:nvPr/>
          </p:nvSpPr>
          <p:spPr bwMode="auto">
            <a:xfrm>
              <a:off x="117303" y="23229"/>
              <a:ext cx="698012" cy="51684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342900" marR="0" lvl="0" indent="-3429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alibri" panose="020F0502020204030204" pitchFamily="34" charset="0"/>
                <a:buAutoNum type="arabicPeriod"/>
                <a:tabLst/>
                <a:defRPr/>
              </a:pPr>
              <a:endPara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14" name="Text Box 78"/>
          <p:cNvSpPr txBox="1">
            <a:spLocks noChangeArrowheads="1"/>
          </p:cNvSpPr>
          <p:nvPr/>
        </p:nvSpPr>
        <p:spPr bwMode="auto">
          <a:xfrm>
            <a:off x="9562264" y="2181395"/>
            <a:ext cx="10466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2018</a:t>
            </a:r>
          </a:p>
        </p:txBody>
      </p:sp>
      <p:cxnSp>
        <p:nvCxnSpPr>
          <p:cNvPr id="4" name="直接箭头连接符 3"/>
          <p:cNvCxnSpPr/>
          <p:nvPr/>
        </p:nvCxnSpPr>
        <p:spPr bwMode="auto">
          <a:xfrm flipH="1">
            <a:off x="458242" y="2700801"/>
            <a:ext cx="8123" cy="252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6" name="直接箭头连接符 5"/>
          <p:cNvCxnSpPr>
            <a:stCxn id="312" idx="0"/>
            <a:endCxn id="312" idx="0"/>
          </p:cNvCxnSpPr>
          <p:nvPr/>
        </p:nvCxnSpPr>
        <p:spPr bwMode="auto">
          <a:xfrm>
            <a:off x="469686" y="2686439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sp>
        <p:nvSpPr>
          <p:cNvPr id="123" name="Text Box 82"/>
          <p:cNvSpPr txBox="1">
            <a:spLocks noChangeArrowheads="1"/>
          </p:cNvSpPr>
          <p:nvPr/>
        </p:nvSpPr>
        <p:spPr bwMode="auto">
          <a:xfrm>
            <a:off x="4919272" y="3656414"/>
            <a:ext cx="1823084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第三代高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</a:t>
            </a:r>
            <a:endParaRPr lang="en-US" altLang="zh-CN" sz="1400" b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全周期检测、单绕阻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BUCK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en-US" altLang="zh-CN" sz="1400" b="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第一代高</a:t>
            </a:r>
            <a:r>
              <a:rPr lang="en-US" altLang="zh-CN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非隔离调光方案</a:t>
            </a:r>
            <a:r>
              <a:rPr lang="en-US" altLang="zh-CN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MT7860</a:t>
            </a:r>
            <a:endParaRPr lang="zh-CN" altLang="en-US" sz="1400" b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1600" b="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Text Box 86"/>
          <p:cNvSpPr txBox="1">
            <a:spLocks noChangeArrowheads="1"/>
          </p:cNvSpPr>
          <p:nvPr/>
        </p:nvSpPr>
        <p:spPr bwMode="auto">
          <a:xfrm>
            <a:off x="6709127" y="3641933"/>
            <a:ext cx="19163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第四代高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</a:t>
            </a:r>
            <a:endParaRPr lang="en-US" altLang="zh-CN" sz="1400" b="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全周期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检测、高压启动、集成</a:t>
            </a:r>
            <a:r>
              <a:rPr lang="zh-CN" altLang="en-US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二极管</a:t>
            </a:r>
            <a:r>
              <a:rPr lang="zh-CN" altLang="en-US" sz="1400" b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BUCK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en-US" altLang="zh-CN" sz="1400" b="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Text Box 82"/>
          <p:cNvSpPr txBox="1">
            <a:spLocks noChangeArrowheads="1"/>
          </p:cNvSpPr>
          <p:nvPr/>
        </p:nvSpPr>
        <p:spPr bwMode="auto">
          <a:xfrm>
            <a:off x="8615995" y="3632410"/>
            <a:ext cx="33006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第五代高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</a:t>
            </a:r>
            <a:endParaRPr lang="en-US" altLang="zh-CN" sz="1400" b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全周期检测、高压启动、去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电容、内置谐波补偿的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BUCK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方案及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BUCK-BOOST</a:t>
            </a:r>
            <a:r>
              <a:rPr lang="zh-CN" altLang="en-US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en-US" altLang="zh-CN" sz="1400" b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MT784XY.</a:t>
            </a:r>
          </a:p>
          <a:p>
            <a:pPr eaLnBrk="1" hangingPunct="1"/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第一代内置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4A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MOS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非隔离调光方案</a:t>
            </a:r>
            <a:r>
              <a:rPr lang="en-US" altLang="zh-CN" sz="14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MT7864/MT7865</a:t>
            </a:r>
            <a:endParaRPr lang="zh-CN" altLang="en-US" sz="1600" b="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42035" y="3002538"/>
            <a:ext cx="12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MT7838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3403454" y="2963671"/>
            <a:ext cx="12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MT783X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5232963" y="2870599"/>
            <a:ext cx="1350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MT783XA</a:t>
            </a:r>
          </a:p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MT7860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7108333" y="2947522"/>
            <a:ext cx="12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MT784X</a:t>
            </a:r>
          </a:p>
        </p:txBody>
      </p:sp>
      <p:sp>
        <p:nvSpPr>
          <p:cNvPr id="130" name="文本框 129"/>
          <p:cNvSpPr txBox="1"/>
          <p:nvPr/>
        </p:nvSpPr>
        <p:spPr>
          <a:xfrm>
            <a:off x="8648606" y="2921434"/>
            <a:ext cx="273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MT785X/MT784XY</a:t>
            </a:r>
          </a:p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MT7864/MT7865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01" y="5092811"/>
            <a:ext cx="1495047" cy="10980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100" y="4861448"/>
            <a:ext cx="1094915" cy="8042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68" y="5817667"/>
            <a:ext cx="1080684" cy="7937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56" y="4941168"/>
            <a:ext cx="1059951" cy="778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99" y="5061075"/>
            <a:ext cx="1050490" cy="77157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991" y="5004969"/>
            <a:ext cx="1144836" cy="8408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332" y="4969707"/>
            <a:ext cx="1126985" cy="8277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71" y="5781849"/>
            <a:ext cx="1108509" cy="8141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80" y="5661248"/>
            <a:ext cx="1153114" cy="846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574" y="5770504"/>
            <a:ext cx="1184006" cy="8696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6" y="5844678"/>
            <a:ext cx="1003154" cy="736808"/>
          </a:xfrm>
          <a:prstGeom prst="rect">
            <a:avLst/>
          </a:prstGeom>
        </p:spPr>
      </p:pic>
      <p:sp>
        <p:nvSpPr>
          <p:cNvPr id="312" name="Line 77"/>
          <p:cNvSpPr>
            <a:spLocks noChangeShapeType="1"/>
          </p:cNvSpPr>
          <p:nvPr/>
        </p:nvSpPr>
        <p:spPr bwMode="auto">
          <a:xfrm>
            <a:off x="469686" y="2686439"/>
            <a:ext cx="11293380" cy="117157"/>
          </a:xfrm>
          <a:prstGeom prst="line">
            <a:avLst/>
          </a:prstGeom>
          <a:noFill/>
          <a:ln w="19050" cap="rnd">
            <a:solidFill>
              <a:schemeClr val="accent4">
                <a:lumMod val="9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00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 txBox="1">
            <a:spLocks noChangeArrowheads="1"/>
          </p:cNvSpPr>
          <p:nvPr/>
        </p:nvSpPr>
        <p:spPr bwMode="auto">
          <a:xfrm>
            <a:off x="0" y="44624"/>
            <a:ext cx="818423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MT7285 22W DC-DC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升压型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AD8A16-E07E-4526-9BA1-8C2B30B4A5C5}" type="slidenum">
              <a:rPr lang="zh-CN" altLang="en-US" smtClean="0"/>
              <a:pPr>
                <a:defRPr/>
              </a:pPr>
              <a:t>50</a:t>
            </a:fld>
            <a:endParaRPr lang="en-US" altLang="zh-CN" dirty="0"/>
          </a:p>
        </p:txBody>
      </p:sp>
      <p:sp>
        <p:nvSpPr>
          <p:cNvPr id="11" name="TextBox 10"/>
          <p:cNvSpPr txBox="1"/>
          <p:nvPr/>
        </p:nvSpPr>
        <p:spPr>
          <a:xfrm>
            <a:off x="6384032" y="3805298"/>
            <a:ext cx="3744416" cy="22159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典型应用： </a:t>
            </a:r>
            <a:endParaRPr lang="en-US" altLang="zh-CN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50000"/>
              </a:lnSpc>
              <a:buClr>
                <a:schemeClr val="accent2"/>
              </a:buClr>
              <a:buBlip>
                <a:blip r:embed="rId2"/>
              </a:buBlip>
            </a:pP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输入电压： 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24V</a:t>
            </a:r>
          </a:p>
          <a:p>
            <a:pPr marL="342900" lvl="1" indent="-342900">
              <a:lnSpc>
                <a:spcPct val="150000"/>
              </a:lnSpc>
              <a:buClr>
                <a:schemeClr val="accent2"/>
              </a:buClr>
              <a:buBlip>
                <a:blip r:embed="rId2"/>
              </a:buBlip>
            </a:pP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输出电压： 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44V</a:t>
            </a:r>
          </a:p>
          <a:p>
            <a:pPr marL="342900" lvl="1" indent="-342900">
              <a:lnSpc>
                <a:spcPct val="150000"/>
              </a:lnSpc>
              <a:buClr>
                <a:schemeClr val="accent2"/>
              </a:buClr>
              <a:buBlip>
                <a:blip r:embed="rId2"/>
              </a:buBlip>
            </a:pP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输出电流： 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500mA</a:t>
            </a:r>
          </a:p>
          <a:p>
            <a:pPr marL="342900" lvl="1" indent="-342900">
              <a:lnSpc>
                <a:spcPct val="150000"/>
              </a:lnSpc>
              <a:buClr>
                <a:schemeClr val="accent2"/>
              </a:buClr>
              <a:buBlip>
                <a:blip r:embed="rId2"/>
              </a:buBlip>
            </a:pP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效率：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92%</a:t>
            </a:r>
          </a:p>
          <a:p>
            <a:pPr marL="342900" lvl="1" indent="-342900">
              <a:lnSpc>
                <a:spcPct val="150000"/>
              </a:lnSpc>
              <a:buClr>
                <a:schemeClr val="accent2"/>
              </a:buClr>
              <a:buBlip>
                <a:blip r:embed="rId2"/>
              </a:buBlip>
            </a:pP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调光：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PWM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和模拟调光</a:t>
            </a:r>
          </a:p>
        </p:txBody>
      </p:sp>
      <p:pic>
        <p:nvPicPr>
          <p:cNvPr id="17409" name="Picture 1" descr="C:\Users\nicole\AppData\Roaming\Tencent\Users\958662895\QQ\WinTemp\RichOle\B)NR9%H6O34Y%S7%P@$~P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832" y="908721"/>
            <a:ext cx="8573616" cy="2659721"/>
          </a:xfrm>
          <a:prstGeom prst="rect">
            <a:avLst/>
          </a:prstGeom>
          <a:noFill/>
        </p:spPr>
      </p:pic>
      <p:pic>
        <p:nvPicPr>
          <p:cNvPr id="95234" name="Picture 2" descr="C:\Users\nicole\Desktop\QQ图片201703241534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2" y="3792797"/>
            <a:ext cx="3533056" cy="2345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9336" y="44624"/>
            <a:ext cx="6639404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r>
              <a:rPr lang="zh-CN" altLang="en-US" sz="2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联系我们</a:t>
            </a:r>
            <a:endParaRPr lang="en-US" altLang="en-US" sz="2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  <a:pPr eaLnBrk="1" hangingPunct="1"/>
              <a:t>51</a:t>
            </a:fld>
            <a:endParaRPr lang="en-US" altLang="zh-CN" b="0" dirty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733800" y="762000"/>
            <a:ext cx="50292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3600" kern="0" dirty="0">
                <a:solidFill>
                  <a:srgbClr val="0E2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Thanks!</a:t>
            </a:r>
            <a:br>
              <a:rPr lang="en-US" altLang="zh-CN" sz="3600" kern="0" dirty="0">
                <a:solidFill>
                  <a:srgbClr val="0E2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en-US" altLang="zh-CN" sz="1800" kern="0" dirty="0">
              <a:solidFill>
                <a:srgbClr val="0E2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1752600" y="1905000"/>
            <a:ext cx="579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CN" sz="1600" dirty="0">
                <a:solidFill>
                  <a:srgbClr val="0E2A7C"/>
                </a:solidFill>
                <a:latin typeface="+mj-lt"/>
                <a:ea typeface="宋体" panose="02010600030101010101" pitchFamily="2" charset="-122"/>
              </a:rPr>
              <a:t>Website:  </a:t>
            </a:r>
            <a:r>
              <a:rPr lang="en-US" altLang="zh-CN" sz="1600" u="sng" dirty="0">
                <a:solidFill>
                  <a:srgbClr val="002060"/>
                </a:solidFill>
                <a:latin typeface="+mj-lt"/>
                <a:ea typeface="宋体" panose="02010600030101010101" pitchFamily="2" charset="-122"/>
              </a:rPr>
              <a:t>www.maxictech.com</a:t>
            </a:r>
          </a:p>
          <a:p>
            <a:pPr marL="1249363" indent="-808038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CN" sz="1600" dirty="0">
                <a:solidFill>
                  <a:srgbClr val="002060"/>
                </a:solidFill>
                <a:latin typeface="+mj-lt"/>
                <a:ea typeface="宋体" panose="02010600030101010101" pitchFamily="2" charset="-122"/>
              </a:rPr>
              <a:t>E-mail:  </a:t>
            </a:r>
            <a:r>
              <a:rPr lang="en-US" altLang="zh-CN" sz="1600" dirty="0">
                <a:solidFill>
                  <a:srgbClr val="002060"/>
                </a:solidFill>
                <a:latin typeface="+mj-lt"/>
                <a:ea typeface="宋体" panose="02010600030101010101" pitchFamily="2" charset="-122"/>
                <a:hlinkClick r:id="rId3"/>
              </a:rPr>
              <a:t>sales@maxictech.com</a:t>
            </a:r>
            <a:endParaRPr lang="zh-CN" altLang="en-US" sz="1600" dirty="0">
              <a:solidFill>
                <a:srgbClr val="002060"/>
              </a:solidFill>
              <a:latin typeface="+mj-lt"/>
              <a:ea typeface="宋体" panose="02010600030101010101" pitchFamily="2" charset="-122"/>
              <a:hlinkClick r:id="rId3"/>
            </a:endParaRPr>
          </a:p>
        </p:txBody>
      </p:sp>
      <p:grpSp>
        <p:nvGrpSpPr>
          <p:cNvPr id="11" name="组合 15"/>
          <p:cNvGrpSpPr>
            <a:grpSpLocks/>
          </p:cNvGrpSpPr>
          <p:nvPr/>
        </p:nvGrpSpPr>
        <p:grpSpPr bwMode="auto">
          <a:xfrm>
            <a:off x="1752600" y="3389213"/>
            <a:ext cx="8763000" cy="2632075"/>
            <a:chOff x="304908" y="3200684"/>
            <a:chExt cx="8762897" cy="2631009"/>
          </a:xfrm>
        </p:grpSpPr>
        <p:grpSp>
          <p:nvGrpSpPr>
            <p:cNvPr id="12" name="组合 14"/>
            <p:cNvGrpSpPr>
              <a:grpSpLocks/>
            </p:cNvGrpSpPr>
            <p:nvPr/>
          </p:nvGrpSpPr>
          <p:grpSpPr bwMode="auto">
            <a:xfrm>
              <a:off x="304908" y="4800643"/>
              <a:ext cx="8511377" cy="1031050"/>
              <a:chOff x="304908" y="4800643"/>
              <a:chExt cx="8511377" cy="1031050"/>
            </a:xfrm>
          </p:grpSpPr>
          <p:sp>
            <p:nvSpPr>
              <p:cNvPr id="16" name="TextBox 9"/>
              <p:cNvSpPr txBox="1">
                <a:spLocks noChangeArrowheads="1"/>
              </p:cNvSpPr>
              <p:nvPr/>
            </p:nvSpPr>
            <p:spPr bwMode="auto">
              <a:xfrm>
                <a:off x="4495805" y="4876832"/>
                <a:ext cx="4320480" cy="658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450850" lvl="1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zh-CN" altLang="en-US" sz="14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厦门办公室</a:t>
                </a:r>
                <a:endParaRPr lang="en-US" altLang="zh-CN" sz="14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zh-CN" altLang="en-US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福建省厦门市湖里区汇金湖里大厦办公楼</a:t>
                </a:r>
                <a:r>
                  <a:rPr lang="en-US" altLang="zh-CN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5</a:t>
                </a:r>
                <a:r>
                  <a:rPr lang="zh-CN" altLang="en-US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层</a:t>
                </a:r>
                <a:endParaRPr lang="en-US" altLang="zh-CN" sz="11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en-US" altLang="zh-CN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Tel: 86-592-8263028</a:t>
                </a:r>
              </a:p>
            </p:txBody>
          </p:sp>
          <p:sp>
            <p:nvSpPr>
              <p:cNvPr id="17" name="TextBox 10"/>
              <p:cNvSpPr txBox="1">
                <a:spLocks noChangeArrowheads="1"/>
              </p:cNvSpPr>
              <p:nvPr/>
            </p:nvSpPr>
            <p:spPr bwMode="auto">
              <a:xfrm>
                <a:off x="304908" y="4800643"/>
                <a:ext cx="3657601" cy="103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450850" lvl="1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zh-CN" altLang="en-US" sz="14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杭州办公室</a:t>
                </a:r>
                <a:endParaRPr lang="en-US" altLang="zh-CN" sz="14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zh-CN" altLang="en-US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浙江省杭州市楚天路</a:t>
                </a:r>
                <a:r>
                  <a:rPr lang="en-US" altLang="en-US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266</a:t>
                </a:r>
                <a:r>
                  <a:rPr lang="zh-CN" altLang="en-US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号</a:t>
                </a:r>
                <a:r>
                  <a:rPr lang="en-US" altLang="zh-CN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5</a:t>
                </a:r>
                <a:r>
                  <a:rPr lang="zh-CN" altLang="en-US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号楼</a:t>
                </a:r>
                <a:r>
                  <a:rPr lang="en-US" altLang="zh-CN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  <a:r>
                  <a:rPr lang="zh-CN" altLang="en-US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楼</a:t>
                </a:r>
                <a:endParaRPr lang="en-US" altLang="zh-CN" sz="11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en-US" altLang="zh-CN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Tel:86-571-86698935</a:t>
                </a:r>
                <a:endParaRPr lang="zh-CN" altLang="en-US" sz="11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Ø"/>
                </a:pPr>
                <a:endParaRPr lang="zh-CN" altLang="en-US" sz="1100" b="0" dirty="0">
                  <a:latin typeface="微软雅黑" pitchFamily="34" charset="-122"/>
                  <a:ea typeface="微软雅黑" pitchFamily="34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endParaRPr lang="en-US" altLang="zh-CN" sz="11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3" name="组合 13"/>
            <p:cNvGrpSpPr>
              <a:grpSpLocks/>
            </p:cNvGrpSpPr>
            <p:nvPr/>
          </p:nvGrpSpPr>
          <p:grpSpPr bwMode="auto">
            <a:xfrm>
              <a:off x="4495805" y="3200684"/>
              <a:ext cx="4572000" cy="1682921"/>
              <a:chOff x="4495805" y="3200684"/>
              <a:chExt cx="4572000" cy="1682921"/>
            </a:xfrm>
          </p:grpSpPr>
          <p:sp>
            <p:nvSpPr>
              <p:cNvPr id="14" name="矩形 11"/>
              <p:cNvSpPr>
                <a:spLocks noChangeArrowheads="1"/>
              </p:cNvSpPr>
              <p:nvPr/>
            </p:nvSpPr>
            <p:spPr bwMode="auto">
              <a:xfrm>
                <a:off x="4495805" y="3200684"/>
                <a:ext cx="4572000" cy="658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450850" lvl="1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zh-CN" altLang="en-US" sz="14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深圳办公室</a:t>
                </a:r>
                <a:endParaRPr lang="en-US" altLang="zh-CN" sz="14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zh-CN" altLang="en-US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广东省深圳市</a:t>
                </a:r>
                <a:r>
                  <a:rPr lang="zh-CN" altLang="zh-CN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龙</a:t>
                </a:r>
                <a:r>
                  <a:rPr lang="zh-CN" altLang="en-US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华新区</a:t>
                </a:r>
                <a:r>
                  <a:rPr lang="zh-CN" altLang="zh-CN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民治民康路</a:t>
                </a:r>
                <a:r>
                  <a:rPr lang="en-US" altLang="zh-CN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213</a:t>
                </a:r>
                <a:r>
                  <a:rPr lang="zh-CN" altLang="zh-CN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号蓝坤大厦</a:t>
                </a:r>
                <a:r>
                  <a:rPr lang="en-US" altLang="zh-CN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1123</a:t>
                </a:r>
                <a:r>
                  <a:rPr lang="zh-CN" altLang="en-US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室</a:t>
                </a:r>
                <a:endParaRPr lang="en-US" altLang="zh-CN" sz="11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en-US" altLang="zh-CN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Tel: 86-755-83021778</a:t>
                </a:r>
              </a:p>
            </p:txBody>
          </p:sp>
          <p:sp>
            <p:nvSpPr>
              <p:cNvPr id="15" name="矩形 12"/>
              <p:cNvSpPr>
                <a:spLocks noChangeArrowheads="1"/>
              </p:cNvSpPr>
              <p:nvPr/>
            </p:nvSpPr>
            <p:spPr bwMode="auto">
              <a:xfrm>
                <a:off x="4495805" y="4038758"/>
                <a:ext cx="4572000" cy="844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450850" lvl="1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zh-CN" altLang="en-US" sz="14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中山办公室</a:t>
                </a:r>
                <a:endParaRPr lang="en-US" altLang="zh-CN" sz="14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zh-CN" altLang="en-US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广东中山市古镇六坊花园</a:t>
                </a:r>
                <a:r>
                  <a:rPr lang="en-US" altLang="en-US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B2</a:t>
                </a:r>
                <a:r>
                  <a:rPr lang="zh-CN" altLang="en-US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座</a:t>
                </a:r>
                <a:r>
                  <a:rPr lang="en-US" altLang="en-US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1001</a:t>
                </a:r>
                <a:r>
                  <a:rPr lang="zh-CN" altLang="en-US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室</a:t>
                </a:r>
                <a:endParaRPr lang="en-US" altLang="zh-CN" sz="11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en-US" altLang="zh-CN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Tel:</a:t>
                </a:r>
                <a:r>
                  <a:rPr lang="zh-CN" altLang="en-US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en-US" altLang="zh-CN" sz="1100" b="0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86-760-88752711</a:t>
                </a: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endParaRPr lang="en-US" altLang="zh-CN" sz="1100" b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7536160" y="2092729"/>
            <a:ext cx="2438400" cy="7602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14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微信公众号：</a:t>
            </a:r>
            <a:endParaRPr lang="en-US" altLang="zh-CN" sz="1400" b="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14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美芯晟科技 </a:t>
            </a:r>
            <a:endParaRPr lang="en-US" altLang="zh-CN" sz="1400" b="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zh-CN" altLang="en-US" sz="1400" b="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" name="Picture 1" descr="C:\Users\maxic\AppData\Roaming\Tencent\Users\793164048\QQ\WinTemp\RichOle\]N~1Y64(BI5IGH%[4W~J73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423" y="1823243"/>
            <a:ext cx="1072357" cy="10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905000" y="3389213"/>
            <a:ext cx="8439472" cy="26320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lvl="1" indent="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zh-CN" altLang="en-US" sz="14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北京办公室</a:t>
            </a:r>
            <a:endParaRPr lang="en-US" altLang="zh-CN" sz="1400" b="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73050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defRPr/>
            </a:pPr>
            <a:r>
              <a:rPr lang="zh-CN" altLang="en-US" sz="11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北京市海淀区学院路</a:t>
            </a:r>
            <a:r>
              <a:rPr lang="en-US" altLang="en-US" sz="11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1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号科大天工大厦</a:t>
            </a:r>
            <a:r>
              <a:rPr lang="en-US" altLang="en-US" sz="11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11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座</a:t>
            </a:r>
            <a:r>
              <a:rPr lang="en-US" altLang="en-US" sz="11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10</a:t>
            </a:r>
            <a:r>
              <a:rPr lang="zh-CN" altLang="en-US" sz="11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层</a:t>
            </a:r>
          </a:p>
          <a:p>
            <a:pPr marL="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CN" sz="11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Tel: 86-10-62662828</a:t>
            </a:r>
          </a:p>
          <a:p>
            <a:pPr marL="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CN" sz="1100" b="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73050"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zh-CN" altLang="en-US" sz="14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苏州办公室</a:t>
            </a:r>
            <a:endParaRPr lang="en-US" altLang="zh-CN" sz="1400" b="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73050"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zh-CN" altLang="en-US" sz="11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江苏省苏州市苏州工业园区星湖街</a:t>
            </a:r>
            <a:r>
              <a:rPr lang="en-US" altLang="zh-CN" sz="11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328</a:t>
            </a:r>
            <a:r>
              <a:rPr lang="zh-CN" altLang="en-US" sz="11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en-US" altLang="zh-CN" sz="11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C-7</a:t>
            </a:r>
            <a:r>
              <a:rPr lang="zh-CN" altLang="en-US" sz="11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欧瑞大厦</a:t>
            </a:r>
            <a:r>
              <a:rPr lang="en-US" altLang="zh-CN" sz="11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410</a:t>
            </a:r>
            <a:r>
              <a:rPr lang="zh-CN" altLang="en-US" sz="11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室</a:t>
            </a:r>
            <a:endParaRPr lang="en-US" altLang="zh-CN" sz="1100" b="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73050"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CN" sz="1100" b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Tel: 86-512-62958262</a:t>
            </a:r>
          </a:p>
          <a:p>
            <a:pPr marL="0" lvl="1" indent="4508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CN" sz="1100" b="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indent="4508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CN" sz="1100" b="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08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CN" sz="1100" b="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08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CN" sz="1100" b="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08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CN" sz="1100" b="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08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CN" sz="1200" b="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054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418" y="1430852"/>
            <a:ext cx="6254381" cy="234641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1403" y="1478346"/>
            <a:ext cx="534771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Blip>
                <a:blip r:embed="rId3"/>
              </a:buBlip>
              <a:defRPr/>
            </a:pPr>
            <a:r>
              <a:rPr lang="zh-CN" altLang="en-US" sz="16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简单外围</a:t>
            </a:r>
            <a:endParaRPr lang="en-US" altLang="zh-CN" sz="1600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rgbClr val="00006A"/>
                </a:solidFill>
                <a:latin typeface="微软雅黑" pitchFamily="34" charset="-122"/>
                <a:ea typeface="微软雅黑" pitchFamily="34" charset="-122"/>
              </a:rPr>
              <a:t>集成高压启动电流源供电，无</a:t>
            </a:r>
            <a:r>
              <a:rPr lang="en-US" altLang="zh-CN" sz="1400" b="0" dirty="0">
                <a:solidFill>
                  <a:srgbClr val="00006A"/>
                </a:solidFill>
                <a:latin typeface="微软雅黑" pitchFamily="34" charset="-122"/>
                <a:ea typeface="微软雅黑" pitchFamily="34" charset="-122"/>
              </a:rPr>
              <a:t>COMP</a:t>
            </a:r>
            <a:r>
              <a:rPr lang="zh-CN" altLang="en-US" sz="1400" b="0" dirty="0">
                <a:solidFill>
                  <a:srgbClr val="00006A"/>
                </a:solidFill>
                <a:latin typeface="微软雅黑" pitchFamily="34" charset="-122"/>
                <a:ea typeface="微软雅黑" pitchFamily="34" charset="-122"/>
              </a:rPr>
              <a:t>电容，无启动电</a:t>
            </a:r>
            <a:r>
              <a:rPr lang="zh-CN" altLang="en-US" sz="1400" b="0" dirty="0" smtClean="0">
                <a:solidFill>
                  <a:srgbClr val="00006A"/>
                </a:solidFill>
                <a:latin typeface="微软雅黑" pitchFamily="34" charset="-122"/>
                <a:ea typeface="微软雅黑" pitchFamily="34" charset="-122"/>
              </a:rPr>
              <a:t>阻</a:t>
            </a:r>
            <a:endParaRPr lang="en-US" altLang="zh-CN" sz="1400" dirty="0" smtClean="0">
              <a:solidFill>
                <a:srgbClr val="AAAAFF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3"/>
              </a:buBlip>
              <a:defRPr/>
            </a:pPr>
            <a:r>
              <a:rPr lang="zh-CN" altLang="en-US" sz="16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多样封装选择 </a:t>
            </a:r>
            <a:endParaRPr lang="en-US" altLang="zh-CN" sz="1600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altLang="zh-CN" sz="1400" b="0" dirty="0" smtClean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SOP7/DIP7</a:t>
            </a:r>
            <a:endParaRPr lang="zh-CN" altLang="en-US" sz="1400" dirty="0" smtClean="0">
              <a:solidFill>
                <a:srgbClr val="AAAAFF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3"/>
              </a:buBlip>
              <a:defRPr/>
            </a:pPr>
            <a:r>
              <a:rPr lang="zh-CN" altLang="en-US" sz="16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优秀的性能</a:t>
            </a:r>
            <a:endParaRPr lang="en-US" altLang="zh-CN" sz="1600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 smtClean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内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置积分环路，</a:t>
            </a:r>
            <a:r>
              <a:rPr lang="zh-CN" altLang="en-US" sz="14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节省了外部</a:t>
            </a:r>
            <a:r>
              <a:rPr lang="en-US" altLang="zh-CN" sz="14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comp</a:t>
            </a:r>
            <a:r>
              <a:rPr lang="zh-CN" altLang="en-US" sz="14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电容</a:t>
            </a:r>
            <a:endParaRPr lang="en-US" altLang="zh-CN" sz="1400" b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 smtClean="0">
                <a:solidFill>
                  <a:srgbClr val="0E2A7C"/>
                </a:solidFill>
                <a:latin typeface="微软雅黑" pitchFamily="34" charset="-122"/>
                <a:ea typeface="微软雅黑" pitchFamily="34" charset="-122"/>
              </a:rPr>
              <a:t>内</a:t>
            </a:r>
            <a:r>
              <a:rPr lang="zh-CN" altLang="en-US" sz="1400" b="0" dirty="0">
                <a:solidFill>
                  <a:srgbClr val="0E2A7C"/>
                </a:solidFill>
                <a:latin typeface="微软雅黑" pitchFamily="34" charset="-122"/>
                <a:ea typeface="微软雅黑" pitchFamily="34" charset="-122"/>
              </a:rPr>
              <a:t>置</a:t>
            </a:r>
            <a:r>
              <a:rPr lang="en-US" altLang="zh-CN" sz="1400" b="0" dirty="0">
                <a:solidFill>
                  <a:srgbClr val="0E2A7C"/>
                </a:solidFill>
                <a:latin typeface="微软雅黑" pitchFamily="34" charset="-122"/>
                <a:ea typeface="微软雅黑" pitchFamily="34" charset="-122"/>
              </a:rPr>
              <a:t>THD </a:t>
            </a:r>
            <a:r>
              <a:rPr lang="zh-CN" altLang="en-US" sz="1400" b="0" dirty="0">
                <a:solidFill>
                  <a:srgbClr val="0E2A7C"/>
                </a:solidFill>
                <a:latin typeface="微软雅黑" pitchFamily="34" charset="-122"/>
                <a:ea typeface="微软雅黑" pitchFamily="34" charset="-122"/>
              </a:rPr>
              <a:t>补偿电路，无需外部</a:t>
            </a:r>
            <a:r>
              <a:rPr lang="en-US" altLang="zh-CN" sz="1400" b="0" dirty="0">
                <a:solidFill>
                  <a:srgbClr val="0E2A7C"/>
                </a:solidFill>
                <a:latin typeface="微软雅黑" pitchFamily="34" charset="-122"/>
                <a:ea typeface="微软雅黑" pitchFamily="34" charset="-122"/>
              </a:rPr>
              <a:t>RC</a:t>
            </a:r>
            <a:r>
              <a:rPr lang="zh-CN" altLang="en-US" sz="1400" b="0" dirty="0">
                <a:solidFill>
                  <a:srgbClr val="0E2A7C"/>
                </a:solidFill>
                <a:latin typeface="微软雅黑" pitchFamily="34" charset="-122"/>
                <a:ea typeface="微软雅黑" pitchFamily="34" charset="-122"/>
              </a:rPr>
              <a:t>电路，</a:t>
            </a:r>
            <a:r>
              <a:rPr lang="zh-CN" altLang="en-US" sz="14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轻松达到</a:t>
            </a:r>
            <a:r>
              <a:rPr lang="en-US" altLang="zh-CN" sz="14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THD &lt;</a:t>
            </a:r>
            <a:r>
              <a:rPr lang="en-US" altLang="zh-CN" sz="14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15%@AC230</a:t>
            </a:r>
            <a:r>
              <a:rPr lang="zh-CN" altLang="en-US" sz="14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4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全电压分次谐波裕量大。</a:t>
            </a:r>
            <a:endParaRPr lang="en-US" altLang="zh-CN" sz="1400" b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通过外部电阻可调节输入低压降电流功</a:t>
            </a:r>
            <a:r>
              <a:rPr lang="zh-CN" altLang="en-US" sz="14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能</a:t>
            </a:r>
            <a:endParaRPr lang="en-US" altLang="zh-CN" sz="1400" b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altLang="zh-CN" sz="1400" b="0" dirty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VDD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电容只需要</a:t>
            </a:r>
            <a:r>
              <a:rPr lang="en-US" altLang="zh-CN" sz="1400" b="0" dirty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1uF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贴片电容</a:t>
            </a:r>
            <a:endParaRPr lang="en-US" altLang="zh-CN" sz="1400" b="0" dirty="0">
              <a:solidFill>
                <a:srgbClr val="AAAAFF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浮地、全周期检测，精确的线性调整度及负载调整度</a:t>
            </a:r>
            <a:endParaRPr lang="en-US" altLang="zh-CN" sz="1400" b="0" dirty="0">
              <a:solidFill>
                <a:srgbClr val="AAAAFF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内置保护功能：</a:t>
            </a:r>
            <a:r>
              <a:rPr lang="en-US" altLang="zh-CN" sz="1400" b="0" dirty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OVP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b="0" dirty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OCP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b="0" dirty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SCP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400" b="0" dirty="0">
                <a:solidFill>
                  <a:srgbClr val="AAAAFF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UVLO</a:t>
            </a:r>
          </a:p>
          <a:p>
            <a:pPr eaLnBrk="0" hangingPunct="0">
              <a:lnSpc>
                <a:spcPct val="150000"/>
              </a:lnSpc>
              <a:defRPr/>
            </a:pPr>
            <a:endParaRPr lang="en-US" altLang="zh-CN" sz="1600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sz="1600" dirty="0">
              <a:solidFill>
                <a:srgbClr val="AAAAFF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u"/>
              <a:defRPr/>
            </a:pPr>
            <a:endParaRPr lang="en-US" altLang="zh-CN" sz="1600" dirty="0" smtClean="0">
              <a:solidFill>
                <a:srgbClr val="AAAAFF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u"/>
              <a:defRPr/>
            </a:pPr>
            <a:endParaRPr lang="en-US" altLang="zh-CN" sz="1600" dirty="0">
              <a:solidFill>
                <a:srgbClr val="AAAAFF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u"/>
              <a:defRPr/>
            </a:pPr>
            <a:endParaRPr lang="en-US" altLang="zh-CN" sz="1600" dirty="0" smtClean="0">
              <a:solidFill>
                <a:srgbClr val="AAAAFF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sz="1600" dirty="0" smtClean="0">
              <a:solidFill>
                <a:srgbClr val="AAAAFF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9295884" y="2853168"/>
            <a:ext cx="936104" cy="9347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itchFamily="2" charset="2"/>
              <a:buChar char="v"/>
            </a:pPr>
            <a:endParaRPr lang="zh-CN" altLang="en-US" sz="1400" dirty="0">
              <a:solidFill>
                <a:srgbClr val="FFFFFF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8138746" y="483855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2"/>
            </a:outerShdw>
          </a:effectLst>
        </p:spPr>
      </p:cxn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98928"/>
            <a:ext cx="9295884" cy="5715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zh-CN" altLang="en-US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非隔离省</a:t>
            </a:r>
            <a:r>
              <a:rPr lang="en-US" altLang="zh-CN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</a:t>
            </a:r>
            <a:r>
              <a:rPr lang="zh-CN" altLang="en-US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电容、超低</a:t>
            </a:r>
            <a:r>
              <a:rPr lang="en-US" altLang="zh-CN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THD</a:t>
            </a:r>
            <a:r>
              <a:rPr lang="zh-CN" altLang="en-US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降压方案</a:t>
            </a:r>
            <a:r>
              <a:rPr lang="en-US" altLang="zh-CN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-MT785XB</a:t>
            </a:r>
            <a:endParaRPr lang="zh-CN" altLang="en-US" sz="2600" cap="all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5360" y="802302"/>
            <a:ext cx="1415772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主要特点</a:t>
            </a:r>
            <a:endParaRPr lang="en-US" altLang="zh-CN" sz="24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87677" y="849795"/>
            <a:ext cx="2031325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典型应用电路</a:t>
            </a:r>
            <a:endParaRPr lang="en-US" altLang="zh-CN" sz="24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87677" y="3777270"/>
            <a:ext cx="1415772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选型指南</a:t>
            </a:r>
            <a:endParaRPr lang="en-US" altLang="zh-CN" sz="24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441159"/>
              </p:ext>
            </p:extLst>
          </p:nvPr>
        </p:nvGraphicFramePr>
        <p:xfrm>
          <a:off x="5729119" y="4485952"/>
          <a:ext cx="6272084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8021"/>
                <a:gridCol w="1568021"/>
                <a:gridCol w="1568021"/>
                <a:gridCol w="1568021"/>
              </a:tblGrid>
              <a:tr h="34314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型号</a:t>
                      </a:r>
                      <a:endParaRPr lang="zh-CN" altLang="en-US" dirty="0"/>
                    </a:p>
                  </a:txBody>
                  <a:tcPr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MT7852B</a:t>
                      </a:r>
                      <a:endParaRPr lang="zh-CN" altLang="en-US" dirty="0"/>
                    </a:p>
                  </a:txBody>
                  <a:tcPr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MT7854B</a:t>
                      </a:r>
                      <a:endParaRPr lang="zh-CN" altLang="en-US" dirty="0"/>
                    </a:p>
                  </a:txBody>
                  <a:tcPr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MT7855B</a:t>
                      </a:r>
                      <a:endParaRPr lang="zh-CN" altLang="en-US" dirty="0"/>
                    </a:p>
                  </a:txBody>
                  <a:tcPr>
                    <a:solidFill>
                      <a:srgbClr val="315283"/>
                    </a:solidFill>
                  </a:tcPr>
                </a:tc>
              </a:tr>
              <a:tr h="34314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功率范围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7-9W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10-18W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18-24W</a:t>
                      </a:r>
                      <a:endParaRPr lang="zh-CN" altLang="en-US" dirty="0"/>
                    </a:p>
                  </a:txBody>
                  <a:tcPr/>
                </a:tc>
              </a:tr>
              <a:tr h="34314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封装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SOP7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SOP7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SOP7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4314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2A </a:t>
                      </a:r>
                      <a:r>
                        <a:rPr lang="en-US" altLang="zh-CN" dirty="0" err="1" smtClean="0"/>
                        <a:t>CoolMOS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7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心形 11"/>
          <p:cNvSpPr/>
          <p:nvPr/>
        </p:nvSpPr>
        <p:spPr>
          <a:xfrm>
            <a:off x="4160251" y="3702770"/>
            <a:ext cx="3917344" cy="2782637"/>
          </a:xfrm>
          <a:prstGeom prst="heart">
            <a:avLst/>
          </a:prstGeom>
          <a:solidFill>
            <a:schemeClr val="tx1"/>
          </a:solidFill>
          <a:ln w="28575">
            <a:solidFill>
              <a:srgbClr val="2D5CE7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8230498" y="4343884"/>
            <a:ext cx="3859733" cy="214152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24857" y="4330744"/>
            <a:ext cx="3925496" cy="217409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715636" y="1156905"/>
            <a:ext cx="4374594" cy="28083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409745" y="1568440"/>
            <a:ext cx="3240360" cy="17408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24857" y="1156905"/>
            <a:ext cx="4219357" cy="28083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98928"/>
            <a:ext cx="9295884" cy="5715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zh-CN" altLang="en-US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非隔离省</a:t>
            </a:r>
            <a:r>
              <a:rPr lang="en-US" altLang="zh-CN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</a:t>
            </a:r>
            <a:r>
              <a:rPr lang="zh-CN" altLang="en-US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电容、超低</a:t>
            </a:r>
            <a:r>
              <a:rPr lang="en-US" altLang="zh-CN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THD</a:t>
            </a:r>
            <a:r>
              <a:rPr lang="zh-CN" altLang="en-US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降压方案</a:t>
            </a:r>
            <a:r>
              <a:rPr lang="en-US" altLang="zh-CN" sz="2600" cap="all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-MT785XB</a:t>
            </a:r>
            <a:endParaRPr lang="zh-CN" altLang="en-US" sz="2600" cap="all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9" y="1343246"/>
            <a:ext cx="3888844" cy="22950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31504" y="73860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应用原理图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450" y="1657831"/>
            <a:ext cx="3028950" cy="15621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711405" y="784771"/>
            <a:ext cx="290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满足巴西标准</a:t>
            </a:r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MT7855B-18W</a:t>
            </a:r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日光灯方案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130441" y="743965"/>
            <a:ext cx="201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</a:t>
            </a:r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秀的</a:t>
            </a:r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THD</a:t>
            </a:r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39526" y="3446660"/>
            <a:ext cx="191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BOM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本优势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47221" y="400382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传导测试图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583440" y="396521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辐射测试图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3789" name="图片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8214" r="1720" b="4643"/>
          <a:stretch>
            <a:fillRect/>
          </a:stretch>
        </p:blipFill>
        <p:spPr bwMode="auto">
          <a:xfrm>
            <a:off x="263352" y="4451694"/>
            <a:ext cx="3645255" cy="194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91" name="图片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8333" r="1445" b="4710"/>
          <a:stretch>
            <a:fillRect/>
          </a:stretch>
        </p:blipFill>
        <p:spPr bwMode="auto">
          <a:xfrm>
            <a:off x="8413367" y="4425035"/>
            <a:ext cx="3456344" cy="19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0311" y="1329694"/>
            <a:ext cx="4158489" cy="248629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261682" y="4210238"/>
            <a:ext cx="429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节省</a:t>
            </a:r>
            <a:r>
              <a:rPr lang="en-US" altLang="zh-CN" sz="16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BOM</a:t>
            </a:r>
            <a:r>
              <a:rPr lang="zh-CN" altLang="en-US" sz="16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1.COMP</a:t>
            </a:r>
            <a:r>
              <a:rPr lang="zh-CN" altLang="en-US" sz="16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电容：</a:t>
            </a:r>
            <a:r>
              <a:rPr lang="en-US" altLang="zh-CN" sz="16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2.2uF </a:t>
            </a:r>
            <a:r>
              <a:rPr lang="zh-CN" altLang="en-US" sz="160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</a:t>
            </a:r>
            <a:endParaRPr lang="en-US" altLang="zh-CN" sz="16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谐波补偿</a:t>
            </a:r>
            <a:r>
              <a:rPr lang="en-US" altLang="zh-CN" sz="16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RC</a:t>
            </a:r>
            <a:r>
              <a:rPr lang="zh-CN" altLang="en-US" sz="16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2.2uF</a:t>
            </a:r>
            <a:r>
              <a:rPr lang="zh-CN" altLang="en-US" sz="16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电容、</a:t>
            </a:r>
            <a:r>
              <a:rPr lang="en-US" altLang="zh-CN" sz="16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0805</a:t>
            </a:r>
            <a:r>
              <a:rPr lang="zh-CN" altLang="en-US" sz="16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电阻</a:t>
            </a:r>
            <a:endParaRPr lang="zh-CN" altLang="en-US" sz="160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爆炸形 1 15"/>
          <p:cNvSpPr/>
          <p:nvPr/>
        </p:nvSpPr>
        <p:spPr>
          <a:xfrm>
            <a:off x="5015880" y="5041235"/>
            <a:ext cx="2192218" cy="1124069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365584" y="5408341"/>
            <a:ext cx="150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0.4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元左右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13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728" y="53505"/>
            <a:ext cx="895759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隔离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BUCK-BOOST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解决方案系列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-MT784XY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336" y="595180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主要特点</a:t>
            </a:r>
            <a:endParaRPr lang="en-US" altLang="zh-CN" sz="24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42366" y="59366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典型应用电路</a:t>
            </a:r>
            <a:endParaRPr lang="en-US" altLang="zh-CN" sz="24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366" y="1239998"/>
            <a:ext cx="6642404" cy="241473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442366" y="3615352"/>
            <a:ext cx="1415772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选型指南</a:t>
            </a:r>
            <a:endParaRPr lang="en-US" altLang="zh-CN" sz="24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848424"/>
              </p:ext>
            </p:extLst>
          </p:nvPr>
        </p:nvGraphicFramePr>
        <p:xfrm>
          <a:off x="5565586" y="4388485"/>
          <a:ext cx="6423214" cy="18283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4912"/>
                <a:gridCol w="1147862"/>
                <a:gridCol w="1296144"/>
                <a:gridCol w="1224136"/>
                <a:gridCol w="1440160"/>
              </a:tblGrid>
              <a:tr h="456727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型号</a:t>
                      </a:r>
                      <a:endParaRPr lang="zh-CN" altLang="en-US" dirty="0"/>
                    </a:p>
                  </a:txBody>
                  <a:tcPr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MT7840</a:t>
                      </a:r>
                      <a:endParaRPr lang="zh-CN" altLang="en-US" dirty="0"/>
                    </a:p>
                  </a:txBody>
                  <a:tcPr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MT7842Y</a:t>
                      </a:r>
                      <a:endParaRPr lang="zh-CN" altLang="en-US" dirty="0"/>
                    </a:p>
                  </a:txBody>
                  <a:tcPr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MT7845Y</a:t>
                      </a:r>
                      <a:endParaRPr lang="zh-CN" altLang="en-US" dirty="0"/>
                    </a:p>
                  </a:txBody>
                  <a:tcPr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MT7845YD</a:t>
                      </a:r>
                      <a:endParaRPr lang="zh-CN" altLang="en-US" dirty="0"/>
                    </a:p>
                  </a:txBody>
                  <a:tcPr>
                    <a:solidFill>
                      <a:srgbClr val="315283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外置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内置</a:t>
                      </a:r>
                      <a:r>
                        <a:rPr lang="en-US" altLang="zh-CN" dirty="0" smtClean="0"/>
                        <a:t>2A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内置</a:t>
                      </a:r>
                      <a:r>
                        <a:rPr lang="en-US" altLang="zh-CN" dirty="0" smtClean="0"/>
                        <a:t>2A </a:t>
                      </a:r>
                      <a:r>
                        <a:rPr lang="en-US" altLang="zh-CN" dirty="0" err="1" smtClean="0"/>
                        <a:t>coolMOS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内置</a:t>
                      </a:r>
                      <a:r>
                        <a:rPr lang="en-US" altLang="zh-CN" dirty="0" smtClean="0"/>
                        <a:t>4A</a:t>
                      </a:r>
                      <a:endParaRPr lang="zh-CN" alt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功率范围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25W</a:t>
                      </a:r>
                      <a:endParaRPr lang="zh-CN" altLang="en-US" dirty="0"/>
                    </a:p>
                  </a:txBody>
                  <a:tcPr/>
                </a:tc>
              </a:tr>
              <a:tr h="34314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封装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SOP8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SOP7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SOP7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DIP7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161167" y="1239998"/>
            <a:ext cx="534771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Blip>
                <a:blip r:embed="rId3"/>
              </a:buBlip>
              <a:defRPr/>
            </a:pPr>
            <a:r>
              <a:rPr lang="zh-CN" altLang="en-US" sz="16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功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能介绍</a:t>
            </a:r>
            <a:endParaRPr lang="en-US" altLang="zh-CN" sz="1600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外围简单，</a:t>
            </a:r>
            <a:r>
              <a:rPr lang="zh-CN" altLang="en-US" sz="1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单绕阻电感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，同时集成高压电流源自供电，</a:t>
            </a:r>
            <a:r>
              <a:rPr lang="zh-CN" altLang="en-US" sz="1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超快启动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&lt;300ms)</a:t>
            </a: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BUCK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BUCK-BOOST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的应用</a:t>
            </a:r>
            <a:endParaRPr lang="en-US" altLang="zh-CN" sz="1400" b="0" dirty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全电压高功率因数</a:t>
            </a:r>
            <a:r>
              <a:rPr lang="en-US" altLang="zh-CN" sz="1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PF&gt;0.95</a:t>
            </a: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THD&lt;10%</a:t>
            </a: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内置保护功能：</a:t>
            </a:r>
            <a:r>
              <a:rPr lang="en-US" altLang="zh-CN" sz="1400" b="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OVP</a:t>
            </a:r>
            <a:r>
              <a:rPr lang="zh-CN" altLang="en-US" sz="1400" b="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b="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OCP</a:t>
            </a:r>
            <a:r>
              <a:rPr lang="zh-CN" altLang="en-US" sz="1400" b="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b="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SCP</a:t>
            </a:r>
            <a:r>
              <a:rPr lang="zh-CN" altLang="en-US" sz="1400" b="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b="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OTP</a:t>
            </a:r>
            <a:endParaRPr lang="en-US" altLang="zh-CN" sz="14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封装：</a:t>
            </a:r>
            <a:r>
              <a:rPr lang="en-US" altLang="zh-CN" sz="1400" b="0" dirty="0" smtClean="0">
                <a:solidFill>
                  <a:srgbClr val="AAAAFF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SOP-7</a:t>
            </a:r>
            <a:endParaRPr lang="zh-CN" altLang="en-US" sz="1400" b="0" dirty="0" smtClean="0">
              <a:solidFill>
                <a:srgbClr val="AAAAFF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buBlip>
                <a:blip r:embed="rId3"/>
              </a:buBlip>
              <a:defRPr/>
            </a:pP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优秀的性能</a:t>
            </a:r>
            <a:endParaRPr lang="en-US" altLang="zh-CN" sz="1600" dirty="0" smtClean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 smtClean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r>
              <a:rPr lang="zh-CN" altLang="en-US" sz="1400" b="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界最低 </a:t>
            </a:r>
            <a:r>
              <a:rPr lang="en-US" altLang="zh-CN" sz="1400" b="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BOM </a:t>
            </a:r>
            <a:r>
              <a:rPr lang="zh-CN" altLang="en-US" sz="1400" b="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成本的 </a:t>
            </a:r>
            <a:r>
              <a:rPr lang="en-US" altLang="zh-CN" sz="1400" b="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buck-boost </a:t>
            </a:r>
            <a:r>
              <a:rPr lang="zh-CN" altLang="en-US" sz="1400" b="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方案（</a:t>
            </a:r>
            <a:r>
              <a:rPr lang="zh-CN" altLang="en-US" sz="1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自供电</a:t>
            </a:r>
            <a:r>
              <a:rPr lang="zh-CN" altLang="en-US" sz="1400" b="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单绕阻电感</a:t>
            </a:r>
            <a:r>
              <a:rPr lang="zh-CN" altLang="en-US" sz="1400" b="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b="0" dirty="0">
              <a:solidFill>
                <a:schemeClr val="accent3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全电压范围之内可以</a:t>
            </a:r>
            <a:r>
              <a:rPr lang="zh-CN" altLang="en-US" sz="1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过分次谐波</a:t>
            </a:r>
            <a:r>
              <a:rPr lang="zh-CN" altLang="en-US" sz="1400" b="0" dirty="0">
                <a:solidFill>
                  <a:schemeClr val="accent3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，满足</a:t>
            </a:r>
            <a:r>
              <a:rPr lang="en-US" altLang="zh-CN" sz="1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IEC61000-3-2</a:t>
            </a:r>
          </a:p>
          <a:p>
            <a:pPr marL="742950" lvl="1" indent="-285750" eaLnBrk="0" hangingPunct="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400" b="0" dirty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优异的线性调整度和负载调整度 </a:t>
            </a:r>
            <a:r>
              <a:rPr lang="en-US" altLang="zh-CN" sz="1400" b="0" dirty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1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&lt;±2</a:t>
            </a:r>
            <a:r>
              <a:rPr lang="en-US" altLang="zh-CN" sz="14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en-US" altLang="zh-CN" sz="1400" b="0" dirty="0" smtClean="0">
                <a:solidFill>
                  <a:srgbClr val="00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1600" dirty="0">
              <a:solidFill>
                <a:srgbClr val="AAAAFF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5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>
                <a:solidFill>
                  <a:srgbClr val="2D5CE7">
                    <a:lumMod val="50000"/>
                  </a:srgbClr>
                </a:solidFill>
              </a:rPr>
              <a:pPr>
                <a:defRPr/>
              </a:pPr>
              <a:t>9</a:t>
            </a:fld>
            <a:endParaRPr lang="en-US" altLang="zh-CN" dirty="0">
              <a:solidFill>
                <a:srgbClr val="2D5CE7">
                  <a:lumMod val="50000"/>
                </a:srgb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03511" y="767487"/>
            <a:ext cx="68160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DEMO</a:t>
            </a:r>
            <a:r>
              <a:rPr lang="zh-CN" altLang="en-US" sz="20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</a:t>
            </a:r>
            <a:r>
              <a:rPr lang="zh-CN" altLang="en-US" sz="20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物图</a:t>
            </a:r>
            <a:endParaRPr lang="zh-CN" altLang="en-US" sz="2000" b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  ■ 产品型号</a:t>
            </a:r>
            <a:r>
              <a:rPr lang="zh-CN" altLang="en-US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MT7845Y</a:t>
            </a:r>
          </a:p>
          <a:p>
            <a:pPr algn="just"/>
            <a:r>
              <a:rPr lang="en-US" altLang="zh-CN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  ■ </a:t>
            </a:r>
            <a:r>
              <a:rPr lang="zh-CN" altLang="en-US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输入电</a:t>
            </a:r>
            <a:r>
              <a:rPr lang="zh-CN" altLang="en-US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压：</a:t>
            </a:r>
            <a:r>
              <a:rPr lang="en-US" altLang="zh-CN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90Vac</a:t>
            </a:r>
            <a:r>
              <a:rPr lang="zh-CN" altLang="en-US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265Vac</a:t>
            </a:r>
          </a:p>
          <a:p>
            <a:pPr algn="just"/>
            <a:r>
              <a:rPr lang="en-US" altLang="zh-CN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  ■ </a:t>
            </a:r>
            <a:r>
              <a:rPr lang="zh-CN" altLang="en-US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输出电压</a:t>
            </a:r>
            <a:r>
              <a:rPr lang="zh-CN" altLang="en-US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130VDC</a:t>
            </a:r>
            <a:endParaRPr lang="en-US" altLang="zh-CN" b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  ■ </a:t>
            </a:r>
            <a:r>
              <a:rPr lang="zh-CN" altLang="en-US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输出电流</a:t>
            </a:r>
            <a:r>
              <a:rPr lang="zh-CN" altLang="en-US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140mA</a:t>
            </a:r>
          </a:p>
          <a:p>
            <a:pPr algn="just"/>
            <a:r>
              <a:rPr lang="en-US" altLang="zh-CN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■</a:t>
            </a:r>
            <a:r>
              <a:rPr lang="en-US" altLang="zh-CN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zh-CN" altLang="en-US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</a:t>
            </a:r>
            <a:r>
              <a:rPr lang="zh-CN" altLang="en-US" b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率： </a:t>
            </a:r>
            <a:r>
              <a:rPr lang="zh-CN" altLang="en-US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b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89%</a:t>
            </a:r>
            <a:endParaRPr lang="en-US" altLang="zh-CN" b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b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44624"/>
            <a:ext cx="89043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r>
              <a: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MT7845Y 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18W </a:t>
            </a:r>
            <a:r>
              <a:rPr lang="zh-CN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满足巴西要求</a:t>
            </a:r>
            <a:r>
              <a: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BUCK-BOOST</a:t>
            </a:r>
            <a:r>
              <a:rPr lang="zh-CN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标准设计</a:t>
            </a:r>
            <a:endParaRPr lang="en-US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1" descr="13475323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1898" y="21201"/>
            <a:ext cx="1748685" cy="374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974752"/>
              </p:ext>
            </p:extLst>
          </p:nvPr>
        </p:nvGraphicFramePr>
        <p:xfrm>
          <a:off x="1703511" y="3120432"/>
          <a:ext cx="8424939" cy="2823619"/>
        </p:xfrm>
        <a:graphic>
          <a:graphicData uri="http://schemas.openxmlformats.org/drawingml/2006/table">
            <a:tbl>
              <a:tblPr firstRow="1" firstCol="1" bandRow="1"/>
              <a:tblGrid>
                <a:gridCol w="4213324"/>
                <a:gridCol w="4211615"/>
              </a:tblGrid>
              <a:tr h="308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31528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Top Layer</a:t>
                      </a:r>
                      <a:endParaRPr lang="zh-CN" sz="2000" kern="100" dirty="0">
                        <a:solidFill>
                          <a:srgbClr val="315283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315283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Bottom Layer</a:t>
                      </a:r>
                      <a:endParaRPr lang="zh-CN" sz="2000" kern="100" dirty="0">
                        <a:solidFill>
                          <a:srgbClr val="315283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8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85" y="3702277"/>
            <a:ext cx="3848482" cy="210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343" y="3702277"/>
            <a:ext cx="3842200" cy="209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0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wrap="none">
        <a:spAutoFit/>
      </a:bodyPr>
      <a:lstStyle>
        <a:defPPr>
          <a:buFont typeface="Arial" pitchFamily="34" charset="0"/>
          <a:buNone/>
          <a:defRPr sz="2800" dirty="0" smtClean="0">
            <a:solidFill>
              <a:srgbClr val="315283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93750" marR="0" indent="-27305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/>
      <a:lstStyle>
        <a:defPPr marL="742950" indent="-285750">
          <a:lnSpc>
            <a:spcPts val="1680"/>
          </a:lnSpc>
          <a:buFont typeface="Wingdings" pitchFamily="2" charset="2"/>
          <a:buChar char="v"/>
          <a:defRPr sz="1400" dirty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93750" marR="0" indent="-27305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62559</TotalTime>
  <Words>4866</Words>
  <Application>Microsoft Office PowerPoint</Application>
  <PresentationFormat>宽屏</PresentationFormat>
  <Paragraphs>1009</Paragraphs>
  <Slides>51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51</vt:i4>
      </vt:variant>
    </vt:vector>
  </HeadingPairs>
  <TitlesOfParts>
    <vt:vector size="66" baseType="lpstr">
      <vt:lpstr>MS PGothic</vt:lpstr>
      <vt:lpstr>PMingLiU</vt:lpstr>
      <vt:lpstr>黑体</vt:lpstr>
      <vt:lpstr>华文楷体</vt:lpstr>
      <vt:lpstr>华文中宋</vt:lpstr>
      <vt:lpstr>宋体</vt:lpstr>
      <vt:lpstr>微软雅黑</vt:lpstr>
      <vt:lpstr>Arial</vt:lpstr>
      <vt:lpstr>Calibri</vt:lpstr>
      <vt:lpstr>Times New Roman</vt:lpstr>
      <vt:lpstr>Wingdings</vt:lpstr>
      <vt:lpstr>Soaring</vt:lpstr>
      <vt:lpstr>1_Soaring</vt:lpstr>
      <vt:lpstr>Visio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MT7816C–带PWM/Analog调光LPF非隔离芯片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联系我们</vt:lpstr>
    </vt:vector>
  </TitlesOfParts>
  <Company>Maxic Technology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Presentation</dc:title>
  <dc:creator>Jeff Cheng</dc:creator>
  <cp:lastModifiedBy>Xiong Leng</cp:lastModifiedBy>
  <cp:revision>4419</cp:revision>
  <dcterms:created xsi:type="dcterms:W3CDTF">2001-06-29T12:25:50Z</dcterms:created>
  <dcterms:modified xsi:type="dcterms:W3CDTF">2018-09-27T12:07:43Z</dcterms:modified>
</cp:coreProperties>
</file>