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910" r:id="rId1"/>
    <p:sldMasterId id="2147484922" r:id="rId2"/>
    <p:sldMasterId id="2147484934" r:id="rId3"/>
    <p:sldMasterId id="2147485128" r:id="rId4"/>
  </p:sldMasterIdLst>
  <p:notesMasterIdLst>
    <p:notesMasterId r:id="rId27"/>
  </p:notesMasterIdLst>
  <p:sldIdLst>
    <p:sldId id="511" r:id="rId5"/>
    <p:sldId id="522" r:id="rId6"/>
    <p:sldId id="512" r:id="rId7"/>
    <p:sldId id="523" r:id="rId8"/>
    <p:sldId id="524" r:id="rId9"/>
    <p:sldId id="525" r:id="rId10"/>
    <p:sldId id="502" r:id="rId11"/>
    <p:sldId id="534" r:id="rId12"/>
    <p:sldId id="503" r:id="rId13"/>
    <p:sldId id="535" r:id="rId14"/>
    <p:sldId id="513" r:id="rId15"/>
    <p:sldId id="507" r:id="rId16"/>
    <p:sldId id="514" r:id="rId17"/>
    <p:sldId id="501" r:id="rId18"/>
    <p:sldId id="536" r:id="rId19"/>
    <p:sldId id="526" r:id="rId20"/>
    <p:sldId id="527" r:id="rId21"/>
    <p:sldId id="528" r:id="rId22"/>
    <p:sldId id="537" r:id="rId23"/>
    <p:sldId id="531" r:id="rId24"/>
    <p:sldId id="532" r:id="rId25"/>
    <p:sldId id="538" r:id="rId26"/>
  </p:sldIdLst>
  <p:sldSz cx="9906000" cy="6858000" type="A4"/>
  <p:notesSz cx="9926638" cy="6669088"/>
  <p:defaultTextStyle>
    <a:defPPr>
      <a:defRPr lang="ja-JP"/>
    </a:defPPr>
    <a:lvl1pPr algn="l" rtl="0" eaLnBrk="0" fontAlgn="base" hangingPunct="0">
      <a:spcBef>
        <a:spcPct val="0"/>
      </a:spcBef>
      <a:spcAft>
        <a:spcPct val="0"/>
      </a:spcAft>
      <a:defRPr kumimoji="1" sz="2400"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umimoji="1" sz="2400"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umimoji="1" sz="2400"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umimoji="1" sz="2400"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umimoji="1" sz="2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kumimoji="1" sz="2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kumimoji="1" sz="2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kumimoji="1" sz="2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kumimoji="1" sz="2400" b="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0000FF"/>
    <a:srgbClr val="9C9CDF"/>
    <a:srgbClr val="009900"/>
    <a:srgbClr val="FFFF99"/>
    <a:srgbClr val="00CC00"/>
    <a:srgbClr val="0000CC"/>
    <a:srgbClr val="FF6600"/>
    <a:srgbClr val="FFFF66"/>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711" autoAdjust="0"/>
    <p:restoredTop sz="56105" autoAdjust="0"/>
  </p:normalViewPr>
  <p:slideViewPr>
    <p:cSldViewPr>
      <p:cViewPr varScale="1">
        <p:scale>
          <a:sx n="68" d="100"/>
          <a:sy n="68" d="100"/>
        </p:scale>
        <p:origin x="-1264" y="-7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88"/>
    </p:cViewPr>
  </p:sorterViewPr>
  <p:notesViewPr>
    <p:cSldViewPr>
      <p:cViewPr varScale="1">
        <p:scale>
          <a:sx n="116" d="100"/>
          <a:sy n="116" d="100"/>
        </p:scale>
        <p:origin x="-1380" y="-102"/>
      </p:cViewPr>
      <p:guideLst>
        <p:guide orient="horz" pos="2100"/>
        <p:guide pos="312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6007026\Desktop\SN&#12459;&#12540;&#12502;.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autoTitleDeleted val="1"/>
    <c:plotArea>
      <c:layout/>
      <c:scatterChart>
        <c:scatterStyle val="lineMarker"/>
        <c:ser>
          <c:idx val="4"/>
          <c:order val="4"/>
          <c:tx>
            <c:strRef>
              <c:f>Sheet1!$E$23</c:f>
              <c:strCache>
                <c:ptCount val="1"/>
              </c:strCache>
            </c:strRef>
          </c:tx>
          <c:spPr>
            <a:ln w="28575">
              <a:noFill/>
            </a:ln>
          </c:spPr>
          <c:xVal>
            <c:numRef>
              <c:f>Sheet1!$D$25</c:f>
              <c:numCache>
                <c:formatCode>General</c:formatCode>
                <c:ptCount val="1"/>
              </c:numCache>
            </c:numRef>
          </c:xVal>
          <c:yVal>
            <c:numRef>
              <c:f>Sheet1!$E$25</c:f>
              <c:numCache>
                <c:formatCode>General</c:formatCode>
                <c:ptCount val="1"/>
              </c:numCache>
            </c:numRef>
          </c:yVal>
        </c:ser>
        <c:ser>
          <c:idx val="5"/>
          <c:order val="5"/>
          <c:tx>
            <c:strRef>
              <c:f>Sheet1!$F$23</c:f>
              <c:strCache>
                <c:ptCount val="1"/>
              </c:strCache>
            </c:strRef>
          </c:tx>
          <c:spPr>
            <a:ln w="28575">
              <a:noFill/>
            </a:ln>
          </c:spPr>
          <c:xVal>
            <c:numRef>
              <c:f>Sheet1!$D$25</c:f>
              <c:numCache>
                <c:formatCode>General</c:formatCode>
                <c:ptCount val="1"/>
              </c:numCache>
            </c:numRef>
          </c:xVal>
          <c:yVal>
            <c:numRef>
              <c:f>Sheet1!$F$25</c:f>
              <c:numCache>
                <c:formatCode>General</c:formatCode>
                <c:ptCount val="1"/>
              </c:numCache>
            </c:numRef>
          </c:yVal>
        </c:ser>
        <c:ser>
          <c:idx val="6"/>
          <c:order val="6"/>
          <c:tx>
            <c:strRef>
              <c:f>Sheet1!$E$23</c:f>
              <c:strCache>
                <c:ptCount val="1"/>
              </c:strCache>
            </c:strRef>
          </c:tx>
          <c:spPr>
            <a:ln w="28575">
              <a:noFill/>
            </a:ln>
          </c:spPr>
          <c:xVal>
            <c:numRef>
              <c:f>Sheet1!$D$25</c:f>
              <c:numCache>
                <c:formatCode>General</c:formatCode>
                <c:ptCount val="1"/>
              </c:numCache>
            </c:numRef>
          </c:xVal>
          <c:yVal>
            <c:numRef>
              <c:f>Sheet1!$E$25</c:f>
              <c:numCache>
                <c:formatCode>General</c:formatCode>
                <c:ptCount val="1"/>
              </c:numCache>
            </c:numRef>
          </c:yVal>
        </c:ser>
        <c:ser>
          <c:idx val="7"/>
          <c:order val="7"/>
          <c:tx>
            <c:strRef>
              <c:f>Sheet1!$F$23</c:f>
              <c:strCache>
                <c:ptCount val="1"/>
              </c:strCache>
            </c:strRef>
          </c:tx>
          <c:spPr>
            <a:ln w="28575">
              <a:noFill/>
            </a:ln>
          </c:spPr>
          <c:xVal>
            <c:numRef>
              <c:f>Sheet1!$D$25</c:f>
              <c:numCache>
                <c:formatCode>General</c:formatCode>
                <c:ptCount val="1"/>
              </c:numCache>
            </c:numRef>
          </c:xVal>
          <c:yVal>
            <c:numRef>
              <c:f>Sheet1!$F$25</c:f>
              <c:numCache>
                <c:formatCode>General</c:formatCode>
                <c:ptCount val="1"/>
              </c:numCache>
            </c:numRef>
          </c:yVal>
        </c:ser>
        <c:ser>
          <c:idx val="2"/>
          <c:order val="2"/>
          <c:tx>
            <c:strRef>
              <c:f>Sheet1!$E$23</c:f>
              <c:strCache>
                <c:ptCount val="1"/>
              </c:strCache>
            </c:strRef>
          </c:tx>
          <c:spPr>
            <a:ln w="28575">
              <a:noFill/>
            </a:ln>
          </c:spPr>
          <c:xVal>
            <c:numRef>
              <c:f>Sheet1!$D$25</c:f>
              <c:numCache>
                <c:formatCode>General</c:formatCode>
                <c:ptCount val="1"/>
              </c:numCache>
            </c:numRef>
          </c:xVal>
          <c:yVal>
            <c:numRef>
              <c:f>Sheet1!$E$25</c:f>
              <c:numCache>
                <c:formatCode>General</c:formatCode>
                <c:ptCount val="1"/>
              </c:numCache>
            </c:numRef>
          </c:yVal>
        </c:ser>
        <c:ser>
          <c:idx val="3"/>
          <c:order val="3"/>
          <c:tx>
            <c:strRef>
              <c:f>Sheet1!$F$23</c:f>
              <c:strCache>
                <c:ptCount val="1"/>
              </c:strCache>
            </c:strRef>
          </c:tx>
          <c:spPr>
            <a:ln w="28575">
              <a:noFill/>
            </a:ln>
          </c:spPr>
          <c:xVal>
            <c:numRef>
              <c:f>Sheet1!$D$25</c:f>
              <c:numCache>
                <c:formatCode>General</c:formatCode>
                <c:ptCount val="1"/>
              </c:numCache>
            </c:numRef>
          </c:xVal>
          <c:yVal>
            <c:numRef>
              <c:f>Sheet1!$F$25</c:f>
              <c:numCache>
                <c:formatCode>General</c:formatCode>
                <c:ptCount val="1"/>
              </c:numCache>
            </c:numRef>
          </c:yVal>
        </c:ser>
        <c:ser>
          <c:idx val="1"/>
          <c:order val="0"/>
          <c:tx>
            <c:strRef>
              <c:f>Sheet1!$E$23</c:f>
              <c:strCache>
                <c:ptCount val="1"/>
              </c:strCache>
            </c:strRef>
          </c:tx>
          <c:spPr>
            <a:ln w="28575">
              <a:noFill/>
            </a:ln>
          </c:spPr>
          <c:xVal>
            <c:numRef>
              <c:f>Sheet1!$D$25</c:f>
              <c:numCache>
                <c:formatCode>General</c:formatCode>
                <c:ptCount val="1"/>
              </c:numCache>
            </c:numRef>
          </c:xVal>
          <c:yVal>
            <c:numRef>
              <c:f>Sheet1!$E$25</c:f>
              <c:numCache>
                <c:formatCode>General</c:formatCode>
                <c:ptCount val="1"/>
              </c:numCache>
            </c:numRef>
          </c:yVal>
        </c:ser>
        <c:ser>
          <c:idx val="0"/>
          <c:order val="1"/>
          <c:tx>
            <c:strRef>
              <c:f>Sheet1!$F$23</c:f>
              <c:strCache>
                <c:ptCount val="1"/>
              </c:strCache>
            </c:strRef>
          </c:tx>
          <c:spPr>
            <a:ln w="28575">
              <a:noFill/>
            </a:ln>
          </c:spPr>
          <c:xVal>
            <c:numRef>
              <c:f>Sheet1!$D$25</c:f>
              <c:numCache>
                <c:formatCode>General</c:formatCode>
                <c:ptCount val="1"/>
              </c:numCache>
            </c:numRef>
          </c:xVal>
          <c:yVal>
            <c:numRef>
              <c:f>Sheet1!$F$25</c:f>
              <c:numCache>
                <c:formatCode>General</c:formatCode>
                <c:ptCount val="1"/>
              </c:numCache>
            </c:numRef>
          </c:yVal>
        </c:ser>
        <c:axId val="188941440"/>
        <c:axId val="188942976"/>
      </c:scatterChart>
      <c:valAx>
        <c:axId val="188941440"/>
        <c:scaling>
          <c:orientation val="minMax"/>
          <c:max val="100"/>
          <c:min val="0"/>
        </c:scaling>
        <c:axPos val="b"/>
        <c:numFmt formatCode="General" sourceLinked="1"/>
        <c:majorTickMark val="none"/>
        <c:tickLblPos val="nextTo"/>
        <c:spPr>
          <a:ln>
            <a:noFill/>
          </a:ln>
        </c:spPr>
        <c:txPr>
          <a:bodyPr/>
          <a:lstStyle/>
          <a:p>
            <a:pPr>
              <a:defRPr lang="ja-JP"/>
            </a:pPr>
            <a:endParaRPr lang="zh-CN"/>
          </a:p>
        </c:txPr>
        <c:crossAx val="188942976"/>
        <c:crosses val="autoZero"/>
        <c:crossBetween val="midCat"/>
        <c:majorUnit val="10"/>
      </c:valAx>
      <c:valAx>
        <c:axId val="188942976"/>
        <c:scaling>
          <c:orientation val="minMax"/>
          <c:max val="1500"/>
          <c:min val="400"/>
        </c:scaling>
        <c:axPos val="l"/>
        <c:numFmt formatCode="General" sourceLinked="1"/>
        <c:majorTickMark val="none"/>
        <c:tickLblPos val="nextTo"/>
        <c:spPr>
          <a:ln>
            <a:noFill/>
          </a:ln>
        </c:spPr>
        <c:txPr>
          <a:bodyPr/>
          <a:lstStyle/>
          <a:p>
            <a:pPr>
              <a:defRPr lang="ja-JP"/>
            </a:pPr>
            <a:endParaRPr lang="zh-CN"/>
          </a:p>
        </c:txPr>
        <c:crossAx val="188941440"/>
        <c:crosses val="autoZero"/>
        <c:crossBetween val="midCat"/>
        <c:majorUnit val="100"/>
      </c:valAx>
      <c:spPr>
        <a:solidFill>
          <a:schemeClr val="accent1">
            <a:lumMod val="20000"/>
            <a:lumOff val="80000"/>
          </a:schemeClr>
        </a:solidFill>
        <a:ln>
          <a:noFill/>
        </a:ln>
      </c:spPr>
    </c:plotArea>
    <c:plotVisOnly val="1"/>
    <c:dispBlanksAs val="gap"/>
  </c:chart>
  <c:txPr>
    <a:bodyPr/>
    <a:lstStyle/>
    <a:p>
      <a:pPr>
        <a:defRPr baseline="0">
          <a:latin typeface="ＭＳ Ｐゴシック" panose="020B0600070205080204" pitchFamily="50" charset="-128"/>
        </a:defRPr>
      </a:pPr>
      <a:endParaRPr lang="zh-CN"/>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manualLayout>
          <c:layoutTarget val="inner"/>
          <c:xMode val="edge"/>
          <c:yMode val="edge"/>
          <c:x val="0.15715278819969444"/>
          <c:y val="3.7724095740735278E-2"/>
          <c:w val="0.81975738659540665"/>
          <c:h val="0.83763226537327862"/>
        </c:manualLayout>
      </c:layout>
      <c:barChart>
        <c:barDir val="col"/>
        <c:grouping val="clustered"/>
        <c:ser>
          <c:idx val="0"/>
          <c:order val="0"/>
          <c:dPt>
            <c:idx val="0"/>
            <c:spPr>
              <a:solidFill>
                <a:srgbClr val="00B050"/>
              </a:solidFill>
            </c:spPr>
          </c:dPt>
          <c:dPt>
            <c:idx val="1"/>
            <c:spPr>
              <a:solidFill>
                <a:srgbClr val="0000CC"/>
              </a:solidFill>
            </c:spPr>
          </c:dPt>
          <c:dPt>
            <c:idx val="2"/>
            <c:spPr>
              <a:solidFill>
                <a:srgbClr val="FF0000"/>
              </a:solidFill>
            </c:spPr>
          </c:dPt>
          <c:cat>
            <c:strRef>
              <c:f>Sheet1!$D$3:$D$5</c:f>
              <c:strCache>
                <c:ptCount val="3"/>
                <c:pt idx="0">
                  <c:v>C5210</c:v>
                </c:pt>
                <c:pt idx="1">
                  <c:v>NKC286</c:v>
                </c:pt>
                <c:pt idx="2">
                  <c:v>NKT322</c:v>
                </c:pt>
              </c:strCache>
            </c:strRef>
          </c:cat>
          <c:val>
            <c:numRef>
              <c:f>Sheet1!$E$3:$E$5</c:f>
              <c:numCache>
                <c:formatCode>0%</c:formatCode>
                <c:ptCount val="3"/>
                <c:pt idx="0">
                  <c:v>1</c:v>
                </c:pt>
                <c:pt idx="1">
                  <c:v>1.1219512195121939</c:v>
                </c:pt>
                <c:pt idx="2">
                  <c:v>1.2195121951219512</c:v>
                </c:pt>
              </c:numCache>
            </c:numRef>
          </c:val>
        </c:ser>
        <c:axId val="189614720"/>
        <c:axId val="189108992"/>
      </c:barChart>
      <c:catAx>
        <c:axId val="189614720"/>
        <c:scaling>
          <c:orientation val="minMax"/>
        </c:scaling>
        <c:axPos val="b"/>
        <c:numFmt formatCode="General" sourceLinked="0"/>
        <c:tickLblPos val="nextTo"/>
        <c:txPr>
          <a:bodyPr/>
          <a:lstStyle/>
          <a:p>
            <a:pPr>
              <a:defRPr lang="ja-JP" sz="1800"/>
            </a:pPr>
            <a:endParaRPr lang="zh-CN"/>
          </a:p>
        </c:txPr>
        <c:crossAx val="189108992"/>
        <c:crosses val="autoZero"/>
        <c:auto val="1"/>
        <c:lblAlgn val="ctr"/>
        <c:lblOffset val="100"/>
      </c:catAx>
      <c:valAx>
        <c:axId val="189108992"/>
        <c:scaling>
          <c:orientation val="minMax"/>
          <c:max val="1.3"/>
          <c:min val="0.9"/>
        </c:scaling>
        <c:axPos val="l"/>
        <c:numFmt formatCode="0%" sourceLinked="1"/>
        <c:tickLblPos val="nextTo"/>
        <c:txPr>
          <a:bodyPr/>
          <a:lstStyle/>
          <a:p>
            <a:pPr>
              <a:defRPr lang="ja-JP" sz="2000">
                <a:latin typeface="+mj-lt"/>
              </a:defRPr>
            </a:pPr>
            <a:endParaRPr lang="zh-CN"/>
          </a:p>
        </c:txPr>
        <c:crossAx val="189614720"/>
        <c:crosses val="autoZero"/>
        <c:crossBetween val="between"/>
        <c:majorUnit val="0.1"/>
      </c:valAx>
      <c:spPr>
        <a:solidFill>
          <a:schemeClr val="accent5"/>
        </a:solidFill>
        <a:ln>
          <a:solidFill>
            <a:schemeClr val="tx1"/>
          </a:solidFill>
        </a:ln>
      </c:spPr>
    </c:plotArea>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manualLayout>
          <c:layoutTarget val="inner"/>
          <c:xMode val="edge"/>
          <c:yMode val="edge"/>
          <c:x val="0.14961014590728991"/>
          <c:y val="5.9766170378143024E-2"/>
          <c:w val="0.82985486369661465"/>
          <c:h val="0.73853501396852783"/>
        </c:manualLayout>
      </c:layout>
      <c:scatterChart>
        <c:scatterStyle val="lineMarker"/>
        <c:ser>
          <c:idx val="1"/>
          <c:order val="0"/>
          <c:tx>
            <c:strRef>
              <c:f>Sheet1!$B$6</c:f>
              <c:strCache>
                <c:ptCount val="1"/>
                <c:pt idx="0">
                  <c:v>NKC286</c:v>
                </c:pt>
              </c:strCache>
            </c:strRef>
          </c:tx>
          <c:spPr>
            <a:ln w="63500">
              <a:solidFill>
                <a:srgbClr val="9C9CDF"/>
              </a:solidFill>
            </a:ln>
          </c:spPr>
          <c:marker>
            <c:symbol val="circle"/>
            <c:size val="9"/>
            <c:spPr>
              <a:solidFill>
                <a:srgbClr val="2D2D8A">
                  <a:lumMod val="40000"/>
                  <a:lumOff val="60000"/>
                </a:srgbClr>
              </a:solidFill>
              <a:ln>
                <a:solidFill>
                  <a:srgbClr val="2D2D8A">
                    <a:lumMod val="40000"/>
                    <a:lumOff val="60000"/>
                  </a:srgbClr>
                </a:solidFill>
              </a:ln>
            </c:spPr>
          </c:marker>
          <c:xVal>
            <c:numRef>
              <c:f>Sheet1!$E$6:$E$8</c:f>
              <c:numCache>
                <c:formatCode>General</c:formatCode>
                <c:ptCount val="3"/>
                <c:pt idx="0">
                  <c:v>0</c:v>
                </c:pt>
                <c:pt idx="1">
                  <c:v>0.5</c:v>
                </c:pt>
                <c:pt idx="2">
                  <c:v>1.7</c:v>
                </c:pt>
              </c:numCache>
            </c:numRef>
          </c:xVal>
          <c:yVal>
            <c:numRef>
              <c:f>Sheet1!$F$6:$F$8</c:f>
              <c:numCache>
                <c:formatCode>General</c:formatCode>
                <c:ptCount val="3"/>
                <c:pt idx="0">
                  <c:v>760</c:v>
                </c:pt>
                <c:pt idx="1">
                  <c:v>810</c:v>
                </c:pt>
                <c:pt idx="2">
                  <c:v>860</c:v>
                </c:pt>
              </c:numCache>
            </c:numRef>
          </c:yVal>
        </c:ser>
        <c:ser>
          <c:idx val="2"/>
          <c:order val="1"/>
          <c:tx>
            <c:strRef>
              <c:f>Sheet1!$B$9</c:f>
              <c:strCache>
                <c:ptCount val="1"/>
                <c:pt idx="0">
                  <c:v>NKC388</c:v>
                </c:pt>
              </c:strCache>
            </c:strRef>
          </c:tx>
          <c:spPr>
            <a:ln w="63500">
              <a:solidFill>
                <a:srgbClr val="7030A0"/>
              </a:solidFill>
            </a:ln>
          </c:spPr>
          <c:marker>
            <c:symbol val="square"/>
            <c:size val="9"/>
            <c:spPr>
              <a:solidFill>
                <a:srgbClr val="0000FF"/>
              </a:solidFill>
              <a:ln>
                <a:solidFill>
                  <a:srgbClr val="0000FF"/>
                </a:solidFill>
              </a:ln>
            </c:spPr>
          </c:marker>
          <c:dPt>
            <c:idx val="0"/>
            <c:spPr>
              <a:ln w="63500">
                <a:solidFill>
                  <a:srgbClr val="0000FF"/>
                </a:solidFill>
              </a:ln>
            </c:spPr>
          </c:dPt>
          <c:dPt>
            <c:idx val="1"/>
            <c:spPr>
              <a:ln w="63500">
                <a:solidFill>
                  <a:srgbClr val="0000FF"/>
                </a:solidFill>
              </a:ln>
            </c:spPr>
          </c:dPt>
          <c:xVal>
            <c:numRef>
              <c:f>Sheet1!$E$9:$E$10</c:f>
              <c:numCache>
                <c:formatCode>General</c:formatCode>
                <c:ptCount val="2"/>
                <c:pt idx="0">
                  <c:v>1</c:v>
                </c:pt>
                <c:pt idx="1">
                  <c:v>3</c:v>
                </c:pt>
              </c:numCache>
            </c:numRef>
          </c:xVal>
          <c:yVal>
            <c:numRef>
              <c:f>Sheet1!$F$9:$F$10</c:f>
              <c:numCache>
                <c:formatCode>General</c:formatCode>
                <c:ptCount val="2"/>
                <c:pt idx="0">
                  <c:v>910</c:v>
                </c:pt>
                <c:pt idx="1">
                  <c:v>950</c:v>
                </c:pt>
              </c:numCache>
            </c:numRef>
          </c:yVal>
        </c:ser>
        <c:axId val="190249984"/>
        <c:axId val="189674240"/>
      </c:scatterChart>
      <c:valAx>
        <c:axId val="190249984"/>
        <c:scaling>
          <c:orientation val="minMax"/>
          <c:max val="4"/>
        </c:scaling>
        <c:axPos val="b"/>
        <c:majorGridlines>
          <c:spPr>
            <a:ln>
              <a:prstDash val="dash"/>
            </a:ln>
          </c:spPr>
        </c:majorGridlines>
        <c:numFmt formatCode="General" sourceLinked="1"/>
        <c:majorTickMark val="in"/>
        <c:tickLblPos val="nextTo"/>
        <c:txPr>
          <a:bodyPr/>
          <a:lstStyle/>
          <a:p>
            <a:pPr>
              <a:defRPr lang="ja-JP" sz="1400" b="1"/>
            </a:pPr>
            <a:endParaRPr lang="zh-CN"/>
          </a:p>
        </c:txPr>
        <c:crossAx val="189674240"/>
        <c:crosses val="autoZero"/>
        <c:crossBetween val="midCat"/>
        <c:majorUnit val="1"/>
        <c:minorUnit val="0.5"/>
      </c:valAx>
      <c:valAx>
        <c:axId val="189674240"/>
        <c:scaling>
          <c:orientation val="minMax"/>
          <c:min val="400"/>
        </c:scaling>
        <c:axPos val="l"/>
        <c:majorGridlines>
          <c:spPr>
            <a:ln>
              <a:prstDash val="dash"/>
            </a:ln>
          </c:spPr>
        </c:majorGridlines>
        <c:numFmt formatCode="General" sourceLinked="1"/>
        <c:majorTickMark val="in"/>
        <c:tickLblPos val="nextTo"/>
        <c:txPr>
          <a:bodyPr/>
          <a:lstStyle/>
          <a:p>
            <a:pPr>
              <a:defRPr lang="ja-JP" sz="1400" b="1"/>
            </a:pPr>
            <a:endParaRPr lang="zh-CN"/>
          </a:p>
        </c:txPr>
        <c:crossAx val="190249984"/>
        <c:crosses val="autoZero"/>
        <c:crossBetween val="midCat"/>
      </c:valAx>
      <c:spPr>
        <a:ln w="38100">
          <a:solidFill>
            <a:srgbClr val="000000"/>
          </a:solidFill>
        </a:ln>
      </c:spPr>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manualLayout>
          <c:layoutTarget val="inner"/>
          <c:xMode val="edge"/>
          <c:yMode val="edge"/>
          <c:x val="8.6071741032370933E-2"/>
          <c:y val="5.1400554097404488E-2"/>
          <c:w val="0.84092825896762902"/>
          <c:h val="0.8326195683872849"/>
        </c:manualLayout>
      </c:layout>
      <c:scatterChart>
        <c:scatterStyle val="lineMarker"/>
        <c:ser>
          <c:idx val="4"/>
          <c:order val="0"/>
          <c:tx>
            <c:v>NKT322-SH</c:v>
          </c:tx>
          <c:spPr>
            <a:ln w="28575">
              <a:noFill/>
            </a:ln>
          </c:spPr>
          <c:marker>
            <c:symbol val="circle"/>
            <c:size val="7"/>
            <c:spPr>
              <a:solidFill>
                <a:srgbClr val="C00000"/>
              </a:solidFill>
              <a:ln>
                <a:solidFill>
                  <a:srgbClr val="C00000"/>
                </a:solidFill>
              </a:ln>
            </c:spPr>
          </c:marker>
          <c:xVal>
            <c:numRef>
              <c:f>Sheet1!$Q$5:$Q$8</c:f>
              <c:numCache>
                <c:formatCode>0_ </c:formatCode>
                <c:ptCount val="4"/>
                <c:pt idx="0">
                  <c:v>64800</c:v>
                </c:pt>
                <c:pt idx="1">
                  <c:v>167325</c:v>
                </c:pt>
                <c:pt idx="2">
                  <c:v>661100</c:v>
                </c:pt>
                <c:pt idx="3">
                  <c:v>8890200</c:v>
                </c:pt>
              </c:numCache>
            </c:numRef>
          </c:xVal>
          <c:yVal>
            <c:numRef>
              <c:f>Sheet1!$P$5:$P$8</c:f>
              <c:numCache>
                <c:formatCode>General</c:formatCode>
                <c:ptCount val="4"/>
                <c:pt idx="0">
                  <c:v>700</c:v>
                </c:pt>
                <c:pt idx="1">
                  <c:v>600</c:v>
                </c:pt>
                <c:pt idx="2">
                  <c:v>500</c:v>
                </c:pt>
                <c:pt idx="3">
                  <c:v>400</c:v>
                </c:pt>
              </c:numCache>
            </c:numRef>
          </c:yVal>
        </c:ser>
        <c:ser>
          <c:idx val="1"/>
          <c:order val="1"/>
          <c:tx>
            <c:v>NKC286-H</c:v>
          </c:tx>
          <c:spPr>
            <a:ln w="28575">
              <a:noFill/>
            </a:ln>
          </c:spPr>
          <c:marker>
            <c:symbol val="square"/>
            <c:size val="7"/>
            <c:spPr>
              <a:solidFill>
                <a:srgbClr val="0000FF"/>
              </a:solidFill>
              <a:ln>
                <a:solidFill>
                  <a:srgbClr val="0070C0"/>
                </a:solidFill>
              </a:ln>
            </c:spPr>
          </c:marker>
          <c:xVal>
            <c:numRef>
              <c:f>Sheet1!$J$5:$J$10</c:f>
              <c:numCache>
                <c:formatCode>General</c:formatCode>
                <c:ptCount val="6"/>
                <c:pt idx="0">
                  <c:v>10000000</c:v>
                </c:pt>
                <c:pt idx="1">
                  <c:v>1016300</c:v>
                </c:pt>
                <c:pt idx="2">
                  <c:v>181850</c:v>
                </c:pt>
                <c:pt idx="3">
                  <c:v>48750</c:v>
                </c:pt>
                <c:pt idx="4">
                  <c:v>24300</c:v>
                </c:pt>
                <c:pt idx="5">
                  <c:v>9750</c:v>
                </c:pt>
              </c:numCache>
            </c:numRef>
          </c:xVal>
          <c:yVal>
            <c:numRef>
              <c:f>Sheet1!$K$5:$K$10</c:f>
              <c:numCache>
                <c:formatCode>General</c:formatCode>
                <c:ptCount val="6"/>
                <c:pt idx="0">
                  <c:v>300</c:v>
                </c:pt>
                <c:pt idx="1">
                  <c:v>400</c:v>
                </c:pt>
                <c:pt idx="2">
                  <c:v>500</c:v>
                </c:pt>
                <c:pt idx="3">
                  <c:v>600</c:v>
                </c:pt>
                <c:pt idx="4">
                  <c:v>700</c:v>
                </c:pt>
                <c:pt idx="5">
                  <c:v>800</c:v>
                </c:pt>
              </c:numCache>
            </c:numRef>
          </c:yVal>
        </c:ser>
        <c:ser>
          <c:idx val="3"/>
          <c:order val="2"/>
          <c:tx>
            <c:v>C5210-H</c:v>
          </c:tx>
          <c:spPr>
            <a:ln w="28575">
              <a:noFill/>
            </a:ln>
          </c:spPr>
          <c:marker>
            <c:symbol val="triangle"/>
            <c:size val="7"/>
            <c:spPr>
              <a:solidFill>
                <a:srgbClr val="00B050"/>
              </a:solidFill>
              <a:ln>
                <a:solidFill>
                  <a:srgbClr val="00B050"/>
                </a:solidFill>
              </a:ln>
            </c:spPr>
          </c:marker>
          <c:xVal>
            <c:numRef>
              <c:f>Sheet1!$C$18:$C$20</c:f>
              <c:numCache>
                <c:formatCode>General</c:formatCode>
                <c:ptCount val="3"/>
                <c:pt idx="0">
                  <c:v>10000000</c:v>
                </c:pt>
                <c:pt idx="1">
                  <c:v>1000000</c:v>
                </c:pt>
                <c:pt idx="2">
                  <c:v>100000</c:v>
                </c:pt>
              </c:numCache>
            </c:numRef>
          </c:xVal>
          <c:yVal>
            <c:numRef>
              <c:f>Sheet1!$D$18:$D$20</c:f>
              <c:numCache>
                <c:formatCode>General</c:formatCode>
                <c:ptCount val="3"/>
                <c:pt idx="0">
                  <c:v>250</c:v>
                </c:pt>
                <c:pt idx="1">
                  <c:v>300</c:v>
                </c:pt>
                <c:pt idx="2">
                  <c:v>400</c:v>
                </c:pt>
              </c:numCache>
            </c:numRef>
          </c:yVal>
        </c:ser>
        <c:axId val="190588800"/>
        <c:axId val="190590336"/>
      </c:scatterChart>
      <c:valAx>
        <c:axId val="190588800"/>
        <c:scaling>
          <c:logBase val="10"/>
          <c:orientation val="minMax"/>
          <c:max val="100000000"/>
          <c:min val="10000"/>
        </c:scaling>
        <c:axPos val="b"/>
        <c:minorGridlines/>
        <c:numFmt formatCode="0_ " sourceLinked="1"/>
        <c:tickLblPos val="nextTo"/>
        <c:txPr>
          <a:bodyPr/>
          <a:lstStyle/>
          <a:p>
            <a:pPr>
              <a:defRPr lang="ja-JP"/>
            </a:pPr>
            <a:endParaRPr lang="zh-CN"/>
          </a:p>
        </c:txPr>
        <c:crossAx val="190590336"/>
        <c:crosses val="autoZero"/>
        <c:crossBetween val="midCat"/>
      </c:valAx>
      <c:valAx>
        <c:axId val="190590336"/>
        <c:scaling>
          <c:orientation val="minMax"/>
        </c:scaling>
        <c:axPos val="l"/>
        <c:majorGridlines>
          <c:spPr>
            <a:ln>
              <a:prstDash val="sysDash"/>
            </a:ln>
          </c:spPr>
        </c:majorGridlines>
        <c:numFmt formatCode="General" sourceLinked="1"/>
        <c:tickLblPos val="nextTo"/>
        <c:txPr>
          <a:bodyPr/>
          <a:lstStyle/>
          <a:p>
            <a:pPr>
              <a:defRPr lang="ja-JP" sz="1400"/>
            </a:pPr>
            <a:endParaRPr lang="zh-CN"/>
          </a:p>
        </c:txPr>
        <c:crossAx val="190588800"/>
        <c:crosses val="autoZero"/>
        <c:crossBetween val="midCat"/>
      </c:valAx>
      <c:spPr>
        <a:ln w="25400">
          <a:solidFill>
            <a:schemeClr val="tx1"/>
          </a:solidFill>
        </a:ln>
      </c:spPr>
    </c:plotArea>
    <c:plotVisOnly val="1"/>
    <c:dispBlanksAs val="gap"/>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manualLayout>
          <c:layoutTarget val="inner"/>
          <c:xMode val="edge"/>
          <c:yMode val="edge"/>
          <c:x val="0.10966919680882019"/>
          <c:y val="6.4196667013905487E-2"/>
          <c:w val="0.8380446154131036"/>
          <c:h val="0.80059925350231465"/>
        </c:manualLayout>
      </c:layout>
      <c:scatterChart>
        <c:scatterStyle val="smoothMarker"/>
        <c:ser>
          <c:idx val="0"/>
          <c:order val="0"/>
          <c:tx>
            <c:strRef>
              <c:f>Sheet1!$C$7</c:f>
              <c:strCache>
                <c:ptCount val="1"/>
                <c:pt idx="0">
                  <c:v>12%IACS</c:v>
                </c:pt>
              </c:strCache>
            </c:strRef>
          </c:tx>
          <c:spPr>
            <a:ln w="38100">
              <a:solidFill>
                <a:srgbClr val="00B050"/>
              </a:solidFill>
            </a:ln>
          </c:spPr>
          <c:marker>
            <c:symbol val="diamond"/>
            <c:size val="15"/>
            <c:spPr>
              <a:solidFill>
                <a:srgbClr val="00B050"/>
              </a:solidFill>
              <a:ln>
                <a:solidFill>
                  <a:srgbClr val="00B050"/>
                </a:solidFill>
              </a:ln>
            </c:spPr>
          </c:marker>
          <c:xVal>
            <c:numRef>
              <c:f>Sheet1!$B$8:$B$10</c:f>
              <c:numCache>
                <c:formatCode>General</c:formatCode>
                <c:ptCount val="3"/>
                <c:pt idx="0">
                  <c:v>1</c:v>
                </c:pt>
                <c:pt idx="1">
                  <c:v>2</c:v>
                </c:pt>
                <c:pt idx="2">
                  <c:v>5</c:v>
                </c:pt>
              </c:numCache>
            </c:numRef>
          </c:xVal>
          <c:yVal>
            <c:numRef>
              <c:f>Sheet1!$C$8:$C$10</c:f>
              <c:numCache>
                <c:formatCode>General</c:formatCode>
                <c:ptCount val="3"/>
                <c:pt idx="0">
                  <c:v>3</c:v>
                </c:pt>
                <c:pt idx="1">
                  <c:v>15</c:v>
                </c:pt>
                <c:pt idx="2">
                  <c:v>97</c:v>
                </c:pt>
              </c:numCache>
            </c:numRef>
          </c:yVal>
          <c:smooth val="1"/>
        </c:ser>
        <c:ser>
          <c:idx val="1"/>
          <c:order val="1"/>
          <c:tx>
            <c:strRef>
              <c:f>Sheet1!$D$7</c:f>
              <c:strCache>
                <c:ptCount val="1"/>
                <c:pt idx="0">
                  <c:v>40%IACS</c:v>
                </c:pt>
              </c:strCache>
            </c:strRef>
          </c:tx>
          <c:spPr>
            <a:ln w="38100">
              <a:solidFill>
                <a:srgbClr val="00B0F0"/>
              </a:solidFill>
            </a:ln>
          </c:spPr>
          <c:marker>
            <c:symbol val="square"/>
            <c:size val="10"/>
            <c:spPr>
              <a:solidFill>
                <a:srgbClr val="00B0F0"/>
              </a:solidFill>
              <a:ln>
                <a:solidFill>
                  <a:srgbClr val="00B0F0"/>
                </a:solidFill>
              </a:ln>
            </c:spPr>
          </c:marker>
          <c:xVal>
            <c:numRef>
              <c:f>Sheet1!$B$8:$B$10</c:f>
              <c:numCache>
                <c:formatCode>General</c:formatCode>
                <c:ptCount val="3"/>
                <c:pt idx="0">
                  <c:v>1</c:v>
                </c:pt>
                <c:pt idx="1">
                  <c:v>2</c:v>
                </c:pt>
                <c:pt idx="2">
                  <c:v>5</c:v>
                </c:pt>
              </c:numCache>
            </c:numRef>
          </c:xVal>
          <c:yVal>
            <c:numRef>
              <c:f>Sheet1!$D$8:$D$10</c:f>
              <c:numCache>
                <c:formatCode>General</c:formatCode>
                <c:ptCount val="3"/>
                <c:pt idx="0">
                  <c:v>2.5</c:v>
                </c:pt>
                <c:pt idx="1">
                  <c:v>4</c:v>
                </c:pt>
                <c:pt idx="2">
                  <c:v>20</c:v>
                </c:pt>
              </c:numCache>
            </c:numRef>
          </c:yVal>
          <c:smooth val="1"/>
        </c:ser>
        <c:ser>
          <c:idx val="2"/>
          <c:order val="2"/>
          <c:tx>
            <c:strRef>
              <c:f>Sheet1!$E$7</c:f>
              <c:strCache>
                <c:ptCount val="1"/>
                <c:pt idx="0">
                  <c:v>65%IACS</c:v>
                </c:pt>
              </c:strCache>
            </c:strRef>
          </c:tx>
          <c:spPr>
            <a:ln w="38100">
              <a:solidFill>
                <a:srgbClr val="0000FF"/>
              </a:solidFill>
            </a:ln>
          </c:spPr>
          <c:marker>
            <c:symbol val="triangle"/>
            <c:size val="11"/>
            <c:spPr>
              <a:solidFill>
                <a:srgbClr val="0000FF"/>
              </a:solidFill>
              <a:ln>
                <a:solidFill>
                  <a:srgbClr val="0000FF"/>
                </a:solidFill>
              </a:ln>
            </c:spPr>
          </c:marker>
          <c:xVal>
            <c:numRef>
              <c:f>Sheet1!$B$8:$B$10</c:f>
              <c:numCache>
                <c:formatCode>General</c:formatCode>
                <c:ptCount val="3"/>
                <c:pt idx="0">
                  <c:v>1</c:v>
                </c:pt>
                <c:pt idx="1">
                  <c:v>2</c:v>
                </c:pt>
                <c:pt idx="2">
                  <c:v>5</c:v>
                </c:pt>
              </c:numCache>
            </c:numRef>
          </c:xVal>
          <c:yVal>
            <c:numRef>
              <c:f>Sheet1!$E$8:$E$10</c:f>
              <c:numCache>
                <c:formatCode>General</c:formatCode>
                <c:ptCount val="3"/>
                <c:pt idx="0">
                  <c:v>0.5</c:v>
                </c:pt>
                <c:pt idx="1">
                  <c:v>0.70000000000000051</c:v>
                </c:pt>
                <c:pt idx="2">
                  <c:v>5</c:v>
                </c:pt>
              </c:numCache>
            </c:numRef>
          </c:yVal>
          <c:smooth val="1"/>
        </c:ser>
        <c:axId val="191143936"/>
        <c:axId val="191145472"/>
      </c:scatterChart>
      <c:valAx>
        <c:axId val="191143936"/>
        <c:scaling>
          <c:orientation val="minMax"/>
          <c:max val="7.5"/>
        </c:scaling>
        <c:axPos val="b"/>
        <c:numFmt formatCode="General" sourceLinked="1"/>
        <c:tickLblPos val="nextTo"/>
        <c:txPr>
          <a:bodyPr/>
          <a:lstStyle/>
          <a:p>
            <a:pPr>
              <a:defRPr lang="ja-JP" sz="2000"/>
            </a:pPr>
            <a:endParaRPr lang="zh-CN"/>
          </a:p>
        </c:txPr>
        <c:crossAx val="191145472"/>
        <c:crosses val="autoZero"/>
        <c:crossBetween val="midCat"/>
        <c:majorUnit val="2.5"/>
      </c:valAx>
      <c:valAx>
        <c:axId val="191145472"/>
        <c:scaling>
          <c:orientation val="minMax"/>
        </c:scaling>
        <c:axPos val="l"/>
        <c:numFmt formatCode="General" sourceLinked="1"/>
        <c:tickLblPos val="nextTo"/>
        <c:txPr>
          <a:bodyPr/>
          <a:lstStyle/>
          <a:p>
            <a:pPr>
              <a:defRPr lang="ja-JP" sz="2000">
                <a:latin typeface="+mn-ea"/>
                <a:ea typeface="+mn-ea"/>
              </a:defRPr>
            </a:pPr>
            <a:endParaRPr lang="zh-CN"/>
          </a:p>
        </c:txPr>
        <c:crossAx val="191143936"/>
        <c:crosses val="autoZero"/>
        <c:crossBetween val="midCat"/>
      </c:valAx>
      <c:spPr>
        <a:noFill/>
        <a:ln w="25400">
          <a:solidFill>
            <a:schemeClr val="tx1"/>
          </a:solidFill>
        </a:ln>
      </c:spPr>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drawings/drawing1.xml><?xml version="1.0" encoding="utf-8"?>
<c:userShapes xmlns:c="http://schemas.openxmlformats.org/drawingml/2006/chart">
  <cdr:relSizeAnchor xmlns:cdr="http://schemas.openxmlformats.org/drawingml/2006/chartDrawing">
    <cdr:from>
      <cdr:x>0.1012</cdr:x>
      <cdr:y>0.36355</cdr:y>
    </cdr:from>
    <cdr:to>
      <cdr:x>0.29421</cdr:x>
      <cdr:y>0.58254</cdr:y>
    </cdr:to>
    <cdr:sp macro="" textlink="">
      <cdr:nvSpPr>
        <cdr:cNvPr id="90" name="角丸四角形 89"/>
        <cdr:cNvSpPr/>
      </cdr:nvSpPr>
      <cdr:spPr>
        <a:xfrm xmlns:a="http://schemas.openxmlformats.org/drawingml/2006/main">
          <a:off x="773967" y="1393517"/>
          <a:ext cx="1476119" cy="839401"/>
        </a:xfrm>
        <a:prstGeom xmlns:a="http://schemas.openxmlformats.org/drawingml/2006/main" prst="roundRect">
          <a:avLst/>
        </a:prstGeom>
        <a:noFill xmlns:a="http://schemas.openxmlformats.org/drawingml/2006/main"/>
        <a:ln xmlns:a="http://schemas.openxmlformats.org/drawingml/2006/main" w="57150">
          <a:solidFill>
            <a:srgbClr val="FF0000"/>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dirty="0"/>
        </a:p>
      </cdr:txBody>
    </cdr:sp>
  </cdr:relSizeAnchor>
  <cdr:relSizeAnchor xmlns:cdr="http://schemas.openxmlformats.org/drawingml/2006/chartDrawing">
    <cdr:from>
      <cdr:x>0.1029</cdr:x>
      <cdr:y>0.37235</cdr:y>
    </cdr:from>
    <cdr:to>
      <cdr:x>0.26013</cdr:x>
      <cdr:y>0.50097</cdr:y>
    </cdr:to>
    <cdr:grpSp>
      <cdr:nvGrpSpPr>
        <cdr:cNvPr id="10" name="グループ化 9"/>
        <cdr:cNvGrpSpPr/>
      </cdr:nvGrpSpPr>
      <cdr:grpSpPr>
        <a:xfrm xmlns:a="http://schemas.openxmlformats.org/drawingml/2006/main">
          <a:off x="786968" y="1427248"/>
          <a:ext cx="1202478" cy="493011"/>
          <a:chOff x="1482869" y="1905000"/>
          <a:chExt cx="1138238" cy="471488"/>
        </a:xfrm>
      </cdr:grpSpPr>
      <cdr:sp macro="" textlink="">
        <cdr:nvSpPr>
          <cdr:cNvPr id="7" name="円/楕円 6"/>
          <cdr:cNvSpPr/>
        </cdr:nvSpPr>
        <cdr:spPr bwMode="auto">
          <a:xfrm xmlns:a="http://schemas.openxmlformats.org/drawingml/2006/main">
            <a:off x="1960561" y="1905000"/>
            <a:ext cx="212299" cy="471488"/>
          </a:xfrm>
          <a:prstGeom xmlns:a="http://schemas.openxmlformats.org/drawingml/2006/main" prst="ellipse">
            <a:avLst/>
          </a:prstGeom>
          <a:solidFill xmlns:a="http://schemas.openxmlformats.org/drawingml/2006/main">
            <a:srgbClr val="FF99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ja-JP"/>
            </a:defPPr>
            <a:lvl1pPr algn="l" rtl="0" fontAlgn="base">
              <a:spcBef>
                <a:spcPct val="0"/>
              </a:spcBef>
              <a:spcAft>
                <a:spcPct val="0"/>
              </a:spcAft>
              <a:defRPr kumimoji="1" sz="2000" b="1" kern="1200">
                <a:solidFill>
                  <a:schemeClr val="lt1"/>
                </a:solidFill>
                <a:latin typeface="+mn-lt"/>
                <a:ea typeface="+mn-ea"/>
                <a:cs typeface="+mn-cs"/>
              </a:defRPr>
            </a:lvl1pPr>
            <a:lvl2pPr marL="457200" algn="l" rtl="0" fontAlgn="base">
              <a:spcBef>
                <a:spcPct val="0"/>
              </a:spcBef>
              <a:spcAft>
                <a:spcPct val="0"/>
              </a:spcAft>
              <a:defRPr kumimoji="1" sz="2000" b="1" kern="1200">
                <a:solidFill>
                  <a:schemeClr val="lt1"/>
                </a:solidFill>
                <a:latin typeface="+mn-lt"/>
                <a:ea typeface="+mn-ea"/>
                <a:cs typeface="+mn-cs"/>
              </a:defRPr>
            </a:lvl2pPr>
            <a:lvl3pPr marL="914400" algn="l" rtl="0" fontAlgn="base">
              <a:spcBef>
                <a:spcPct val="0"/>
              </a:spcBef>
              <a:spcAft>
                <a:spcPct val="0"/>
              </a:spcAft>
              <a:defRPr kumimoji="1" sz="2000" b="1" kern="1200">
                <a:solidFill>
                  <a:schemeClr val="lt1"/>
                </a:solidFill>
                <a:latin typeface="+mn-lt"/>
                <a:ea typeface="+mn-ea"/>
                <a:cs typeface="+mn-cs"/>
              </a:defRPr>
            </a:lvl3pPr>
            <a:lvl4pPr marL="1371600" algn="l" rtl="0" fontAlgn="base">
              <a:spcBef>
                <a:spcPct val="0"/>
              </a:spcBef>
              <a:spcAft>
                <a:spcPct val="0"/>
              </a:spcAft>
              <a:defRPr kumimoji="1" sz="2000" b="1" kern="1200">
                <a:solidFill>
                  <a:schemeClr val="lt1"/>
                </a:solidFill>
                <a:latin typeface="+mn-lt"/>
                <a:ea typeface="+mn-ea"/>
                <a:cs typeface="+mn-cs"/>
              </a:defRPr>
            </a:lvl4pPr>
            <a:lvl5pPr marL="1828800" algn="l" rtl="0" fontAlgn="base">
              <a:spcBef>
                <a:spcPct val="0"/>
              </a:spcBef>
              <a:spcAft>
                <a:spcPct val="0"/>
              </a:spcAft>
              <a:defRPr kumimoji="1" sz="2000" b="1" kern="1200">
                <a:solidFill>
                  <a:schemeClr val="lt1"/>
                </a:solidFill>
                <a:latin typeface="+mn-lt"/>
                <a:ea typeface="+mn-ea"/>
                <a:cs typeface="+mn-cs"/>
              </a:defRPr>
            </a:lvl5pPr>
            <a:lvl6pPr marL="2286000" algn="l" defTabSz="914400" rtl="0" eaLnBrk="1" latinLnBrk="0" hangingPunct="1">
              <a:defRPr kumimoji="1" sz="2000" b="1" kern="1200">
                <a:solidFill>
                  <a:schemeClr val="lt1"/>
                </a:solidFill>
                <a:latin typeface="+mn-lt"/>
                <a:ea typeface="+mn-ea"/>
                <a:cs typeface="+mn-cs"/>
              </a:defRPr>
            </a:lvl6pPr>
            <a:lvl7pPr marL="2743200" algn="l" defTabSz="914400" rtl="0" eaLnBrk="1" latinLnBrk="0" hangingPunct="1">
              <a:defRPr kumimoji="1" sz="2000" b="1" kern="1200">
                <a:solidFill>
                  <a:schemeClr val="lt1"/>
                </a:solidFill>
                <a:latin typeface="+mn-lt"/>
                <a:ea typeface="+mn-ea"/>
                <a:cs typeface="+mn-cs"/>
              </a:defRPr>
            </a:lvl7pPr>
            <a:lvl8pPr marL="3200400" algn="l" defTabSz="914400" rtl="0" eaLnBrk="1" latinLnBrk="0" hangingPunct="1">
              <a:defRPr kumimoji="1" sz="2000" b="1" kern="1200">
                <a:solidFill>
                  <a:schemeClr val="lt1"/>
                </a:solidFill>
                <a:latin typeface="+mn-lt"/>
                <a:ea typeface="+mn-ea"/>
                <a:cs typeface="+mn-cs"/>
              </a:defRPr>
            </a:lvl8pPr>
            <a:lvl9pPr marL="3657600" algn="l" defTabSz="914400" rtl="0" eaLnBrk="1" latinLnBrk="0" hangingPunct="1">
              <a:defRPr kumimoji="1" sz="2000" b="1"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8" name="テキスト ボックス 22"/>
          <cdr:cNvSpPr txBox="1"/>
        </cdr:nvSpPr>
        <cdr:spPr bwMode="auto">
          <a:xfrm xmlns:a="http://schemas.openxmlformats.org/drawingml/2006/main">
            <a:off x="1482869" y="1989563"/>
            <a:ext cx="1138238" cy="284457"/>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ja-JP"/>
            </a:defPPr>
            <a:lvl1pPr algn="l" rtl="0" fontAlgn="base">
              <a:spcBef>
                <a:spcPct val="0"/>
              </a:spcBef>
              <a:spcAft>
                <a:spcPct val="0"/>
              </a:spcAft>
              <a:defRPr kumimoji="1" sz="2000"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0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0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0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000" b="1" kern="1200">
                <a:solidFill>
                  <a:schemeClr val="tx1"/>
                </a:solidFill>
                <a:latin typeface="Arial" charset="0"/>
                <a:ea typeface="ＭＳ Ｐゴシック" pitchFamily="50" charset="-128"/>
                <a:cs typeface="+mn-cs"/>
              </a:defRPr>
            </a:lvl9pPr>
          </a:lstStyle>
          <a:p xmlns:a="http://schemas.openxmlformats.org/drawingml/2006/main">
            <a:pPr algn="ctr" fontAlgn="auto">
              <a:spcBef>
                <a:spcPts val="0"/>
              </a:spcBef>
              <a:spcAft>
                <a:spcPts val="0"/>
              </a:spcAft>
              <a:defRPr/>
            </a:pPr>
            <a:r>
              <a:rPr lang="en-US" altLang="ja-JP" sz="1000" b="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NKT322</a:t>
            </a:r>
            <a:endParaRPr lang="ja-JP" altLang="en-US" sz="1000" b="0" dirty="0">
              <a:effectLst>
                <a:outerShdw blurRad="38100" dist="38100" dir="2700000" algn="tl">
                  <a:srgbClr val="000000">
                    <a:alpha val="43137"/>
                  </a:srgbClr>
                </a:outerShdw>
              </a:effectLst>
              <a:latin typeface="Times New Roman" pitchFamily="18" charset="0"/>
              <a:ea typeface="+mn-ea"/>
              <a:cs typeface="Times New Roman" pitchFamily="18" charset="0"/>
            </a:endParaRPr>
          </a:p>
        </cdr:txBody>
      </cdr:sp>
    </cdr:grpSp>
  </cdr:relSizeAnchor>
  <cdr:relSizeAnchor xmlns:cdr="http://schemas.openxmlformats.org/drawingml/2006/chartDrawing">
    <cdr:from>
      <cdr:x>0.07723</cdr:x>
      <cdr:y>0.11785</cdr:y>
    </cdr:from>
    <cdr:to>
      <cdr:x>0.23447</cdr:x>
      <cdr:y>0.32705</cdr:y>
    </cdr:to>
    <cdr:grpSp>
      <cdr:nvGrpSpPr>
        <cdr:cNvPr id="14" name="グループ化 13"/>
        <cdr:cNvGrpSpPr/>
      </cdr:nvGrpSpPr>
      <cdr:grpSpPr>
        <a:xfrm xmlns:a="http://schemas.openxmlformats.org/drawingml/2006/main">
          <a:off x="590647" y="451729"/>
          <a:ext cx="1202554" cy="801880"/>
          <a:chOff x="-140117" y="-30274"/>
          <a:chExt cx="1138238" cy="471488"/>
        </a:xfrm>
      </cdr:grpSpPr>
      <cdr:sp macro="" textlink="">
        <cdr:nvSpPr>
          <cdr:cNvPr id="15" name="円/楕円 14"/>
          <cdr:cNvSpPr/>
        </cdr:nvSpPr>
        <cdr:spPr bwMode="auto">
          <a:xfrm xmlns:a="http://schemas.openxmlformats.org/drawingml/2006/main">
            <a:off x="295544" y="-30274"/>
            <a:ext cx="212299" cy="471488"/>
          </a:xfrm>
          <a:prstGeom xmlns:a="http://schemas.openxmlformats.org/drawingml/2006/main" prst="ellipse">
            <a:avLst/>
          </a:prstGeom>
          <a:solidFill xmlns:a="http://schemas.openxmlformats.org/drawingml/2006/main">
            <a:srgbClr val="FF99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16" name="テキスト ボックス 22"/>
          <cdr:cNvSpPr txBox="1"/>
        </cdr:nvSpPr>
        <cdr:spPr bwMode="auto">
          <a:xfrm xmlns:a="http://schemas.openxmlformats.org/drawingml/2006/main">
            <a:off x="-140117" y="43232"/>
            <a:ext cx="1138238" cy="393532"/>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b="0" dirty="0" smtClean="0">
                <a:effectLst>
                  <a:outerShdw blurRad="38100" dist="38100" dir="2700000" algn="tl">
                    <a:srgbClr val="000000">
                      <a:alpha val="43137"/>
                    </a:srgbClr>
                  </a:outerShdw>
                </a:effectLst>
                <a:latin typeface="Times New Roman" pitchFamily="18" charset="0"/>
                <a:cs typeface="Times New Roman" pitchFamily="18" charset="0"/>
              </a:rPr>
              <a:t>C1990HP</a:t>
            </a:r>
            <a:endParaRPr lang="en-US" altLang="ja-JP" sz="1000" b="0" dirty="0">
              <a:effectLst>
                <a:outerShdw blurRad="38100" dist="38100" dir="2700000" algn="tl">
                  <a:srgbClr val="000000">
                    <a:alpha val="43137"/>
                  </a:srgbClr>
                </a:outerShdw>
              </a:effectLst>
              <a:latin typeface="Times New Roman" pitchFamily="18" charset="0"/>
              <a:cs typeface="Times New Roman" pitchFamily="18" charset="0"/>
            </a:endParaRPr>
          </a:p>
          <a:p xmlns:a="http://schemas.openxmlformats.org/drawingml/2006/main">
            <a:pPr algn="ctr" fontAlgn="auto">
              <a:spcBef>
                <a:spcPts val="0"/>
              </a:spcBef>
              <a:spcAft>
                <a:spcPts val="0"/>
              </a:spcAft>
              <a:defRPr/>
            </a:pPr>
            <a:r>
              <a:rPr lang="en-US" altLang="ja-JP" sz="1000" dirty="0" smtClean="0">
                <a:effectLst>
                  <a:outerShdw blurRad="38100" dist="38100" dir="2700000" algn="tl">
                    <a:srgbClr val="000000">
                      <a:alpha val="43137"/>
                    </a:srgbClr>
                  </a:outerShdw>
                </a:effectLst>
                <a:latin typeface="Times New Roman" pitchFamily="18" charset="0"/>
                <a:cs typeface="Times New Roman" pitchFamily="18" charset="0"/>
              </a:rPr>
              <a:t>XSH/USH</a:t>
            </a:r>
          </a:p>
          <a:p xmlns:a="http://schemas.openxmlformats.org/drawingml/2006/main">
            <a:pPr algn="ctr" fontAlgn="auto">
              <a:spcBef>
                <a:spcPts val="0"/>
              </a:spcBef>
              <a:spcAft>
                <a:spcPts val="0"/>
              </a:spcAft>
              <a:defRPr/>
            </a:pPr>
            <a:r>
              <a:rPr lang="en-US" altLang="ja-JP" sz="1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altLang="ja-JP" sz="1000" dirty="0">
                <a:effectLst>
                  <a:outerShdw blurRad="38100" dist="38100" dir="2700000" algn="tl">
                    <a:srgbClr val="000000">
                      <a:alpha val="43137"/>
                    </a:srgbClr>
                  </a:outerShdw>
                </a:effectLst>
                <a:latin typeface="Times New Roman" pitchFamily="18" charset="0"/>
                <a:cs typeface="Times New Roman" pitchFamily="18" charset="0"/>
              </a:rPr>
              <a:t>GSH</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0.10638</cdr:x>
      <cdr:y>0.50342</cdr:y>
    </cdr:from>
    <cdr:to>
      <cdr:x>0.2612</cdr:x>
      <cdr:y>0.60611</cdr:y>
    </cdr:to>
    <cdr:grpSp>
      <cdr:nvGrpSpPr>
        <cdr:cNvPr id="17" name="グループ化 16"/>
        <cdr:cNvGrpSpPr/>
      </cdr:nvGrpSpPr>
      <cdr:grpSpPr>
        <a:xfrm xmlns:a="http://schemas.openxmlformats.org/drawingml/2006/main">
          <a:off x="813583" y="1929650"/>
          <a:ext cx="1184046" cy="393619"/>
          <a:chOff x="-8431" y="0"/>
          <a:chExt cx="1138238" cy="471488"/>
        </a:xfrm>
      </cdr:grpSpPr>
      <cdr:sp macro="" textlink="">
        <cdr:nvSpPr>
          <cdr:cNvPr id="18" name="円/楕円 17"/>
          <cdr:cNvSpPr/>
        </cdr:nvSpPr>
        <cdr:spPr bwMode="auto">
          <a:xfrm xmlns:a="http://schemas.openxmlformats.org/drawingml/2006/main">
            <a:off x="436563" y="0"/>
            <a:ext cx="215606" cy="471488"/>
          </a:xfrm>
          <a:prstGeom xmlns:a="http://schemas.openxmlformats.org/drawingml/2006/main" prst="ellipse">
            <a:avLst/>
          </a:prstGeom>
          <a:solidFill xmlns:a="http://schemas.openxmlformats.org/drawingml/2006/main">
            <a:srgbClr val="FF99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19" name="テキスト ボックス 22"/>
          <cdr:cNvSpPr txBox="1"/>
        </cdr:nvSpPr>
        <cdr:spPr bwMode="auto">
          <a:xfrm xmlns:a="http://schemas.openxmlformats.org/drawingml/2006/main">
            <a:off x="-8431" y="78239"/>
            <a:ext cx="1138238" cy="356312"/>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b="0" dirty="0">
                <a:effectLst>
                  <a:outerShdw blurRad="38100" dist="38100" dir="2700000" algn="tl">
                    <a:srgbClr val="000000">
                      <a:alpha val="43137"/>
                    </a:srgbClr>
                  </a:outerShdw>
                </a:effectLst>
                <a:latin typeface="Times New Roman" pitchFamily="18" charset="0"/>
                <a:cs typeface="Times New Roman" pitchFamily="18" charset="0"/>
              </a:rPr>
              <a:t>C1990HP</a:t>
            </a:r>
            <a:endParaRPr lang="ja-JP" altLang="en-US" sz="1000" b="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0.1731</cdr:x>
      <cdr:y>0.46477</cdr:y>
    </cdr:from>
    <cdr:to>
      <cdr:x>0.33034</cdr:x>
      <cdr:y>0.54659</cdr:y>
    </cdr:to>
    <cdr:grpSp>
      <cdr:nvGrpSpPr>
        <cdr:cNvPr id="20" name="グループ化 19"/>
        <cdr:cNvGrpSpPr/>
      </cdr:nvGrpSpPr>
      <cdr:grpSpPr>
        <a:xfrm xmlns:a="http://schemas.openxmlformats.org/drawingml/2006/main">
          <a:off x="1323850" y="1781502"/>
          <a:ext cx="1202554" cy="313622"/>
          <a:chOff x="23597" y="1614430"/>
          <a:chExt cx="1138238" cy="375660"/>
        </a:xfrm>
      </cdr:grpSpPr>
      <cdr:sp macro="" textlink="">
        <cdr:nvSpPr>
          <cdr:cNvPr id="21" name="円/楕円 20"/>
          <cdr:cNvSpPr/>
        </cdr:nvSpPr>
        <cdr:spPr bwMode="auto">
          <a:xfrm xmlns:a="http://schemas.openxmlformats.org/drawingml/2006/main">
            <a:off x="441570" y="1753552"/>
            <a:ext cx="212299" cy="236538"/>
          </a:xfrm>
          <a:prstGeom xmlns:a="http://schemas.openxmlformats.org/drawingml/2006/main" prst="ellipse">
            <a:avLst/>
          </a:prstGeom>
          <a:solidFill xmlns:a="http://schemas.openxmlformats.org/drawingml/2006/main">
            <a:srgbClr val="FF99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22" name="テキスト ボックス 22"/>
          <cdr:cNvSpPr txBox="1"/>
        </cdr:nvSpPr>
        <cdr:spPr bwMode="auto">
          <a:xfrm xmlns:a="http://schemas.openxmlformats.org/drawingml/2006/main">
            <a:off x="23597" y="1614430"/>
            <a:ext cx="1138238" cy="356302"/>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cs typeface="Times New Roman" pitchFamily="18" charset="0"/>
              </a:rPr>
              <a:t>C1990HC</a:t>
            </a:r>
          </a:p>
        </cdr:txBody>
      </cdr:sp>
    </cdr:grpSp>
  </cdr:relSizeAnchor>
  <cdr:relSizeAnchor xmlns:cdr="http://schemas.openxmlformats.org/drawingml/2006/chartDrawing">
    <cdr:from>
      <cdr:x>0.14924</cdr:x>
      <cdr:y>0.62475</cdr:y>
    </cdr:from>
    <cdr:to>
      <cdr:x>0.26515</cdr:x>
      <cdr:y>0.71339</cdr:y>
    </cdr:to>
    <cdr:grpSp>
      <cdr:nvGrpSpPr>
        <cdr:cNvPr id="30" name="グループ化 29"/>
        <cdr:cNvGrpSpPr/>
      </cdr:nvGrpSpPr>
      <cdr:grpSpPr>
        <a:xfrm xmlns:a="http://schemas.openxmlformats.org/drawingml/2006/main">
          <a:off x="1141371" y="2394718"/>
          <a:ext cx="886467" cy="339764"/>
          <a:chOff x="146147" y="-1"/>
          <a:chExt cx="839050" cy="406933"/>
        </a:xfrm>
      </cdr:grpSpPr>
      <cdr:sp macro="" textlink="">
        <cdr:nvSpPr>
          <cdr:cNvPr id="31" name="円/楕円 30"/>
          <cdr:cNvSpPr/>
        </cdr:nvSpPr>
        <cdr:spPr bwMode="auto">
          <a:xfrm xmlns:a="http://schemas.openxmlformats.org/drawingml/2006/main">
            <a:off x="342513" y="-1"/>
            <a:ext cx="212299" cy="390225"/>
          </a:xfrm>
          <a:prstGeom xmlns:a="http://schemas.openxmlformats.org/drawingml/2006/main" prst="ellipse">
            <a:avLst/>
          </a:prstGeom>
          <a:solidFill xmlns:a="http://schemas.openxmlformats.org/drawingml/2006/main">
            <a:srgbClr val="FFCC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32" name="テキスト ボックス 22"/>
          <cdr:cNvSpPr txBox="1"/>
        </cdr:nvSpPr>
        <cdr:spPr bwMode="auto">
          <a:xfrm xmlns:a="http://schemas.openxmlformats.org/drawingml/2006/main">
            <a:off x="146147" y="29352"/>
            <a:ext cx="839050" cy="377580"/>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C5210HP</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0.0762</cdr:x>
      <cdr:y>0.5845</cdr:y>
    </cdr:from>
    <cdr:to>
      <cdr:x>0.23344</cdr:x>
      <cdr:y>0.6695</cdr:y>
    </cdr:to>
    <cdr:grpSp>
      <cdr:nvGrpSpPr>
        <cdr:cNvPr id="23" name="グループ化 22"/>
        <cdr:cNvGrpSpPr/>
      </cdr:nvGrpSpPr>
      <cdr:grpSpPr>
        <a:xfrm xmlns:a="http://schemas.openxmlformats.org/drawingml/2006/main">
          <a:off x="582769" y="2240436"/>
          <a:ext cx="1202555" cy="325812"/>
          <a:chOff x="-63192" y="225423"/>
          <a:chExt cx="1138238" cy="390226"/>
        </a:xfrm>
      </cdr:grpSpPr>
      <cdr:sp macro="" textlink="">
        <cdr:nvSpPr>
          <cdr:cNvPr id="24" name="円/楕円 23"/>
          <cdr:cNvSpPr/>
        </cdr:nvSpPr>
        <cdr:spPr bwMode="auto">
          <a:xfrm xmlns:a="http://schemas.openxmlformats.org/drawingml/2006/main">
            <a:off x="436564" y="225423"/>
            <a:ext cx="212299" cy="390226"/>
          </a:xfrm>
          <a:prstGeom xmlns:a="http://schemas.openxmlformats.org/drawingml/2006/main" prst="ellipse">
            <a:avLst/>
          </a:prstGeom>
          <a:solidFill xmlns:a="http://schemas.openxmlformats.org/drawingml/2006/main">
            <a:srgbClr val="FFCC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25" name="テキスト ボックス 22"/>
          <cdr:cNvSpPr txBox="1"/>
        </cdr:nvSpPr>
        <cdr:spPr bwMode="auto">
          <a:xfrm xmlns:a="http://schemas.openxmlformats.org/drawingml/2006/main">
            <a:off x="-63192" y="226960"/>
            <a:ext cx="1138238" cy="356274"/>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C5240HP</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0.12588</cdr:x>
      <cdr:y>0.71867</cdr:y>
    </cdr:from>
    <cdr:to>
      <cdr:x>0.22015</cdr:x>
      <cdr:y>0.80786</cdr:y>
    </cdr:to>
    <cdr:grpSp>
      <cdr:nvGrpSpPr>
        <cdr:cNvPr id="36" name="グループ化 35"/>
        <cdr:cNvGrpSpPr/>
      </cdr:nvGrpSpPr>
      <cdr:grpSpPr>
        <a:xfrm xmlns:a="http://schemas.openxmlformats.org/drawingml/2006/main">
          <a:off x="962717" y="2754721"/>
          <a:ext cx="720966" cy="341873"/>
          <a:chOff x="15324" y="-19242"/>
          <a:chExt cx="682448" cy="409467"/>
        </a:xfrm>
      </cdr:grpSpPr>
      <cdr:sp macro="" textlink="">
        <cdr:nvSpPr>
          <cdr:cNvPr id="37" name="円/楕円 36"/>
          <cdr:cNvSpPr/>
        </cdr:nvSpPr>
        <cdr:spPr bwMode="auto">
          <a:xfrm xmlns:a="http://schemas.openxmlformats.org/drawingml/2006/main">
            <a:off x="257658" y="0"/>
            <a:ext cx="212299" cy="390225"/>
          </a:xfrm>
          <a:prstGeom xmlns:a="http://schemas.openxmlformats.org/drawingml/2006/main" prst="ellipse">
            <a:avLst/>
          </a:prstGeom>
          <a:solidFill xmlns:a="http://schemas.openxmlformats.org/drawingml/2006/main">
            <a:srgbClr val="FF99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38" name="テキスト ボックス 22"/>
          <cdr:cNvSpPr txBox="1"/>
        </cdr:nvSpPr>
        <cdr:spPr bwMode="auto">
          <a:xfrm xmlns:a="http://schemas.openxmlformats.org/drawingml/2006/main">
            <a:off x="15324" y="-19242"/>
            <a:ext cx="682448" cy="356273"/>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C5210</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0.2655</cdr:x>
      <cdr:y>0.79105</cdr:y>
    </cdr:from>
    <cdr:to>
      <cdr:x>0.35932</cdr:x>
      <cdr:y>0.87541</cdr:y>
    </cdr:to>
    <cdr:grpSp>
      <cdr:nvGrpSpPr>
        <cdr:cNvPr id="39" name="グループ化 38"/>
        <cdr:cNvGrpSpPr/>
      </cdr:nvGrpSpPr>
      <cdr:grpSpPr>
        <a:xfrm xmlns:a="http://schemas.openxmlformats.org/drawingml/2006/main">
          <a:off x="2030515" y="3032160"/>
          <a:ext cx="717525" cy="323358"/>
          <a:chOff x="-46670" y="-80561"/>
          <a:chExt cx="678973" cy="387292"/>
        </a:xfrm>
      </cdr:grpSpPr>
      <cdr:sp macro="" textlink="">
        <cdr:nvSpPr>
          <cdr:cNvPr id="40" name="円/楕円 39"/>
          <cdr:cNvSpPr/>
        </cdr:nvSpPr>
        <cdr:spPr bwMode="auto">
          <a:xfrm xmlns:a="http://schemas.openxmlformats.org/drawingml/2006/main">
            <a:off x="179580" y="0"/>
            <a:ext cx="212299" cy="306731"/>
          </a:xfrm>
          <a:prstGeom xmlns:a="http://schemas.openxmlformats.org/drawingml/2006/main" prst="ellipse">
            <a:avLst/>
          </a:prstGeom>
          <a:solidFill xmlns:a="http://schemas.openxmlformats.org/drawingml/2006/main">
            <a:srgbClr val="FF99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41" name="テキスト ボックス 22"/>
          <cdr:cNvSpPr txBox="1"/>
        </cdr:nvSpPr>
        <cdr:spPr bwMode="auto">
          <a:xfrm xmlns:a="http://schemas.openxmlformats.org/drawingml/2006/main">
            <a:off x="-46670" y="-80561"/>
            <a:ext cx="678973" cy="35629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BRASS</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0.38248</cdr:x>
      <cdr:y>0.42775</cdr:y>
    </cdr:from>
    <cdr:to>
      <cdr:x>0.49087</cdr:x>
      <cdr:y>0.53541</cdr:y>
    </cdr:to>
    <cdr:grpSp>
      <cdr:nvGrpSpPr>
        <cdr:cNvPr id="42" name="グループ化 41"/>
        <cdr:cNvGrpSpPr/>
      </cdr:nvGrpSpPr>
      <cdr:grpSpPr>
        <a:xfrm xmlns:a="http://schemas.openxmlformats.org/drawingml/2006/main">
          <a:off x="2925165" y="1639601"/>
          <a:ext cx="828955" cy="412669"/>
          <a:chOff x="-4024" y="-31666"/>
          <a:chExt cx="405305" cy="252657"/>
        </a:xfrm>
      </cdr:grpSpPr>
      <cdr:sp macro="" textlink="">
        <cdr:nvSpPr>
          <cdr:cNvPr id="43" name="円/楕円 42"/>
          <cdr:cNvSpPr/>
        </cdr:nvSpPr>
        <cdr:spPr bwMode="auto">
          <a:xfrm xmlns:a="http://schemas.openxmlformats.org/drawingml/2006/main">
            <a:off x="132377" y="-31666"/>
            <a:ext cx="109662" cy="252657"/>
          </a:xfrm>
          <a:prstGeom xmlns:a="http://schemas.openxmlformats.org/drawingml/2006/main" prst="ellipse">
            <a:avLst/>
          </a:prstGeom>
          <a:solidFill xmlns:a="http://schemas.openxmlformats.org/drawingml/2006/main">
            <a:srgbClr val="66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44" name="テキスト ボックス 22"/>
          <cdr:cNvSpPr txBox="1"/>
        </cdr:nvSpPr>
        <cdr:spPr bwMode="auto">
          <a:xfrm xmlns:a="http://schemas.openxmlformats.org/drawingml/2006/main">
            <a:off x="-4024" y="-2856"/>
            <a:ext cx="405305" cy="182123"/>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NKC388</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0.44887</cdr:x>
      <cdr:y>0.60828</cdr:y>
    </cdr:from>
    <cdr:to>
      <cdr:x>0.4782</cdr:x>
      <cdr:y>0.69328</cdr:y>
    </cdr:to>
    <cdr:sp macro="" textlink="">
      <cdr:nvSpPr>
        <cdr:cNvPr id="49" name="円/楕円 48"/>
        <cdr:cNvSpPr/>
      </cdr:nvSpPr>
      <cdr:spPr bwMode="auto">
        <a:xfrm xmlns:a="http://schemas.openxmlformats.org/drawingml/2006/main">
          <a:off x="3432936" y="2331585"/>
          <a:ext cx="224306" cy="325814"/>
        </a:xfrm>
        <a:prstGeom xmlns:a="http://schemas.openxmlformats.org/drawingml/2006/main" prst="ellipse">
          <a:avLst/>
        </a:prstGeom>
        <a:solidFill xmlns:a="http://schemas.openxmlformats.org/drawingml/2006/main">
          <a:srgbClr val="66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relSizeAnchor>
  <cdr:relSizeAnchor xmlns:cdr="http://schemas.openxmlformats.org/drawingml/2006/chartDrawing">
    <cdr:from>
      <cdr:x>0.41029</cdr:x>
      <cdr:y>0.62011</cdr:y>
    </cdr:from>
    <cdr:to>
      <cdr:x>0.51721</cdr:x>
      <cdr:y>0.66046</cdr:y>
    </cdr:to>
    <cdr:sp macro="" textlink="">
      <cdr:nvSpPr>
        <cdr:cNvPr id="50" name="テキスト ボックス 22"/>
        <cdr:cNvSpPr txBox="1"/>
      </cdr:nvSpPr>
      <cdr:spPr bwMode="auto">
        <a:xfrm xmlns:a="http://schemas.openxmlformats.org/drawingml/2006/main">
          <a:off x="3137853" y="2376919"/>
          <a:ext cx="817718" cy="154660"/>
        </a:xfrm>
        <a:prstGeom xmlns:a="http://schemas.openxmlformats.org/drawingml/2006/main" prst="rect">
          <a:avLst/>
        </a:prstGeom>
        <a:noFill xmlns:a="http://schemas.openxmlformats.org/drawingml/2006/main"/>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C7025</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relSizeAnchor>
  <cdr:relSizeAnchor xmlns:cdr="http://schemas.openxmlformats.org/drawingml/2006/chartDrawing">
    <cdr:from>
      <cdr:x>0.35928</cdr:x>
      <cdr:y>0.52115</cdr:y>
    </cdr:from>
    <cdr:to>
      <cdr:x>0.49087</cdr:x>
      <cdr:y>0.6126</cdr:y>
    </cdr:to>
    <cdr:grpSp>
      <cdr:nvGrpSpPr>
        <cdr:cNvPr id="45" name="グループ化 44"/>
        <cdr:cNvGrpSpPr/>
      </cdr:nvGrpSpPr>
      <cdr:grpSpPr>
        <a:xfrm xmlns:a="http://schemas.openxmlformats.org/drawingml/2006/main">
          <a:off x="2747734" y="1997611"/>
          <a:ext cx="1006386" cy="350535"/>
          <a:chOff x="-6560" y="-5772"/>
          <a:chExt cx="127972" cy="81866"/>
        </a:xfrm>
      </cdr:grpSpPr>
      <cdr:sp macro="" textlink="">
        <cdr:nvSpPr>
          <cdr:cNvPr id="46" name="円/楕円 45"/>
          <cdr:cNvSpPr/>
        </cdr:nvSpPr>
        <cdr:spPr bwMode="auto">
          <a:xfrm xmlns:a="http://schemas.openxmlformats.org/drawingml/2006/main">
            <a:off x="44881" y="0"/>
            <a:ext cx="28521" cy="76094"/>
          </a:xfrm>
          <a:prstGeom xmlns:a="http://schemas.openxmlformats.org/drawingml/2006/main" prst="ellipse">
            <a:avLst/>
          </a:prstGeom>
          <a:solidFill xmlns:a="http://schemas.openxmlformats.org/drawingml/2006/main">
            <a:srgbClr val="66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47" name="テキスト ボックス 22"/>
          <cdr:cNvSpPr txBox="1"/>
        </cdr:nvSpPr>
        <cdr:spPr bwMode="auto">
          <a:xfrm xmlns:a="http://schemas.openxmlformats.org/drawingml/2006/main">
            <a:off x="-6560" y="-5772"/>
            <a:ext cx="127972" cy="71463"/>
          </a:xfrm>
          <a:prstGeom xmlns:a="http://schemas.openxmlformats.org/drawingml/2006/main" prst="rect">
            <a:avLst/>
          </a:prstGeom>
          <a:noFill xmlns:a="http://schemas.openxmlformats.org/drawingml/2006/main"/>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NKC286</a:t>
            </a:r>
            <a:r>
              <a:rPr lang="en-US" altLang="ja-JP" sz="1000" dirty="0">
                <a:effectLst>
                  <a:outerShdw blurRad="38100" dist="38100" dir="2700000" algn="tl">
                    <a:srgbClr val="000000">
                      <a:alpha val="43137"/>
                    </a:srgbClr>
                  </a:outerShdw>
                </a:effectLst>
                <a:latin typeface="+mj-lt"/>
                <a:ea typeface="Tahoma" pitchFamily="34" charset="0"/>
                <a:cs typeface="Tahoma" pitchFamily="34" charset="0"/>
              </a:rPr>
              <a:t>,</a:t>
            </a:r>
          </a:p>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NKC286S</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0.36403</cdr:x>
      <cdr:y>0.66016</cdr:y>
    </cdr:from>
    <cdr:to>
      <cdr:x>0.47913</cdr:x>
      <cdr:y>0.74533</cdr:y>
    </cdr:to>
    <cdr:grpSp>
      <cdr:nvGrpSpPr>
        <cdr:cNvPr id="51" name="グループ化 50"/>
        <cdr:cNvGrpSpPr/>
      </cdr:nvGrpSpPr>
      <cdr:grpSpPr>
        <a:xfrm xmlns:a="http://schemas.openxmlformats.org/drawingml/2006/main">
          <a:off x="2784062" y="2530447"/>
          <a:ext cx="880272" cy="326464"/>
          <a:chOff x="2" y="20"/>
          <a:chExt cx="195" cy="132"/>
        </a:xfrm>
      </cdr:grpSpPr>
      <cdr:sp macro="" textlink="">
        <cdr:nvSpPr>
          <cdr:cNvPr id="52" name="円/楕円 51"/>
          <cdr:cNvSpPr/>
        </cdr:nvSpPr>
        <cdr:spPr bwMode="auto">
          <a:xfrm xmlns:a="http://schemas.openxmlformats.org/drawingml/2006/main">
            <a:off x="78" y="20"/>
            <a:ext cx="50" cy="132"/>
          </a:xfrm>
          <a:prstGeom xmlns:a="http://schemas.openxmlformats.org/drawingml/2006/main" prst="ellipse">
            <a:avLst/>
          </a:prstGeom>
          <a:solidFill xmlns:a="http://schemas.openxmlformats.org/drawingml/2006/main">
            <a:srgbClr val="66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53" name="テキスト ボックス 22"/>
          <cdr:cNvSpPr txBox="1"/>
        </cdr:nvSpPr>
        <cdr:spPr bwMode="auto">
          <a:xfrm xmlns:a="http://schemas.openxmlformats.org/drawingml/2006/main">
            <a:off x="2" y="24"/>
            <a:ext cx="195" cy="71"/>
          </a:xfrm>
          <a:prstGeom xmlns:a="http://schemas.openxmlformats.org/drawingml/2006/main" prst="rect">
            <a:avLst/>
          </a:prstGeom>
          <a:noFill xmlns:a="http://schemas.openxmlformats.org/drawingml/2006/main"/>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mj-lt"/>
                <a:ea typeface="Tahoma" pitchFamily="34" charset="0"/>
                <a:cs typeface="Tahoma" pitchFamily="34" charset="0"/>
              </a:rPr>
              <a:t>NKC164</a:t>
            </a:r>
            <a:endParaRPr lang="ja-JP" altLang="en-US" sz="1000" dirty="0">
              <a:effectLst>
                <a:outerShdw blurRad="38100" dist="38100" dir="2700000" algn="tl">
                  <a:srgbClr val="000000">
                    <a:alpha val="43137"/>
                  </a:srgbClr>
                </a:outerShdw>
              </a:effectLst>
              <a:latin typeface="+mj-lt"/>
              <a:cs typeface="Tahoma" pitchFamily="34" charset="0"/>
            </a:endParaRPr>
          </a:p>
        </cdr:txBody>
      </cdr:sp>
    </cdr:grpSp>
  </cdr:relSizeAnchor>
  <cdr:relSizeAnchor xmlns:cdr="http://schemas.openxmlformats.org/drawingml/2006/chartDrawing">
    <cdr:from>
      <cdr:x>0.36413</cdr:x>
      <cdr:y>0.79105</cdr:y>
    </cdr:from>
    <cdr:to>
      <cdr:x>0.49087</cdr:x>
      <cdr:y>0.85905</cdr:y>
    </cdr:to>
    <cdr:grpSp>
      <cdr:nvGrpSpPr>
        <cdr:cNvPr id="54" name="グループ化 53"/>
        <cdr:cNvGrpSpPr/>
      </cdr:nvGrpSpPr>
      <cdr:grpSpPr>
        <a:xfrm xmlns:a="http://schemas.openxmlformats.org/drawingml/2006/main">
          <a:off x="2784827" y="3032160"/>
          <a:ext cx="969293" cy="260649"/>
          <a:chOff x="-5901" y="-6"/>
          <a:chExt cx="127972" cy="334867"/>
        </a:xfrm>
      </cdr:grpSpPr>
      <cdr:sp macro="" textlink="">
        <cdr:nvSpPr>
          <cdr:cNvPr id="55" name="円/楕円 54"/>
          <cdr:cNvSpPr/>
        </cdr:nvSpPr>
        <cdr:spPr bwMode="auto">
          <a:xfrm xmlns:a="http://schemas.openxmlformats.org/drawingml/2006/main">
            <a:off x="44881" y="-6"/>
            <a:ext cx="29613" cy="334867"/>
          </a:xfrm>
          <a:prstGeom xmlns:a="http://schemas.openxmlformats.org/drawingml/2006/main" prst="ellipse">
            <a:avLst/>
          </a:prstGeom>
          <a:solidFill xmlns:a="http://schemas.openxmlformats.org/drawingml/2006/main">
            <a:srgbClr val="99FFC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56" name="テキスト ボックス 22"/>
          <cdr:cNvSpPr txBox="1"/>
        </cdr:nvSpPr>
        <cdr:spPr bwMode="auto">
          <a:xfrm xmlns:a="http://schemas.openxmlformats.org/drawingml/2006/main">
            <a:off x="-5901" y="-6"/>
            <a:ext cx="127972" cy="230786"/>
          </a:xfrm>
          <a:prstGeom xmlns:a="http://schemas.openxmlformats.org/drawingml/2006/main" prst="rect">
            <a:avLst/>
          </a:prstGeom>
          <a:noFill xmlns:a="http://schemas.openxmlformats.org/drawingml/2006/main"/>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NKB083</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0.55435</cdr:x>
      <cdr:y>0.79105</cdr:y>
    </cdr:from>
    <cdr:to>
      <cdr:x>0.66325</cdr:x>
      <cdr:y>0.86866</cdr:y>
    </cdr:to>
    <cdr:grpSp>
      <cdr:nvGrpSpPr>
        <cdr:cNvPr id="57" name="グループ化 56"/>
        <cdr:cNvGrpSpPr/>
      </cdr:nvGrpSpPr>
      <cdr:grpSpPr>
        <a:xfrm xmlns:a="http://schemas.openxmlformats.org/drawingml/2006/main">
          <a:off x="4239608" y="3032160"/>
          <a:ext cx="832856" cy="297485"/>
          <a:chOff x="-9355" y="-572"/>
          <a:chExt cx="165770" cy="63566"/>
        </a:xfrm>
      </cdr:grpSpPr>
      <cdr:sp macro="" textlink="">
        <cdr:nvSpPr>
          <cdr:cNvPr id="58" name="円/楕円 57"/>
          <cdr:cNvSpPr/>
        </cdr:nvSpPr>
        <cdr:spPr bwMode="auto">
          <a:xfrm xmlns:a="http://schemas.openxmlformats.org/drawingml/2006/main">
            <a:off x="44881" y="0"/>
            <a:ext cx="44647" cy="60343"/>
          </a:xfrm>
          <a:prstGeom xmlns:a="http://schemas.openxmlformats.org/drawingml/2006/main" prst="ellipse">
            <a:avLst/>
          </a:prstGeom>
          <a:solidFill xmlns:a="http://schemas.openxmlformats.org/drawingml/2006/main">
            <a:srgbClr val="99FFC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59" name="テキスト ボックス 22"/>
          <cdr:cNvSpPr txBox="1"/>
        </cdr:nvSpPr>
        <cdr:spPr bwMode="auto">
          <a:xfrm xmlns:a="http://schemas.openxmlformats.org/drawingml/2006/main">
            <a:off x="-9355" y="-572"/>
            <a:ext cx="165770" cy="6356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NKB032</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0.48116</cdr:x>
      <cdr:y>0.68577</cdr:y>
    </cdr:from>
    <cdr:to>
      <cdr:x>0.61162</cdr:x>
      <cdr:y>0.77076</cdr:y>
    </cdr:to>
    <cdr:grpSp>
      <cdr:nvGrpSpPr>
        <cdr:cNvPr id="60" name="グループ化 59"/>
        <cdr:cNvGrpSpPr/>
      </cdr:nvGrpSpPr>
      <cdr:grpSpPr>
        <a:xfrm xmlns:a="http://schemas.openxmlformats.org/drawingml/2006/main">
          <a:off x="3679859" y="2628613"/>
          <a:ext cx="997744" cy="325773"/>
          <a:chOff x="-13982" y="0"/>
          <a:chExt cx="227513" cy="63878"/>
        </a:xfrm>
      </cdr:grpSpPr>
      <cdr:sp macro="" textlink="">
        <cdr:nvSpPr>
          <cdr:cNvPr id="61" name="円/楕円 60"/>
          <cdr:cNvSpPr/>
        </cdr:nvSpPr>
        <cdr:spPr bwMode="auto">
          <a:xfrm xmlns:a="http://schemas.openxmlformats.org/drawingml/2006/main">
            <a:off x="44881" y="0"/>
            <a:ext cx="51137" cy="63878"/>
          </a:xfrm>
          <a:prstGeom xmlns:a="http://schemas.openxmlformats.org/drawingml/2006/main" prst="ellipse">
            <a:avLst/>
          </a:prstGeom>
          <a:solidFill xmlns:a="http://schemas.openxmlformats.org/drawingml/2006/main">
            <a:srgbClr val="FFFF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62" name="テキスト ボックス 22"/>
          <cdr:cNvSpPr txBox="1"/>
        </cdr:nvSpPr>
        <cdr:spPr bwMode="auto">
          <a:xfrm xmlns:a="http://schemas.openxmlformats.org/drawingml/2006/main">
            <a:off x="-13982" y="1082"/>
            <a:ext cx="227513" cy="6181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smtClean="0">
                <a:effectLst>
                  <a:outerShdw blurRad="38100" dist="38100" dir="2700000" algn="tl">
                    <a:srgbClr val="000000">
                      <a:alpha val="43137"/>
                    </a:srgbClr>
                  </a:outerShdw>
                </a:effectLst>
                <a:latin typeface="+mj-lt"/>
                <a:ea typeface="Tahoma" pitchFamily="34" charset="0"/>
                <a:cs typeface="Tahoma" pitchFamily="34" charset="0"/>
              </a:rPr>
              <a:t>NKC</a:t>
            </a:r>
            <a:r>
              <a:rPr lang="en-US" altLang="ja-JP" sz="1000"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164E</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0.601</cdr:x>
      <cdr:y>0.65444</cdr:y>
    </cdr:from>
    <cdr:to>
      <cdr:x>0.71474</cdr:x>
      <cdr:y>0.73668</cdr:y>
    </cdr:to>
    <cdr:grpSp>
      <cdr:nvGrpSpPr>
        <cdr:cNvPr id="63" name="グループ化 62"/>
        <cdr:cNvGrpSpPr/>
      </cdr:nvGrpSpPr>
      <cdr:grpSpPr>
        <a:xfrm xmlns:a="http://schemas.openxmlformats.org/drawingml/2006/main">
          <a:off x="4596382" y="2508522"/>
          <a:ext cx="869872" cy="315233"/>
          <a:chOff x="2067" y="-11038"/>
          <a:chExt cx="138094" cy="59358"/>
        </a:xfrm>
      </cdr:grpSpPr>
      <cdr:sp macro="" textlink="">
        <cdr:nvSpPr>
          <cdr:cNvPr id="64" name="円/楕円 63"/>
          <cdr:cNvSpPr/>
        </cdr:nvSpPr>
        <cdr:spPr bwMode="auto">
          <a:xfrm xmlns:a="http://schemas.openxmlformats.org/drawingml/2006/main">
            <a:off x="44881" y="0"/>
            <a:ext cx="35608" cy="40897"/>
          </a:xfrm>
          <a:prstGeom xmlns:a="http://schemas.openxmlformats.org/drawingml/2006/main" prst="ellipse">
            <a:avLst/>
          </a:prstGeom>
          <a:solidFill xmlns:a="http://schemas.openxmlformats.org/drawingml/2006/main">
            <a:srgbClr val="FFFF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65" name="テキスト ボックス 22"/>
          <cdr:cNvSpPr txBox="1"/>
        </cdr:nvSpPr>
        <cdr:spPr bwMode="auto">
          <a:xfrm xmlns:a="http://schemas.openxmlformats.org/drawingml/2006/main">
            <a:off x="2067" y="-11038"/>
            <a:ext cx="138094" cy="5935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smtClean="0">
                <a:effectLst>
                  <a:outerShdw blurRad="38100" dist="38100" dir="2700000" algn="tl">
                    <a:srgbClr val="000000">
                      <a:alpha val="43137"/>
                    </a:srgbClr>
                  </a:outerShdw>
                </a:effectLst>
                <a:latin typeface="+mj-lt"/>
                <a:ea typeface="Tahoma" pitchFamily="34" charset="0"/>
                <a:cs typeface="Tahoma" pitchFamily="34" charset="0"/>
              </a:rPr>
              <a:t>NKC</a:t>
            </a:r>
            <a:r>
              <a:rPr lang="en-US" altLang="ja-JP" sz="1000"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4419</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0.82758</cdr:x>
      <cdr:y>0.76838</cdr:y>
    </cdr:from>
    <cdr:to>
      <cdr:x>0.93104</cdr:x>
      <cdr:y>0.85334</cdr:y>
    </cdr:to>
    <cdr:grpSp>
      <cdr:nvGrpSpPr>
        <cdr:cNvPr id="69" name="グループ化 68"/>
        <cdr:cNvGrpSpPr/>
      </cdr:nvGrpSpPr>
      <cdr:grpSpPr>
        <a:xfrm xmlns:a="http://schemas.openxmlformats.org/drawingml/2006/main">
          <a:off x="6329242" y="2945264"/>
          <a:ext cx="791250" cy="325658"/>
          <a:chOff x="-3054" y="0"/>
          <a:chExt cx="127972" cy="81876"/>
        </a:xfrm>
      </cdr:grpSpPr>
      <cdr:sp macro="" textlink="">
        <cdr:nvSpPr>
          <cdr:cNvPr id="70" name="円/楕円 69"/>
          <cdr:cNvSpPr/>
        </cdr:nvSpPr>
        <cdr:spPr bwMode="auto">
          <a:xfrm xmlns:a="http://schemas.openxmlformats.org/drawingml/2006/main">
            <a:off x="44881" y="0"/>
            <a:ext cx="36275" cy="81876"/>
          </a:xfrm>
          <a:prstGeom xmlns:a="http://schemas.openxmlformats.org/drawingml/2006/main" prst="ellipse">
            <a:avLst/>
          </a:prstGeom>
          <a:solidFill xmlns:a="http://schemas.openxmlformats.org/drawingml/2006/main">
            <a:srgbClr val="FFFF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sp macro="" textlink="">
        <cdr:nvSpPr>
          <cdr:cNvPr id="71" name="テキスト ボックス 22"/>
          <cdr:cNvSpPr txBox="1"/>
        </cdr:nvSpPr>
        <cdr:spPr bwMode="auto">
          <a:xfrm xmlns:a="http://schemas.openxmlformats.org/drawingml/2006/main">
            <a:off x="-3054" y="1021"/>
            <a:ext cx="127972" cy="74788"/>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NKE012</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grpSp>
  </cdr:relSizeAnchor>
  <cdr:relSizeAnchor xmlns:cdr="http://schemas.openxmlformats.org/drawingml/2006/chartDrawing">
    <cdr:from>
      <cdr:x>0.91393</cdr:x>
      <cdr:y>0.75983</cdr:y>
    </cdr:from>
    <cdr:to>
      <cdr:x>0.92738</cdr:x>
      <cdr:y>0.84143</cdr:y>
    </cdr:to>
    <cdr:cxnSp macro="">
      <cdr:nvCxnSpPr>
        <cdr:cNvPr id="78" name="直線コネクタ 77"/>
        <cdr:cNvCxnSpPr>
          <a:stCxn xmlns:a="http://schemas.openxmlformats.org/drawingml/2006/main" id="143" idx="7"/>
        </cdr:cNvCxnSpPr>
      </cdr:nvCxnSpPr>
      <cdr:spPr>
        <a:xfrm xmlns:a="http://schemas.openxmlformats.org/drawingml/2006/main" flipV="1">
          <a:off x="5737281" y="2410765"/>
          <a:ext cx="84477" cy="258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0.85209</cdr:x>
      <cdr:y>0.68445</cdr:y>
    </cdr:from>
    <cdr:to>
      <cdr:x>0.96081</cdr:x>
      <cdr:y>0.75503</cdr:y>
    </cdr:to>
    <cdr:sp macro="" textlink="">
      <cdr:nvSpPr>
        <cdr:cNvPr id="79" name="テキスト ボックス 78"/>
        <cdr:cNvSpPr txBox="1"/>
      </cdr:nvSpPr>
      <cdr:spPr>
        <a:xfrm xmlns:a="http://schemas.openxmlformats.org/drawingml/2006/main">
          <a:off x="5260620" y="2171613"/>
          <a:ext cx="671195" cy="2239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fontAlgn="auto"/>
          <a:r>
            <a:rPr lang="en-US" altLang="ja-JP" sz="1000" b="0" dirty="0">
              <a:effectLst>
                <a:outerShdw blurRad="38100" dist="38100" dir="2700000" algn="tl" rotWithShape="0">
                  <a:srgbClr val="000000">
                    <a:alpha val="43000"/>
                  </a:srgbClr>
                </a:outerShdw>
              </a:effectLst>
              <a:latin typeface="Times New Roman" pitchFamily="18" charset="0"/>
              <a:cs typeface="Times New Roman" pitchFamily="18" charset="0"/>
            </a:rPr>
            <a:t>NKE010</a:t>
          </a:r>
          <a:endParaRPr lang="ja-JP" altLang="ja-JP" sz="1000" b="0" dirty="0">
            <a:effectLst/>
            <a:latin typeface="Times New Roman" pitchFamily="18" charset="0"/>
            <a:cs typeface="Times New Roman" pitchFamily="18" charset="0"/>
          </a:endParaRPr>
        </a:p>
      </cdr:txBody>
    </cdr:sp>
  </cdr:relSizeAnchor>
  <cdr:relSizeAnchor xmlns:cdr="http://schemas.openxmlformats.org/drawingml/2006/chartDrawing">
    <cdr:from>
      <cdr:x>0.20914</cdr:x>
      <cdr:y>0.16925</cdr:y>
    </cdr:from>
    <cdr:to>
      <cdr:x>0.65156</cdr:x>
      <cdr:y>0.30075</cdr:y>
    </cdr:to>
    <cdr:sp macro="" textlink="">
      <cdr:nvSpPr>
        <cdr:cNvPr id="85" name="テキスト ボックス 1"/>
        <cdr:cNvSpPr txBox="1"/>
      </cdr:nvSpPr>
      <cdr:spPr>
        <a:xfrm xmlns:a="http://schemas.openxmlformats.org/drawingml/2006/main">
          <a:off x="1599516" y="648749"/>
          <a:ext cx="3383581" cy="50405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2400" b="1" dirty="0" smtClean="0">
              <a:solidFill>
                <a:srgbClr val="FF0000"/>
              </a:solidFill>
              <a:latin typeface="宋体" pitchFamily="2" charset="-122"/>
              <a:ea typeface="宋体" pitchFamily="2" charset="-122"/>
              <a:cs typeface="Times New Roman" panose="02020603050405020304" pitchFamily="18" charset="0"/>
            </a:rPr>
            <a:t>高强度</a:t>
          </a:r>
          <a:r>
            <a:rPr lang="ja-JP" altLang="en-US" sz="2400" b="1" dirty="0" smtClean="0">
              <a:solidFill>
                <a:srgbClr val="FF0000"/>
              </a:solidFill>
              <a:latin typeface="宋体" pitchFamily="2" charset="-122"/>
              <a:ea typeface="宋体" pitchFamily="2" charset="-122"/>
              <a:cs typeface="Times New Roman" panose="02020603050405020304" pitchFamily="18" charset="0"/>
            </a:rPr>
            <a:t>＆</a:t>
          </a:r>
          <a:r>
            <a:rPr lang="zh-CN" altLang="en-US" sz="2400" b="1" dirty="0">
              <a:solidFill>
                <a:srgbClr val="FF0000"/>
              </a:solidFill>
              <a:latin typeface="宋体" pitchFamily="2" charset="-122"/>
              <a:ea typeface="宋体" pitchFamily="2" charset="-122"/>
              <a:cs typeface="Times New Roman" panose="02020603050405020304" pitchFamily="18" charset="0"/>
            </a:rPr>
            <a:t>良好</a:t>
          </a:r>
          <a:r>
            <a:rPr lang="zh-CN" altLang="en-US" sz="2400" b="1" dirty="0" smtClean="0">
              <a:solidFill>
                <a:srgbClr val="FF0000"/>
              </a:solidFill>
              <a:latin typeface="宋体" pitchFamily="2" charset="-122"/>
              <a:ea typeface="宋体" pitchFamily="2" charset="-122"/>
              <a:cs typeface="Times New Roman" panose="02020603050405020304" pitchFamily="18" charset="0"/>
            </a:rPr>
            <a:t>加工性</a:t>
          </a:r>
          <a:endParaRPr lang="ja-JP" altLang="en-US" sz="2400" b="1" dirty="0">
            <a:solidFill>
              <a:srgbClr val="FF0000"/>
            </a:solidFill>
            <a:latin typeface="宋体" pitchFamily="2" charset="-122"/>
            <a:ea typeface="宋体" pitchFamily="2" charset="-122"/>
            <a:cs typeface="Times New Roman" panose="02020603050405020304" pitchFamily="18" charset="0"/>
          </a:endParaRPr>
        </a:p>
      </cdr:txBody>
    </cdr:sp>
  </cdr:relSizeAnchor>
  <cdr:relSizeAnchor xmlns:cdr="http://schemas.openxmlformats.org/drawingml/2006/chartDrawing">
    <cdr:from>
      <cdr:x>0.88888</cdr:x>
      <cdr:y>0.83313</cdr:y>
    </cdr:from>
    <cdr:to>
      <cdr:x>0.91823</cdr:x>
      <cdr:y>0.8898</cdr:y>
    </cdr:to>
    <cdr:grpSp>
      <cdr:nvGrpSpPr>
        <cdr:cNvPr id="142" name="グループ化 65"/>
        <cdr:cNvGrpSpPr/>
      </cdr:nvGrpSpPr>
      <cdr:grpSpPr>
        <a:xfrm xmlns:a="http://schemas.openxmlformats.org/drawingml/2006/main">
          <a:off x="6798057" y="3193456"/>
          <a:ext cx="224466" cy="217220"/>
          <a:chOff x="44881" y="0"/>
          <a:chExt cx="31317" cy="43790"/>
        </a:xfrm>
        <a:solidFill xmlns:a="http://schemas.openxmlformats.org/drawingml/2006/main">
          <a:srgbClr val="FFFF99"/>
        </a:solidFill>
      </cdr:grpSpPr>
      <cdr:sp macro="" textlink="">
        <cdr:nvSpPr>
          <cdr:cNvPr id="143" name="円/楕円 66"/>
          <cdr:cNvSpPr/>
        </cdr:nvSpPr>
        <cdr:spPr bwMode="auto">
          <a:xfrm xmlns:a="http://schemas.openxmlformats.org/drawingml/2006/main">
            <a:off x="44881" y="0"/>
            <a:ext cx="31317" cy="43790"/>
          </a:xfrm>
          <a:prstGeom xmlns:a="http://schemas.openxmlformats.org/drawingml/2006/main" prst="ellipse">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grpSp>
  </cdr:relSizeAnchor>
  <cdr:relSizeAnchor xmlns:cdr="http://schemas.openxmlformats.org/drawingml/2006/chartDrawing">
    <cdr:from>
      <cdr:x>0.82148</cdr:x>
      <cdr:y>0.75636</cdr:y>
    </cdr:from>
    <cdr:to>
      <cdr:x>0.8508</cdr:x>
      <cdr:y>0.81303</cdr:y>
    </cdr:to>
    <cdr:grpSp>
      <cdr:nvGrpSpPr>
        <cdr:cNvPr id="147" name="グループ化 71"/>
        <cdr:cNvGrpSpPr/>
      </cdr:nvGrpSpPr>
      <cdr:grpSpPr>
        <a:xfrm xmlns:a="http://schemas.openxmlformats.org/drawingml/2006/main">
          <a:off x="6282589" y="2899190"/>
          <a:ext cx="224237" cy="217221"/>
          <a:chOff x="44881" y="0"/>
          <a:chExt cx="31544" cy="42007"/>
        </a:xfrm>
      </cdr:grpSpPr>
      <cdr:sp macro="" textlink="">
        <cdr:nvSpPr>
          <cdr:cNvPr id="148" name="円/楕円 72"/>
          <cdr:cNvSpPr/>
        </cdr:nvSpPr>
        <cdr:spPr bwMode="auto">
          <a:xfrm xmlns:a="http://schemas.openxmlformats.org/drawingml/2006/main">
            <a:off x="44881" y="0"/>
            <a:ext cx="31544" cy="42007"/>
          </a:xfrm>
          <a:prstGeom xmlns:a="http://schemas.openxmlformats.org/drawingml/2006/main" prst="ellipse">
            <a:avLst/>
          </a:prstGeom>
          <a:solidFill xmlns:a="http://schemas.openxmlformats.org/drawingml/2006/main">
            <a:srgbClr val="FFFF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grpSp>
  </cdr:relSizeAnchor>
  <cdr:relSizeAnchor xmlns:cdr="http://schemas.openxmlformats.org/drawingml/2006/chartDrawing">
    <cdr:from>
      <cdr:x>0.50003</cdr:x>
      <cdr:y>0.32444</cdr:y>
    </cdr:from>
    <cdr:to>
      <cdr:x>0.55035</cdr:x>
      <cdr:y>0.44117</cdr:y>
    </cdr:to>
    <cdr:sp macro="" textlink="">
      <cdr:nvSpPr>
        <cdr:cNvPr id="153" name="下矢印 80"/>
        <cdr:cNvSpPr/>
      </cdr:nvSpPr>
      <cdr:spPr>
        <a:xfrm xmlns:a="http://schemas.openxmlformats.org/drawingml/2006/main" rot="13533040">
          <a:off x="3122244" y="988067"/>
          <a:ext cx="349448" cy="315890"/>
        </a:xfrm>
        <a:prstGeom xmlns:a="http://schemas.openxmlformats.org/drawingml/2006/main" prst="downArrow">
          <a:avLst/>
        </a:prstGeom>
        <a:gradFill xmlns:a="http://schemas.openxmlformats.org/drawingml/2006/main">
          <a:gsLst>
            <a:gs pos="0">
              <a:schemeClr val="tx2">
                <a:lumMod val="20000"/>
                <a:lumOff val="80000"/>
              </a:schemeClr>
            </a:gs>
            <a:gs pos="50000">
              <a:schemeClr val="tx2">
                <a:lumMod val="60000"/>
                <a:lumOff val="40000"/>
              </a:schemeClr>
            </a:gs>
            <a:gs pos="100000">
              <a:schemeClr val="tx2">
                <a:lumMod val="75000"/>
              </a:schemeClr>
            </a:gs>
          </a:gsLst>
          <a:lin ang="5400000" scaled="0"/>
        </a:gra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0.53858</cdr:x>
      <cdr:y>0.26318</cdr:y>
    </cdr:from>
    <cdr:to>
      <cdr:x>0.99845</cdr:x>
      <cdr:y>0.41347</cdr:y>
    </cdr:to>
    <cdr:sp macro="" textlink="">
      <cdr:nvSpPr>
        <cdr:cNvPr id="156" name="テキスト ボックス 1"/>
        <cdr:cNvSpPr txBox="1"/>
      </cdr:nvSpPr>
      <cdr:spPr>
        <a:xfrm xmlns:a="http://schemas.openxmlformats.org/drawingml/2006/main">
          <a:off x="4119001" y="1008791"/>
          <a:ext cx="3517017" cy="5760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2400" b="1" dirty="0" smtClean="0">
              <a:solidFill>
                <a:srgbClr val="00B050"/>
              </a:solidFill>
              <a:latin typeface="宋体" pitchFamily="2" charset="-122"/>
              <a:ea typeface="宋体" pitchFamily="2" charset="-122"/>
              <a:cs typeface="Times New Roman" panose="02020603050405020304" pitchFamily="18" charset="0"/>
            </a:rPr>
            <a:t>强度</a:t>
          </a:r>
          <a:r>
            <a:rPr lang="ja-JP" altLang="en-US" sz="2400" b="1" dirty="0" smtClean="0">
              <a:solidFill>
                <a:srgbClr val="00B050"/>
              </a:solidFill>
              <a:latin typeface="宋体" pitchFamily="2" charset="-122"/>
              <a:ea typeface="宋体" pitchFamily="2" charset="-122"/>
              <a:cs typeface="Times New Roman" panose="02020603050405020304" pitchFamily="18" charset="0"/>
            </a:rPr>
            <a:t>＆</a:t>
          </a:r>
          <a:r>
            <a:rPr lang="zh-CN" altLang="en-US" sz="2400" b="1" dirty="0" smtClean="0">
              <a:solidFill>
                <a:srgbClr val="00B050"/>
              </a:solidFill>
              <a:latin typeface="宋体" pitchFamily="2" charset="-122"/>
              <a:ea typeface="宋体" pitchFamily="2" charset="-122"/>
              <a:cs typeface="Times New Roman" panose="02020603050405020304" pitchFamily="18" charset="0"/>
            </a:rPr>
            <a:t>导电率兼备</a:t>
          </a:r>
          <a:endParaRPr lang="ja-JP" altLang="en-US" sz="2400" b="1" dirty="0">
            <a:solidFill>
              <a:srgbClr val="00B050"/>
            </a:solidFill>
            <a:latin typeface="宋体" pitchFamily="2" charset="-122"/>
            <a:ea typeface="宋体" pitchFamily="2" charset="-122"/>
            <a:cs typeface="Times New Roman" panose="02020603050405020304" pitchFamily="18" charset="0"/>
          </a:endParaRPr>
        </a:p>
      </cdr:txBody>
    </cdr:sp>
  </cdr:relSizeAnchor>
  <cdr:relSizeAnchor xmlns:cdr="http://schemas.openxmlformats.org/drawingml/2006/chartDrawing">
    <cdr:from>
      <cdr:x>0.36671</cdr:x>
      <cdr:y>0.41576</cdr:y>
    </cdr:from>
    <cdr:to>
      <cdr:x>0.69864</cdr:x>
      <cdr:y>0.75743</cdr:y>
    </cdr:to>
    <cdr:sp macro="" textlink="">
      <cdr:nvSpPr>
        <cdr:cNvPr id="159" name="角丸四角形 158"/>
        <cdr:cNvSpPr/>
      </cdr:nvSpPr>
      <cdr:spPr>
        <a:xfrm xmlns:a="http://schemas.openxmlformats.org/drawingml/2006/main">
          <a:off x="2804558" y="1593642"/>
          <a:ext cx="2538580" cy="1309649"/>
        </a:xfrm>
        <a:prstGeom xmlns:a="http://schemas.openxmlformats.org/drawingml/2006/main" prst="roundRect">
          <a:avLst/>
        </a:prstGeom>
        <a:noFill xmlns:a="http://schemas.openxmlformats.org/drawingml/2006/main"/>
        <a:ln xmlns:a="http://schemas.openxmlformats.org/drawingml/2006/main" w="57150">
          <a:solidFill>
            <a:srgbClr val="0000CC"/>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dirty="0"/>
        </a:p>
      </cdr:txBody>
    </cdr:sp>
  </cdr:relSizeAnchor>
  <cdr:relSizeAnchor xmlns:cdr="http://schemas.openxmlformats.org/drawingml/2006/chartDrawing">
    <cdr:from>
      <cdr:x>0.83388</cdr:x>
      <cdr:y>0.74302</cdr:y>
    </cdr:from>
    <cdr:to>
      <cdr:x>0.8632</cdr:x>
      <cdr:y>0.78625</cdr:y>
    </cdr:to>
    <cdr:cxnSp macro="">
      <cdr:nvCxnSpPr>
        <cdr:cNvPr id="217" name="直線コネクタ 75"/>
        <cdr:cNvCxnSpPr/>
      </cdr:nvCxnSpPr>
      <cdr:spPr>
        <a:xfrm xmlns:a="http://schemas.openxmlformats.org/drawingml/2006/main" flipV="1">
          <a:off x="5148140" y="2357424"/>
          <a:ext cx="181060" cy="13716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0.24695</cdr:x>
      <cdr:y>0.07532</cdr:y>
    </cdr:from>
    <cdr:to>
      <cdr:x>0.71891</cdr:x>
      <cdr:y>0.18689</cdr:y>
    </cdr:to>
    <cdr:sp macro="" textlink="">
      <cdr:nvSpPr>
        <cdr:cNvPr id="290" name="テキスト ボックス 1"/>
        <cdr:cNvSpPr txBox="1"/>
      </cdr:nvSpPr>
      <cdr:spPr>
        <a:xfrm xmlns:a="http://schemas.openxmlformats.org/drawingml/2006/main">
          <a:off x="1888678" y="288702"/>
          <a:ext cx="3609499" cy="427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600" b="1" dirty="0">
              <a:solidFill>
                <a:srgbClr val="FF0000"/>
              </a:solidFill>
              <a:latin typeface="宋体" pitchFamily="2" charset="-122"/>
              <a:ea typeface="宋体" pitchFamily="2" charset="-122"/>
              <a:cs typeface="Times New Roman" panose="02020603050405020304" pitchFamily="18" charset="0"/>
            </a:rPr>
            <a:t>超高强度</a:t>
          </a:r>
          <a:endParaRPr lang="ja-JP" altLang="en-US" sz="1600" b="1" dirty="0">
            <a:solidFill>
              <a:srgbClr val="FF0000"/>
            </a:solidFill>
            <a:latin typeface="宋体" pitchFamily="2" charset="-122"/>
            <a:ea typeface="宋体" pitchFamily="2" charset="-122"/>
            <a:cs typeface="Times New Roman" panose="02020603050405020304" pitchFamily="18" charset="0"/>
          </a:endParaRPr>
        </a:p>
      </cdr:txBody>
    </cdr:sp>
  </cdr:relSizeAnchor>
  <cdr:relSizeAnchor xmlns:cdr="http://schemas.openxmlformats.org/drawingml/2006/chartDrawing">
    <cdr:from>
      <cdr:x>0.70042</cdr:x>
      <cdr:y>0.54452</cdr:y>
    </cdr:from>
    <cdr:to>
      <cdr:x>1</cdr:x>
      <cdr:y>0.71359</cdr:y>
    </cdr:to>
    <cdr:sp macro="" textlink="">
      <cdr:nvSpPr>
        <cdr:cNvPr id="293" name="テキスト ボックス 1"/>
        <cdr:cNvSpPr txBox="1"/>
      </cdr:nvSpPr>
      <cdr:spPr>
        <a:xfrm xmlns:a="http://schemas.openxmlformats.org/drawingml/2006/main">
          <a:off x="5356736" y="2087188"/>
          <a:ext cx="2291155" cy="648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altLang="ja-JP" sz="1600" b="1" dirty="0" smtClean="0">
              <a:solidFill>
                <a:srgbClr val="00B050"/>
              </a:solidFill>
              <a:latin typeface="ＭＳ Ｐゴシック" panose="020B0600070205080204" pitchFamily="50" charset="-128"/>
              <a:ea typeface="ＭＳ Ｐゴシック" panose="020B0600070205080204" pitchFamily="50" charset="-128"/>
            </a:rPr>
            <a:t>Compatible with high current </a:t>
          </a:r>
          <a:endParaRPr lang="ja-JP" altLang="en-US" sz="1600" b="1"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cdr:txBody>
    </cdr:sp>
  </cdr:relSizeAnchor>
  <cdr:relSizeAnchor xmlns:cdr="http://schemas.openxmlformats.org/drawingml/2006/chartDrawing">
    <cdr:from>
      <cdr:x>0.65474</cdr:x>
      <cdr:y>0.47702</cdr:y>
    </cdr:from>
    <cdr:to>
      <cdr:x>0.70763</cdr:x>
      <cdr:y>0.5881</cdr:y>
    </cdr:to>
    <cdr:sp macro="" textlink="">
      <cdr:nvSpPr>
        <cdr:cNvPr id="72" name="下矢印 71"/>
        <cdr:cNvSpPr/>
      </cdr:nvSpPr>
      <cdr:spPr>
        <a:xfrm xmlns:a="http://schemas.openxmlformats.org/drawingml/2006/main" rot="16200000">
          <a:off x="4996672" y="1839122"/>
          <a:ext cx="425751" cy="404469"/>
        </a:xfrm>
        <a:prstGeom xmlns:a="http://schemas.openxmlformats.org/drawingml/2006/main" prst="downArrow">
          <a:avLst/>
        </a:prstGeom>
        <a:gradFill xmlns:a="http://schemas.openxmlformats.org/drawingml/2006/main">
          <a:gsLst>
            <a:gs pos="0">
              <a:schemeClr val="tx2">
                <a:lumMod val="20000"/>
                <a:lumOff val="80000"/>
              </a:schemeClr>
            </a:gs>
            <a:gs pos="50000">
              <a:schemeClr val="tx2">
                <a:lumMod val="60000"/>
                <a:lumOff val="40000"/>
              </a:schemeClr>
            </a:gs>
            <a:gs pos="100000">
              <a:schemeClr val="tx2">
                <a:lumMod val="75000"/>
              </a:schemeClr>
            </a:gs>
          </a:gsLst>
          <a:lin ang="5400000" scaled="0"/>
        </a:gra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0.19195</cdr:x>
      <cdr:y>0.06385</cdr:y>
    </cdr:from>
    <cdr:to>
      <cdr:x>0.24761</cdr:x>
      <cdr:y>0.16937</cdr:y>
    </cdr:to>
    <cdr:sp macro="" textlink="">
      <cdr:nvSpPr>
        <cdr:cNvPr id="73" name="下矢印 72"/>
        <cdr:cNvSpPr/>
      </cdr:nvSpPr>
      <cdr:spPr>
        <a:xfrm xmlns:a="http://schemas.openxmlformats.org/drawingml/2006/main" rot="10800000">
          <a:off x="1204965" y="191142"/>
          <a:ext cx="349448" cy="315890"/>
        </a:xfrm>
        <a:prstGeom xmlns:a="http://schemas.openxmlformats.org/drawingml/2006/main" prst="downArrow">
          <a:avLst/>
        </a:prstGeom>
        <a:gradFill xmlns:a="http://schemas.openxmlformats.org/drawingml/2006/main">
          <a:gsLst>
            <a:gs pos="0">
              <a:schemeClr val="tx2">
                <a:lumMod val="20000"/>
                <a:lumOff val="80000"/>
              </a:schemeClr>
            </a:gs>
            <a:gs pos="50000">
              <a:schemeClr val="tx2">
                <a:lumMod val="60000"/>
                <a:lumOff val="40000"/>
              </a:schemeClr>
            </a:gs>
            <a:gs pos="100000">
              <a:schemeClr val="tx2">
                <a:lumMod val="75000"/>
              </a:schemeClr>
            </a:gs>
          </a:gsLst>
          <a:lin ang="5400000" scaled="0"/>
        </a:gra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0.20681</cdr:x>
      <cdr:y>0.26748</cdr:y>
    </cdr:from>
    <cdr:to>
      <cdr:x>0.26248</cdr:x>
      <cdr:y>0.37299</cdr:y>
    </cdr:to>
    <cdr:sp macro="" textlink="">
      <cdr:nvSpPr>
        <cdr:cNvPr id="74" name="下矢印 73"/>
        <cdr:cNvSpPr/>
      </cdr:nvSpPr>
      <cdr:spPr>
        <a:xfrm xmlns:a="http://schemas.openxmlformats.org/drawingml/2006/main" rot="10800000">
          <a:off x="1298299" y="800742"/>
          <a:ext cx="349448" cy="315890"/>
        </a:xfrm>
        <a:prstGeom xmlns:a="http://schemas.openxmlformats.org/drawingml/2006/main" prst="downArrow">
          <a:avLst/>
        </a:prstGeom>
        <a:gradFill xmlns:a="http://schemas.openxmlformats.org/drawingml/2006/main">
          <a:gsLst>
            <a:gs pos="0">
              <a:schemeClr val="tx2">
                <a:lumMod val="20000"/>
                <a:lumOff val="80000"/>
              </a:schemeClr>
            </a:gs>
            <a:gs pos="50000">
              <a:schemeClr val="tx2">
                <a:lumMod val="60000"/>
                <a:lumOff val="40000"/>
              </a:schemeClr>
            </a:gs>
            <a:gs pos="100000">
              <a:schemeClr val="tx2">
                <a:lumMod val="75000"/>
              </a:schemeClr>
            </a:gs>
          </a:gsLst>
          <a:lin ang="5400000" scaled="0"/>
        </a:gra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0.49567</cdr:x>
      <cdr:y>0.55111</cdr:y>
    </cdr:from>
    <cdr:to>
      <cdr:x>0.525</cdr:x>
      <cdr:y>0.63611</cdr:y>
    </cdr:to>
    <cdr:sp macro="" textlink="">
      <cdr:nvSpPr>
        <cdr:cNvPr id="77" name="円/楕円 76"/>
        <cdr:cNvSpPr/>
      </cdr:nvSpPr>
      <cdr:spPr bwMode="auto">
        <a:xfrm xmlns:a="http://schemas.openxmlformats.org/drawingml/2006/main">
          <a:off x="3790825" y="2112455"/>
          <a:ext cx="224306" cy="325814"/>
        </a:xfrm>
        <a:prstGeom xmlns:a="http://schemas.openxmlformats.org/drawingml/2006/main" prst="ellipse">
          <a:avLst/>
        </a:prstGeom>
        <a:solidFill xmlns:a="http://schemas.openxmlformats.org/drawingml/2006/main">
          <a:srgbClr val="FFFF9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endParaRPr lang="ja-JP" altLang="en-US" dirty="0"/>
        </a:p>
      </cdr:txBody>
    </cdr:sp>
  </cdr:relSizeAnchor>
  <cdr:relSizeAnchor xmlns:cdr="http://schemas.openxmlformats.org/drawingml/2006/chartDrawing">
    <cdr:from>
      <cdr:x>0.46326</cdr:x>
      <cdr:y>0.56375</cdr:y>
    </cdr:from>
    <cdr:to>
      <cdr:x>0.57018</cdr:x>
      <cdr:y>0.6041</cdr:y>
    </cdr:to>
    <cdr:sp macro="" textlink="">
      <cdr:nvSpPr>
        <cdr:cNvPr id="75" name="テキスト ボックス 22"/>
        <cdr:cNvSpPr txBox="1"/>
      </cdr:nvSpPr>
      <cdr:spPr bwMode="auto">
        <a:xfrm xmlns:a="http://schemas.openxmlformats.org/drawingml/2006/main">
          <a:off x="3542932" y="2160910"/>
          <a:ext cx="817718" cy="154660"/>
        </a:xfrm>
        <a:prstGeom xmlns:a="http://schemas.openxmlformats.org/drawingml/2006/main" prst="rect">
          <a:avLst/>
        </a:prstGeom>
        <a:noFill xmlns:a="http://schemas.openxmlformats.org/drawingml/2006/main"/>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defRPr/>
          </a:pPr>
          <a:r>
            <a:rPr lang="en-US" altLang="ja-JP" sz="1000" dirty="0" smtClean="0">
              <a:effectLst>
                <a:outerShdw blurRad="38100" dist="38100" dir="2700000" algn="tl">
                  <a:srgbClr val="000000">
                    <a:alpha val="43137"/>
                  </a:srgbClr>
                </a:outerShdw>
              </a:effectLst>
              <a:latin typeface="Times New Roman" pitchFamily="18" charset="0"/>
              <a:cs typeface="Times New Roman" pitchFamily="18" charset="0"/>
            </a:rPr>
            <a:t>NKC1816</a:t>
          </a:r>
          <a:endParaRPr lang="ja-JP" altLang="en-US" sz="1000" dirty="0">
            <a:effectLst>
              <a:outerShdw blurRad="38100" dist="38100" dir="2700000" algn="tl">
                <a:srgbClr val="000000">
                  <a:alpha val="43137"/>
                </a:srgbClr>
              </a:outerShdw>
            </a:effectLst>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300538" cy="333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32" tIns="45716" rIns="91432" bIns="45716" numCol="1" anchor="t" anchorCtr="0" compatLnSpc="1">
            <a:prstTxWarp prst="textNoShape">
              <a:avLst/>
            </a:prstTxWarp>
          </a:bodyPr>
          <a:lstStyle>
            <a:lvl1pPr eaLnBrk="1" hangingPunct="1">
              <a:defRPr sz="1200" b="0">
                <a:latin typeface="Arial" charset="0"/>
                <a:ea typeface="ＭＳ Ｐゴシック" pitchFamily="-128" charset="-128"/>
                <a:cs typeface="+mn-cs"/>
              </a:defRPr>
            </a:lvl1pPr>
          </a:lstStyle>
          <a:p>
            <a:pPr>
              <a:defRPr/>
            </a:pPr>
            <a:endParaRPr lang="en-US" altLang="ja-JP"/>
          </a:p>
        </p:txBody>
      </p:sp>
      <p:sp>
        <p:nvSpPr>
          <p:cNvPr id="11267" name="Rectangle 3"/>
          <p:cNvSpPr>
            <a:spLocks noGrp="1" noChangeArrowheads="1"/>
          </p:cNvSpPr>
          <p:nvPr>
            <p:ph type="dt" idx="1"/>
          </p:nvPr>
        </p:nvSpPr>
        <p:spPr bwMode="auto">
          <a:xfrm>
            <a:off x="5626100" y="0"/>
            <a:ext cx="4300538" cy="333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32" tIns="45716" rIns="91432" bIns="45716" numCol="1" anchor="t" anchorCtr="0" compatLnSpc="1">
            <a:prstTxWarp prst="textNoShape">
              <a:avLst/>
            </a:prstTxWarp>
          </a:bodyPr>
          <a:lstStyle>
            <a:lvl1pPr algn="r" eaLnBrk="1" hangingPunct="1">
              <a:defRPr sz="1200" b="0">
                <a:latin typeface="Arial" charset="0"/>
                <a:ea typeface="ＭＳ Ｐゴシック" pitchFamily="-128" charset="-128"/>
                <a:cs typeface="+mn-cs"/>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3157538" y="500063"/>
            <a:ext cx="3611562" cy="2500312"/>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a:extLst>
        </p:spPr>
      </p:sp>
      <p:sp>
        <p:nvSpPr>
          <p:cNvPr id="11269" name="Rectangle 5"/>
          <p:cNvSpPr>
            <a:spLocks noGrp="1" noChangeArrowheads="1"/>
          </p:cNvSpPr>
          <p:nvPr>
            <p:ph type="body" sz="quarter" idx="3"/>
          </p:nvPr>
        </p:nvSpPr>
        <p:spPr bwMode="auto">
          <a:xfrm>
            <a:off x="1323975" y="3167063"/>
            <a:ext cx="7278688" cy="3001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270" name="Rectangle 6"/>
          <p:cNvSpPr>
            <a:spLocks noGrp="1" noChangeArrowheads="1"/>
          </p:cNvSpPr>
          <p:nvPr>
            <p:ph type="ftr" sz="quarter" idx="4"/>
          </p:nvPr>
        </p:nvSpPr>
        <p:spPr bwMode="auto">
          <a:xfrm>
            <a:off x="0" y="6335713"/>
            <a:ext cx="4300538" cy="333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32" tIns="45716" rIns="91432" bIns="45716" numCol="1" anchor="b" anchorCtr="0" compatLnSpc="1">
            <a:prstTxWarp prst="textNoShape">
              <a:avLst/>
            </a:prstTxWarp>
          </a:bodyPr>
          <a:lstStyle>
            <a:lvl1pPr eaLnBrk="1" hangingPunct="1">
              <a:defRPr sz="1200" b="0">
                <a:latin typeface="Arial" charset="0"/>
                <a:ea typeface="ＭＳ Ｐゴシック" pitchFamily="-128" charset="-128"/>
                <a:cs typeface="+mn-cs"/>
              </a:defRPr>
            </a:lvl1pPr>
          </a:lstStyle>
          <a:p>
            <a:pPr>
              <a:defRPr/>
            </a:pPr>
            <a:endParaRPr lang="en-US" altLang="ja-JP"/>
          </a:p>
        </p:txBody>
      </p:sp>
      <p:sp>
        <p:nvSpPr>
          <p:cNvPr id="11271" name="Rectangle 7"/>
          <p:cNvSpPr>
            <a:spLocks noGrp="1" noChangeArrowheads="1"/>
          </p:cNvSpPr>
          <p:nvPr>
            <p:ph type="sldNum" sz="quarter" idx="5"/>
          </p:nvPr>
        </p:nvSpPr>
        <p:spPr bwMode="auto">
          <a:xfrm>
            <a:off x="5626100" y="6335713"/>
            <a:ext cx="4300538" cy="333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32" tIns="45716" rIns="91432" bIns="45716" numCol="1" anchor="b" anchorCtr="0" compatLnSpc="1">
            <a:prstTxWarp prst="textNoShape">
              <a:avLst/>
            </a:prstTxWarp>
          </a:bodyPr>
          <a:lstStyle>
            <a:lvl1pPr algn="r" eaLnBrk="1" hangingPunct="1">
              <a:defRPr sz="1200" b="0">
                <a:latin typeface="Arial" pitchFamily="34" charset="0"/>
                <a:ea typeface="ＭＳ Ｐゴシック" pitchFamily="50" charset="-128"/>
              </a:defRPr>
            </a:lvl1pPr>
          </a:lstStyle>
          <a:p>
            <a:pPr>
              <a:defRPr/>
            </a:pPr>
            <a:fld id="{3DF213A2-A08F-4FA9-9BF2-CD954300259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28"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12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xfrm>
            <a:off x="3157538" y="501650"/>
            <a:ext cx="3613150" cy="2500313"/>
          </a:xfrm>
          <a:ln/>
        </p:spPr>
      </p:sp>
      <p:sp>
        <p:nvSpPr>
          <p:cNvPr id="53251" name="ノート プレースホルダー 2"/>
          <p:cNvSpPr>
            <a:spLocks noGrp="1"/>
          </p:cNvSpPr>
          <p:nvPr>
            <p:ph type="body" idx="1"/>
          </p:nvPr>
        </p:nvSpPr>
        <p:spPr>
          <a:noFill/>
        </p:spPr>
        <p:txBody>
          <a:bodyPr/>
          <a:lstStyle/>
          <a:p>
            <a:endParaRPr lang="ja-JP" altLang="en-US" smtClean="0">
              <a:latin typeface="Arial" pitchFamily="34" charset="0"/>
              <a:ea typeface="ＭＳ Ｐゴシック" pitchFamily="34" charset="-128"/>
            </a:endParaRPr>
          </a:p>
        </p:txBody>
      </p:sp>
      <p:sp>
        <p:nvSpPr>
          <p:cNvPr id="53252" name="スライド番号プレースホルダー 3"/>
          <p:cNvSpPr>
            <a:spLocks noGrp="1"/>
          </p:cNvSpPr>
          <p:nvPr>
            <p:ph type="sldNum" sz="quarter" idx="5"/>
          </p:nvPr>
        </p:nvSpPr>
        <p:spPr>
          <a:noFill/>
          <a:ln>
            <a:miter lim="800000"/>
            <a:headEnd/>
            <a:tailEnd/>
          </a:ln>
        </p:spPr>
        <p:txBody>
          <a:bodyPr/>
          <a:lstStyle/>
          <a:p>
            <a:pPr defTabSz="903288"/>
            <a:fld id="{63E9E5C1-5895-447C-A483-13B77FFEB0B8}" type="slidenum">
              <a:rPr lang="en-US" altLang="ja-JP" smtClean="0">
                <a:solidFill>
                  <a:srgbClr val="000000"/>
                </a:solidFill>
                <a:ea typeface="ＭＳ Ｐゴシック" pitchFamily="34" charset="-128"/>
              </a:rPr>
              <a:pPr defTabSz="903288"/>
              <a:t>1</a:t>
            </a:fld>
            <a:endParaRPr lang="en-US" altLang="ja-JP" smtClean="0">
              <a:solidFill>
                <a:srgbClr val="000000"/>
              </a:solidFill>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pPr defTabSz="904875"/>
            <a:fld id="{4E1B842B-D0E2-4010-8DF3-3CEC1072C9B7}" type="slidenum">
              <a:rPr lang="en-US" altLang="ja-JP" smtClean="0">
                <a:solidFill>
                  <a:srgbClr val="000000"/>
                </a:solidFill>
                <a:ea typeface="ＭＳ Ｐゴシック" pitchFamily="34" charset="-128"/>
              </a:rPr>
              <a:pPr defTabSz="904875"/>
              <a:t>14</a:t>
            </a:fld>
            <a:endParaRPr lang="en-US" altLang="ja-JP" smtClean="0">
              <a:solidFill>
                <a:srgbClr val="000000"/>
              </a:solidFill>
              <a:ea typeface="ＭＳ Ｐゴシック" pitchFamily="34" charset="-128"/>
            </a:endParaRPr>
          </a:p>
        </p:txBody>
      </p:sp>
      <p:sp>
        <p:nvSpPr>
          <p:cNvPr id="34819" name="Rectangle 2"/>
          <p:cNvSpPr>
            <a:spLocks noGrp="1" noRot="1" noChangeAspect="1" noChangeArrowheads="1" noTextEdit="1"/>
          </p:cNvSpPr>
          <p:nvPr>
            <p:ph type="sldImg"/>
          </p:nvPr>
        </p:nvSpPr>
        <p:spPr>
          <a:xfrm>
            <a:off x="3157538" y="501650"/>
            <a:ext cx="3613150" cy="2500313"/>
          </a:xfrm>
          <a:ln/>
        </p:spPr>
      </p:sp>
      <p:sp>
        <p:nvSpPr>
          <p:cNvPr id="62468"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pPr defTabSz="904875"/>
            <a:fld id="{6B223C10-A01B-49A8-A1F9-E7484547EF29}" type="slidenum">
              <a:rPr lang="en-US" altLang="ja-JP" smtClean="0">
                <a:solidFill>
                  <a:srgbClr val="000000"/>
                </a:solidFill>
                <a:ea typeface="ＭＳ Ｐゴシック" pitchFamily="34" charset="-128"/>
              </a:rPr>
              <a:pPr defTabSz="904875"/>
              <a:t>15</a:t>
            </a:fld>
            <a:endParaRPr lang="en-US" altLang="ja-JP" smtClean="0">
              <a:solidFill>
                <a:srgbClr val="000000"/>
              </a:solidFill>
              <a:ea typeface="ＭＳ Ｐゴシック" pitchFamily="34" charset="-128"/>
            </a:endParaRPr>
          </a:p>
        </p:txBody>
      </p:sp>
      <p:sp>
        <p:nvSpPr>
          <p:cNvPr id="34819" name="Rectangle 2"/>
          <p:cNvSpPr>
            <a:spLocks noGrp="1" noRot="1" noChangeAspect="1" noChangeArrowheads="1" noTextEdit="1"/>
          </p:cNvSpPr>
          <p:nvPr>
            <p:ph type="sldImg"/>
          </p:nvPr>
        </p:nvSpPr>
        <p:spPr>
          <a:xfrm>
            <a:off x="3157538" y="501650"/>
            <a:ext cx="3613150" cy="2500313"/>
          </a:xfrm>
          <a:ln/>
        </p:spPr>
      </p:sp>
      <p:sp>
        <p:nvSpPr>
          <p:cNvPr id="63492"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pPr defTabSz="904875"/>
            <a:fld id="{ED56F34D-A870-496C-A23E-E3E70458FD0D}" type="slidenum">
              <a:rPr lang="en-US" altLang="ja-JP" smtClean="0">
                <a:solidFill>
                  <a:srgbClr val="000000"/>
                </a:solidFill>
                <a:ea typeface="ＭＳ Ｐゴシック" pitchFamily="34" charset="-128"/>
              </a:rPr>
              <a:pPr defTabSz="904875"/>
              <a:t>16</a:t>
            </a:fld>
            <a:endParaRPr lang="en-US" altLang="ja-JP" smtClean="0">
              <a:solidFill>
                <a:srgbClr val="000000"/>
              </a:solidFill>
              <a:ea typeface="ＭＳ Ｐゴシック" pitchFamily="34" charset="-128"/>
            </a:endParaRPr>
          </a:p>
        </p:txBody>
      </p:sp>
      <p:sp>
        <p:nvSpPr>
          <p:cNvPr id="39939" name="Rectangle 2"/>
          <p:cNvSpPr>
            <a:spLocks noGrp="1" noRot="1" noChangeAspect="1" noChangeArrowheads="1" noTextEdit="1"/>
          </p:cNvSpPr>
          <p:nvPr>
            <p:ph type="sldImg"/>
          </p:nvPr>
        </p:nvSpPr>
        <p:spPr>
          <a:xfrm>
            <a:off x="3157538" y="501650"/>
            <a:ext cx="3613150" cy="2500313"/>
          </a:xfrm>
          <a:ln/>
        </p:spPr>
      </p:sp>
      <p:sp>
        <p:nvSpPr>
          <p:cNvPr id="64516"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pPr defTabSz="904875"/>
            <a:fld id="{5FB9717B-0524-41DA-9735-5CD173FD2C99}" type="slidenum">
              <a:rPr lang="en-US" altLang="ja-JP" smtClean="0">
                <a:solidFill>
                  <a:srgbClr val="000000"/>
                </a:solidFill>
                <a:ea typeface="ＭＳ Ｐゴシック" pitchFamily="34" charset="-128"/>
              </a:rPr>
              <a:pPr defTabSz="904875"/>
              <a:t>17</a:t>
            </a:fld>
            <a:endParaRPr lang="en-US" altLang="ja-JP" smtClean="0">
              <a:solidFill>
                <a:srgbClr val="000000"/>
              </a:solidFill>
              <a:ea typeface="ＭＳ Ｐゴシック" pitchFamily="34" charset="-128"/>
            </a:endParaRPr>
          </a:p>
        </p:txBody>
      </p:sp>
      <p:sp>
        <p:nvSpPr>
          <p:cNvPr id="39939" name="Rectangle 2"/>
          <p:cNvSpPr>
            <a:spLocks noGrp="1" noRot="1" noChangeAspect="1" noChangeArrowheads="1" noTextEdit="1"/>
          </p:cNvSpPr>
          <p:nvPr>
            <p:ph type="sldImg"/>
          </p:nvPr>
        </p:nvSpPr>
        <p:spPr>
          <a:xfrm>
            <a:off x="3157538" y="501650"/>
            <a:ext cx="3613150" cy="2500313"/>
          </a:xfrm>
          <a:ln/>
        </p:spPr>
      </p:sp>
      <p:sp>
        <p:nvSpPr>
          <p:cNvPr id="65540"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pPr defTabSz="904875"/>
            <a:fld id="{87D4A198-FF35-4F99-801E-446194E9FEFF}" type="slidenum">
              <a:rPr lang="en-US" altLang="ja-JP" smtClean="0">
                <a:solidFill>
                  <a:srgbClr val="000000"/>
                </a:solidFill>
                <a:ea typeface="ＭＳ Ｐゴシック" pitchFamily="34" charset="-128"/>
              </a:rPr>
              <a:pPr defTabSz="904875"/>
              <a:t>18</a:t>
            </a:fld>
            <a:endParaRPr lang="en-US" altLang="ja-JP" smtClean="0">
              <a:solidFill>
                <a:srgbClr val="000000"/>
              </a:solidFill>
              <a:ea typeface="ＭＳ Ｐゴシック" pitchFamily="34" charset="-128"/>
            </a:endParaRPr>
          </a:p>
        </p:txBody>
      </p:sp>
      <p:sp>
        <p:nvSpPr>
          <p:cNvPr id="39939" name="Rectangle 2"/>
          <p:cNvSpPr>
            <a:spLocks noGrp="1" noRot="1" noChangeAspect="1" noChangeArrowheads="1" noTextEdit="1"/>
          </p:cNvSpPr>
          <p:nvPr>
            <p:ph type="sldImg"/>
          </p:nvPr>
        </p:nvSpPr>
        <p:spPr>
          <a:xfrm>
            <a:off x="3157538" y="501650"/>
            <a:ext cx="3613150" cy="2500313"/>
          </a:xfrm>
          <a:ln/>
        </p:spPr>
      </p:sp>
      <p:sp>
        <p:nvSpPr>
          <p:cNvPr id="66564"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pPr defTabSz="904875"/>
            <a:fld id="{1032F01D-B3BE-499B-BE68-20DB8D63833C}" type="slidenum">
              <a:rPr lang="en-US" altLang="ja-JP" smtClean="0">
                <a:solidFill>
                  <a:srgbClr val="000000"/>
                </a:solidFill>
                <a:ea typeface="ＭＳ Ｐゴシック" pitchFamily="34" charset="-128"/>
              </a:rPr>
              <a:pPr defTabSz="904875"/>
              <a:t>19</a:t>
            </a:fld>
            <a:endParaRPr lang="en-US" altLang="ja-JP" smtClean="0">
              <a:solidFill>
                <a:srgbClr val="000000"/>
              </a:solidFill>
              <a:ea typeface="ＭＳ Ｐゴシック" pitchFamily="34" charset="-128"/>
            </a:endParaRPr>
          </a:p>
        </p:txBody>
      </p:sp>
      <p:sp>
        <p:nvSpPr>
          <p:cNvPr id="39939" name="Rectangle 2"/>
          <p:cNvSpPr>
            <a:spLocks noGrp="1" noRot="1" noChangeAspect="1" noChangeArrowheads="1" noTextEdit="1"/>
          </p:cNvSpPr>
          <p:nvPr>
            <p:ph type="sldImg"/>
          </p:nvPr>
        </p:nvSpPr>
        <p:spPr>
          <a:xfrm>
            <a:off x="3157538" y="501650"/>
            <a:ext cx="3613150" cy="2500313"/>
          </a:xfrm>
          <a:ln/>
        </p:spPr>
      </p:sp>
      <p:sp>
        <p:nvSpPr>
          <p:cNvPr id="67588"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pPr defTabSz="904875"/>
            <a:fld id="{42904D54-DD9E-40C3-B4B2-D09049DE7625}" type="slidenum">
              <a:rPr lang="en-US" altLang="ja-JP" smtClean="0">
                <a:solidFill>
                  <a:srgbClr val="000000"/>
                </a:solidFill>
                <a:ea typeface="ＭＳ Ｐゴシック" pitchFamily="34" charset="-128"/>
              </a:rPr>
              <a:pPr defTabSz="904875"/>
              <a:t>22</a:t>
            </a:fld>
            <a:endParaRPr lang="en-US" altLang="ja-JP" smtClean="0">
              <a:solidFill>
                <a:srgbClr val="000000"/>
              </a:solidFill>
              <a:ea typeface="ＭＳ Ｐゴシック" pitchFamily="34" charset="-128"/>
            </a:endParaRPr>
          </a:p>
        </p:txBody>
      </p:sp>
      <p:sp>
        <p:nvSpPr>
          <p:cNvPr id="39939" name="Rectangle 2"/>
          <p:cNvSpPr>
            <a:spLocks noGrp="1" noRot="1" noChangeAspect="1" noChangeArrowheads="1" noTextEdit="1"/>
          </p:cNvSpPr>
          <p:nvPr>
            <p:ph type="sldImg"/>
          </p:nvPr>
        </p:nvSpPr>
        <p:spPr>
          <a:xfrm>
            <a:off x="3157538" y="501650"/>
            <a:ext cx="3613150" cy="2500313"/>
          </a:xfrm>
          <a:ln/>
        </p:spPr>
      </p:sp>
      <p:sp>
        <p:nvSpPr>
          <p:cNvPr id="68612"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pPr defTabSz="904875"/>
            <a:fld id="{8AA29919-8BB7-486B-80B6-7B6890738973}" type="slidenum">
              <a:rPr lang="en-US" altLang="ja-JP" smtClean="0">
                <a:solidFill>
                  <a:srgbClr val="000000"/>
                </a:solidFill>
                <a:ea typeface="ＭＳ Ｐゴシック" pitchFamily="34" charset="-128"/>
              </a:rPr>
              <a:pPr defTabSz="904875"/>
              <a:t>3</a:t>
            </a:fld>
            <a:endParaRPr lang="en-US" altLang="ja-JP" smtClean="0">
              <a:solidFill>
                <a:srgbClr val="000000"/>
              </a:solidFill>
              <a:ea typeface="ＭＳ Ｐゴシック" pitchFamily="34" charset="-128"/>
            </a:endParaRPr>
          </a:p>
        </p:txBody>
      </p:sp>
      <p:sp>
        <p:nvSpPr>
          <p:cNvPr id="32771" name="Rectangle 2"/>
          <p:cNvSpPr>
            <a:spLocks noGrp="1" noRot="1" noChangeAspect="1" noChangeArrowheads="1" noTextEdit="1"/>
          </p:cNvSpPr>
          <p:nvPr>
            <p:ph type="sldImg"/>
          </p:nvPr>
        </p:nvSpPr>
        <p:spPr>
          <a:xfrm>
            <a:off x="3157538" y="501650"/>
            <a:ext cx="3613150" cy="2500313"/>
          </a:xfrm>
          <a:ln/>
        </p:spPr>
      </p:sp>
      <p:sp>
        <p:nvSpPr>
          <p:cNvPr id="54276"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pPr defTabSz="904875"/>
            <a:fld id="{3A3DA114-119A-4655-92FB-2DFF0B04BF0B}" type="slidenum">
              <a:rPr lang="en-US" altLang="ja-JP" smtClean="0">
                <a:solidFill>
                  <a:srgbClr val="000000"/>
                </a:solidFill>
                <a:ea typeface="ＭＳ Ｐゴシック" pitchFamily="34" charset="-128"/>
              </a:rPr>
              <a:pPr defTabSz="904875"/>
              <a:t>4</a:t>
            </a:fld>
            <a:endParaRPr lang="en-US" altLang="ja-JP" smtClean="0">
              <a:solidFill>
                <a:srgbClr val="000000"/>
              </a:solidFill>
              <a:ea typeface="ＭＳ Ｐゴシック" pitchFamily="34" charset="-128"/>
            </a:endParaRPr>
          </a:p>
        </p:txBody>
      </p:sp>
      <p:sp>
        <p:nvSpPr>
          <p:cNvPr id="32771" name="Rectangle 2"/>
          <p:cNvSpPr>
            <a:spLocks noGrp="1" noRot="1" noChangeAspect="1" noChangeArrowheads="1" noTextEdit="1"/>
          </p:cNvSpPr>
          <p:nvPr>
            <p:ph type="sldImg"/>
          </p:nvPr>
        </p:nvSpPr>
        <p:spPr>
          <a:xfrm>
            <a:off x="3157538" y="501650"/>
            <a:ext cx="3613150" cy="2500313"/>
          </a:xfrm>
          <a:ln/>
        </p:spPr>
      </p:sp>
      <p:sp>
        <p:nvSpPr>
          <p:cNvPr id="55300"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pPr defTabSz="904875"/>
            <a:fld id="{94EA07C4-92EA-49CA-8A46-43D7144EB8C1}" type="slidenum">
              <a:rPr lang="en-US" altLang="ja-JP" smtClean="0">
                <a:solidFill>
                  <a:srgbClr val="000000"/>
                </a:solidFill>
                <a:ea typeface="ＭＳ Ｐゴシック" pitchFamily="34" charset="-128"/>
              </a:rPr>
              <a:pPr defTabSz="904875"/>
              <a:t>5</a:t>
            </a:fld>
            <a:endParaRPr lang="en-US" altLang="ja-JP" smtClean="0">
              <a:solidFill>
                <a:srgbClr val="000000"/>
              </a:solidFill>
              <a:ea typeface="ＭＳ Ｐゴシック" pitchFamily="34" charset="-128"/>
            </a:endParaRPr>
          </a:p>
        </p:txBody>
      </p:sp>
      <p:sp>
        <p:nvSpPr>
          <p:cNvPr id="36867" name="Rectangle 2"/>
          <p:cNvSpPr>
            <a:spLocks noGrp="1" noRot="1" noChangeAspect="1" noChangeArrowheads="1" noTextEdit="1"/>
          </p:cNvSpPr>
          <p:nvPr>
            <p:ph type="sldImg"/>
          </p:nvPr>
        </p:nvSpPr>
        <p:spPr>
          <a:xfrm>
            <a:off x="3157538" y="501650"/>
            <a:ext cx="3613150" cy="2500313"/>
          </a:xfrm>
          <a:ln/>
        </p:spPr>
      </p:sp>
      <p:sp>
        <p:nvSpPr>
          <p:cNvPr id="56324"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pPr defTabSz="904875"/>
            <a:fld id="{5250C796-F9D1-4B46-9A4E-2221422B7BF3}" type="slidenum">
              <a:rPr lang="en-US" altLang="ja-JP" smtClean="0">
                <a:solidFill>
                  <a:srgbClr val="000000"/>
                </a:solidFill>
                <a:ea typeface="ＭＳ Ｐゴシック" pitchFamily="34" charset="-128"/>
              </a:rPr>
              <a:pPr defTabSz="904875"/>
              <a:t>6</a:t>
            </a:fld>
            <a:endParaRPr lang="en-US" altLang="ja-JP" smtClean="0">
              <a:solidFill>
                <a:srgbClr val="000000"/>
              </a:solidFill>
              <a:ea typeface="ＭＳ Ｐゴシック" pitchFamily="34" charset="-128"/>
            </a:endParaRPr>
          </a:p>
        </p:txBody>
      </p:sp>
      <p:sp>
        <p:nvSpPr>
          <p:cNvPr id="39939" name="Rectangle 2"/>
          <p:cNvSpPr>
            <a:spLocks noGrp="1" noRot="1" noChangeAspect="1" noChangeArrowheads="1" noTextEdit="1"/>
          </p:cNvSpPr>
          <p:nvPr>
            <p:ph type="sldImg"/>
          </p:nvPr>
        </p:nvSpPr>
        <p:spPr>
          <a:xfrm>
            <a:off x="3157538" y="501650"/>
            <a:ext cx="3613150" cy="2500313"/>
          </a:xfrm>
          <a:ln/>
        </p:spPr>
      </p:sp>
      <p:sp>
        <p:nvSpPr>
          <p:cNvPr id="57348"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04875"/>
            <a:fld id="{C3D4B49E-DFE6-4F4B-B60E-879DE5AF5B2A}" type="slidenum">
              <a:rPr lang="en-US" altLang="ja-JP" smtClean="0">
                <a:solidFill>
                  <a:srgbClr val="000000"/>
                </a:solidFill>
                <a:ea typeface="ＭＳ Ｐゴシック" pitchFamily="34" charset="-128"/>
              </a:rPr>
              <a:pPr defTabSz="904875"/>
              <a:t>7</a:t>
            </a:fld>
            <a:endParaRPr lang="en-US" altLang="ja-JP" smtClean="0">
              <a:solidFill>
                <a:srgbClr val="000000"/>
              </a:solidFill>
              <a:ea typeface="ＭＳ Ｐゴシック" pitchFamily="34" charset="-128"/>
            </a:endParaRPr>
          </a:p>
        </p:txBody>
      </p:sp>
      <p:sp>
        <p:nvSpPr>
          <p:cNvPr id="36867" name="Rectangle 2"/>
          <p:cNvSpPr>
            <a:spLocks noGrp="1" noRot="1" noChangeAspect="1" noChangeArrowheads="1" noTextEdit="1"/>
          </p:cNvSpPr>
          <p:nvPr>
            <p:ph type="sldImg"/>
          </p:nvPr>
        </p:nvSpPr>
        <p:spPr>
          <a:xfrm>
            <a:off x="3157538" y="501650"/>
            <a:ext cx="3613150" cy="2500313"/>
          </a:xfrm>
          <a:ln/>
        </p:spPr>
      </p:sp>
      <p:sp>
        <p:nvSpPr>
          <p:cNvPr id="58372"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pPr defTabSz="904875"/>
            <a:fld id="{6F5B5A21-EA18-4E58-A903-F45F7C0C824A}" type="slidenum">
              <a:rPr lang="en-US" altLang="ja-JP" smtClean="0">
                <a:solidFill>
                  <a:srgbClr val="000000"/>
                </a:solidFill>
                <a:ea typeface="ＭＳ Ｐゴシック" pitchFamily="34" charset="-128"/>
              </a:rPr>
              <a:pPr defTabSz="904875"/>
              <a:t>8</a:t>
            </a:fld>
            <a:endParaRPr lang="en-US" altLang="ja-JP" smtClean="0">
              <a:solidFill>
                <a:srgbClr val="000000"/>
              </a:solidFill>
              <a:ea typeface="ＭＳ Ｐゴシック" pitchFamily="34" charset="-128"/>
            </a:endParaRPr>
          </a:p>
        </p:txBody>
      </p:sp>
      <p:sp>
        <p:nvSpPr>
          <p:cNvPr id="36867" name="Rectangle 2"/>
          <p:cNvSpPr>
            <a:spLocks noGrp="1" noRot="1" noChangeAspect="1" noChangeArrowheads="1" noTextEdit="1"/>
          </p:cNvSpPr>
          <p:nvPr>
            <p:ph type="sldImg"/>
          </p:nvPr>
        </p:nvSpPr>
        <p:spPr>
          <a:xfrm>
            <a:off x="3157538" y="501650"/>
            <a:ext cx="3613150" cy="2500313"/>
          </a:xfrm>
          <a:ln/>
        </p:spPr>
      </p:sp>
      <p:sp>
        <p:nvSpPr>
          <p:cNvPr id="59396"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pPr defTabSz="904875"/>
            <a:fld id="{DEC3FF22-17CE-46E6-BDF7-A4A5F346CBE6}" type="slidenum">
              <a:rPr lang="en-US" altLang="ja-JP" smtClean="0">
                <a:solidFill>
                  <a:srgbClr val="000000"/>
                </a:solidFill>
                <a:ea typeface="ＭＳ Ｐゴシック" pitchFamily="34" charset="-128"/>
              </a:rPr>
              <a:pPr defTabSz="904875"/>
              <a:t>9</a:t>
            </a:fld>
            <a:endParaRPr lang="en-US" altLang="ja-JP" smtClean="0">
              <a:solidFill>
                <a:srgbClr val="000000"/>
              </a:solidFill>
              <a:ea typeface="ＭＳ Ｐゴシック" pitchFamily="34" charset="-128"/>
            </a:endParaRPr>
          </a:p>
        </p:txBody>
      </p:sp>
      <p:sp>
        <p:nvSpPr>
          <p:cNvPr id="37891" name="Rectangle 2"/>
          <p:cNvSpPr>
            <a:spLocks noGrp="1" noRot="1" noChangeAspect="1" noChangeArrowheads="1" noTextEdit="1"/>
          </p:cNvSpPr>
          <p:nvPr>
            <p:ph type="sldImg"/>
          </p:nvPr>
        </p:nvSpPr>
        <p:spPr>
          <a:xfrm>
            <a:off x="3157538" y="501650"/>
            <a:ext cx="3613150" cy="2500313"/>
          </a:xfrm>
          <a:ln/>
        </p:spPr>
      </p:sp>
      <p:sp>
        <p:nvSpPr>
          <p:cNvPr id="60420"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pPr defTabSz="904875"/>
            <a:fld id="{0AC0852D-B294-459E-BB30-536E4CAA128D}" type="slidenum">
              <a:rPr lang="en-US" altLang="ja-JP" smtClean="0">
                <a:solidFill>
                  <a:srgbClr val="000000"/>
                </a:solidFill>
                <a:ea typeface="ＭＳ Ｐゴシック" pitchFamily="34" charset="-128"/>
              </a:rPr>
              <a:pPr defTabSz="904875"/>
              <a:t>10</a:t>
            </a:fld>
            <a:endParaRPr lang="en-US" altLang="ja-JP" smtClean="0">
              <a:solidFill>
                <a:srgbClr val="000000"/>
              </a:solidFill>
              <a:ea typeface="ＭＳ Ｐゴシック" pitchFamily="34" charset="-128"/>
            </a:endParaRPr>
          </a:p>
        </p:txBody>
      </p:sp>
      <p:sp>
        <p:nvSpPr>
          <p:cNvPr id="37891" name="Rectangle 2"/>
          <p:cNvSpPr>
            <a:spLocks noGrp="1" noRot="1" noChangeAspect="1" noChangeArrowheads="1" noTextEdit="1"/>
          </p:cNvSpPr>
          <p:nvPr>
            <p:ph type="sldImg"/>
          </p:nvPr>
        </p:nvSpPr>
        <p:spPr>
          <a:xfrm>
            <a:off x="3157538" y="501650"/>
            <a:ext cx="3613150" cy="2500313"/>
          </a:xfrm>
          <a:ln/>
        </p:spPr>
      </p:sp>
      <p:sp>
        <p:nvSpPr>
          <p:cNvPr id="61444" name="Rectangle 3"/>
          <p:cNvSpPr>
            <a:spLocks noGrp="1" noChangeArrowheads="1"/>
          </p:cNvSpPr>
          <p:nvPr>
            <p:ph type="body" idx="1"/>
          </p:nvPr>
        </p:nvSpPr>
        <p:spPr>
          <a:noFill/>
        </p:spPr>
        <p:txBody>
          <a:bodyPr/>
          <a:lstStyle/>
          <a:p>
            <a:pPr eaLnBrk="1" hangingPunct="1"/>
            <a:endParaRPr lang="ja-JP"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8" descr="jx_ppt.pdf"/>
          <p:cNvPicPr>
            <a:picLocks noChangeAspect="1"/>
          </p:cNvPicPr>
          <p:nvPr userDrawn="1"/>
        </p:nvPicPr>
        <p:blipFill>
          <a:blip r:embed="rId2"/>
          <a:srcRect/>
          <a:stretch>
            <a:fillRect/>
          </a:stretch>
        </p:blipFill>
        <p:spPr bwMode="auto">
          <a:xfrm>
            <a:off x="0" y="4699000"/>
            <a:ext cx="9906000" cy="2159000"/>
          </a:xfrm>
          <a:prstGeom prst="rect">
            <a:avLst/>
          </a:prstGeom>
          <a:noFill/>
          <a:ln w="9525">
            <a:noFill/>
            <a:miter lim="800000"/>
            <a:headEnd/>
            <a:tailEnd/>
          </a:ln>
        </p:spPr>
      </p:pic>
      <p:sp>
        <p:nvSpPr>
          <p:cNvPr id="12307" name="Rectangle 19"/>
          <p:cNvSpPr>
            <a:spLocks noGrp="1" noChangeArrowheads="1"/>
          </p:cNvSpPr>
          <p:nvPr>
            <p:ph type="ctrTitle"/>
          </p:nvPr>
        </p:nvSpPr>
        <p:spPr>
          <a:xfrm>
            <a:off x="762001" y="381000"/>
            <a:ext cx="8382000" cy="2514600"/>
          </a:xfrm>
        </p:spPr>
        <p:txBody>
          <a:bodyPr anchor="b"/>
          <a:lstStyle>
            <a:lvl1pPr algn="ctr">
              <a:defRPr sz="5400"/>
            </a:lvl1pPr>
          </a:lstStyle>
          <a:p>
            <a:pPr lvl="0"/>
            <a:r>
              <a:rPr lang="ja-JP" altLang="en-US" noProof="0" smtClean="0"/>
              <a:t>マスタ</a:t>
            </a:r>
            <a:r>
              <a:rPr lang="en-US" altLang="ja-JP" noProof="0" smtClean="0"/>
              <a:t> </a:t>
            </a:r>
            <a:r>
              <a:rPr lang="ja-JP" altLang="en-US" noProof="0" smtClean="0"/>
              <a:t>タイトルの書式設定</a:t>
            </a:r>
          </a:p>
        </p:txBody>
      </p:sp>
      <p:sp>
        <p:nvSpPr>
          <p:cNvPr id="12308" name="Rectangle 20"/>
          <p:cNvSpPr>
            <a:spLocks noGrp="1" noChangeArrowheads="1"/>
          </p:cNvSpPr>
          <p:nvPr>
            <p:ph type="subTitle" idx="1"/>
          </p:nvPr>
        </p:nvSpPr>
        <p:spPr>
          <a:xfrm>
            <a:off x="1485900" y="2895600"/>
            <a:ext cx="6934200" cy="1600200"/>
          </a:xfrm>
        </p:spPr>
        <p:txBody>
          <a:bodyPr/>
          <a:lstStyle>
            <a:lvl1pPr marL="0" indent="0" algn="ctr">
              <a:buFontTx/>
              <a:buNone/>
              <a:defRPr/>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5" name="Rectangle 17"/>
          <p:cNvSpPr>
            <a:spLocks noGrp="1" noChangeArrowheads="1"/>
          </p:cNvSpPr>
          <p:nvPr>
            <p:ph type="sldNum" sz="quarter" idx="10"/>
          </p:nvPr>
        </p:nvSpPr>
        <p:spPr/>
        <p:txBody>
          <a:bodyPr/>
          <a:lstStyle>
            <a:lvl1pPr>
              <a:defRPr/>
            </a:lvl1pPr>
          </a:lstStyle>
          <a:p>
            <a:pPr>
              <a:defRPr/>
            </a:pPr>
            <a:fld id="{BC3A90F4-0E57-411D-8E3C-A61A4C842802}" type="slidenum">
              <a:rPr lang="en-US" altLang="ja-JP"/>
              <a:pPr>
                <a:defRPr/>
              </a:pPr>
              <a:t>‹#›</a:t>
            </a:fld>
            <a:endParaRPr lang="en-US" altLang="ja-JP"/>
          </a:p>
        </p:txBody>
      </p:sp>
      <p:sp>
        <p:nvSpPr>
          <p:cNvPr id="6" name="Rectangle 22"/>
          <p:cNvSpPr>
            <a:spLocks noGrp="1" noChangeArrowheads="1"/>
          </p:cNvSpPr>
          <p:nvPr>
            <p:ph type="dt" sz="quarter" idx="11"/>
          </p:nvPr>
        </p:nvSpPr>
        <p:spPr/>
        <p:txBody>
          <a:bodyPr/>
          <a:lstStyle>
            <a:lvl1pPr>
              <a:defRPr/>
            </a:lvl1pPr>
          </a:lstStyle>
          <a:p>
            <a:pPr>
              <a:defRPr/>
            </a:pPr>
            <a:r>
              <a:rPr lang="en-US" altLang="ja-JP"/>
              <a:t>20XX.00.00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F4CD04C5-DB47-463C-ABE2-7AC84CC0D5F4}"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304803"/>
            <a:ext cx="2286000" cy="57943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304803"/>
            <a:ext cx="6705600" cy="57943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E8B2C6CF-EA28-4BDB-AD08-31DC2964C072}"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8" descr="jx_ppt.pdf"/>
          <p:cNvPicPr>
            <a:picLocks noChangeAspect="1"/>
          </p:cNvPicPr>
          <p:nvPr userDrawn="1"/>
        </p:nvPicPr>
        <p:blipFill>
          <a:blip r:embed="rId2"/>
          <a:srcRect/>
          <a:stretch>
            <a:fillRect/>
          </a:stretch>
        </p:blipFill>
        <p:spPr bwMode="auto">
          <a:xfrm>
            <a:off x="0" y="4699000"/>
            <a:ext cx="9906000" cy="2159000"/>
          </a:xfrm>
          <a:prstGeom prst="rect">
            <a:avLst/>
          </a:prstGeom>
          <a:noFill/>
          <a:ln w="9525">
            <a:noFill/>
            <a:miter lim="800000"/>
            <a:headEnd/>
            <a:tailEnd/>
          </a:ln>
        </p:spPr>
      </p:pic>
      <p:sp>
        <p:nvSpPr>
          <p:cNvPr id="12307" name="Rectangle 19"/>
          <p:cNvSpPr>
            <a:spLocks noGrp="1" noChangeArrowheads="1"/>
          </p:cNvSpPr>
          <p:nvPr>
            <p:ph type="ctrTitle"/>
          </p:nvPr>
        </p:nvSpPr>
        <p:spPr>
          <a:xfrm>
            <a:off x="762001" y="381000"/>
            <a:ext cx="8382000" cy="2514600"/>
          </a:xfrm>
        </p:spPr>
        <p:txBody>
          <a:bodyPr anchor="b"/>
          <a:lstStyle>
            <a:lvl1pPr algn="ctr">
              <a:defRPr sz="5400"/>
            </a:lvl1pPr>
          </a:lstStyle>
          <a:p>
            <a:pPr lvl="0"/>
            <a:r>
              <a:rPr lang="ja-JP" altLang="en-US" noProof="0" smtClean="0"/>
              <a:t>マスタ</a:t>
            </a:r>
            <a:r>
              <a:rPr lang="en-US" altLang="ja-JP" noProof="0" smtClean="0"/>
              <a:t> </a:t>
            </a:r>
            <a:r>
              <a:rPr lang="ja-JP" altLang="en-US" noProof="0" smtClean="0"/>
              <a:t>タイトルの書式設定</a:t>
            </a:r>
          </a:p>
        </p:txBody>
      </p:sp>
      <p:sp>
        <p:nvSpPr>
          <p:cNvPr id="12308" name="Rectangle 20"/>
          <p:cNvSpPr>
            <a:spLocks noGrp="1" noChangeArrowheads="1"/>
          </p:cNvSpPr>
          <p:nvPr>
            <p:ph type="subTitle" idx="1"/>
          </p:nvPr>
        </p:nvSpPr>
        <p:spPr>
          <a:xfrm>
            <a:off x="1485900" y="2895600"/>
            <a:ext cx="6934200" cy="1600200"/>
          </a:xfrm>
        </p:spPr>
        <p:txBody>
          <a:bodyPr/>
          <a:lstStyle>
            <a:lvl1pPr marL="0" indent="0" algn="ctr">
              <a:buFontTx/>
              <a:buNone/>
              <a:defRPr/>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5" name="Rectangle 17"/>
          <p:cNvSpPr>
            <a:spLocks noGrp="1" noChangeArrowheads="1"/>
          </p:cNvSpPr>
          <p:nvPr>
            <p:ph type="sldNum" sz="quarter" idx="10"/>
          </p:nvPr>
        </p:nvSpPr>
        <p:spPr/>
        <p:txBody>
          <a:bodyPr/>
          <a:lstStyle>
            <a:lvl1pPr fontAlgn="auto">
              <a:spcBef>
                <a:spcPts val="0"/>
              </a:spcBef>
              <a:spcAft>
                <a:spcPts val="0"/>
              </a:spcAft>
              <a:defRPr/>
            </a:lvl1pPr>
          </a:lstStyle>
          <a:p>
            <a:pPr>
              <a:defRPr/>
            </a:pPr>
            <a:fld id="{6F30DBA6-A1F7-411D-AC44-86C13722098F}" type="slidenum">
              <a:rPr lang="en-US" altLang="ja-JP"/>
              <a:pPr>
                <a:defRPr/>
              </a:pPr>
              <a:t>‹#›</a:t>
            </a:fld>
            <a:endParaRPr lang="en-US" altLang="ja-JP"/>
          </a:p>
        </p:txBody>
      </p:sp>
      <p:sp>
        <p:nvSpPr>
          <p:cNvPr id="6" name="Rectangle 22"/>
          <p:cNvSpPr>
            <a:spLocks noGrp="1" noChangeArrowheads="1"/>
          </p:cNvSpPr>
          <p:nvPr>
            <p:ph type="dt" sz="quarter" idx="11"/>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938A3C1F-EC07-4EC3-A135-B64BB863EA86}" type="slidenum">
              <a:rPr lang="en-US" altLang="ja-JP"/>
              <a:pPr>
                <a:defRPr/>
              </a:pPr>
              <a:t>‹#›</a:t>
            </a:fld>
            <a:endParaRPr lang="en-US" altLang="ja-JP"/>
          </a:p>
        </p:txBody>
      </p:sp>
      <p:sp>
        <p:nvSpPr>
          <p:cNvPr id="6"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CA792B08-9583-4E44-8446-E58C4CC4A510}" type="slidenum">
              <a:rPr lang="en-US" altLang="ja-JP"/>
              <a:pPr>
                <a:defRPr/>
              </a:pPr>
              <a:t>‹#›</a:t>
            </a:fld>
            <a:endParaRPr lang="en-US" altLang="ja-JP"/>
          </a:p>
        </p:txBody>
      </p:sp>
      <p:sp>
        <p:nvSpPr>
          <p:cNvPr id="6"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600200"/>
            <a:ext cx="4495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1" y="1600200"/>
            <a:ext cx="4495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427F2DA0-8A50-4DA6-98CD-0219F8A6FE99}" type="slidenum">
              <a:rPr lang="en-US" altLang="ja-JP"/>
              <a:pPr>
                <a:defRPr/>
              </a:pPr>
              <a:t>‹#›</a:t>
            </a:fld>
            <a:endParaRPr lang="en-US" altLang="ja-JP"/>
          </a:p>
        </p:txBody>
      </p:sp>
      <p:sp>
        <p:nvSpPr>
          <p:cNvPr id="7"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8"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91390536-7619-4C57-8DB5-27FD04BFBBE8}" type="slidenum">
              <a:rPr lang="en-US" altLang="ja-JP"/>
              <a:pPr>
                <a:defRPr/>
              </a:pPr>
              <a:t>‹#›</a:t>
            </a:fld>
            <a:endParaRPr lang="en-US" altLang="ja-JP"/>
          </a:p>
        </p:txBody>
      </p:sp>
      <p:sp>
        <p:nvSpPr>
          <p:cNvPr id="9"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4"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2693766A-1C10-40BC-8AAF-174E155AF605}" type="slidenum">
              <a:rPr lang="en-US" altLang="ja-JP"/>
              <a:pPr>
                <a:defRPr/>
              </a:pPr>
              <a:t>‹#›</a:t>
            </a:fld>
            <a:endParaRPr lang="en-US" altLang="ja-JP"/>
          </a:p>
        </p:txBody>
      </p:sp>
      <p:sp>
        <p:nvSpPr>
          <p:cNvPr id="5"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3"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0D82037B-0880-4367-BA9F-B9CB2E5E02F1}" type="slidenum">
              <a:rPr lang="en-US" altLang="ja-JP"/>
              <a:pPr>
                <a:defRPr/>
              </a:pPr>
              <a:t>‹#›</a:t>
            </a:fld>
            <a:endParaRPr lang="en-US" altLang="ja-JP"/>
          </a:p>
        </p:txBody>
      </p:sp>
      <p:sp>
        <p:nvSpPr>
          <p:cNvPr id="4"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DAB6766E-51CB-4D31-9C5F-88773AB3FF59}" type="slidenum">
              <a:rPr lang="en-US" altLang="ja-JP"/>
              <a:pPr>
                <a:defRPr/>
              </a:pPr>
              <a:t>‹#›</a:t>
            </a:fld>
            <a:endParaRPr lang="en-US" altLang="ja-JP"/>
          </a:p>
        </p:txBody>
      </p:sp>
      <p:sp>
        <p:nvSpPr>
          <p:cNvPr id="7"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9DF1EBDF-1BEE-41F3-A5D2-5745E26184EC}"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7E87C4FE-621C-4055-92C7-E2B2C094E30E}" type="slidenum">
              <a:rPr lang="en-US" altLang="ja-JP"/>
              <a:pPr>
                <a:defRPr/>
              </a:pPr>
              <a:t>‹#›</a:t>
            </a:fld>
            <a:endParaRPr lang="en-US" altLang="ja-JP"/>
          </a:p>
        </p:txBody>
      </p:sp>
      <p:sp>
        <p:nvSpPr>
          <p:cNvPr id="7"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55D1C4AB-4C88-4142-9DF9-B934185421B5}" type="slidenum">
              <a:rPr lang="en-US" altLang="ja-JP"/>
              <a:pPr>
                <a:defRPr/>
              </a:pPr>
              <a:t>‹#›</a:t>
            </a:fld>
            <a:endParaRPr lang="en-US" altLang="ja-JP"/>
          </a:p>
        </p:txBody>
      </p:sp>
      <p:sp>
        <p:nvSpPr>
          <p:cNvPr id="6"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304802"/>
            <a:ext cx="2286000" cy="57943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304802"/>
            <a:ext cx="6705600" cy="57943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p:txBody>
          <a:bodyPr/>
          <a:lstStyle>
            <a:lvl1pPr fontAlgn="auto">
              <a:spcBef>
                <a:spcPts val="0"/>
              </a:spcBef>
              <a:spcAft>
                <a:spcPts val="0"/>
              </a:spcAft>
              <a:defRPr/>
            </a:lvl1pPr>
          </a:lstStyle>
          <a:p>
            <a:pPr>
              <a:defRPr/>
            </a:pPr>
            <a:fld id="{98100096-2906-43B6-84A1-7C8479760794}" type="slidenum">
              <a:rPr lang="en-US" altLang="ja-JP"/>
              <a:pPr>
                <a:defRPr/>
              </a:pPr>
              <a:t>‹#›</a:t>
            </a:fld>
            <a:endParaRPr lang="en-US" altLang="ja-JP"/>
          </a:p>
        </p:txBody>
      </p:sp>
      <p:sp>
        <p:nvSpPr>
          <p:cNvPr id="6" name="Rectangle 31"/>
          <p:cNvSpPr>
            <a:spLocks noGrp="1" noChangeArrowheads="1"/>
          </p:cNvSpPr>
          <p:nvPr>
            <p:ph type="dt" sz="quarter" idx="12"/>
          </p:nvPr>
        </p:nvSpPr>
        <p:spPr/>
        <p:txBody>
          <a:bodyPr/>
          <a:lstStyle>
            <a:lvl1pPr fontAlgn="auto">
              <a:spcBef>
                <a:spcPts val="0"/>
              </a:spcBef>
              <a:spcAft>
                <a:spcPts val="0"/>
              </a:spcAft>
              <a:defRPr/>
            </a:lvl1pPr>
          </a:lstStyle>
          <a:p>
            <a:pPr>
              <a:defRPr/>
            </a:pPr>
            <a:r>
              <a:rPr lang="en-US" altLang="ja-JP"/>
              <a:t>20XX.00.00</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8" descr="cover_j"/>
          <p:cNvPicPr>
            <a:picLocks noChangeAspect="1" noChangeArrowheads="1"/>
          </p:cNvPicPr>
          <p:nvPr userDrawn="1"/>
        </p:nvPicPr>
        <p:blipFill>
          <a:blip r:embed="rId2"/>
          <a:srcRect/>
          <a:stretch>
            <a:fillRect/>
          </a:stretch>
        </p:blipFill>
        <p:spPr bwMode="auto">
          <a:xfrm>
            <a:off x="0" y="4527550"/>
            <a:ext cx="9906000" cy="2330450"/>
          </a:xfrm>
          <a:prstGeom prst="rect">
            <a:avLst/>
          </a:prstGeom>
          <a:noFill/>
          <a:ln w="9525">
            <a:noFill/>
            <a:miter lim="800000"/>
            <a:headEnd/>
            <a:tailEnd/>
          </a:ln>
        </p:spPr>
      </p:pic>
      <p:sp>
        <p:nvSpPr>
          <p:cNvPr id="2" name="タイトル 1"/>
          <p:cNvSpPr>
            <a:spLocks noGrp="1"/>
          </p:cNvSpPr>
          <p:nvPr>
            <p:ph type="ctrTitle"/>
          </p:nvPr>
        </p:nvSpPr>
        <p:spPr>
          <a:xfrm>
            <a:off x="742950" y="213043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5" name="日付プレースホルダー 3"/>
          <p:cNvSpPr>
            <a:spLocks noGrp="1"/>
          </p:cNvSpPr>
          <p:nvPr>
            <p:ph type="dt" sz="half" idx="10"/>
          </p:nvPr>
        </p:nvSpPr>
        <p:spPr/>
        <p:txBody>
          <a:bodyPr/>
          <a:lstStyle>
            <a:lvl1pPr eaLnBrk="0" hangingPunct="0">
              <a:defRPr/>
            </a:lvl1pPr>
          </a:lstStyle>
          <a:p>
            <a:pPr>
              <a:defRPr/>
            </a:pPr>
            <a:fld id="{66D89E5A-E176-4FF1-86CB-15F2D61697F3}" type="datetimeFigureOut">
              <a:rPr lang="ja-JP" altLang="en-US"/>
              <a:pPr>
                <a:defRPr/>
              </a:pPr>
              <a:t>2018/6/8</a:t>
            </a:fld>
            <a:endParaRPr lang="ja-JP" altLang="en-US"/>
          </a:p>
        </p:txBody>
      </p:sp>
      <p:sp>
        <p:nvSpPr>
          <p:cNvPr id="6" name="フッター プレースホルダー 4"/>
          <p:cNvSpPr>
            <a:spLocks noGrp="1"/>
          </p:cNvSpPr>
          <p:nvPr>
            <p:ph type="ftr" sz="quarter" idx="11"/>
          </p:nvPr>
        </p:nvSpPr>
        <p:spPr/>
        <p:txBody>
          <a:bodyPr/>
          <a:lstStyle>
            <a:lvl1pPr eaLnBrk="0" hangingPunct="0">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7" name="スライド番号プレースホルダー 5"/>
          <p:cNvSpPr>
            <a:spLocks noGrp="1"/>
          </p:cNvSpPr>
          <p:nvPr>
            <p:ph type="sldNum" sz="quarter" idx="12"/>
          </p:nvPr>
        </p:nvSpPr>
        <p:spPr/>
        <p:txBody>
          <a:bodyPr/>
          <a:lstStyle>
            <a:lvl1pPr eaLnBrk="0" hangingPunct="0">
              <a:defRPr/>
            </a:lvl1pPr>
          </a:lstStyle>
          <a:p>
            <a:pPr>
              <a:defRPr/>
            </a:pPr>
            <a:fld id="{8B2F8A24-BD76-402D-A8F3-2BA6467BDFFC}"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eaLnBrk="0" hangingPunct="0">
              <a:defRPr/>
            </a:lvl1pPr>
          </a:lstStyle>
          <a:p>
            <a:pPr>
              <a:defRPr/>
            </a:pPr>
            <a:fld id="{5FF8E382-4A55-4891-9AF2-D7BAB5A66809}" type="datetimeFigureOut">
              <a:rPr lang="ja-JP" altLang="en-US"/>
              <a:pPr>
                <a:defRPr/>
              </a:pPr>
              <a:t>2018/6/8</a:t>
            </a:fld>
            <a:endParaRPr lang="ja-JP" altLang="en-US"/>
          </a:p>
        </p:txBody>
      </p:sp>
      <p:sp>
        <p:nvSpPr>
          <p:cNvPr id="5" name="フッター プレースホルダー 4"/>
          <p:cNvSpPr>
            <a:spLocks noGrp="1"/>
          </p:cNvSpPr>
          <p:nvPr>
            <p:ph type="ftr" sz="quarter" idx="11"/>
          </p:nvPr>
        </p:nvSpPr>
        <p:spPr/>
        <p:txBody>
          <a:bodyPr/>
          <a:lstStyle>
            <a:lvl1pPr eaLnBrk="0" hangingPunct="0">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6" name="スライド番号プレースホルダー 5"/>
          <p:cNvSpPr>
            <a:spLocks noGrp="1"/>
          </p:cNvSpPr>
          <p:nvPr>
            <p:ph type="sldNum" sz="quarter" idx="12"/>
          </p:nvPr>
        </p:nvSpPr>
        <p:spPr/>
        <p:txBody>
          <a:bodyPr/>
          <a:lstStyle>
            <a:lvl1pPr eaLnBrk="0" hangingPunct="0">
              <a:defRPr/>
            </a:lvl1pPr>
          </a:lstStyle>
          <a:p>
            <a:pPr>
              <a:defRPr/>
            </a:pPr>
            <a:fld id="{8F115CC0-E57F-4386-A861-9E27AF50ACAD}"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eaLnBrk="0" hangingPunct="0">
              <a:defRPr/>
            </a:lvl1pPr>
          </a:lstStyle>
          <a:p>
            <a:pPr>
              <a:defRPr/>
            </a:pPr>
            <a:fld id="{35BB87C1-6600-457A-AFFA-A905EE15E478}" type="datetimeFigureOut">
              <a:rPr lang="ja-JP" altLang="en-US"/>
              <a:pPr>
                <a:defRPr/>
              </a:pPr>
              <a:t>2018/6/8</a:t>
            </a:fld>
            <a:endParaRPr lang="ja-JP" altLang="en-US"/>
          </a:p>
        </p:txBody>
      </p:sp>
      <p:sp>
        <p:nvSpPr>
          <p:cNvPr id="5" name="フッター プレースホルダー 4"/>
          <p:cNvSpPr>
            <a:spLocks noGrp="1"/>
          </p:cNvSpPr>
          <p:nvPr>
            <p:ph type="ftr" sz="quarter" idx="11"/>
          </p:nvPr>
        </p:nvSpPr>
        <p:spPr/>
        <p:txBody>
          <a:bodyPr/>
          <a:lstStyle>
            <a:lvl1pPr eaLnBrk="0" hangingPunct="0">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6" name="スライド番号プレースホルダー 5"/>
          <p:cNvSpPr>
            <a:spLocks noGrp="1"/>
          </p:cNvSpPr>
          <p:nvPr>
            <p:ph type="sldNum" sz="quarter" idx="12"/>
          </p:nvPr>
        </p:nvSpPr>
        <p:spPr/>
        <p:txBody>
          <a:bodyPr/>
          <a:lstStyle>
            <a:lvl1pPr eaLnBrk="0" hangingPunct="0">
              <a:defRPr/>
            </a:lvl1pPr>
          </a:lstStyle>
          <a:p>
            <a:pPr>
              <a:defRPr/>
            </a:pPr>
            <a:fld id="{6B8B5016-6B5F-424B-87AC-9115DDA81161}" type="slidenum">
              <a:rPr lang="en-US" altLang="ja-JP"/>
              <a:pPr>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eaLnBrk="0" hangingPunct="0">
              <a:defRPr/>
            </a:lvl1pPr>
          </a:lstStyle>
          <a:p>
            <a:pPr>
              <a:defRPr/>
            </a:pPr>
            <a:fld id="{744A1B78-94B1-4F81-9D69-509B3FB3A180}" type="datetimeFigureOut">
              <a:rPr lang="ja-JP" altLang="en-US"/>
              <a:pPr>
                <a:defRPr/>
              </a:pPr>
              <a:t>2018/6/8</a:t>
            </a:fld>
            <a:endParaRPr lang="ja-JP" altLang="en-US"/>
          </a:p>
        </p:txBody>
      </p:sp>
      <p:sp>
        <p:nvSpPr>
          <p:cNvPr id="6" name="フッター プレースホルダー 4"/>
          <p:cNvSpPr>
            <a:spLocks noGrp="1"/>
          </p:cNvSpPr>
          <p:nvPr>
            <p:ph type="ftr" sz="quarter" idx="11"/>
          </p:nvPr>
        </p:nvSpPr>
        <p:spPr/>
        <p:txBody>
          <a:bodyPr/>
          <a:lstStyle>
            <a:lvl1pPr eaLnBrk="0" hangingPunct="0">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7" name="スライド番号プレースホルダー 5"/>
          <p:cNvSpPr>
            <a:spLocks noGrp="1"/>
          </p:cNvSpPr>
          <p:nvPr>
            <p:ph type="sldNum" sz="quarter" idx="12"/>
          </p:nvPr>
        </p:nvSpPr>
        <p:spPr/>
        <p:txBody>
          <a:bodyPr/>
          <a:lstStyle>
            <a:lvl1pPr eaLnBrk="0" hangingPunct="0">
              <a:defRPr/>
            </a:lvl1pPr>
          </a:lstStyle>
          <a:p>
            <a:pPr>
              <a:defRPr/>
            </a:pPr>
            <a:fld id="{91FE1BF3-9B9B-4EDA-9403-9B97931469F3}" type="slidenum">
              <a:rPr lang="en-US" altLang="ja-JP"/>
              <a:pPr>
                <a:defRPr/>
              </a:pPr>
              <a: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eaLnBrk="0" hangingPunct="0">
              <a:defRPr/>
            </a:lvl1pPr>
          </a:lstStyle>
          <a:p>
            <a:pPr>
              <a:defRPr/>
            </a:pPr>
            <a:fld id="{67E1D7E2-C564-4E99-ACF6-264D22E8DD51}" type="datetimeFigureOut">
              <a:rPr lang="ja-JP" altLang="en-US"/>
              <a:pPr>
                <a:defRPr/>
              </a:pPr>
              <a:t>2018/6/8</a:t>
            </a:fld>
            <a:endParaRPr lang="ja-JP" altLang="en-US"/>
          </a:p>
        </p:txBody>
      </p:sp>
      <p:sp>
        <p:nvSpPr>
          <p:cNvPr id="8" name="フッター プレースホルダー 4"/>
          <p:cNvSpPr>
            <a:spLocks noGrp="1"/>
          </p:cNvSpPr>
          <p:nvPr>
            <p:ph type="ftr" sz="quarter" idx="11"/>
          </p:nvPr>
        </p:nvSpPr>
        <p:spPr/>
        <p:txBody>
          <a:bodyPr/>
          <a:lstStyle>
            <a:lvl1pPr eaLnBrk="0" hangingPunct="0">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9" name="スライド番号プレースホルダー 5"/>
          <p:cNvSpPr>
            <a:spLocks noGrp="1"/>
          </p:cNvSpPr>
          <p:nvPr>
            <p:ph type="sldNum" sz="quarter" idx="12"/>
          </p:nvPr>
        </p:nvSpPr>
        <p:spPr/>
        <p:txBody>
          <a:bodyPr/>
          <a:lstStyle>
            <a:lvl1pPr eaLnBrk="0" hangingPunct="0">
              <a:defRPr/>
            </a:lvl1pPr>
          </a:lstStyle>
          <a:p>
            <a:pPr>
              <a:defRPr/>
            </a:pPr>
            <a:fld id="{7F0B66D6-B416-4856-A678-E1D6779D7E91}" type="slidenum">
              <a:rPr lang="en-US" altLang="ja-JP"/>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eaLnBrk="0" hangingPunct="0">
              <a:defRPr/>
            </a:lvl1pPr>
          </a:lstStyle>
          <a:p>
            <a:pPr>
              <a:defRPr/>
            </a:pPr>
            <a:fld id="{7532AF7F-398D-4285-80CD-86B2030C0755}" type="datetimeFigureOut">
              <a:rPr lang="ja-JP" altLang="en-US"/>
              <a:pPr>
                <a:defRPr/>
              </a:pPr>
              <a:t>2018/6/8</a:t>
            </a:fld>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019A8DC8-D10B-42B0-B08F-21D0B0FFB287}" type="slidenum">
              <a:rPr lang="en-US" altLang="ja-JP"/>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eaLnBrk="0" hangingPunct="0">
              <a:defRPr/>
            </a:lvl1pPr>
          </a:lstStyle>
          <a:p>
            <a:pPr>
              <a:defRPr/>
            </a:pPr>
            <a:fld id="{4BD51941-C445-4A53-934E-22A8E4C84EE1}" type="datetimeFigureOut">
              <a:rPr lang="ja-JP" altLang="en-US"/>
              <a:pPr>
                <a:defRPr/>
              </a:pPr>
              <a:t>2018/6/8</a:t>
            </a:fld>
            <a:endParaRPr lang="ja-JP" altLang="en-US"/>
          </a:p>
        </p:txBody>
      </p:sp>
      <p:sp>
        <p:nvSpPr>
          <p:cNvPr id="3" name="フッター プレースホルダー 2"/>
          <p:cNvSpPr>
            <a:spLocks noGrp="1"/>
          </p:cNvSpPr>
          <p:nvPr>
            <p:ph type="ftr" sz="quarter" idx="11"/>
          </p:nvPr>
        </p:nvSpPr>
        <p:spPr/>
        <p:txBody>
          <a:bodyPr/>
          <a:lstStyle>
            <a:lvl1pPr eaLnBrk="0" hangingPunct="0">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eaLnBrk="0" hangingPunct="0">
              <a:defRPr/>
            </a:lvl1pPr>
          </a:lstStyle>
          <a:p>
            <a:pPr>
              <a:defRPr/>
            </a:pPr>
            <a:fld id="{5C21E563-93CF-460B-8B87-6FCAE783B779}"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4"/>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CC5DC220-FEAE-495C-9DE7-883E30DDA1B6}"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eaLnBrk="0" hangingPunct="0">
              <a:defRPr/>
            </a:lvl1pPr>
          </a:lstStyle>
          <a:p>
            <a:pPr>
              <a:defRPr/>
            </a:pPr>
            <a:fld id="{18DE6401-C6C6-4D86-BB03-2A21D54F7548}" type="datetimeFigureOut">
              <a:rPr lang="ja-JP" altLang="en-US"/>
              <a:pPr>
                <a:defRPr/>
              </a:pPr>
              <a:t>2018/6/8</a:t>
            </a:fld>
            <a:endParaRPr lang="ja-JP" altLang="en-US"/>
          </a:p>
        </p:txBody>
      </p:sp>
      <p:sp>
        <p:nvSpPr>
          <p:cNvPr id="6" name="フッター プレースホルダー 5"/>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eaLnBrk="0" hangingPunct="0">
              <a:defRPr/>
            </a:lvl1pPr>
          </a:lstStyle>
          <a:p>
            <a:pPr>
              <a:defRPr/>
            </a:pPr>
            <a:fld id="{2FE161B8-874F-469B-869A-BD17B3EB7CE8}" type="slidenum">
              <a:rPr lang="en-US" altLang="ja-JP"/>
              <a:pPr>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eaLnBrk="0" hangingPunct="0">
              <a:defRPr/>
            </a:lvl1pPr>
          </a:lstStyle>
          <a:p>
            <a:pPr>
              <a:defRPr/>
            </a:pPr>
            <a:fld id="{ED85D784-9B48-4634-80B5-9C6FCF264817}" type="datetimeFigureOut">
              <a:rPr lang="ja-JP" altLang="en-US"/>
              <a:pPr>
                <a:defRPr/>
              </a:pPr>
              <a:t>2018/6/8</a:t>
            </a:fld>
            <a:endParaRPr lang="ja-JP" altLang="en-US"/>
          </a:p>
        </p:txBody>
      </p:sp>
      <p:sp>
        <p:nvSpPr>
          <p:cNvPr id="6" name="フッター プレースホルダー 5"/>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eaLnBrk="0" hangingPunct="0">
              <a:defRPr/>
            </a:lvl1pPr>
          </a:lstStyle>
          <a:p>
            <a:pPr>
              <a:defRPr/>
            </a:pPr>
            <a:fld id="{6509C18F-A9A8-49C8-86C5-62BA35E52C35}" type="slidenum">
              <a:rPr lang="en-US" altLang="ja-JP"/>
              <a:pPr>
                <a:defRPr/>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eaLnBrk="0" hangingPunct="0">
              <a:defRPr/>
            </a:lvl1pPr>
          </a:lstStyle>
          <a:p>
            <a:pPr>
              <a:defRPr/>
            </a:pPr>
            <a:fld id="{C838F19F-6D49-43BA-B9EA-F9387A9A69A6}" type="datetimeFigureOut">
              <a:rPr lang="ja-JP" altLang="en-US"/>
              <a:pPr>
                <a:defRPr/>
              </a:pPr>
              <a:t>2018/6/8</a:t>
            </a:fld>
            <a:endParaRPr lang="ja-JP" altLang="en-US"/>
          </a:p>
        </p:txBody>
      </p:sp>
      <p:sp>
        <p:nvSpPr>
          <p:cNvPr id="5" name="フッター プレースホルダー 4"/>
          <p:cNvSpPr>
            <a:spLocks noGrp="1"/>
          </p:cNvSpPr>
          <p:nvPr>
            <p:ph type="ftr" sz="quarter" idx="11"/>
          </p:nvPr>
        </p:nvSpPr>
        <p:spPr/>
        <p:txBody>
          <a:bodyPr/>
          <a:lstStyle>
            <a:lvl1pPr eaLnBrk="0" hangingPunct="0">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6" name="スライド番号プレースホルダー 5"/>
          <p:cNvSpPr>
            <a:spLocks noGrp="1"/>
          </p:cNvSpPr>
          <p:nvPr>
            <p:ph type="sldNum" sz="quarter" idx="12"/>
          </p:nvPr>
        </p:nvSpPr>
        <p:spPr/>
        <p:txBody>
          <a:bodyPr/>
          <a:lstStyle>
            <a:lvl1pPr eaLnBrk="0" hangingPunct="0">
              <a:defRPr/>
            </a:lvl1pPr>
          </a:lstStyle>
          <a:p>
            <a:pPr>
              <a:defRPr/>
            </a:pPr>
            <a:fld id="{5ED92E8D-94C8-48B9-8080-78F83691112D}" type="slidenum">
              <a:rPr lang="en-US" altLang="ja-JP"/>
              <a:pPr>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eaLnBrk="0" hangingPunct="0">
              <a:defRPr/>
            </a:lvl1pPr>
          </a:lstStyle>
          <a:p>
            <a:pPr>
              <a:defRPr/>
            </a:pPr>
            <a:fld id="{D4E01606-DCF6-41B0-B9AE-4508093F5AB1}" type="datetimeFigureOut">
              <a:rPr lang="ja-JP" altLang="en-US"/>
              <a:pPr>
                <a:defRPr/>
              </a:pPr>
              <a:t>2018/6/8</a:t>
            </a:fld>
            <a:endParaRPr lang="ja-JP" altLang="en-US"/>
          </a:p>
        </p:txBody>
      </p:sp>
      <p:sp>
        <p:nvSpPr>
          <p:cNvPr id="5" name="フッター プレースホルダー 4"/>
          <p:cNvSpPr>
            <a:spLocks noGrp="1"/>
          </p:cNvSpPr>
          <p:nvPr>
            <p:ph type="ftr" sz="quarter" idx="11"/>
          </p:nvPr>
        </p:nvSpPr>
        <p:spPr/>
        <p:txBody>
          <a:bodyPr/>
          <a:lstStyle>
            <a:lvl1pPr eaLnBrk="0" hangingPunct="0">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6" name="スライド番号プレースホルダー 5"/>
          <p:cNvSpPr>
            <a:spLocks noGrp="1"/>
          </p:cNvSpPr>
          <p:nvPr>
            <p:ph type="sldNum" sz="quarter" idx="12"/>
          </p:nvPr>
        </p:nvSpPr>
        <p:spPr/>
        <p:txBody>
          <a:bodyPr/>
          <a:lstStyle>
            <a:lvl1pPr eaLnBrk="0" hangingPunct="0">
              <a:defRPr/>
            </a:lvl1pPr>
          </a:lstStyle>
          <a:p>
            <a:pPr>
              <a:defRPr/>
            </a:pPr>
            <a:fld id="{3275F578-A1C1-44F6-BF49-EF86CF48449F}" type="slidenum">
              <a:rPr lang="en-US" altLang="ja-JP"/>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8" descr="jx_ppt.pdf"/>
          <p:cNvPicPr>
            <a:picLocks noChangeAspect="1"/>
          </p:cNvPicPr>
          <p:nvPr userDrawn="1"/>
        </p:nvPicPr>
        <p:blipFill>
          <a:blip r:embed="rId2"/>
          <a:srcRect/>
          <a:stretch>
            <a:fillRect/>
          </a:stretch>
        </p:blipFill>
        <p:spPr bwMode="auto">
          <a:xfrm>
            <a:off x="0" y="4699000"/>
            <a:ext cx="9906000" cy="2159000"/>
          </a:xfrm>
          <a:prstGeom prst="rect">
            <a:avLst/>
          </a:prstGeom>
          <a:noFill/>
          <a:ln w="9525">
            <a:noFill/>
            <a:miter lim="800000"/>
            <a:headEnd/>
            <a:tailEnd/>
          </a:ln>
        </p:spPr>
      </p:pic>
      <p:sp>
        <p:nvSpPr>
          <p:cNvPr id="12307" name="Rectangle 19"/>
          <p:cNvSpPr>
            <a:spLocks noGrp="1" noChangeArrowheads="1"/>
          </p:cNvSpPr>
          <p:nvPr>
            <p:ph type="ctrTitle"/>
          </p:nvPr>
        </p:nvSpPr>
        <p:spPr>
          <a:xfrm>
            <a:off x="762001" y="381000"/>
            <a:ext cx="8382000" cy="2514600"/>
          </a:xfrm>
        </p:spPr>
        <p:txBody>
          <a:bodyPr anchor="b"/>
          <a:lstStyle>
            <a:lvl1pPr algn="ctr">
              <a:defRPr sz="5400"/>
            </a:lvl1pPr>
          </a:lstStyle>
          <a:p>
            <a:pPr lvl="0"/>
            <a:r>
              <a:rPr lang="ja-JP" altLang="en-US" noProof="0" smtClean="0"/>
              <a:t>マスタ</a:t>
            </a:r>
            <a:r>
              <a:rPr lang="en-US" altLang="ja-JP" noProof="0" smtClean="0"/>
              <a:t> </a:t>
            </a:r>
            <a:r>
              <a:rPr lang="ja-JP" altLang="en-US" noProof="0" smtClean="0"/>
              <a:t>タイトルの書式設定</a:t>
            </a:r>
          </a:p>
        </p:txBody>
      </p:sp>
      <p:sp>
        <p:nvSpPr>
          <p:cNvPr id="12308" name="Rectangle 20"/>
          <p:cNvSpPr>
            <a:spLocks noGrp="1" noChangeArrowheads="1"/>
          </p:cNvSpPr>
          <p:nvPr>
            <p:ph type="subTitle" idx="1"/>
          </p:nvPr>
        </p:nvSpPr>
        <p:spPr>
          <a:xfrm>
            <a:off x="1485900" y="2895600"/>
            <a:ext cx="6934200" cy="1600200"/>
          </a:xfrm>
        </p:spPr>
        <p:txBody>
          <a:bodyPr/>
          <a:lstStyle>
            <a:lvl1pPr marL="0" indent="0" algn="ctr">
              <a:buFontTx/>
              <a:buNone/>
              <a:defRPr/>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5" name="Rectangle 17"/>
          <p:cNvSpPr>
            <a:spLocks noGrp="1" noChangeArrowheads="1"/>
          </p:cNvSpPr>
          <p:nvPr>
            <p:ph type="sldNum" sz="quarter" idx="10"/>
          </p:nvPr>
        </p:nvSpPr>
        <p:spPr/>
        <p:txBody>
          <a:bodyPr/>
          <a:lstStyle>
            <a:lvl1pPr>
              <a:defRPr/>
            </a:lvl1pPr>
          </a:lstStyle>
          <a:p>
            <a:pPr>
              <a:defRPr/>
            </a:pPr>
            <a:fld id="{480A69D0-38B2-472E-975B-F0AA3CCCF6ED}" type="slidenum">
              <a:rPr lang="en-US" altLang="ja-JP"/>
              <a:pPr>
                <a:defRPr/>
              </a:pPr>
              <a:t>‹#›</a:t>
            </a:fld>
            <a:endParaRPr lang="en-US" altLang="ja-JP"/>
          </a:p>
        </p:txBody>
      </p:sp>
      <p:sp>
        <p:nvSpPr>
          <p:cNvPr id="6" name="Rectangle 22"/>
          <p:cNvSpPr>
            <a:spLocks noGrp="1" noChangeArrowheads="1"/>
          </p:cNvSpPr>
          <p:nvPr>
            <p:ph type="dt" sz="quarter" idx="11"/>
          </p:nvPr>
        </p:nvSpPr>
        <p:spPr/>
        <p:txBody>
          <a:bodyPr/>
          <a:lstStyle>
            <a:lvl1pPr>
              <a:defRPr/>
            </a:lvl1pPr>
          </a:lstStyle>
          <a:p>
            <a:pPr>
              <a:defRPr/>
            </a:pPr>
            <a:r>
              <a:rPr lang="en-US" altLang="ja-JP"/>
              <a:t>20XX.00.00</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86852FE3-529A-4E83-9227-995A34D719A9}"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4"/>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3D57D222-27E7-4BE3-8DAD-73FCE6CA44C3}"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600200"/>
            <a:ext cx="4495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2" y="1600200"/>
            <a:ext cx="4495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a:ln/>
        </p:spPr>
        <p:txBody>
          <a:bodyPr/>
          <a:lstStyle>
            <a:lvl1pPr>
              <a:defRPr/>
            </a:lvl1pPr>
          </a:lstStyle>
          <a:p>
            <a:pPr>
              <a:defRPr/>
            </a:pPr>
            <a:fld id="{C6F9079D-87CA-4C94-999D-E4DB610D6CF4}" type="slidenum">
              <a:rPr lang="en-US" altLang="ja-JP"/>
              <a:pPr>
                <a:defRPr/>
              </a:pPr>
              <a:t>‹#›</a:t>
            </a:fld>
            <a:endParaRPr lang="en-US" altLang="ja-JP"/>
          </a:p>
        </p:txBody>
      </p:sp>
      <p:sp>
        <p:nvSpPr>
          <p:cNvPr id="7"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8" name="Rectangle 30"/>
          <p:cNvSpPr>
            <a:spLocks noGrp="1" noChangeArrowheads="1"/>
          </p:cNvSpPr>
          <p:nvPr>
            <p:ph type="sldNum" sz="quarter" idx="11"/>
          </p:nvPr>
        </p:nvSpPr>
        <p:spPr>
          <a:ln/>
        </p:spPr>
        <p:txBody>
          <a:bodyPr/>
          <a:lstStyle>
            <a:lvl1pPr>
              <a:defRPr/>
            </a:lvl1pPr>
          </a:lstStyle>
          <a:p>
            <a:pPr>
              <a:defRPr/>
            </a:pPr>
            <a:fld id="{61155104-6023-4EBC-B4F2-B427A20AB0DE}" type="slidenum">
              <a:rPr lang="en-US" altLang="ja-JP"/>
              <a:pPr>
                <a:defRPr/>
              </a:pPr>
              <a:t>‹#›</a:t>
            </a:fld>
            <a:endParaRPr lang="en-US" altLang="ja-JP"/>
          </a:p>
        </p:txBody>
      </p:sp>
      <p:sp>
        <p:nvSpPr>
          <p:cNvPr id="9"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4" name="Rectangle 30"/>
          <p:cNvSpPr>
            <a:spLocks noGrp="1" noChangeArrowheads="1"/>
          </p:cNvSpPr>
          <p:nvPr>
            <p:ph type="sldNum" sz="quarter" idx="11"/>
          </p:nvPr>
        </p:nvSpPr>
        <p:spPr>
          <a:ln/>
        </p:spPr>
        <p:txBody>
          <a:bodyPr/>
          <a:lstStyle>
            <a:lvl1pPr>
              <a:defRPr/>
            </a:lvl1pPr>
          </a:lstStyle>
          <a:p>
            <a:pPr>
              <a:defRPr/>
            </a:pPr>
            <a:fld id="{D931ABF5-6FF7-4785-8090-3C1552E898C9}" type="slidenum">
              <a:rPr lang="en-US" altLang="ja-JP"/>
              <a:pPr>
                <a:defRPr/>
              </a:pPr>
              <a:t>‹#›</a:t>
            </a:fld>
            <a:endParaRPr lang="en-US" altLang="ja-JP"/>
          </a:p>
        </p:txBody>
      </p:sp>
      <p:sp>
        <p:nvSpPr>
          <p:cNvPr id="5"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600200"/>
            <a:ext cx="4495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2" y="1600200"/>
            <a:ext cx="4495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a:ln/>
        </p:spPr>
        <p:txBody>
          <a:bodyPr/>
          <a:lstStyle>
            <a:lvl1pPr>
              <a:defRPr/>
            </a:lvl1pPr>
          </a:lstStyle>
          <a:p>
            <a:pPr>
              <a:defRPr/>
            </a:pPr>
            <a:fld id="{DA5CD169-5CCF-4AD6-8AB1-71D6E44857DA}" type="slidenum">
              <a:rPr lang="en-US" altLang="ja-JP"/>
              <a:pPr>
                <a:defRPr/>
              </a:pPr>
              <a:t>‹#›</a:t>
            </a:fld>
            <a:endParaRPr lang="en-US" altLang="ja-JP"/>
          </a:p>
        </p:txBody>
      </p:sp>
      <p:sp>
        <p:nvSpPr>
          <p:cNvPr id="7"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3" name="Rectangle 30"/>
          <p:cNvSpPr>
            <a:spLocks noGrp="1" noChangeArrowheads="1"/>
          </p:cNvSpPr>
          <p:nvPr>
            <p:ph type="sldNum" sz="quarter" idx="11"/>
          </p:nvPr>
        </p:nvSpPr>
        <p:spPr>
          <a:ln/>
        </p:spPr>
        <p:txBody>
          <a:bodyPr/>
          <a:lstStyle>
            <a:lvl1pPr>
              <a:defRPr/>
            </a:lvl1pPr>
          </a:lstStyle>
          <a:p>
            <a:pPr>
              <a:defRPr/>
            </a:pPr>
            <a:fld id="{5E349507-B446-4AE2-AE47-06D2DFFAC1CA}" type="slidenum">
              <a:rPr lang="en-US" altLang="ja-JP"/>
              <a:pPr>
                <a:defRPr/>
              </a:pPr>
              <a:t>‹#›</a:t>
            </a:fld>
            <a:endParaRPr lang="en-US" altLang="ja-JP"/>
          </a:p>
        </p:txBody>
      </p:sp>
      <p:sp>
        <p:nvSpPr>
          <p:cNvPr id="4"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a:ln/>
        </p:spPr>
        <p:txBody>
          <a:bodyPr/>
          <a:lstStyle>
            <a:lvl1pPr>
              <a:defRPr/>
            </a:lvl1pPr>
          </a:lstStyle>
          <a:p>
            <a:pPr>
              <a:defRPr/>
            </a:pPr>
            <a:fld id="{3A6A08CF-4D3F-43D2-984A-36E7D8FE4FB4}" type="slidenum">
              <a:rPr lang="en-US" altLang="ja-JP"/>
              <a:pPr>
                <a:defRPr/>
              </a:pPr>
              <a:t>‹#›</a:t>
            </a:fld>
            <a:endParaRPr lang="en-US" altLang="ja-JP"/>
          </a:p>
        </p:txBody>
      </p:sp>
      <p:sp>
        <p:nvSpPr>
          <p:cNvPr id="7"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a:ln/>
        </p:spPr>
        <p:txBody>
          <a:bodyPr/>
          <a:lstStyle>
            <a:lvl1pPr>
              <a:defRPr/>
            </a:lvl1pPr>
          </a:lstStyle>
          <a:p>
            <a:pPr>
              <a:defRPr/>
            </a:pPr>
            <a:fld id="{9A8E7CC7-FCAD-4C31-AA25-D80DAFF7463E}" type="slidenum">
              <a:rPr lang="en-US" altLang="ja-JP"/>
              <a:pPr>
                <a:defRPr/>
              </a:pPr>
              <a:t>‹#›</a:t>
            </a:fld>
            <a:endParaRPr lang="en-US" altLang="ja-JP"/>
          </a:p>
        </p:txBody>
      </p:sp>
      <p:sp>
        <p:nvSpPr>
          <p:cNvPr id="7"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868B3E2A-65C3-44CB-B9C2-8D05238C1E4B}"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304803"/>
            <a:ext cx="2286000" cy="57943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304803"/>
            <a:ext cx="6705600" cy="57943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5" name="Rectangle 30"/>
          <p:cNvSpPr>
            <a:spLocks noGrp="1" noChangeArrowheads="1"/>
          </p:cNvSpPr>
          <p:nvPr>
            <p:ph type="sldNum" sz="quarter" idx="11"/>
          </p:nvPr>
        </p:nvSpPr>
        <p:spPr>
          <a:ln/>
        </p:spPr>
        <p:txBody>
          <a:bodyPr/>
          <a:lstStyle>
            <a:lvl1pPr>
              <a:defRPr/>
            </a:lvl1pPr>
          </a:lstStyle>
          <a:p>
            <a:pPr>
              <a:defRPr/>
            </a:pPr>
            <a:fld id="{DAD28A50-50AA-4636-A4AD-5800BCDAA21E}" type="slidenum">
              <a:rPr lang="en-US" altLang="ja-JP"/>
              <a:pPr>
                <a:defRPr/>
              </a:pPr>
              <a:t>‹#›</a:t>
            </a:fld>
            <a:endParaRPr lang="en-US" altLang="ja-JP"/>
          </a:p>
        </p:txBody>
      </p:sp>
      <p:sp>
        <p:nvSpPr>
          <p:cNvPr id="6"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8" name="Rectangle 30"/>
          <p:cNvSpPr>
            <a:spLocks noGrp="1" noChangeArrowheads="1"/>
          </p:cNvSpPr>
          <p:nvPr>
            <p:ph type="sldNum" sz="quarter" idx="11"/>
          </p:nvPr>
        </p:nvSpPr>
        <p:spPr>
          <a:ln/>
        </p:spPr>
        <p:txBody>
          <a:bodyPr/>
          <a:lstStyle>
            <a:lvl1pPr>
              <a:defRPr/>
            </a:lvl1pPr>
          </a:lstStyle>
          <a:p>
            <a:pPr>
              <a:defRPr/>
            </a:pPr>
            <a:fld id="{B06906C2-D52C-40F7-B39E-E59928830F21}" type="slidenum">
              <a:rPr lang="en-US" altLang="ja-JP"/>
              <a:pPr>
                <a:defRPr/>
              </a:pPr>
              <a:t>‹#›</a:t>
            </a:fld>
            <a:endParaRPr lang="en-US" altLang="ja-JP"/>
          </a:p>
        </p:txBody>
      </p:sp>
      <p:sp>
        <p:nvSpPr>
          <p:cNvPr id="9"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4" name="Rectangle 30"/>
          <p:cNvSpPr>
            <a:spLocks noGrp="1" noChangeArrowheads="1"/>
          </p:cNvSpPr>
          <p:nvPr>
            <p:ph type="sldNum" sz="quarter" idx="11"/>
          </p:nvPr>
        </p:nvSpPr>
        <p:spPr>
          <a:ln/>
        </p:spPr>
        <p:txBody>
          <a:bodyPr/>
          <a:lstStyle>
            <a:lvl1pPr>
              <a:defRPr/>
            </a:lvl1pPr>
          </a:lstStyle>
          <a:p>
            <a:pPr>
              <a:defRPr/>
            </a:pPr>
            <a:fld id="{4157941F-DD39-464E-946B-F74CCE77EC2E}" type="slidenum">
              <a:rPr lang="en-US" altLang="ja-JP"/>
              <a:pPr>
                <a:defRPr/>
              </a:pPr>
              <a:t>‹#›</a:t>
            </a:fld>
            <a:endParaRPr lang="en-US" altLang="ja-JP"/>
          </a:p>
        </p:txBody>
      </p:sp>
      <p:sp>
        <p:nvSpPr>
          <p:cNvPr id="5"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3" name="Rectangle 30"/>
          <p:cNvSpPr>
            <a:spLocks noGrp="1" noChangeArrowheads="1"/>
          </p:cNvSpPr>
          <p:nvPr>
            <p:ph type="sldNum" sz="quarter" idx="11"/>
          </p:nvPr>
        </p:nvSpPr>
        <p:spPr>
          <a:ln/>
        </p:spPr>
        <p:txBody>
          <a:bodyPr/>
          <a:lstStyle>
            <a:lvl1pPr>
              <a:defRPr/>
            </a:lvl1pPr>
          </a:lstStyle>
          <a:p>
            <a:pPr>
              <a:defRPr/>
            </a:pPr>
            <a:fld id="{9E491371-3E8A-4A0B-BCD4-AD5E12FF209C}" type="slidenum">
              <a:rPr lang="en-US" altLang="ja-JP"/>
              <a:pPr>
                <a:defRPr/>
              </a:pPr>
              <a:t>‹#›</a:t>
            </a:fld>
            <a:endParaRPr lang="en-US" altLang="ja-JP"/>
          </a:p>
        </p:txBody>
      </p:sp>
      <p:sp>
        <p:nvSpPr>
          <p:cNvPr id="4"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a:ln/>
        </p:spPr>
        <p:txBody>
          <a:bodyPr/>
          <a:lstStyle>
            <a:lvl1pPr>
              <a:defRPr/>
            </a:lvl1pPr>
          </a:lstStyle>
          <a:p>
            <a:pPr>
              <a:defRPr/>
            </a:pPr>
            <a:fld id="{998E7239-A679-464E-B3C5-0DF5340F5561}" type="slidenum">
              <a:rPr lang="en-US" altLang="ja-JP"/>
              <a:pPr>
                <a:defRPr/>
              </a:pPr>
              <a:t>‹#›</a:t>
            </a:fld>
            <a:endParaRPr lang="en-US" altLang="ja-JP"/>
          </a:p>
        </p:txBody>
      </p:sp>
      <p:sp>
        <p:nvSpPr>
          <p:cNvPr id="7"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1"/>
          <p:cNvSpPr>
            <a:spLocks noGrp="1" noChangeArrowheads="1"/>
          </p:cNvSpPr>
          <p:nvPr>
            <p:ph type="ftr" sz="quarter" idx="10"/>
          </p:nvPr>
        </p:nvSpPr>
        <p:spPr>
          <a:ln/>
        </p:spPr>
        <p:txBody>
          <a:bodyPr/>
          <a:lstStyle>
            <a:lvl1pPr>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6" name="Rectangle 30"/>
          <p:cNvSpPr>
            <a:spLocks noGrp="1" noChangeArrowheads="1"/>
          </p:cNvSpPr>
          <p:nvPr>
            <p:ph type="sldNum" sz="quarter" idx="11"/>
          </p:nvPr>
        </p:nvSpPr>
        <p:spPr>
          <a:ln/>
        </p:spPr>
        <p:txBody>
          <a:bodyPr/>
          <a:lstStyle>
            <a:lvl1pPr>
              <a:defRPr/>
            </a:lvl1pPr>
          </a:lstStyle>
          <a:p>
            <a:pPr>
              <a:defRPr/>
            </a:pPr>
            <a:fld id="{A9F68316-F1E1-4D92-AD5C-8D90C7D94FD5}" type="slidenum">
              <a:rPr lang="en-US" altLang="ja-JP"/>
              <a:pPr>
                <a:defRPr/>
              </a:pPr>
              <a:t>‹#›</a:t>
            </a:fld>
            <a:endParaRPr lang="en-US" altLang="ja-JP"/>
          </a:p>
        </p:txBody>
      </p:sp>
      <p:sp>
        <p:nvSpPr>
          <p:cNvPr id="7" name="Rectangle 31"/>
          <p:cNvSpPr>
            <a:spLocks noGrp="1" noChangeArrowheads="1"/>
          </p:cNvSpPr>
          <p:nvPr>
            <p:ph type="dt" sz="quarter" idx="12"/>
          </p:nvPr>
        </p:nvSpPr>
        <p:spPr>
          <a:ln/>
        </p:spPr>
        <p:txBody>
          <a:bodyPr/>
          <a:lstStyle>
            <a:lvl1pPr>
              <a:defRPr/>
            </a:lvl1pPr>
          </a:lstStyle>
          <a:p>
            <a:pPr>
              <a:defRPr/>
            </a:pPr>
            <a:r>
              <a:rPr lang="en-US" altLang="ja-JP"/>
              <a:t>20XX.00.00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7" descr="jx_ppt.pdf"/>
          <p:cNvPicPr>
            <a:picLocks noChangeAspect="1"/>
          </p:cNvPicPr>
          <p:nvPr userDrawn="1"/>
        </p:nvPicPr>
        <p:blipFill>
          <a:blip r:embed="rId13"/>
          <a:srcRect/>
          <a:stretch>
            <a:fillRect/>
          </a:stretch>
        </p:blipFill>
        <p:spPr bwMode="auto">
          <a:xfrm>
            <a:off x="0" y="6311900"/>
            <a:ext cx="9906000" cy="546100"/>
          </a:xfrm>
          <a:prstGeom prst="rect">
            <a:avLst/>
          </a:prstGeom>
          <a:noFill/>
          <a:ln w="9525">
            <a:noFill/>
            <a:miter lim="800000"/>
            <a:headEnd/>
            <a:tailEnd/>
          </a:ln>
        </p:spPr>
      </p:pic>
      <p:sp>
        <p:nvSpPr>
          <p:cNvPr id="1045" name="Rectangle 21"/>
          <p:cNvSpPr>
            <a:spLocks noGrp="1" noChangeArrowheads="1"/>
          </p:cNvSpPr>
          <p:nvPr>
            <p:ph type="ftr" sz="quarter" idx="3"/>
          </p:nvPr>
        </p:nvSpPr>
        <p:spPr bwMode="auto">
          <a:xfrm>
            <a:off x="3657600" y="6477000"/>
            <a:ext cx="43434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700" b="0">
                <a:solidFill>
                  <a:srgbClr val="000000"/>
                </a:solidFill>
                <a:latin typeface="Arial" pitchFamily="34" charset="0"/>
                <a:ea typeface="A-CID アンチック AN B" pitchFamily="1" charset="-128"/>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1028" name="Rectangle 22"/>
          <p:cNvSpPr>
            <a:spLocks noGrp="1" noChangeArrowheads="1"/>
          </p:cNvSpPr>
          <p:nvPr>
            <p:ph type="title"/>
          </p:nvPr>
        </p:nvSpPr>
        <p:spPr bwMode="auto">
          <a:xfrm>
            <a:off x="381000" y="304800"/>
            <a:ext cx="8001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9" name="Rectangle 23"/>
          <p:cNvSpPr>
            <a:spLocks noGrp="1" noChangeArrowheads="1"/>
          </p:cNvSpPr>
          <p:nvPr>
            <p:ph type="body" idx="1"/>
          </p:nvPr>
        </p:nvSpPr>
        <p:spPr bwMode="auto">
          <a:xfrm>
            <a:off x="381000" y="1600200"/>
            <a:ext cx="914400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1054" name="Rectangle 30"/>
          <p:cNvSpPr>
            <a:spLocks noGrp="1" noChangeArrowheads="1"/>
          </p:cNvSpPr>
          <p:nvPr>
            <p:ph type="sldNum" sz="quarter" idx="4"/>
          </p:nvPr>
        </p:nvSpPr>
        <p:spPr bwMode="auto">
          <a:xfrm>
            <a:off x="9067800" y="6477000"/>
            <a:ext cx="4572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1000" b="0">
                <a:solidFill>
                  <a:srgbClr val="000000"/>
                </a:solidFill>
                <a:latin typeface="Arial" pitchFamily="34" charset="0"/>
                <a:ea typeface="ＭＳ Ｐゴシック" pitchFamily="50" charset="-128"/>
              </a:defRPr>
            </a:lvl1pPr>
          </a:lstStyle>
          <a:p>
            <a:pPr>
              <a:defRPr/>
            </a:pPr>
            <a:fld id="{60598C6D-F6D3-4B94-BA9E-A3C67DC219B8}" type="slidenum">
              <a:rPr lang="en-US" altLang="ja-JP"/>
              <a:pPr>
                <a:defRPr/>
              </a:pPr>
              <a:t>‹#›</a:t>
            </a:fld>
            <a:endParaRPr lang="en-US" altLang="ja-JP"/>
          </a:p>
        </p:txBody>
      </p:sp>
      <p:sp>
        <p:nvSpPr>
          <p:cNvPr id="1055" name="Rectangle 31"/>
          <p:cNvSpPr>
            <a:spLocks noGrp="1" noChangeArrowheads="1"/>
          </p:cNvSpPr>
          <p:nvPr>
            <p:ph type="dt" sz="quarter" idx="2"/>
          </p:nvPr>
        </p:nvSpPr>
        <p:spPr bwMode="auto">
          <a:xfrm>
            <a:off x="8001000" y="6477000"/>
            <a:ext cx="10668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1000" b="0">
                <a:solidFill>
                  <a:srgbClr val="000000"/>
                </a:solidFill>
                <a:latin typeface="Arial" charset="0"/>
                <a:ea typeface="ＭＳ Ｐゴシック" charset="0"/>
                <a:cs typeface="+mn-cs"/>
              </a:defRPr>
            </a:lvl1pPr>
          </a:lstStyle>
          <a:p>
            <a:pPr>
              <a:defRPr/>
            </a:pPr>
            <a:r>
              <a:rPr lang="en-US" altLang="ja-JP"/>
              <a:t>20XX.00.00</a:t>
            </a:r>
          </a:p>
        </p:txBody>
      </p:sp>
    </p:spTree>
  </p:cSld>
  <p:clrMap bg1="lt1" tx1="dk1" bg2="lt2" tx2="dk2" accent1="accent1" accent2="accent2" accent3="accent3" accent4="accent4" accent5="accent5" accent6="accent6" hlink="hlink" folHlink="folHlink"/>
  <p:sldLayoutIdLst>
    <p:sldLayoutId id="2147486024" r:id="rId1"/>
    <p:sldLayoutId id="2147486004" r:id="rId2"/>
    <p:sldLayoutId id="2147486005" r:id="rId3"/>
    <p:sldLayoutId id="2147486006" r:id="rId4"/>
    <p:sldLayoutId id="2147486007" r:id="rId5"/>
    <p:sldLayoutId id="2147486008" r:id="rId6"/>
    <p:sldLayoutId id="2147486009" r:id="rId7"/>
    <p:sldLayoutId id="2147486010" r:id="rId8"/>
    <p:sldLayoutId id="2147486011" r:id="rId9"/>
    <p:sldLayoutId id="2147486012" r:id="rId10"/>
    <p:sldLayoutId id="2147486013" r:id="rId11"/>
  </p:sldLayoutIdLst>
  <p:hf hdr="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62100" indent="-228600" algn="l" rtl="0" eaLnBrk="0" fontAlgn="base" hangingPunct="0">
        <a:spcBef>
          <a:spcPct val="20000"/>
        </a:spcBef>
        <a:spcAft>
          <a:spcPct val="0"/>
        </a:spcAft>
        <a:buChar char="–"/>
        <a:defRPr kumimoji="1" sz="2000">
          <a:solidFill>
            <a:schemeClr val="tx1"/>
          </a:solidFill>
          <a:latin typeface="+mn-lt"/>
          <a:ea typeface="+mn-ea"/>
        </a:defRPr>
      </a:lvl4pPr>
      <a:lvl5pPr marL="1981200" indent="-228600" algn="l" rtl="0" eaLnBrk="0" fontAlgn="base" hangingPunct="0">
        <a:spcBef>
          <a:spcPct val="20000"/>
        </a:spcBef>
        <a:spcAft>
          <a:spcPct val="0"/>
        </a:spcAft>
        <a:buChar char="»"/>
        <a:defRPr kumimoji="1" sz="2000">
          <a:solidFill>
            <a:schemeClr val="tx1"/>
          </a:solidFill>
          <a:latin typeface="+mn-lt"/>
          <a:ea typeface="+mn-ea"/>
        </a:defRPr>
      </a:lvl5pPr>
      <a:lvl6pPr marL="2438400" indent="-228600" algn="l" rtl="0" fontAlgn="base">
        <a:spcBef>
          <a:spcPct val="20000"/>
        </a:spcBef>
        <a:spcAft>
          <a:spcPct val="0"/>
        </a:spcAft>
        <a:buChar char="»"/>
        <a:defRPr kumimoji="1" sz="2000">
          <a:solidFill>
            <a:schemeClr val="tx1"/>
          </a:solidFill>
          <a:latin typeface="+mn-lt"/>
          <a:ea typeface="+mn-ea"/>
        </a:defRPr>
      </a:lvl6pPr>
      <a:lvl7pPr marL="2895600" indent="-228600" algn="l" rtl="0" fontAlgn="base">
        <a:spcBef>
          <a:spcPct val="20000"/>
        </a:spcBef>
        <a:spcAft>
          <a:spcPct val="0"/>
        </a:spcAft>
        <a:buChar char="»"/>
        <a:defRPr kumimoji="1" sz="2000">
          <a:solidFill>
            <a:schemeClr val="tx1"/>
          </a:solidFill>
          <a:latin typeface="+mn-lt"/>
          <a:ea typeface="+mn-ea"/>
        </a:defRPr>
      </a:lvl7pPr>
      <a:lvl8pPr marL="3352800" indent="-228600" algn="l" rtl="0" fontAlgn="base">
        <a:spcBef>
          <a:spcPct val="20000"/>
        </a:spcBef>
        <a:spcAft>
          <a:spcPct val="0"/>
        </a:spcAft>
        <a:buChar char="»"/>
        <a:defRPr kumimoji="1" sz="2000">
          <a:solidFill>
            <a:schemeClr val="tx1"/>
          </a:solidFill>
          <a:latin typeface="+mn-lt"/>
          <a:ea typeface="+mn-ea"/>
        </a:defRPr>
      </a:lvl8pPr>
      <a:lvl9pPr marL="38100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7" descr="jx_ppt.pdf"/>
          <p:cNvPicPr>
            <a:picLocks noChangeAspect="1"/>
          </p:cNvPicPr>
          <p:nvPr userDrawn="1"/>
        </p:nvPicPr>
        <p:blipFill>
          <a:blip r:embed="rId13"/>
          <a:srcRect/>
          <a:stretch>
            <a:fillRect/>
          </a:stretch>
        </p:blipFill>
        <p:spPr bwMode="auto">
          <a:xfrm>
            <a:off x="0" y="6311900"/>
            <a:ext cx="9906000" cy="546100"/>
          </a:xfrm>
          <a:prstGeom prst="rect">
            <a:avLst/>
          </a:prstGeom>
          <a:noFill/>
          <a:ln w="9525">
            <a:noFill/>
            <a:miter lim="800000"/>
            <a:headEnd/>
            <a:tailEnd/>
          </a:ln>
        </p:spPr>
      </p:pic>
      <p:sp>
        <p:nvSpPr>
          <p:cNvPr id="1045" name="Rectangle 21"/>
          <p:cNvSpPr>
            <a:spLocks noGrp="1" noChangeArrowheads="1"/>
          </p:cNvSpPr>
          <p:nvPr>
            <p:ph type="ftr" sz="quarter" idx="3"/>
          </p:nvPr>
        </p:nvSpPr>
        <p:spPr bwMode="auto">
          <a:xfrm>
            <a:off x="3657600" y="6477000"/>
            <a:ext cx="43434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700" b="0">
                <a:solidFill>
                  <a:srgbClr val="000000"/>
                </a:solidFill>
                <a:latin typeface="+mn-lt"/>
                <a:ea typeface="A-CID アンチック AN B" pitchFamily="1" charset="-128"/>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2052" name="Rectangle 22"/>
          <p:cNvSpPr>
            <a:spLocks noGrp="1" noChangeArrowheads="1"/>
          </p:cNvSpPr>
          <p:nvPr>
            <p:ph type="title"/>
          </p:nvPr>
        </p:nvSpPr>
        <p:spPr bwMode="auto">
          <a:xfrm>
            <a:off x="382588" y="304800"/>
            <a:ext cx="7999412"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2053" name="Rectangle 23"/>
          <p:cNvSpPr>
            <a:spLocks noGrp="1" noChangeArrowheads="1"/>
          </p:cNvSpPr>
          <p:nvPr>
            <p:ph type="body" idx="1"/>
          </p:nvPr>
        </p:nvSpPr>
        <p:spPr bwMode="auto">
          <a:xfrm>
            <a:off x="382588" y="1600200"/>
            <a:ext cx="9142412"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1054" name="Rectangle 30"/>
          <p:cNvSpPr>
            <a:spLocks noGrp="1" noChangeArrowheads="1"/>
          </p:cNvSpPr>
          <p:nvPr>
            <p:ph type="sldNum" sz="quarter" idx="4"/>
          </p:nvPr>
        </p:nvSpPr>
        <p:spPr bwMode="auto">
          <a:xfrm>
            <a:off x="9067800" y="6477000"/>
            <a:ext cx="4572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1000" b="0">
                <a:solidFill>
                  <a:srgbClr val="000000"/>
                </a:solidFill>
                <a:latin typeface="+mn-lt"/>
                <a:ea typeface="+mn-ea"/>
              </a:defRPr>
            </a:lvl1pPr>
          </a:lstStyle>
          <a:p>
            <a:pPr>
              <a:defRPr/>
            </a:pPr>
            <a:fld id="{BE7BDFC4-2C4B-4F83-ABAE-936950C9AE5C}" type="slidenum">
              <a:rPr lang="en-US" altLang="ja-JP"/>
              <a:pPr>
                <a:defRPr/>
              </a:pPr>
              <a:t>‹#›</a:t>
            </a:fld>
            <a:endParaRPr lang="en-US" altLang="ja-JP"/>
          </a:p>
        </p:txBody>
      </p:sp>
      <p:sp>
        <p:nvSpPr>
          <p:cNvPr id="1055" name="Rectangle 31"/>
          <p:cNvSpPr>
            <a:spLocks noGrp="1" noChangeArrowheads="1"/>
          </p:cNvSpPr>
          <p:nvPr>
            <p:ph type="dt" sz="quarter" idx="2"/>
          </p:nvPr>
        </p:nvSpPr>
        <p:spPr bwMode="auto">
          <a:xfrm>
            <a:off x="8001000" y="6477000"/>
            <a:ext cx="10668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1000" b="0">
                <a:solidFill>
                  <a:srgbClr val="000000"/>
                </a:solidFill>
                <a:latin typeface="Arial" charset="0"/>
                <a:ea typeface="ＭＳ Ｐゴシック" charset="0"/>
                <a:cs typeface="+mn-cs"/>
              </a:defRPr>
            </a:lvl1pPr>
          </a:lstStyle>
          <a:p>
            <a:pPr>
              <a:defRPr/>
            </a:pPr>
            <a:r>
              <a:rPr lang="en-US" altLang="ja-JP"/>
              <a:t>20XX.00.00</a:t>
            </a:r>
          </a:p>
        </p:txBody>
      </p:sp>
    </p:spTree>
  </p:cSld>
  <p:clrMap bg1="lt1" tx1="dk1" bg2="lt2" tx2="dk2" accent1="accent1" accent2="accent2" accent3="accent3" accent4="accent4" accent5="accent5" accent6="accent6" hlink="hlink" folHlink="folHlink"/>
  <p:sldLayoutIdLst>
    <p:sldLayoutId id="2147486025" r:id="rId1"/>
    <p:sldLayoutId id="2147486026" r:id="rId2"/>
    <p:sldLayoutId id="2147486027" r:id="rId3"/>
    <p:sldLayoutId id="2147486028" r:id="rId4"/>
    <p:sldLayoutId id="2147486029" r:id="rId5"/>
    <p:sldLayoutId id="2147486030" r:id="rId6"/>
    <p:sldLayoutId id="2147486031" r:id="rId7"/>
    <p:sldLayoutId id="2147486032" r:id="rId8"/>
    <p:sldLayoutId id="2147486033" r:id="rId9"/>
    <p:sldLayoutId id="2147486034" r:id="rId10"/>
    <p:sldLayoutId id="2147486035" r:id="rId11"/>
  </p:sldLayoutIdLst>
  <p:hf hdr="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62100" indent="-228600" algn="l" rtl="0" eaLnBrk="0" fontAlgn="base" hangingPunct="0">
        <a:spcBef>
          <a:spcPct val="20000"/>
        </a:spcBef>
        <a:spcAft>
          <a:spcPct val="0"/>
        </a:spcAft>
        <a:buChar char="–"/>
        <a:defRPr kumimoji="1" sz="2000">
          <a:solidFill>
            <a:schemeClr val="tx1"/>
          </a:solidFill>
          <a:latin typeface="+mn-lt"/>
          <a:ea typeface="+mn-ea"/>
        </a:defRPr>
      </a:lvl4pPr>
      <a:lvl5pPr marL="1981200" indent="-228600" algn="l" rtl="0" eaLnBrk="0" fontAlgn="base" hangingPunct="0">
        <a:spcBef>
          <a:spcPct val="20000"/>
        </a:spcBef>
        <a:spcAft>
          <a:spcPct val="0"/>
        </a:spcAft>
        <a:buChar char="»"/>
        <a:defRPr kumimoji="1" sz="2000">
          <a:solidFill>
            <a:schemeClr val="tx1"/>
          </a:solidFill>
          <a:latin typeface="+mn-lt"/>
          <a:ea typeface="+mn-ea"/>
        </a:defRPr>
      </a:lvl5pPr>
      <a:lvl6pPr marL="2438400" indent="-228600" algn="l" rtl="0" fontAlgn="base">
        <a:spcBef>
          <a:spcPct val="20000"/>
        </a:spcBef>
        <a:spcAft>
          <a:spcPct val="0"/>
        </a:spcAft>
        <a:buChar char="»"/>
        <a:defRPr kumimoji="1" sz="2000">
          <a:solidFill>
            <a:schemeClr val="tx1"/>
          </a:solidFill>
          <a:latin typeface="+mn-lt"/>
          <a:ea typeface="+mn-ea"/>
        </a:defRPr>
      </a:lvl6pPr>
      <a:lvl7pPr marL="2895600" indent="-228600" algn="l" rtl="0" fontAlgn="base">
        <a:spcBef>
          <a:spcPct val="20000"/>
        </a:spcBef>
        <a:spcAft>
          <a:spcPct val="0"/>
        </a:spcAft>
        <a:buChar char="»"/>
        <a:defRPr kumimoji="1" sz="2000">
          <a:solidFill>
            <a:schemeClr val="tx1"/>
          </a:solidFill>
          <a:latin typeface="+mn-lt"/>
          <a:ea typeface="+mn-ea"/>
        </a:defRPr>
      </a:lvl7pPr>
      <a:lvl8pPr marL="3352800" indent="-228600" algn="l" rtl="0" fontAlgn="base">
        <a:spcBef>
          <a:spcPct val="20000"/>
        </a:spcBef>
        <a:spcAft>
          <a:spcPct val="0"/>
        </a:spcAft>
        <a:buChar char="»"/>
        <a:defRPr kumimoji="1" sz="2000">
          <a:solidFill>
            <a:schemeClr val="tx1"/>
          </a:solidFill>
          <a:latin typeface="+mn-lt"/>
          <a:ea typeface="+mn-ea"/>
        </a:defRPr>
      </a:lvl8pPr>
      <a:lvl9pPr marL="38100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itchFamily="34" charset="0"/>
                <a:ea typeface="ＭＳ Ｐゴシック" pitchFamily="50" charset="-128"/>
              </a:defRPr>
            </a:lvl1pPr>
          </a:lstStyle>
          <a:p>
            <a:pPr>
              <a:defRPr/>
            </a:pPr>
            <a:fld id="{859629D9-A2F3-414A-93F9-9F619101ABB0}" type="datetimeFigureOut">
              <a:rPr lang="ja-JP" altLang="en-US"/>
              <a:pPr>
                <a:defRPr/>
              </a:pPr>
              <a:t>2018/6/8</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ＭＳ Ｐゴシック" pitchFamily="50" charset="-128"/>
              </a:defRPr>
            </a:lvl1pPr>
          </a:lstStyle>
          <a:p>
            <a:pPr>
              <a:defRPr/>
            </a:pPr>
            <a:r>
              <a:rPr lang="ja-JP" altLang="ja-JP"/>
              <a:t>Copyright </a:t>
            </a:r>
            <a:r>
              <a:rPr lang="ja-JP" altLang="ja-JP">
                <a:sym typeface="Symbol" pitchFamily="18" charset="2"/>
              </a:rPr>
              <a:t></a:t>
            </a:r>
            <a:r>
              <a:rPr lang="ja-JP" altLang="ja-JP"/>
              <a:t> 201</a:t>
            </a:r>
            <a:r>
              <a:rPr lang="en-US" altLang="ja-JP"/>
              <a:t>3</a:t>
            </a:r>
            <a:r>
              <a:rPr lang="ja-JP" altLang="ja-JP"/>
              <a:t> </a:t>
            </a:r>
            <a:r>
              <a:rPr lang="en-US" altLang="ja-JP"/>
              <a:t>JX Nippon Mining &amp; Metals Corporation</a:t>
            </a:r>
            <a:r>
              <a:rPr lang="ja-JP" altLang="ja-JP"/>
              <a:t> All Rights Reserved.</a:t>
            </a:r>
            <a:endParaRPr lang="en-US" altLang="ja-JP"/>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eaLnBrk="1" hangingPunct="1">
              <a:defRPr sz="1200">
                <a:solidFill>
                  <a:prstClr val="black">
                    <a:tint val="75000"/>
                  </a:prstClr>
                </a:solidFill>
                <a:latin typeface="Arial" pitchFamily="34" charset="0"/>
                <a:ea typeface="ＭＳ Ｐゴシック" pitchFamily="50" charset="-128"/>
              </a:defRPr>
            </a:lvl1pPr>
          </a:lstStyle>
          <a:p>
            <a:pPr>
              <a:defRPr/>
            </a:pPr>
            <a:fld id="{4DC51397-B8C1-4734-BEDD-DE9A7EDA0850}" type="slidenum">
              <a:rPr lang="en-US" altLang="ja-JP"/>
              <a:pPr>
                <a:defRPr/>
              </a:pPr>
              <a:t>‹#›</a:t>
            </a:fld>
            <a:endParaRPr lang="en-US" altLang="ja-JP"/>
          </a:p>
        </p:txBody>
      </p:sp>
      <p:pic>
        <p:nvPicPr>
          <p:cNvPr id="3079" name="Picture 15" descr="contents"/>
          <p:cNvPicPr>
            <a:picLocks noChangeAspect="1" noChangeArrowheads="1"/>
          </p:cNvPicPr>
          <p:nvPr userDrawn="1"/>
        </p:nvPicPr>
        <p:blipFill>
          <a:blip r:embed="rId13"/>
          <a:srcRect/>
          <a:stretch>
            <a:fillRect/>
          </a:stretch>
        </p:blipFill>
        <p:spPr bwMode="auto">
          <a:xfrm>
            <a:off x="0" y="0"/>
            <a:ext cx="9906000" cy="1708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36" r:id="rId1"/>
    <p:sldLayoutId id="2147486037" r:id="rId2"/>
    <p:sldLayoutId id="2147486038" r:id="rId3"/>
    <p:sldLayoutId id="2147486039" r:id="rId4"/>
    <p:sldLayoutId id="2147486040" r:id="rId5"/>
    <p:sldLayoutId id="2147486041" r:id="rId6"/>
    <p:sldLayoutId id="2147486042" r:id="rId7"/>
    <p:sldLayoutId id="2147486043" r:id="rId8"/>
    <p:sldLayoutId id="2147486044" r:id="rId9"/>
    <p:sldLayoutId id="2147486045" r:id="rId10"/>
    <p:sldLayoutId id="2147486046"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図 7" descr="jx_ppt.pdf"/>
          <p:cNvPicPr>
            <a:picLocks noChangeAspect="1"/>
          </p:cNvPicPr>
          <p:nvPr userDrawn="1"/>
        </p:nvPicPr>
        <p:blipFill>
          <a:blip r:embed="rId13"/>
          <a:srcRect/>
          <a:stretch>
            <a:fillRect/>
          </a:stretch>
        </p:blipFill>
        <p:spPr bwMode="auto">
          <a:xfrm>
            <a:off x="0" y="6311900"/>
            <a:ext cx="9906000" cy="546100"/>
          </a:xfrm>
          <a:prstGeom prst="rect">
            <a:avLst/>
          </a:prstGeom>
          <a:noFill/>
          <a:ln w="9525">
            <a:noFill/>
            <a:miter lim="800000"/>
            <a:headEnd/>
            <a:tailEnd/>
          </a:ln>
        </p:spPr>
      </p:pic>
      <p:sp>
        <p:nvSpPr>
          <p:cNvPr id="1045" name="Rectangle 21"/>
          <p:cNvSpPr>
            <a:spLocks noGrp="1" noChangeArrowheads="1"/>
          </p:cNvSpPr>
          <p:nvPr>
            <p:ph type="ftr" sz="quarter" idx="3"/>
          </p:nvPr>
        </p:nvSpPr>
        <p:spPr bwMode="auto">
          <a:xfrm>
            <a:off x="3657600" y="6477000"/>
            <a:ext cx="43434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700" b="0">
                <a:solidFill>
                  <a:srgbClr val="000000"/>
                </a:solidFill>
                <a:latin typeface="Arial" pitchFamily="34" charset="0"/>
                <a:ea typeface="A-CID アンチック AN B" pitchFamily="1" charset="-128"/>
              </a:defRPr>
            </a:lvl1pPr>
          </a:lstStyle>
          <a:p>
            <a:pPr>
              <a:defRPr/>
            </a:pPr>
            <a:r>
              <a:rPr lang="ja-JP" altLang="ja-JP"/>
              <a:t>Copyright </a:t>
            </a:r>
            <a:r>
              <a:rPr lang="ja-JP" altLang="ja-JP">
                <a:sym typeface="Symbol" pitchFamily="18" charset="2"/>
              </a:rPr>
              <a:t></a:t>
            </a:r>
            <a:r>
              <a:rPr lang="ja-JP" altLang="ja-JP"/>
              <a:t> 20</a:t>
            </a:r>
            <a:r>
              <a:rPr lang="en-US" altLang="ja-JP"/>
              <a:t>XX</a:t>
            </a:r>
            <a:r>
              <a:rPr lang="ja-JP" altLang="ja-JP"/>
              <a:t> </a:t>
            </a:r>
            <a:r>
              <a:rPr lang="en-US" altLang="ja-JP"/>
              <a:t>JX Nippon Mining &amp; Metals Corporation  </a:t>
            </a:r>
            <a:r>
              <a:rPr lang="ja-JP" altLang="ja-JP"/>
              <a:t>All Rights Reserved.</a:t>
            </a:r>
            <a:endParaRPr lang="en-US" altLang="ja-JP"/>
          </a:p>
        </p:txBody>
      </p:sp>
      <p:sp>
        <p:nvSpPr>
          <p:cNvPr id="4100" name="Rectangle 22"/>
          <p:cNvSpPr>
            <a:spLocks noGrp="1" noChangeArrowheads="1"/>
          </p:cNvSpPr>
          <p:nvPr>
            <p:ph type="title"/>
          </p:nvPr>
        </p:nvSpPr>
        <p:spPr bwMode="auto">
          <a:xfrm>
            <a:off x="381000" y="304800"/>
            <a:ext cx="8001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4101" name="Rectangle 23"/>
          <p:cNvSpPr>
            <a:spLocks noGrp="1" noChangeArrowheads="1"/>
          </p:cNvSpPr>
          <p:nvPr>
            <p:ph type="body" idx="1"/>
          </p:nvPr>
        </p:nvSpPr>
        <p:spPr bwMode="auto">
          <a:xfrm>
            <a:off x="381000" y="1600200"/>
            <a:ext cx="914400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1054" name="Rectangle 30"/>
          <p:cNvSpPr>
            <a:spLocks noGrp="1" noChangeArrowheads="1"/>
          </p:cNvSpPr>
          <p:nvPr>
            <p:ph type="sldNum" sz="quarter" idx="4"/>
          </p:nvPr>
        </p:nvSpPr>
        <p:spPr bwMode="auto">
          <a:xfrm>
            <a:off x="9067800" y="6477000"/>
            <a:ext cx="4572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1000" b="0">
                <a:solidFill>
                  <a:srgbClr val="000000"/>
                </a:solidFill>
                <a:latin typeface="Arial" pitchFamily="34" charset="0"/>
                <a:ea typeface="ＭＳ Ｐゴシック" pitchFamily="50" charset="-128"/>
              </a:defRPr>
            </a:lvl1pPr>
          </a:lstStyle>
          <a:p>
            <a:pPr>
              <a:defRPr/>
            </a:pPr>
            <a:fld id="{41867E4C-0485-4219-9B40-C1B0ACE98E3F}" type="slidenum">
              <a:rPr lang="en-US" altLang="ja-JP"/>
              <a:pPr>
                <a:defRPr/>
              </a:pPr>
              <a:t>‹#›</a:t>
            </a:fld>
            <a:endParaRPr lang="en-US" altLang="ja-JP"/>
          </a:p>
        </p:txBody>
      </p:sp>
      <p:sp>
        <p:nvSpPr>
          <p:cNvPr id="1055" name="Rectangle 31"/>
          <p:cNvSpPr>
            <a:spLocks noGrp="1" noChangeArrowheads="1"/>
          </p:cNvSpPr>
          <p:nvPr>
            <p:ph type="dt" sz="quarter" idx="2"/>
          </p:nvPr>
        </p:nvSpPr>
        <p:spPr bwMode="auto">
          <a:xfrm>
            <a:off x="8001000" y="6477000"/>
            <a:ext cx="1066800" cy="381000"/>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lvl1pPr algn="r" eaLnBrk="1" hangingPunct="1">
              <a:defRPr sz="1000" b="0">
                <a:solidFill>
                  <a:srgbClr val="000000"/>
                </a:solidFill>
                <a:latin typeface="Arial" charset="0"/>
                <a:ea typeface="ＭＳ Ｐゴシック" charset="0"/>
                <a:cs typeface="+mn-cs"/>
              </a:defRPr>
            </a:lvl1pPr>
          </a:lstStyle>
          <a:p>
            <a:pPr>
              <a:defRPr/>
            </a:pPr>
            <a:r>
              <a:rPr lang="en-US" altLang="ja-JP"/>
              <a:t>20XX.00.00</a:t>
            </a:r>
          </a:p>
        </p:txBody>
      </p:sp>
    </p:spTree>
  </p:cSld>
  <p:clrMap bg1="lt1" tx1="dk1" bg2="lt2" tx2="dk2" accent1="accent1" accent2="accent2" accent3="accent3" accent4="accent4" accent5="accent5" accent6="accent6" hlink="hlink" folHlink="folHlink"/>
  <p:sldLayoutIdLst>
    <p:sldLayoutId id="2147486047" r:id="rId1"/>
    <p:sldLayoutId id="2147486014" r:id="rId2"/>
    <p:sldLayoutId id="2147486015" r:id="rId3"/>
    <p:sldLayoutId id="2147486016" r:id="rId4"/>
    <p:sldLayoutId id="2147486017" r:id="rId5"/>
    <p:sldLayoutId id="2147486018" r:id="rId6"/>
    <p:sldLayoutId id="2147486019" r:id="rId7"/>
    <p:sldLayoutId id="2147486020" r:id="rId8"/>
    <p:sldLayoutId id="2147486021" r:id="rId9"/>
    <p:sldLayoutId id="2147486022" r:id="rId10"/>
    <p:sldLayoutId id="2147486023" r:id="rId11"/>
  </p:sldLayoutIdLst>
  <p:hf hdr="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kumimoji="1" sz="28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62100" indent="-228600" algn="l" rtl="0" eaLnBrk="0" fontAlgn="base" hangingPunct="0">
        <a:spcBef>
          <a:spcPct val="20000"/>
        </a:spcBef>
        <a:spcAft>
          <a:spcPct val="0"/>
        </a:spcAft>
        <a:buChar char="–"/>
        <a:defRPr kumimoji="1" sz="2000">
          <a:solidFill>
            <a:schemeClr val="tx1"/>
          </a:solidFill>
          <a:latin typeface="+mn-lt"/>
          <a:ea typeface="+mn-ea"/>
        </a:defRPr>
      </a:lvl4pPr>
      <a:lvl5pPr marL="1981200" indent="-228600" algn="l" rtl="0" eaLnBrk="0" fontAlgn="base" hangingPunct="0">
        <a:spcBef>
          <a:spcPct val="20000"/>
        </a:spcBef>
        <a:spcAft>
          <a:spcPct val="0"/>
        </a:spcAft>
        <a:buChar char="»"/>
        <a:defRPr kumimoji="1" sz="2000">
          <a:solidFill>
            <a:schemeClr val="tx1"/>
          </a:solidFill>
          <a:latin typeface="+mn-lt"/>
          <a:ea typeface="+mn-ea"/>
        </a:defRPr>
      </a:lvl5pPr>
      <a:lvl6pPr marL="2438400" indent="-228600" algn="l" rtl="0" fontAlgn="base">
        <a:spcBef>
          <a:spcPct val="20000"/>
        </a:spcBef>
        <a:spcAft>
          <a:spcPct val="0"/>
        </a:spcAft>
        <a:buChar char="»"/>
        <a:defRPr kumimoji="1" sz="2000">
          <a:solidFill>
            <a:schemeClr val="tx1"/>
          </a:solidFill>
          <a:latin typeface="+mn-lt"/>
          <a:ea typeface="+mn-ea"/>
        </a:defRPr>
      </a:lvl6pPr>
      <a:lvl7pPr marL="2895600" indent="-228600" algn="l" rtl="0" fontAlgn="base">
        <a:spcBef>
          <a:spcPct val="20000"/>
        </a:spcBef>
        <a:spcAft>
          <a:spcPct val="0"/>
        </a:spcAft>
        <a:buChar char="»"/>
        <a:defRPr kumimoji="1" sz="2000">
          <a:solidFill>
            <a:schemeClr val="tx1"/>
          </a:solidFill>
          <a:latin typeface="+mn-lt"/>
          <a:ea typeface="+mn-ea"/>
        </a:defRPr>
      </a:lvl7pPr>
      <a:lvl8pPr marL="3352800" indent="-228600" algn="l" rtl="0" fontAlgn="base">
        <a:spcBef>
          <a:spcPct val="20000"/>
        </a:spcBef>
        <a:spcAft>
          <a:spcPct val="0"/>
        </a:spcAft>
        <a:buChar char="»"/>
        <a:defRPr kumimoji="1" sz="2000">
          <a:solidFill>
            <a:schemeClr val="tx1"/>
          </a:solidFill>
          <a:latin typeface="+mn-lt"/>
          <a:ea typeface="+mn-ea"/>
        </a:defRPr>
      </a:lvl8pPr>
      <a:lvl9pPr marL="38100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3.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oleObject" Target="../embeddings/Microsoft_Office_Excel_97-2003____1.xls"/></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4.xml"/><Relationship Id="rId1"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57.emf"/><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6" Type="http://schemas.openxmlformats.org/officeDocument/2006/relationships/image" Target="../media/image68.emf"/><Relationship Id="rId5" Type="http://schemas.openxmlformats.org/officeDocument/2006/relationships/image" Target="../media/image67.pn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2.jpeg"/><Relationship Id="rId10" Type="http://schemas.openxmlformats.org/officeDocument/2006/relationships/image" Target="../media/image36.emf"/><Relationship Id="rId4" Type="http://schemas.openxmlformats.org/officeDocument/2006/relationships/image" Target="../media/image21.jpeg"/><Relationship Id="rId9"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5"/>
          <p:cNvPicPr>
            <a:picLocks noChangeAspect="1"/>
          </p:cNvPicPr>
          <p:nvPr/>
        </p:nvPicPr>
        <p:blipFill>
          <a:blip r:embed="rId3"/>
          <a:srcRect/>
          <a:stretch>
            <a:fillRect/>
          </a:stretch>
        </p:blipFill>
        <p:spPr bwMode="auto">
          <a:xfrm>
            <a:off x="-12700" y="-7938"/>
            <a:ext cx="9918700" cy="6865938"/>
          </a:xfrm>
          <a:prstGeom prst="rect">
            <a:avLst/>
          </a:prstGeom>
          <a:noFill/>
          <a:ln w="9525">
            <a:noFill/>
            <a:miter lim="800000"/>
            <a:headEnd/>
            <a:tailEnd/>
          </a:ln>
        </p:spPr>
      </p:pic>
      <p:sp>
        <p:nvSpPr>
          <p:cNvPr id="29699" name="スライド番号プレースホルダー 3"/>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defRPr/>
            </a:pPr>
            <a:fld id="{8D32CC7A-B092-4A4A-BEB7-842B9BF29DF6}" type="slidenum">
              <a:rPr lang="en-US" altLang="ja-JP" sz="1200" smtClean="0">
                <a:solidFill>
                  <a:srgbClr val="898989"/>
                </a:solidFill>
                <a:latin typeface="+mn-ea"/>
                <a:ea typeface="+mn-ea"/>
              </a:rPr>
              <a:pPr>
                <a:spcBef>
                  <a:spcPct val="0"/>
                </a:spcBef>
                <a:buFontTx/>
                <a:buNone/>
                <a:defRPr/>
              </a:pPr>
              <a:t>1</a:t>
            </a:fld>
            <a:endParaRPr lang="en-US" altLang="ja-JP" sz="1200" smtClean="0">
              <a:solidFill>
                <a:srgbClr val="898989"/>
              </a:solidFill>
              <a:latin typeface="+mn-ea"/>
              <a:ea typeface="+mn-ea"/>
            </a:endParaRPr>
          </a:p>
        </p:txBody>
      </p:sp>
      <p:pic>
        <p:nvPicPr>
          <p:cNvPr id="29700" name="Picture 5"/>
          <p:cNvPicPr>
            <a:picLocks noChangeAspect="1" noChangeArrowheads="1"/>
          </p:cNvPicPr>
          <p:nvPr/>
        </p:nvPicPr>
        <p:blipFill>
          <a:blip r:embed="rId4"/>
          <a:srcRect l="33875" t="67555" r="36501" b="24445"/>
          <a:stretch>
            <a:fillRect/>
          </a:stretch>
        </p:blipFill>
        <p:spPr bwMode="auto">
          <a:xfrm>
            <a:off x="80963" y="5216525"/>
            <a:ext cx="4206875" cy="588963"/>
          </a:xfrm>
          <a:prstGeom prst="rect">
            <a:avLst/>
          </a:prstGeom>
          <a:noFill/>
          <a:ln w="12700">
            <a:noFill/>
            <a:miter lim="800000"/>
            <a:headEnd type="none" w="sm" len="sm"/>
            <a:tailEnd type="none" w="sm" len="sm"/>
          </a:ln>
        </p:spPr>
      </p:pic>
      <p:pic>
        <p:nvPicPr>
          <p:cNvPr id="29701" name="Picture 5"/>
          <p:cNvPicPr>
            <a:picLocks noChangeAspect="1" noChangeArrowheads="1"/>
          </p:cNvPicPr>
          <p:nvPr/>
        </p:nvPicPr>
        <p:blipFill>
          <a:blip r:embed="rId5"/>
          <a:srcRect/>
          <a:stretch>
            <a:fillRect/>
          </a:stretch>
        </p:blipFill>
        <p:spPr bwMode="auto">
          <a:xfrm>
            <a:off x="49213" y="4476750"/>
            <a:ext cx="4324350" cy="644525"/>
          </a:xfrm>
          <a:prstGeom prst="rect">
            <a:avLst/>
          </a:prstGeom>
          <a:noFill/>
          <a:ln w="9525" algn="ctr">
            <a:noFill/>
            <a:miter lim="800000"/>
            <a:headEnd/>
            <a:tailEnd/>
          </a:ln>
        </p:spPr>
      </p:pic>
      <p:sp>
        <p:nvSpPr>
          <p:cNvPr id="7" name="Rectangle 3"/>
          <p:cNvSpPr txBox="1">
            <a:spLocks noChangeArrowheads="1"/>
          </p:cNvSpPr>
          <p:nvPr/>
        </p:nvSpPr>
        <p:spPr bwMode="auto">
          <a:xfrm>
            <a:off x="200025" y="1952625"/>
            <a:ext cx="9217025" cy="539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a:solidFill>
                  <a:schemeClr val="tx1"/>
                </a:solidFill>
                <a:latin typeface="+mn-lt"/>
                <a:ea typeface="+mn-ea"/>
              </a:defRPr>
            </a:lvl3pPr>
            <a:lvl4pPr marL="1562100" indent="-228600" algn="l" rtl="0" eaLnBrk="0" fontAlgn="base" hangingPunct="0">
              <a:spcBef>
                <a:spcPct val="20000"/>
              </a:spcBef>
              <a:spcAft>
                <a:spcPct val="0"/>
              </a:spcAft>
              <a:buChar char="–"/>
              <a:defRPr kumimoji="1" sz="2000">
                <a:solidFill>
                  <a:schemeClr val="tx1"/>
                </a:solidFill>
                <a:latin typeface="+mn-lt"/>
                <a:ea typeface="+mn-ea"/>
              </a:defRPr>
            </a:lvl4pPr>
            <a:lvl5pPr marL="1981200" indent="-228600" algn="l" rtl="0" eaLnBrk="0" fontAlgn="base" hangingPunct="0">
              <a:spcBef>
                <a:spcPct val="20000"/>
              </a:spcBef>
              <a:spcAft>
                <a:spcPct val="0"/>
              </a:spcAft>
              <a:buChar char="»"/>
              <a:defRPr kumimoji="1" sz="2000">
                <a:solidFill>
                  <a:schemeClr val="tx1"/>
                </a:solidFill>
                <a:latin typeface="+mn-lt"/>
                <a:ea typeface="+mn-ea"/>
              </a:defRPr>
            </a:lvl5pPr>
            <a:lvl6pPr marL="2438400" indent="-228600" algn="l" rtl="0" fontAlgn="base">
              <a:spcBef>
                <a:spcPct val="20000"/>
              </a:spcBef>
              <a:spcAft>
                <a:spcPct val="0"/>
              </a:spcAft>
              <a:buChar char="»"/>
              <a:defRPr kumimoji="1" sz="2000">
                <a:solidFill>
                  <a:schemeClr val="tx1"/>
                </a:solidFill>
                <a:latin typeface="+mn-lt"/>
                <a:ea typeface="+mn-ea"/>
              </a:defRPr>
            </a:lvl6pPr>
            <a:lvl7pPr marL="2895600" indent="-228600" algn="l" rtl="0" fontAlgn="base">
              <a:spcBef>
                <a:spcPct val="20000"/>
              </a:spcBef>
              <a:spcAft>
                <a:spcPct val="0"/>
              </a:spcAft>
              <a:buChar char="»"/>
              <a:defRPr kumimoji="1" sz="2000">
                <a:solidFill>
                  <a:schemeClr val="tx1"/>
                </a:solidFill>
                <a:latin typeface="+mn-lt"/>
                <a:ea typeface="+mn-ea"/>
              </a:defRPr>
            </a:lvl7pPr>
            <a:lvl8pPr marL="3352800" indent="-228600" algn="l" rtl="0" fontAlgn="base">
              <a:spcBef>
                <a:spcPct val="20000"/>
              </a:spcBef>
              <a:spcAft>
                <a:spcPct val="0"/>
              </a:spcAft>
              <a:buChar char="»"/>
              <a:defRPr kumimoji="1" sz="2000">
                <a:solidFill>
                  <a:schemeClr val="tx1"/>
                </a:solidFill>
                <a:latin typeface="+mn-lt"/>
                <a:ea typeface="+mn-ea"/>
              </a:defRPr>
            </a:lvl8pPr>
            <a:lvl9pPr marL="38100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defRPr/>
            </a:pPr>
            <a:r>
              <a:rPr lang="en-US" altLang="ja-JP" sz="2800" kern="0" dirty="0" smtClean="0">
                <a:latin typeface="+mn-ea"/>
                <a:cs typeface="Tahoma" pitchFamily="34" charset="0"/>
              </a:rPr>
              <a:t>         </a:t>
            </a:r>
            <a:r>
              <a:rPr lang="zh-CN" altLang="en-US" sz="2800" kern="0" dirty="0" smtClean="0">
                <a:latin typeface="+mn-ea"/>
                <a:cs typeface="Tahoma" pitchFamily="34" charset="0"/>
              </a:rPr>
              <a:t>应用于</a:t>
            </a:r>
            <a:r>
              <a:rPr lang="en-US" altLang="ja-JP" sz="2800" kern="0" dirty="0" smtClean="0">
                <a:latin typeface="+mn-ea"/>
                <a:cs typeface="Tahoma" pitchFamily="34" charset="0"/>
              </a:rPr>
              <a:t>USB</a:t>
            </a:r>
            <a:r>
              <a:rPr lang="ja-JP" altLang="en-US" sz="2800" kern="0" dirty="0" smtClean="0">
                <a:latin typeface="+mn-ea"/>
                <a:cs typeface="Tahoma" pitchFamily="34" charset="0"/>
              </a:rPr>
              <a:t>　</a:t>
            </a:r>
            <a:r>
              <a:rPr lang="en-US" altLang="ja-JP" sz="2800" kern="0" dirty="0" smtClean="0">
                <a:latin typeface="+mn-ea"/>
                <a:cs typeface="Tahoma" pitchFamily="34" charset="0"/>
              </a:rPr>
              <a:t>TYPE-C</a:t>
            </a:r>
            <a:r>
              <a:rPr lang="zh-CN" altLang="en-US" sz="2800" kern="0" dirty="0" smtClean="0">
                <a:latin typeface="+mn-ea"/>
                <a:cs typeface="Tahoma" pitchFamily="34" charset="0"/>
              </a:rPr>
              <a:t>连接器高性能铜合金的介绍</a:t>
            </a:r>
            <a:endParaRPr lang="ja-JP" altLang="en-US" sz="2800" kern="0" dirty="0" smtClean="0">
              <a:latin typeface="+mn-ea"/>
            </a:endParaRPr>
          </a:p>
        </p:txBody>
      </p:sp>
      <p:sp>
        <p:nvSpPr>
          <p:cNvPr id="8" name="Rectangle 3"/>
          <p:cNvSpPr txBox="1">
            <a:spLocks noChangeArrowheads="1"/>
          </p:cNvSpPr>
          <p:nvPr/>
        </p:nvSpPr>
        <p:spPr bwMode="auto">
          <a:xfrm>
            <a:off x="20638" y="5795963"/>
            <a:ext cx="3228975" cy="1089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a:solidFill>
                  <a:schemeClr val="tx1"/>
                </a:solidFill>
                <a:latin typeface="+mn-lt"/>
                <a:ea typeface="+mn-ea"/>
              </a:defRPr>
            </a:lvl3pPr>
            <a:lvl4pPr marL="1562100" indent="-228600" algn="l" rtl="0" eaLnBrk="0" fontAlgn="base" hangingPunct="0">
              <a:spcBef>
                <a:spcPct val="20000"/>
              </a:spcBef>
              <a:spcAft>
                <a:spcPct val="0"/>
              </a:spcAft>
              <a:buChar char="–"/>
              <a:defRPr kumimoji="1" sz="2000">
                <a:solidFill>
                  <a:schemeClr val="tx1"/>
                </a:solidFill>
                <a:latin typeface="+mn-lt"/>
                <a:ea typeface="+mn-ea"/>
              </a:defRPr>
            </a:lvl4pPr>
            <a:lvl5pPr marL="1981200" indent="-228600" algn="l" rtl="0" eaLnBrk="0" fontAlgn="base" hangingPunct="0">
              <a:spcBef>
                <a:spcPct val="20000"/>
              </a:spcBef>
              <a:spcAft>
                <a:spcPct val="0"/>
              </a:spcAft>
              <a:buChar char="»"/>
              <a:defRPr kumimoji="1" sz="2000">
                <a:solidFill>
                  <a:schemeClr val="tx1"/>
                </a:solidFill>
                <a:latin typeface="+mn-lt"/>
                <a:ea typeface="+mn-ea"/>
              </a:defRPr>
            </a:lvl5pPr>
            <a:lvl6pPr marL="2438400" indent="-228600" algn="l" rtl="0" fontAlgn="base">
              <a:spcBef>
                <a:spcPct val="20000"/>
              </a:spcBef>
              <a:spcAft>
                <a:spcPct val="0"/>
              </a:spcAft>
              <a:buChar char="»"/>
              <a:defRPr kumimoji="1" sz="2000">
                <a:solidFill>
                  <a:schemeClr val="tx1"/>
                </a:solidFill>
                <a:latin typeface="+mn-lt"/>
                <a:ea typeface="+mn-ea"/>
              </a:defRPr>
            </a:lvl6pPr>
            <a:lvl7pPr marL="2895600" indent="-228600" algn="l" rtl="0" fontAlgn="base">
              <a:spcBef>
                <a:spcPct val="20000"/>
              </a:spcBef>
              <a:spcAft>
                <a:spcPct val="0"/>
              </a:spcAft>
              <a:buChar char="»"/>
              <a:defRPr kumimoji="1" sz="2000">
                <a:solidFill>
                  <a:schemeClr val="tx1"/>
                </a:solidFill>
                <a:latin typeface="+mn-lt"/>
                <a:ea typeface="+mn-ea"/>
              </a:defRPr>
            </a:lvl7pPr>
            <a:lvl8pPr marL="3352800" indent="-228600" algn="l" rtl="0" fontAlgn="base">
              <a:spcBef>
                <a:spcPct val="20000"/>
              </a:spcBef>
              <a:spcAft>
                <a:spcPct val="0"/>
              </a:spcAft>
              <a:buChar char="»"/>
              <a:defRPr kumimoji="1" sz="2000">
                <a:solidFill>
                  <a:schemeClr val="tx1"/>
                </a:solidFill>
                <a:latin typeface="+mn-lt"/>
                <a:ea typeface="+mn-ea"/>
              </a:defRPr>
            </a:lvl8pPr>
            <a:lvl9pPr marL="38100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defRPr/>
            </a:pPr>
            <a:r>
              <a:rPr lang="zh-CN" altLang="en-US" sz="2800" kern="0" dirty="0" smtClean="0">
                <a:latin typeface="+mn-ea"/>
              </a:rPr>
              <a:t>市场开发部</a:t>
            </a:r>
            <a:r>
              <a:rPr lang="ja-JP" altLang="en-US" sz="2800" kern="0" dirty="0" smtClean="0">
                <a:latin typeface="+mn-ea"/>
              </a:rPr>
              <a:t>　</a:t>
            </a:r>
            <a:r>
              <a:rPr lang="zh-CN" altLang="en-US" sz="2800" kern="0" dirty="0" smtClean="0">
                <a:latin typeface="+mn-ea"/>
              </a:rPr>
              <a:t>技师      加藤弘德</a:t>
            </a:r>
            <a:endParaRPr lang="ja-JP" altLang="en-US" sz="2800" kern="0" dirty="0" smtClean="0">
              <a:latin typeface="+mn-ea"/>
            </a:endParaRPr>
          </a:p>
        </p:txBody>
      </p:sp>
      <p:sp>
        <p:nvSpPr>
          <p:cNvPr id="9" name="Rectangle 3"/>
          <p:cNvSpPr txBox="1">
            <a:spLocks noChangeArrowheads="1"/>
          </p:cNvSpPr>
          <p:nvPr/>
        </p:nvSpPr>
        <p:spPr bwMode="auto">
          <a:xfrm>
            <a:off x="7881958" y="0"/>
            <a:ext cx="1800225" cy="657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a:solidFill>
                  <a:schemeClr val="tx1"/>
                </a:solidFill>
                <a:latin typeface="+mn-lt"/>
                <a:ea typeface="+mn-ea"/>
              </a:defRPr>
            </a:lvl3pPr>
            <a:lvl4pPr marL="1562100" indent="-228600" algn="l" rtl="0" eaLnBrk="0" fontAlgn="base" hangingPunct="0">
              <a:spcBef>
                <a:spcPct val="20000"/>
              </a:spcBef>
              <a:spcAft>
                <a:spcPct val="0"/>
              </a:spcAft>
              <a:buChar char="–"/>
              <a:defRPr kumimoji="1" sz="2000">
                <a:solidFill>
                  <a:schemeClr val="tx1"/>
                </a:solidFill>
                <a:latin typeface="+mn-lt"/>
                <a:ea typeface="+mn-ea"/>
              </a:defRPr>
            </a:lvl4pPr>
            <a:lvl5pPr marL="1981200" indent="-228600" algn="l" rtl="0" eaLnBrk="0" fontAlgn="base" hangingPunct="0">
              <a:spcBef>
                <a:spcPct val="20000"/>
              </a:spcBef>
              <a:spcAft>
                <a:spcPct val="0"/>
              </a:spcAft>
              <a:buChar char="»"/>
              <a:defRPr kumimoji="1" sz="2000">
                <a:solidFill>
                  <a:schemeClr val="tx1"/>
                </a:solidFill>
                <a:latin typeface="+mn-lt"/>
                <a:ea typeface="+mn-ea"/>
              </a:defRPr>
            </a:lvl5pPr>
            <a:lvl6pPr marL="2438400" indent="-228600" algn="l" rtl="0" fontAlgn="base">
              <a:spcBef>
                <a:spcPct val="20000"/>
              </a:spcBef>
              <a:spcAft>
                <a:spcPct val="0"/>
              </a:spcAft>
              <a:buChar char="»"/>
              <a:defRPr kumimoji="1" sz="2000">
                <a:solidFill>
                  <a:schemeClr val="tx1"/>
                </a:solidFill>
                <a:latin typeface="+mn-lt"/>
                <a:ea typeface="+mn-ea"/>
              </a:defRPr>
            </a:lvl6pPr>
            <a:lvl7pPr marL="2895600" indent="-228600" algn="l" rtl="0" fontAlgn="base">
              <a:spcBef>
                <a:spcPct val="20000"/>
              </a:spcBef>
              <a:spcAft>
                <a:spcPct val="0"/>
              </a:spcAft>
              <a:buChar char="»"/>
              <a:defRPr kumimoji="1" sz="2000">
                <a:solidFill>
                  <a:schemeClr val="tx1"/>
                </a:solidFill>
                <a:latin typeface="+mn-lt"/>
                <a:ea typeface="+mn-ea"/>
              </a:defRPr>
            </a:lvl7pPr>
            <a:lvl8pPr marL="3352800" indent="-228600" algn="l" rtl="0" fontAlgn="base">
              <a:spcBef>
                <a:spcPct val="20000"/>
              </a:spcBef>
              <a:spcAft>
                <a:spcPct val="0"/>
              </a:spcAft>
              <a:buChar char="»"/>
              <a:defRPr kumimoji="1" sz="2000">
                <a:solidFill>
                  <a:schemeClr val="tx1"/>
                </a:solidFill>
                <a:latin typeface="+mn-lt"/>
                <a:ea typeface="+mn-ea"/>
              </a:defRPr>
            </a:lvl8pPr>
            <a:lvl9pPr marL="3810000" indent="-228600" algn="l" rtl="0" fontAlgn="base">
              <a:spcBef>
                <a:spcPct val="20000"/>
              </a:spcBef>
              <a:spcAft>
                <a:spcPct val="0"/>
              </a:spcAft>
              <a:buChar char="»"/>
              <a:defRPr kumimoji="1" sz="2000">
                <a:solidFill>
                  <a:schemeClr val="tx1"/>
                </a:solidFill>
                <a:latin typeface="+mn-lt"/>
                <a:ea typeface="+mn-ea"/>
              </a:defRPr>
            </a:lvl9pPr>
          </a:lstStyle>
          <a:p>
            <a:pPr marL="0" indent="0" algn="r" eaLnBrk="1" hangingPunct="1">
              <a:buFontTx/>
              <a:buNone/>
              <a:defRPr/>
            </a:pPr>
            <a:r>
              <a:rPr lang="en-US" altLang="ja-JP" sz="2800" kern="0" dirty="0" smtClean="0"/>
              <a:t>2018.6.29</a:t>
            </a:r>
            <a:endParaRPr lang="ja-JP" altLang="en-US" sz="2800" kern="0" dirty="0" smtClean="0"/>
          </a:p>
        </p:txBody>
      </p:sp>
      <p:sp>
        <p:nvSpPr>
          <p:cNvPr id="29705" name="正方形/長方形 1"/>
          <p:cNvSpPr>
            <a:spLocks noChangeArrowheads="1"/>
          </p:cNvSpPr>
          <p:nvPr/>
        </p:nvSpPr>
        <p:spPr bwMode="auto">
          <a:xfrm>
            <a:off x="0" y="0"/>
            <a:ext cx="5457825" cy="461963"/>
          </a:xfrm>
          <a:prstGeom prst="rect">
            <a:avLst/>
          </a:prstGeom>
          <a:noFill/>
          <a:ln w="9525">
            <a:noFill/>
            <a:miter lim="800000"/>
            <a:headEnd/>
            <a:tailEnd/>
          </a:ln>
        </p:spPr>
        <p:txBody>
          <a:bodyPr>
            <a:spAutoFit/>
          </a:bodyPr>
          <a:lstStyle/>
          <a:p>
            <a:r>
              <a:rPr lang="zh-CN" altLang="en-US" dirty="0">
                <a:latin typeface="+mj-ea"/>
                <a:ea typeface="+mj-ea"/>
              </a:rPr>
              <a:t>第三届智能快充与无线充技术研讨会</a:t>
            </a:r>
            <a:endParaRPr lang="ja-JP" altLang="en-US" dirty="0">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38915" name="スライド番号プレースホルダー 4"/>
          <p:cNvSpPr>
            <a:spLocks noGrp="1"/>
          </p:cNvSpPr>
          <p:nvPr>
            <p:ph type="sldNum" sz="quarter" idx="11"/>
          </p:nvPr>
        </p:nvSpPr>
        <p:spPr>
          <a:noFill/>
          <a:ln>
            <a:miter lim="800000"/>
            <a:headEnd/>
            <a:tailEnd/>
          </a:ln>
        </p:spPr>
        <p:txBody>
          <a:bodyPr/>
          <a:lstStyle/>
          <a:p>
            <a:fld id="{DD61318F-D086-4F9E-93A2-5C6D4A0977FD}" type="slidenum">
              <a:rPr lang="en-US" altLang="ja-JP" smtClean="0">
                <a:ea typeface="ＭＳ Ｐゴシック" pitchFamily="34" charset="-128"/>
              </a:rPr>
              <a:pPr/>
              <a:t>10</a:t>
            </a:fld>
            <a:endParaRPr lang="en-US" altLang="ja-JP" smtClean="0">
              <a:ea typeface="ＭＳ Ｐゴシック" pitchFamily="34" charset="-128"/>
            </a:endParaRPr>
          </a:p>
        </p:txBody>
      </p:sp>
      <p:sp>
        <p:nvSpPr>
          <p:cNvPr id="38916"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defRPr/>
            </a:pPr>
            <a:r>
              <a:rPr lang="en-US" altLang="ja-JP" sz="3200" b="0" dirty="0">
                <a:solidFill>
                  <a:srgbClr val="FFFFFF"/>
                </a:solidFill>
                <a:latin typeface="宋体" pitchFamily="2" charset="-122"/>
                <a:ea typeface="宋体" pitchFamily="2" charset="-122"/>
                <a:cs typeface="Arial" pitchFamily="34" charset="0"/>
              </a:rPr>
              <a:t>4.1</a:t>
            </a:r>
            <a:r>
              <a:rPr lang="ja-JP" altLang="en-US" sz="3200" b="0" dirty="0">
                <a:solidFill>
                  <a:srgbClr val="FFFFFF"/>
                </a:solidFill>
                <a:latin typeface="宋体" pitchFamily="2" charset="-122"/>
                <a:ea typeface="宋体" pitchFamily="2" charset="-122"/>
                <a:cs typeface="Arial" pitchFamily="34" charset="0"/>
              </a:rPr>
              <a:t>　</a:t>
            </a:r>
            <a:r>
              <a:rPr lang="zh-CN" altLang="en-US" sz="3200" b="0" dirty="0">
                <a:solidFill>
                  <a:srgbClr val="FFFFFF"/>
                </a:solidFill>
                <a:latin typeface="宋体" pitchFamily="2" charset="-122"/>
                <a:ea typeface="宋体" pitchFamily="2" charset="-122"/>
                <a:cs typeface="Arial" pitchFamily="34" charset="0"/>
              </a:rPr>
              <a:t>连接器的</a:t>
            </a:r>
            <a:r>
              <a:rPr lang="ja-JP" altLang="en-US" sz="3200" b="0" dirty="0">
                <a:solidFill>
                  <a:srgbClr val="FFFFFF"/>
                </a:solidFill>
                <a:latin typeface="宋体" pitchFamily="2" charset="-122"/>
                <a:ea typeface="宋体" pitchFamily="2" charset="-122"/>
                <a:cs typeface="Arial" pitchFamily="34" charset="0"/>
              </a:rPr>
              <a:t>小型化</a:t>
            </a:r>
            <a:endParaRPr lang="en-US" altLang="ja-JP" sz="3200" b="0" dirty="0">
              <a:solidFill>
                <a:srgbClr val="FFFFFF"/>
              </a:solidFill>
              <a:latin typeface="宋体" pitchFamily="2" charset="-122"/>
              <a:ea typeface="宋体" pitchFamily="2" charset="-122"/>
              <a:cs typeface="Arial" pitchFamily="34" charset="0"/>
            </a:endParaRPr>
          </a:p>
        </p:txBody>
      </p:sp>
      <p:pic>
        <p:nvPicPr>
          <p:cNvPr id="38917" name="movie_000.wmv">
            <a:hlinkClick r:id="" action="ppaction://media"/>
          </p:cNvPr>
          <p:cNvPicPr>
            <a:picLocks noChangeAspect="1"/>
          </p:cNvPicPr>
          <p:nvPr/>
        </p:nvPicPr>
        <p:blipFill>
          <a:blip r:embed="rId3"/>
          <a:srcRect/>
          <a:stretch>
            <a:fillRect/>
          </a:stretch>
        </p:blipFill>
        <p:spPr bwMode="auto">
          <a:xfrm>
            <a:off x="1055688" y="1233488"/>
            <a:ext cx="7972425" cy="4452937"/>
          </a:xfrm>
          <a:prstGeom prst="rect">
            <a:avLst/>
          </a:prstGeom>
          <a:noFill/>
          <a:ln w="9525">
            <a:noFill/>
            <a:miter lim="800000"/>
            <a:headEnd/>
            <a:tailEnd/>
          </a:ln>
        </p:spPr>
      </p:pic>
      <p:sp>
        <p:nvSpPr>
          <p:cNvPr id="38918" name="テキスト ボックス 32"/>
          <p:cNvSpPr txBox="1">
            <a:spLocks noChangeArrowheads="1"/>
          </p:cNvSpPr>
          <p:nvPr/>
        </p:nvSpPr>
        <p:spPr bwMode="auto">
          <a:xfrm>
            <a:off x="1069975" y="1012825"/>
            <a:ext cx="3306763" cy="1323975"/>
          </a:xfrm>
          <a:prstGeom prst="rect">
            <a:avLst/>
          </a:prstGeom>
          <a:solidFill>
            <a:schemeClr val="bg1"/>
          </a:solidFill>
          <a:ln w="9525">
            <a:noFill/>
            <a:miter lim="800000"/>
            <a:headEnd/>
            <a:tailEnd/>
          </a:ln>
        </p:spPr>
        <p:txBody>
          <a:bodyPr>
            <a:spAutoFit/>
          </a:bodyPr>
          <a:lstStyle/>
          <a:p>
            <a:r>
              <a:rPr lang="zh-CN" altLang="en-US" sz="2000" dirty="0" smtClean="0">
                <a:latin typeface="宋体" pitchFamily="2" charset="-122"/>
                <a:ea typeface="宋体" pitchFamily="2" charset="-122"/>
              </a:rPr>
              <a:t>杨氏模量</a:t>
            </a:r>
            <a:r>
              <a:rPr lang="ja-JP" altLang="en-US" sz="2000" dirty="0" smtClean="0">
                <a:latin typeface="宋体" pitchFamily="2" charset="-122"/>
                <a:ea typeface="宋体" pitchFamily="2" charset="-122"/>
              </a:rPr>
              <a:t>：</a:t>
            </a:r>
            <a:r>
              <a:rPr lang="en-US" altLang="ja-JP" sz="2000" dirty="0">
                <a:latin typeface="宋体" pitchFamily="2" charset="-122"/>
                <a:ea typeface="宋体" pitchFamily="2" charset="-122"/>
              </a:rPr>
              <a:t>130GPa</a:t>
            </a:r>
          </a:p>
          <a:p>
            <a:r>
              <a:rPr lang="zh-CN" altLang="en-US" sz="2000" dirty="0" smtClean="0">
                <a:latin typeface="宋体" pitchFamily="2" charset="-122"/>
                <a:ea typeface="宋体" pitchFamily="2" charset="-122"/>
              </a:rPr>
              <a:t>降服应力</a:t>
            </a:r>
            <a:r>
              <a:rPr lang="ja-JP" altLang="en-US" sz="2000" dirty="0" smtClean="0">
                <a:latin typeface="宋体" pitchFamily="2" charset="-122"/>
                <a:ea typeface="宋体" pitchFamily="2" charset="-122"/>
              </a:rPr>
              <a:t>：</a:t>
            </a:r>
            <a:r>
              <a:rPr lang="en-US" altLang="ja-JP" sz="2000" dirty="0">
                <a:latin typeface="宋体" pitchFamily="2" charset="-122"/>
                <a:ea typeface="宋体" pitchFamily="2" charset="-122"/>
              </a:rPr>
              <a:t>1000MPa</a:t>
            </a:r>
          </a:p>
          <a:p>
            <a:r>
              <a:rPr lang="zh-CN" altLang="en-US" sz="2000" dirty="0" smtClean="0">
                <a:latin typeface="宋体" pitchFamily="2" charset="-122"/>
                <a:ea typeface="宋体" pitchFamily="2" charset="-122"/>
              </a:rPr>
              <a:t>变位</a:t>
            </a:r>
            <a:r>
              <a:rPr lang="en-US" altLang="ja-JP" sz="2000" dirty="0" smtClean="0">
                <a:latin typeface="宋体" pitchFamily="2" charset="-122"/>
                <a:ea typeface="宋体" pitchFamily="2" charset="-122"/>
              </a:rPr>
              <a:t>:</a:t>
            </a:r>
            <a:r>
              <a:rPr lang="en-US" altLang="ja-JP" sz="2000" dirty="0">
                <a:latin typeface="宋体" pitchFamily="2" charset="-122"/>
                <a:ea typeface="宋体" pitchFamily="2" charset="-122"/>
              </a:rPr>
              <a:t>0.3mm</a:t>
            </a:r>
          </a:p>
          <a:p>
            <a:r>
              <a:rPr lang="zh-CN" altLang="en-US" sz="2000" dirty="0" smtClean="0">
                <a:latin typeface="宋体" pitchFamily="2" charset="-122"/>
                <a:ea typeface="宋体" pitchFamily="2" charset="-122"/>
              </a:rPr>
              <a:t>相当应力以</a:t>
            </a:r>
            <a:r>
              <a:rPr lang="ja-JP" altLang="en-US" sz="2000" dirty="0" smtClean="0">
                <a:latin typeface="宋体" pitchFamily="2" charset="-122"/>
                <a:ea typeface="宋体" pitchFamily="2" charset="-122"/>
              </a:rPr>
              <a:t>（</a:t>
            </a:r>
            <a:r>
              <a:rPr lang="en-US" altLang="ja-JP" sz="2000" dirty="0" err="1">
                <a:latin typeface="宋体" pitchFamily="2" charset="-122"/>
                <a:ea typeface="宋体" pitchFamily="2" charset="-122"/>
              </a:rPr>
              <a:t>MPa</a:t>
            </a:r>
            <a:r>
              <a:rPr lang="ja-JP" altLang="en-US" sz="2000" dirty="0" smtClean="0">
                <a:latin typeface="宋体" pitchFamily="2" charset="-122"/>
                <a:ea typeface="宋体" pitchFamily="2" charset="-122"/>
              </a:rPr>
              <a:t>）</a:t>
            </a:r>
            <a:r>
              <a:rPr lang="zh-CN" altLang="en-US" sz="2000" dirty="0" smtClean="0">
                <a:latin typeface="宋体" pitchFamily="2" charset="-122"/>
                <a:ea typeface="宋体" pitchFamily="2" charset="-122"/>
              </a:rPr>
              <a:t>表示</a:t>
            </a:r>
            <a:endParaRPr lang="ja-JP" altLang="en-US" sz="20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smtClean="0">
                <a:solidFill>
                  <a:srgbClr val="FFFFFF"/>
                </a:solidFill>
                <a:latin typeface="宋体" pitchFamily="2" charset="-122"/>
                <a:ea typeface="宋体" pitchFamily="2" charset="-122"/>
                <a:cs typeface="Arial" pitchFamily="34" charset="0"/>
              </a:rPr>
              <a:t>4.1 </a:t>
            </a:r>
            <a:r>
              <a:rPr lang="zh-CN" altLang="en-US" sz="3200" b="0" dirty="0" smtClean="0">
                <a:solidFill>
                  <a:srgbClr val="FFFFFF"/>
                </a:solidFill>
                <a:latin typeface="宋体" pitchFamily="2" charset="-122"/>
                <a:ea typeface="宋体" pitchFamily="2" charset="-122"/>
                <a:cs typeface="Arial" pitchFamily="34" charset="0"/>
              </a:rPr>
              <a:t>连接器的</a:t>
            </a:r>
            <a:r>
              <a:rPr lang="ja-JP" altLang="en-US" sz="3200" b="0" dirty="0" smtClean="0">
                <a:solidFill>
                  <a:srgbClr val="FFFFFF"/>
                </a:solidFill>
                <a:latin typeface="宋体" pitchFamily="2" charset="-122"/>
                <a:ea typeface="宋体" pitchFamily="2" charset="-122"/>
                <a:cs typeface="Arial" pitchFamily="34" charset="0"/>
              </a:rPr>
              <a:t>小型化（</a:t>
            </a:r>
            <a:r>
              <a:rPr lang="ja-JP" altLang="en-US" sz="3200" b="0" dirty="0">
                <a:solidFill>
                  <a:srgbClr val="FFFFFF"/>
                </a:solidFill>
                <a:latin typeface="宋体" pitchFamily="2" charset="-122"/>
                <a:ea typeface="宋体" pitchFamily="2" charset="-122"/>
                <a:cs typeface="Arial" pitchFamily="34" charset="0"/>
              </a:rPr>
              <a:t>加工性）</a:t>
            </a:r>
          </a:p>
        </p:txBody>
      </p:sp>
      <p:sp>
        <p:nvSpPr>
          <p:cNvPr id="8195" name="フッター プレースホルダー 3"/>
          <p:cNvSpPr>
            <a:spLocks noGrp="1"/>
          </p:cNvSpPr>
          <p:nvPr>
            <p:ph type="ftr" sz="quarter" idx="10"/>
          </p:nvPr>
        </p:nvSpPr>
        <p:spPr>
          <a:xfrm>
            <a:off x="4930775" y="6477000"/>
            <a:ext cx="4343400" cy="381000"/>
          </a:xfrm>
          <a:ln>
            <a:miter lim="800000"/>
            <a:headEnd/>
            <a:tailEnd/>
          </a:ln>
        </p:spPr>
        <p:txBody>
          <a:bodyPr/>
          <a:lstStyle/>
          <a:p>
            <a:pPr>
              <a:defRPr/>
            </a:pPr>
            <a:r>
              <a:rPr lang="ja-JP" altLang="ja-JP" dirty="0" smtClean="0">
                <a:ea typeface="A-CID アンチック AN B" pitchFamily="-128" charset="-128"/>
              </a:rPr>
              <a:t>Copyright </a:t>
            </a:r>
            <a:r>
              <a:rPr lang="ja-JP" altLang="ja-JP" dirty="0" smtClean="0">
                <a:ea typeface="A-CID アンチック AN B" pitchFamily="-128" charset="-128"/>
                <a:sym typeface="Symbol" pitchFamily="18" charset="2"/>
              </a:rPr>
              <a:t></a:t>
            </a:r>
            <a:r>
              <a:rPr lang="ja-JP" altLang="ja-JP" dirty="0" smtClean="0">
                <a:ea typeface="A-CID アンチック AN B" pitchFamily="-128" charset="-128"/>
              </a:rPr>
              <a:t> 20</a:t>
            </a:r>
            <a:r>
              <a:rPr lang="en-US" altLang="ja-JP" dirty="0" smtClean="0">
                <a:ea typeface="A-CID アンチック AN B" pitchFamily="-128" charset="-128"/>
              </a:rPr>
              <a:t>18</a:t>
            </a:r>
            <a:r>
              <a:rPr lang="ja-JP" altLang="ja-JP" dirty="0" smtClean="0">
                <a:ea typeface="A-CID アンチック AN B" pitchFamily="-128" charset="-128"/>
              </a:rPr>
              <a:t> </a:t>
            </a:r>
            <a:r>
              <a:rPr lang="en-US" altLang="ja-JP" dirty="0" smtClean="0">
                <a:ea typeface="A-CID アンチック AN B" pitchFamily="-128" charset="-128"/>
              </a:rPr>
              <a:t>JX Nippon Mining &amp; Metals Corporation  </a:t>
            </a:r>
            <a:r>
              <a:rPr lang="ja-JP" altLang="ja-JP" dirty="0" smtClean="0">
                <a:ea typeface="A-CID アンチック AN B" pitchFamily="-128" charset="-128"/>
              </a:rPr>
              <a:t>All Rights Reserved.</a:t>
            </a:r>
            <a:endParaRPr lang="en-US" altLang="ja-JP" dirty="0" smtClean="0">
              <a:ea typeface="A-CID アンチック AN B" pitchFamily="-128" charset="-128"/>
            </a:endParaRPr>
          </a:p>
        </p:txBody>
      </p:sp>
      <p:sp>
        <p:nvSpPr>
          <p:cNvPr id="39940" name="Rectangle 33"/>
          <p:cNvSpPr>
            <a:spLocks noChangeArrowheads="1"/>
          </p:cNvSpPr>
          <p:nvPr/>
        </p:nvSpPr>
        <p:spPr bwMode="auto">
          <a:xfrm rot="16200000">
            <a:off x="-661803" y="2842376"/>
            <a:ext cx="1931619" cy="36997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1" hangingPunct="1">
              <a:spcBef>
                <a:spcPct val="50000"/>
              </a:spcBef>
            </a:pPr>
            <a:r>
              <a:rPr lang="ja-JP" altLang="en-US" sz="1800" dirty="0">
                <a:solidFill>
                  <a:srgbClr val="000000"/>
                </a:solidFill>
                <a:latin typeface="宋体" pitchFamily="2" charset="-122"/>
                <a:ea typeface="宋体" pitchFamily="2" charset="-122"/>
              </a:rPr>
              <a:t>屈服强度（</a:t>
            </a:r>
            <a:r>
              <a:rPr lang="en-US" altLang="ja-JP" sz="1800" dirty="0" err="1">
                <a:solidFill>
                  <a:srgbClr val="000000"/>
                </a:solidFill>
                <a:latin typeface="宋体" pitchFamily="2" charset="-122"/>
                <a:ea typeface="宋体" pitchFamily="2" charset="-122"/>
              </a:rPr>
              <a:t>MPa</a:t>
            </a:r>
            <a:r>
              <a:rPr lang="ja-JP" altLang="en-US" sz="1800" dirty="0">
                <a:solidFill>
                  <a:srgbClr val="000000"/>
                </a:solidFill>
                <a:latin typeface="宋体" pitchFamily="2" charset="-122"/>
                <a:ea typeface="宋体" pitchFamily="2" charset="-122"/>
              </a:rPr>
              <a:t>）</a:t>
            </a:r>
          </a:p>
        </p:txBody>
      </p:sp>
      <p:sp>
        <p:nvSpPr>
          <p:cNvPr id="39941" name="Rectangle 33"/>
          <p:cNvSpPr>
            <a:spLocks noChangeArrowheads="1"/>
          </p:cNvSpPr>
          <p:nvPr/>
        </p:nvSpPr>
        <p:spPr bwMode="auto">
          <a:xfrm>
            <a:off x="2519363" y="5075238"/>
            <a:ext cx="771045" cy="36997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en-US" altLang="ja-JP" sz="1800" smtClean="0">
                <a:solidFill>
                  <a:srgbClr val="000000"/>
                </a:solidFill>
                <a:latin typeface="宋体" pitchFamily="2" charset="-122"/>
                <a:ea typeface="宋体" pitchFamily="2" charset="-122"/>
              </a:rPr>
              <a:t>MBR/t</a:t>
            </a:r>
            <a:endParaRPr lang="ja-JP" altLang="en-US" sz="1800" smtClean="0">
              <a:solidFill>
                <a:srgbClr val="000000"/>
              </a:solidFill>
              <a:latin typeface="宋体" pitchFamily="2" charset="-122"/>
              <a:ea typeface="宋体" pitchFamily="2" charset="-122"/>
            </a:endParaRPr>
          </a:p>
        </p:txBody>
      </p:sp>
      <p:sp>
        <p:nvSpPr>
          <p:cNvPr id="39942" name="テキスト ボックス 3"/>
          <p:cNvSpPr txBox="1">
            <a:spLocks noChangeArrowheads="1"/>
          </p:cNvSpPr>
          <p:nvPr/>
        </p:nvSpPr>
        <p:spPr bwMode="auto">
          <a:xfrm>
            <a:off x="2360613" y="5997575"/>
            <a:ext cx="2767104" cy="400110"/>
          </a:xfrm>
          <a:prstGeom prst="rect">
            <a:avLst/>
          </a:prstGeom>
          <a:noFill/>
          <a:ln w="2540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zh-CN" altLang="en-US" sz="2000" dirty="0" smtClean="0">
                <a:solidFill>
                  <a:srgbClr val="0000FF"/>
                </a:solidFill>
                <a:latin typeface="宋体" pitchFamily="2" charset="-122"/>
                <a:ea typeface="宋体" pitchFamily="2" charset="-122"/>
              </a:rPr>
              <a:t>连接器的设计</a:t>
            </a:r>
            <a:r>
              <a:rPr lang="ja-JP" altLang="en-US" sz="2000" dirty="0" smtClean="0">
                <a:solidFill>
                  <a:srgbClr val="0000FF"/>
                </a:solidFill>
                <a:latin typeface="宋体" pitchFamily="2" charset="-122"/>
                <a:ea typeface="宋体" pitchFamily="2" charset="-122"/>
              </a:rPr>
              <a:t>自由度</a:t>
            </a:r>
            <a:r>
              <a:rPr lang="en-US" altLang="ja-JP" sz="2000" dirty="0" smtClean="0">
                <a:solidFill>
                  <a:srgbClr val="0000FF"/>
                </a:solidFill>
                <a:latin typeface="宋体" pitchFamily="2" charset="-122"/>
                <a:ea typeface="宋体" pitchFamily="2" charset="-122"/>
              </a:rPr>
              <a:t>UP</a:t>
            </a:r>
            <a:endParaRPr lang="ja-JP" altLang="en-US" sz="2000" dirty="0" smtClean="0">
              <a:solidFill>
                <a:srgbClr val="0000FF"/>
              </a:solidFill>
              <a:latin typeface="宋体" pitchFamily="2" charset="-122"/>
              <a:ea typeface="宋体" pitchFamily="2" charset="-122"/>
            </a:endParaRPr>
          </a:p>
        </p:txBody>
      </p:sp>
      <p:sp>
        <p:nvSpPr>
          <p:cNvPr id="39943" name="テキスト ボックス 62"/>
          <p:cNvSpPr txBox="1">
            <a:spLocks noChangeArrowheads="1"/>
          </p:cNvSpPr>
          <p:nvPr/>
        </p:nvSpPr>
        <p:spPr bwMode="auto">
          <a:xfrm>
            <a:off x="104775" y="5600718"/>
            <a:ext cx="507841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zh-CN" altLang="en-US" sz="1600" dirty="0" smtClean="0">
                <a:solidFill>
                  <a:srgbClr val="000000"/>
                </a:solidFill>
                <a:latin typeface="宋体" pitchFamily="2" charset="-122"/>
                <a:ea typeface="宋体" pitchFamily="2" charset="-122"/>
              </a:rPr>
              <a:t>和磷青铜具备同等折弯加工性又实现更高屈服强度</a:t>
            </a:r>
            <a:endParaRPr lang="ja-JP" altLang="en-US" sz="1600" dirty="0" smtClean="0">
              <a:solidFill>
                <a:srgbClr val="000000"/>
              </a:solidFill>
              <a:latin typeface="宋体" pitchFamily="2" charset="-122"/>
              <a:ea typeface="宋体" pitchFamily="2" charset="-122"/>
            </a:endParaRPr>
          </a:p>
        </p:txBody>
      </p:sp>
      <p:sp>
        <p:nvSpPr>
          <p:cNvPr id="39944" name="右矢印 19"/>
          <p:cNvSpPr>
            <a:spLocks noChangeArrowheads="1"/>
          </p:cNvSpPr>
          <p:nvPr/>
        </p:nvSpPr>
        <p:spPr bwMode="auto">
          <a:xfrm>
            <a:off x="1877775" y="6065838"/>
            <a:ext cx="433626" cy="265112"/>
          </a:xfrm>
          <a:prstGeom prst="rightArrow">
            <a:avLst>
              <a:gd name="adj1" fmla="val 50000"/>
              <a:gd name="adj2" fmla="val 49802"/>
            </a:avLst>
          </a:prstGeom>
          <a:solidFill>
            <a:srgbClr val="00B0F0"/>
          </a:solidFill>
          <a:ln w="19050" algn="ctr">
            <a:solidFill>
              <a:schemeClr val="tx1"/>
            </a:solidFill>
            <a:round/>
            <a:headEnd/>
            <a:tailEnd/>
          </a:ln>
        </p:spPr>
        <p:txBody>
          <a:bodyPr vert="eaVert">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endParaRPr lang="ja-JP" altLang="en-US" sz="1200" b="0" smtClean="0">
              <a:solidFill>
                <a:srgbClr val="000000"/>
              </a:solidFill>
              <a:latin typeface="宋体" pitchFamily="2" charset="-122"/>
              <a:ea typeface="宋体" pitchFamily="2" charset="-122"/>
            </a:endParaRPr>
          </a:p>
        </p:txBody>
      </p:sp>
      <p:sp>
        <p:nvSpPr>
          <p:cNvPr id="39945" name="Text Box 6"/>
          <p:cNvSpPr txBox="1">
            <a:spLocks noChangeArrowheads="1"/>
          </p:cNvSpPr>
          <p:nvPr/>
        </p:nvSpPr>
        <p:spPr bwMode="auto">
          <a:xfrm>
            <a:off x="128588" y="820738"/>
            <a:ext cx="38877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eaLnBrk="1" hangingPunct="1"/>
            <a:r>
              <a:rPr lang="ja-JP" altLang="en-US" sz="2000" dirty="0">
                <a:solidFill>
                  <a:srgbClr val="000000"/>
                </a:solidFill>
                <a:latin typeface="宋体" pitchFamily="2" charset="-122"/>
                <a:ea typeface="宋体" pitchFamily="2" charset="-122"/>
                <a:cs typeface="Arial" pitchFamily="34" charset="0"/>
              </a:rPr>
              <a:t>○</a:t>
            </a:r>
            <a:r>
              <a:rPr lang="zh-CN" altLang="en-US" sz="2000" dirty="0">
                <a:solidFill>
                  <a:srgbClr val="000000"/>
                </a:solidFill>
                <a:latin typeface="宋体" pitchFamily="2" charset="-122"/>
                <a:ea typeface="宋体" pitchFamily="2" charset="-122"/>
                <a:cs typeface="Arial" pitchFamily="34" charset="0"/>
              </a:rPr>
              <a:t>屈服强度和折弯特性的关系</a:t>
            </a:r>
          </a:p>
        </p:txBody>
      </p:sp>
      <p:sp>
        <p:nvSpPr>
          <p:cNvPr id="39946" name="Text Box 6"/>
          <p:cNvSpPr txBox="1">
            <a:spLocks noChangeArrowheads="1"/>
          </p:cNvSpPr>
          <p:nvPr/>
        </p:nvSpPr>
        <p:spPr bwMode="auto">
          <a:xfrm>
            <a:off x="5384800" y="820738"/>
            <a:ext cx="392591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2000" dirty="0" smtClean="0">
                <a:solidFill>
                  <a:srgbClr val="000000"/>
                </a:solidFill>
                <a:latin typeface="宋体" pitchFamily="2" charset="-122"/>
                <a:ea typeface="宋体" pitchFamily="2" charset="-122"/>
                <a:cs typeface="Arial" pitchFamily="34" charset="0"/>
              </a:rPr>
              <a:t>○</a:t>
            </a:r>
            <a:r>
              <a:rPr lang="en-US" altLang="ja-JP" sz="2000" dirty="0" smtClean="0">
                <a:solidFill>
                  <a:srgbClr val="000000"/>
                </a:solidFill>
                <a:latin typeface="宋体" pitchFamily="2" charset="-122"/>
                <a:ea typeface="宋体" pitchFamily="2" charset="-122"/>
                <a:cs typeface="Arial" pitchFamily="34" charset="0"/>
              </a:rPr>
              <a:t>W </a:t>
            </a:r>
            <a:r>
              <a:rPr lang="ja-JP" altLang="en-US" sz="2000" dirty="0" smtClean="0">
                <a:solidFill>
                  <a:srgbClr val="000000"/>
                </a:solidFill>
                <a:latin typeface="宋体" pitchFamily="2" charset="-122"/>
                <a:ea typeface="宋体" pitchFamily="2" charset="-122"/>
                <a:cs typeface="Arial" pitchFamily="34" charset="0"/>
              </a:rPr>
              <a:t>折弯表面（</a:t>
            </a:r>
            <a:r>
              <a:rPr lang="en-US" altLang="ja-JP" sz="2000" dirty="0" smtClean="0">
                <a:solidFill>
                  <a:srgbClr val="000000"/>
                </a:solidFill>
                <a:latin typeface="宋体" pitchFamily="2" charset="-122"/>
                <a:ea typeface="宋体" pitchFamily="2" charset="-122"/>
              </a:rPr>
              <a:t>90°W</a:t>
            </a:r>
            <a:r>
              <a:rPr lang="zh-CN" altLang="en-US" sz="2000" dirty="0" smtClean="0">
                <a:solidFill>
                  <a:srgbClr val="000000"/>
                </a:solidFill>
                <a:latin typeface="宋体" pitchFamily="2" charset="-122"/>
                <a:ea typeface="宋体" pitchFamily="2" charset="-122"/>
              </a:rPr>
              <a:t>折弯</a:t>
            </a:r>
            <a:r>
              <a:rPr lang="ja-JP" altLang="en-US" sz="2000" dirty="0" smtClean="0">
                <a:solidFill>
                  <a:srgbClr val="000000"/>
                </a:solidFill>
                <a:latin typeface="宋体" pitchFamily="2" charset="-122"/>
                <a:ea typeface="宋体" pitchFamily="2" charset="-122"/>
                <a:cs typeface="Arial" pitchFamily="34" charset="0"/>
              </a:rPr>
              <a:t>）</a:t>
            </a:r>
            <a:endParaRPr lang="en-US" altLang="ja-JP" sz="2000" dirty="0" smtClean="0">
              <a:solidFill>
                <a:srgbClr val="000000"/>
              </a:solidFill>
              <a:latin typeface="宋体" pitchFamily="2" charset="-122"/>
              <a:ea typeface="宋体" pitchFamily="2" charset="-122"/>
              <a:cs typeface="Arial" pitchFamily="34" charset="0"/>
            </a:endParaRPr>
          </a:p>
        </p:txBody>
      </p:sp>
      <p:sp>
        <p:nvSpPr>
          <p:cNvPr id="39947" name="テキスト ボックス 62"/>
          <p:cNvSpPr txBox="1">
            <a:spLocks noChangeArrowheads="1"/>
          </p:cNvSpPr>
          <p:nvPr/>
        </p:nvSpPr>
        <p:spPr bwMode="auto">
          <a:xfrm>
            <a:off x="6105525" y="5640388"/>
            <a:ext cx="29876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ja-JP" sz="1400" dirty="0">
                <a:solidFill>
                  <a:srgbClr val="000000"/>
                </a:solidFill>
                <a:latin typeface="宋体" pitchFamily="2" charset="-122"/>
                <a:ea typeface="宋体" pitchFamily="2" charset="-122"/>
              </a:rPr>
              <a:t>※</a:t>
            </a:r>
            <a:r>
              <a:rPr lang="ja-JP" altLang="en-US" sz="1400" dirty="0">
                <a:solidFill>
                  <a:srgbClr val="000000"/>
                </a:solidFill>
                <a:latin typeface="宋体" pitchFamily="2" charset="-122"/>
                <a:ea typeface="宋体" pitchFamily="2" charset="-122"/>
              </a:rPr>
              <a:t>样品尺寸：厚度</a:t>
            </a:r>
            <a:r>
              <a:rPr lang="en-US" altLang="ja-JP" sz="1400" dirty="0">
                <a:solidFill>
                  <a:srgbClr val="000000"/>
                </a:solidFill>
                <a:latin typeface="宋体" pitchFamily="2" charset="-122"/>
                <a:ea typeface="宋体" pitchFamily="2" charset="-122"/>
              </a:rPr>
              <a:t>0.1mm×</a:t>
            </a:r>
            <a:r>
              <a:rPr lang="ja-JP" altLang="en-US" sz="1400" dirty="0">
                <a:solidFill>
                  <a:srgbClr val="000000"/>
                </a:solidFill>
                <a:latin typeface="宋体" pitchFamily="2" charset="-122"/>
                <a:ea typeface="宋体" pitchFamily="2" charset="-122"/>
              </a:rPr>
              <a:t>寛度</a:t>
            </a:r>
            <a:r>
              <a:rPr lang="en-US" altLang="ja-JP" sz="1400" dirty="0">
                <a:solidFill>
                  <a:srgbClr val="000000"/>
                </a:solidFill>
                <a:latin typeface="宋体" pitchFamily="2" charset="-122"/>
                <a:ea typeface="宋体" pitchFamily="2" charset="-122"/>
              </a:rPr>
              <a:t>10mm</a:t>
            </a:r>
            <a:endParaRPr lang="ja-JP" altLang="en-US" sz="1400" dirty="0">
              <a:solidFill>
                <a:srgbClr val="000000"/>
              </a:solidFill>
              <a:latin typeface="宋体" pitchFamily="2" charset="-122"/>
              <a:ea typeface="宋体" pitchFamily="2" charset="-122"/>
            </a:endParaRPr>
          </a:p>
        </p:txBody>
      </p:sp>
      <p:graphicFrame>
        <p:nvGraphicFramePr>
          <p:cNvPr id="18" name="グラフ 17"/>
          <p:cNvGraphicFramePr>
            <a:graphicFrameLocks/>
          </p:cNvGraphicFramePr>
          <p:nvPr/>
        </p:nvGraphicFramePr>
        <p:xfrm>
          <a:off x="309530" y="1357298"/>
          <a:ext cx="4738720" cy="4383087"/>
        </p:xfrm>
        <a:graphic>
          <a:graphicData uri="http://schemas.openxmlformats.org/drawingml/2006/chart">
            <c:chart xmlns:c="http://schemas.openxmlformats.org/drawingml/2006/chart" xmlns:r="http://schemas.openxmlformats.org/officeDocument/2006/relationships" r:id="rId2"/>
          </a:graphicData>
        </a:graphic>
      </p:graphicFrame>
      <p:sp>
        <p:nvSpPr>
          <p:cNvPr id="39949" name="テキスト ボックス 3"/>
          <p:cNvSpPr txBox="1">
            <a:spLocks noChangeArrowheads="1"/>
          </p:cNvSpPr>
          <p:nvPr/>
        </p:nvSpPr>
        <p:spPr bwMode="auto">
          <a:xfrm>
            <a:off x="2505075" y="1989138"/>
            <a:ext cx="27320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en-US" altLang="ja-JP" sz="1800" dirty="0" smtClean="0">
                <a:solidFill>
                  <a:srgbClr val="0000FF"/>
                </a:solidFill>
                <a:latin typeface="宋体" pitchFamily="2" charset="-122"/>
                <a:ea typeface="宋体" pitchFamily="2" charset="-122"/>
              </a:rPr>
              <a:t>NKC388(</a:t>
            </a:r>
            <a:r>
              <a:rPr lang="ja-JP" altLang="en-US" sz="1800" dirty="0" smtClean="0">
                <a:solidFill>
                  <a:srgbClr val="0000FF"/>
                </a:solidFill>
                <a:latin typeface="宋体" pitchFamily="2" charset="-122"/>
                <a:ea typeface="宋体" pitchFamily="2" charset="-122"/>
              </a:rPr>
              <a:t>厚度：</a:t>
            </a:r>
            <a:r>
              <a:rPr lang="en-US" altLang="ja-JP" sz="1800" dirty="0" smtClean="0">
                <a:solidFill>
                  <a:srgbClr val="0000FF"/>
                </a:solidFill>
                <a:latin typeface="宋体" pitchFamily="2" charset="-122"/>
                <a:ea typeface="宋体" pitchFamily="2" charset="-122"/>
              </a:rPr>
              <a:t>0.08mm)</a:t>
            </a:r>
          </a:p>
        </p:txBody>
      </p:sp>
      <p:sp>
        <p:nvSpPr>
          <p:cNvPr id="39950" name="テキスト ボックス 14"/>
          <p:cNvSpPr txBox="1">
            <a:spLocks noChangeArrowheads="1"/>
          </p:cNvSpPr>
          <p:nvPr/>
        </p:nvSpPr>
        <p:spPr bwMode="auto">
          <a:xfrm>
            <a:off x="1374775" y="2632075"/>
            <a:ext cx="24257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en-US" altLang="ja-JP" sz="1800" dirty="0" smtClean="0">
                <a:solidFill>
                  <a:srgbClr val="9C9CDF"/>
                </a:solidFill>
                <a:latin typeface="宋体" pitchFamily="2" charset="-122"/>
                <a:ea typeface="宋体" pitchFamily="2" charset="-122"/>
              </a:rPr>
              <a:t>NKC286(</a:t>
            </a:r>
            <a:r>
              <a:rPr lang="ja-JP" altLang="en-US" sz="1800" dirty="0" smtClean="0">
                <a:solidFill>
                  <a:srgbClr val="9C9CDF"/>
                </a:solidFill>
                <a:latin typeface="宋体" pitchFamily="2" charset="-122"/>
                <a:ea typeface="宋体" pitchFamily="2" charset="-122"/>
              </a:rPr>
              <a:t>厚度：</a:t>
            </a:r>
            <a:r>
              <a:rPr lang="en-US" altLang="ja-JP" sz="1800" dirty="0" smtClean="0">
                <a:solidFill>
                  <a:srgbClr val="9C9CDF"/>
                </a:solidFill>
                <a:latin typeface="宋体" pitchFamily="2" charset="-122"/>
                <a:ea typeface="宋体" pitchFamily="2" charset="-122"/>
              </a:rPr>
              <a:t>0.15mm)</a:t>
            </a:r>
            <a:endParaRPr lang="ja-JP" altLang="en-US" sz="1800" dirty="0" smtClean="0">
              <a:solidFill>
                <a:srgbClr val="9C9CDF"/>
              </a:solidFill>
              <a:latin typeface="宋体" pitchFamily="2" charset="-122"/>
              <a:ea typeface="宋体" pitchFamily="2" charset="-122"/>
            </a:endParaRPr>
          </a:p>
        </p:txBody>
      </p:sp>
      <p:sp>
        <p:nvSpPr>
          <p:cNvPr id="39951" name="テキスト ボックス 16"/>
          <p:cNvSpPr txBox="1">
            <a:spLocks noChangeArrowheads="1"/>
          </p:cNvSpPr>
          <p:nvPr/>
        </p:nvSpPr>
        <p:spPr bwMode="auto">
          <a:xfrm>
            <a:off x="1008063" y="4183063"/>
            <a:ext cx="247808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ja-JP" altLang="en-US" sz="1400">
                <a:solidFill>
                  <a:srgbClr val="00B050"/>
                </a:solidFill>
                <a:latin typeface="宋体" pitchFamily="2" charset="-122"/>
                <a:ea typeface="宋体" pitchFamily="2" charset="-122"/>
              </a:rPr>
              <a:t>磷青铜　</a:t>
            </a:r>
            <a:r>
              <a:rPr lang="en-US" altLang="ja-JP" sz="1400">
                <a:solidFill>
                  <a:srgbClr val="00B050"/>
                </a:solidFill>
                <a:latin typeface="宋体" pitchFamily="2" charset="-122"/>
                <a:ea typeface="宋体" pitchFamily="2" charset="-122"/>
              </a:rPr>
              <a:t>C5210(</a:t>
            </a:r>
            <a:r>
              <a:rPr lang="ja-JP" altLang="en-US" sz="1400">
                <a:solidFill>
                  <a:srgbClr val="00B050"/>
                </a:solidFill>
                <a:latin typeface="宋体" pitchFamily="2" charset="-122"/>
                <a:ea typeface="宋体" pitchFamily="2" charset="-122"/>
              </a:rPr>
              <a:t>厚度：</a:t>
            </a:r>
            <a:r>
              <a:rPr lang="en-US" altLang="ja-JP" sz="1400">
                <a:solidFill>
                  <a:srgbClr val="00B050"/>
                </a:solidFill>
                <a:latin typeface="宋体" pitchFamily="2" charset="-122"/>
                <a:ea typeface="宋体" pitchFamily="2" charset="-122"/>
              </a:rPr>
              <a:t>0.2mm)</a:t>
            </a:r>
            <a:endParaRPr lang="ja-JP" altLang="en-US" sz="1400">
              <a:solidFill>
                <a:srgbClr val="00B050"/>
              </a:solidFill>
              <a:latin typeface="宋体" pitchFamily="2" charset="-122"/>
              <a:ea typeface="宋体" pitchFamily="2" charset="-122"/>
            </a:endParaRPr>
          </a:p>
        </p:txBody>
      </p:sp>
      <p:sp>
        <p:nvSpPr>
          <p:cNvPr id="32" name="AutoShape 113"/>
          <p:cNvSpPr>
            <a:spLocks noChangeArrowheads="1"/>
          </p:cNvSpPr>
          <p:nvPr/>
        </p:nvSpPr>
        <p:spPr bwMode="auto">
          <a:xfrm rot="13681649">
            <a:off x="4009231" y="4196557"/>
            <a:ext cx="784225" cy="3286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tx1">
                  <a:gamma/>
                  <a:tint val="0"/>
                  <a:invGamma/>
                </a:schemeClr>
              </a:gs>
              <a:gs pos="100000">
                <a:schemeClr val="tx1"/>
              </a:gs>
            </a:gsLst>
            <a:lin ang="18900000" scaled="1"/>
          </a:gradFill>
          <a:ln>
            <a:noFill/>
          </a:ln>
          <a:effectLst/>
          <a:extLst/>
        </p:spPr>
        <p:txBody>
          <a:bodyPr wrap="none" lIns="65306" tIns="32653" rIns="65306" bIns="32653" anchor="ctr"/>
          <a:lstStyle/>
          <a:p>
            <a:pPr defTabSz="914290" eaLnBrk="1" fontAlgn="auto" hangingPunct="1">
              <a:spcBef>
                <a:spcPts val="0"/>
              </a:spcBef>
              <a:spcAft>
                <a:spcPts val="0"/>
              </a:spcAft>
              <a:defRPr/>
            </a:pPr>
            <a:endParaRPr lang="ja-JP" altLang="en-US" sz="2000">
              <a:solidFill>
                <a:srgbClr val="000000"/>
              </a:solidFill>
              <a:latin typeface="宋体" pitchFamily="2" charset="-122"/>
              <a:ea typeface="宋体" pitchFamily="2" charset="-122"/>
            </a:endParaRPr>
          </a:p>
        </p:txBody>
      </p:sp>
      <p:sp>
        <p:nvSpPr>
          <p:cNvPr id="33" name="Rectangle 114"/>
          <p:cNvSpPr>
            <a:spLocks noChangeArrowheads="1"/>
          </p:cNvSpPr>
          <p:nvPr/>
        </p:nvSpPr>
        <p:spPr bwMode="auto">
          <a:xfrm>
            <a:off x="4208463" y="4276725"/>
            <a:ext cx="282129" cy="169277"/>
          </a:xfrm>
          <a:prstGeom prst="rect">
            <a:avLst/>
          </a:prstGeom>
          <a:noFill/>
          <a:ln>
            <a:noFill/>
          </a:ln>
          <a:extLst/>
        </p:spPr>
        <p:txBody>
          <a:bodyPr wrap="none" lIns="0" tIns="0" rIns="0" bIns="0">
            <a:spAutoFit/>
          </a:bodyPr>
          <a:lstStyle/>
          <a:p>
            <a:pPr defTabSz="914290" eaLnBrk="1" fontAlgn="auto" hangingPunct="1">
              <a:spcBef>
                <a:spcPts val="0"/>
              </a:spcBef>
              <a:spcAft>
                <a:spcPts val="0"/>
              </a:spcAft>
              <a:defRPr/>
            </a:pPr>
            <a:r>
              <a:rPr lang="en-US" altLang="ja-JP" sz="1100" dirty="0">
                <a:solidFill>
                  <a:srgbClr val="000000"/>
                </a:solidFill>
                <a:effectLst>
                  <a:outerShdw blurRad="38100" dist="38100" dir="2700000" algn="tl">
                    <a:srgbClr val="C0C0C0"/>
                  </a:outerShdw>
                </a:effectLst>
                <a:latin typeface="宋体" pitchFamily="2" charset="-122"/>
                <a:ea typeface="宋体" pitchFamily="2" charset="-122"/>
              </a:rPr>
              <a:t>GOOD</a:t>
            </a:r>
            <a:endParaRPr lang="ja-JP" altLang="en-US" sz="1100" dirty="0">
              <a:solidFill>
                <a:srgbClr val="000000"/>
              </a:solidFill>
              <a:effectLst>
                <a:outerShdw blurRad="38100" dist="38100" dir="2700000" algn="tl">
                  <a:srgbClr val="C0C0C0"/>
                </a:outerShdw>
              </a:effectLst>
              <a:latin typeface="宋体" pitchFamily="2" charset="-122"/>
              <a:ea typeface="宋体" pitchFamily="2" charset="-122"/>
            </a:endParaRPr>
          </a:p>
        </p:txBody>
      </p:sp>
      <p:sp>
        <p:nvSpPr>
          <p:cNvPr id="39954" name="円/楕円 1"/>
          <p:cNvSpPr>
            <a:spLocks noChangeArrowheads="1"/>
          </p:cNvSpPr>
          <p:nvPr/>
        </p:nvSpPr>
        <p:spPr bwMode="auto">
          <a:xfrm>
            <a:off x="1352550" y="4067175"/>
            <a:ext cx="107950" cy="107950"/>
          </a:xfrm>
          <a:prstGeom prst="ellipse">
            <a:avLst/>
          </a:prstGeom>
          <a:solidFill>
            <a:srgbClr val="00B050"/>
          </a:solidFill>
          <a:ln w="9525" algn="ctr">
            <a:solidFill>
              <a:srgbClr val="00B050"/>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kumimoji="0" lang="ja-JP" altLang="en-US" b="0" smtClean="0">
              <a:solidFill>
                <a:srgbClr val="000000"/>
              </a:solidFill>
              <a:latin typeface="宋体" pitchFamily="2" charset="-122"/>
              <a:ea typeface="宋体" pitchFamily="2" charset="-122"/>
            </a:endParaRPr>
          </a:p>
        </p:txBody>
      </p:sp>
      <p:sp>
        <p:nvSpPr>
          <p:cNvPr id="39955" name="円/楕円 34"/>
          <p:cNvSpPr>
            <a:spLocks noChangeArrowheads="1"/>
          </p:cNvSpPr>
          <p:nvPr/>
        </p:nvSpPr>
        <p:spPr bwMode="auto">
          <a:xfrm>
            <a:off x="2886075" y="3284538"/>
            <a:ext cx="107950" cy="107950"/>
          </a:xfrm>
          <a:prstGeom prst="ellipse">
            <a:avLst/>
          </a:prstGeom>
          <a:solidFill>
            <a:srgbClr val="00B050"/>
          </a:solidFill>
          <a:ln w="9525" algn="ctr">
            <a:solidFill>
              <a:srgbClr val="00B050"/>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kumimoji="0" lang="ja-JP" altLang="en-US" b="0" smtClean="0">
              <a:solidFill>
                <a:srgbClr val="000000"/>
              </a:solidFill>
              <a:latin typeface="宋体" pitchFamily="2" charset="-122"/>
              <a:ea typeface="宋体" pitchFamily="2" charset="-122"/>
            </a:endParaRPr>
          </a:p>
        </p:txBody>
      </p:sp>
      <p:sp>
        <p:nvSpPr>
          <p:cNvPr id="39956" name="円/楕円 35"/>
          <p:cNvSpPr>
            <a:spLocks noChangeArrowheads="1"/>
          </p:cNvSpPr>
          <p:nvPr/>
        </p:nvSpPr>
        <p:spPr bwMode="auto">
          <a:xfrm>
            <a:off x="3421063" y="2960688"/>
            <a:ext cx="92075" cy="93662"/>
          </a:xfrm>
          <a:prstGeom prst="ellipse">
            <a:avLst/>
          </a:prstGeom>
          <a:solidFill>
            <a:srgbClr val="00B050"/>
          </a:solidFill>
          <a:ln w="9525" algn="ctr">
            <a:solidFill>
              <a:srgbClr val="00B050"/>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kumimoji="0" lang="ja-JP" altLang="en-US" b="0" smtClean="0">
              <a:solidFill>
                <a:srgbClr val="000000"/>
              </a:solidFill>
              <a:latin typeface="宋体" pitchFamily="2" charset="-122"/>
              <a:ea typeface="宋体" pitchFamily="2" charset="-122"/>
            </a:endParaRPr>
          </a:p>
        </p:txBody>
      </p:sp>
      <p:cxnSp>
        <p:nvCxnSpPr>
          <p:cNvPr id="39957" name="直線コネクタ 3"/>
          <p:cNvCxnSpPr>
            <a:cxnSpLocks noChangeShapeType="1"/>
            <a:endCxn id="39955" idx="7"/>
          </p:cNvCxnSpPr>
          <p:nvPr/>
        </p:nvCxnSpPr>
        <p:spPr bwMode="auto">
          <a:xfrm flipV="1">
            <a:off x="1423988" y="3300413"/>
            <a:ext cx="1554162" cy="828675"/>
          </a:xfrm>
          <a:prstGeom prst="line">
            <a:avLst/>
          </a:prstGeom>
          <a:noFill/>
          <a:ln w="12700" algn="ctr">
            <a:solidFill>
              <a:srgbClr val="00B050"/>
            </a:solidFill>
            <a:round/>
            <a:headEnd/>
            <a:tailEnd/>
          </a:ln>
        </p:spPr>
      </p:cxnSp>
      <p:cxnSp>
        <p:nvCxnSpPr>
          <p:cNvPr id="39958" name="直線コネクタ 41"/>
          <p:cNvCxnSpPr>
            <a:cxnSpLocks noChangeShapeType="1"/>
            <a:endCxn id="39956" idx="3"/>
          </p:cNvCxnSpPr>
          <p:nvPr/>
        </p:nvCxnSpPr>
        <p:spPr bwMode="auto">
          <a:xfrm flipV="1">
            <a:off x="2890838" y="3040063"/>
            <a:ext cx="542925" cy="323850"/>
          </a:xfrm>
          <a:prstGeom prst="line">
            <a:avLst/>
          </a:prstGeom>
          <a:noFill/>
          <a:ln w="12700" algn="ctr">
            <a:solidFill>
              <a:srgbClr val="00B050"/>
            </a:solidFill>
            <a:round/>
            <a:headEnd/>
            <a:tailEnd/>
          </a:ln>
        </p:spPr>
      </p:cxnSp>
      <p:cxnSp>
        <p:nvCxnSpPr>
          <p:cNvPr id="39959" name="直線コネクタ 43"/>
          <p:cNvCxnSpPr>
            <a:cxnSpLocks noChangeShapeType="1"/>
          </p:cNvCxnSpPr>
          <p:nvPr/>
        </p:nvCxnSpPr>
        <p:spPr bwMode="auto">
          <a:xfrm flipV="1">
            <a:off x="3455988" y="2797175"/>
            <a:ext cx="1487487" cy="217488"/>
          </a:xfrm>
          <a:prstGeom prst="line">
            <a:avLst/>
          </a:prstGeom>
          <a:noFill/>
          <a:ln w="12700" algn="ctr">
            <a:solidFill>
              <a:srgbClr val="00B050"/>
            </a:solidFill>
            <a:round/>
            <a:headEnd/>
            <a:tailEnd/>
          </a:ln>
        </p:spPr>
      </p:cxnSp>
      <p:grpSp>
        <p:nvGrpSpPr>
          <p:cNvPr id="39960" name="グループ化 26"/>
          <p:cNvGrpSpPr>
            <a:grpSpLocks/>
          </p:cNvGrpSpPr>
          <p:nvPr/>
        </p:nvGrpSpPr>
        <p:grpSpPr bwMode="auto">
          <a:xfrm>
            <a:off x="7599355" y="2622554"/>
            <a:ext cx="492443" cy="223382"/>
            <a:chOff x="11583719" y="3647934"/>
            <a:chExt cx="579212" cy="242357"/>
          </a:xfrm>
        </p:grpSpPr>
        <p:sp>
          <p:nvSpPr>
            <p:cNvPr id="2" name="Line 581"/>
            <p:cNvSpPr>
              <a:spLocks noChangeAspect="1" noChangeShapeType="1"/>
            </p:cNvSpPr>
            <p:nvPr/>
          </p:nvSpPr>
          <p:spPr bwMode="auto">
            <a:xfrm>
              <a:off x="11787245" y="3647934"/>
              <a:ext cx="201660" cy="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pPr>
                <a:defRPr/>
              </a:pPr>
              <a:endParaRPr lang="ja-JP" altLang="en-US">
                <a:latin typeface="宋体" pitchFamily="2" charset="-122"/>
                <a:ea typeface="宋体" pitchFamily="2" charset="-122"/>
              </a:endParaRPr>
            </a:p>
          </p:txBody>
        </p:sp>
        <p:sp>
          <p:nvSpPr>
            <p:cNvPr id="39981" name="Text Box 589"/>
            <p:cNvSpPr txBox="1">
              <a:spLocks noChangeArrowheads="1"/>
            </p:cNvSpPr>
            <p:nvPr/>
          </p:nvSpPr>
          <p:spPr bwMode="auto">
            <a:xfrm>
              <a:off x="11583719" y="3656546"/>
              <a:ext cx="579212" cy="233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1279525">
                <a:spcBef>
                  <a:spcPct val="20000"/>
                </a:spcBef>
                <a:buChar char="•"/>
                <a:defRPr kumimoji="1" sz="2400">
                  <a:solidFill>
                    <a:schemeClr val="tx1"/>
                  </a:solidFill>
                  <a:latin typeface="Arial" pitchFamily="34" charset="0"/>
                  <a:ea typeface="ＭＳ Ｐゴシック" pitchFamily="50" charset="-128"/>
                </a:defRPr>
              </a:lvl1pPr>
              <a:lvl2pPr marL="742950" indent="-285750" defTabSz="1279525">
                <a:spcBef>
                  <a:spcPct val="20000"/>
                </a:spcBef>
                <a:buChar char="–"/>
                <a:defRPr kumimoji="1" sz="2000">
                  <a:solidFill>
                    <a:schemeClr val="tx1"/>
                  </a:solidFill>
                  <a:latin typeface="Arial" pitchFamily="34" charset="0"/>
                  <a:ea typeface="ＭＳ Ｐゴシック" pitchFamily="50" charset="-128"/>
                </a:defRPr>
              </a:lvl2pPr>
              <a:lvl3pPr marL="1143000" indent="-228600" defTabSz="1279525">
                <a:spcBef>
                  <a:spcPct val="20000"/>
                </a:spcBef>
                <a:buChar char="•"/>
                <a:defRPr kumimoji="1" sz="2400">
                  <a:solidFill>
                    <a:schemeClr val="tx1"/>
                  </a:solidFill>
                  <a:latin typeface="Arial" pitchFamily="34" charset="0"/>
                  <a:ea typeface="ＭＳ Ｐゴシック" pitchFamily="50" charset="-128"/>
                </a:defRPr>
              </a:lvl3pPr>
              <a:lvl4pPr marL="1600200" indent="-228600" defTabSz="1279525">
                <a:spcBef>
                  <a:spcPct val="20000"/>
                </a:spcBef>
                <a:buChar char="–"/>
                <a:defRPr kumimoji="1" sz="2000">
                  <a:solidFill>
                    <a:schemeClr val="tx1"/>
                  </a:solidFill>
                  <a:latin typeface="Arial" pitchFamily="34" charset="0"/>
                  <a:ea typeface="ＭＳ Ｐゴシック" pitchFamily="50" charset="-128"/>
                </a:defRPr>
              </a:lvl4pPr>
              <a:lvl5pPr marL="2057400" indent="-228600" defTabSz="1279525">
                <a:spcBef>
                  <a:spcPct val="20000"/>
                </a:spcBef>
                <a:buChar char="»"/>
                <a:defRPr kumimoji="1" sz="2000">
                  <a:solidFill>
                    <a:schemeClr val="tx1"/>
                  </a:solidFill>
                  <a:latin typeface="Arial" pitchFamily="34" charset="0"/>
                  <a:ea typeface="ＭＳ Ｐゴシック" pitchFamily="50" charset="-128"/>
                </a:defRPr>
              </a:lvl5pPr>
              <a:lvl6pPr marL="25146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12795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z="800" u="sng" smtClean="0">
                  <a:solidFill>
                    <a:srgbClr val="FFFFFF"/>
                  </a:solidFill>
                  <a:latin typeface="宋体" pitchFamily="2" charset="-122"/>
                  <a:ea typeface="宋体" pitchFamily="2" charset="-122"/>
                </a:rPr>
                <a:t>200μm</a:t>
              </a:r>
            </a:p>
          </p:txBody>
        </p:sp>
      </p:grpSp>
      <p:sp>
        <p:nvSpPr>
          <p:cNvPr id="39962" name="Text Box 123"/>
          <p:cNvSpPr txBox="1">
            <a:spLocks noChangeArrowheads="1"/>
          </p:cNvSpPr>
          <p:nvPr/>
        </p:nvSpPr>
        <p:spPr bwMode="auto">
          <a:xfrm>
            <a:off x="8096272" y="5121275"/>
            <a:ext cx="13468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1800" dirty="0" smtClean="0">
                <a:solidFill>
                  <a:srgbClr val="000000"/>
                </a:solidFill>
                <a:latin typeface="宋体" pitchFamily="2" charset="-122"/>
                <a:ea typeface="宋体" pitchFamily="2" charset="-122"/>
                <a:cs typeface="Arial Unicode MS" pitchFamily="34" charset="-122"/>
              </a:rPr>
              <a:t>其他公司</a:t>
            </a:r>
            <a:r>
              <a:rPr lang="ja-JP" altLang="en-US" sz="1800" dirty="0" smtClean="0">
                <a:solidFill>
                  <a:srgbClr val="000000"/>
                </a:solidFill>
                <a:latin typeface="宋体" pitchFamily="2" charset="-122"/>
                <a:ea typeface="宋体" pitchFamily="2" charset="-122"/>
                <a:cs typeface="Arial Unicode MS" pitchFamily="34" charset="-122"/>
              </a:rPr>
              <a:t>材</a:t>
            </a:r>
            <a:endParaRPr lang="ja-JP" altLang="en-US" sz="1800" dirty="0">
              <a:solidFill>
                <a:srgbClr val="000000"/>
              </a:solidFill>
              <a:latin typeface="宋体" pitchFamily="2" charset="-122"/>
              <a:ea typeface="宋体" pitchFamily="2" charset="-122"/>
              <a:cs typeface="Arial Unicode MS" pitchFamily="34" charset="-122"/>
            </a:endParaRPr>
          </a:p>
        </p:txBody>
      </p:sp>
      <p:sp>
        <p:nvSpPr>
          <p:cNvPr id="39963" name="Text Box 123"/>
          <p:cNvSpPr txBox="1">
            <a:spLocks noChangeArrowheads="1"/>
          </p:cNvSpPr>
          <p:nvPr/>
        </p:nvSpPr>
        <p:spPr bwMode="auto">
          <a:xfrm>
            <a:off x="5964238" y="5122863"/>
            <a:ext cx="12378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ja-JP" sz="1800">
                <a:solidFill>
                  <a:srgbClr val="000000"/>
                </a:solidFill>
                <a:latin typeface="宋体" pitchFamily="2" charset="-122"/>
                <a:ea typeface="宋体" pitchFamily="2" charset="-122"/>
                <a:cs typeface="Arial Unicode MS" pitchFamily="34" charset="-122"/>
              </a:rPr>
              <a:t>NKC388-SH</a:t>
            </a:r>
            <a:endParaRPr lang="ja-JP" altLang="en-US" sz="1800">
              <a:solidFill>
                <a:srgbClr val="000000"/>
              </a:solidFill>
              <a:latin typeface="宋体" pitchFamily="2" charset="-122"/>
              <a:ea typeface="宋体" pitchFamily="2" charset="-122"/>
              <a:cs typeface="Arial Unicode MS" pitchFamily="34" charset="-122"/>
            </a:endParaRPr>
          </a:p>
        </p:txBody>
      </p:sp>
      <p:sp>
        <p:nvSpPr>
          <p:cNvPr id="39965" name="テキスト ボックス 62"/>
          <p:cNvSpPr txBox="1">
            <a:spLocks noChangeArrowheads="1"/>
          </p:cNvSpPr>
          <p:nvPr/>
        </p:nvSpPr>
        <p:spPr bwMode="auto">
          <a:xfrm>
            <a:off x="6169025" y="5418138"/>
            <a:ext cx="2816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ja-JP" altLang="en-US" sz="1400" dirty="0">
                <a:solidFill>
                  <a:srgbClr val="000000"/>
                </a:solidFill>
                <a:latin typeface="宋体" pitchFamily="2" charset="-122"/>
                <a:ea typeface="宋体" pitchFamily="2" charset="-122"/>
              </a:rPr>
              <a:t>屈服强度：</a:t>
            </a:r>
            <a:r>
              <a:rPr lang="en-US" altLang="ja-JP" sz="1400" dirty="0">
                <a:solidFill>
                  <a:srgbClr val="000000"/>
                </a:solidFill>
                <a:latin typeface="宋体" pitchFamily="2" charset="-122"/>
                <a:ea typeface="宋体" pitchFamily="2" charset="-122"/>
              </a:rPr>
              <a:t>900MPa</a:t>
            </a:r>
            <a:r>
              <a:rPr lang="ja-JP" altLang="en-US" sz="1400" dirty="0">
                <a:solidFill>
                  <a:srgbClr val="000000"/>
                </a:solidFill>
                <a:latin typeface="宋体" pitchFamily="2" charset="-122"/>
                <a:ea typeface="宋体" pitchFamily="2" charset="-122"/>
              </a:rPr>
              <a:t>　</a:t>
            </a:r>
            <a:r>
              <a:rPr lang="en-US" altLang="ja-JP" sz="1400" dirty="0">
                <a:solidFill>
                  <a:srgbClr val="000000"/>
                </a:solidFill>
                <a:latin typeface="宋体" pitchFamily="2" charset="-122"/>
                <a:ea typeface="宋体" pitchFamily="2" charset="-122"/>
              </a:rPr>
              <a:t>BW</a:t>
            </a:r>
            <a:r>
              <a:rPr lang="ja-JP" altLang="en-US" sz="1400" dirty="0">
                <a:solidFill>
                  <a:srgbClr val="000000"/>
                </a:solidFill>
                <a:latin typeface="宋体" pitchFamily="2" charset="-122"/>
                <a:ea typeface="宋体" pitchFamily="2" charset="-122"/>
              </a:rPr>
              <a:t>　</a:t>
            </a:r>
            <a:r>
              <a:rPr lang="en-US" altLang="ja-JP" sz="1400" dirty="0">
                <a:solidFill>
                  <a:srgbClr val="000000"/>
                </a:solidFill>
                <a:latin typeface="宋体" pitchFamily="2" charset="-122"/>
                <a:ea typeface="宋体" pitchFamily="2" charset="-122"/>
              </a:rPr>
              <a:t>R/t=1</a:t>
            </a:r>
            <a:endParaRPr lang="ja-JP" altLang="en-US" sz="1400" dirty="0">
              <a:solidFill>
                <a:srgbClr val="000000"/>
              </a:solidFill>
              <a:latin typeface="宋体" pitchFamily="2" charset="-122"/>
              <a:ea typeface="宋体" pitchFamily="2" charset="-122"/>
            </a:endParaRPr>
          </a:p>
        </p:txBody>
      </p:sp>
      <p:sp>
        <p:nvSpPr>
          <p:cNvPr id="39966" name="テキスト ボックス 3"/>
          <p:cNvSpPr txBox="1">
            <a:spLocks noChangeArrowheads="1"/>
          </p:cNvSpPr>
          <p:nvPr/>
        </p:nvSpPr>
        <p:spPr bwMode="auto">
          <a:xfrm>
            <a:off x="6856413" y="5981700"/>
            <a:ext cx="1991251" cy="400110"/>
          </a:xfrm>
          <a:prstGeom prst="rect">
            <a:avLst/>
          </a:prstGeom>
          <a:noFill/>
          <a:ln w="2540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zh-CN" altLang="en-US" sz="2000" dirty="0" smtClean="0">
                <a:solidFill>
                  <a:srgbClr val="0000FF"/>
                </a:solidFill>
                <a:latin typeface="宋体" pitchFamily="2" charset="-122"/>
                <a:ea typeface="宋体" pitchFamily="2" charset="-122"/>
              </a:rPr>
              <a:t>优越的加工性能</a:t>
            </a:r>
            <a:endParaRPr lang="ja-JP" altLang="en-US" sz="2000" dirty="0" smtClean="0">
              <a:solidFill>
                <a:srgbClr val="0000FF"/>
              </a:solidFill>
              <a:latin typeface="宋体" pitchFamily="2" charset="-122"/>
              <a:ea typeface="宋体" pitchFamily="2" charset="-122"/>
            </a:endParaRPr>
          </a:p>
        </p:txBody>
      </p:sp>
      <p:pic>
        <p:nvPicPr>
          <p:cNvPr id="3" name="Picture 2"/>
          <p:cNvPicPr>
            <a:picLocks noChangeAspect="1" noChangeArrowheads="1"/>
          </p:cNvPicPr>
          <p:nvPr/>
        </p:nvPicPr>
        <p:blipFill>
          <a:blip r:embed="rId3"/>
          <a:srcRect l="3973" t="14613" r="63577" b="18222"/>
          <a:stretch>
            <a:fillRect/>
          </a:stretch>
        </p:blipFill>
        <p:spPr bwMode="auto">
          <a:xfrm>
            <a:off x="5751513" y="1635125"/>
            <a:ext cx="1763712" cy="2054225"/>
          </a:xfrm>
          <a:prstGeom prst="rect">
            <a:avLst/>
          </a:prstGeom>
          <a:noFill/>
          <a:ln w="9525">
            <a:noFill/>
            <a:miter lim="800000"/>
            <a:headEnd/>
            <a:tailEnd/>
          </a:ln>
        </p:spPr>
      </p:pic>
      <p:sp>
        <p:nvSpPr>
          <p:cNvPr id="39968" name="テキスト ボックス 62"/>
          <p:cNvSpPr txBox="1">
            <a:spLocks noChangeArrowheads="1"/>
          </p:cNvSpPr>
          <p:nvPr/>
        </p:nvSpPr>
        <p:spPr bwMode="auto">
          <a:xfrm>
            <a:off x="5514975" y="1220788"/>
            <a:ext cx="1616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ja-JP" altLang="en-US" sz="1800" b="0" dirty="0">
                <a:solidFill>
                  <a:srgbClr val="000000"/>
                </a:solidFill>
                <a:latin typeface="宋体" pitchFamily="2" charset="-122"/>
                <a:ea typeface="宋体" pitchFamily="2" charset="-122"/>
              </a:rPr>
              <a:t>实验程序</a:t>
            </a:r>
          </a:p>
        </p:txBody>
      </p:sp>
      <p:pic>
        <p:nvPicPr>
          <p:cNvPr id="39967" name="Picture 2"/>
          <p:cNvPicPr>
            <a:picLocks noChangeAspect="1" noChangeArrowheads="1"/>
          </p:cNvPicPr>
          <p:nvPr/>
        </p:nvPicPr>
        <p:blipFill>
          <a:blip r:embed="rId3"/>
          <a:srcRect l="35443" t="20900" r="28334" b="34769"/>
          <a:stretch>
            <a:fillRect/>
          </a:stretch>
        </p:blipFill>
        <p:spPr bwMode="auto">
          <a:xfrm>
            <a:off x="7637463" y="1739900"/>
            <a:ext cx="2193925" cy="1508125"/>
          </a:xfrm>
          <a:prstGeom prst="rect">
            <a:avLst/>
          </a:prstGeom>
          <a:noFill/>
          <a:ln w="9525">
            <a:noFill/>
            <a:miter lim="800000"/>
            <a:headEnd/>
            <a:tailEnd/>
          </a:ln>
        </p:spPr>
      </p:pic>
      <p:sp>
        <p:nvSpPr>
          <p:cNvPr id="39970" name="正方形/長方形 1"/>
          <p:cNvSpPr>
            <a:spLocks noChangeArrowheads="1"/>
          </p:cNvSpPr>
          <p:nvPr/>
        </p:nvSpPr>
        <p:spPr bwMode="auto">
          <a:xfrm>
            <a:off x="7704138" y="1454150"/>
            <a:ext cx="10826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400" dirty="0">
                <a:solidFill>
                  <a:srgbClr val="000000"/>
                </a:solidFill>
                <a:latin typeface="宋体" pitchFamily="2" charset="-122"/>
                <a:ea typeface="宋体" pitchFamily="2" charset="-122"/>
              </a:rPr>
              <a:t>折弯部观察</a:t>
            </a:r>
          </a:p>
        </p:txBody>
      </p:sp>
      <p:sp>
        <p:nvSpPr>
          <p:cNvPr id="39971" name="正方形/長方形 18"/>
          <p:cNvSpPr>
            <a:spLocks noChangeArrowheads="1"/>
          </p:cNvSpPr>
          <p:nvPr/>
        </p:nvSpPr>
        <p:spPr bwMode="auto">
          <a:xfrm>
            <a:off x="5697538" y="1633538"/>
            <a:ext cx="1293812" cy="285750"/>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kumimoji="0" lang="ja-JP" altLang="en-US" sz="1600" b="0" smtClean="0">
              <a:solidFill>
                <a:srgbClr val="000000"/>
              </a:solidFill>
              <a:latin typeface="宋体" pitchFamily="2" charset="-122"/>
              <a:ea typeface="宋体" pitchFamily="2" charset="-122"/>
            </a:endParaRPr>
          </a:p>
        </p:txBody>
      </p:sp>
      <p:sp>
        <p:nvSpPr>
          <p:cNvPr id="39972" name="正方形/長方形 19"/>
          <p:cNvSpPr>
            <a:spLocks noChangeArrowheads="1"/>
          </p:cNvSpPr>
          <p:nvPr/>
        </p:nvSpPr>
        <p:spPr bwMode="auto">
          <a:xfrm>
            <a:off x="5743575" y="2365375"/>
            <a:ext cx="1114425" cy="307975"/>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kumimoji="0" lang="ja-JP" altLang="en-US" b="0" smtClean="0">
              <a:solidFill>
                <a:srgbClr val="000000"/>
              </a:solidFill>
              <a:latin typeface="宋体" pitchFamily="2" charset="-122"/>
              <a:ea typeface="宋体" pitchFamily="2" charset="-122"/>
            </a:endParaRPr>
          </a:p>
        </p:txBody>
      </p:sp>
      <p:sp>
        <p:nvSpPr>
          <p:cNvPr id="39973" name="正方形/長方形 20"/>
          <p:cNvSpPr>
            <a:spLocks noChangeArrowheads="1"/>
          </p:cNvSpPr>
          <p:nvPr/>
        </p:nvSpPr>
        <p:spPr bwMode="auto">
          <a:xfrm>
            <a:off x="5832475" y="3443288"/>
            <a:ext cx="1103313" cy="266700"/>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kumimoji="0" lang="ja-JP" altLang="en-US" b="0" smtClean="0">
              <a:solidFill>
                <a:srgbClr val="000000"/>
              </a:solidFill>
              <a:latin typeface="宋体" pitchFamily="2" charset="-122"/>
              <a:ea typeface="宋体" pitchFamily="2" charset="-122"/>
            </a:endParaRPr>
          </a:p>
        </p:txBody>
      </p:sp>
      <p:sp>
        <p:nvSpPr>
          <p:cNvPr id="39974" name="正方形/長方形 3"/>
          <p:cNvSpPr>
            <a:spLocks noChangeArrowheads="1"/>
          </p:cNvSpPr>
          <p:nvPr/>
        </p:nvSpPr>
        <p:spPr bwMode="auto">
          <a:xfrm>
            <a:off x="6013450" y="1581150"/>
            <a:ext cx="8001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600" b="0" dirty="0">
                <a:solidFill>
                  <a:srgbClr val="000000"/>
                </a:solidFill>
                <a:latin typeface="宋体" pitchFamily="2" charset="-122"/>
                <a:ea typeface="宋体" pitchFamily="2" charset="-122"/>
              </a:rPr>
              <a:t>试验片</a:t>
            </a:r>
          </a:p>
        </p:txBody>
      </p:sp>
      <p:sp>
        <p:nvSpPr>
          <p:cNvPr id="39975" name="正方形/長方形 4"/>
          <p:cNvSpPr>
            <a:spLocks noChangeArrowheads="1"/>
          </p:cNvSpPr>
          <p:nvPr/>
        </p:nvSpPr>
        <p:spPr bwMode="auto">
          <a:xfrm>
            <a:off x="6040438" y="2379663"/>
            <a:ext cx="5953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1600" b="0" smtClean="0">
                <a:solidFill>
                  <a:srgbClr val="000000"/>
                </a:solidFill>
                <a:latin typeface="宋体" pitchFamily="2" charset="-122"/>
                <a:ea typeface="宋体" pitchFamily="2" charset="-122"/>
              </a:rPr>
              <a:t>荷重</a:t>
            </a:r>
          </a:p>
        </p:txBody>
      </p:sp>
      <p:sp>
        <p:nvSpPr>
          <p:cNvPr id="39976" name="正方形/長方形 5"/>
          <p:cNvSpPr>
            <a:spLocks noChangeArrowheads="1"/>
          </p:cNvSpPr>
          <p:nvPr/>
        </p:nvSpPr>
        <p:spPr bwMode="auto">
          <a:xfrm>
            <a:off x="6013450" y="3413125"/>
            <a:ext cx="8001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600" b="0">
                <a:solidFill>
                  <a:srgbClr val="000000"/>
                </a:solidFill>
                <a:latin typeface="宋体" pitchFamily="2" charset="-122"/>
                <a:ea typeface="宋体" pitchFamily="2" charset="-122"/>
              </a:rPr>
              <a:t>冲压台</a:t>
            </a:r>
          </a:p>
        </p:txBody>
      </p:sp>
      <p:sp>
        <p:nvSpPr>
          <p:cNvPr id="39977" name="正方形/長方形 6"/>
          <p:cNvSpPr>
            <a:spLocks noChangeArrowheads="1"/>
          </p:cNvSpPr>
          <p:nvPr/>
        </p:nvSpPr>
        <p:spPr bwMode="auto">
          <a:xfrm>
            <a:off x="7905750" y="3187700"/>
            <a:ext cx="16700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en-US" altLang="ja-JP" sz="1400" b="0" dirty="0" smtClean="0">
                <a:solidFill>
                  <a:srgbClr val="000000"/>
                </a:solidFill>
                <a:latin typeface="宋体" pitchFamily="2" charset="-122"/>
                <a:ea typeface="宋体" pitchFamily="2" charset="-122"/>
              </a:rPr>
              <a:t>R</a:t>
            </a:r>
            <a:r>
              <a:rPr lang="ja-JP" altLang="en-US" sz="1400" b="0" dirty="0" smtClean="0">
                <a:solidFill>
                  <a:srgbClr val="000000"/>
                </a:solidFill>
                <a:latin typeface="宋体" pitchFamily="2" charset="-122"/>
                <a:ea typeface="宋体" pitchFamily="2" charset="-122"/>
              </a:rPr>
              <a:t>：折弯半径　</a:t>
            </a:r>
            <a:endParaRPr lang="en-US" altLang="ja-JP" sz="1400" b="0" dirty="0" smtClean="0">
              <a:solidFill>
                <a:srgbClr val="000000"/>
              </a:solidFill>
              <a:latin typeface="宋体" pitchFamily="2" charset="-122"/>
              <a:ea typeface="宋体" pitchFamily="2" charset="-122"/>
            </a:endParaRPr>
          </a:p>
          <a:p>
            <a:pPr eaLnBrk="1" hangingPunct="1">
              <a:spcBef>
                <a:spcPct val="0"/>
              </a:spcBef>
              <a:buFontTx/>
              <a:buNone/>
              <a:defRPr/>
            </a:pPr>
            <a:r>
              <a:rPr lang="en-US" altLang="ja-JP" sz="1400" b="0" dirty="0" smtClean="0">
                <a:solidFill>
                  <a:srgbClr val="000000"/>
                </a:solidFill>
                <a:latin typeface="宋体" pitchFamily="2" charset="-122"/>
                <a:ea typeface="宋体" pitchFamily="2" charset="-122"/>
              </a:rPr>
              <a:t>  t</a:t>
            </a:r>
            <a:r>
              <a:rPr lang="ja-JP" altLang="en-US" sz="1400" b="0" dirty="0" smtClean="0">
                <a:solidFill>
                  <a:srgbClr val="000000"/>
                </a:solidFill>
                <a:latin typeface="宋体" pitchFamily="2" charset="-122"/>
                <a:ea typeface="宋体" pitchFamily="2" charset="-122"/>
              </a:rPr>
              <a:t>：</a:t>
            </a:r>
            <a:r>
              <a:rPr lang="zh-CN" altLang="en-US" sz="1400" b="0" dirty="0" smtClean="0">
                <a:solidFill>
                  <a:srgbClr val="000000"/>
                </a:solidFill>
                <a:latin typeface="宋体" pitchFamily="2" charset="-122"/>
                <a:ea typeface="宋体" pitchFamily="2" charset="-122"/>
              </a:rPr>
              <a:t>材料</a:t>
            </a:r>
            <a:r>
              <a:rPr lang="ja-JP" altLang="en-US" sz="1400" b="0" dirty="0" smtClean="0">
                <a:solidFill>
                  <a:srgbClr val="000000"/>
                </a:solidFill>
                <a:latin typeface="宋体" pitchFamily="2" charset="-122"/>
                <a:ea typeface="宋体" pitchFamily="2" charset="-122"/>
              </a:rPr>
              <a:t>板厚</a:t>
            </a:r>
          </a:p>
        </p:txBody>
      </p:sp>
      <p:sp>
        <p:nvSpPr>
          <p:cNvPr id="45" name="スライド番号プレースホルダー 4"/>
          <p:cNvSpPr>
            <a:spLocks noGrp="1"/>
          </p:cNvSpPr>
          <p:nvPr>
            <p:ph type="sldNum" sz="quarter" idx="11"/>
          </p:nvPr>
        </p:nvSpPr>
        <p:spPr/>
        <p:txBody>
          <a:bodyPr/>
          <a:lstStyle/>
          <a:p>
            <a:pPr>
              <a:defRPr/>
            </a:pPr>
            <a:fld id="{F422876E-F141-42EB-8A7B-74B8DD52B56C}" type="slidenum">
              <a:rPr lang="en-US" altLang="ja-JP" smtClean="0"/>
              <a:pPr>
                <a:defRPr/>
              </a:pPr>
              <a:t>11</a:t>
            </a:fld>
            <a:endParaRPr lang="en-US" altLang="ja-JP" dirty="0"/>
          </a:p>
        </p:txBody>
      </p:sp>
      <p:sp>
        <p:nvSpPr>
          <p:cNvPr id="4" name="Text Box 123"/>
          <p:cNvSpPr txBox="1">
            <a:spLocks noChangeArrowheads="1"/>
          </p:cNvSpPr>
          <p:nvPr/>
        </p:nvSpPr>
        <p:spPr bwMode="auto">
          <a:xfrm>
            <a:off x="1724025" y="5167313"/>
            <a:ext cx="2629246" cy="369332"/>
          </a:xfrm>
          <a:prstGeom prst="rect">
            <a:avLst/>
          </a:prstGeom>
          <a:solidFill>
            <a:schemeClr val="bg1"/>
          </a:solidFill>
          <a:ln w="9525">
            <a:noFill/>
            <a:miter lim="800000"/>
            <a:headEnd/>
            <a:tailEnd/>
          </a:ln>
        </p:spPr>
        <p:txBody>
          <a:bodyPr wrap="none">
            <a:spAutoFit/>
          </a:bodyPr>
          <a:lstStyle/>
          <a:p>
            <a:pPr algn="ctr" eaLnBrk="1" hangingPunct="1"/>
            <a:r>
              <a:rPr lang="en-US" altLang="ja-JP" sz="1800" dirty="0">
                <a:solidFill>
                  <a:srgbClr val="000000"/>
                </a:solidFill>
                <a:latin typeface="宋体" pitchFamily="2" charset="-122"/>
                <a:ea typeface="宋体" pitchFamily="2" charset="-122"/>
                <a:cs typeface="Arial Unicode MS" pitchFamily="34" charset="-122"/>
              </a:rPr>
              <a:t>MBR/t</a:t>
            </a:r>
            <a:r>
              <a:rPr lang="ja-JP" altLang="en-US" sz="1800" dirty="0" smtClean="0">
                <a:solidFill>
                  <a:srgbClr val="000000"/>
                </a:solidFill>
                <a:latin typeface="宋体" pitchFamily="2" charset="-122"/>
                <a:ea typeface="宋体" pitchFamily="2" charset="-122"/>
                <a:cs typeface="Arial Unicode MS" pitchFamily="34" charset="-122"/>
              </a:rPr>
              <a:t>（</a:t>
            </a:r>
            <a:r>
              <a:rPr lang="zh-CN" altLang="en-US" sz="1800" dirty="0" smtClean="0">
                <a:solidFill>
                  <a:srgbClr val="000000"/>
                </a:solidFill>
                <a:latin typeface="宋体" pitchFamily="2" charset="-122"/>
                <a:ea typeface="宋体" pitchFamily="2" charset="-122"/>
                <a:cs typeface="Arial Unicode MS" pitchFamily="34" charset="-122"/>
              </a:rPr>
              <a:t>安全折弯半径</a:t>
            </a:r>
            <a:r>
              <a:rPr lang="ja-JP" altLang="en-US" sz="1800" dirty="0" smtClean="0">
                <a:solidFill>
                  <a:srgbClr val="000000"/>
                </a:solidFill>
                <a:latin typeface="宋体" pitchFamily="2" charset="-122"/>
                <a:ea typeface="宋体" pitchFamily="2" charset="-122"/>
                <a:cs typeface="Arial Unicode MS" pitchFamily="34" charset="-122"/>
              </a:rPr>
              <a:t>）</a:t>
            </a:r>
            <a:endParaRPr lang="ja-JP" altLang="en-US" sz="1800" dirty="0">
              <a:solidFill>
                <a:srgbClr val="000000"/>
              </a:solidFill>
              <a:latin typeface="宋体" pitchFamily="2" charset="-122"/>
              <a:ea typeface="宋体" pitchFamily="2" charset="-122"/>
              <a:cs typeface="Arial Unicode MS" pitchFamily="34" charset="-122"/>
            </a:endParaRPr>
          </a:p>
        </p:txBody>
      </p:sp>
      <p:pic>
        <p:nvPicPr>
          <p:cNvPr id="39978" name="WorkPic11"/>
          <p:cNvPicPr>
            <a:picLocks/>
          </p:cNvPicPr>
          <p:nvPr/>
        </p:nvPicPr>
        <p:blipFill>
          <a:blip r:embed="rId4">
            <a:grayscl/>
          </a:blip>
          <a:srcRect l="37723" t="35497" r="28011" b="32301"/>
          <a:stretch>
            <a:fillRect/>
          </a:stretch>
        </p:blipFill>
        <p:spPr bwMode="auto">
          <a:xfrm>
            <a:off x="5794375" y="3883025"/>
            <a:ext cx="1722438" cy="1212850"/>
          </a:xfrm>
          <a:prstGeom prst="rect">
            <a:avLst/>
          </a:prstGeom>
          <a:noFill/>
          <a:ln w="9525">
            <a:noFill/>
            <a:miter lim="800000"/>
            <a:headEnd/>
            <a:tailEnd/>
          </a:ln>
        </p:spPr>
      </p:pic>
      <p:pic>
        <p:nvPicPr>
          <p:cNvPr id="39979" name="図 46"/>
          <p:cNvPicPr>
            <a:picLocks noChangeAspect="1"/>
          </p:cNvPicPr>
          <p:nvPr/>
        </p:nvPicPr>
        <p:blipFill>
          <a:blip r:embed="rId5"/>
          <a:srcRect l="26373" t="34598" r="41293" b="35297"/>
          <a:stretch>
            <a:fillRect/>
          </a:stretch>
        </p:blipFill>
        <p:spPr bwMode="auto">
          <a:xfrm>
            <a:off x="7897813" y="3903663"/>
            <a:ext cx="1716087" cy="1198562"/>
          </a:xfrm>
          <a:prstGeom prst="rect">
            <a:avLst/>
          </a:prstGeom>
          <a:noFill/>
          <a:ln w="9525">
            <a:noFill/>
            <a:miter lim="800000"/>
            <a:headEnd/>
            <a:tailEnd/>
          </a:ln>
        </p:spPr>
      </p:pic>
      <p:sp>
        <p:nvSpPr>
          <p:cNvPr id="39980" name="正方形/長方形 2"/>
          <p:cNvSpPr>
            <a:spLocks noChangeArrowheads="1"/>
          </p:cNvSpPr>
          <p:nvPr/>
        </p:nvSpPr>
        <p:spPr bwMode="auto">
          <a:xfrm>
            <a:off x="1820863" y="1958975"/>
            <a:ext cx="296862" cy="287338"/>
          </a:xfrm>
          <a:prstGeom prst="rect">
            <a:avLst/>
          </a:prstGeom>
          <a:noFill/>
          <a:ln w="25400" algn="ctr">
            <a:solidFill>
              <a:schemeClr val="tx1"/>
            </a:solidFill>
            <a:round/>
            <a:headEnd/>
            <a:tailEnd/>
          </a:ln>
        </p:spPr>
        <p:txBody>
          <a:bodyPr/>
          <a:lstStyle/>
          <a:p>
            <a:pPr eaLnBrk="1" hangingPunct="1"/>
            <a:endParaRPr kumimoji="0" lang="ja-JP" altLang="en-US" b="0">
              <a:solidFill>
                <a:srgbClr val="000000"/>
              </a:solidFill>
              <a:latin typeface="宋体" pitchFamily="2" charset="-122"/>
              <a:ea typeface="宋体" pitchFamily="2" charset="-122"/>
            </a:endParaRPr>
          </a:p>
        </p:txBody>
      </p:sp>
      <p:cxnSp>
        <p:nvCxnSpPr>
          <p:cNvPr id="49" name="直線矢印コネクタ 48"/>
          <p:cNvCxnSpPr/>
          <p:nvPr/>
        </p:nvCxnSpPr>
        <p:spPr bwMode="auto">
          <a:xfrm>
            <a:off x="2073275" y="2246313"/>
            <a:ext cx="3678238" cy="163671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 name="直線矢印コネクタ 50"/>
          <p:cNvCxnSpPr/>
          <p:nvPr/>
        </p:nvCxnSpPr>
        <p:spPr bwMode="auto">
          <a:xfrm flipH="1">
            <a:off x="8154988" y="3751263"/>
            <a:ext cx="938212" cy="619125"/>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 name="直線矢印コネクタ 54"/>
          <p:cNvCxnSpPr/>
          <p:nvPr/>
        </p:nvCxnSpPr>
        <p:spPr bwMode="auto">
          <a:xfrm flipH="1">
            <a:off x="9129713" y="3860800"/>
            <a:ext cx="215900" cy="41275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9984" name="Text Box 123"/>
          <p:cNvSpPr txBox="1">
            <a:spLocks noChangeArrowheads="1"/>
          </p:cNvSpPr>
          <p:nvPr/>
        </p:nvSpPr>
        <p:spPr bwMode="auto">
          <a:xfrm>
            <a:off x="9077325" y="3492500"/>
            <a:ext cx="755650" cy="368300"/>
          </a:xfrm>
          <a:prstGeom prst="rect">
            <a:avLst/>
          </a:prstGeom>
          <a:noFill/>
          <a:ln w="9525">
            <a:noFill/>
            <a:miter lim="800000"/>
            <a:headEnd/>
            <a:tailEnd/>
          </a:ln>
        </p:spPr>
        <p:txBody>
          <a:bodyPr wrap="none">
            <a:spAutoFit/>
          </a:bodyPr>
          <a:lstStyle/>
          <a:p>
            <a:pPr algn="ctr" eaLnBrk="1" hangingPunct="1"/>
            <a:r>
              <a:rPr lang="en-US" altLang="ja-JP" sz="1800">
                <a:solidFill>
                  <a:srgbClr val="000000"/>
                </a:solidFill>
                <a:latin typeface="ＭＳ Ｐゴシック" pitchFamily="34" charset="-128"/>
                <a:ea typeface="Arial Unicode MS" pitchFamily="34" charset="-122"/>
                <a:cs typeface="Arial Unicode MS" pitchFamily="34" charset="-122"/>
              </a:rPr>
              <a:t>Crack</a:t>
            </a:r>
            <a:endParaRPr lang="ja-JP" altLang="en-US" sz="1800">
              <a:solidFill>
                <a:srgbClr val="000000"/>
              </a:solidFill>
              <a:latin typeface="ＭＳ Ｐゴシック" pitchFamily="34" charset="-128"/>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4"/>
          <p:cNvSpPr>
            <a:spLocks noGrp="1"/>
          </p:cNvSpPr>
          <p:nvPr>
            <p:ph type="sldNum" sz="quarter" idx="11"/>
          </p:nvPr>
        </p:nvSpPr>
        <p:spPr>
          <a:ln>
            <a:miter lim="800000"/>
            <a:headEnd/>
            <a:tailEnd/>
          </a:ln>
        </p:spPr>
        <p:txBody>
          <a:bodyPr/>
          <a:lstStyle/>
          <a:p>
            <a:pPr>
              <a:defRPr/>
            </a:pPr>
            <a:fld id="{A85C4CB1-27A0-47A2-94E7-26D1BC55EFE2}" type="slidenum">
              <a:rPr lang="en-US" altLang="ja-JP" smtClean="0"/>
              <a:pPr>
                <a:defRPr/>
              </a:pPr>
              <a:t>12</a:t>
            </a:fld>
            <a:endParaRPr lang="en-US" altLang="ja-JP" smtClean="0"/>
          </a:p>
        </p:txBody>
      </p:sp>
      <p:sp>
        <p:nvSpPr>
          <p:cNvPr id="40963"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smtClean="0">
                <a:solidFill>
                  <a:srgbClr val="FFFFFF"/>
                </a:solidFill>
                <a:latin typeface="宋体" pitchFamily="2" charset="-122"/>
                <a:ea typeface="宋体" pitchFamily="2" charset="-122"/>
                <a:cs typeface="Arial" pitchFamily="34" charset="0"/>
              </a:rPr>
              <a:t>4.1 </a:t>
            </a:r>
            <a:r>
              <a:rPr lang="zh-CN" altLang="en-US" sz="3200" b="0" dirty="0" smtClean="0">
                <a:solidFill>
                  <a:srgbClr val="FFFFFF"/>
                </a:solidFill>
                <a:latin typeface="宋体" pitchFamily="2" charset="-122"/>
                <a:ea typeface="宋体" pitchFamily="2" charset="-122"/>
                <a:cs typeface="Arial" pitchFamily="34" charset="0"/>
              </a:rPr>
              <a:t>连接器的</a:t>
            </a:r>
            <a:r>
              <a:rPr lang="ja-JP" altLang="en-US" sz="3200" b="0" dirty="0" smtClean="0">
                <a:solidFill>
                  <a:srgbClr val="FFFFFF"/>
                </a:solidFill>
                <a:latin typeface="宋体" pitchFamily="2" charset="-122"/>
                <a:ea typeface="宋体" pitchFamily="2" charset="-122"/>
                <a:cs typeface="Arial" pitchFamily="34" charset="0"/>
              </a:rPr>
              <a:t>小型化（加工性）</a:t>
            </a:r>
            <a:endParaRPr lang="ja-JP" altLang="en-US" sz="3200" b="0" dirty="0">
              <a:solidFill>
                <a:srgbClr val="FFFFFF"/>
              </a:solidFill>
              <a:latin typeface="宋体" pitchFamily="2" charset="-122"/>
              <a:ea typeface="宋体" pitchFamily="2" charset="-122"/>
              <a:cs typeface="Arial" pitchFamily="34" charset="0"/>
            </a:endParaRPr>
          </a:p>
        </p:txBody>
      </p:sp>
      <p:sp>
        <p:nvSpPr>
          <p:cNvPr id="4101" name="フッター プレースホルダー 3"/>
          <p:cNvSpPr>
            <a:spLocks noGrp="1"/>
          </p:cNvSpPr>
          <p:nvPr>
            <p:ph type="ftr" sz="quarter" idx="10"/>
          </p:nvPr>
        </p:nvSpPr>
        <p:spPr>
          <a:xfrm>
            <a:off x="4930775" y="6477000"/>
            <a:ext cx="4343400" cy="381000"/>
          </a:xfrm>
          <a:ln>
            <a:miter lim="800000"/>
            <a:headEnd/>
            <a:tailEnd/>
          </a:ln>
        </p:spPr>
        <p:txBody>
          <a:bodyPr/>
          <a:lstStyle/>
          <a:p>
            <a:pPr fontAlgn="base">
              <a:spcBef>
                <a:spcPct val="0"/>
              </a:spcBef>
              <a:spcAft>
                <a:spcPct val="0"/>
              </a:spcAft>
              <a:defRPr/>
            </a:pPr>
            <a:r>
              <a:rPr lang="ja-JP" altLang="ja-JP" dirty="0" smtClean="0">
                <a:ea typeface="A-CID アンチック AN B" pitchFamily="-128" charset="-128"/>
              </a:rPr>
              <a:t>Copyright </a:t>
            </a:r>
            <a:r>
              <a:rPr lang="ja-JP" altLang="ja-JP" dirty="0" smtClean="0">
                <a:ea typeface="A-CID アンチック AN B" pitchFamily="-128" charset="-128"/>
                <a:sym typeface="Symbol" pitchFamily="18" charset="2"/>
              </a:rPr>
              <a:t></a:t>
            </a:r>
            <a:r>
              <a:rPr lang="ja-JP" altLang="ja-JP" dirty="0" smtClean="0">
                <a:ea typeface="A-CID アンチック AN B" pitchFamily="-128" charset="-128"/>
              </a:rPr>
              <a:t> 20</a:t>
            </a:r>
            <a:r>
              <a:rPr lang="en-US" altLang="ja-JP" dirty="0" smtClean="0">
                <a:ea typeface="A-CID アンチック AN B" pitchFamily="-128" charset="-128"/>
              </a:rPr>
              <a:t>18</a:t>
            </a:r>
            <a:r>
              <a:rPr lang="ja-JP" altLang="ja-JP" dirty="0" smtClean="0">
                <a:ea typeface="A-CID アンチック AN B" pitchFamily="-128" charset="-128"/>
              </a:rPr>
              <a:t> </a:t>
            </a:r>
            <a:r>
              <a:rPr lang="en-US" altLang="ja-JP" dirty="0" smtClean="0">
                <a:ea typeface="A-CID アンチック AN B" pitchFamily="-128" charset="-128"/>
              </a:rPr>
              <a:t>JX Nippon Mining &amp; Metals Corporation  </a:t>
            </a:r>
            <a:r>
              <a:rPr lang="ja-JP" altLang="ja-JP" dirty="0" smtClean="0">
                <a:ea typeface="A-CID アンチック AN B" pitchFamily="-128" charset="-128"/>
              </a:rPr>
              <a:t>All Rights Reserved.</a:t>
            </a:r>
            <a:endParaRPr lang="en-US" altLang="ja-JP" dirty="0" smtClean="0">
              <a:ea typeface="A-CID アンチック AN B" pitchFamily="-128" charset="-128"/>
            </a:endParaRPr>
          </a:p>
        </p:txBody>
      </p:sp>
      <p:pic>
        <p:nvPicPr>
          <p:cNvPr id="40965" name="Picture 2"/>
          <p:cNvPicPr>
            <a:picLocks noChangeAspect="1" noChangeArrowheads="1"/>
          </p:cNvPicPr>
          <p:nvPr/>
        </p:nvPicPr>
        <p:blipFill>
          <a:blip r:embed="rId3"/>
          <a:srcRect l="59354" t="24734" r="11905" b="47862"/>
          <a:stretch>
            <a:fillRect/>
          </a:stretch>
        </p:blipFill>
        <p:spPr bwMode="auto">
          <a:xfrm>
            <a:off x="5692775" y="1481138"/>
            <a:ext cx="3789363" cy="2032000"/>
          </a:xfrm>
          <a:prstGeom prst="rect">
            <a:avLst/>
          </a:prstGeom>
          <a:noFill/>
          <a:ln w="9525">
            <a:noFill/>
            <a:miter lim="800000"/>
            <a:headEnd/>
            <a:tailEnd/>
          </a:ln>
        </p:spPr>
      </p:pic>
      <p:graphicFrame>
        <p:nvGraphicFramePr>
          <p:cNvPr id="40966" name="グラフ 101"/>
          <p:cNvGraphicFramePr>
            <a:graphicFrameLocks/>
          </p:cNvGraphicFramePr>
          <p:nvPr/>
        </p:nvGraphicFramePr>
        <p:xfrm>
          <a:off x="458788" y="1289050"/>
          <a:ext cx="5006975" cy="4205288"/>
        </p:xfrm>
        <a:graphic>
          <a:graphicData uri="http://schemas.openxmlformats.org/presentationml/2006/ole">
            <p:oleObj spid="_x0000_s40966" r:id="rId4" imgW="5011346" imgH="4206605" progId="Excel.Sheet.8">
              <p:embed/>
            </p:oleObj>
          </a:graphicData>
        </a:graphic>
      </p:graphicFrame>
      <p:sp>
        <p:nvSpPr>
          <p:cNvPr id="40967" name="テキスト ボックス 125"/>
          <p:cNvSpPr txBox="1">
            <a:spLocks noChangeArrowheads="1"/>
          </p:cNvSpPr>
          <p:nvPr/>
        </p:nvSpPr>
        <p:spPr bwMode="auto">
          <a:xfrm>
            <a:off x="2709863" y="1555750"/>
            <a:ext cx="1811337" cy="804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zh-CN" altLang="en-US" sz="1600" dirty="0" smtClean="0">
                <a:solidFill>
                  <a:srgbClr val="0000FF"/>
                </a:solidFill>
                <a:latin typeface="宋体" pitchFamily="2" charset="-122"/>
                <a:ea typeface="宋体" pitchFamily="2" charset="-122"/>
                <a:cs typeface="Arial" pitchFamily="34" charset="0"/>
              </a:rPr>
              <a:t>钛铜</a:t>
            </a:r>
            <a:r>
              <a:rPr lang="ja-JP" altLang="en-US" sz="1600" dirty="0" smtClean="0">
                <a:solidFill>
                  <a:srgbClr val="0000FF"/>
                </a:solidFill>
                <a:latin typeface="宋体" pitchFamily="2" charset="-122"/>
                <a:ea typeface="宋体" pitchFamily="2" charset="-122"/>
                <a:cs typeface="Arial" pitchFamily="34" charset="0"/>
              </a:rPr>
              <a:t>　</a:t>
            </a:r>
            <a:r>
              <a:rPr lang="en-US" altLang="ja-JP" sz="1600" dirty="0" smtClean="0">
                <a:solidFill>
                  <a:srgbClr val="0000FF"/>
                </a:solidFill>
                <a:latin typeface="宋体" pitchFamily="2" charset="-122"/>
                <a:ea typeface="宋体" pitchFamily="2" charset="-122"/>
                <a:cs typeface="Arial" pitchFamily="34" charset="0"/>
              </a:rPr>
              <a:t>NKT322(HB)</a:t>
            </a:r>
          </a:p>
          <a:p>
            <a:pPr eaLnBrk="1" hangingPunct="1">
              <a:spcBef>
                <a:spcPct val="0"/>
              </a:spcBef>
              <a:buFontTx/>
              <a:buNone/>
              <a:defRPr/>
            </a:pPr>
            <a:r>
              <a:rPr lang="ja-JP" altLang="en-US" sz="1600" dirty="0" smtClean="0">
                <a:solidFill>
                  <a:srgbClr val="0000FF"/>
                </a:solidFill>
                <a:latin typeface="宋体" pitchFamily="2" charset="-122"/>
                <a:ea typeface="宋体" pitchFamily="2" charset="-122"/>
                <a:cs typeface="Arial" pitchFamily="34" charset="0"/>
              </a:rPr>
              <a:t>　（厚度：</a:t>
            </a:r>
            <a:r>
              <a:rPr lang="en-US" altLang="ja-JP" sz="1600" dirty="0" smtClean="0">
                <a:solidFill>
                  <a:srgbClr val="0000FF"/>
                </a:solidFill>
                <a:latin typeface="宋体" pitchFamily="2" charset="-122"/>
                <a:ea typeface="宋体" pitchFamily="2" charset="-122"/>
                <a:cs typeface="Arial" pitchFamily="34" charset="0"/>
              </a:rPr>
              <a:t>0.08mmt</a:t>
            </a:r>
            <a:r>
              <a:rPr lang="ja-JP" altLang="en-US" sz="1600" dirty="0" smtClean="0">
                <a:solidFill>
                  <a:srgbClr val="0000FF"/>
                </a:solidFill>
                <a:latin typeface="宋体" pitchFamily="2" charset="-122"/>
                <a:ea typeface="宋体" pitchFamily="2" charset="-122"/>
                <a:cs typeface="Arial" pitchFamily="34" charset="0"/>
              </a:rPr>
              <a:t>）</a:t>
            </a:r>
          </a:p>
        </p:txBody>
      </p:sp>
      <p:sp>
        <p:nvSpPr>
          <p:cNvPr id="40968" name="テキスト ボックス 125"/>
          <p:cNvSpPr txBox="1">
            <a:spLocks noChangeArrowheads="1"/>
          </p:cNvSpPr>
          <p:nvPr/>
        </p:nvSpPr>
        <p:spPr bwMode="auto">
          <a:xfrm>
            <a:off x="1177925" y="1728788"/>
            <a:ext cx="1709738" cy="804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zh-CN" altLang="en-US" sz="1600" dirty="0" smtClean="0">
                <a:solidFill>
                  <a:srgbClr val="FF0000"/>
                </a:solidFill>
                <a:latin typeface="宋体" pitchFamily="2" charset="-122"/>
                <a:ea typeface="宋体" pitchFamily="2" charset="-122"/>
                <a:cs typeface="Arial" pitchFamily="34" charset="0"/>
              </a:rPr>
              <a:t>钛铜</a:t>
            </a:r>
            <a:r>
              <a:rPr lang="ja-JP" altLang="en-US" sz="1600" dirty="0" smtClean="0">
                <a:solidFill>
                  <a:srgbClr val="FF0000"/>
                </a:solidFill>
                <a:latin typeface="宋体" pitchFamily="2" charset="-122"/>
                <a:ea typeface="宋体" pitchFamily="2" charset="-122"/>
                <a:cs typeface="Arial" pitchFamily="34" charset="0"/>
              </a:rPr>
              <a:t>　</a:t>
            </a:r>
            <a:r>
              <a:rPr lang="en-US" altLang="ja-JP" sz="1600" dirty="0" smtClean="0">
                <a:solidFill>
                  <a:srgbClr val="FF0000"/>
                </a:solidFill>
                <a:latin typeface="宋体" pitchFamily="2" charset="-122"/>
                <a:ea typeface="宋体" pitchFamily="2" charset="-122"/>
                <a:cs typeface="Arial" pitchFamily="34" charset="0"/>
              </a:rPr>
              <a:t>NKT322</a:t>
            </a:r>
          </a:p>
          <a:p>
            <a:pPr eaLnBrk="1" hangingPunct="1">
              <a:spcBef>
                <a:spcPct val="0"/>
              </a:spcBef>
              <a:buFontTx/>
              <a:buNone/>
              <a:defRPr/>
            </a:pPr>
            <a:r>
              <a:rPr lang="ja-JP" altLang="en-US" sz="1600" dirty="0" smtClean="0">
                <a:solidFill>
                  <a:srgbClr val="FF0000"/>
                </a:solidFill>
                <a:latin typeface="宋体" pitchFamily="2" charset="-122"/>
                <a:ea typeface="宋体" pitchFamily="2" charset="-122"/>
                <a:cs typeface="Arial" pitchFamily="34" charset="0"/>
              </a:rPr>
              <a:t>（板厚：</a:t>
            </a:r>
            <a:r>
              <a:rPr lang="en-US" altLang="ja-JP" sz="1600" dirty="0" smtClean="0">
                <a:solidFill>
                  <a:srgbClr val="FF0000"/>
                </a:solidFill>
                <a:latin typeface="宋体" pitchFamily="2" charset="-122"/>
                <a:ea typeface="宋体" pitchFamily="2" charset="-122"/>
                <a:cs typeface="Arial" pitchFamily="34" charset="0"/>
              </a:rPr>
              <a:t>0.1mmt</a:t>
            </a:r>
            <a:r>
              <a:rPr lang="ja-JP" altLang="en-US" sz="1600" dirty="0" smtClean="0">
                <a:solidFill>
                  <a:srgbClr val="FF0000"/>
                </a:solidFill>
                <a:latin typeface="宋体" pitchFamily="2" charset="-122"/>
                <a:ea typeface="宋体" pitchFamily="2" charset="-122"/>
                <a:cs typeface="Arial" pitchFamily="34" charset="0"/>
              </a:rPr>
              <a:t>）</a:t>
            </a:r>
          </a:p>
        </p:txBody>
      </p:sp>
      <p:sp>
        <p:nvSpPr>
          <p:cNvPr id="40969" name="テキスト ボックス 239"/>
          <p:cNvSpPr txBox="1">
            <a:spLocks noChangeArrowheads="1"/>
          </p:cNvSpPr>
          <p:nvPr/>
        </p:nvSpPr>
        <p:spPr bwMode="auto">
          <a:xfrm>
            <a:off x="2479675" y="2825750"/>
            <a:ext cx="2440212" cy="250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306" tIns="32653" rIns="65306" bIns="32653">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zh-CN" altLang="en-US" sz="1200" dirty="0" smtClean="0">
                <a:solidFill>
                  <a:srgbClr val="7F7F7F"/>
                </a:solidFill>
                <a:latin typeface="宋体" pitchFamily="2" charset="-122"/>
                <a:ea typeface="宋体" pitchFamily="2" charset="-122"/>
                <a:cs typeface="Arial" pitchFamily="34" charset="0"/>
              </a:rPr>
              <a:t>铍铜</a:t>
            </a:r>
            <a:r>
              <a:rPr lang="ja-JP" altLang="en-US" sz="1200" dirty="0" smtClean="0">
                <a:solidFill>
                  <a:srgbClr val="7F7F7F"/>
                </a:solidFill>
                <a:latin typeface="宋体" pitchFamily="2" charset="-122"/>
                <a:ea typeface="宋体" pitchFamily="2" charset="-122"/>
                <a:cs typeface="Arial" pitchFamily="34" charset="0"/>
              </a:rPr>
              <a:t>　</a:t>
            </a:r>
            <a:r>
              <a:rPr lang="en-US" altLang="ja-JP" sz="1200" dirty="0" smtClean="0">
                <a:solidFill>
                  <a:srgbClr val="7F7F7F"/>
                </a:solidFill>
                <a:latin typeface="宋体" pitchFamily="2" charset="-122"/>
                <a:ea typeface="宋体" pitchFamily="2" charset="-122"/>
                <a:cs typeface="Arial" pitchFamily="34" charset="0"/>
              </a:rPr>
              <a:t>C1720</a:t>
            </a:r>
            <a:r>
              <a:rPr lang="ja-JP" altLang="en-US" sz="1200" dirty="0" smtClean="0">
                <a:solidFill>
                  <a:srgbClr val="7F7F7F"/>
                </a:solidFill>
                <a:latin typeface="宋体" pitchFamily="2" charset="-122"/>
                <a:ea typeface="宋体" pitchFamily="2" charset="-122"/>
                <a:cs typeface="Arial" pitchFamily="34" charset="0"/>
              </a:rPr>
              <a:t>　（板厚：</a:t>
            </a:r>
            <a:r>
              <a:rPr lang="en-US" altLang="ja-JP" sz="1200" dirty="0" smtClean="0">
                <a:solidFill>
                  <a:srgbClr val="7F7F7F"/>
                </a:solidFill>
                <a:latin typeface="宋体" pitchFamily="2" charset="-122"/>
                <a:ea typeface="宋体" pitchFamily="2" charset="-122"/>
                <a:cs typeface="Arial" pitchFamily="34" charset="0"/>
              </a:rPr>
              <a:t>0.15mmt</a:t>
            </a:r>
            <a:r>
              <a:rPr lang="ja-JP" altLang="en-US" sz="1200" dirty="0" smtClean="0">
                <a:solidFill>
                  <a:srgbClr val="7F7F7F"/>
                </a:solidFill>
                <a:latin typeface="宋体" pitchFamily="2" charset="-122"/>
                <a:ea typeface="宋体" pitchFamily="2" charset="-122"/>
                <a:cs typeface="Arial" pitchFamily="34" charset="0"/>
              </a:rPr>
              <a:t>）</a:t>
            </a:r>
          </a:p>
        </p:txBody>
      </p:sp>
      <p:sp>
        <p:nvSpPr>
          <p:cNvPr id="40970" name="テキスト ボックス 132"/>
          <p:cNvSpPr txBox="1">
            <a:spLocks noChangeArrowheads="1"/>
          </p:cNvSpPr>
          <p:nvPr/>
        </p:nvSpPr>
        <p:spPr bwMode="auto">
          <a:xfrm>
            <a:off x="2925763" y="3833813"/>
            <a:ext cx="15748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spAutoFit/>
          </a:bodyPr>
          <a:lstStyle/>
          <a:p>
            <a:pPr eaLnBrk="1" hangingPunct="1"/>
            <a:r>
              <a:rPr lang="zh-CN" altLang="en-US" sz="1400">
                <a:solidFill>
                  <a:srgbClr val="00B050"/>
                </a:solidFill>
                <a:latin typeface="宋体" pitchFamily="2" charset="-122"/>
                <a:ea typeface="宋体" pitchFamily="2" charset="-122"/>
                <a:cs typeface="Arial" pitchFamily="34" charset="0"/>
              </a:rPr>
              <a:t>磷青铜</a:t>
            </a:r>
            <a:r>
              <a:rPr lang="ja-JP" altLang="en-US" sz="1400">
                <a:solidFill>
                  <a:srgbClr val="00B050"/>
                </a:solidFill>
                <a:latin typeface="宋体" pitchFamily="2" charset="-122"/>
                <a:ea typeface="宋体" pitchFamily="2" charset="-122"/>
                <a:cs typeface="Arial" pitchFamily="34" charset="0"/>
              </a:rPr>
              <a:t>　</a:t>
            </a:r>
            <a:r>
              <a:rPr lang="en-US" altLang="ja-JP" sz="1400">
                <a:solidFill>
                  <a:srgbClr val="00B050"/>
                </a:solidFill>
                <a:latin typeface="宋体" pitchFamily="2" charset="-122"/>
                <a:ea typeface="宋体" pitchFamily="2" charset="-122"/>
                <a:cs typeface="Arial" pitchFamily="34" charset="0"/>
              </a:rPr>
              <a:t>C5210</a:t>
            </a:r>
            <a:r>
              <a:rPr lang="ja-JP" altLang="en-US" sz="1400">
                <a:solidFill>
                  <a:srgbClr val="00B050"/>
                </a:solidFill>
                <a:latin typeface="宋体" pitchFamily="2" charset="-122"/>
                <a:ea typeface="宋体" pitchFamily="2" charset="-122"/>
                <a:cs typeface="Arial" pitchFamily="34" charset="0"/>
              </a:rPr>
              <a:t>　</a:t>
            </a:r>
            <a:endParaRPr lang="en-US" altLang="ja-JP" sz="1400">
              <a:solidFill>
                <a:srgbClr val="00B050"/>
              </a:solidFill>
              <a:latin typeface="宋体" pitchFamily="2" charset="-122"/>
              <a:ea typeface="宋体" pitchFamily="2" charset="-122"/>
              <a:cs typeface="Arial" pitchFamily="34" charset="0"/>
            </a:endParaRPr>
          </a:p>
          <a:p>
            <a:pPr eaLnBrk="1" hangingPunct="1"/>
            <a:r>
              <a:rPr lang="ja-JP" altLang="en-US" sz="1400">
                <a:solidFill>
                  <a:srgbClr val="00B050"/>
                </a:solidFill>
                <a:latin typeface="宋体" pitchFamily="2" charset="-122"/>
                <a:ea typeface="宋体" pitchFamily="2" charset="-122"/>
                <a:cs typeface="Arial" pitchFamily="34" charset="0"/>
              </a:rPr>
              <a:t>（板厚：</a:t>
            </a:r>
            <a:r>
              <a:rPr lang="en-US" altLang="ja-JP" sz="1400">
                <a:solidFill>
                  <a:srgbClr val="00B050"/>
                </a:solidFill>
                <a:latin typeface="宋体" pitchFamily="2" charset="-122"/>
                <a:ea typeface="宋体" pitchFamily="2" charset="-122"/>
                <a:cs typeface="Arial" pitchFamily="34" charset="0"/>
              </a:rPr>
              <a:t>0.2mmt</a:t>
            </a:r>
            <a:r>
              <a:rPr lang="ja-JP" altLang="en-US" sz="1400">
                <a:solidFill>
                  <a:srgbClr val="00B050"/>
                </a:solidFill>
                <a:latin typeface="宋体" pitchFamily="2" charset="-122"/>
                <a:ea typeface="宋体" pitchFamily="2" charset="-122"/>
                <a:cs typeface="Arial" pitchFamily="34" charset="0"/>
              </a:rPr>
              <a:t>）</a:t>
            </a:r>
            <a:endParaRPr lang="en-US" altLang="ja-JP" sz="1400">
              <a:solidFill>
                <a:srgbClr val="00B050"/>
              </a:solidFill>
              <a:latin typeface="宋体" pitchFamily="2" charset="-122"/>
              <a:ea typeface="宋体" pitchFamily="2" charset="-122"/>
              <a:cs typeface="Arial" pitchFamily="34" charset="0"/>
            </a:endParaRPr>
          </a:p>
        </p:txBody>
      </p:sp>
      <p:sp>
        <p:nvSpPr>
          <p:cNvPr id="67" name="テキスト ボックス 66"/>
          <p:cNvSpPr txBox="1"/>
          <p:nvPr/>
        </p:nvSpPr>
        <p:spPr>
          <a:xfrm>
            <a:off x="2195676" y="1482183"/>
            <a:ext cx="816819" cy="276999"/>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en-US" altLang="ja-JP" sz="1200" b="0" dirty="0">
                <a:solidFill>
                  <a:srgbClr val="FF0000"/>
                </a:solidFill>
                <a:latin typeface="宋体" pitchFamily="2" charset="-122"/>
                <a:ea typeface="宋体" pitchFamily="2" charset="-122"/>
                <a:cs typeface="Arial" panose="020B0604020202020204" pitchFamily="34" charset="0"/>
              </a:rPr>
              <a:t>NEW</a:t>
            </a:r>
            <a:endParaRPr lang="ja-JP" altLang="en-US" sz="1200" b="0" dirty="0">
              <a:solidFill>
                <a:srgbClr val="FF0000"/>
              </a:solidFill>
              <a:latin typeface="宋体" pitchFamily="2" charset="-122"/>
              <a:ea typeface="宋体" pitchFamily="2" charset="-122"/>
              <a:cs typeface="Arial" panose="020B0604020202020204" pitchFamily="34" charset="0"/>
            </a:endParaRPr>
          </a:p>
        </p:txBody>
      </p:sp>
      <p:sp>
        <p:nvSpPr>
          <p:cNvPr id="68" name="AutoShape 113"/>
          <p:cNvSpPr>
            <a:spLocks noChangeArrowheads="1"/>
          </p:cNvSpPr>
          <p:nvPr/>
        </p:nvSpPr>
        <p:spPr bwMode="auto">
          <a:xfrm rot="13681649">
            <a:off x="2088356" y="3202782"/>
            <a:ext cx="784225" cy="3286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tx1">
                  <a:gamma/>
                  <a:tint val="0"/>
                  <a:invGamma/>
                </a:schemeClr>
              </a:gs>
              <a:gs pos="100000">
                <a:schemeClr val="tx1"/>
              </a:gs>
            </a:gsLst>
            <a:lin ang="18900000" scaled="1"/>
          </a:gradFill>
          <a:ln>
            <a:noFill/>
          </a:ln>
          <a:effectLst/>
          <a:extLst/>
        </p:spPr>
        <p:txBody>
          <a:bodyPr wrap="none" lIns="65306" tIns="32653" rIns="65306" bIns="32653" anchor="ctr"/>
          <a:lstStyle/>
          <a:p>
            <a:pPr defTabSz="914290" eaLnBrk="1" fontAlgn="auto" hangingPunct="1">
              <a:spcBef>
                <a:spcPts val="0"/>
              </a:spcBef>
              <a:spcAft>
                <a:spcPts val="0"/>
              </a:spcAft>
              <a:defRPr/>
            </a:pPr>
            <a:endParaRPr lang="ja-JP" altLang="en-US" sz="1800" b="0">
              <a:solidFill>
                <a:srgbClr val="000000"/>
              </a:solidFill>
              <a:latin typeface="宋体" pitchFamily="2" charset="-122"/>
              <a:ea typeface="宋体" pitchFamily="2" charset="-122"/>
            </a:endParaRPr>
          </a:p>
        </p:txBody>
      </p:sp>
      <p:sp>
        <p:nvSpPr>
          <p:cNvPr id="69" name="Rectangle 114"/>
          <p:cNvSpPr>
            <a:spLocks noChangeArrowheads="1"/>
          </p:cNvSpPr>
          <p:nvPr/>
        </p:nvSpPr>
        <p:spPr bwMode="auto">
          <a:xfrm>
            <a:off x="2287588" y="3282950"/>
            <a:ext cx="282129" cy="169277"/>
          </a:xfrm>
          <a:prstGeom prst="rect">
            <a:avLst/>
          </a:prstGeom>
          <a:noFill/>
          <a:ln>
            <a:noFill/>
          </a:ln>
          <a:extLst/>
        </p:spPr>
        <p:txBody>
          <a:bodyPr wrap="none" lIns="0" tIns="0" rIns="0" bIns="0">
            <a:spAutoFit/>
          </a:bodyPr>
          <a:lstStyle/>
          <a:p>
            <a:pPr defTabSz="914290" eaLnBrk="1" fontAlgn="auto" hangingPunct="1">
              <a:spcBef>
                <a:spcPts val="0"/>
              </a:spcBef>
              <a:spcAft>
                <a:spcPts val="0"/>
              </a:spcAft>
              <a:defRPr/>
            </a:pPr>
            <a:r>
              <a:rPr lang="en-US" altLang="ja-JP" sz="1100" b="0" dirty="0">
                <a:solidFill>
                  <a:srgbClr val="000000"/>
                </a:solidFill>
                <a:effectLst>
                  <a:outerShdw blurRad="38100" dist="38100" dir="2700000" algn="tl">
                    <a:srgbClr val="C0C0C0"/>
                  </a:outerShdw>
                </a:effectLst>
                <a:latin typeface="宋体" pitchFamily="2" charset="-122"/>
                <a:ea typeface="宋体" pitchFamily="2" charset="-122"/>
              </a:rPr>
              <a:t>GOOD</a:t>
            </a:r>
            <a:endParaRPr lang="ja-JP" altLang="en-US" sz="1100" b="0" dirty="0">
              <a:solidFill>
                <a:srgbClr val="000000"/>
              </a:solidFill>
              <a:effectLst>
                <a:outerShdw blurRad="38100" dist="38100" dir="2700000" algn="tl">
                  <a:srgbClr val="C0C0C0"/>
                </a:outerShdw>
              </a:effectLst>
              <a:latin typeface="宋体" pitchFamily="2" charset="-122"/>
              <a:ea typeface="宋体" pitchFamily="2" charset="-122"/>
            </a:endParaRPr>
          </a:p>
        </p:txBody>
      </p:sp>
      <p:sp>
        <p:nvSpPr>
          <p:cNvPr id="40976" name="Rectangle 33"/>
          <p:cNvSpPr>
            <a:spLocks noChangeArrowheads="1"/>
          </p:cNvSpPr>
          <p:nvPr/>
        </p:nvSpPr>
        <p:spPr bwMode="auto">
          <a:xfrm rot="16200000">
            <a:off x="-633983" y="2842376"/>
            <a:ext cx="1923604" cy="36997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1" hangingPunct="1">
              <a:spcBef>
                <a:spcPct val="50000"/>
              </a:spcBef>
            </a:pPr>
            <a:r>
              <a:rPr lang="ja-JP" altLang="en-US" sz="1800">
                <a:solidFill>
                  <a:srgbClr val="000000"/>
                </a:solidFill>
                <a:latin typeface="宋体" pitchFamily="2" charset="-122"/>
                <a:ea typeface="宋体" pitchFamily="2" charset="-122"/>
              </a:rPr>
              <a:t>屈服强度</a:t>
            </a:r>
            <a:r>
              <a:rPr lang="ja-JP" altLang="en-US" sz="1800" b="0">
                <a:solidFill>
                  <a:srgbClr val="000000"/>
                </a:solidFill>
                <a:latin typeface="宋体" pitchFamily="2" charset="-122"/>
                <a:ea typeface="宋体" pitchFamily="2" charset="-122"/>
              </a:rPr>
              <a:t>（</a:t>
            </a:r>
            <a:r>
              <a:rPr lang="en-US" altLang="ja-JP" sz="1800" b="0">
                <a:solidFill>
                  <a:srgbClr val="000000"/>
                </a:solidFill>
                <a:latin typeface="宋体" pitchFamily="2" charset="-122"/>
                <a:ea typeface="宋体" pitchFamily="2" charset="-122"/>
              </a:rPr>
              <a:t>MPa</a:t>
            </a:r>
            <a:r>
              <a:rPr lang="ja-JP" altLang="en-US" sz="1800" b="0">
                <a:solidFill>
                  <a:srgbClr val="000000"/>
                </a:solidFill>
                <a:latin typeface="宋体" pitchFamily="2" charset="-122"/>
                <a:ea typeface="宋体" pitchFamily="2" charset="-122"/>
              </a:rPr>
              <a:t>）</a:t>
            </a:r>
          </a:p>
        </p:txBody>
      </p:sp>
      <p:sp>
        <p:nvSpPr>
          <p:cNvPr id="40977" name="Rectangle 33"/>
          <p:cNvSpPr>
            <a:spLocks noChangeArrowheads="1"/>
          </p:cNvSpPr>
          <p:nvPr/>
        </p:nvSpPr>
        <p:spPr bwMode="auto">
          <a:xfrm>
            <a:off x="2814638" y="5043488"/>
            <a:ext cx="771045" cy="36997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en-US" altLang="ja-JP" sz="1800" smtClean="0">
                <a:solidFill>
                  <a:srgbClr val="000000"/>
                </a:solidFill>
                <a:latin typeface="宋体" pitchFamily="2" charset="-122"/>
                <a:ea typeface="宋体" pitchFamily="2" charset="-122"/>
              </a:rPr>
              <a:t>MBR/t</a:t>
            </a:r>
            <a:endParaRPr lang="ja-JP" altLang="en-US" sz="1800" smtClean="0">
              <a:solidFill>
                <a:srgbClr val="000000"/>
              </a:solidFill>
              <a:latin typeface="宋体" pitchFamily="2" charset="-122"/>
              <a:ea typeface="宋体" pitchFamily="2" charset="-122"/>
            </a:endParaRPr>
          </a:p>
        </p:txBody>
      </p:sp>
      <p:sp>
        <p:nvSpPr>
          <p:cNvPr id="40978" name="Text Box 6"/>
          <p:cNvSpPr txBox="1">
            <a:spLocks noChangeArrowheads="1"/>
          </p:cNvSpPr>
          <p:nvPr/>
        </p:nvSpPr>
        <p:spPr bwMode="auto">
          <a:xfrm>
            <a:off x="128588" y="981075"/>
            <a:ext cx="52562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eaLnBrk="1" hangingPunct="1"/>
            <a:r>
              <a:rPr lang="ja-JP" altLang="en-US" sz="1800">
                <a:solidFill>
                  <a:srgbClr val="000000"/>
                </a:solidFill>
                <a:latin typeface="宋体" pitchFamily="2" charset="-122"/>
                <a:ea typeface="宋体" pitchFamily="2" charset="-122"/>
                <a:cs typeface="Arial" pitchFamily="34" charset="0"/>
              </a:rPr>
              <a:t>○</a:t>
            </a:r>
            <a:r>
              <a:rPr lang="zh-CN" altLang="en-US" sz="1800">
                <a:solidFill>
                  <a:srgbClr val="000000"/>
                </a:solidFill>
                <a:latin typeface="宋体" pitchFamily="2" charset="-122"/>
                <a:ea typeface="宋体" pitchFamily="2" charset="-122"/>
                <a:cs typeface="Arial" pitchFamily="34" charset="0"/>
              </a:rPr>
              <a:t>屈服强度和折弯特性的关系</a:t>
            </a:r>
            <a:endParaRPr lang="en-US" altLang="ja-JP" sz="1800">
              <a:solidFill>
                <a:srgbClr val="000000"/>
              </a:solidFill>
              <a:latin typeface="宋体" pitchFamily="2" charset="-122"/>
              <a:ea typeface="宋体" pitchFamily="2" charset="-122"/>
              <a:cs typeface="Arial" pitchFamily="34" charset="0"/>
            </a:endParaRPr>
          </a:p>
        </p:txBody>
      </p:sp>
      <p:sp>
        <p:nvSpPr>
          <p:cNvPr id="40979" name="Text Box 6"/>
          <p:cNvSpPr txBox="1">
            <a:spLocks noChangeArrowheads="1"/>
          </p:cNvSpPr>
          <p:nvPr/>
        </p:nvSpPr>
        <p:spPr bwMode="auto">
          <a:xfrm>
            <a:off x="5692775" y="981075"/>
            <a:ext cx="39401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eaLnBrk="1" hangingPunct="1"/>
            <a:r>
              <a:rPr lang="ja-JP" altLang="en-US" sz="1800">
                <a:solidFill>
                  <a:srgbClr val="000000"/>
                </a:solidFill>
                <a:latin typeface="宋体" pitchFamily="2" charset="-122"/>
                <a:ea typeface="宋体" pitchFamily="2" charset="-122"/>
                <a:cs typeface="Arial" pitchFamily="34" charset="0"/>
              </a:rPr>
              <a:t>○</a:t>
            </a:r>
            <a:r>
              <a:rPr lang="en-US" altLang="ja-JP" sz="1800">
                <a:solidFill>
                  <a:srgbClr val="000000"/>
                </a:solidFill>
                <a:latin typeface="宋体" pitchFamily="2" charset="-122"/>
                <a:ea typeface="宋体" pitchFamily="2" charset="-122"/>
                <a:cs typeface="Arial" pitchFamily="34" charset="0"/>
              </a:rPr>
              <a:t>W </a:t>
            </a:r>
            <a:r>
              <a:rPr lang="ja-JP" altLang="en-US" sz="1800">
                <a:solidFill>
                  <a:srgbClr val="000000"/>
                </a:solidFill>
                <a:latin typeface="宋体" pitchFamily="2" charset="-122"/>
                <a:ea typeface="宋体" pitchFamily="2" charset="-122"/>
                <a:cs typeface="Arial" pitchFamily="34" charset="0"/>
              </a:rPr>
              <a:t>折弯表面（</a:t>
            </a:r>
            <a:r>
              <a:rPr lang="en-US" altLang="ja-JP" sz="1800">
                <a:solidFill>
                  <a:srgbClr val="000000"/>
                </a:solidFill>
                <a:latin typeface="宋体" pitchFamily="2" charset="-122"/>
                <a:ea typeface="宋体" pitchFamily="2" charset="-122"/>
                <a:cs typeface="Arial" pitchFamily="34" charset="0"/>
              </a:rPr>
              <a:t>90°W</a:t>
            </a:r>
            <a:r>
              <a:rPr lang="ja-JP" altLang="en-US" sz="1800">
                <a:solidFill>
                  <a:srgbClr val="000000"/>
                </a:solidFill>
                <a:latin typeface="宋体" pitchFamily="2" charset="-122"/>
                <a:ea typeface="宋体" pitchFamily="2" charset="-122"/>
                <a:cs typeface="Arial" pitchFamily="34" charset="0"/>
              </a:rPr>
              <a:t>折弯试验）</a:t>
            </a:r>
            <a:endParaRPr lang="en-US" altLang="ja-JP" sz="1800">
              <a:solidFill>
                <a:srgbClr val="000000"/>
              </a:solidFill>
              <a:latin typeface="宋体" pitchFamily="2" charset="-122"/>
              <a:ea typeface="宋体" pitchFamily="2" charset="-122"/>
              <a:cs typeface="Arial" pitchFamily="34" charset="0"/>
            </a:endParaRPr>
          </a:p>
        </p:txBody>
      </p:sp>
      <p:sp>
        <p:nvSpPr>
          <p:cNvPr id="40981" name="正方形/長方形 28"/>
          <p:cNvSpPr>
            <a:spLocks noChangeArrowheads="1"/>
          </p:cNvSpPr>
          <p:nvPr/>
        </p:nvSpPr>
        <p:spPr bwMode="auto">
          <a:xfrm>
            <a:off x="6094413" y="3221038"/>
            <a:ext cx="3097212" cy="292100"/>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kumimoji="0" lang="ja-JP" altLang="en-US" b="0" smtClean="0">
              <a:solidFill>
                <a:srgbClr val="000000"/>
              </a:solidFill>
              <a:latin typeface="宋体" pitchFamily="2" charset="-122"/>
              <a:ea typeface="宋体" pitchFamily="2" charset="-122"/>
            </a:endParaRPr>
          </a:p>
        </p:txBody>
      </p:sp>
      <p:sp>
        <p:nvSpPr>
          <p:cNvPr id="40982" name="テキスト ボックス 62"/>
          <p:cNvSpPr txBox="1">
            <a:spLocks noChangeArrowheads="1"/>
          </p:cNvSpPr>
          <p:nvPr/>
        </p:nvSpPr>
        <p:spPr bwMode="auto">
          <a:xfrm>
            <a:off x="6318250" y="3222625"/>
            <a:ext cx="36004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ja-JP" sz="1400" b="0">
                <a:solidFill>
                  <a:srgbClr val="000000"/>
                </a:solidFill>
                <a:latin typeface="ＭＳ Ｐゴシック" pitchFamily="34" charset="-128"/>
              </a:rPr>
              <a:t>※</a:t>
            </a:r>
            <a:r>
              <a:rPr lang="ja-JP" altLang="en-US" sz="1400" b="0">
                <a:solidFill>
                  <a:srgbClr val="000000"/>
                </a:solidFill>
                <a:latin typeface="ＭＳ Ｐゴシック" pitchFamily="34" charset="-128"/>
              </a:rPr>
              <a:t>样品尺寸：厚度</a:t>
            </a:r>
            <a:r>
              <a:rPr lang="en-US" altLang="ja-JP" sz="1400" b="0">
                <a:solidFill>
                  <a:srgbClr val="000000"/>
                </a:solidFill>
                <a:latin typeface="ＭＳ Ｐゴシック" pitchFamily="34" charset="-128"/>
              </a:rPr>
              <a:t>0.1mm×</a:t>
            </a:r>
            <a:r>
              <a:rPr lang="ja-JP" altLang="en-US" sz="1400" b="0">
                <a:solidFill>
                  <a:srgbClr val="000000"/>
                </a:solidFill>
                <a:latin typeface="ＭＳ Ｐゴシック" pitchFamily="34" charset="-128"/>
              </a:rPr>
              <a:t>寛度</a:t>
            </a:r>
            <a:r>
              <a:rPr lang="en-US" altLang="ja-JP" sz="1400" b="0">
                <a:solidFill>
                  <a:srgbClr val="000000"/>
                </a:solidFill>
                <a:latin typeface="ＭＳ Ｐゴシック" pitchFamily="34" charset="-128"/>
              </a:rPr>
              <a:t>1mm</a:t>
            </a:r>
            <a:endParaRPr lang="ja-JP" altLang="en-US" sz="1400" b="0">
              <a:solidFill>
                <a:srgbClr val="000000"/>
              </a:solidFill>
              <a:latin typeface="ＭＳ Ｐゴシック" pitchFamily="34" charset="-128"/>
            </a:endParaRPr>
          </a:p>
        </p:txBody>
      </p:sp>
      <p:sp>
        <p:nvSpPr>
          <p:cNvPr id="40983" name="テキスト ボックス 3"/>
          <p:cNvSpPr txBox="1">
            <a:spLocks noChangeArrowheads="1"/>
          </p:cNvSpPr>
          <p:nvPr/>
        </p:nvSpPr>
        <p:spPr bwMode="auto">
          <a:xfrm>
            <a:off x="2360613" y="5997575"/>
            <a:ext cx="2767104" cy="400110"/>
          </a:xfrm>
          <a:prstGeom prst="rect">
            <a:avLst/>
          </a:prstGeom>
          <a:noFill/>
          <a:ln w="2540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zh-CN" altLang="en-US" sz="2000" dirty="0" smtClean="0">
                <a:solidFill>
                  <a:srgbClr val="0000FF"/>
                </a:solidFill>
                <a:latin typeface="宋体" pitchFamily="2" charset="-122"/>
                <a:ea typeface="宋体" pitchFamily="2" charset="-122"/>
              </a:rPr>
              <a:t>连接器的设计</a:t>
            </a:r>
            <a:r>
              <a:rPr lang="ja-JP" altLang="en-US" sz="2000" dirty="0" smtClean="0">
                <a:solidFill>
                  <a:srgbClr val="0000FF"/>
                </a:solidFill>
                <a:latin typeface="宋体" pitchFamily="2" charset="-122"/>
                <a:ea typeface="宋体" pitchFamily="2" charset="-122"/>
              </a:rPr>
              <a:t>自由度</a:t>
            </a:r>
            <a:r>
              <a:rPr lang="en-US" altLang="ja-JP" sz="2000" dirty="0" smtClean="0">
                <a:solidFill>
                  <a:srgbClr val="0000FF"/>
                </a:solidFill>
                <a:latin typeface="宋体" pitchFamily="2" charset="-122"/>
                <a:ea typeface="宋体" pitchFamily="2" charset="-122"/>
              </a:rPr>
              <a:t>UP</a:t>
            </a:r>
            <a:endParaRPr lang="ja-JP" altLang="en-US" sz="2000" dirty="0" smtClean="0">
              <a:solidFill>
                <a:srgbClr val="0000FF"/>
              </a:solidFill>
              <a:latin typeface="宋体" pitchFamily="2" charset="-122"/>
              <a:ea typeface="宋体" pitchFamily="2" charset="-122"/>
            </a:endParaRPr>
          </a:p>
        </p:txBody>
      </p:sp>
      <p:sp>
        <p:nvSpPr>
          <p:cNvPr id="25" name="テキスト ボックス 62"/>
          <p:cNvSpPr txBox="1">
            <a:spLocks noChangeArrowheads="1"/>
          </p:cNvSpPr>
          <p:nvPr/>
        </p:nvSpPr>
        <p:spPr bwMode="auto">
          <a:xfrm>
            <a:off x="-369888" y="5429250"/>
            <a:ext cx="691356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zh-CN" altLang="en-US" sz="1600" dirty="0" smtClean="0">
                <a:solidFill>
                  <a:srgbClr val="000000"/>
                </a:solidFill>
                <a:latin typeface="宋体" pitchFamily="2" charset="-122"/>
                <a:ea typeface="宋体" pitchFamily="2" charset="-122"/>
              </a:rPr>
              <a:t>和磷青铜有同等的折弯加工性能</a:t>
            </a:r>
            <a:r>
              <a:rPr lang="ja-JP" altLang="en-US" sz="1600" dirty="0" smtClean="0">
                <a:solidFill>
                  <a:srgbClr val="000000"/>
                </a:solidFill>
                <a:latin typeface="宋体" pitchFamily="2" charset="-122"/>
                <a:ea typeface="宋体" pitchFamily="2" charset="-122"/>
              </a:rPr>
              <a:t>、</a:t>
            </a:r>
            <a:r>
              <a:rPr lang="zh-CN" altLang="en-US" sz="1600" dirty="0" smtClean="0">
                <a:solidFill>
                  <a:srgbClr val="000000"/>
                </a:solidFill>
                <a:latin typeface="宋体" pitchFamily="2" charset="-122"/>
                <a:ea typeface="宋体" pitchFamily="2" charset="-122"/>
              </a:rPr>
              <a:t>又比铜镍硅合金更高屈服强度</a:t>
            </a:r>
            <a:endParaRPr lang="ja-JP" altLang="en-US" sz="1600" dirty="0" smtClean="0">
              <a:solidFill>
                <a:srgbClr val="000000"/>
              </a:solidFill>
              <a:latin typeface="宋体" pitchFamily="2" charset="-122"/>
              <a:ea typeface="宋体" pitchFamily="2" charset="-122"/>
            </a:endParaRPr>
          </a:p>
        </p:txBody>
      </p:sp>
      <p:sp>
        <p:nvSpPr>
          <p:cNvPr id="40985" name="右矢印 19"/>
          <p:cNvSpPr>
            <a:spLocks noChangeArrowheads="1"/>
          </p:cNvSpPr>
          <p:nvPr/>
        </p:nvSpPr>
        <p:spPr bwMode="auto">
          <a:xfrm>
            <a:off x="1877775" y="6065838"/>
            <a:ext cx="433626" cy="265112"/>
          </a:xfrm>
          <a:prstGeom prst="rightArrow">
            <a:avLst>
              <a:gd name="adj1" fmla="val 50000"/>
              <a:gd name="adj2" fmla="val 49802"/>
            </a:avLst>
          </a:prstGeom>
          <a:solidFill>
            <a:srgbClr val="00B0F0"/>
          </a:solidFill>
          <a:ln w="19050" algn="ctr">
            <a:solidFill>
              <a:schemeClr val="tx1"/>
            </a:solidFill>
            <a:round/>
            <a:headEnd/>
            <a:tailEnd/>
          </a:ln>
        </p:spPr>
        <p:txBody>
          <a:bodyPr vert="eaVert">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endParaRPr lang="ja-JP" altLang="en-US" sz="1200" b="0" smtClean="0">
              <a:solidFill>
                <a:srgbClr val="000000"/>
              </a:solidFill>
              <a:latin typeface="宋体" pitchFamily="2" charset="-122"/>
              <a:ea typeface="宋体" pitchFamily="2" charset="-122"/>
            </a:endParaRPr>
          </a:p>
        </p:txBody>
      </p:sp>
      <p:sp>
        <p:nvSpPr>
          <p:cNvPr id="2" name="正方形/長方形 2"/>
          <p:cNvSpPr>
            <a:spLocks noChangeArrowheads="1"/>
          </p:cNvSpPr>
          <p:nvPr/>
        </p:nvSpPr>
        <p:spPr bwMode="auto">
          <a:xfrm>
            <a:off x="1725613" y="2527300"/>
            <a:ext cx="296862" cy="287338"/>
          </a:xfrm>
          <a:prstGeom prst="rect">
            <a:avLst/>
          </a:prstGeom>
          <a:noFill/>
          <a:ln w="25400" algn="ctr">
            <a:solidFill>
              <a:schemeClr val="tx1"/>
            </a:solidFill>
            <a:round/>
            <a:headEnd/>
            <a:tailEnd/>
          </a:ln>
        </p:spPr>
        <p:txBody>
          <a:bodyPr/>
          <a:lstStyle/>
          <a:p>
            <a:pPr eaLnBrk="1" hangingPunct="1"/>
            <a:endParaRPr kumimoji="0" lang="ja-JP" altLang="en-US" b="0">
              <a:solidFill>
                <a:srgbClr val="000000"/>
              </a:solidFill>
              <a:latin typeface="宋体" pitchFamily="2" charset="-122"/>
              <a:ea typeface="宋体" pitchFamily="2" charset="-122"/>
            </a:endParaRPr>
          </a:p>
        </p:txBody>
      </p:sp>
      <p:cxnSp>
        <p:nvCxnSpPr>
          <p:cNvPr id="5" name="直線矢印コネクタ 4"/>
          <p:cNvCxnSpPr/>
          <p:nvPr/>
        </p:nvCxnSpPr>
        <p:spPr bwMode="auto">
          <a:xfrm flipV="1">
            <a:off x="2022475" y="2287588"/>
            <a:ext cx="3670300" cy="377825"/>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40987" name="Picture 2"/>
          <p:cNvPicPr>
            <a:picLocks noChangeAspect="1" noChangeArrowheads="1"/>
          </p:cNvPicPr>
          <p:nvPr/>
        </p:nvPicPr>
        <p:blipFill>
          <a:blip r:embed="rId5"/>
          <a:srcRect l="53429" t="20900" r="28334" b="44440"/>
          <a:stretch>
            <a:fillRect/>
          </a:stretch>
        </p:blipFill>
        <p:spPr bwMode="auto">
          <a:xfrm>
            <a:off x="6608763" y="3908425"/>
            <a:ext cx="2297112" cy="2452688"/>
          </a:xfrm>
          <a:prstGeom prst="rect">
            <a:avLst/>
          </a:prstGeom>
          <a:noFill/>
          <a:ln w="9525">
            <a:noFill/>
            <a:miter lim="800000"/>
            <a:headEnd/>
            <a:tailEnd/>
          </a:ln>
        </p:spPr>
      </p:pic>
      <p:sp>
        <p:nvSpPr>
          <p:cNvPr id="30" name="正方形/長方形 1"/>
          <p:cNvSpPr>
            <a:spLocks noChangeArrowheads="1"/>
          </p:cNvSpPr>
          <p:nvPr/>
        </p:nvSpPr>
        <p:spPr bwMode="auto">
          <a:xfrm>
            <a:off x="7045325" y="3605213"/>
            <a:ext cx="144145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400">
                <a:solidFill>
                  <a:srgbClr val="000000"/>
                </a:solidFill>
                <a:latin typeface="宋体" pitchFamily="2" charset="-122"/>
                <a:ea typeface="宋体" pitchFamily="2" charset="-122"/>
              </a:rPr>
              <a:t>折弯部观察位置</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p:txBody>
          <a:bodyPr/>
          <a:lstStyle/>
          <a:p>
            <a:r>
              <a:rPr lang="ja-JP" altLang="en-US" smtClean="0"/>
              <a:t>疲労特性</a:t>
            </a:r>
          </a:p>
        </p:txBody>
      </p:sp>
      <p:sp>
        <p:nvSpPr>
          <p:cNvPr id="5" name="スライド番号プレースホルダー 4"/>
          <p:cNvSpPr>
            <a:spLocks noGrp="1"/>
          </p:cNvSpPr>
          <p:nvPr>
            <p:ph type="sldNum" sz="quarter" idx="11"/>
          </p:nvPr>
        </p:nvSpPr>
        <p:spPr/>
        <p:txBody>
          <a:bodyPr/>
          <a:lstStyle/>
          <a:p>
            <a:pPr>
              <a:defRPr/>
            </a:pPr>
            <a:fld id="{DEF0C74F-290D-42AC-B45D-BC95FD8C476A}" type="slidenum">
              <a:rPr lang="en-US" altLang="ja-JP" smtClean="0"/>
              <a:pPr>
                <a:defRPr/>
              </a:pPr>
              <a:t>13</a:t>
            </a:fld>
            <a:endParaRPr lang="en-US" altLang="ja-JP"/>
          </a:p>
        </p:txBody>
      </p:sp>
      <p:graphicFrame>
        <p:nvGraphicFramePr>
          <p:cNvPr id="7" name="グラフ 6"/>
          <p:cNvGraphicFramePr>
            <a:graphicFrameLocks/>
          </p:cNvGraphicFramePr>
          <p:nvPr/>
        </p:nvGraphicFramePr>
        <p:xfrm>
          <a:off x="583886" y="995586"/>
          <a:ext cx="5112568" cy="3399011"/>
        </p:xfrm>
        <a:graphic>
          <a:graphicData uri="http://schemas.openxmlformats.org/drawingml/2006/chart">
            <c:chart xmlns:c="http://schemas.openxmlformats.org/drawingml/2006/chart" xmlns:r="http://schemas.openxmlformats.org/officeDocument/2006/relationships" r:id="rId2"/>
          </a:graphicData>
        </a:graphic>
      </p:graphicFrame>
      <p:pic>
        <p:nvPicPr>
          <p:cNvPr id="41989" name="Picture 7"/>
          <p:cNvPicPr>
            <a:picLocks noChangeAspect="1" noChangeArrowheads="1"/>
          </p:cNvPicPr>
          <p:nvPr/>
        </p:nvPicPr>
        <p:blipFill>
          <a:blip r:embed="rId3"/>
          <a:srcRect b="14088"/>
          <a:stretch>
            <a:fillRect/>
          </a:stretch>
        </p:blipFill>
        <p:spPr bwMode="auto">
          <a:xfrm>
            <a:off x="5630863" y="4846638"/>
            <a:ext cx="4027487" cy="1485900"/>
          </a:xfrm>
          <a:prstGeom prst="rect">
            <a:avLst/>
          </a:prstGeom>
          <a:noFill/>
          <a:ln w="9525">
            <a:noFill/>
            <a:miter lim="800000"/>
            <a:headEnd/>
            <a:tailEnd/>
          </a:ln>
          <a:effectLst/>
        </p:spPr>
      </p:pic>
      <p:sp>
        <p:nvSpPr>
          <p:cNvPr id="41990"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4.2</a:t>
            </a:r>
            <a:r>
              <a:rPr lang="ja-JP" altLang="en-US" sz="3200" b="0" dirty="0">
                <a:solidFill>
                  <a:srgbClr val="FFFFFF"/>
                </a:solidFill>
                <a:latin typeface="宋体" pitchFamily="2" charset="-122"/>
                <a:ea typeface="宋体" pitchFamily="2" charset="-122"/>
                <a:cs typeface="Arial" pitchFamily="34" charset="0"/>
              </a:rPr>
              <a:t>　</a:t>
            </a:r>
            <a:r>
              <a:rPr lang="zh-CN" altLang="en-US" sz="3200" b="0" dirty="0" smtClean="0">
                <a:solidFill>
                  <a:srgbClr val="FFFFFF"/>
                </a:solidFill>
                <a:latin typeface="宋体" pitchFamily="2" charset="-122"/>
                <a:ea typeface="宋体" pitchFamily="2" charset="-122"/>
                <a:cs typeface="Arial" pitchFamily="34" charset="0"/>
              </a:rPr>
              <a:t>耐插拔特性</a:t>
            </a:r>
            <a:r>
              <a:rPr lang="ja-JP" altLang="en-US" sz="3200" b="0" dirty="0" smtClean="0">
                <a:solidFill>
                  <a:srgbClr val="FFFFFF"/>
                </a:solidFill>
                <a:latin typeface="宋体" pitchFamily="2" charset="-122"/>
                <a:ea typeface="宋体" pitchFamily="2" charset="-122"/>
                <a:cs typeface="Arial" pitchFamily="34" charset="0"/>
              </a:rPr>
              <a:t>（</a:t>
            </a:r>
            <a:r>
              <a:rPr lang="zh-CN" altLang="en-US" sz="3200" b="0" dirty="0" smtClean="0">
                <a:solidFill>
                  <a:srgbClr val="FFFFFF"/>
                </a:solidFill>
                <a:latin typeface="宋体" pitchFamily="2" charset="-122"/>
                <a:ea typeface="宋体" pitchFamily="2" charset="-122"/>
                <a:cs typeface="Arial" pitchFamily="34" charset="0"/>
              </a:rPr>
              <a:t>疲劳特性</a:t>
            </a:r>
            <a:r>
              <a:rPr lang="ja-JP" altLang="en-US" sz="3200" b="0" dirty="0" smtClean="0">
                <a:solidFill>
                  <a:srgbClr val="FFFFFF"/>
                </a:solidFill>
                <a:latin typeface="宋体" pitchFamily="2" charset="-122"/>
                <a:ea typeface="宋体" pitchFamily="2" charset="-122"/>
                <a:cs typeface="Arial" pitchFamily="34" charset="0"/>
              </a:rPr>
              <a:t>）</a:t>
            </a:r>
            <a:endParaRPr lang="ja-JP" altLang="en-US" sz="3200" b="0" dirty="0">
              <a:solidFill>
                <a:srgbClr val="FFFFFF"/>
              </a:solidFill>
              <a:latin typeface="宋体" pitchFamily="2" charset="-122"/>
              <a:ea typeface="宋体" pitchFamily="2" charset="-122"/>
              <a:cs typeface="Arial" pitchFamily="34" charset="0"/>
            </a:endParaRPr>
          </a:p>
        </p:txBody>
      </p:sp>
      <p:sp>
        <p:nvSpPr>
          <p:cNvPr id="41991" name="正方形/長方形 2"/>
          <p:cNvSpPr>
            <a:spLocks noChangeArrowheads="1"/>
          </p:cNvSpPr>
          <p:nvPr/>
        </p:nvSpPr>
        <p:spPr bwMode="auto">
          <a:xfrm>
            <a:off x="876300" y="4033838"/>
            <a:ext cx="4891088" cy="288925"/>
          </a:xfrm>
          <a:prstGeom prst="rect">
            <a:avLst/>
          </a:prstGeom>
          <a:solidFill>
            <a:schemeClr val="bg1"/>
          </a:solidFill>
          <a:ln w="9525" algn="ctr">
            <a:noFill/>
            <a:round/>
            <a:headEnd/>
            <a:tailEnd/>
          </a:ln>
        </p:spPr>
        <p:txBody>
          <a:bodyPr/>
          <a:lstStyle/>
          <a:p>
            <a:pPr eaLnBrk="1" hangingPunct="1"/>
            <a:endParaRPr kumimoji="0" lang="ja-JP" altLang="en-US" b="0">
              <a:solidFill>
                <a:srgbClr val="000000"/>
              </a:solidFill>
              <a:latin typeface="宋体" pitchFamily="2" charset="-122"/>
              <a:ea typeface="宋体" pitchFamily="2" charset="-122"/>
            </a:endParaRPr>
          </a:p>
        </p:txBody>
      </p:sp>
      <p:sp>
        <p:nvSpPr>
          <p:cNvPr id="41992" name="テキスト ボックス 1"/>
          <p:cNvSpPr txBox="1">
            <a:spLocks noChangeArrowheads="1"/>
          </p:cNvSpPr>
          <p:nvPr/>
        </p:nvSpPr>
        <p:spPr bwMode="auto">
          <a:xfrm>
            <a:off x="852488" y="4000500"/>
            <a:ext cx="425450" cy="307975"/>
          </a:xfrm>
          <a:prstGeom prst="rect">
            <a:avLst/>
          </a:prstGeom>
          <a:noFill/>
          <a:ln w="9525">
            <a:noFill/>
            <a:miter lim="800000"/>
            <a:headEnd/>
            <a:tailEnd/>
          </a:ln>
        </p:spPr>
        <p:txBody>
          <a:bodyPr wrap="none">
            <a:spAutoFit/>
          </a:bodyPr>
          <a:lstStyle/>
          <a:p>
            <a:r>
              <a:rPr lang="en-US" altLang="ja-JP" sz="1400">
                <a:latin typeface="宋体" pitchFamily="2" charset="-122"/>
                <a:ea typeface="宋体" pitchFamily="2" charset="-122"/>
              </a:rPr>
              <a:t>10</a:t>
            </a:r>
            <a:r>
              <a:rPr lang="en-US" altLang="ja-JP" sz="1400" baseline="30000">
                <a:latin typeface="宋体" pitchFamily="2" charset="-122"/>
                <a:ea typeface="宋体" pitchFamily="2" charset="-122"/>
              </a:rPr>
              <a:t>4</a:t>
            </a:r>
            <a:endParaRPr lang="ja-JP" altLang="en-US" baseline="30000">
              <a:latin typeface="宋体" pitchFamily="2" charset="-122"/>
              <a:ea typeface="宋体" pitchFamily="2" charset="-122"/>
            </a:endParaRPr>
          </a:p>
        </p:txBody>
      </p:sp>
      <p:sp>
        <p:nvSpPr>
          <p:cNvPr id="41993" name="テキスト ボックス 10"/>
          <p:cNvSpPr txBox="1">
            <a:spLocks noChangeArrowheads="1"/>
          </p:cNvSpPr>
          <p:nvPr/>
        </p:nvSpPr>
        <p:spPr bwMode="auto">
          <a:xfrm>
            <a:off x="1906588" y="4000500"/>
            <a:ext cx="425450" cy="307975"/>
          </a:xfrm>
          <a:prstGeom prst="rect">
            <a:avLst/>
          </a:prstGeom>
          <a:noFill/>
          <a:ln w="9525">
            <a:noFill/>
            <a:miter lim="800000"/>
            <a:headEnd/>
            <a:tailEnd/>
          </a:ln>
        </p:spPr>
        <p:txBody>
          <a:bodyPr wrap="none">
            <a:spAutoFit/>
          </a:bodyPr>
          <a:lstStyle/>
          <a:p>
            <a:r>
              <a:rPr lang="en-US" altLang="ja-JP" sz="1400">
                <a:latin typeface="宋体" pitchFamily="2" charset="-122"/>
                <a:ea typeface="宋体" pitchFamily="2" charset="-122"/>
              </a:rPr>
              <a:t>10</a:t>
            </a:r>
            <a:r>
              <a:rPr lang="en-US" altLang="ja-JP" sz="1400" baseline="30000">
                <a:latin typeface="宋体" pitchFamily="2" charset="-122"/>
                <a:ea typeface="宋体" pitchFamily="2" charset="-122"/>
              </a:rPr>
              <a:t>5</a:t>
            </a:r>
            <a:endParaRPr lang="ja-JP" altLang="en-US" baseline="30000">
              <a:latin typeface="宋体" pitchFamily="2" charset="-122"/>
              <a:ea typeface="宋体" pitchFamily="2" charset="-122"/>
            </a:endParaRPr>
          </a:p>
        </p:txBody>
      </p:sp>
      <p:sp>
        <p:nvSpPr>
          <p:cNvPr id="41994" name="テキスト ボックス 11"/>
          <p:cNvSpPr txBox="1">
            <a:spLocks noChangeArrowheads="1"/>
          </p:cNvSpPr>
          <p:nvPr/>
        </p:nvSpPr>
        <p:spPr bwMode="auto">
          <a:xfrm>
            <a:off x="2965450" y="4000500"/>
            <a:ext cx="425450" cy="307975"/>
          </a:xfrm>
          <a:prstGeom prst="rect">
            <a:avLst/>
          </a:prstGeom>
          <a:noFill/>
          <a:ln w="9525">
            <a:noFill/>
            <a:miter lim="800000"/>
            <a:headEnd/>
            <a:tailEnd/>
          </a:ln>
        </p:spPr>
        <p:txBody>
          <a:bodyPr wrap="none">
            <a:spAutoFit/>
          </a:bodyPr>
          <a:lstStyle/>
          <a:p>
            <a:r>
              <a:rPr lang="en-US" altLang="ja-JP" sz="1400">
                <a:latin typeface="宋体" pitchFamily="2" charset="-122"/>
                <a:ea typeface="宋体" pitchFamily="2" charset="-122"/>
              </a:rPr>
              <a:t>10</a:t>
            </a:r>
            <a:r>
              <a:rPr lang="en-US" altLang="ja-JP" sz="1400" baseline="30000">
                <a:latin typeface="宋体" pitchFamily="2" charset="-122"/>
                <a:ea typeface="宋体" pitchFamily="2" charset="-122"/>
              </a:rPr>
              <a:t>6</a:t>
            </a:r>
            <a:endParaRPr lang="ja-JP" altLang="en-US" baseline="30000">
              <a:latin typeface="宋体" pitchFamily="2" charset="-122"/>
              <a:ea typeface="宋体" pitchFamily="2" charset="-122"/>
            </a:endParaRPr>
          </a:p>
        </p:txBody>
      </p:sp>
      <p:sp>
        <p:nvSpPr>
          <p:cNvPr id="41995" name="テキスト ボックス 12"/>
          <p:cNvSpPr txBox="1">
            <a:spLocks noChangeArrowheads="1"/>
          </p:cNvSpPr>
          <p:nvPr/>
        </p:nvSpPr>
        <p:spPr bwMode="auto">
          <a:xfrm>
            <a:off x="4011613" y="4000500"/>
            <a:ext cx="423862" cy="307975"/>
          </a:xfrm>
          <a:prstGeom prst="rect">
            <a:avLst/>
          </a:prstGeom>
          <a:noFill/>
          <a:ln w="9525">
            <a:noFill/>
            <a:miter lim="800000"/>
            <a:headEnd/>
            <a:tailEnd/>
          </a:ln>
        </p:spPr>
        <p:txBody>
          <a:bodyPr wrap="none">
            <a:spAutoFit/>
          </a:bodyPr>
          <a:lstStyle/>
          <a:p>
            <a:r>
              <a:rPr lang="en-US" altLang="ja-JP" sz="1400">
                <a:latin typeface="宋体" pitchFamily="2" charset="-122"/>
                <a:ea typeface="宋体" pitchFamily="2" charset="-122"/>
              </a:rPr>
              <a:t>10</a:t>
            </a:r>
            <a:r>
              <a:rPr lang="en-US" altLang="ja-JP" sz="1400" baseline="30000">
                <a:latin typeface="宋体" pitchFamily="2" charset="-122"/>
                <a:ea typeface="宋体" pitchFamily="2" charset="-122"/>
              </a:rPr>
              <a:t>7</a:t>
            </a:r>
            <a:endParaRPr lang="ja-JP" altLang="en-US" baseline="30000">
              <a:latin typeface="宋体" pitchFamily="2" charset="-122"/>
              <a:ea typeface="宋体" pitchFamily="2" charset="-122"/>
            </a:endParaRPr>
          </a:p>
        </p:txBody>
      </p:sp>
      <p:sp>
        <p:nvSpPr>
          <p:cNvPr id="41996" name="テキスト ボックス 13"/>
          <p:cNvSpPr txBox="1">
            <a:spLocks noChangeArrowheads="1"/>
          </p:cNvSpPr>
          <p:nvPr/>
        </p:nvSpPr>
        <p:spPr bwMode="auto">
          <a:xfrm>
            <a:off x="5087938" y="4000500"/>
            <a:ext cx="425450" cy="307975"/>
          </a:xfrm>
          <a:prstGeom prst="rect">
            <a:avLst/>
          </a:prstGeom>
          <a:noFill/>
          <a:ln w="9525">
            <a:noFill/>
            <a:miter lim="800000"/>
            <a:headEnd/>
            <a:tailEnd/>
          </a:ln>
        </p:spPr>
        <p:txBody>
          <a:bodyPr wrap="none">
            <a:spAutoFit/>
          </a:bodyPr>
          <a:lstStyle/>
          <a:p>
            <a:r>
              <a:rPr lang="en-US" altLang="ja-JP" sz="1400">
                <a:latin typeface="宋体" pitchFamily="2" charset="-122"/>
                <a:ea typeface="宋体" pitchFamily="2" charset="-122"/>
              </a:rPr>
              <a:t>10</a:t>
            </a:r>
            <a:r>
              <a:rPr lang="en-US" altLang="ja-JP" sz="1400" baseline="30000">
                <a:latin typeface="宋体" pitchFamily="2" charset="-122"/>
                <a:ea typeface="宋体" pitchFamily="2" charset="-122"/>
              </a:rPr>
              <a:t>8</a:t>
            </a:r>
            <a:endParaRPr lang="ja-JP" altLang="en-US" baseline="30000">
              <a:latin typeface="宋体" pitchFamily="2" charset="-122"/>
              <a:ea typeface="宋体" pitchFamily="2" charset="-122"/>
            </a:endParaRPr>
          </a:p>
        </p:txBody>
      </p:sp>
      <p:sp>
        <p:nvSpPr>
          <p:cNvPr id="16" name="AutoShape 113"/>
          <p:cNvSpPr>
            <a:spLocks noChangeArrowheads="1"/>
          </p:cNvSpPr>
          <p:nvPr/>
        </p:nvSpPr>
        <p:spPr bwMode="auto">
          <a:xfrm rot="18668231">
            <a:off x="3215481" y="1856582"/>
            <a:ext cx="784225" cy="3286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tx1">
                  <a:gamma/>
                  <a:tint val="0"/>
                  <a:invGamma/>
                </a:schemeClr>
              </a:gs>
              <a:gs pos="100000">
                <a:schemeClr val="tx1"/>
              </a:gs>
            </a:gsLst>
            <a:lin ang="18900000" scaled="1"/>
          </a:gradFill>
          <a:ln>
            <a:noFill/>
          </a:ln>
          <a:effectLst/>
          <a:extLst/>
        </p:spPr>
        <p:txBody>
          <a:bodyPr wrap="none" lIns="65306" tIns="32653" rIns="65306" bIns="32653" anchor="ctr"/>
          <a:lstStyle/>
          <a:p>
            <a:pPr defTabSz="914290" eaLnBrk="1" fontAlgn="auto" hangingPunct="1">
              <a:spcBef>
                <a:spcPts val="0"/>
              </a:spcBef>
              <a:spcAft>
                <a:spcPts val="0"/>
              </a:spcAft>
              <a:defRPr/>
            </a:pPr>
            <a:endParaRPr lang="ja-JP" altLang="en-US" sz="1800" b="0">
              <a:solidFill>
                <a:srgbClr val="000000"/>
              </a:solidFill>
              <a:latin typeface="宋体" pitchFamily="2" charset="-122"/>
              <a:ea typeface="宋体" pitchFamily="2" charset="-122"/>
            </a:endParaRPr>
          </a:p>
        </p:txBody>
      </p:sp>
      <p:sp>
        <p:nvSpPr>
          <p:cNvPr id="17" name="Rectangle 114"/>
          <p:cNvSpPr>
            <a:spLocks noChangeArrowheads="1"/>
          </p:cNvSpPr>
          <p:nvPr/>
        </p:nvSpPr>
        <p:spPr bwMode="auto">
          <a:xfrm>
            <a:off x="3417888" y="1936750"/>
            <a:ext cx="282129" cy="169277"/>
          </a:xfrm>
          <a:prstGeom prst="rect">
            <a:avLst/>
          </a:prstGeom>
          <a:noFill/>
          <a:ln>
            <a:noFill/>
          </a:ln>
          <a:extLst/>
        </p:spPr>
        <p:txBody>
          <a:bodyPr wrap="none" lIns="0" tIns="0" rIns="0" bIns="0">
            <a:spAutoFit/>
          </a:bodyPr>
          <a:lstStyle/>
          <a:p>
            <a:pPr defTabSz="914290" eaLnBrk="1" fontAlgn="auto" hangingPunct="1">
              <a:spcBef>
                <a:spcPts val="0"/>
              </a:spcBef>
              <a:spcAft>
                <a:spcPts val="0"/>
              </a:spcAft>
              <a:defRPr/>
            </a:pPr>
            <a:r>
              <a:rPr lang="en-US" altLang="ja-JP" sz="1100" b="0" dirty="0">
                <a:solidFill>
                  <a:srgbClr val="000000"/>
                </a:solidFill>
                <a:effectLst>
                  <a:outerShdw blurRad="38100" dist="38100" dir="2700000" algn="tl">
                    <a:srgbClr val="C0C0C0"/>
                  </a:outerShdw>
                </a:effectLst>
                <a:latin typeface="宋体" pitchFamily="2" charset="-122"/>
                <a:ea typeface="宋体" pitchFamily="2" charset="-122"/>
              </a:rPr>
              <a:t>GOOD</a:t>
            </a:r>
            <a:endParaRPr lang="ja-JP" altLang="en-US" sz="1100" b="0" dirty="0">
              <a:solidFill>
                <a:srgbClr val="000000"/>
              </a:solidFill>
              <a:effectLst>
                <a:outerShdw blurRad="38100" dist="38100" dir="2700000" algn="tl">
                  <a:srgbClr val="C0C0C0"/>
                </a:outerShdw>
              </a:effectLst>
              <a:latin typeface="宋体" pitchFamily="2" charset="-122"/>
              <a:ea typeface="宋体" pitchFamily="2" charset="-122"/>
            </a:endParaRPr>
          </a:p>
        </p:txBody>
      </p:sp>
      <p:sp>
        <p:nvSpPr>
          <p:cNvPr id="41999" name="テキスト ボックス 17"/>
          <p:cNvSpPr txBox="1">
            <a:spLocks noChangeArrowheads="1"/>
          </p:cNvSpPr>
          <p:nvPr/>
        </p:nvSpPr>
        <p:spPr bwMode="auto">
          <a:xfrm>
            <a:off x="2581275" y="4267200"/>
            <a:ext cx="1261884" cy="307777"/>
          </a:xfrm>
          <a:prstGeom prst="rect">
            <a:avLst/>
          </a:prstGeom>
          <a:noFill/>
          <a:ln w="9525">
            <a:noFill/>
            <a:miter lim="800000"/>
            <a:headEnd/>
            <a:tailEnd/>
          </a:ln>
        </p:spPr>
        <p:txBody>
          <a:bodyPr wrap="none">
            <a:spAutoFit/>
          </a:bodyPr>
          <a:lstStyle/>
          <a:p>
            <a:r>
              <a:rPr lang="ja-JP" altLang="en-US" sz="1400">
                <a:latin typeface="宋体" pitchFamily="2" charset="-122"/>
                <a:ea typeface="宋体" pitchFamily="2" charset="-122"/>
              </a:rPr>
              <a:t>繰り返し回数</a:t>
            </a:r>
            <a:endParaRPr lang="ja-JP" altLang="en-US" baseline="30000">
              <a:latin typeface="宋体" pitchFamily="2" charset="-122"/>
              <a:ea typeface="宋体" pitchFamily="2" charset="-122"/>
            </a:endParaRPr>
          </a:p>
        </p:txBody>
      </p:sp>
      <p:sp>
        <p:nvSpPr>
          <p:cNvPr id="42000" name="テキスト ボックス 18"/>
          <p:cNvSpPr txBox="1">
            <a:spLocks noChangeArrowheads="1"/>
          </p:cNvSpPr>
          <p:nvPr/>
        </p:nvSpPr>
        <p:spPr bwMode="auto">
          <a:xfrm rot="16200000">
            <a:off x="-384593" y="2274986"/>
            <a:ext cx="1531188" cy="307777"/>
          </a:xfrm>
          <a:prstGeom prst="rect">
            <a:avLst/>
          </a:prstGeom>
          <a:noFill/>
          <a:ln w="9525">
            <a:noFill/>
            <a:miter lim="800000"/>
            <a:headEnd/>
            <a:tailEnd/>
          </a:ln>
        </p:spPr>
        <p:txBody>
          <a:bodyPr wrap="none">
            <a:spAutoFit/>
          </a:bodyPr>
          <a:lstStyle/>
          <a:p>
            <a:r>
              <a:rPr lang="ja-JP" altLang="en-US" sz="1400">
                <a:latin typeface="宋体" pitchFamily="2" charset="-122"/>
                <a:ea typeface="宋体" pitchFamily="2" charset="-122"/>
              </a:rPr>
              <a:t>負荷荷重（</a:t>
            </a:r>
            <a:r>
              <a:rPr lang="en-US" altLang="ja-JP" sz="1400">
                <a:latin typeface="宋体" pitchFamily="2" charset="-122"/>
                <a:ea typeface="宋体" pitchFamily="2" charset="-122"/>
              </a:rPr>
              <a:t>MPa</a:t>
            </a:r>
            <a:r>
              <a:rPr lang="ja-JP" altLang="en-US" sz="1400">
                <a:latin typeface="宋体" pitchFamily="2" charset="-122"/>
                <a:ea typeface="宋体" pitchFamily="2" charset="-122"/>
              </a:rPr>
              <a:t>）</a:t>
            </a:r>
            <a:endParaRPr lang="ja-JP" altLang="en-US" baseline="30000">
              <a:latin typeface="宋体" pitchFamily="2" charset="-122"/>
              <a:ea typeface="宋体" pitchFamily="2" charset="-122"/>
            </a:endParaRPr>
          </a:p>
        </p:txBody>
      </p:sp>
      <p:sp>
        <p:nvSpPr>
          <p:cNvPr id="42001" name="テキスト ボックス 3"/>
          <p:cNvSpPr txBox="1">
            <a:spLocks noChangeArrowheads="1"/>
          </p:cNvSpPr>
          <p:nvPr/>
        </p:nvSpPr>
        <p:spPr bwMode="auto">
          <a:xfrm>
            <a:off x="6807200" y="1484313"/>
            <a:ext cx="1991251" cy="400110"/>
          </a:xfrm>
          <a:prstGeom prst="rect">
            <a:avLst/>
          </a:prstGeom>
          <a:noFill/>
          <a:ln w="25400">
            <a:solidFill>
              <a:srgbClr val="C00000"/>
            </a:solidFill>
            <a:miter lim="800000"/>
            <a:headEnd/>
            <a:tailEnd/>
          </a:ln>
        </p:spPr>
        <p:txBody>
          <a:bodyPr wrap="none">
            <a:spAutoFit/>
          </a:bodyPr>
          <a:lstStyle/>
          <a:p>
            <a:pPr algn="ctr" eaLnBrk="1" hangingPunct="1">
              <a:spcBef>
                <a:spcPct val="50000"/>
              </a:spcBef>
            </a:pPr>
            <a:r>
              <a:rPr lang="zh-CN" altLang="en-US" sz="2000" dirty="0" smtClean="0">
                <a:solidFill>
                  <a:srgbClr val="0000FF"/>
                </a:solidFill>
                <a:latin typeface="宋体" pitchFamily="2" charset="-122"/>
                <a:ea typeface="宋体" pitchFamily="2" charset="-122"/>
              </a:rPr>
              <a:t>插拔耐久性向上</a:t>
            </a:r>
            <a:endParaRPr lang="ja-JP" altLang="en-US" sz="2000" dirty="0">
              <a:solidFill>
                <a:srgbClr val="0000FF"/>
              </a:solidFill>
              <a:latin typeface="宋体" pitchFamily="2" charset="-122"/>
              <a:ea typeface="宋体" pitchFamily="2" charset="-122"/>
            </a:endParaRPr>
          </a:p>
        </p:txBody>
      </p:sp>
      <p:sp>
        <p:nvSpPr>
          <p:cNvPr id="42002" name="テキスト ボックス 62"/>
          <p:cNvSpPr txBox="1">
            <a:spLocks noChangeArrowheads="1"/>
          </p:cNvSpPr>
          <p:nvPr/>
        </p:nvSpPr>
        <p:spPr bwMode="auto">
          <a:xfrm>
            <a:off x="5457825" y="1125538"/>
            <a:ext cx="3933825" cy="368300"/>
          </a:xfrm>
          <a:prstGeom prst="rect">
            <a:avLst/>
          </a:prstGeom>
          <a:noFill/>
          <a:ln w="9525">
            <a:noFill/>
            <a:miter lim="800000"/>
            <a:headEnd/>
            <a:tailEnd/>
          </a:ln>
        </p:spPr>
        <p:txBody>
          <a:bodyPr>
            <a:spAutoFit/>
          </a:bodyPr>
          <a:lstStyle/>
          <a:p>
            <a:pPr>
              <a:spcBef>
                <a:spcPct val="50000"/>
              </a:spcBef>
            </a:pPr>
            <a:r>
              <a:rPr lang="zh-CN" altLang="en-US" sz="1800" dirty="0" smtClean="0">
                <a:solidFill>
                  <a:srgbClr val="000000"/>
                </a:solidFill>
                <a:latin typeface="宋体" pitchFamily="2" charset="-122"/>
                <a:ea typeface="宋体" pitchFamily="2" charset="-122"/>
              </a:rPr>
              <a:t>疲劳强度表现优越的材料</a:t>
            </a:r>
            <a:endParaRPr lang="ja-JP" altLang="en-US" sz="1800" dirty="0">
              <a:solidFill>
                <a:srgbClr val="000000"/>
              </a:solidFill>
              <a:latin typeface="宋体" pitchFamily="2" charset="-122"/>
              <a:ea typeface="宋体" pitchFamily="2" charset="-122"/>
            </a:endParaRPr>
          </a:p>
        </p:txBody>
      </p:sp>
      <p:sp>
        <p:nvSpPr>
          <p:cNvPr id="42003" name="右矢印 19"/>
          <p:cNvSpPr>
            <a:spLocks noChangeArrowheads="1"/>
          </p:cNvSpPr>
          <p:nvPr/>
        </p:nvSpPr>
        <p:spPr bwMode="auto">
          <a:xfrm>
            <a:off x="6019563" y="1546225"/>
            <a:ext cx="433626" cy="265113"/>
          </a:xfrm>
          <a:prstGeom prst="rightArrow">
            <a:avLst>
              <a:gd name="adj1" fmla="val 50000"/>
              <a:gd name="adj2" fmla="val 49715"/>
            </a:avLst>
          </a:prstGeom>
          <a:solidFill>
            <a:srgbClr val="00B0F0"/>
          </a:solidFill>
          <a:ln w="19050" algn="ctr">
            <a:solidFill>
              <a:schemeClr val="tx1"/>
            </a:solidFill>
            <a:round/>
            <a:headEnd/>
            <a:tailEnd/>
          </a:ln>
        </p:spPr>
        <p:txBody>
          <a:bodyPr vert="eaVert">
            <a:spAutoFit/>
          </a:bodyPr>
          <a:lstStyle/>
          <a:p>
            <a:pPr algn="ctr" eaLnBrk="1" hangingPunct="1">
              <a:spcBef>
                <a:spcPct val="50000"/>
              </a:spcBef>
            </a:pPr>
            <a:endParaRPr lang="ja-JP" altLang="en-US" sz="1200" b="0">
              <a:solidFill>
                <a:srgbClr val="000000"/>
              </a:solidFill>
              <a:latin typeface="宋体" pitchFamily="2" charset="-122"/>
              <a:ea typeface="宋体" pitchFamily="2" charset="-122"/>
            </a:endParaRPr>
          </a:p>
        </p:txBody>
      </p:sp>
      <p:pic>
        <p:nvPicPr>
          <p:cNvPr id="24" name="Picture 9"/>
          <p:cNvPicPr>
            <a:picLocks noChangeAspect="1" noChangeArrowheads="1"/>
          </p:cNvPicPr>
          <p:nvPr/>
        </p:nvPicPr>
        <p:blipFill rotWithShape="1">
          <a:blip r:embed="rId4"/>
          <a:srcRect l="5621" t="6495" r="8451" b="60782"/>
          <a:stretch/>
        </p:blipFill>
        <p:spPr bwMode="auto">
          <a:xfrm>
            <a:off x="273050" y="4886325"/>
            <a:ext cx="3600450" cy="479425"/>
          </a:xfrm>
          <a:prstGeom prst="rect">
            <a:avLst/>
          </a:prstGeom>
          <a:noFill/>
          <a:ln>
            <a:noFill/>
          </a:ln>
          <a:effectLst/>
          <a:extLst>
            <a:ext uri="{909E8E84-426E-40DD-AFC4-6F175D3DCCD1}">
              <a14:hiddenFill xmlns="" xmlns:a14="http://schemas.microsoft.com/office/drawing/2010/main">
                <a:gradFill rotWithShape="0">
                  <a:gsLst>
                    <a:gs pos="0">
                      <a:srgbClr val="FFCC66"/>
                    </a:gs>
                    <a:gs pos="50000">
                      <a:schemeClr val="bg1"/>
                    </a:gs>
                    <a:gs pos="100000">
                      <a:srgbClr val="FFCC66"/>
                    </a:gs>
                  </a:gsLst>
                  <a:lin ang="0" scaled="1"/>
                </a:gradFill>
              </a14:hiddenFill>
            </a:ext>
            <a:ext uri="{91240B29-F687-4F45-9708-019B960494DF}">
              <a14:hiddenLine xmlns="" xmlns:a14="http://schemas.microsoft.com/office/drawing/2010/main" w="9525" cap="flat" cmpd="sng" algn="ctr">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2005" name="Text Box 6"/>
          <p:cNvSpPr txBox="1">
            <a:spLocks noChangeArrowheads="1"/>
          </p:cNvSpPr>
          <p:nvPr/>
        </p:nvSpPr>
        <p:spPr bwMode="auto">
          <a:xfrm>
            <a:off x="49213" y="765175"/>
            <a:ext cx="5256212" cy="369888"/>
          </a:xfrm>
          <a:prstGeom prst="rect">
            <a:avLst/>
          </a:prstGeom>
          <a:noFill/>
          <a:ln w="9525" algn="ctr">
            <a:noFill/>
            <a:miter lim="800000"/>
            <a:headEnd/>
            <a:tailEnd/>
          </a:ln>
        </p:spPr>
        <p:txBody>
          <a:bodyPr>
            <a:spAutoFit/>
          </a:bodyPr>
          <a:lstStyle/>
          <a:p>
            <a:pPr eaLnBrk="1" hangingPunct="1"/>
            <a:r>
              <a:rPr lang="ja-JP" altLang="en-US" sz="1800" dirty="0">
                <a:solidFill>
                  <a:srgbClr val="000000"/>
                </a:solidFill>
                <a:latin typeface="宋体" pitchFamily="2" charset="-122"/>
                <a:ea typeface="宋体" pitchFamily="2" charset="-122"/>
                <a:cs typeface="Arial" pitchFamily="34" charset="0"/>
              </a:rPr>
              <a:t>○</a:t>
            </a:r>
            <a:r>
              <a:rPr lang="zh-CN" altLang="en-US" sz="1800" dirty="0">
                <a:solidFill>
                  <a:srgbClr val="000000"/>
                </a:solidFill>
                <a:latin typeface="宋体" pitchFamily="2" charset="-122"/>
                <a:ea typeface="宋体" pitchFamily="2" charset="-122"/>
                <a:cs typeface="Arial" pitchFamily="34" charset="0"/>
              </a:rPr>
              <a:t>疲劳特性</a:t>
            </a:r>
            <a:endParaRPr lang="en-US" altLang="ja-JP" sz="1800" dirty="0">
              <a:solidFill>
                <a:srgbClr val="000000"/>
              </a:solidFill>
              <a:latin typeface="宋体" pitchFamily="2" charset="-122"/>
              <a:ea typeface="宋体" pitchFamily="2" charset="-122"/>
              <a:cs typeface="Arial" pitchFamily="34" charset="0"/>
            </a:endParaRPr>
          </a:p>
        </p:txBody>
      </p:sp>
      <p:sp>
        <p:nvSpPr>
          <p:cNvPr id="42006" name="Text Box 6"/>
          <p:cNvSpPr txBox="1">
            <a:spLocks noChangeArrowheads="1"/>
          </p:cNvSpPr>
          <p:nvPr/>
        </p:nvSpPr>
        <p:spPr bwMode="auto">
          <a:xfrm>
            <a:off x="49213" y="4521200"/>
            <a:ext cx="3940175" cy="369888"/>
          </a:xfrm>
          <a:prstGeom prst="rect">
            <a:avLst/>
          </a:prstGeom>
          <a:noFill/>
          <a:ln w="9525" algn="ctr">
            <a:noFill/>
            <a:miter lim="800000"/>
            <a:headEnd/>
            <a:tailEnd/>
          </a:ln>
        </p:spPr>
        <p:txBody>
          <a:bodyPr>
            <a:spAutoFit/>
          </a:bodyPr>
          <a:lstStyle/>
          <a:p>
            <a:pPr eaLnBrk="1" hangingPunct="1"/>
            <a:r>
              <a:rPr lang="ja-JP" altLang="en-US" sz="1800" dirty="0" smtClean="0">
                <a:solidFill>
                  <a:srgbClr val="000000"/>
                </a:solidFill>
                <a:latin typeface="宋体" pitchFamily="2" charset="-122"/>
                <a:ea typeface="宋体" pitchFamily="2" charset="-122"/>
                <a:cs typeface="Arial" pitchFamily="34" charset="0"/>
              </a:rPr>
              <a:t>○</a:t>
            </a:r>
            <a:r>
              <a:rPr lang="zh-CN" altLang="en-US" sz="1800" dirty="0" smtClean="0">
                <a:solidFill>
                  <a:srgbClr val="000000"/>
                </a:solidFill>
                <a:latin typeface="宋体" pitchFamily="2" charset="-122"/>
                <a:ea typeface="宋体" pitchFamily="2" charset="-122"/>
                <a:cs typeface="Arial" pitchFamily="34" charset="0"/>
              </a:rPr>
              <a:t>疲劳试验方法</a:t>
            </a:r>
            <a:endParaRPr lang="zh-CN" altLang="en-US" sz="1800" dirty="0">
              <a:solidFill>
                <a:srgbClr val="000000"/>
              </a:solidFill>
              <a:latin typeface="宋体" pitchFamily="2" charset="-122"/>
              <a:ea typeface="宋体" pitchFamily="2" charset="-122"/>
              <a:cs typeface="Arial" pitchFamily="34" charset="0"/>
            </a:endParaRPr>
          </a:p>
        </p:txBody>
      </p:sp>
      <p:sp>
        <p:nvSpPr>
          <p:cNvPr id="42007" name="フッター プレースホルダー 3"/>
          <p:cNvSpPr>
            <a:spLocks noGrp="1"/>
          </p:cNvSpPr>
          <p:nvPr>
            <p:ph type="ftr" sz="quarter" idx="10"/>
          </p:nvPr>
        </p:nvSpPr>
        <p:spPr>
          <a:xfrm>
            <a:off x="4930775" y="6477000"/>
            <a:ext cx="4343400" cy="381000"/>
          </a:xfrm>
          <a:noFill/>
          <a:ln>
            <a:miter lim="800000"/>
            <a:headEnd/>
            <a:tailEnd/>
          </a:ln>
        </p:spPr>
        <p:txBody>
          <a:bodyPr/>
          <a:lstStyle/>
          <a:p>
            <a:pPr fontAlgn="base">
              <a:spcBef>
                <a:spcPct val="0"/>
              </a:spcBef>
              <a:spcAft>
                <a:spcPct val="0"/>
              </a:spcAft>
            </a:pPr>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4" name="円弧 3"/>
          <p:cNvSpPr/>
          <p:nvPr/>
        </p:nvSpPr>
        <p:spPr bwMode="auto">
          <a:xfrm rot="10800000">
            <a:off x="1562100" y="-638175"/>
            <a:ext cx="6157913" cy="3390900"/>
          </a:xfrm>
          <a:prstGeom prst="arc">
            <a:avLst>
              <a:gd name="adj1" fmla="val 16699063"/>
              <a:gd name="adj2" fmla="val 21088261"/>
            </a:avLst>
          </a:prstGeom>
          <a:noFill/>
          <a:ln w="50800" cap="flat" cmpd="sng" algn="ctr">
            <a:solidFill>
              <a:srgbClr val="FF0000"/>
            </a:solidFill>
            <a:prstDash val="solid"/>
            <a:round/>
            <a:headEnd type="none" w="med" len="med"/>
            <a:tailEnd type="none" w="med" len="med"/>
          </a:ln>
          <a:effectLst/>
          <a:extLst/>
        </p:spPr>
        <p:txBody>
          <a:bodyPr/>
          <a:lstStyle/>
          <a:p>
            <a:pPr eaLnBrk="1" hangingPunct="1">
              <a:defRPr/>
            </a:pPr>
            <a:endParaRPr kumimoji="0" lang="ja-JP" altLang="en-US" b="0">
              <a:solidFill>
                <a:srgbClr val="000000"/>
              </a:solidFill>
              <a:latin typeface="Arial" charset="0"/>
              <a:ea typeface="ＭＳ Ｐゴシック" charset="0"/>
            </a:endParaRPr>
          </a:p>
        </p:txBody>
      </p:sp>
      <p:sp>
        <p:nvSpPr>
          <p:cNvPr id="27" name="円弧 26"/>
          <p:cNvSpPr/>
          <p:nvPr/>
        </p:nvSpPr>
        <p:spPr bwMode="auto">
          <a:xfrm rot="10800000">
            <a:off x="1282700" y="-433388"/>
            <a:ext cx="6518275" cy="3390901"/>
          </a:xfrm>
          <a:prstGeom prst="arc">
            <a:avLst>
              <a:gd name="adj1" fmla="val 16407319"/>
              <a:gd name="adj2" fmla="val 21088261"/>
            </a:avLst>
          </a:prstGeom>
          <a:noFill/>
          <a:ln w="50800" cap="flat" cmpd="sng" algn="ctr">
            <a:solidFill>
              <a:srgbClr val="0000FF"/>
            </a:solidFill>
            <a:prstDash val="solid"/>
            <a:round/>
            <a:headEnd type="none" w="med" len="med"/>
            <a:tailEnd type="none" w="med" len="med"/>
          </a:ln>
          <a:effectLst/>
          <a:extLst/>
        </p:spPr>
        <p:txBody>
          <a:bodyPr/>
          <a:lstStyle/>
          <a:p>
            <a:pPr eaLnBrk="1" hangingPunct="1">
              <a:defRPr/>
            </a:pPr>
            <a:endParaRPr kumimoji="0" lang="ja-JP" altLang="en-US" b="0">
              <a:solidFill>
                <a:srgbClr val="000000"/>
              </a:solidFill>
              <a:latin typeface="Arial" charset="0"/>
              <a:ea typeface="ＭＳ Ｐゴシック" charset="0"/>
            </a:endParaRPr>
          </a:p>
        </p:txBody>
      </p:sp>
      <p:sp>
        <p:nvSpPr>
          <p:cNvPr id="28" name="円弧 27"/>
          <p:cNvSpPr/>
          <p:nvPr/>
        </p:nvSpPr>
        <p:spPr bwMode="auto">
          <a:xfrm rot="10800000">
            <a:off x="1020763" y="-215900"/>
            <a:ext cx="6518275" cy="3390900"/>
          </a:xfrm>
          <a:prstGeom prst="arc">
            <a:avLst>
              <a:gd name="adj1" fmla="val 15967746"/>
              <a:gd name="adj2" fmla="val 20270676"/>
            </a:avLst>
          </a:prstGeom>
          <a:noFill/>
          <a:ln w="9525" cap="flat" cmpd="sng" algn="ctr">
            <a:solidFill>
              <a:srgbClr val="00B050"/>
            </a:solidFill>
            <a:prstDash val="solid"/>
            <a:round/>
            <a:headEnd type="none" w="med" len="med"/>
            <a:tailEnd type="none" w="med" len="med"/>
          </a:ln>
          <a:effectLst/>
          <a:extLst/>
        </p:spPr>
        <p:txBody>
          <a:bodyPr/>
          <a:lstStyle/>
          <a:p>
            <a:pPr eaLnBrk="1" hangingPunct="1">
              <a:defRPr/>
            </a:pPr>
            <a:endParaRPr kumimoji="0" lang="ja-JP" altLang="en-US" b="0">
              <a:solidFill>
                <a:srgbClr val="000000"/>
              </a:solidFill>
              <a:latin typeface="Arial" charset="0"/>
              <a:ea typeface="ＭＳ Ｐゴシック" charset="0"/>
            </a:endParaRPr>
          </a:p>
        </p:txBody>
      </p:sp>
      <p:pic>
        <p:nvPicPr>
          <p:cNvPr id="42011" name="Picture 25"/>
          <p:cNvPicPr>
            <a:picLocks noChangeAspect="1" noChangeArrowheads="1"/>
          </p:cNvPicPr>
          <p:nvPr/>
        </p:nvPicPr>
        <p:blipFill>
          <a:blip r:embed="rId5"/>
          <a:srcRect r="45009" b="43176"/>
          <a:stretch>
            <a:fillRect/>
          </a:stretch>
        </p:blipFill>
        <p:spPr bwMode="auto">
          <a:xfrm>
            <a:off x="273050" y="5343525"/>
            <a:ext cx="2198688" cy="1157288"/>
          </a:xfrm>
          <a:prstGeom prst="rect">
            <a:avLst/>
          </a:prstGeom>
          <a:noFill/>
          <a:ln w="9525">
            <a:noFill/>
            <a:miter lim="800000"/>
            <a:headEnd/>
            <a:tailEnd/>
          </a:ln>
          <a:effectLst/>
        </p:spPr>
      </p:pic>
      <p:pic>
        <p:nvPicPr>
          <p:cNvPr id="42012" name="Picture 29"/>
          <p:cNvPicPr>
            <a:picLocks noChangeAspect="1" noChangeArrowheads="1"/>
          </p:cNvPicPr>
          <p:nvPr/>
        </p:nvPicPr>
        <p:blipFill>
          <a:blip r:embed="rId6"/>
          <a:srcRect/>
          <a:stretch>
            <a:fillRect/>
          </a:stretch>
        </p:blipFill>
        <p:spPr bwMode="auto">
          <a:xfrm>
            <a:off x="5967413" y="1989138"/>
            <a:ext cx="3233737" cy="2420937"/>
          </a:xfrm>
          <a:prstGeom prst="rect">
            <a:avLst/>
          </a:prstGeom>
          <a:noFill/>
          <a:ln w="9525">
            <a:noFill/>
            <a:miter lim="800000"/>
            <a:headEnd/>
            <a:tailEnd/>
          </a:ln>
          <a:effectLst/>
        </p:spPr>
      </p:pic>
      <p:pic>
        <p:nvPicPr>
          <p:cNvPr id="42013" name="Picture 25"/>
          <p:cNvPicPr>
            <a:picLocks noChangeAspect="1" noChangeArrowheads="1"/>
          </p:cNvPicPr>
          <p:nvPr/>
        </p:nvPicPr>
        <p:blipFill>
          <a:blip r:embed="rId5"/>
          <a:srcRect t="59496" r="13908"/>
          <a:stretch>
            <a:fillRect/>
          </a:stretch>
        </p:blipFill>
        <p:spPr bwMode="auto">
          <a:xfrm>
            <a:off x="2414588" y="5589588"/>
            <a:ext cx="3076575" cy="736600"/>
          </a:xfrm>
          <a:prstGeom prst="rect">
            <a:avLst/>
          </a:prstGeom>
          <a:noFill/>
          <a:ln w="9525">
            <a:noFill/>
            <a:miter lim="800000"/>
            <a:headEnd/>
            <a:tailEnd/>
          </a:ln>
          <a:effectLst/>
        </p:spPr>
      </p:pic>
      <p:sp>
        <p:nvSpPr>
          <p:cNvPr id="30" name="テキスト ボックス 125"/>
          <p:cNvSpPr txBox="1">
            <a:spLocks noChangeArrowheads="1"/>
          </p:cNvSpPr>
          <p:nvPr/>
        </p:nvSpPr>
        <p:spPr bwMode="auto">
          <a:xfrm>
            <a:off x="1870075" y="1422400"/>
            <a:ext cx="2151063"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zh-CN" altLang="en-US" sz="1600" dirty="0" smtClean="0">
                <a:solidFill>
                  <a:srgbClr val="FF0000"/>
                </a:solidFill>
                <a:latin typeface="宋体" pitchFamily="2" charset="-122"/>
                <a:ea typeface="宋体" pitchFamily="2" charset="-122"/>
                <a:cs typeface="Arial" pitchFamily="34" charset="0"/>
              </a:rPr>
              <a:t>钛铜</a:t>
            </a:r>
            <a:r>
              <a:rPr lang="ja-JP" altLang="en-US" sz="1600" dirty="0" smtClean="0">
                <a:solidFill>
                  <a:srgbClr val="FF0000"/>
                </a:solidFill>
                <a:latin typeface="宋体" pitchFamily="2" charset="-122"/>
                <a:ea typeface="宋体" pitchFamily="2" charset="-122"/>
                <a:cs typeface="Arial" pitchFamily="34" charset="0"/>
              </a:rPr>
              <a:t>　</a:t>
            </a:r>
            <a:r>
              <a:rPr lang="en-US" altLang="ja-JP" sz="1600" dirty="0" smtClean="0">
                <a:solidFill>
                  <a:srgbClr val="FF0000"/>
                </a:solidFill>
                <a:latin typeface="宋体" pitchFamily="2" charset="-122"/>
                <a:ea typeface="宋体" pitchFamily="2" charset="-122"/>
                <a:cs typeface="Arial" pitchFamily="34" charset="0"/>
              </a:rPr>
              <a:t>NKT322</a:t>
            </a:r>
            <a:r>
              <a:rPr lang="en-US" altLang="ja-JP" sz="1600" dirty="0">
                <a:solidFill>
                  <a:srgbClr val="FF0000"/>
                </a:solidFill>
                <a:latin typeface="宋体" pitchFamily="2" charset="-122"/>
                <a:ea typeface="宋体" pitchFamily="2" charset="-122"/>
                <a:cs typeface="Arial" pitchFamily="34" charset="0"/>
              </a:rPr>
              <a:t>-SH</a:t>
            </a:r>
            <a:endParaRPr lang="en-US" altLang="ja-JP" sz="1600" dirty="0" smtClean="0">
              <a:solidFill>
                <a:srgbClr val="FF0000"/>
              </a:solidFill>
              <a:latin typeface="宋体" pitchFamily="2" charset="-122"/>
              <a:ea typeface="宋体" pitchFamily="2" charset="-122"/>
              <a:cs typeface="Arial" pitchFamily="34" charset="0"/>
            </a:endParaRPr>
          </a:p>
        </p:txBody>
      </p:sp>
      <p:sp>
        <p:nvSpPr>
          <p:cNvPr id="31" name="テキスト ボックス 239"/>
          <p:cNvSpPr txBox="1">
            <a:spLocks noChangeArrowheads="1"/>
          </p:cNvSpPr>
          <p:nvPr/>
        </p:nvSpPr>
        <p:spPr bwMode="auto">
          <a:xfrm>
            <a:off x="4435475" y="2678113"/>
            <a:ext cx="1212850" cy="55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spAutoFit/>
          </a:bodyPr>
          <a:lstStyle/>
          <a:p>
            <a:pPr eaLnBrk="1" hangingPunct="1"/>
            <a:r>
              <a:rPr lang="zh-CN" altLang="en-US" sz="1600">
                <a:solidFill>
                  <a:srgbClr val="0000FF"/>
                </a:solidFill>
                <a:latin typeface="宋体" pitchFamily="2" charset="-122"/>
                <a:ea typeface="宋体" pitchFamily="2" charset="-122"/>
                <a:cs typeface="Arial" pitchFamily="34" charset="0"/>
              </a:rPr>
              <a:t>铜镍硅合金</a:t>
            </a:r>
            <a:endParaRPr lang="en-US" altLang="zh-CN" sz="1600">
              <a:solidFill>
                <a:srgbClr val="0000FF"/>
              </a:solidFill>
              <a:latin typeface="宋体" pitchFamily="2" charset="-122"/>
              <a:ea typeface="宋体" pitchFamily="2" charset="-122"/>
              <a:cs typeface="Arial" pitchFamily="34" charset="0"/>
            </a:endParaRPr>
          </a:p>
          <a:p>
            <a:pPr eaLnBrk="1" hangingPunct="1"/>
            <a:r>
              <a:rPr lang="en-US" altLang="ja-JP" sz="1600">
                <a:solidFill>
                  <a:srgbClr val="0000FF"/>
                </a:solidFill>
                <a:latin typeface="宋体" pitchFamily="2" charset="-122"/>
                <a:ea typeface="宋体" pitchFamily="2" charset="-122"/>
                <a:cs typeface="Arial" pitchFamily="34" charset="0"/>
              </a:rPr>
              <a:t>NKC286-H</a:t>
            </a:r>
            <a:endParaRPr lang="ja-JP" altLang="en-US" sz="1600">
              <a:solidFill>
                <a:srgbClr val="0000FF"/>
              </a:solidFill>
              <a:latin typeface="宋体" pitchFamily="2" charset="-122"/>
              <a:ea typeface="宋体" pitchFamily="2" charset="-122"/>
              <a:cs typeface="Arial" pitchFamily="34" charset="0"/>
            </a:endParaRPr>
          </a:p>
        </p:txBody>
      </p:sp>
      <p:sp>
        <p:nvSpPr>
          <p:cNvPr id="32" name="テキスト ボックス 132"/>
          <p:cNvSpPr txBox="1">
            <a:spLocks noChangeArrowheads="1"/>
          </p:cNvSpPr>
          <p:nvPr/>
        </p:nvSpPr>
        <p:spPr bwMode="auto">
          <a:xfrm>
            <a:off x="2678113" y="3341688"/>
            <a:ext cx="1574800"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spAutoFit/>
          </a:bodyPr>
          <a:lstStyle/>
          <a:p>
            <a:pPr eaLnBrk="1" hangingPunct="1"/>
            <a:r>
              <a:rPr lang="zh-CN" altLang="en-US" sz="1400">
                <a:solidFill>
                  <a:srgbClr val="00B050"/>
                </a:solidFill>
                <a:latin typeface="宋体" pitchFamily="2" charset="-122"/>
                <a:ea typeface="宋体" pitchFamily="2" charset="-122"/>
                <a:cs typeface="Arial" pitchFamily="34" charset="0"/>
              </a:rPr>
              <a:t>磷青铜</a:t>
            </a:r>
            <a:r>
              <a:rPr lang="ja-JP" altLang="en-US" sz="1400">
                <a:solidFill>
                  <a:srgbClr val="00B050"/>
                </a:solidFill>
                <a:latin typeface="宋体" pitchFamily="2" charset="-122"/>
                <a:ea typeface="宋体" pitchFamily="2" charset="-122"/>
                <a:cs typeface="Arial" pitchFamily="34" charset="0"/>
              </a:rPr>
              <a:t>　</a:t>
            </a:r>
            <a:r>
              <a:rPr lang="en-US" altLang="ja-JP" sz="1400">
                <a:solidFill>
                  <a:srgbClr val="00B050"/>
                </a:solidFill>
                <a:latin typeface="宋体" pitchFamily="2" charset="-122"/>
                <a:ea typeface="宋体" pitchFamily="2" charset="-122"/>
                <a:cs typeface="Arial" pitchFamily="34" charset="0"/>
              </a:rPr>
              <a:t>C5210-H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43011" name="スライド番号プレースホルダー 4"/>
          <p:cNvSpPr>
            <a:spLocks noGrp="1"/>
          </p:cNvSpPr>
          <p:nvPr>
            <p:ph type="sldNum" sz="quarter" idx="11"/>
          </p:nvPr>
        </p:nvSpPr>
        <p:spPr>
          <a:noFill/>
          <a:ln>
            <a:miter lim="800000"/>
            <a:headEnd/>
            <a:tailEnd/>
          </a:ln>
        </p:spPr>
        <p:txBody>
          <a:bodyPr/>
          <a:lstStyle/>
          <a:p>
            <a:fld id="{345EF142-876F-4157-821B-3C44651732C2}" type="slidenum">
              <a:rPr lang="en-US" altLang="ja-JP" smtClean="0">
                <a:ea typeface="ＭＳ Ｐゴシック" pitchFamily="34" charset="-128"/>
              </a:rPr>
              <a:pPr/>
              <a:t>14</a:t>
            </a:fld>
            <a:endParaRPr lang="en-US" altLang="ja-JP" smtClean="0">
              <a:ea typeface="ＭＳ Ｐゴシック" pitchFamily="34" charset="-128"/>
            </a:endParaRPr>
          </a:p>
        </p:txBody>
      </p:sp>
      <p:sp>
        <p:nvSpPr>
          <p:cNvPr id="43012"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defRPr/>
            </a:pPr>
            <a:r>
              <a:rPr lang="ja-JP" altLang="en-US" sz="3200" b="0" dirty="0" smtClean="0">
                <a:solidFill>
                  <a:srgbClr val="FFFFFF"/>
                </a:solidFill>
                <a:latin typeface="+mn-ea"/>
                <a:ea typeface="+mn-ea"/>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4.3</a:t>
            </a:r>
            <a:r>
              <a:rPr lang="ja-JP" altLang="en-US" sz="3200" b="0" dirty="0" smtClean="0">
                <a:solidFill>
                  <a:srgbClr val="FFFFFF"/>
                </a:solidFill>
                <a:latin typeface="宋体" pitchFamily="2" charset="-122"/>
                <a:ea typeface="宋体" pitchFamily="2" charset="-122"/>
                <a:cs typeface="Arial" pitchFamily="34" charset="0"/>
              </a:rPr>
              <a:t>　</a:t>
            </a:r>
            <a:r>
              <a:rPr lang="zh-CN" altLang="en-US" sz="3200" b="0" dirty="0" smtClean="0">
                <a:solidFill>
                  <a:srgbClr val="FFFFFF"/>
                </a:solidFill>
                <a:latin typeface="宋体" pitchFamily="2" charset="-122"/>
                <a:ea typeface="宋体" pitchFamily="2" charset="-122"/>
                <a:cs typeface="Arial" pitchFamily="34" charset="0"/>
              </a:rPr>
              <a:t>应对快速充电</a:t>
            </a:r>
            <a:r>
              <a:rPr lang="ja-JP" altLang="en-US" sz="3200" b="0" dirty="0" smtClean="0">
                <a:solidFill>
                  <a:srgbClr val="FFFFFF"/>
                </a:solidFill>
                <a:latin typeface="宋体" pitchFamily="2" charset="-122"/>
                <a:ea typeface="宋体" pitchFamily="2" charset="-122"/>
                <a:cs typeface="Arial" pitchFamily="34" charset="0"/>
              </a:rPr>
              <a:t>（</a:t>
            </a:r>
            <a:r>
              <a:rPr lang="zh-CN" altLang="en-US" sz="3200" b="0" dirty="0" smtClean="0">
                <a:solidFill>
                  <a:srgbClr val="FFFFFF"/>
                </a:solidFill>
                <a:latin typeface="宋体" pitchFamily="2" charset="-122"/>
                <a:ea typeface="宋体" pitchFamily="2" charset="-122"/>
                <a:cs typeface="Arial" pitchFamily="34" charset="0"/>
              </a:rPr>
              <a:t>温升试验</a:t>
            </a:r>
            <a:r>
              <a:rPr lang="ja-JP" altLang="en-US" sz="3200" b="0" dirty="0" smtClean="0">
                <a:solidFill>
                  <a:srgbClr val="FFFFFF"/>
                </a:solidFill>
                <a:latin typeface="宋体" pitchFamily="2" charset="-122"/>
                <a:ea typeface="宋体" pitchFamily="2" charset="-122"/>
                <a:cs typeface="Arial" pitchFamily="34" charset="0"/>
              </a:rPr>
              <a:t>）</a:t>
            </a:r>
          </a:p>
        </p:txBody>
      </p:sp>
      <p:sp>
        <p:nvSpPr>
          <p:cNvPr id="62469" name="テキスト ボックス 17"/>
          <p:cNvSpPr txBox="1">
            <a:spLocks noChangeArrowheads="1"/>
          </p:cNvSpPr>
          <p:nvPr/>
        </p:nvSpPr>
        <p:spPr bwMode="auto">
          <a:xfrm>
            <a:off x="157163" y="836613"/>
            <a:ext cx="9610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defRPr/>
            </a:pPr>
            <a:r>
              <a:rPr lang="ja-JP" altLang="en-US" dirty="0" smtClean="0">
                <a:solidFill>
                  <a:srgbClr val="000000"/>
                </a:solidFill>
                <a:latin typeface="宋体" pitchFamily="2" charset="-122"/>
                <a:ea typeface="宋体" pitchFamily="2" charset="-122"/>
              </a:rPr>
              <a:t>○</a:t>
            </a:r>
            <a:r>
              <a:rPr lang="zh-CN" altLang="en-US" dirty="0" smtClean="0">
                <a:solidFill>
                  <a:srgbClr val="000000"/>
                </a:solidFill>
                <a:latin typeface="宋体" pitchFamily="2" charset="-122"/>
                <a:ea typeface="宋体" pitchFamily="2" charset="-122"/>
              </a:rPr>
              <a:t>电源系连接器</a:t>
            </a:r>
            <a:r>
              <a:rPr lang="ja-JP" altLang="en-US" dirty="0" smtClean="0">
                <a:solidFill>
                  <a:srgbClr val="000000"/>
                </a:solidFill>
                <a:latin typeface="宋体" pitchFamily="2" charset="-122"/>
                <a:ea typeface="宋体" pitchFamily="2" charset="-122"/>
              </a:rPr>
              <a:t>　　</a:t>
            </a:r>
            <a:r>
              <a:rPr lang="zh-CN" altLang="en-US" dirty="0" smtClean="0">
                <a:solidFill>
                  <a:srgbClr val="000000"/>
                </a:solidFill>
                <a:latin typeface="宋体" pitchFamily="2" charset="-122"/>
                <a:ea typeface="宋体" pitchFamily="2" charset="-122"/>
              </a:rPr>
              <a:t>大电流通电</a:t>
            </a:r>
            <a:r>
              <a:rPr lang="ja-JP" altLang="en-US" dirty="0" smtClean="0">
                <a:solidFill>
                  <a:srgbClr val="000000"/>
                </a:solidFill>
                <a:latin typeface="宋体" pitchFamily="2" charset="-122"/>
                <a:ea typeface="宋体" pitchFamily="2" charset="-122"/>
              </a:rPr>
              <a:t>　→</a:t>
            </a:r>
            <a:r>
              <a:rPr lang="ja-JP" altLang="en-US" dirty="0">
                <a:solidFill>
                  <a:srgbClr val="000000"/>
                </a:solidFill>
                <a:latin typeface="宋体" pitchFamily="2" charset="-122"/>
                <a:ea typeface="宋体" pitchFamily="2" charset="-122"/>
              </a:rPr>
              <a:t>　</a:t>
            </a:r>
            <a:r>
              <a:rPr lang="zh-CN" altLang="en-US" dirty="0" smtClean="0">
                <a:solidFill>
                  <a:srgbClr val="000000"/>
                </a:solidFill>
                <a:latin typeface="宋体" pitchFamily="2" charset="-122"/>
                <a:ea typeface="宋体" pitchFamily="2" charset="-122"/>
              </a:rPr>
              <a:t>高导电材</a:t>
            </a:r>
            <a:r>
              <a:rPr lang="ja-JP" altLang="en-US" dirty="0" smtClean="0">
                <a:solidFill>
                  <a:srgbClr val="000000"/>
                </a:solidFill>
                <a:latin typeface="宋体" pitchFamily="2" charset="-122"/>
                <a:ea typeface="宋体" pitchFamily="2" charset="-122"/>
              </a:rPr>
              <a:t>　→　</a:t>
            </a:r>
            <a:r>
              <a:rPr lang="zh-CN" altLang="en-US" dirty="0" smtClean="0">
                <a:solidFill>
                  <a:srgbClr val="000000"/>
                </a:solidFill>
                <a:latin typeface="宋体" pitchFamily="2" charset="-122"/>
                <a:ea typeface="宋体" pitchFamily="2" charset="-122"/>
              </a:rPr>
              <a:t>抑制发热</a:t>
            </a:r>
            <a:r>
              <a:rPr lang="ja-JP" altLang="en-US" dirty="0" smtClean="0">
                <a:solidFill>
                  <a:srgbClr val="000000"/>
                </a:solidFill>
                <a:latin typeface="宋体" pitchFamily="2" charset="-122"/>
                <a:ea typeface="宋体" pitchFamily="2" charset="-122"/>
              </a:rPr>
              <a:t>　</a:t>
            </a:r>
          </a:p>
        </p:txBody>
      </p:sp>
      <p:pic>
        <p:nvPicPr>
          <p:cNvPr id="43014" name="図 10"/>
          <p:cNvPicPr>
            <a:picLocks noChangeAspect="1"/>
          </p:cNvPicPr>
          <p:nvPr/>
        </p:nvPicPr>
        <p:blipFill>
          <a:blip r:embed="rId3"/>
          <a:srcRect l="35416" t="39450" r="29356" b="38715"/>
          <a:stretch>
            <a:fillRect/>
          </a:stretch>
        </p:blipFill>
        <p:spPr bwMode="auto">
          <a:xfrm>
            <a:off x="200025" y="5502275"/>
            <a:ext cx="1933575" cy="898525"/>
          </a:xfrm>
          <a:prstGeom prst="rect">
            <a:avLst/>
          </a:prstGeom>
          <a:noFill/>
          <a:ln w="9525">
            <a:noFill/>
            <a:miter lim="800000"/>
            <a:headEnd/>
            <a:tailEnd/>
          </a:ln>
        </p:spPr>
      </p:pic>
      <p:pic>
        <p:nvPicPr>
          <p:cNvPr id="43015" name="Picture 16"/>
          <p:cNvPicPr>
            <a:picLocks noChangeAspect="1" noChangeArrowheads="1"/>
          </p:cNvPicPr>
          <p:nvPr/>
        </p:nvPicPr>
        <p:blipFill>
          <a:blip r:embed="rId4"/>
          <a:srcRect l="12473" t="11060" r="12701" b="13593"/>
          <a:stretch>
            <a:fillRect/>
          </a:stretch>
        </p:blipFill>
        <p:spPr bwMode="auto">
          <a:xfrm>
            <a:off x="200025" y="4167188"/>
            <a:ext cx="1927225" cy="1293812"/>
          </a:xfrm>
          <a:prstGeom prst="rect">
            <a:avLst/>
          </a:prstGeom>
          <a:noFill/>
          <a:ln w="9525">
            <a:noFill/>
            <a:miter lim="800000"/>
            <a:headEnd/>
            <a:tailEnd/>
          </a:ln>
        </p:spPr>
      </p:pic>
      <p:pic>
        <p:nvPicPr>
          <p:cNvPr id="43016" name="Picture 18" descr="\\Tdm1na02\精密圧延\公開\14_ 展示会関連\ポケットブック関連\CG一覧\IT関連\USB31 TYPE-C.jpg"/>
          <p:cNvPicPr>
            <a:picLocks noChangeAspect="1" noChangeArrowheads="1"/>
          </p:cNvPicPr>
          <p:nvPr/>
        </p:nvPicPr>
        <p:blipFill>
          <a:blip r:embed="rId5"/>
          <a:srcRect/>
          <a:stretch>
            <a:fillRect/>
          </a:stretch>
        </p:blipFill>
        <p:spPr bwMode="auto">
          <a:xfrm>
            <a:off x="157163" y="2133600"/>
            <a:ext cx="2159000" cy="1439863"/>
          </a:xfrm>
          <a:prstGeom prst="rect">
            <a:avLst/>
          </a:prstGeom>
          <a:noFill/>
          <a:ln w="9525">
            <a:noFill/>
            <a:miter lim="800000"/>
            <a:headEnd/>
            <a:tailEnd/>
          </a:ln>
        </p:spPr>
      </p:pic>
      <p:sp>
        <p:nvSpPr>
          <p:cNvPr id="43018" name="テキスト ボックス 3"/>
          <p:cNvSpPr txBox="1">
            <a:spLocks noChangeArrowheads="1"/>
          </p:cNvSpPr>
          <p:nvPr/>
        </p:nvSpPr>
        <p:spPr bwMode="auto">
          <a:xfrm>
            <a:off x="273050" y="3886200"/>
            <a:ext cx="13858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2000" dirty="0" smtClean="0">
                <a:solidFill>
                  <a:srgbClr val="000000"/>
                </a:solidFill>
                <a:latin typeface="宋体" pitchFamily="2" charset="-122"/>
                <a:ea typeface="宋体" pitchFamily="2" charset="-122"/>
                <a:cs typeface="Arial" pitchFamily="34" charset="0"/>
              </a:rPr>
              <a:t>電源端子</a:t>
            </a:r>
          </a:p>
        </p:txBody>
      </p:sp>
      <p:sp>
        <p:nvSpPr>
          <p:cNvPr id="43019" name="テキスト ボックス 3"/>
          <p:cNvSpPr txBox="1">
            <a:spLocks noChangeArrowheads="1"/>
          </p:cNvSpPr>
          <p:nvPr/>
        </p:nvSpPr>
        <p:spPr bwMode="auto">
          <a:xfrm>
            <a:off x="238125" y="1693863"/>
            <a:ext cx="2193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en-US" altLang="ja-JP" sz="2000" dirty="0" smtClean="0">
                <a:solidFill>
                  <a:srgbClr val="000000"/>
                </a:solidFill>
                <a:latin typeface="宋体" pitchFamily="2" charset="-122"/>
                <a:ea typeface="宋体" pitchFamily="2" charset="-122"/>
                <a:cs typeface="Arial" pitchFamily="34" charset="0"/>
              </a:rPr>
              <a:t>USB TYPE-C</a:t>
            </a:r>
          </a:p>
        </p:txBody>
      </p:sp>
      <p:sp>
        <p:nvSpPr>
          <p:cNvPr id="2" name="テキスト ボックス 18"/>
          <p:cNvSpPr txBox="1">
            <a:spLocks noChangeArrowheads="1"/>
          </p:cNvSpPr>
          <p:nvPr/>
        </p:nvSpPr>
        <p:spPr bwMode="auto">
          <a:xfrm>
            <a:off x="2576513" y="1773238"/>
            <a:ext cx="1658937" cy="309562"/>
          </a:xfrm>
          <a:prstGeom prst="rect">
            <a:avLst/>
          </a:prstGeom>
          <a:noFill/>
          <a:ln w="9525">
            <a:noFill/>
            <a:miter lim="800000"/>
            <a:headEnd/>
            <a:tailEnd/>
          </a:ln>
        </p:spPr>
        <p:txBody>
          <a:bodyPr anchor="ctr"/>
          <a:lstStyle/>
          <a:p>
            <a:pPr eaLnBrk="1" hangingPunct="1"/>
            <a:r>
              <a:rPr kumimoji="0" lang="en-US" altLang="ja-JP" sz="2000">
                <a:solidFill>
                  <a:srgbClr val="000000"/>
                </a:solidFill>
                <a:latin typeface="宋体" pitchFamily="2" charset="-122"/>
                <a:ea typeface="宋体" pitchFamily="2" charset="-122"/>
                <a:cs typeface="Arial Unicode MS" pitchFamily="34" charset="-122"/>
              </a:rPr>
              <a:t>0.3 A / pin </a:t>
            </a:r>
            <a:endParaRPr kumimoji="0" lang="ja-JP" altLang="en-US" sz="2000">
              <a:solidFill>
                <a:srgbClr val="0000FF"/>
              </a:solidFill>
              <a:latin typeface="宋体" pitchFamily="2" charset="-122"/>
              <a:ea typeface="宋体" pitchFamily="2" charset="-122"/>
              <a:cs typeface="Arial Unicode MS" pitchFamily="34" charset="-122"/>
            </a:endParaRPr>
          </a:p>
        </p:txBody>
      </p:sp>
      <p:sp>
        <p:nvSpPr>
          <p:cNvPr id="43020" name="テキスト ボックス 18"/>
          <p:cNvSpPr txBox="1">
            <a:spLocks noChangeArrowheads="1"/>
          </p:cNvSpPr>
          <p:nvPr/>
        </p:nvSpPr>
        <p:spPr bwMode="auto">
          <a:xfrm>
            <a:off x="3552825" y="2125663"/>
            <a:ext cx="2800350" cy="522287"/>
          </a:xfrm>
          <a:prstGeom prst="rect">
            <a:avLst/>
          </a:prstGeom>
          <a:noFill/>
          <a:ln w="9525">
            <a:noFill/>
            <a:miter lim="800000"/>
            <a:headEnd/>
            <a:tailEnd/>
          </a:ln>
        </p:spPr>
        <p:txBody>
          <a:bodyPr anchor="ctr"/>
          <a:lstStyle/>
          <a:p>
            <a:pPr eaLnBrk="1" hangingPunct="1"/>
            <a:r>
              <a:rPr kumimoji="0" lang="en-US" altLang="ja-JP" sz="3200">
                <a:solidFill>
                  <a:srgbClr val="FF0000"/>
                </a:solidFill>
                <a:latin typeface="宋体" pitchFamily="2" charset="-122"/>
                <a:ea typeface="宋体" pitchFamily="2" charset="-122"/>
                <a:cs typeface="Arial Unicode MS" pitchFamily="34" charset="-122"/>
              </a:rPr>
              <a:t>1.5</a:t>
            </a:r>
            <a:r>
              <a:rPr kumimoji="0" lang="ja-JP" altLang="en-US" sz="3200">
                <a:solidFill>
                  <a:srgbClr val="FF0000"/>
                </a:solidFill>
                <a:latin typeface="宋体" pitchFamily="2" charset="-122"/>
                <a:ea typeface="宋体" pitchFamily="2" charset="-122"/>
                <a:cs typeface="Arial Unicode MS" pitchFamily="34" charset="-122"/>
              </a:rPr>
              <a:t>～</a:t>
            </a:r>
            <a:r>
              <a:rPr kumimoji="0" lang="en-US" altLang="ja-JP" sz="3200">
                <a:solidFill>
                  <a:srgbClr val="FF0000"/>
                </a:solidFill>
                <a:latin typeface="宋体" pitchFamily="2" charset="-122"/>
                <a:ea typeface="宋体" pitchFamily="2" charset="-122"/>
                <a:cs typeface="Arial Unicode MS" pitchFamily="34" charset="-122"/>
              </a:rPr>
              <a:t>3.0 A</a:t>
            </a:r>
            <a:r>
              <a:rPr kumimoji="0" lang="en-US" altLang="ja-JP" sz="3200">
                <a:solidFill>
                  <a:srgbClr val="000000"/>
                </a:solidFill>
                <a:latin typeface="宋体" pitchFamily="2" charset="-122"/>
                <a:ea typeface="宋体" pitchFamily="2" charset="-122"/>
                <a:cs typeface="Arial Unicode MS" pitchFamily="34" charset="-122"/>
              </a:rPr>
              <a:t> </a:t>
            </a:r>
            <a:r>
              <a:rPr kumimoji="0" lang="en-US" altLang="ja-JP">
                <a:solidFill>
                  <a:srgbClr val="000000"/>
                </a:solidFill>
                <a:latin typeface="宋体" pitchFamily="2" charset="-122"/>
                <a:ea typeface="宋体" pitchFamily="2" charset="-122"/>
                <a:cs typeface="Arial Unicode MS" pitchFamily="34" charset="-122"/>
              </a:rPr>
              <a:t>/ pin</a:t>
            </a:r>
            <a:endParaRPr kumimoji="0" lang="ja-JP" altLang="en-US">
              <a:solidFill>
                <a:srgbClr val="FF0000"/>
              </a:solidFill>
              <a:latin typeface="宋体" pitchFamily="2" charset="-122"/>
              <a:ea typeface="宋体" pitchFamily="2" charset="-122"/>
              <a:cs typeface="Arial Unicode MS" pitchFamily="34" charset="-122"/>
            </a:endParaRPr>
          </a:p>
        </p:txBody>
      </p:sp>
      <p:sp>
        <p:nvSpPr>
          <p:cNvPr id="50" name="AutoShape 113"/>
          <p:cNvSpPr>
            <a:spLocks noChangeArrowheads="1"/>
          </p:cNvSpPr>
          <p:nvPr/>
        </p:nvSpPr>
        <p:spPr bwMode="auto">
          <a:xfrm>
            <a:off x="3063875" y="2197100"/>
            <a:ext cx="434975"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00B050"/>
              </a:gs>
              <a:gs pos="100000">
                <a:srgbClr val="0000CC"/>
              </a:gs>
            </a:gsLst>
            <a:lin ang="18900000" scaled="1"/>
          </a:gradFill>
          <a:ln>
            <a:noFill/>
          </a:ln>
          <a:extLst/>
        </p:spPr>
        <p:txBody>
          <a:bodyPr wrap="none" anchor="ctr"/>
          <a:lstStyle/>
          <a:p>
            <a:pPr fontAlgn="auto">
              <a:spcAft>
                <a:spcPts val="0"/>
              </a:spcAft>
              <a:defRPr/>
            </a:pPr>
            <a:endParaRPr kumimoji="0" lang="ja-JP" altLang="en-US" kern="0">
              <a:solidFill>
                <a:srgbClr val="000000"/>
              </a:solidFill>
              <a:latin typeface="宋体" pitchFamily="2" charset="-122"/>
              <a:ea typeface="宋体" pitchFamily="2" charset="-122"/>
            </a:endParaRPr>
          </a:p>
        </p:txBody>
      </p:sp>
      <p:sp>
        <p:nvSpPr>
          <p:cNvPr id="43023" name="テキスト ボックス 18"/>
          <p:cNvSpPr txBox="1">
            <a:spLocks noChangeArrowheads="1"/>
          </p:cNvSpPr>
          <p:nvPr/>
        </p:nvSpPr>
        <p:spPr bwMode="auto">
          <a:xfrm>
            <a:off x="2216150" y="1341438"/>
            <a:ext cx="2593975"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kumimoji="0" lang="ja-JP" altLang="en-US" sz="2000" b="0" dirty="0" smtClean="0">
                <a:solidFill>
                  <a:srgbClr val="000000"/>
                </a:solidFill>
                <a:latin typeface="宋体" pitchFamily="2" charset="-122"/>
                <a:ea typeface="宋体" pitchFamily="2" charset="-122"/>
                <a:cs typeface="Arial Unicode MS" pitchFamily="34" charset="-122"/>
              </a:rPr>
              <a:t>・</a:t>
            </a:r>
            <a:r>
              <a:rPr kumimoji="0" lang="zh-CN" altLang="en-US" sz="2000" b="0" dirty="0" smtClean="0">
                <a:solidFill>
                  <a:srgbClr val="000000"/>
                </a:solidFill>
                <a:latin typeface="宋体" pitchFamily="2" charset="-122"/>
                <a:ea typeface="宋体" pitchFamily="2" charset="-122"/>
                <a:cs typeface="Arial Unicode MS" pitchFamily="34" charset="-122"/>
              </a:rPr>
              <a:t>快速充电时</a:t>
            </a:r>
            <a:endParaRPr kumimoji="0" lang="ja-JP" altLang="en-US" sz="2000" b="0" dirty="0">
              <a:solidFill>
                <a:srgbClr val="000000"/>
              </a:solidFill>
              <a:latin typeface="宋体" pitchFamily="2" charset="-122"/>
              <a:ea typeface="宋体" pitchFamily="2" charset="-122"/>
              <a:cs typeface="Arial Unicode MS" pitchFamily="34" charset="-122"/>
            </a:endParaRPr>
          </a:p>
        </p:txBody>
      </p:sp>
      <p:pic>
        <p:nvPicPr>
          <p:cNvPr id="3" name="Picture 2"/>
          <p:cNvPicPr>
            <a:picLocks noChangeAspect="1" noChangeArrowheads="1"/>
          </p:cNvPicPr>
          <p:nvPr/>
        </p:nvPicPr>
        <p:blipFill>
          <a:blip r:embed="rId6"/>
          <a:srcRect l="24506" t="21521" r="41040" b="37608"/>
          <a:stretch>
            <a:fillRect/>
          </a:stretch>
        </p:blipFill>
        <p:spPr bwMode="auto">
          <a:xfrm>
            <a:off x="2787650" y="4133850"/>
            <a:ext cx="3446463" cy="2298700"/>
          </a:xfrm>
          <a:prstGeom prst="rect">
            <a:avLst/>
          </a:prstGeom>
          <a:noFill/>
          <a:ln w="38100" cmpd="dbl" algn="ctr">
            <a:noFill/>
            <a:miter lim="800000"/>
            <a:headEnd/>
            <a:tailEnd/>
          </a:ln>
        </p:spPr>
      </p:pic>
      <p:sp>
        <p:nvSpPr>
          <p:cNvPr id="43036" name="Text Box 10"/>
          <p:cNvSpPr txBox="1">
            <a:spLocks noChangeArrowheads="1"/>
          </p:cNvSpPr>
          <p:nvPr/>
        </p:nvSpPr>
        <p:spPr bwMode="auto">
          <a:xfrm>
            <a:off x="4975225" y="3265488"/>
            <a:ext cx="1535113"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ja-JP" altLang="en-US" sz="1400" b="0">
                <a:solidFill>
                  <a:srgbClr val="000000"/>
                </a:solidFill>
                <a:latin typeface="宋体" pitchFamily="2" charset="-122"/>
                <a:ea typeface="宋体" pitchFamily="2" charset="-122"/>
                <a:cs typeface="Arial" pitchFamily="34" charset="0"/>
              </a:rPr>
              <a:t>・样品尺寸 </a:t>
            </a:r>
            <a:endParaRPr lang="en-US" altLang="ja-JP" sz="1400" b="0">
              <a:solidFill>
                <a:srgbClr val="000000"/>
              </a:solidFill>
              <a:latin typeface="宋体" pitchFamily="2" charset="-122"/>
              <a:ea typeface="宋体" pitchFamily="2" charset="-122"/>
              <a:cs typeface="Arial" pitchFamily="34" charset="0"/>
            </a:endParaRPr>
          </a:p>
          <a:p>
            <a:pPr eaLnBrk="1" hangingPunct="1"/>
            <a:r>
              <a:rPr lang="ja-JP" altLang="en-US" sz="1400" b="0">
                <a:solidFill>
                  <a:srgbClr val="000000"/>
                </a:solidFill>
                <a:latin typeface="宋体" pitchFamily="2" charset="-122"/>
                <a:ea typeface="宋体" pitchFamily="2" charset="-122"/>
                <a:cs typeface="Arial" pitchFamily="34" charset="0"/>
              </a:rPr>
              <a:t>　厚度</a:t>
            </a:r>
            <a:r>
              <a:rPr lang="en-US" altLang="ja-JP" sz="1400" b="0">
                <a:solidFill>
                  <a:srgbClr val="000000"/>
                </a:solidFill>
                <a:latin typeface="宋体" pitchFamily="2" charset="-122"/>
                <a:ea typeface="宋体" pitchFamily="2" charset="-122"/>
                <a:cs typeface="Arial" pitchFamily="34" charset="0"/>
              </a:rPr>
              <a:t>= 0.15mm </a:t>
            </a:r>
          </a:p>
          <a:p>
            <a:pPr eaLnBrk="1" hangingPunct="1"/>
            <a:r>
              <a:rPr lang="ja-JP" altLang="en-US" sz="1400" b="0">
                <a:solidFill>
                  <a:srgbClr val="000000"/>
                </a:solidFill>
                <a:latin typeface="宋体" pitchFamily="2" charset="-122"/>
                <a:ea typeface="宋体" pitchFamily="2" charset="-122"/>
                <a:cs typeface="Arial" pitchFamily="34" charset="0"/>
              </a:rPr>
              <a:t>　長度</a:t>
            </a:r>
            <a:r>
              <a:rPr lang="en-US" altLang="ja-JP" sz="1400" b="0">
                <a:solidFill>
                  <a:srgbClr val="000000"/>
                </a:solidFill>
                <a:latin typeface="宋体" pitchFamily="2" charset="-122"/>
                <a:ea typeface="宋体" pitchFamily="2" charset="-122"/>
                <a:cs typeface="Arial" pitchFamily="34" charset="0"/>
              </a:rPr>
              <a:t>= 30mm </a:t>
            </a:r>
          </a:p>
          <a:p>
            <a:pPr eaLnBrk="1" hangingPunct="1"/>
            <a:r>
              <a:rPr lang="ja-JP" altLang="en-US" sz="1400" b="0">
                <a:solidFill>
                  <a:srgbClr val="000000"/>
                </a:solidFill>
                <a:latin typeface="宋体" pitchFamily="2" charset="-122"/>
                <a:ea typeface="宋体" pitchFamily="2" charset="-122"/>
                <a:cs typeface="Arial" pitchFamily="34" charset="0"/>
              </a:rPr>
              <a:t>　寛度</a:t>
            </a:r>
            <a:r>
              <a:rPr lang="en-US" altLang="ja-JP" sz="1400" b="0">
                <a:solidFill>
                  <a:srgbClr val="000000"/>
                </a:solidFill>
                <a:latin typeface="宋体" pitchFamily="2" charset="-122"/>
                <a:ea typeface="宋体" pitchFamily="2" charset="-122"/>
                <a:cs typeface="Arial" pitchFamily="34" charset="0"/>
              </a:rPr>
              <a:t>= 1mm</a:t>
            </a:r>
          </a:p>
        </p:txBody>
      </p:sp>
      <p:sp>
        <p:nvSpPr>
          <p:cNvPr id="43025" name="テキスト ボックス 18"/>
          <p:cNvSpPr txBox="1">
            <a:spLocks noChangeArrowheads="1"/>
          </p:cNvSpPr>
          <p:nvPr/>
        </p:nvSpPr>
        <p:spPr bwMode="auto">
          <a:xfrm>
            <a:off x="2386013" y="3074988"/>
            <a:ext cx="2593975"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kumimoji="0" lang="ja-JP" altLang="en-US" sz="2000" b="0">
                <a:solidFill>
                  <a:srgbClr val="000000"/>
                </a:solidFill>
                <a:latin typeface="宋体" pitchFamily="2" charset="-122"/>
                <a:ea typeface="宋体" pitchFamily="2" charset="-122"/>
                <a:cs typeface="Arial Unicode MS" pitchFamily="34" charset="-122"/>
              </a:rPr>
              <a:t>・试验方法</a:t>
            </a:r>
          </a:p>
        </p:txBody>
      </p:sp>
      <p:sp>
        <p:nvSpPr>
          <p:cNvPr id="40" name="Text Box 10"/>
          <p:cNvSpPr txBox="1">
            <a:spLocks noChangeArrowheads="1"/>
          </p:cNvSpPr>
          <p:nvPr/>
        </p:nvSpPr>
        <p:spPr bwMode="auto">
          <a:xfrm>
            <a:off x="3743325" y="3932238"/>
            <a:ext cx="15351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1400" b="0" dirty="0" smtClean="0">
                <a:solidFill>
                  <a:srgbClr val="000000"/>
                </a:solidFill>
                <a:latin typeface="宋体" pitchFamily="2" charset="-122"/>
                <a:ea typeface="宋体" pitchFamily="2" charset="-122"/>
                <a:cs typeface="Arial" pitchFamily="34" charset="0"/>
              </a:rPr>
              <a:t>・电压</a:t>
            </a:r>
            <a:r>
              <a:rPr lang="en-US" altLang="ja-JP" sz="1400" b="0" dirty="0" smtClean="0">
                <a:solidFill>
                  <a:srgbClr val="000000"/>
                </a:solidFill>
                <a:latin typeface="宋体" pitchFamily="2" charset="-122"/>
                <a:ea typeface="宋体" pitchFamily="2" charset="-122"/>
                <a:cs typeface="Arial" pitchFamily="34" charset="0"/>
              </a:rPr>
              <a:t>: 12V</a:t>
            </a:r>
          </a:p>
        </p:txBody>
      </p:sp>
      <p:pic>
        <p:nvPicPr>
          <p:cNvPr id="43027" name="Picture 39"/>
          <p:cNvPicPr>
            <a:picLocks noChangeAspect="1" noChangeArrowheads="1"/>
          </p:cNvPicPr>
          <p:nvPr/>
        </p:nvPicPr>
        <p:blipFill>
          <a:blip r:embed="rId7"/>
          <a:srcRect l="36761" t="11005" r="36792" b="17883"/>
          <a:stretch>
            <a:fillRect/>
          </a:stretch>
        </p:blipFill>
        <p:spPr bwMode="auto">
          <a:xfrm>
            <a:off x="6524625" y="1490663"/>
            <a:ext cx="3217863" cy="4867275"/>
          </a:xfrm>
          <a:prstGeom prst="rect">
            <a:avLst/>
          </a:prstGeom>
          <a:noFill/>
          <a:ln w="9525">
            <a:noFill/>
            <a:miter lim="800000"/>
            <a:headEnd/>
            <a:tailEnd/>
          </a:ln>
        </p:spPr>
      </p:pic>
      <p:sp>
        <p:nvSpPr>
          <p:cNvPr id="20" name="テキスト ボックス 18"/>
          <p:cNvSpPr txBox="1">
            <a:spLocks noChangeArrowheads="1"/>
          </p:cNvSpPr>
          <p:nvPr/>
        </p:nvSpPr>
        <p:spPr bwMode="auto">
          <a:xfrm>
            <a:off x="6507163" y="4170363"/>
            <a:ext cx="1243012" cy="307975"/>
          </a:xfrm>
          <a:prstGeom prst="rect">
            <a:avLst/>
          </a:prstGeom>
          <a:solidFill>
            <a:schemeClr val="bg1"/>
          </a:solidFill>
          <a:ln w="9525">
            <a:solidFill>
              <a:srgbClr val="000000"/>
            </a:solidFill>
            <a:miter lim="800000"/>
            <a:headEnd/>
            <a:tailEnd/>
          </a:ln>
          <a:extLst/>
        </p:spPr>
        <p:txBody>
          <a:bodyPr anchor="ctr"/>
          <a:lstStyle/>
          <a:p>
            <a:pPr algn="ctr" eaLnBrk="1" hangingPunct="1"/>
            <a:r>
              <a:rPr kumimoji="0" lang="zh-CN" altLang="en-US" sz="1600" b="0" dirty="0" smtClean="0">
                <a:solidFill>
                  <a:srgbClr val="000000"/>
                </a:solidFill>
                <a:latin typeface="宋体" pitchFamily="2" charset="-122"/>
                <a:ea typeface="宋体" pitchFamily="2" charset="-122"/>
                <a:cs typeface="Arial Unicode MS" pitchFamily="34" charset="-122"/>
              </a:rPr>
              <a:t>外观扩大图</a:t>
            </a:r>
            <a:endParaRPr kumimoji="0" lang="ja-JP" altLang="en-US" sz="1600" b="0" dirty="0">
              <a:solidFill>
                <a:srgbClr val="000000"/>
              </a:solidFill>
              <a:latin typeface="宋体" pitchFamily="2" charset="-122"/>
              <a:ea typeface="宋体" pitchFamily="2" charset="-122"/>
              <a:cs typeface="Arial Unicode MS"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44035" name="スライド番号プレースホルダー 4"/>
          <p:cNvSpPr>
            <a:spLocks noGrp="1"/>
          </p:cNvSpPr>
          <p:nvPr>
            <p:ph type="sldNum" sz="quarter" idx="11"/>
          </p:nvPr>
        </p:nvSpPr>
        <p:spPr>
          <a:noFill/>
          <a:ln>
            <a:miter lim="800000"/>
            <a:headEnd/>
            <a:tailEnd/>
          </a:ln>
        </p:spPr>
        <p:txBody>
          <a:bodyPr/>
          <a:lstStyle/>
          <a:p>
            <a:fld id="{285A1238-24A2-4B5F-A3FE-ABC18167ACDB}" type="slidenum">
              <a:rPr lang="en-US" altLang="ja-JP" smtClean="0">
                <a:ea typeface="ＭＳ Ｐゴシック" pitchFamily="34" charset="-128"/>
              </a:rPr>
              <a:pPr/>
              <a:t>15</a:t>
            </a:fld>
            <a:endParaRPr lang="en-US" altLang="ja-JP" smtClean="0">
              <a:ea typeface="ＭＳ Ｐゴシック" pitchFamily="34" charset="-128"/>
            </a:endParaRPr>
          </a:p>
        </p:txBody>
      </p:sp>
      <p:sp>
        <p:nvSpPr>
          <p:cNvPr id="44036"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ja-JP" altLang="en-US" sz="3200" b="0" dirty="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 4.3</a:t>
            </a:r>
            <a:r>
              <a:rPr lang="ja-JP" altLang="en-US" sz="3200" b="0" dirty="0" smtClean="0">
                <a:solidFill>
                  <a:srgbClr val="FFFFFF"/>
                </a:solidFill>
                <a:latin typeface="宋体" pitchFamily="2" charset="-122"/>
                <a:ea typeface="宋体" pitchFamily="2" charset="-122"/>
                <a:cs typeface="Arial" pitchFamily="34" charset="0"/>
              </a:rPr>
              <a:t>　</a:t>
            </a:r>
            <a:r>
              <a:rPr lang="zh-CN" altLang="en-US" sz="3200" b="0" dirty="0" smtClean="0">
                <a:solidFill>
                  <a:srgbClr val="FFFFFF"/>
                </a:solidFill>
                <a:latin typeface="宋体" pitchFamily="2" charset="-122"/>
                <a:ea typeface="宋体" pitchFamily="2" charset="-122"/>
                <a:cs typeface="Arial" pitchFamily="34" charset="0"/>
              </a:rPr>
              <a:t>应对快速充电</a:t>
            </a:r>
            <a:r>
              <a:rPr lang="ja-JP" altLang="en-US" sz="3200" b="0" dirty="0" smtClean="0">
                <a:solidFill>
                  <a:srgbClr val="FFFFFF"/>
                </a:solidFill>
                <a:latin typeface="宋体" pitchFamily="2" charset="-122"/>
                <a:ea typeface="宋体" pitchFamily="2" charset="-122"/>
                <a:cs typeface="Arial" pitchFamily="34" charset="0"/>
              </a:rPr>
              <a:t>（</a:t>
            </a:r>
            <a:r>
              <a:rPr lang="zh-CN" altLang="en-US" sz="3200" b="0" dirty="0" smtClean="0">
                <a:solidFill>
                  <a:srgbClr val="FFFFFF"/>
                </a:solidFill>
                <a:latin typeface="宋体" pitchFamily="2" charset="-122"/>
                <a:ea typeface="宋体" pitchFamily="2" charset="-122"/>
                <a:cs typeface="Arial" pitchFamily="34" charset="0"/>
              </a:rPr>
              <a:t>温升试验</a:t>
            </a:r>
            <a:r>
              <a:rPr lang="ja-JP" altLang="en-US" sz="3200" b="0" dirty="0" smtClean="0">
                <a:solidFill>
                  <a:srgbClr val="FFFFFF"/>
                </a:solidFill>
                <a:latin typeface="宋体" pitchFamily="2" charset="-122"/>
                <a:ea typeface="宋体" pitchFamily="2" charset="-122"/>
                <a:cs typeface="Arial" pitchFamily="34" charset="0"/>
              </a:rPr>
              <a:t>）</a:t>
            </a:r>
            <a:endParaRPr lang="ja-JP" altLang="en-US" sz="3200" b="0" dirty="0">
              <a:solidFill>
                <a:srgbClr val="FFFFFF"/>
              </a:solidFill>
              <a:latin typeface="ＭＳ Ｐゴシック" pitchFamily="34" charset="-128"/>
              <a:ea typeface="宋体" pitchFamily="2" charset="-122"/>
              <a:cs typeface="Arial" pitchFamily="34" charset="0"/>
            </a:endParaRPr>
          </a:p>
        </p:txBody>
      </p:sp>
      <p:sp>
        <p:nvSpPr>
          <p:cNvPr id="44037" name="テキスト ボックス 17"/>
          <p:cNvSpPr txBox="1">
            <a:spLocks noChangeArrowheads="1"/>
          </p:cNvSpPr>
          <p:nvPr/>
        </p:nvSpPr>
        <p:spPr bwMode="auto">
          <a:xfrm>
            <a:off x="157163" y="836613"/>
            <a:ext cx="9610725" cy="1015663"/>
          </a:xfrm>
          <a:prstGeom prst="rect">
            <a:avLst/>
          </a:prstGeom>
          <a:noFill/>
          <a:ln w="9525">
            <a:noFill/>
            <a:miter lim="800000"/>
            <a:headEnd/>
            <a:tailEnd/>
          </a:ln>
        </p:spPr>
        <p:txBody>
          <a:bodyPr>
            <a:spAutoFit/>
          </a:bodyPr>
          <a:lstStyle/>
          <a:p>
            <a:pPr eaLnBrk="1" hangingPunct="1">
              <a:spcBef>
                <a:spcPct val="50000"/>
              </a:spcBef>
            </a:pPr>
            <a:r>
              <a:rPr lang="ja-JP" altLang="en-US" dirty="0">
                <a:solidFill>
                  <a:srgbClr val="000000"/>
                </a:solidFill>
                <a:latin typeface="宋体" pitchFamily="2" charset="-122"/>
                <a:ea typeface="宋体" pitchFamily="2" charset="-122"/>
              </a:rPr>
              <a:t>○</a:t>
            </a:r>
            <a:r>
              <a:rPr lang="zh-CN" altLang="en-US" dirty="0">
                <a:solidFill>
                  <a:srgbClr val="000000"/>
                </a:solidFill>
                <a:latin typeface="宋体" pitchFamily="2" charset="-122"/>
                <a:ea typeface="宋体" pitchFamily="2" charset="-122"/>
              </a:rPr>
              <a:t>电源系连接器</a:t>
            </a:r>
            <a:r>
              <a:rPr lang="ja-JP" altLang="en-US" dirty="0">
                <a:solidFill>
                  <a:srgbClr val="000000"/>
                </a:solidFill>
                <a:latin typeface="宋体" pitchFamily="2" charset="-122"/>
                <a:ea typeface="宋体" pitchFamily="2" charset="-122"/>
              </a:rPr>
              <a:t>　　</a:t>
            </a:r>
            <a:r>
              <a:rPr lang="zh-CN" altLang="en-US" dirty="0">
                <a:solidFill>
                  <a:srgbClr val="000000"/>
                </a:solidFill>
                <a:latin typeface="宋体" pitchFamily="2" charset="-122"/>
                <a:ea typeface="宋体" pitchFamily="2" charset="-122"/>
              </a:rPr>
              <a:t>大电流通电</a:t>
            </a:r>
            <a:r>
              <a:rPr lang="ja-JP" altLang="en-US" dirty="0">
                <a:solidFill>
                  <a:srgbClr val="000000"/>
                </a:solidFill>
                <a:latin typeface="宋体" pitchFamily="2" charset="-122"/>
                <a:ea typeface="宋体" pitchFamily="2" charset="-122"/>
              </a:rPr>
              <a:t>　→　</a:t>
            </a:r>
            <a:r>
              <a:rPr lang="zh-CN" altLang="en-US" dirty="0">
                <a:solidFill>
                  <a:srgbClr val="000000"/>
                </a:solidFill>
                <a:latin typeface="宋体" pitchFamily="2" charset="-122"/>
                <a:ea typeface="宋体" pitchFamily="2" charset="-122"/>
              </a:rPr>
              <a:t>高导电材</a:t>
            </a:r>
            <a:r>
              <a:rPr lang="ja-JP" altLang="en-US" dirty="0">
                <a:solidFill>
                  <a:srgbClr val="000000"/>
                </a:solidFill>
                <a:latin typeface="宋体" pitchFamily="2" charset="-122"/>
                <a:ea typeface="宋体" pitchFamily="2" charset="-122"/>
              </a:rPr>
              <a:t>　→　</a:t>
            </a:r>
            <a:r>
              <a:rPr lang="zh-CN" altLang="en-US" dirty="0">
                <a:solidFill>
                  <a:srgbClr val="000000"/>
                </a:solidFill>
                <a:latin typeface="宋体" pitchFamily="2" charset="-122"/>
                <a:ea typeface="宋体" pitchFamily="2" charset="-122"/>
              </a:rPr>
              <a:t>抑制发热</a:t>
            </a:r>
            <a:r>
              <a:rPr lang="ja-JP" altLang="en-US" dirty="0">
                <a:solidFill>
                  <a:srgbClr val="000000"/>
                </a:solidFill>
                <a:latin typeface="宋体" pitchFamily="2" charset="-122"/>
                <a:ea typeface="宋体" pitchFamily="2" charset="-122"/>
              </a:rPr>
              <a:t>　</a:t>
            </a:r>
          </a:p>
          <a:p>
            <a:pPr eaLnBrk="1" hangingPunct="1">
              <a:spcBef>
                <a:spcPct val="50000"/>
              </a:spcBef>
            </a:pPr>
            <a:r>
              <a:rPr lang="ja-JP" altLang="en-US" dirty="0">
                <a:solidFill>
                  <a:srgbClr val="000000"/>
                </a:solidFill>
                <a:latin typeface="ＭＳ Ｐゴシック" pitchFamily="34" charset="-128"/>
              </a:rPr>
              <a:t>　</a:t>
            </a:r>
          </a:p>
        </p:txBody>
      </p:sp>
      <p:sp>
        <p:nvSpPr>
          <p:cNvPr id="44038" name="Text Box 276"/>
          <p:cNvSpPr txBox="1">
            <a:spLocks noChangeArrowheads="1"/>
          </p:cNvSpPr>
          <p:nvPr/>
        </p:nvSpPr>
        <p:spPr bwMode="auto">
          <a:xfrm>
            <a:off x="1787525" y="5951538"/>
            <a:ext cx="1787525" cy="461962"/>
          </a:xfrm>
          <a:prstGeom prst="rect">
            <a:avLst/>
          </a:prstGeom>
          <a:noFill/>
          <a:ln w="9525">
            <a:noFill/>
            <a:miter lim="800000"/>
            <a:headEnd/>
            <a:tailEnd/>
          </a:ln>
        </p:spPr>
        <p:txBody>
          <a:bodyPr>
            <a:spAutoFit/>
          </a:bodyPr>
          <a:lstStyle/>
          <a:p>
            <a:pPr algn="ctr" eaLnBrk="1" hangingPunct="1">
              <a:spcBef>
                <a:spcPct val="50000"/>
              </a:spcBef>
            </a:pPr>
            <a:r>
              <a:rPr lang="ja-JP" altLang="en-US" dirty="0">
                <a:solidFill>
                  <a:srgbClr val="000000"/>
                </a:solidFill>
                <a:latin typeface="宋体" pitchFamily="2" charset="-122"/>
                <a:ea typeface="宋体" pitchFamily="2" charset="-122"/>
              </a:rPr>
              <a:t>通电量</a:t>
            </a:r>
            <a:r>
              <a:rPr lang="en-US" altLang="ja-JP" dirty="0">
                <a:solidFill>
                  <a:srgbClr val="000000"/>
                </a:solidFill>
                <a:latin typeface="宋体" pitchFamily="2" charset="-122"/>
                <a:ea typeface="宋体" pitchFamily="2" charset="-122"/>
              </a:rPr>
              <a:t>(A)</a:t>
            </a:r>
          </a:p>
        </p:txBody>
      </p:sp>
      <p:sp>
        <p:nvSpPr>
          <p:cNvPr id="44039" name="テキスト ボックス 18"/>
          <p:cNvSpPr txBox="1">
            <a:spLocks noChangeArrowheads="1"/>
          </p:cNvSpPr>
          <p:nvPr/>
        </p:nvSpPr>
        <p:spPr bwMode="auto">
          <a:xfrm>
            <a:off x="704850" y="1773238"/>
            <a:ext cx="1658938" cy="309562"/>
          </a:xfrm>
          <a:prstGeom prst="rect">
            <a:avLst/>
          </a:prstGeom>
          <a:noFill/>
          <a:ln w="9525">
            <a:noFill/>
            <a:miter lim="800000"/>
            <a:headEnd/>
            <a:tailEnd/>
          </a:ln>
        </p:spPr>
        <p:txBody>
          <a:bodyPr anchor="ctr"/>
          <a:lstStyle/>
          <a:p>
            <a:pPr eaLnBrk="1" hangingPunct="1"/>
            <a:r>
              <a:rPr kumimoji="0" lang="en-US" altLang="ja-JP" sz="2000">
                <a:solidFill>
                  <a:srgbClr val="000000"/>
                </a:solidFill>
                <a:latin typeface="ＭＳ Ｐゴシック" pitchFamily="34" charset="-128"/>
                <a:ea typeface="Arial Unicode MS" pitchFamily="34" charset="-122"/>
                <a:cs typeface="Arial Unicode MS" pitchFamily="34" charset="-122"/>
              </a:rPr>
              <a:t>0.3 A / pin </a:t>
            </a:r>
            <a:endParaRPr kumimoji="0" lang="ja-JP" altLang="en-US" sz="2000">
              <a:solidFill>
                <a:srgbClr val="0000FF"/>
              </a:solidFill>
              <a:latin typeface="ＭＳ Ｐゴシック" pitchFamily="34" charset="-128"/>
              <a:ea typeface="Arial Unicode MS" pitchFamily="34" charset="-122"/>
              <a:cs typeface="Arial Unicode MS" pitchFamily="34" charset="-122"/>
            </a:endParaRPr>
          </a:p>
        </p:txBody>
      </p:sp>
      <p:sp>
        <p:nvSpPr>
          <p:cNvPr id="44040" name="テキスト ボックス 18"/>
          <p:cNvSpPr txBox="1">
            <a:spLocks noChangeArrowheads="1"/>
          </p:cNvSpPr>
          <p:nvPr/>
        </p:nvSpPr>
        <p:spPr bwMode="auto">
          <a:xfrm>
            <a:off x="1681163" y="2125663"/>
            <a:ext cx="2800350" cy="522287"/>
          </a:xfrm>
          <a:prstGeom prst="rect">
            <a:avLst/>
          </a:prstGeom>
          <a:noFill/>
          <a:ln w="9525">
            <a:noFill/>
            <a:miter lim="800000"/>
            <a:headEnd/>
            <a:tailEnd/>
          </a:ln>
        </p:spPr>
        <p:txBody>
          <a:bodyPr anchor="ctr"/>
          <a:lstStyle/>
          <a:p>
            <a:pPr eaLnBrk="1" hangingPunct="1"/>
            <a:r>
              <a:rPr kumimoji="0" lang="en-US" altLang="ja-JP" sz="3200">
                <a:solidFill>
                  <a:srgbClr val="FF0000"/>
                </a:solidFill>
                <a:latin typeface="ＭＳ Ｐゴシック" pitchFamily="34" charset="-128"/>
                <a:ea typeface="Arial Unicode MS" pitchFamily="34" charset="-122"/>
                <a:cs typeface="Arial Unicode MS" pitchFamily="34" charset="-122"/>
              </a:rPr>
              <a:t>1.5</a:t>
            </a:r>
            <a:r>
              <a:rPr kumimoji="0" lang="ja-JP" altLang="en-US" sz="3200">
                <a:solidFill>
                  <a:srgbClr val="FF0000"/>
                </a:solidFill>
                <a:latin typeface="ＭＳ Ｐゴシック" pitchFamily="34" charset="-128"/>
                <a:ea typeface="Arial Unicode MS" pitchFamily="34" charset="-122"/>
                <a:cs typeface="Arial Unicode MS" pitchFamily="34" charset="-122"/>
              </a:rPr>
              <a:t>～</a:t>
            </a:r>
            <a:r>
              <a:rPr kumimoji="0" lang="en-US" altLang="ja-JP" sz="3200">
                <a:solidFill>
                  <a:srgbClr val="FF0000"/>
                </a:solidFill>
                <a:latin typeface="ＭＳ Ｐゴシック" pitchFamily="34" charset="-128"/>
                <a:ea typeface="Arial Unicode MS" pitchFamily="34" charset="-122"/>
                <a:cs typeface="Arial Unicode MS" pitchFamily="34" charset="-122"/>
              </a:rPr>
              <a:t>3.0 A</a:t>
            </a:r>
            <a:r>
              <a:rPr kumimoji="0" lang="en-US" altLang="ja-JP" sz="3200">
                <a:solidFill>
                  <a:srgbClr val="000000"/>
                </a:solidFill>
                <a:latin typeface="ＭＳ Ｐゴシック" pitchFamily="34" charset="-128"/>
                <a:ea typeface="Arial Unicode MS" pitchFamily="34" charset="-122"/>
                <a:cs typeface="Arial Unicode MS" pitchFamily="34" charset="-122"/>
              </a:rPr>
              <a:t> </a:t>
            </a:r>
            <a:r>
              <a:rPr kumimoji="0" lang="en-US" altLang="ja-JP">
                <a:solidFill>
                  <a:srgbClr val="000000"/>
                </a:solidFill>
                <a:latin typeface="ＭＳ Ｐゴシック" pitchFamily="34" charset="-128"/>
                <a:ea typeface="Arial Unicode MS" pitchFamily="34" charset="-122"/>
                <a:cs typeface="Arial Unicode MS" pitchFamily="34" charset="-122"/>
              </a:rPr>
              <a:t>/ pin</a:t>
            </a:r>
            <a:endParaRPr kumimoji="0" lang="ja-JP" altLang="en-US">
              <a:solidFill>
                <a:srgbClr val="FF0000"/>
              </a:solidFill>
              <a:latin typeface="ＭＳ Ｐゴシック" pitchFamily="34" charset="-128"/>
              <a:ea typeface="Arial Unicode MS" pitchFamily="34" charset="-122"/>
              <a:cs typeface="Arial Unicode MS" pitchFamily="34" charset="-122"/>
            </a:endParaRPr>
          </a:p>
        </p:txBody>
      </p:sp>
      <p:sp>
        <p:nvSpPr>
          <p:cNvPr id="50" name="AutoShape 113"/>
          <p:cNvSpPr>
            <a:spLocks noChangeArrowheads="1"/>
          </p:cNvSpPr>
          <p:nvPr/>
        </p:nvSpPr>
        <p:spPr bwMode="auto">
          <a:xfrm>
            <a:off x="1192213" y="2197100"/>
            <a:ext cx="434975"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00B050"/>
              </a:gs>
              <a:gs pos="100000">
                <a:srgbClr val="0000CC"/>
              </a:gs>
            </a:gsLst>
            <a:lin ang="18900000" scaled="1"/>
          </a:gradFill>
          <a:ln>
            <a:noFill/>
          </a:ln>
          <a:extLst/>
        </p:spPr>
        <p:txBody>
          <a:bodyPr wrap="none" anchor="ctr"/>
          <a:lstStyle/>
          <a:p>
            <a:pPr fontAlgn="auto">
              <a:spcAft>
                <a:spcPts val="0"/>
              </a:spcAft>
              <a:defRPr/>
            </a:pPr>
            <a:endParaRPr kumimoji="0" lang="ja-JP" altLang="en-US" kern="0">
              <a:solidFill>
                <a:srgbClr val="000000"/>
              </a:solidFill>
              <a:latin typeface="ＭＳ Ｐゴシック" panose="020B0600070205080204" pitchFamily="50" charset="-128"/>
              <a:ea typeface="ＭＳ Ｐゴシック" pitchFamily="50" charset="-128"/>
            </a:endParaRPr>
          </a:p>
        </p:txBody>
      </p:sp>
      <p:sp>
        <p:nvSpPr>
          <p:cNvPr id="59" name="AutoShape 113"/>
          <p:cNvSpPr>
            <a:spLocks noChangeArrowheads="1"/>
          </p:cNvSpPr>
          <p:nvPr/>
        </p:nvSpPr>
        <p:spPr bwMode="auto">
          <a:xfrm rot="5400000">
            <a:off x="3686970" y="3898106"/>
            <a:ext cx="1096962" cy="911225"/>
          </a:xfrm>
          <a:custGeom>
            <a:avLst/>
            <a:gdLst>
              <a:gd name="T0" fmla="*/ 1401144 w 21600"/>
              <a:gd name="T1" fmla="*/ 0 h 21600"/>
              <a:gd name="T2" fmla="*/ 0 w 21600"/>
              <a:gd name="T3" fmla="*/ 160212 h 21600"/>
              <a:gd name="T4" fmla="*/ 1401144 w 21600"/>
              <a:gd name="T5" fmla="*/ 320423 h 21600"/>
              <a:gd name="T6" fmla="*/ 1868192 w 21600"/>
              <a:gd name="T7" fmla="*/ 1602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FFFFFF">
                  <a:lumMod val="85000"/>
                </a:srgbClr>
              </a:gs>
              <a:gs pos="100000">
                <a:srgbClr val="FF0000"/>
              </a:gs>
            </a:gsLst>
            <a:lin ang="18900000" scaled="1"/>
          </a:gradFill>
          <a:ln>
            <a:noFill/>
          </a:ln>
        </p:spPr>
        <p:txBody>
          <a:bodyPr wrap="none" anchor="ctr"/>
          <a:lstStyle/>
          <a:p>
            <a:pPr eaLnBrk="1" fontAlgn="auto" hangingPunct="1">
              <a:spcAft>
                <a:spcPts val="0"/>
              </a:spcAft>
              <a:defRPr/>
            </a:pPr>
            <a:endParaRPr kumimoji="0" lang="ja-JP" altLang="en-US" kern="0">
              <a:solidFill>
                <a:srgbClr val="000000"/>
              </a:solidFill>
              <a:latin typeface="ＭＳ Ｐゴシック" panose="020B0600070205080204" pitchFamily="50" charset="-128"/>
              <a:ea typeface="ＭＳ Ｐゴシック" pitchFamily="50" charset="-128"/>
            </a:endParaRPr>
          </a:p>
        </p:txBody>
      </p:sp>
      <p:sp>
        <p:nvSpPr>
          <p:cNvPr id="60" name="Text Box 279"/>
          <p:cNvSpPr txBox="1">
            <a:spLocks noChangeArrowheads="1"/>
          </p:cNvSpPr>
          <p:nvPr/>
        </p:nvSpPr>
        <p:spPr bwMode="auto">
          <a:xfrm>
            <a:off x="3730625" y="4062413"/>
            <a:ext cx="1320800" cy="461962"/>
          </a:xfrm>
          <a:prstGeom prst="rect">
            <a:avLst/>
          </a:prstGeom>
          <a:noFill/>
          <a:ln>
            <a:noFill/>
          </a:ln>
          <a:effectLs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mtClean="0">
                <a:solidFill>
                  <a:srgbClr val="FF0000"/>
                </a:solidFill>
                <a:effectLst>
                  <a:outerShdw blurRad="38100" dist="38100" dir="2700000" algn="tl">
                    <a:srgbClr val="C0C0C0"/>
                  </a:outerShdw>
                </a:effectLst>
                <a:latin typeface="ＭＳ Ｐゴシック" panose="020B0600070205080204" pitchFamily="50" charset="-128"/>
              </a:rPr>
              <a:t>Down</a:t>
            </a:r>
            <a:r>
              <a:rPr lang="ja-JP" altLang="en-US" smtClean="0">
                <a:solidFill>
                  <a:srgbClr val="FF0000"/>
                </a:solidFill>
                <a:effectLst>
                  <a:outerShdw blurRad="38100" dist="38100" dir="2700000" algn="tl">
                    <a:srgbClr val="C0C0C0"/>
                  </a:outerShdw>
                </a:effectLst>
                <a:latin typeface="ＭＳ Ｐゴシック" panose="020B0600070205080204" pitchFamily="50" charset="-128"/>
              </a:rPr>
              <a:t>！</a:t>
            </a:r>
            <a:endParaRPr lang="en-US" altLang="ja-JP" smtClean="0">
              <a:solidFill>
                <a:srgbClr val="FF0000"/>
              </a:solidFill>
              <a:effectLst>
                <a:outerShdw blurRad="38100" dist="38100" dir="2700000" algn="tl">
                  <a:srgbClr val="C0C0C0"/>
                </a:outerShdw>
              </a:effectLst>
              <a:latin typeface="ＭＳ Ｐゴシック" panose="020B0600070205080204" pitchFamily="50" charset="-128"/>
            </a:endParaRPr>
          </a:p>
        </p:txBody>
      </p:sp>
      <p:grpSp>
        <p:nvGrpSpPr>
          <p:cNvPr id="44044" name="グループ化 1"/>
          <p:cNvGrpSpPr>
            <a:grpSpLocks/>
          </p:cNvGrpSpPr>
          <p:nvPr/>
        </p:nvGrpSpPr>
        <p:grpSpPr bwMode="auto">
          <a:xfrm>
            <a:off x="3416300" y="5934075"/>
            <a:ext cx="1320800" cy="519113"/>
            <a:chOff x="5576470" y="4867001"/>
            <a:chExt cx="1320800" cy="794309"/>
          </a:xfrm>
        </p:grpSpPr>
        <p:sp>
          <p:nvSpPr>
            <p:cNvPr id="62" name="AutoShape 113"/>
            <p:cNvSpPr>
              <a:spLocks noChangeArrowheads="1"/>
            </p:cNvSpPr>
            <p:nvPr/>
          </p:nvSpPr>
          <p:spPr bwMode="auto">
            <a:xfrm>
              <a:off x="5590758" y="4908296"/>
              <a:ext cx="1054100" cy="753014"/>
            </a:xfrm>
            <a:custGeom>
              <a:avLst/>
              <a:gdLst>
                <a:gd name="T0" fmla="*/ 1401144 w 21600"/>
                <a:gd name="T1" fmla="*/ 0 h 21600"/>
                <a:gd name="T2" fmla="*/ 0 w 21600"/>
                <a:gd name="T3" fmla="*/ 160212 h 21600"/>
                <a:gd name="T4" fmla="*/ 1401144 w 21600"/>
                <a:gd name="T5" fmla="*/ 320423 h 21600"/>
                <a:gd name="T6" fmla="*/ 1868192 w 21600"/>
                <a:gd name="T7" fmla="*/ 1602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FFFFFF">
                    <a:lumMod val="85000"/>
                  </a:srgbClr>
                </a:gs>
                <a:gs pos="100000">
                  <a:srgbClr val="FF0000"/>
                </a:gs>
              </a:gsLst>
              <a:lin ang="18900000" scaled="1"/>
            </a:gradFill>
            <a:ln>
              <a:noFill/>
            </a:ln>
          </p:spPr>
          <p:txBody>
            <a:bodyPr wrap="none" anchor="ctr"/>
            <a:lstStyle/>
            <a:p>
              <a:pPr eaLnBrk="1" fontAlgn="auto" hangingPunct="1">
                <a:spcAft>
                  <a:spcPts val="0"/>
                </a:spcAft>
                <a:defRPr/>
              </a:pPr>
              <a:endParaRPr kumimoji="0" lang="ja-JP" altLang="en-US" kern="0">
                <a:solidFill>
                  <a:srgbClr val="000000"/>
                </a:solidFill>
                <a:latin typeface="ＭＳ Ｐゴシック" panose="020B0600070205080204" pitchFamily="50" charset="-128"/>
                <a:ea typeface="ＭＳ Ｐゴシック" pitchFamily="50" charset="-128"/>
              </a:endParaRPr>
            </a:p>
          </p:txBody>
        </p:sp>
        <p:sp>
          <p:nvSpPr>
            <p:cNvPr id="63" name="Text Box 279"/>
            <p:cNvSpPr txBox="1">
              <a:spLocks noChangeArrowheads="1"/>
            </p:cNvSpPr>
            <p:nvPr/>
          </p:nvSpPr>
          <p:spPr bwMode="auto">
            <a:xfrm>
              <a:off x="5576470" y="4867001"/>
              <a:ext cx="1320800" cy="706862"/>
            </a:xfrm>
            <a:prstGeom prst="rect">
              <a:avLst/>
            </a:prstGeom>
            <a:noFill/>
            <a:ln>
              <a:noFill/>
            </a:ln>
            <a:effectLs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mtClean="0">
                  <a:solidFill>
                    <a:srgbClr val="FF0000"/>
                  </a:solidFill>
                  <a:effectLst>
                    <a:outerShdw blurRad="38100" dist="38100" dir="2700000" algn="tl">
                      <a:srgbClr val="C0C0C0"/>
                    </a:outerShdw>
                  </a:effectLst>
                  <a:latin typeface="ＭＳ Ｐゴシック" panose="020B0600070205080204" pitchFamily="50" charset="-128"/>
                </a:rPr>
                <a:t>UP</a:t>
              </a:r>
              <a:r>
                <a:rPr lang="ja-JP" altLang="en-US" smtClean="0">
                  <a:solidFill>
                    <a:srgbClr val="FF0000"/>
                  </a:solidFill>
                  <a:effectLst>
                    <a:outerShdw blurRad="38100" dist="38100" dir="2700000" algn="tl">
                      <a:srgbClr val="C0C0C0"/>
                    </a:outerShdw>
                  </a:effectLst>
                  <a:latin typeface="ＭＳ Ｐゴシック" panose="020B0600070205080204" pitchFamily="50" charset="-128"/>
                </a:rPr>
                <a:t>！</a:t>
              </a:r>
              <a:endParaRPr lang="en-US" altLang="ja-JP" smtClean="0">
                <a:solidFill>
                  <a:srgbClr val="FF0000"/>
                </a:solidFill>
                <a:effectLst>
                  <a:outerShdw blurRad="38100" dist="38100" dir="2700000" algn="tl">
                    <a:srgbClr val="C0C0C0"/>
                  </a:outerShdw>
                </a:effectLst>
                <a:latin typeface="ＭＳ Ｐゴシック" panose="020B0600070205080204" pitchFamily="50" charset="-128"/>
              </a:endParaRPr>
            </a:p>
          </p:txBody>
        </p:sp>
      </p:grpSp>
      <p:grpSp>
        <p:nvGrpSpPr>
          <p:cNvPr id="44045" name="グループ化 16387"/>
          <p:cNvGrpSpPr>
            <a:grpSpLocks/>
          </p:cNvGrpSpPr>
          <p:nvPr/>
        </p:nvGrpSpPr>
        <p:grpSpPr bwMode="auto">
          <a:xfrm>
            <a:off x="309530" y="2285992"/>
            <a:ext cx="6584950" cy="3944937"/>
            <a:chOff x="2697736" y="2262133"/>
            <a:chExt cx="6585188" cy="3945224"/>
          </a:xfrm>
        </p:grpSpPr>
        <p:graphicFrame>
          <p:nvGraphicFramePr>
            <p:cNvPr id="34" name="グラフ 33"/>
            <p:cNvGraphicFramePr>
              <a:graphicFrameLocks/>
            </p:cNvGraphicFramePr>
            <p:nvPr/>
          </p:nvGraphicFramePr>
          <p:xfrm>
            <a:off x="2697736" y="2494465"/>
            <a:ext cx="6048672" cy="3561431"/>
          </p:xfrm>
          <a:graphic>
            <a:graphicData uri="http://schemas.openxmlformats.org/drawingml/2006/chart">
              <c:chart xmlns:c="http://schemas.openxmlformats.org/drawingml/2006/chart" xmlns:r="http://schemas.openxmlformats.org/officeDocument/2006/relationships" r:id="rId3"/>
            </a:graphicData>
          </a:graphic>
        </p:graphicFrame>
        <p:sp>
          <p:nvSpPr>
            <p:cNvPr id="44066" name="正方形/長方形 1"/>
            <p:cNvSpPr>
              <a:spLocks noChangeArrowheads="1"/>
            </p:cNvSpPr>
            <p:nvPr/>
          </p:nvSpPr>
          <p:spPr bwMode="auto">
            <a:xfrm>
              <a:off x="7185310" y="2262133"/>
              <a:ext cx="1800250" cy="3945224"/>
            </a:xfrm>
            <a:prstGeom prst="rect">
              <a:avLst/>
            </a:prstGeom>
            <a:solidFill>
              <a:schemeClr val="bg1"/>
            </a:solidFill>
            <a:ln w="9525" algn="ctr">
              <a:noFill/>
              <a:round/>
              <a:headEnd/>
              <a:tailEnd/>
            </a:ln>
          </p:spPr>
          <p:txBody>
            <a:bodyPr/>
            <a:lstStyle/>
            <a:p>
              <a:pPr eaLnBrk="1" hangingPunct="1"/>
              <a:endParaRPr kumimoji="0" lang="ja-JP" altLang="en-US" b="0">
                <a:solidFill>
                  <a:srgbClr val="000000"/>
                </a:solidFill>
                <a:latin typeface="ＭＳ Ｐゴシック" pitchFamily="34" charset="-128"/>
              </a:endParaRPr>
            </a:p>
          </p:txBody>
        </p:sp>
        <p:cxnSp>
          <p:nvCxnSpPr>
            <p:cNvPr id="44067" name="直線コネクタ 17"/>
            <p:cNvCxnSpPr>
              <a:cxnSpLocks noChangeShapeType="1"/>
            </p:cNvCxnSpPr>
            <p:nvPr/>
          </p:nvCxnSpPr>
          <p:spPr bwMode="auto">
            <a:xfrm>
              <a:off x="9282924" y="2690792"/>
              <a:ext cx="0" cy="2843420"/>
            </a:xfrm>
            <a:prstGeom prst="line">
              <a:avLst/>
            </a:prstGeom>
            <a:noFill/>
            <a:ln w="25400" algn="ctr">
              <a:solidFill>
                <a:schemeClr val="tx1"/>
              </a:solidFill>
              <a:round/>
              <a:headEnd/>
              <a:tailEnd/>
            </a:ln>
          </p:spPr>
        </p:cxnSp>
      </p:grpSp>
      <p:cxnSp>
        <p:nvCxnSpPr>
          <p:cNvPr id="44046" name="直線コネクタ 16389"/>
          <p:cNvCxnSpPr>
            <a:cxnSpLocks noChangeShapeType="1"/>
          </p:cNvCxnSpPr>
          <p:nvPr/>
        </p:nvCxnSpPr>
        <p:spPr bwMode="auto">
          <a:xfrm>
            <a:off x="998538" y="4878388"/>
            <a:ext cx="5249862" cy="0"/>
          </a:xfrm>
          <a:prstGeom prst="line">
            <a:avLst/>
          </a:prstGeom>
          <a:noFill/>
          <a:ln w="19050" algn="ctr">
            <a:solidFill>
              <a:srgbClr val="FF0000"/>
            </a:solidFill>
            <a:prstDash val="dash"/>
            <a:round/>
            <a:headEnd/>
            <a:tailEnd/>
          </a:ln>
        </p:spPr>
      </p:cxnSp>
      <p:sp>
        <p:nvSpPr>
          <p:cNvPr id="44047" name="Text Box 276"/>
          <p:cNvSpPr txBox="1">
            <a:spLocks noChangeArrowheads="1"/>
          </p:cNvSpPr>
          <p:nvPr/>
        </p:nvSpPr>
        <p:spPr bwMode="auto">
          <a:xfrm>
            <a:off x="4416425" y="3040063"/>
            <a:ext cx="2279650" cy="400050"/>
          </a:xfrm>
          <a:prstGeom prst="rect">
            <a:avLst/>
          </a:prstGeom>
          <a:noFill/>
          <a:ln w="9525">
            <a:noFill/>
            <a:miter lim="800000"/>
            <a:headEnd/>
            <a:tailEnd/>
          </a:ln>
        </p:spPr>
        <p:txBody>
          <a:bodyPr>
            <a:spAutoFit/>
          </a:bodyPr>
          <a:lstStyle/>
          <a:p>
            <a:pPr>
              <a:spcBef>
                <a:spcPct val="50000"/>
              </a:spcBef>
            </a:pPr>
            <a:r>
              <a:rPr lang="en-US" altLang="ja-JP" sz="2000" dirty="0">
                <a:solidFill>
                  <a:srgbClr val="00B050"/>
                </a:solidFill>
                <a:latin typeface="ＭＳ Ｐゴシック" pitchFamily="34" charset="-128"/>
              </a:rPr>
              <a:t>C5210 </a:t>
            </a:r>
            <a:r>
              <a:rPr lang="ja-JP" altLang="en-US" sz="2000" dirty="0">
                <a:solidFill>
                  <a:srgbClr val="00B050"/>
                </a:solidFill>
                <a:latin typeface="ＭＳ Ｐゴシック" pitchFamily="34" charset="-128"/>
              </a:rPr>
              <a:t>　</a:t>
            </a:r>
            <a:r>
              <a:rPr lang="en-US" altLang="ja-JP" sz="2000" dirty="0">
                <a:solidFill>
                  <a:srgbClr val="00B050"/>
                </a:solidFill>
                <a:latin typeface="ＭＳ Ｐゴシック" pitchFamily="34" charset="-128"/>
              </a:rPr>
              <a:t>12</a:t>
            </a:r>
            <a:r>
              <a:rPr lang="ja-JP" altLang="en-US" sz="2000" dirty="0">
                <a:solidFill>
                  <a:srgbClr val="00B050"/>
                </a:solidFill>
                <a:latin typeface="ＭＳ Ｐゴシック" pitchFamily="34" charset="-128"/>
              </a:rPr>
              <a:t>％</a:t>
            </a:r>
            <a:r>
              <a:rPr lang="en-US" altLang="ja-JP" sz="2000" dirty="0">
                <a:solidFill>
                  <a:srgbClr val="00B050"/>
                </a:solidFill>
                <a:latin typeface="ＭＳ Ｐゴシック" pitchFamily="34" charset="-128"/>
              </a:rPr>
              <a:t>IACS</a:t>
            </a:r>
            <a:r>
              <a:rPr lang="ja-JP" altLang="en-US" sz="2000" dirty="0">
                <a:solidFill>
                  <a:srgbClr val="00B050"/>
                </a:solidFill>
                <a:latin typeface="ＭＳ Ｐゴシック" pitchFamily="34" charset="-128"/>
              </a:rPr>
              <a:t> </a:t>
            </a:r>
            <a:endParaRPr lang="en-US" altLang="ja-JP" sz="2000" dirty="0">
              <a:solidFill>
                <a:srgbClr val="0070C0"/>
              </a:solidFill>
              <a:latin typeface="ＭＳ Ｐゴシック" pitchFamily="34" charset="-128"/>
            </a:endParaRPr>
          </a:p>
        </p:txBody>
      </p:sp>
      <p:sp>
        <p:nvSpPr>
          <p:cNvPr id="44048" name="Text Box 5"/>
          <p:cNvSpPr txBox="1">
            <a:spLocks noChangeArrowheads="1"/>
          </p:cNvSpPr>
          <p:nvPr/>
        </p:nvSpPr>
        <p:spPr bwMode="auto">
          <a:xfrm>
            <a:off x="4486275" y="4891088"/>
            <a:ext cx="2373313" cy="412750"/>
          </a:xfrm>
          <a:prstGeom prst="rect">
            <a:avLst/>
          </a:prstGeom>
          <a:noFill/>
          <a:ln w="9525">
            <a:noFill/>
            <a:miter lim="800000"/>
            <a:headEnd/>
            <a:tailEnd/>
          </a:ln>
        </p:spPr>
        <p:txBody>
          <a:bodyPr>
            <a:spAutoFit/>
          </a:bodyPr>
          <a:lstStyle/>
          <a:p>
            <a:pPr eaLnBrk="1" hangingPunct="1">
              <a:lnSpc>
                <a:spcPts val="2500"/>
              </a:lnSpc>
              <a:spcBef>
                <a:spcPct val="30000"/>
              </a:spcBef>
            </a:pPr>
            <a:r>
              <a:rPr lang="en-US" altLang="ja-JP" sz="2000" dirty="0">
                <a:solidFill>
                  <a:srgbClr val="00B0F0"/>
                </a:solidFill>
                <a:latin typeface="ＭＳ Ｐゴシック" pitchFamily="34" charset="-128"/>
              </a:rPr>
              <a:t>NKC286 </a:t>
            </a:r>
            <a:r>
              <a:rPr lang="ja-JP" altLang="en-US" sz="2000" dirty="0">
                <a:solidFill>
                  <a:srgbClr val="00B0F0"/>
                </a:solidFill>
                <a:latin typeface="ＭＳ Ｐゴシック" pitchFamily="34" charset="-128"/>
              </a:rPr>
              <a:t>　</a:t>
            </a:r>
            <a:r>
              <a:rPr lang="en-US" altLang="ja-JP" sz="2000" dirty="0">
                <a:solidFill>
                  <a:srgbClr val="00B0F0"/>
                </a:solidFill>
                <a:latin typeface="ＭＳ Ｐゴシック" pitchFamily="34" charset="-128"/>
              </a:rPr>
              <a:t>41</a:t>
            </a:r>
            <a:r>
              <a:rPr lang="ja-JP" altLang="en-US" sz="2000" dirty="0">
                <a:solidFill>
                  <a:srgbClr val="00B0F0"/>
                </a:solidFill>
                <a:latin typeface="ＭＳ Ｐゴシック" pitchFamily="34" charset="-128"/>
              </a:rPr>
              <a:t>％</a:t>
            </a:r>
            <a:r>
              <a:rPr lang="en-US" altLang="ja-JP" sz="2000" dirty="0">
                <a:solidFill>
                  <a:srgbClr val="00B0F0"/>
                </a:solidFill>
                <a:latin typeface="ＭＳ Ｐゴシック" pitchFamily="34" charset="-128"/>
              </a:rPr>
              <a:t>IACS </a:t>
            </a:r>
            <a:endParaRPr lang="en-US" altLang="ja-JP" sz="1800" dirty="0">
              <a:solidFill>
                <a:srgbClr val="00B0F0"/>
              </a:solidFill>
              <a:latin typeface="ＭＳ Ｐゴシック" pitchFamily="34" charset="-128"/>
            </a:endParaRPr>
          </a:p>
        </p:txBody>
      </p:sp>
      <p:sp>
        <p:nvSpPr>
          <p:cNvPr id="44049" name="Text Box 5"/>
          <p:cNvSpPr txBox="1">
            <a:spLocks noChangeArrowheads="1"/>
          </p:cNvSpPr>
          <p:nvPr/>
        </p:nvSpPr>
        <p:spPr bwMode="auto">
          <a:xfrm>
            <a:off x="4445000" y="5237163"/>
            <a:ext cx="2454275" cy="412750"/>
          </a:xfrm>
          <a:prstGeom prst="rect">
            <a:avLst/>
          </a:prstGeom>
          <a:noFill/>
          <a:ln w="9525">
            <a:noFill/>
            <a:miter lim="800000"/>
            <a:headEnd/>
            <a:tailEnd/>
          </a:ln>
        </p:spPr>
        <p:txBody>
          <a:bodyPr>
            <a:spAutoFit/>
          </a:bodyPr>
          <a:lstStyle/>
          <a:p>
            <a:pPr eaLnBrk="1" hangingPunct="1">
              <a:lnSpc>
                <a:spcPts val="2500"/>
              </a:lnSpc>
              <a:spcBef>
                <a:spcPct val="30000"/>
              </a:spcBef>
            </a:pPr>
            <a:r>
              <a:rPr lang="en-US" altLang="ja-JP" sz="2000" dirty="0">
                <a:solidFill>
                  <a:srgbClr val="0000FF"/>
                </a:solidFill>
                <a:latin typeface="ＭＳ Ｐゴシック" pitchFamily="34" charset="-128"/>
              </a:rPr>
              <a:t>NKC4419</a:t>
            </a:r>
            <a:r>
              <a:rPr lang="ja-JP" altLang="en-US" sz="2000" dirty="0">
                <a:solidFill>
                  <a:srgbClr val="0000FF"/>
                </a:solidFill>
                <a:latin typeface="ＭＳ Ｐゴシック" pitchFamily="34" charset="-128"/>
              </a:rPr>
              <a:t>　</a:t>
            </a:r>
            <a:r>
              <a:rPr lang="en-US" altLang="ja-JP" sz="2000" dirty="0">
                <a:solidFill>
                  <a:srgbClr val="0000FF"/>
                </a:solidFill>
                <a:latin typeface="ＭＳ Ｐゴシック" pitchFamily="34" charset="-128"/>
              </a:rPr>
              <a:t>65</a:t>
            </a:r>
            <a:r>
              <a:rPr lang="ja-JP" altLang="en-US" sz="2000" dirty="0">
                <a:solidFill>
                  <a:srgbClr val="0000FF"/>
                </a:solidFill>
                <a:latin typeface="ＭＳ Ｐゴシック" pitchFamily="34" charset="-128"/>
              </a:rPr>
              <a:t>％</a:t>
            </a:r>
            <a:r>
              <a:rPr lang="en-US" altLang="ja-JP" sz="2000" dirty="0">
                <a:solidFill>
                  <a:srgbClr val="0000FF"/>
                </a:solidFill>
                <a:latin typeface="ＭＳ Ｐゴシック" pitchFamily="34" charset="-128"/>
              </a:rPr>
              <a:t>IACS </a:t>
            </a:r>
            <a:endParaRPr lang="en-US" altLang="ja-JP" sz="1800" dirty="0">
              <a:solidFill>
                <a:srgbClr val="0000FF"/>
              </a:solidFill>
              <a:latin typeface="ＭＳ Ｐゴシック" pitchFamily="34" charset="-128"/>
            </a:endParaRPr>
          </a:p>
        </p:txBody>
      </p:sp>
      <p:sp>
        <p:nvSpPr>
          <p:cNvPr id="44050" name="テキスト ボックス 18"/>
          <p:cNvSpPr txBox="1">
            <a:spLocks noChangeArrowheads="1"/>
          </p:cNvSpPr>
          <p:nvPr/>
        </p:nvSpPr>
        <p:spPr bwMode="auto">
          <a:xfrm>
            <a:off x="7145338" y="3140075"/>
            <a:ext cx="2605087" cy="309563"/>
          </a:xfrm>
          <a:prstGeom prst="rect">
            <a:avLst/>
          </a:prstGeom>
          <a:noFill/>
          <a:ln w="190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eaLnBrk="1" hangingPunct="1"/>
            <a:r>
              <a:rPr kumimoji="0" lang="zh-CN" altLang="en-US" sz="2000" dirty="0" smtClean="0">
                <a:solidFill>
                  <a:srgbClr val="FF0000"/>
                </a:solidFill>
                <a:latin typeface="宋体" pitchFamily="2" charset="-122"/>
                <a:ea typeface="宋体" pitchFamily="2" charset="-122"/>
                <a:cs typeface="Arial Unicode MS" pitchFamily="34" charset="-122"/>
              </a:rPr>
              <a:t>磷青铜</a:t>
            </a:r>
            <a:r>
              <a:rPr kumimoji="0" lang="ja-JP" altLang="en-US" sz="2000" dirty="0" smtClean="0">
                <a:solidFill>
                  <a:srgbClr val="FF0000"/>
                </a:solidFill>
                <a:latin typeface="宋体" pitchFamily="2" charset="-122"/>
                <a:ea typeface="宋体" pitchFamily="2" charset="-122"/>
                <a:cs typeface="Arial Unicode MS" pitchFamily="34" charset="-122"/>
              </a:rPr>
              <a:t>：</a:t>
            </a:r>
            <a:r>
              <a:rPr kumimoji="0" lang="zh-CN" altLang="en-US" sz="2000" dirty="0" smtClean="0">
                <a:solidFill>
                  <a:srgbClr val="FF0000"/>
                </a:solidFill>
                <a:latin typeface="宋体" pitchFamily="2" charset="-122"/>
                <a:ea typeface="宋体" pitchFamily="2" charset="-122"/>
                <a:cs typeface="Arial Unicode MS" pitchFamily="34" charset="-122"/>
              </a:rPr>
              <a:t>发热问题</a:t>
            </a:r>
            <a:endParaRPr kumimoji="0" lang="zh-CN" altLang="en-US" sz="2000" dirty="0">
              <a:solidFill>
                <a:srgbClr val="FF0000"/>
              </a:solidFill>
              <a:latin typeface="宋体" pitchFamily="2" charset="-122"/>
              <a:ea typeface="宋体" pitchFamily="2" charset="-122"/>
              <a:cs typeface="Arial Unicode MS" pitchFamily="34" charset="-122"/>
            </a:endParaRPr>
          </a:p>
        </p:txBody>
      </p:sp>
      <p:sp>
        <p:nvSpPr>
          <p:cNvPr id="44051" name="テキスト ボックス 18"/>
          <p:cNvSpPr txBox="1">
            <a:spLocks noChangeArrowheads="1"/>
          </p:cNvSpPr>
          <p:nvPr/>
        </p:nvSpPr>
        <p:spPr bwMode="auto">
          <a:xfrm>
            <a:off x="7145338" y="4895850"/>
            <a:ext cx="2605087" cy="668338"/>
          </a:xfrm>
          <a:prstGeom prst="rect">
            <a:avLst/>
          </a:prstGeom>
          <a:noFill/>
          <a:ln w="190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eaLnBrk="1" hangingPunct="1"/>
            <a:r>
              <a:rPr kumimoji="0" lang="zh-CN" altLang="en-US" sz="2000" dirty="0" smtClean="0">
                <a:solidFill>
                  <a:srgbClr val="0000FF"/>
                </a:solidFill>
                <a:latin typeface="宋体" pitchFamily="2" charset="-122"/>
                <a:ea typeface="宋体" pitchFamily="2" charset="-122"/>
                <a:cs typeface="Arial Unicode MS" pitchFamily="34" charset="-122"/>
              </a:rPr>
              <a:t>铜镍硅合金</a:t>
            </a:r>
            <a:endParaRPr kumimoji="0" lang="en-US" altLang="zh-CN" sz="2000" dirty="0" smtClean="0">
              <a:solidFill>
                <a:srgbClr val="0000FF"/>
              </a:solidFill>
              <a:latin typeface="宋体" pitchFamily="2" charset="-122"/>
              <a:ea typeface="宋体" pitchFamily="2" charset="-122"/>
              <a:cs typeface="Arial Unicode MS" pitchFamily="34" charset="-122"/>
            </a:endParaRPr>
          </a:p>
          <a:p>
            <a:pPr algn="ctr" eaLnBrk="1" hangingPunct="1"/>
            <a:r>
              <a:rPr kumimoji="0" lang="zh-CN" altLang="en-US" sz="2000" dirty="0" smtClean="0">
                <a:solidFill>
                  <a:srgbClr val="0000FF"/>
                </a:solidFill>
                <a:latin typeface="宋体" pitchFamily="2" charset="-122"/>
                <a:ea typeface="宋体" pitchFamily="2" charset="-122"/>
                <a:cs typeface="Arial Unicode MS" pitchFamily="34" charset="-122"/>
              </a:rPr>
              <a:t>抑制发热</a:t>
            </a:r>
            <a:endParaRPr kumimoji="0" lang="zh-CN" altLang="en-US" sz="2000" dirty="0">
              <a:solidFill>
                <a:srgbClr val="0000FF"/>
              </a:solidFill>
              <a:latin typeface="宋体" pitchFamily="2" charset="-122"/>
              <a:ea typeface="宋体" pitchFamily="2" charset="-122"/>
              <a:cs typeface="Arial Unicode MS" pitchFamily="34" charset="-122"/>
            </a:endParaRPr>
          </a:p>
        </p:txBody>
      </p:sp>
      <p:sp>
        <p:nvSpPr>
          <p:cNvPr id="44052" name="下矢印 5"/>
          <p:cNvSpPr>
            <a:spLocks noChangeArrowheads="1"/>
          </p:cNvSpPr>
          <p:nvPr/>
        </p:nvSpPr>
        <p:spPr bwMode="auto">
          <a:xfrm>
            <a:off x="8305800" y="4048125"/>
            <a:ext cx="284163" cy="371475"/>
          </a:xfrm>
          <a:prstGeom prst="downArrow">
            <a:avLst>
              <a:gd name="adj1" fmla="val 50000"/>
              <a:gd name="adj2" fmla="val 49966"/>
            </a:avLst>
          </a:prstGeom>
          <a:solidFill>
            <a:srgbClr val="BBE0E3"/>
          </a:solidFill>
          <a:ln w="9525" algn="ctr">
            <a:solidFill>
              <a:srgbClr val="000000"/>
            </a:solidFill>
            <a:round/>
            <a:headEnd/>
            <a:tailEnd/>
          </a:ln>
        </p:spPr>
        <p:txBody>
          <a:bodyPr/>
          <a:lstStyle/>
          <a:p>
            <a:pPr eaLnBrk="1" hangingPunct="1"/>
            <a:endParaRPr lang="ja-JP" altLang="en-US">
              <a:solidFill>
                <a:srgbClr val="000000"/>
              </a:solidFill>
              <a:latin typeface="宋体" pitchFamily="2" charset="-122"/>
              <a:ea typeface="宋体" pitchFamily="2" charset="-122"/>
            </a:endParaRPr>
          </a:p>
        </p:txBody>
      </p:sp>
      <p:pic>
        <p:nvPicPr>
          <p:cNvPr id="44053" name="Picture 2"/>
          <p:cNvPicPr>
            <a:picLocks noChangeAspect="1" noChangeArrowheads="1"/>
          </p:cNvPicPr>
          <p:nvPr/>
        </p:nvPicPr>
        <p:blipFill>
          <a:blip r:embed="rId4"/>
          <a:srcRect l="24506" t="21521" r="41040" b="37608"/>
          <a:stretch>
            <a:fillRect/>
          </a:stretch>
        </p:blipFill>
        <p:spPr bwMode="auto">
          <a:xfrm>
            <a:off x="6808788" y="1646238"/>
            <a:ext cx="1497012" cy="998537"/>
          </a:xfrm>
          <a:prstGeom prst="rect">
            <a:avLst/>
          </a:prstGeom>
          <a:noFill/>
          <a:ln w="38100" cmpd="dbl" algn="ctr">
            <a:noFill/>
            <a:miter lim="800000"/>
            <a:headEnd/>
            <a:tailEnd/>
          </a:ln>
        </p:spPr>
      </p:pic>
      <p:sp>
        <p:nvSpPr>
          <p:cNvPr id="44054" name="Text Box 10"/>
          <p:cNvSpPr txBox="1">
            <a:spLocks noChangeArrowheads="1"/>
          </p:cNvSpPr>
          <p:nvPr/>
        </p:nvSpPr>
        <p:spPr bwMode="auto">
          <a:xfrm>
            <a:off x="8304213" y="1444625"/>
            <a:ext cx="1535112" cy="1169988"/>
          </a:xfrm>
          <a:prstGeom prst="rect">
            <a:avLst/>
          </a:prstGeom>
          <a:noFill/>
          <a:ln w="9525">
            <a:noFill/>
            <a:miter lim="800000"/>
            <a:headEnd/>
            <a:tailEnd/>
          </a:ln>
        </p:spPr>
        <p:txBody>
          <a:bodyPr>
            <a:spAutoFit/>
          </a:bodyPr>
          <a:lstStyle/>
          <a:p>
            <a:pPr eaLnBrk="1" hangingPunct="1"/>
            <a:r>
              <a:rPr lang="ja-JP" altLang="en-US" sz="1400" b="0" dirty="0">
                <a:solidFill>
                  <a:srgbClr val="000000"/>
                </a:solidFill>
                <a:latin typeface="ＭＳ Ｐゴシック" pitchFamily="34" charset="-128"/>
                <a:cs typeface="Arial" pitchFamily="34" charset="0"/>
              </a:rPr>
              <a:t>・电压</a:t>
            </a:r>
            <a:r>
              <a:rPr lang="en-US" altLang="ja-JP" sz="1400" b="0" dirty="0">
                <a:solidFill>
                  <a:srgbClr val="000000"/>
                </a:solidFill>
                <a:latin typeface="ＭＳ Ｐゴシック" pitchFamily="34" charset="-128"/>
                <a:cs typeface="Arial" pitchFamily="34" charset="0"/>
              </a:rPr>
              <a:t>: 12V</a:t>
            </a:r>
          </a:p>
          <a:p>
            <a:pPr eaLnBrk="1" hangingPunct="1"/>
            <a:r>
              <a:rPr lang="ja-JP" altLang="en-US" sz="1400" b="0" dirty="0">
                <a:solidFill>
                  <a:srgbClr val="000000"/>
                </a:solidFill>
                <a:latin typeface="ＭＳ Ｐゴシック" pitchFamily="34" charset="-128"/>
                <a:cs typeface="Arial" pitchFamily="34" charset="0"/>
              </a:rPr>
              <a:t>・样品尺寸 </a:t>
            </a:r>
            <a:r>
              <a:rPr lang="zh-CN" altLang="en-US" sz="1400" b="0" dirty="0">
                <a:solidFill>
                  <a:srgbClr val="000000"/>
                </a:solidFill>
                <a:latin typeface="ＭＳ Ｐゴシック" pitchFamily="34" charset="-128"/>
                <a:cs typeface="Arial" pitchFamily="34" charset="0"/>
              </a:rPr>
              <a:t>：</a:t>
            </a:r>
            <a:endParaRPr lang="en-US" altLang="ja-JP" sz="1400" b="0" dirty="0">
              <a:solidFill>
                <a:srgbClr val="000000"/>
              </a:solidFill>
              <a:latin typeface="ＭＳ Ｐゴシック" pitchFamily="34" charset="-128"/>
              <a:cs typeface="Arial" pitchFamily="34" charset="0"/>
            </a:endParaRPr>
          </a:p>
          <a:p>
            <a:pPr eaLnBrk="1" hangingPunct="1"/>
            <a:r>
              <a:rPr lang="ja-JP" altLang="en-US" sz="1400" b="0" dirty="0">
                <a:solidFill>
                  <a:srgbClr val="000000"/>
                </a:solidFill>
                <a:latin typeface="ＭＳ Ｐゴシック" pitchFamily="34" charset="-128"/>
                <a:cs typeface="Arial" pitchFamily="34" charset="0"/>
              </a:rPr>
              <a:t>　厚度</a:t>
            </a:r>
            <a:r>
              <a:rPr lang="en-US" altLang="ja-JP" sz="1400" b="0" dirty="0">
                <a:solidFill>
                  <a:srgbClr val="000000"/>
                </a:solidFill>
                <a:latin typeface="ＭＳ Ｐゴシック" pitchFamily="34" charset="-128"/>
                <a:cs typeface="Arial" pitchFamily="34" charset="0"/>
              </a:rPr>
              <a:t>= 0.15mm </a:t>
            </a:r>
          </a:p>
          <a:p>
            <a:pPr eaLnBrk="1" hangingPunct="1"/>
            <a:r>
              <a:rPr lang="ja-JP" altLang="en-US" sz="1400" b="0" dirty="0">
                <a:solidFill>
                  <a:srgbClr val="000000"/>
                </a:solidFill>
                <a:latin typeface="ＭＳ Ｐゴシック" pitchFamily="34" charset="-128"/>
                <a:cs typeface="Arial" pitchFamily="34" charset="0"/>
              </a:rPr>
              <a:t>　長度</a:t>
            </a:r>
            <a:r>
              <a:rPr lang="en-US" altLang="ja-JP" sz="1400" b="0" dirty="0">
                <a:solidFill>
                  <a:srgbClr val="000000"/>
                </a:solidFill>
                <a:latin typeface="ＭＳ Ｐゴシック" pitchFamily="34" charset="-128"/>
                <a:cs typeface="Arial" pitchFamily="34" charset="0"/>
              </a:rPr>
              <a:t>= 30mm </a:t>
            </a:r>
          </a:p>
          <a:p>
            <a:pPr eaLnBrk="1" hangingPunct="1"/>
            <a:r>
              <a:rPr lang="ja-JP" altLang="en-US" sz="1400" b="0" dirty="0">
                <a:solidFill>
                  <a:srgbClr val="000000"/>
                </a:solidFill>
                <a:latin typeface="ＭＳ Ｐゴシック" pitchFamily="34" charset="-128"/>
                <a:cs typeface="Arial" pitchFamily="34" charset="0"/>
              </a:rPr>
              <a:t>　寛度</a:t>
            </a:r>
            <a:r>
              <a:rPr lang="en-US" altLang="ja-JP" sz="1400" b="0" dirty="0">
                <a:solidFill>
                  <a:srgbClr val="000000"/>
                </a:solidFill>
                <a:latin typeface="ＭＳ Ｐゴシック" pitchFamily="34" charset="-128"/>
                <a:cs typeface="Arial" pitchFamily="34" charset="0"/>
              </a:rPr>
              <a:t>= 1mm</a:t>
            </a:r>
          </a:p>
        </p:txBody>
      </p:sp>
      <p:sp>
        <p:nvSpPr>
          <p:cNvPr id="44055" name="テキスト ボックス 18"/>
          <p:cNvSpPr txBox="1">
            <a:spLocks noChangeArrowheads="1"/>
          </p:cNvSpPr>
          <p:nvPr/>
        </p:nvSpPr>
        <p:spPr bwMode="auto">
          <a:xfrm>
            <a:off x="4864100" y="4233863"/>
            <a:ext cx="1917700" cy="590550"/>
          </a:xfrm>
          <a:prstGeom prst="rect">
            <a:avLst/>
          </a:prstGeom>
          <a:noFill/>
          <a:ln w="9525">
            <a:noFill/>
            <a:miter lim="800000"/>
            <a:headEnd/>
            <a:tailEnd/>
          </a:ln>
        </p:spPr>
        <p:txBody>
          <a:bodyPr anchor="ctr"/>
          <a:lstStyle/>
          <a:p>
            <a:pPr eaLnBrk="1" hangingPunct="1"/>
            <a:r>
              <a:rPr kumimoji="0" lang="ja-JP" altLang="en-US" sz="1800" dirty="0">
                <a:solidFill>
                  <a:srgbClr val="FF0000"/>
                </a:solidFill>
                <a:latin typeface="ＭＳ Ｐゴシック" pitchFamily="34" charset="-128"/>
                <a:ea typeface="Arial Unicode MS" pitchFamily="34" charset="-122"/>
                <a:cs typeface="Arial Unicode MS" pitchFamily="34" charset="-122"/>
              </a:rPr>
              <a:t>スマートフォン</a:t>
            </a:r>
            <a:endParaRPr kumimoji="0" lang="en-US" altLang="ja-JP" sz="1800" dirty="0">
              <a:solidFill>
                <a:srgbClr val="FF0000"/>
              </a:solidFill>
              <a:latin typeface="ＭＳ Ｐゴシック" pitchFamily="34" charset="-128"/>
              <a:ea typeface="Arial Unicode MS" pitchFamily="34" charset="-122"/>
              <a:cs typeface="Arial Unicode MS" pitchFamily="34" charset="-122"/>
            </a:endParaRPr>
          </a:p>
          <a:p>
            <a:pPr eaLnBrk="1" hangingPunct="1"/>
            <a:r>
              <a:rPr kumimoji="0" lang="ja-JP" altLang="en-US" sz="1800" dirty="0">
                <a:solidFill>
                  <a:srgbClr val="FF0000"/>
                </a:solidFill>
                <a:latin typeface="ＭＳ Ｐゴシック" pitchFamily="34" charset="-128"/>
                <a:ea typeface="Arial Unicode MS" pitchFamily="34" charset="-122"/>
                <a:cs typeface="Arial Unicode MS" pitchFamily="34" charset="-122"/>
              </a:rPr>
              <a:t>安全規格</a:t>
            </a:r>
          </a:p>
        </p:txBody>
      </p:sp>
      <p:sp>
        <p:nvSpPr>
          <p:cNvPr id="44056" name="正方形/長方形 16390"/>
          <p:cNvSpPr>
            <a:spLocks noChangeArrowheads="1"/>
          </p:cNvSpPr>
          <p:nvPr/>
        </p:nvSpPr>
        <p:spPr bwMode="auto">
          <a:xfrm>
            <a:off x="6615113" y="1431925"/>
            <a:ext cx="3224212" cy="1195388"/>
          </a:xfrm>
          <a:prstGeom prst="rect">
            <a:avLst/>
          </a:prstGeom>
          <a:noFill/>
          <a:ln w="9525" algn="ctr">
            <a:solidFill>
              <a:schemeClr val="tx1"/>
            </a:solidFill>
            <a:round/>
            <a:headEnd/>
            <a:tailEnd/>
          </a:ln>
        </p:spPr>
        <p:txBody>
          <a:bodyPr/>
          <a:lstStyle/>
          <a:p>
            <a:pPr eaLnBrk="1" hangingPunct="1"/>
            <a:endParaRPr kumimoji="0" lang="ja-JP" altLang="en-US" b="0">
              <a:solidFill>
                <a:srgbClr val="000000"/>
              </a:solidFill>
              <a:latin typeface="ＭＳ Ｐゴシック" pitchFamily="34" charset="-128"/>
            </a:endParaRPr>
          </a:p>
        </p:txBody>
      </p:sp>
      <p:sp>
        <p:nvSpPr>
          <p:cNvPr id="44057" name="Text Box 10"/>
          <p:cNvSpPr txBox="1">
            <a:spLocks noChangeArrowheads="1"/>
          </p:cNvSpPr>
          <p:nvPr/>
        </p:nvSpPr>
        <p:spPr bwMode="auto">
          <a:xfrm>
            <a:off x="6411913" y="1303338"/>
            <a:ext cx="1003300" cy="307975"/>
          </a:xfrm>
          <a:prstGeom prst="rect">
            <a:avLst/>
          </a:prstGeom>
          <a:solidFill>
            <a:schemeClr val="bg1"/>
          </a:solidFill>
          <a:ln w="9525">
            <a:solidFill>
              <a:schemeClr val="tx1"/>
            </a:solidFill>
            <a:miter lim="800000"/>
            <a:headEnd/>
            <a:tailEnd/>
          </a:ln>
        </p:spPr>
        <p:txBody>
          <a:bodyPr>
            <a:spAutoFit/>
          </a:bodyPr>
          <a:lstStyle/>
          <a:p>
            <a:pPr algn="ctr" eaLnBrk="1" hangingPunct="1"/>
            <a:r>
              <a:rPr lang="zh-CN" altLang="en-US" sz="1400" b="0" dirty="0">
                <a:solidFill>
                  <a:srgbClr val="000000"/>
                </a:solidFill>
                <a:latin typeface="ＭＳ Ｐゴシック" pitchFamily="34" charset="-128"/>
                <a:cs typeface="Arial" pitchFamily="34" charset="0"/>
              </a:rPr>
              <a:t>试验方法</a:t>
            </a:r>
            <a:endParaRPr lang="en-US" altLang="ja-JP" sz="1400" b="0" dirty="0">
              <a:solidFill>
                <a:srgbClr val="000000"/>
              </a:solidFill>
              <a:latin typeface="ＭＳ Ｐゴシック" pitchFamily="34" charset="-128"/>
              <a:cs typeface="Arial" pitchFamily="34" charset="0"/>
            </a:endParaRPr>
          </a:p>
        </p:txBody>
      </p:sp>
      <p:sp>
        <p:nvSpPr>
          <p:cNvPr id="44058" name="Text Box 277"/>
          <p:cNvSpPr txBox="1">
            <a:spLocks noChangeArrowheads="1"/>
          </p:cNvSpPr>
          <p:nvPr/>
        </p:nvSpPr>
        <p:spPr bwMode="auto">
          <a:xfrm rot="-5400000">
            <a:off x="-781844" y="3952082"/>
            <a:ext cx="2220913" cy="400050"/>
          </a:xfrm>
          <a:prstGeom prst="rect">
            <a:avLst/>
          </a:prstGeom>
          <a:noFill/>
          <a:ln w="9525">
            <a:noFill/>
            <a:miter lim="800000"/>
            <a:headEnd/>
            <a:tailEnd/>
          </a:ln>
        </p:spPr>
        <p:txBody>
          <a:bodyPr>
            <a:spAutoFit/>
          </a:bodyPr>
          <a:lstStyle/>
          <a:p>
            <a:pPr algn="ctr" eaLnBrk="1" hangingPunct="1">
              <a:spcBef>
                <a:spcPct val="50000"/>
              </a:spcBef>
            </a:pPr>
            <a:r>
              <a:rPr lang="ja-JP" altLang="en-US" sz="2000" dirty="0">
                <a:solidFill>
                  <a:srgbClr val="000000"/>
                </a:solidFill>
                <a:latin typeface="宋体" pitchFamily="2" charset="-122"/>
                <a:ea typeface="宋体" pitchFamily="2" charset="-122"/>
              </a:rPr>
              <a:t>温度上升</a:t>
            </a:r>
            <a:r>
              <a:rPr lang="en-US" altLang="ja-JP" sz="2000" dirty="0">
                <a:solidFill>
                  <a:srgbClr val="000000"/>
                </a:solidFill>
                <a:latin typeface="宋体" pitchFamily="2" charset="-122"/>
                <a:ea typeface="宋体" pitchFamily="2" charset="-122"/>
              </a:rPr>
              <a:t>(℃)</a:t>
            </a:r>
          </a:p>
        </p:txBody>
      </p:sp>
      <p:sp>
        <p:nvSpPr>
          <p:cNvPr id="44059" name="テキスト ボックス 3"/>
          <p:cNvSpPr txBox="1">
            <a:spLocks noChangeArrowheads="1"/>
          </p:cNvSpPr>
          <p:nvPr/>
        </p:nvSpPr>
        <p:spPr bwMode="auto">
          <a:xfrm>
            <a:off x="7607300" y="5848350"/>
            <a:ext cx="1733167" cy="400110"/>
          </a:xfrm>
          <a:prstGeom prst="rect">
            <a:avLst/>
          </a:prstGeom>
          <a:noFill/>
          <a:ln w="25400">
            <a:solidFill>
              <a:srgbClr val="C00000"/>
            </a:solidFill>
            <a:miter lim="800000"/>
            <a:headEnd/>
            <a:tailEnd/>
          </a:ln>
        </p:spPr>
        <p:txBody>
          <a:bodyPr wrap="none">
            <a:spAutoFit/>
          </a:bodyPr>
          <a:lstStyle/>
          <a:p>
            <a:pPr algn="ctr" eaLnBrk="1" hangingPunct="1">
              <a:spcBef>
                <a:spcPct val="50000"/>
              </a:spcBef>
            </a:pPr>
            <a:r>
              <a:rPr lang="zh-CN" altLang="en-US" sz="2000" dirty="0" smtClean="0">
                <a:solidFill>
                  <a:srgbClr val="0000FF"/>
                </a:solidFill>
                <a:latin typeface="宋体" pitchFamily="2" charset="-122"/>
                <a:ea typeface="宋体" pitchFamily="2" charset="-122"/>
              </a:rPr>
              <a:t>应对快速充电</a:t>
            </a:r>
            <a:endParaRPr lang="ja-JP" altLang="en-US" sz="2000" dirty="0">
              <a:solidFill>
                <a:srgbClr val="0000FF"/>
              </a:solidFill>
              <a:latin typeface="宋体" pitchFamily="2" charset="-122"/>
              <a:ea typeface="宋体" pitchFamily="2" charset="-122"/>
            </a:endParaRPr>
          </a:p>
        </p:txBody>
      </p:sp>
      <p:sp>
        <p:nvSpPr>
          <p:cNvPr id="44060" name="テキスト ボックス 18"/>
          <p:cNvSpPr txBox="1">
            <a:spLocks noChangeArrowheads="1"/>
          </p:cNvSpPr>
          <p:nvPr/>
        </p:nvSpPr>
        <p:spPr bwMode="auto">
          <a:xfrm>
            <a:off x="344488" y="1341438"/>
            <a:ext cx="2593975" cy="384175"/>
          </a:xfrm>
          <a:prstGeom prst="rect">
            <a:avLst/>
          </a:prstGeom>
          <a:noFill/>
          <a:ln w="9525">
            <a:noFill/>
            <a:miter lim="800000"/>
            <a:headEnd/>
            <a:tailEnd/>
          </a:ln>
        </p:spPr>
        <p:txBody>
          <a:bodyPr anchor="ctr"/>
          <a:lstStyle/>
          <a:p>
            <a:pPr eaLnBrk="1" hangingPunct="1"/>
            <a:r>
              <a:rPr kumimoji="0" lang="ja-JP" altLang="en-US" sz="2000" b="0" dirty="0" smtClean="0">
                <a:solidFill>
                  <a:srgbClr val="000000"/>
                </a:solidFill>
                <a:latin typeface="宋体" pitchFamily="2" charset="-122"/>
                <a:ea typeface="宋体" pitchFamily="2" charset="-122"/>
                <a:cs typeface="Arial Unicode MS" pitchFamily="34" charset="-122"/>
              </a:rPr>
              <a:t>・</a:t>
            </a:r>
            <a:r>
              <a:rPr kumimoji="0" lang="zh-CN" altLang="en-US" sz="2000" b="0" dirty="0" smtClean="0">
                <a:solidFill>
                  <a:srgbClr val="000000"/>
                </a:solidFill>
                <a:latin typeface="宋体" pitchFamily="2" charset="-122"/>
                <a:ea typeface="宋体" pitchFamily="2" charset="-122"/>
                <a:cs typeface="Arial Unicode MS" pitchFamily="34" charset="-122"/>
              </a:rPr>
              <a:t>快速充电时</a:t>
            </a:r>
            <a:endParaRPr kumimoji="0" lang="ja-JP" altLang="en-US" sz="2000" b="0" dirty="0">
              <a:solidFill>
                <a:srgbClr val="000000"/>
              </a:solidFill>
              <a:latin typeface="宋体" pitchFamily="2" charset="-122"/>
              <a:ea typeface="宋体" pitchFamily="2" charset="-122"/>
              <a:cs typeface="Arial Unicode MS" pitchFamily="34" charset="-122"/>
            </a:endParaRPr>
          </a:p>
        </p:txBody>
      </p:sp>
      <p:cxnSp>
        <p:nvCxnSpPr>
          <p:cNvPr id="3" name="直線コネクタ 2"/>
          <p:cNvCxnSpPr/>
          <p:nvPr/>
        </p:nvCxnSpPr>
        <p:spPr bwMode="auto">
          <a:xfrm>
            <a:off x="4770451" y="2714620"/>
            <a:ext cx="211137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0" name="直線コネクタ 39"/>
          <p:cNvCxnSpPr/>
          <p:nvPr/>
        </p:nvCxnSpPr>
        <p:spPr bwMode="auto">
          <a:xfrm>
            <a:off x="4799013" y="5573713"/>
            <a:ext cx="211455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4063" name="角丸四角形 5"/>
          <p:cNvSpPr>
            <a:spLocks noChangeArrowheads="1"/>
          </p:cNvSpPr>
          <p:nvPr/>
        </p:nvSpPr>
        <p:spPr bwMode="auto">
          <a:xfrm>
            <a:off x="1712913" y="3121025"/>
            <a:ext cx="1728787" cy="2901950"/>
          </a:xfrm>
          <a:prstGeom prst="roundRect">
            <a:avLst>
              <a:gd name="adj" fmla="val 16667"/>
            </a:avLst>
          </a:prstGeom>
          <a:noFill/>
          <a:ln w="25400" algn="ctr">
            <a:solidFill>
              <a:srgbClr val="FF0000"/>
            </a:solidFill>
            <a:prstDash val="dash"/>
            <a:round/>
            <a:headEnd/>
            <a:tailEnd/>
          </a:ln>
        </p:spPr>
        <p:txBody>
          <a:bodyPr/>
          <a:lstStyle/>
          <a:p>
            <a:pPr eaLnBrk="1" hangingPunct="1"/>
            <a:endParaRPr kumimoji="0" lang="ja-JP" altLang="en-US" b="0">
              <a:solidFill>
                <a:srgbClr val="000000"/>
              </a:solidFill>
            </a:endParaRPr>
          </a:p>
        </p:txBody>
      </p:sp>
      <p:sp>
        <p:nvSpPr>
          <p:cNvPr id="44064" name="下矢印 5"/>
          <p:cNvSpPr>
            <a:spLocks noChangeArrowheads="1"/>
          </p:cNvSpPr>
          <p:nvPr/>
        </p:nvSpPr>
        <p:spPr bwMode="auto">
          <a:xfrm>
            <a:off x="2435225" y="2614613"/>
            <a:ext cx="284163" cy="371475"/>
          </a:xfrm>
          <a:prstGeom prst="downArrow">
            <a:avLst>
              <a:gd name="adj1" fmla="val 50000"/>
              <a:gd name="adj2" fmla="val 49966"/>
            </a:avLst>
          </a:prstGeom>
          <a:solidFill>
            <a:srgbClr val="BBE0E3"/>
          </a:solidFill>
          <a:ln w="9525" algn="ctr">
            <a:solidFill>
              <a:srgbClr val="000000"/>
            </a:solidFill>
            <a:round/>
            <a:headEnd/>
            <a:tailEnd/>
          </a:ln>
        </p:spPr>
        <p:txBody>
          <a:bodyPr/>
          <a:lstStyle/>
          <a:p>
            <a:pPr eaLnBrk="1" hangingPunct="1"/>
            <a:endParaRPr lang="ja-JP" altLang="en-US">
              <a:solidFill>
                <a:srgbClr val="00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45059" name="スライド番号プレースホルダー 4"/>
          <p:cNvSpPr>
            <a:spLocks noGrp="1"/>
          </p:cNvSpPr>
          <p:nvPr>
            <p:ph type="sldNum" sz="quarter" idx="11"/>
          </p:nvPr>
        </p:nvSpPr>
        <p:spPr>
          <a:noFill/>
          <a:ln>
            <a:miter lim="800000"/>
            <a:headEnd/>
            <a:tailEnd/>
          </a:ln>
        </p:spPr>
        <p:txBody>
          <a:bodyPr/>
          <a:lstStyle/>
          <a:p>
            <a:fld id="{9926F16A-1388-44CB-99C6-131CC93DF037}" type="slidenum">
              <a:rPr lang="en-US" altLang="ja-JP" smtClean="0">
                <a:ea typeface="ＭＳ Ｐゴシック" pitchFamily="34" charset="-128"/>
              </a:rPr>
              <a:pPr/>
              <a:t>16</a:t>
            </a:fld>
            <a:endParaRPr lang="en-US" altLang="ja-JP" smtClean="0">
              <a:ea typeface="ＭＳ Ｐゴシック" pitchFamily="34" charset="-128"/>
            </a:endParaRPr>
          </a:p>
        </p:txBody>
      </p:sp>
      <p:pic>
        <p:nvPicPr>
          <p:cNvPr id="45060" name="図 22"/>
          <p:cNvPicPr>
            <a:picLocks noChangeAspect="1" noChangeArrowheads="1"/>
          </p:cNvPicPr>
          <p:nvPr/>
        </p:nvPicPr>
        <p:blipFill>
          <a:blip r:embed="rId3" cstate="print"/>
          <a:srcRect t="29604" r="11012"/>
          <a:stretch>
            <a:fillRect/>
          </a:stretch>
        </p:blipFill>
        <p:spPr bwMode="auto">
          <a:xfrm>
            <a:off x="4235450" y="4527550"/>
            <a:ext cx="1876425" cy="1514475"/>
          </a:xfrm>
          <a:prstGeom prst="rect">
            <a:avLst/>
          </a:prstGeom>
          <a:noFill/>
          <a:ln w="9525">
            <a:noFill/>
            <a:miter lim="800000"/>
            <a:headEnd/>
            <a:tailEnd/>
          </a:ln>
        </p:spPr>
      </p:pic>
      <p:pic>
        <p:nvPicPr>
          <p:cNvPr id="45061" name="図 34"/>
          <p:cNvPicPr>
            <a:picLocks noChangeAspect="1"/>
          </p:cNvPicPr>
          <p:nvPr/>
        </p:nvPicPr>
        <p:blipFill>
          <a:blip r:embed="rId4"/>
          <a:srcRect t="13817" r="8438"/>
          <a:stretch>
            <a:fillRect/>
          </a:stretch>
        </p:blipFill>
        <p:spPr bwMode="auto">
          <a:xfrm>
            <a:off x="6664325" y="1362075"/>
            <a:ext cx="2900363" cy="1917700"/>
          </a:xfrm>
          <a:prstGeom prst="rect">
            <a:avLst/>
          </a:prstGeom>
          <a:noFill/>
          <a:ln w="9525">
            <a:noFill/>
            <a:miter lim="800000"/>
            <a:headEnd/>
            <a:tailEnd/>
          </a:ln>
        </p:spPr>
      </p:pic>
      <p:pic>
        <p:nvPicPr>
          <p:cNvPr id="45062" name="図 35"/>
          <p:cNvPicPr>
            <a:picLocks noChangeAspect="1"/>
          </p:cNvPicPr>
          <p:nvPr/>
        </p:nvPicPr>
        <p:blipFill>
          <a:blip r:embed="rId5"/>
          <a:srcRect l="16887" t="13605" r="18633" b="932"/>
          <a:stretch>
            <a:fillRect/>
          </a:stretch>
        </p:blipFill>
        <p:spPr bwMode="auto">
          <a:xfrm>
            <a:off x="6684963" y="3719513"/>
            <a:ext cx="2825750" cy="2662237"/>
          </a:xfrm>
          <a:prstGeom prst="rect">
            <a:avLst/>
          </a:prstGeom>
          <a:noFill/>
          <a:ln w="9525">
            <a:noFill/>
            <a:miter lim="800000"/>
            <a:headEnd/>
            <a:tailEnd/>
          </a:ln>
        </p:spPr>
      </p:pic>
      <p:sp>
        <p:nvSpPr>
          <p:cNvPr id="32" name="テキスト ボックス 18"/>
          <p:cNvSpPr txBox="1"/>
          <p:nvPr/>
        </p:nvSpPr>
        <p:spPr>
          <a:xfrm>
            <a:off x="8434388" y="3278188"/>
            <a:ext cx="1155700" cy="444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altLang="ja-JP" sz="24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24pin</a:t>
            </a:r>
            <a:endParaRPr lang="ja-JP" altLang="en-US" sz="24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7" name="テキスト ボックス 18"/>
          <p:cNvSpPr txBox="1"/>
          <p:nvPr/>
        </p:nvSpPr>
        <p:spPr>
          <a:xfrm>
            <a:off x="460360" y="3838575"/>
            <a:ext cx="2420938" cy="444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altLang="ja-JP" sz="2400" dirty="0" smtClean="0">
                <a:latin typeface="宋体" pitchFamily="2" charset="-122"/>
                <a:ea typeface="宋体" pitchFamily="2" charset="-122"/>
                <a:cs typeface="Arial Unicode MS" panose="020B0604020202020204" pitchFamily="50" charset="-128"/>
              </a:rPr>
              <a:t>USB </a:t>
            </a:r>
            <a:r>
              <a:rPr lang="en-US" altLang="ja-JP" sz="2400" dirty="0" smtClean="0">
                <a:latin typeface="宋体" pitchFamily="2" charset="-122"/>
                <a:ea typeface="宋体" pitchFamily="2" charset="-122"/>
                <a:cs typeface="Arial Unicode MS" panose="020B0604020202020204" pitchFamily="50" charset="-128"/>
              </a:rPr>
              <a:t>3.1</a:t>
            </a:r>
            <a:r>
              <a:rPr lang="zh-CN" altLang="en-US" sz="2400" dirty="0" smtClean="0">
                <a:latin typeface="宋体" pitchFamily="2" charset="-122"/>
                <a:ea typeface="宋体" pitchFamily="2" charset="-122"/>
                <a:cs typeface="Arial Unicode MS" panose="020B0604020202020204" pitchFamily="50" charset="-128"/>
              </a:rPr>
              <a:t>的特征</a:t>
            </a:r>
            <a:endParaRPr lang="ja-JP" altLang="en-US" sz="2400" dirty="0">
              <a:solidFill>
                <a:srgbClr val="0000FF"/>
              </a:solidFill>
              <a:latin typeface="宋体" pitchFamily="2" charset="-122"/>
              <a:ea typeface="宋体" pitchFamily="2" charset="-122"/>
              <a:cs typeface="Arial Unicode MS" panose="020B0604020202020204" pitchFamily="50" charset="-128"/>
            </a:endParaRPr>
          </a:p>
        </p:txBody>
      </p:sp>
      <p:sp>
        <p:nvSpPr>
          <p:cNvPr id="39" name="テキスト ボックス 18"/>
          <p:cNvSpPr txBox="1"/>
          <p:nvPr/>
        </p:nvSpPr>
        <p:spPr>
          <a:xfrm>
            <a:off x="403224" y="4294188"/>
            <a:ext cx="4478338" cy="990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zh-CN" altLang="en-US" sz="2800" dirty="0" smtClean="0">
                <a:solidFill>
                  <a:srgbClr val="0000FF"/>
                </a:solidFill>
                <a:latin typeface="宋体" pitchFamily="2" charset="-122"/>
                <a:ea typeface="宋体" pitchFamily="2" charset="-122"/>
                <a:cs typeface="Arial Unicode MS" panose="020B0604020202020204" pitchFamily="50" charset="-128"/>
              </a:rPr>
              <a:t>传输</a:t>
            </a:r>
            <a:r>
              <a:rPr lang="zh-CN" altLang="en-US" sz="2800" dirty="0" smtClean="0">
                <a:solidFill>
                  <a:srgbClr val="0000FF"/>
                </a:solidFill>
                <a:latin typeface="宋体" pitchFamily="2" charset="-122"/>
                <a:ea typeface="宋体" pitchFamily="2" charset="-122"/>
                <a:cs typeface="Arial Unicode MS" panose="020B0604020202020204" pitchFamily="50" charset="-128"/>
              </a:rPr>
              <a:t>速度</a:t>
            </a:r>
            <a:r>
              <a:rPr lang="en-US" altLang="ja-JP" sz="2800" dirty="0" smtClean="0">
                <a:solidFill>
                  <a:srgbClr val="0000FF"/>
                </a:solidFill>
                <a:latin typeface="宋体" pitchFamily="2" charset="-122"/>
                <a:ea typeface="宋体" pitchFamily="2" charset="-122"/>
                <a:cs typeface="Arial Unicode MS" panose="020B0604020202020204" pitchFamily="50" charset="-128"/>
              </a:rPr>
              <a:t>:  </a:t>
            </a:r>
            <a:r>
              <a:rPr lang="en-US" altLang="ja-JP" sz="2800" dirty="0" smtClean="0">
                <a:solidFill>
                  <a:srgbClr val="0000FF"/>
                </a:solidFill>
                <a:latin typeface="宋体" pitchFamily="2" charset="-122"/>
                <a:ea typeface="宋体" pitchFamily="2" charset="-122"/>
                <a:cs typeface="Arial Unicode MS" panose="020B0604020202020204" pitchFamily="50" charset="-128"/>
              </a:rPr>
              <a:t>10Gbps </a:t>
            </a:r>
          </a:p>
          <a:p>
            <a:pPr>
              <a:defRPr/>
            </a:pPr>
            <a:r>
              <a:rPr lang="zh-CN" altLang="en-US" sz="2800" dirty="0" smtClean="0">
                <a:solidFill>
                  <a:srgbClr val="0000FF"/>
                </a:solidFill>
                <a:latin typeface="宋体" pitchFamily="2" charset="-122"/>
                <a:ea typeface="宋体" pitchFamily="2" charset="-122"/>
                <a:cs typeface="Arial Unicode MS" panose="020B0604020202020204" pitchFamily="50" charset="-128"/>
              </a:rPr>
              <a:t>快速充电</a:t>
            </a:r>
            <a:r>
              <a:rPr lang="en-US" altLang="ja-JP" sz="2800" dirty="0" smtClean="0">
                <a:solidFill>
                  <a:srgbClr val="0000FF"/>
                </a:solidFill>
                <a:latin typeface="宋体" pitchFamily="2" charset="-122"/>
                <a:ea typeface="宋体" pitchFamily="2" charset="-122"/>
                <a:cs typeface="Arial Unicode MS" panose="020B0604020202020204" pitchFamily="50" charset="-128"/>
              </a:rPr>
              <a:t> </a:t>
            </a:r>
            <a:r>
              <a:rPr lang="en-US" altLang="ja-JP" sz="2800" dirty="0" smtClean="0">
                <a:solidFill>
                  <a:srgbClr val="0000FF"/>
                </a:solidFill>
                <a:latin typeface="宋体" pitchFamily="2" charset="-122"/>
                <a:ea typeface="宋体" pitchFamily="2" charset="-122"/>
                <a:cs typeface="Arial Unicode MS" panose="020B0604020202020204" pitchFamily="50" charset="-128"/>
              </a:rPr>
              <a:t>:  5A  </a:t>
            </a:r>
            <a:endParaRPr lang="ja-JP" altLang="en-US" sz="2800" dirty="0">
              <a:solidFill>
                <a:srgbClr val="0000FF"/>
              </a:solidFill>
              <a:latin typeface="宋体" pitchFamily="2" charset="-122"/>
              <a:ea typeface="宋体" pitchFamily="2" charset="-122"/>
              <a:cs typeface="Arial Unicode MS" panose="020B0604020202020204" pitchFamily="50" charset="-128"/>
            </a:endParaRPr>
          </a:p>
        </p:txBody>
      </p:sp>
      <p:pic>
        <p:nvPicPr>
          <p:cNvPr id="45066" name="Picture 59"/>
          <p:cNvPicPr>
            <a:picLocks noChangeAspect="1" noChangeArrowheads="1"/>
          </p:cNvPicPr>
          <p:nvPr/>
        </p:nvPicPr>
        <p:blipFill>
          <a:blip r:embed="rId6"/>
          <a:srcRect/>
          <a:stretch>
            <a:fillRect/>
          </a:stretch>
        </p:blipFill>
        <p:spPr bwMode="auto">
          <a:xfrm>
            <a:off x="3524240" y="928670"/>
            <a:ext cx="2387600" cy="1587500"/>
          </a:xfrm>
          <a:prstGeom prst="rect">
            <a:avLst/>
          </a:prstGeom>
          <a:noFill/>
          <a:ln w="38100" cmpd="dbl" algn="ctr">
            <a:noFill/>
            <a:miter lim="800000"/>
            <a:headEnd/>
            <a:tailEnd/>
          </a:ln>
        </p:spPr>
      </p:pic>
      <p:sp>
        <p:nvSpPr>
          <p:cNvPr id="44043"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defRPr/>
            </a:pPr>
            <a:r>
              <a:rPr lang="en-US" altLang="ja-JP" sz="2800" b="0" dirty="0" smtClean="0">
                <a:solidFill>
                  <a:srgbClr val="FFFFFF"/>
                </a:solidFill>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5.</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USB</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TYPE-C</a:t>
            </a:r>
            <a:r>
              <a:rPr lang="ja-JP" altLang="en-US" sz="3200" b="0" dirty="0" smtClean="0">
                <a:solidFill>
                  <a:srgbClr val="FFFFFF"/>
                </a:solidFill>
                <a:latin typeface="宋体" pitchFamily="2" charset="-122"/>
                <a:ea typeface="宋体" pitchFamily="2" charset="-122"/>
                <a:cs typeface="Arial" pitchFamily="34" charset="0"/>
              </a:rPr>
              <a:t>用途</a:t>
            </a:r>
            <a:r>
              <a:rPr lang="zh-CN" altLang="en-US" sz="3200" b="0" dirty="0" smtClean="0">
                <a:solidFill>
                  <a:srgbClr val="FFFFFF"/>
                </a:solidFill>
                <a:latin typeface="宋体" pitchFamily="2" charset="-122"/>
                <a:ea typeface="宋体" pitchFamily="2" charset="-122"/>
                <a:cs typeface="Arial" pitchFamily="34" charset="0"/>
              </a:rPr>
              <a:t>的</a:t>
            </a:r>
            <a:r>
              <a:rPr lang="ja-JP" altLang="en-US" sz="3200" b="0" dirty="0" smtClean="0">
                <a:solidFill>
                  <a:srgbClr val="FFFFFF"/>
                </a:solidFill>
                <a:latin typeface="宋体" pitchFamily="2" charset="-122"/>
                <a:ea typeface="宋体" pitchFamily="2" charset="-122"/>
                <a:cs typeface="Arial" pitchFamily="34" charset="0"/>
              </a:rPr>
              <a:t>材料</a:t>
            </a:r>
            <a:r>
              <a:rPr lang="ja-JP" altLang="en-US" sz="3200" b="0" dirty="0" smtClean="0">
                <a:solidFill>
                  <a:srgbClr val="FFFFFF"/>
                </a:solidFill>
                <a:latin typeface="宋体" pitchFamily="2" charset="-122"/>
                <a:ea typeface="宋体" pitchFamily="2" charset="-122"/>
                <a:cs typeface="Arial" pitchFamily="34" charset="0"/>
              </a:rPr>
              <a:t>提案</a:t>
            </a:r>
          </a:p>
        </p:txBody>
      </p:sp>
      <p:pic>
        <p:nvPicPr>
          <p:cNvPr id="45068" name="Picture 62"/>
          <p:cNvPicPr>
            <a:picLocks noChangeAspect="1" noChangeArrowheads="1"/>
          </p:cNvPicPr>
          <p:nvPr/>
        </p:nvPicPr>
        <p:blipFill>
          <a:blip r:embed="rId7"/>
          <a:srcRect/>
          <a:stretch>
            <a:fillRect/>
          </a:stretch>
        </p:blipFill>
        <p:spPr bwMode="auto">
          <a:xfrm>
            <a:off x="8701088" y="255588"/>
            <a:ext cx="863600" cy="414337"/>
          </a:xfrm>
          <a:prstGeom prst="rect">
            <a:avLst/>
          </a:prstGeom>
          <a:noFill/>
          <a:ln w="38100" cmpd="dbl" algn="ctr">
            <a:noFill/>
            <a:miter lim="800000"/>
            <a:headEnd/>
            <a:tailEnd/>
          </a:ln>
        </p:spPr>
      </p:pic>
      <p:pic>
        <p:nvPicPr>
          <p:cNvPr id="45069" name="Picture 63"/>
          <p:cNvPicPr>
            <a:picLocks noChangeAspect="1" noChangeArrowheads="1"/>
          </p:cNvPicPr>
          <p:nvPr/>
        </p:nvPicPr>
        <p:blipFill>
          <a:blip r:embed="rId8"/>
          <a:srcRect/>
          <a:stretch>
            <a:fillRect/>
          </a:stretch>
        </p:blipFill>
        <p:spPr bwMode="auto">
          <a:xfrm>
            <a:off x="415925" y="2827338"/>
            <a:ext cx="1289050" cy="593725"/>
          </a:xfrm>
          <a:prstGeom prst="rect">
            <a:avLst/>
          </a:prstGeom>
          <a:noFill/>
          <a:ln w="38100" cmpd="dbl" algn="ctr">
            <a:noFill/>
            <a:miter lim="800000"/>
            <a:headEnd/>
            <a:tailEnd/>
          </a:ln>
        </p:spPr>
      </p:pic>
      <p:pic>
        <p:nvPicPr>
          <p:cNvPr id="45070" name="Picture 64"/>
          <p:cNvPicPr>
            <a:picLocks noChangeAspect="1" noChangeArrowheads="1"/>
          </p:cNvPicPr>
          <p:nvPr/>
        </p:nvPicPr>
        <p:blipFill>
          <a:blip r:embed="rId9"/>
          <a:srcRect/>
          <a:stretch>
            <a:fillRect/>
          </a:stretch>
        </p:blipFill>
        <p:spPr bwMode="auto">
          <a:xfrm>
            <a:off x="2368550" y="2749550"/>
            <a:ext cx="1431925" cy="749300"/>
          </a:xfrm>
          <a:prstGeom prst="rect">
            <a:avLst/>
          </a:prstGeom>
          <a:noFill/>
          <a:ln w="38100" cmpd="dbl" algn="ctr">
            <a:noFill/>
            <a:miter lim="800000"/>
            <a:headEnd/>
            <a:tailEnd/>
          </a:ln>
        </p:spPr>
      </p:pic>
      <p:sp>
        <p:nvSpPr>
          <p:cNvPr id="51" name="テキスト ボックス 18"/>
          <p:cNvSpPr txBox="1"/>
          <p:nvPr/>
        </p:nvSpPr>
        <p:spPr>
          <a:xfrm>
            <a:off x="587375" y="2441575"/>
            <a:ext cx="946150" cy="303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spcBef>
                <a:spcPct val="50000"/>
              </a:spcBef>
              <a:defRPr/>
            </a:pPr>
            <a:r>
              <a:rPr lang="en-US" altLang="ja-JP" sz="1400" b="0" dirty="0" smtClean="0">
                <a:solidFill>
                  <a:prstClr val="black"/>
                </a:solidFill>
                <a:latin typeface="宋体" pitchFamily="2" charset="-122"/>
                <a:ea typeface="宋体" pitchFamily="2" charset="-122"/>
                <a:cs typeface="Arial Unicode MS" panose="020B0604020202020204" pitchFamily="50" charset="-128"/>
              </a:rPr>
              <a:t>USB 2.0</a:t>
            </a:r>
            <a:endParaRPr lang="ja-JP" altLang="en-US" sz="1400" b="0" dirty="0">
              <a:solidFill>
                <a:srgbClr val="0000FF"/>
              </a:solidFill>
              <a:latin typeface="宋体" pitchFamily="2" charset="-122"/>
              <a:ea typeface="宋体" pitchFamily="2" charset="-122"/>
              <a:cs typeface="Arial Unicode MS" panose="020B0604020202020204" pitchFamily="50" charset="-128"/>
            </a:endParaRPr>
          </a:p>
        </p:txBody>
      </p:sp>
      <p:sp>
        <p:nvSpPr>
          <p:cNvPr id="52" name="テキスト ボックス 18"/>
          <p:cNvSpPr txBox="1"/>
          <p:nvPr/>
        </p:nvSpPr>
        <p:spPr>
          <a:xfrm>
            <a:off x="2566988" y="2432050"/>
            <a:ext cx="944562" cy="303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spcBef>
                <a:spcPct val="50000"/>
              </a:spcBef>
              <a:defRPr/>
            </a:pPr>
            <a:r>
              <a:rPr lang="en-US" altLang="ja-JP" sz="1400" b="0" dirty="0" smtClean="0">
                <a:solidFill>
                  <a:prstClr val="black"/>
                </a:solidFill>
                <a:latin typeface="宋体" pitchFamily="2" charset="-122"/>
                <a:ea typeface="宋体" pitchFamily="2" charset="-122"/>
                <a:cs typeface="Arial Unicode MS" panose="020B0604020202020204" pitchFamily="50" charset="-128"/>
              </a:rPr>
              <a:t>USB 3.0</a:t>
            </a:r>
            <a:endParaRPr lang="ja-JP" altLang="en-US" sz="1400" b="0" dirty="0">
              <a:solidFill>
                <a:srgbClr val="0000FF"/>
              </a:solidFill>
              <a:latin typeface="宋体" pitchFamily="2" charset="-122"/>
              <a:ea typeface="宋体" pitchFamily="2" charset="-122"/>
              <a:cs typeface="Arial Unicode MS" panose="020B0604020202020204" pitchFamily="50" charset="-128"/>
            </a:endParaRPr>
          </a:p>
        </p:txBody>
      </p:sp>
      <p:sp>
        <p:nvSpPr>
          <p:cNvPr id="53" name="テキスト ボックス 18"/>
          <p:cNvSpPr txBox="1"/>
          <p:nvPr/>
        </p:nvSpPr>
        <p:spPr bwMode="auto">
          <a:xfrm>
            <a:off x="4443413" y="3511550"/>
            <a:ext cx="1328737" cy="2778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spcBef>
                <a:spcPct val="50000"/>
              </a:spcBef>
              <a:defRPr/>
            </a:pPr>
            <a:r>
              <a:rPr lang="en-US" altLang="ja-JP" sz="14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Type C</a:t>
            </a:r>
            <a:endParaRPr lang="ja-JP" altLang="en-US" sz="14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4" name="テキスト ボックス 18"/>
          <p:cNvSpPr txBox="1"/>
          <p:nvPr/>
        </p:nvSpPr>
        <p:spPr>
          <a:xfrm>
            <a:off x="4583113" y="2432050"/>
            <a:ext cx="944562" cy="303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spcBef>
                <a:spcPct val="50000"/>
              </a:spcBef>
              <a:defRPr/>
            </a:pPr>
            <a:r>
              <a:rPr lang="en-US" altLang="ja-JP" sz="1400" b="0" dirty="0" smtClean="0">
                <a:solidFill>
                  <a:prstClr val="black"/>
                </a:solidFill>
                <a:latin typeface="宋体" pitchFamily="2" charset="-122"/>
                <a:ea typeface="宋体" pitchFamily="2" charset="-122"/>
                <a:cs typeface="Arial Unicode MS" panose="020B0604020202020204" pitchFamily="50" charset="-128"/>
              </a:rPr>
              <a:t>USB 3.1</a:t>
            </a:r>
            <a:endParaRPr lang="ja-JP" altLang="en-US" sz="1400" b="0" dirty="0">
              <a:solidFill>
                <a:srgbClr val="0000FF"/>
              </a:solidFill>
              <a:latin typeface="宋体" pitchFamily="2" charset="-122"/>
              <a:ea typeface="宋体" pitchFamily="2" charset="-122"/>
              <a:cs typeface="Arial Unicode MS" panose="020B0604020202020204" pitchFamily="50" charset="-128"/>
            </a:endParaRPr>
          </a:p>
        </p:txBody>
      </p:sp>
      <p:sp>
        <p:nvSpPr>
          <p:cNvPr id="55" name="下矢印 54"/>
          <p:cNvSpPr/>
          <p:nvPr/>
        </p:nvSpPr>
        <p:spPr>
          <a:xfrm rot="16200000">
            <a:off x="3807619" y="2783681"/>
            <a:ext cx="463550" cy="528638"/>
          </a:xfrm>
          <a:prstGeom prst="downArrow">
            <a:avLst/>
          </a:prstGeom>
          <a:gradFill>
            <a:gsLst>
              <a:gs pos="0">
                <a:schemeClr val="tx2">
                  <a:lumMod val="20000"/>
                  <a:lumOff val="80000"/>
                </a:schemeClr>
              </a:gs>
              <a:gs pos="50000">
                <a:schemeClr val="tx2">
                  <a:lumMod val="60000"/>
                  <a:lumOff val="40000"/>
                </a:schemeClr>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spcBef>
                <a:spcPct val="50000"/>
              </a:spcBef>
              <a:defRPr/>
            </a:pPr>
            <a:endParaRPr lang="ja-JP" altLang="en-US" b="0" dirty="0">
              <a:solidFill>
                <a:prstClr val="white"/>
              </a:solidFill>
            </a:endParaRPr>
          </a:p>
        </p:txBody>
      </p:sp>
      <p:sp>
        <p:nvSpPr>
          <p:cNvPr id="56" name="下矢印 55"/>
          <p:cNvSpPr/>
          <p:nvPr/>
        </p:nvSpPr>
        <p:spPr>
          <a:xfrm rot="16200000">
            <a:off x="1816101" y="2782887"/>
            <a:ext cx="463550" cy="530225"/>
          </a:xfrm>
          <a:prstGeom prst="downArrow">
            <a:avLst/>
          </a:prstGeom>
          <a:gradFill>
            <a:gsLst>
              <a:gs pos="0">
                <a:schemeClr val="tx2">
                  <a:lumMod val="20000"/>
                  <a:lumOff val="80000"/>
                </a:schemeClr>
              </a:gs>
              <a:gs pos="50000">
                <a:schemeClr val="tx2">
                  <a:lumMod val="60000"/>
                  <a:lumOff val="40000"/>
                </a:schemeClr>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spcBef>
                <a:spcPct val="50000"/>
              </a:spcBef>
              <a:defRPr/>
            </a:pPr>
            <a:endParaRPr lang="ja-JP" altLang="en-US" b="0" dirty="0">
              <a:solidFill>
                <a:prstClr val="white"/>
              </a:solidFill>
              <a:latin typeface="宋体" pitchFamily="2" charset="-122"/>
              <a:ea typeface="宋体" pitchFamily="2" charset="-122"/>
            </a:endParaRPr>
          </a:p>
        </p:txBody>
      </p:sp>
      <p:pic>
        <p:nvPicPr>
          <p:cNvPr id="45077" name="図 1" descr="image003"/>
          <p:cNvPicPr>
            <a:picLocks noChangeAspect="1" noChangeArrowheads="1"/>
          </p:cNvPicPr>
          <p:nvPr/>
        </p:nvPicPr>
        <p:blipFill>
          <a:blip r:embed="rId10"/>
          <a:srcRect/>
          <a:stretch>
            <a:fillRect/>
          </a:stretch>
        </p:blipFill>
        <p:spPr bwMode="auto">
          <a:xfrm>
            <a:off x="4375150" y="2700338"/>
            <a:ext cx="1487488" cy="828675"/>
          </a:xfrm>
          <a:prstGeom prst="rect">
            <a:avLst/>
          </a:prstGeom>
          <a:noFill/>
          <a:ln w="9525">
            <a:noFill/>
            <a:miter lim="800000"/>
            <a:headEnd/>
            <a:tailEnd/>
          </a:ln>
        </p:spPr>
      </p:pic>
      <p:sp>
        <p:nvSpPr>
          <p:cNvPr id="55342" name="テキスト ボックス 62"/>
          <p:cNvSpPr txBox="1">
            <a:spLocks noChangeArrowheads="1"/>
          </p:cNvSpPr>
          <p:nvPr/>
        </p:nvSpPr>
        <p:spPr bwMode="auto">
          <a:xfrm>
            <a:off x="325438" y="1370013"/>
            <a:ext cx="39084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ja-JP" altLang="en-US" sz="2000" dirty="0" smtClean="0">
                <a:solidFill>
                  <a:srgbClr val="000000"/>
                </a:solidFill>
                <a:latin typeface="宋体" pitchFamily="2" charset="-122"/>
                <a:ea typeface="宋体" pitchFamily="2" charset="-122"/>
              </a:rPr>
              <a:t>・</a:t>
            </a:r>
            <a:r>
              <a:rPr lang="zh-CN" altLang="en-US" sz="2000" dirty="0" smtClean="0">
                <a:solidFill>
                  <a:srgbClr val="000000"/>
                </a:solidFill>
                <a:latin typeface="宋体" pitchFamily="2" charset="-122"/>
                <a:ea typeface="宋体" pitchFamily="2" charset="-122"/>
              </a:rPr>
              <a:t>高速传输</a:t>
            </a:r>
            <a:endParaRPr lang="en-US" altLang="ja-JP" sz="2000" dirty="0">
              <a:solidFill>
                <a:srgbClr val="000000"/>
              </a:solidFill>
              <a:latin typeface="宋体" pitchFamily="2" charset="-122"/>
              <a:ea typeface="宋体" pitchFamily="2" charset="-122"/>
            </a:endParaRPr>
          </a:p>
        </p:txBody>
      </p:sp>
      <p:sp>
        <p:nvSpPr>
          <p:cNvPr id="45079" name="テキスト ボックス 62"/>
          <p:cNvSpPr txBox="1">
            <a:spLocks noChangeArrowheads="1"/>
          </p:cNvSpPr>
          <p:nvPr/>
        </p:nvSpPr>
        <p:spPr bwMode="auto">
          <a:xfrm>
            <a:off x="325438" y="1706563"/>
            <a:ext cx="3908425" cy="400050"/>
          </a:xfrm>
          <a:prstGeom prst="rect">
            <a:avLst/>
          </a:prstGeom>
          <a:noFill/>
          <a:ln w="9525">
            <a:noFill/>
            <a:miter lim="800000"/>
            <a:headEnd/>
            <a:tailEnd/>
          </a:ln>
        </p:spPr>
        <p:txBody>
          <a:bodyPr>
            <a:spAutoFit/>
          </a:bodyPr>
          <a:lstStyle/>
          <a:p>
            <a:pPr>
              <a:spcBef>
                <a:spcPct val="50000"/>
              </a:spcBef>
            </a:pPr>
            <a:r>
              <a:rPr lang="ja-JP" altLang="en-US" sz="2000" dirty="0" smtClean="0">
                <a:solidFill>
                  <a:srgbClr val="000000"/>
                </a:solidFill>
                <a:latin typeface="宋体" pitchFamily="2" charset="-122"/>
                <a:ea typeface="宋体" pitchFamily="2" charset="-122"/>
              </a:rPr>
              <a:t>・</a:t>
            </a:r>
            <a:r>
              <a:rPr lang="zh-CN" altLang="en-US" sz="2000" dirty="0" smtClean="0">
                <a:solidFill>
                  <a:srgbClr val="000000"/>
                </a:solidFill>
                <a:latin typeface="宋体" pitchFamily="2" charset="-122"/>
                <a:ea typeface="宋体" pitchFamily="2" charset="-122"/>
              </a:rPr>
              <a:t>快速充电应对</a:t>
            </a:r>
            <a:endParaRPr lang="en-US" altLang="ja-JP" sz="2000" dirty="0">
              <a:solidFill>
                <a:srgbClr val="000000"/>
              </a:solidFill>
              <a:latin typeface="宋体" pitchFamily="2" charset="-122"/>
              <a:ea typeface="宋体" pitchFamily="2" charset="-122"/>
            </a:endParaRPr>
          </a:p>
        </p:txBody>
      </p:sp>
      <p:sp>
        <p:nvSpPr>
          <p:cNvPr id="55344" name="テキスト ボックス 18"/>
          <p:cNvSpPr txBox="1">
            <a:spLocks noChangeArrowheads="1"/>
          </p:cNvSpPr>
          <p:nvPr/>
        </p:nvSpPr>
        <p:spPr bwMode="auto">
          <a:xfrm>
            <a:off x="354013" y="942975"/>
            <a:ext cx="8034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zh-CN" altLang="en-US" dirty="0" smtClean="0">
                <a:solidFill>
                  <a:srgbClr val="000000"/>
                </a:solidFill>
                <a:latin typeface="宋体" pitchFamily="2" charset="-122"/>
                <a:ea typeface="宋体" pitchFamily="2" charset="-122"/>
              </a:rPr>
              <a:t>动向</a:t>
            </a:r>
            <a:endParaRPr lang="ja-JP" altLang="en-US" dirty="0" smtClean="0">
              <a:solidFill>
                <a:srgbClr val="00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46083" name="スライド番号プレースホルダー 4"/>
          <p:cNvSpPr>
            <a:spLocks noGrp="1"/>
          </p:cNvSpPr>
          <p:nvPr>
            <p:ph type="sldNum" sz="quarter" idx="11"/>
          </p:nvPr>
        </p:nvSpPr>
        <p:spPr>
          <a:noFill/>
          <a:ln>
            <a:miter lim="800000"/>
            <a:headEnd/>
            <a:tailEnd/>
          </a:ln>
        </p:spPr>
        <p:txBody>
          <a:bodyPr/>
          <a:lstStyle/>
          <a:p>
            <a:fld id="{52F68B88-DBC1-4526-98FD-2C3097B881CA}" type="slidenum">
              <a:rPr lang="en-US" altLang="ja-JP" smtClean="0">
                <a:ea typeface="ＭＳ Ｐゴシック" pitchFamily="34" charset="-128"/>
              </a:rPr>
              <a:pPr/>
              <a:t>17</a:t>
            </a:fld>
            <a:endParaRPr lang="en-US" altLang="ja-JP" smtClean="0">
              <a:ea typeface="ＭＳ Ｐゴシック" pitchFamily="34" charset="-128"/>
            </a:endParaRPr>
          </a:p>
        </p:txBody>
      </p:sp>
      <p:sp>
        <p:nvSpPr>
          <p:cNvPr id="46084"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smtClean="0">
                <a:solidFill>
                  <a:srgbClr val="FFFFFF"/>
                </a:solidFill>
                <a:latin typeface="宋体" pitchFamily="2" charset="-122"/>
                <a:ea typeface="宋体" pitchFamily="2" charset="-122"/>
                <a:cs typeface="Arial" pitchFamily="34" charset="0"/>
              </a:rPr>
              <a:t>5.</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USB</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TYPE-C</a:t>
            </a:r>
            <a:r>
              <a:rPr lang="ja-JP" altLang="en-US" sz="3200" b="0" dirty="0" smtClean="0">
                <a:solidFill>
                  <a:srgbClr val="FFFFFF"/>
                </a:solidFill>
                <a:latin typeface="宋体" pitchFamily="2" charset="-122"/>
                <a:ea typeface="宋体" pitchFamily="2" charset="-122"/>
                <a:cs typeface="Arial" pitchFamily="34" charset="0"/>
              </a:rPr>
              <a:t>用途</a:t>
            </a:r>
            <a:r>
              <a:rPr lang="zh-CN" altLang="en-US" sz="3200" b="0" dirty="0" smtClean="0">
                <a:solidFill>
                  <a:srgbClr val="FFFFFF"/>
                </a:solidFill>
                <a:latin typeface="宋体" pitchFamily="2" charset="-122"/>
                <a:ea typeface="宋体" pitchFamily="2" charset="-122"/>
                <a:cs typeface="Arial" pitchFamily="34" charset="0"/>
              </a:rPr>
              <a:t>的</a:t>
            </a:r>
            <a:r>
              <a:rPr lang="ja-JP" altLang="en-US" sz="3200" b="0" dirty="0" smtClean="0">
                <a:solidFill>
                  <a:srgbClr val="FFFFFF"/>
                </a:solidFill>
                <a:latin typeface="宋体" pitchFamily="2" charset="-122"/>
                <a:ea typeface="宋体" pitchFamily="2" charset="-122"/>
                <a:cs typeface="Arial" pitchFamily="34" charset="0"/>
              </a:rPr>
              <a:t>材料提案</a:t>
            </a:r>
            <a:r>
              <a:rPr lang="ja-JP" altLang="en-US" sz="3200" b="0" dirty="0">
                <a:solidFill>
                  <a:srgbClr val="FFFFFF"/>
                </a:solidFill>
                <a:latin typeface="ＭＳ Ｐゴシック" pitchFamily="34" charset="-128"/>
                <a:cs typeface="Arial" pitchFamily="34" charset="0"/>
              </a:rPr>
              <a:t>　</a:t>
            </a:r>
            <a:endParaRPr lang="ja-JP" altLang="en-US" sz="3200" dirty="0">
              <a:solidFill>
                <a:srgbClr val="0000FF"/>
              </a:solidFill>
              <a:latin typeface="ＭＳ Ｐゴシック" pitchFamily="34" charset="-128"/>
              <a:ea typeface="Arial Unicode MS" pitchFamily="34" charset="-122"/>
              <a:cs typeface="Arial Unicode MS" pitchFamily="34" charset="-122"/>
            </a:endParaRPr>
          </a:p>
        </p:txBody>
      </p:sp>
      <p:pic>
        <p:nvPicPr>
          <p:cNvPr id="46085" name="Picture 18" descr="\\Tdm1na02\精密圧延\公開\14_ 展示会関連\ポケットブック関連\CG一覧\IT関連\USB31 TYPE-C.jpg"/>
          <p:cNvPicPr>
            <a:picLocks noChangeAspect="1" noChangeArrowheads="1"/>
          </p:cNvPicPr>
          <p:nvPr/>
        </p:nvPicPr>
        <p:blipFill>
          <a:blip r:embed="rId3"/>
          <a:srcRect/>
          <a:stretch>
            <a:fillRect/>
          </a:stretch>
        </p:blipFill>
        <p:spPr bwMode="auto">
          <a:xfrm>
            <a:off x="230188" y="982663"/>
            <a:ext cx="1843087" cy="1228725"/>
          </a:xfrm>
          <a:prstGeom prst="rect">
            <a:avLst/>
          </a:prstGeom>
          <a:noFill/>
          <a:ln w="9525">
            <a:noFill/>
            <a:miter lim="800000"/>
            <a:headEnd/>
            <a:tailEnd/>
          </a:ln>
        </p:spPr>
      </p:pic>
      <p:sp>
        <p:nvSpPr>
          <p:cNvPr id="46090" name="テキスト ボックス 361"/>
          <p:cNvSpPr txBox="1">
            <a:spLocks noChangeArrowheads="1"/>
          </p:cNvSpPr>
          <p:nvPr/>
        </p:nvSpPr>
        <p:spPr bwMode="auto">
          <a:xfrm>
            <a:off x="15208250" y="5534025"/>
            <a:ext cx="1973263" cy="1016000"/>
          </a:xfrm>
          <a:prstGeom prst="rect">
            <a:avLst/>
          </a:prstGeom>
          <a:noFill/>
          <a:ln w="9525">
            <a:noFill/>
            <a:miter lim="800000"/>
            <a:headEnd/>
            <a:tailEnd/>
          </a:ln>
        </p:spPr>
        <p:txBody>
          <a:bodyPr>
            <a:spAutoFit/>
          </a:bodyPr>
          <a:lstStyle/>
          <a:p>
            <a:pPr eaLnBrk="1" hangingPunct="1"/>
            <a:r>
              <a:rPr lang="ja-JP" altLang="en-US" sz="2000">
                <a:latin typeface="宋体" pitchFamily="2" charset="-122"/>
                <a:ea typeface="宋体" pitchFamily="2" charset="-122"/>
              </a:rPr>
              <a:t>大電流対応</a:t>
            </a:r>
            <a:endParaRPr lang="en-US" altLang="zh-CN" sz="2000">
              <a:latin typeface="宋体" pitchFamily="2" charset="-122"/>
              <a:ea typeface="宋体" pitchFamily="2" charset="-122"/>
            </a:endParaRPr>
          </a:p>
          <a:p>
            <a:pPr eaLnBrk="1" hangingPunct="1"/>
            <a:r>
              <a:rPr lang="en-US" altLang="ja-JP" sz="2000">
                <a:latin typeface="宋体" pitchFamily="2" charset="-122"/>
                <a:ea typeface="宋体" pitchFamily="2" charset="-122"/>
              </a:rPr>
              <a:t> </a:t>
            </a:r>
            <a:r>
              <a:rPr lang="ja-JP" altLang="en-US" sz="2000">
                <a:latin typeface="宋体" pitchFamily="2" charset="-122"/>
                <a:ea typeface="宋体" pitchFamily="2" charset="-122"/>
              </a:rPr>
              <a:t>⇒発熱</a:t>
            </a:r>
            <a:r>
              <a:rPr lang="zh-CN" altLang="en-US" sz="2000">
                <a:latin typeface="宋体" pitchFamily="2" charset="-122"/>
                <a:ea typeface="宋体" pitchFamily="2" charset="-122"/>
              </a:rPr>
              <a:t>抑制</a:t>
            </a:r>
            <a:endParaRPr lang="en-US" altLang="zh-CN" sz="2000">
              <a:latin typeface="宋体" pitchFamily="2" charset="-122"/>
              <a:ea typeface="宋体" pitchFamily="2" charset="-122"/>
            </a:endParaRPr>
          </a:p>
          <a:p>
            <a:pPr eaLnBrk="1" hangingPunct="1"/>
            <a:r>
              <a:rPr lang="en-US" altLang="zh-CN" sz="2000">
                <a:latin typeface="宋体" pitchFamily="2" charset="-122"/>
                <a:ea typeface="宋体" pitchFamily="2" charset="-122"/>
              </a:rPr>
              <a:t> </a:t>
            </a:r>
            <a:r>
              <a:rPr lang="ja-JP" altLang="en-US" sz="2000">
                <a:latin typeface="宋体" pitchFamily="2" charset="-122"/>
                <a:ea typeface="宋体" pitchFamily="2" charset="-122"/>
              </a:rPr>
              <a:t>⇒耐摩耗性</a:t>
            </a:r>
            <a:endParaRPr lang="en-US" altLang="zh-CN" sz="2000">
              <a:latin typeface="宋体" pitchFamily="2" charset="-122"/>
              <a:ea typeface="宋体" pitchFamily="2" charset="-122"/>
            </a:endParaRPr>
          </a:p>
        </p:txBody>
      </p:sp>
      <p:sp>
        <p:nvSpPr>
          <p:cNvPr id="46091" name="テキスト ボックス 19"/>
          <p:cNvSpPr txBox="1">
            <a:spLocks noChangeArrowheads="1"/>
          </p:cNvSpPr>
          <p:nvPr/>
        </p:nvSpPr>
        <p:spPr bwMode="auto">
          <a:xfrm>
            <a:off x="2360613" y="2317750"/>
            <a:ext cx="5235575" cy="1570038"/>
          </a:xfrm>
          <a:prstGeom prst="rect">
            <a:avLst/>
          </a:prstGeom>
          <a:noFill/>
          <a:ln w="9525">
            <a:noFill/>
            <a:miter lim="800000"/>
            <a:headEnd/>
            <a:tailEnd/>
          </a:ln>
        </p:spPr>
        <p:txBody>
          <a:bodyPr>
            <a:spAutoFit/>
          </a:bodyPr>
          <a:lstStyle/>
          <a:p>
            <a:r>
              <a:rPr lang="ja-JP" altLang="en-US" dirty="0">
                <a:latin typeface="宋体" pitchFamily="2" charset="-122"/>
                <a:ea typeface="宋体" pitchFamily="2" charset="-122"/>
              </a:rPr>
              <a:t>・多</a:t>
            </a:r>
            <a:r>
              <a:rPr lang="en-US" altLang="ja-JP" dirty="0">
                <a:latin typeface="宋体" pitchFamily="2" charset="-122"/>
                <a:ea typeface="宋体" pitchFamily="2" charset="-122"/>
              </a:rPr>
              <a:t>pin</a:t>
            </a:r>
            <a:r>
              <a:rPr lang="ja-JP" altLang="en-US" dirty="0">
                <a:latin typeface="宋体" pitchFamily="2" charset="-122"/>
                <a:ea typeface="宋体" pitchFamily="2" charset="-122"/>
              </a:rPr>
              <a:t>化　　</a:t>
            </a:r>
            <a:r>
              <a:rPr lang="en-US" altLang="ja-JP" dirty="0">
                <a:latin typeface="宋体" pitchFamily="2" charset="-122"/>
                <a:ea typeface="宋体" pitchFamily="2" charset="-122"/>
              </a:rPr>
              <a:t>(24 pin)</a:t>
            </a:r>
            <a:endParaRPr lang="en-US" altLang="ja-JP" b="0" dirty="0">
              <a:latin typeface="宋体" pitchFamily="2" charset="-122"/>
              <a:ea typeface="宋体" pitchFamily="2" charset="-122"/>
            </a:endParaRPr>
          </a:p>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耐插拔特性 </a:t>
            </a:r>
            <a:r>
              <a:rPr lang="en-US" altLang="zh-CN" dirty="0" smtClean="0">
                <a:latin typeface="宋体" pitchFamily="2" charset="-122"/>
                <a:ea typeface="宋体" pitchFamily="2" charset="-122"/>
              </a:rPr>
              <a:t>(1</a:t>
            </a:r>
            <a:r>
              <a:rPr lang="zh-CN" altLang="en-US" dirty="0" smtClean="0">
                <a:latin typeface="宋体" pitchFamily="2" charset="-122"/>
                <a:ea typeface="宋体" pitchFamily="2" charset="-122"/>
              </a:rPr>
              <a:t>万次</a:t>
            </a:r>
            <a:r>
              <a:rPr lang="ja-JP" altLang="en-US" dirty="0" smtClean="0">
                <a:latin typeface="宋体" pitchFamily="2" charset="-122"/>
                <a:ea typeface="宋体" pitchFamily="2" charset="-122"/>
              </a:rPr>
              <a:t>以上</a:t>
            </a:r>
            <a:r>
              <a:rPr lang="en-US" altLang="zh-CN" dirty="0">
                <a:latin typeface="宋体" pitchFamily="2" charset="-122"/>
                <a:ea typeface="宋体" pitchFamily="2" charset="-122"/>
              </a:rPr>
              <a:t>)</a:t>
            </a:r>
          </a:p>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高接触压力</a:t>
            </a:r>
            <a:r>
              <a:rPr lang="ja-JP" altLang="en-US" dirty="0">
                <a:latin typeface="宋体" pitchFamily="2" charset="-122"/>
                <a:ea typeface="宋体" pitchFamily="2" charset="-122"/>
              </a:rPr>
              <a:t>　</a:t>
            </a:r>
            <a:r>
              <a:rPr lang="zh-CN" altLang="en-US" dirty="0">
                <a:latin typeface="宋体" pitchFamily="2" charset="-122"/>
                <a:ea typeface="宋体" pitchFamily="2" charset="-122"/>
              </a:rPr>
              <a:t> </a:t>
            </a:r>
            <a:r>
              <a:rPr lang="ja-JP" altLang="en-US" dirty="0">
                <a:latin typeface="宋体" pitchFamily="2" charset="-122"/>
                <a:ea typeface="宋体" pitchFamily="2" charset="-122"/>
              </a:rPr>
              <a:t>　</a:t>
            </a:r>
            <a:endParaRPr lang="en-US" altLang="ja-JP" dirty="0">
              <a:latin typeface="宋体" pitchFamily="2" charset="-122"/>
              <a:ea typeface="宋体" pitchFamily="2" charset="-122"/>
            </a:endParaRPr>
          </a:p>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通电量增加</a:t>
            </a:r>
            <a:r>
              <a:rPr lang="ja-JP" altLang="en-US" dirty="0" smtClean="0">
                <a:latin typeface="宋体" pitchFamily="2" charset="-122"/>
                <a:ea typeface="宋体" pitchFamily="2" charset="-122"/>
                <a:cs typeface="Arial Unicode MS" pitchFamily="34" charset="-122"/>
              </a:rPr>
              <a:t> </a:t>
            </a:r>
            <a:r>
              <a:rPr lang="en-US" altLang="ja-JP" dirty="0" smtClean="0">
                <a:latin typeface="宋体" pitchFamily="2" charset="-122"/>
                <a:ea typeface="宋体" pitchFamily="2" charset="-122"/>
                <a:cs typeface="Arial Unicode MS" pitchFamily="34" charset="-122"/>
              </a:rPr>
              <a:t>(</a:t>
            </a:r>
            <a:r>
              <a:rPr lang="zh-CN" altLang="en-US" dirty="0" smtClean="0">
                <a:latin typeface="宋体" pitchFamily="2" charset="-122"/>
                <a:ea typeface="宋体" pitchFamily="2" charset="-122"/>
                <a:cs typeface="Arial Unicode MS" pitchFamily="34" charset="-122"/>
              </a:rPr>
              <a:t>抑制发热</a:t>
            </a:r>
            <a:r>
              <a:rPr lang="en-US" altLang="ja-JP" dirty="0" smtClean="0">
                <a:latin typeface="宋体" pitchFamily="2" charset="-122"/>
                <a:ea typeface="宋体" pitchFamily="2" charset="-122"/>
                <a:cs typeface="Arial Unicode MS" pitchFamily="34" charset="-122"/>
              </a:rPr>
              <a:t>)</a:t>
            </a:r>
            <a:endParaRPr lang="zh-CN" altLang="en-US" dirty="0">
              <a:latin typeface="宋体" pitchFamily="2" charset="-122"/>
              <a:ea typeface="宋体" pitchFamily="2" charset="-122"/>
            </a:endParaRPr>
          </a:p>
        </p:txBody>
      </p:sp>
      <p:sp>
        <p:nvSpPr>
          <p:cNvPr id="45070" name="テキスト ボックス 361"/>
          <p:cNvSpPr txBox="1">
            <a:spLocks noChangeArrowheads="1"/>
          </p:cNvSpPr>
          <p:nvPr/>
        </p:nvSpPr>
        <p:spPr bwMode="auto">
          <a:xfrm>
            <a:off x="6280150" y="3935413"/>
            <a:ext cx="3427413"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ja-JP" altLang="en-US" dirty="0" smtClean="0">
                <a:solidFill>
                  <a:srgbClr val="0000FF"/>
                </a:solidFill>
                <a:latin typeface="宋体" pitchFamily="2" charset="-122"/>
                <a:ea typeface="宋体" pitchFamily="2" charset="-122"/>
              </a:rPr>
              <a:t>・</a:t>
            </a:r>
            <a:r>
              <a:rPr lang="zh-CN" altLang="en-US" dirty="0" smtClean="0">
                <a:solidFill>
                  <a:srgbClr val="0000FF"/>
                </a:solidFill>
                <a:latin typeface="宋体" pitchFamily="2" charset="-122"/>
                <a:ea typeface="宋体" pitchFamily="2" charset="-122"/>
              </a:rPr>
              <a:t>高导电率</a:t>
            </a:r>
            <a:endParaRPr lang="en-US" altLang="ja-JP" dirty="0">
              <a:solidFill>
                <a:srgbClr val="0000FF"/>
              </a:solidFill>
              <a:latin typeface="宋体" pitchFamily="2" charset="-122"/>
              <a:ea typeface="宋体" pitchFamily="2" charset="-122"/>
            </a:endParaRPr>
          </a:p>
          <a:p>
            <a:pPr eaLnBrk="1" hangingPunct="1"/>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高强度</a:t>
            </a:r>
            <a:endParaRPr lang="en-US" altLang="ja-JP" dirty="0">
              <a:latin typeface="宋体" pitchFamily="2" charset="-122"/>
              <a:ea typeface="宋体" pitchFamily="2" charset="-122"/>
            </a:endParaRPr>
          </a:p>
        </p:txBody>
      </p:sp>
      <p:sp>
        <p:nvSpPr>
          <p:cNvPr id="243" name="テキスト ボックス 18"/>
          <p:cNvSpPr txBox="1"/>
          <p:nvPr/>
        </p:nvSpPr>
        <p:spPr>
          <a:xfrm>
            <a:off x="2360613" y="5541963"/>
            <a:ext cx="3644900" cy="7889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zh-TW" smtClean="0">
                <a:solidFill>
                  <a:srgbClr val="0000FF"/>
                </a:solidFill>
                <a:latin typeface="宋体" pitchFamily="2" charset="-122"/>
                <a:ea typeface="宋体" pitchFamily="2" charset="-122"/>
                <a:cs typeface="Arial Unicode MS" pitchFamily="50" charset="-128"/>
                <a:sym typeface="Wingdings" pitchFamily="2" charset="2"/>
              </a:rPr>
              <a:t>NKC388/NKC286</a:t>
            </a:r>
            <a:endParaRPr lang="ja-JP" altLang="en-US" smtClean="0">
              <a:solidFill>
                <a:srgbClr val="0000FF"/>
              </a:solidFill>
              <a:latin typeface="宋体" pitchFamily="2" charset="-122"/>
              <a:ea typeface="宋体" pitchFamily="2" charset="-122"/>
              <a:cs typeface="Arial Unicode MS" pitchFamily="50" charset="-128"/>
            </a:endParaRPr>
          </a:p>
        </p:txBody>
      </p:sp>
      <p:sp>
        <p:nvSpPr>
          <p:cNvPr id="244" name="テキスト ボックス 18"/>
          <p:cNvSpPr txBox="1"/>
          <p:nvPr/>
        </p:nvSpPr>
        <p:spPr>
          <a:xfrm>
            <a:off x="6280150" y="5541963"/>
            <a:ext cx="3309938" cy="7889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zh-TW" smtClean="0">
                <a:solidFill>
                  <a:srgbClr val="0000FF"/>
                </a:solidFill>
                <a:latin typeface="宋体" pitchFamily="2" charset="-122"/>
                <a:ea typeface="宋体" pitchFamily="2" charset="-122"/>
                <a:cs typeface="Arial Unicode MS" pitchFamily="50" charset="-128"/>
                <a:sym typeface="Wingdings" pitchFamily="2" charset="2"/>
              </a:rPr>
              <a:t>NKC4419/NKE012</a:t>
            </a:r>
            <a:endParaRPr lang="ja-JP" altLang="en-US" smtClean="0">
              <a:solidFill>
                <a:srgbClr val="0000FF"/>
              </a:solidFill>
              <a:latin typeface="宋体" pitchFamily="2" charset="-122"/>
              <a:ea typeface="宋体" pitchFamily="2" charset="-122"/>
              <a:cs typeface="Arial Unicode MS" pitchFamily="50" charset="-128"/>
            </a:endParaRPr>
          </a:p>
        </p:txBody>
      </p:sp>
      <p:sp>
        <p:nvSpPr>
          <p:cNvPr id="245" name="テキスト ボックス 19"/>
          <p:cNvSpPr txBox="1">
            <a:spLocks noChangeArrowheads="1"/>
          </p:cNvSpPr>
          <p:nvPr/>
        </p:nvSpPr>
        <p:spPr bwMode="auto">
          <a:xfrm>
            <a:off x="49213" y="2682875"/>
            <a:ext cx="22034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defRPr/>
            </a:pPr>
            <a:r>
              <a:rPr lang="zh-CN" altLang="en-US" dirty="0" smtClean="0">
                <a:latin typeface="宋体" pitchFamily="2" charset="-122"/>
                <a:ea typeface="宋体" pitchFamily="2" charset="-122"/>
              </a:rPr>
              <a:t>对连接器的  要求</a:t>
            </a:r>
            <a:endParaRPr lang="en-US" altLang="ja-JP" dirty="0" smtClean="0">
              <a:latin typeface="宋体" pitchFamily="2" charset="-122"/>
              <a:ea typeface="宋体" pitchFamily="2" charset="-122"/>
            </a:endParaRPr>
          </a:p>
        </p:txBody>
      </p:sp>
      <p:sp>
        <p:nvSpPr>
          <p:cNvPr id="246" name="テキスト ボックス 361"/>
          <p:cNvSpPr txBox="1">
            <a:spLocks noChangeArrowheads="1"/>
          </p:cNvSpPr>
          <p:nvPr/>
        </p:nvSpPr>
        <p:spPr bwMode="auto">
          <a:xfrm>
            <a:off x="279400" y="4216400"/>
            <a:ext cx="17430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zh-CN" altLang="en-US" dirty="0" smtClean="0">
                <a:latin typeface="宋体" pitchFamily="2" charset="-122"/>
                <a:ea typeface="宋体" pitchFamily="2" charset="-122"/>
              </a:rPr>
              <a:t>对材料的 要求</a:t>
            </a:r>
            <a:endParaRPr lang="en-US" altLang="ja-JP" dirty="0" smtClean="0">
              <a:latin typeface="宋体" pitchFamily="2" charset="-122"/>
              <a:ea typeface="宋体" pitchFamily="2" charset="-122"/>
            </a:endParaRPr>
          </a:p>
        </p:txBody>
      </p:sp>
      <p:sp>
        <p:nvSpPr>
          <p:cNvPr id="247" name="テキスト ボックス 361"/>
          <p:cNvSpPr txBox="1">
            <a:spLocks noChangeArrowheads="1"/>
          </p:cNvSpPr>
          <p:nvPr/>
        </p:nvSpPr>
        <p:spPr bwMode="auto">
          <a:xfrm>
            <a:off x="279400" y="5705475"/>
            <a:ext cx="17430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zh-CN" altLang="en-US" dirty="0" smtClean="0">
                <a:latin typeface="宋体" pitchFamily="2" charset="-122"/>
                <a:ea typeface="宋体" pitchFamily="2" charset="-122"/>
              </a:rPr>
              <a:t>推荐材料</a:t>
            </a:r>
            <a:endParaRPr lang="en-US" altLang="ja-JP" dirty="0" smtClean="0">
              <a:latin typeface="宋体" pitchFamily="2" charset="-122"/>
              <a:ea typeface="宋体" pitchFamily="2" charset="-122"/>
            </a:endParaRPr>
          </a:p>
        </p:txBody>
      </p:sp>
      <p:sp>
        <p:nvSpPr>
          <p:cNvPr id="46098" name="テキスト ボックス 19"/>
          <p:cNvSpPr txBox="1">
            <a:spLocks noChangeArrowheads="1"/>
          </p:cNvSpPr>
          <p:nvPr/>
        </p:nvSpPr>
        <p:spPr bwMode="auto">
          <a:xfrm>
            <a:off x="6280150" y="2317750"/>
            <a:ext cx="3641725" cy="1200150"/>
          </a:xfrm>
          <a:prstGeom prst="rect">
            <a:avLst/>
          </a:prstGeom>
          <a:noFill/>
          <a:ln w="9525">
            <a:noFill/>
            <a:miter lim="800000"/>
            <a:headEnd/>
            <a:tailEnd/>
          </a:ln>
        </p:spPr>
        <p:txBody>
          <a:bodyPr>
            <a:spAutoFit/>
          </a:bodyPr>
          <a:lstStyle/>
          <a:p>
            <a:r>
              <a:rPr lang="ja-JP" altLang="en-US" dirty="0">
                <a:latin typeface="宋体" pitchFamily="2" charset="-122"/>
                <a:ea typeface="宋体" pitchFamily="2" charset="-122"/>
              </a:rPr>
              <a:t>・多</a:t>
            </a:r>
            <a:r>
              <a:rPr lang="en-US" altLang="ja-JP" dirty="0">
                <a:latin typeface="宋体" pitchFamily="2" charset="-122"/>
                <a:ea typeface="宋体" pitchFamily="2" charset="-122"/>
              </a:rPr>
              <a:t>pin</a:t>
            </a:r>
            <a:r>
              <a:rPr lang="ja-JP" altLang="en-US" dirty="0">
                <a:latin typeface="宋体" pitchFamily="2" charset="-122"/>
                <a:ea typeface="宋体" pitchFamily="2" charset="-122"/>
              </a:rPr>
              <a:t>化</a:t>
            </a:r>
            <a:endParaRPr lang="en-US" altLang="ja-JP" dirty="0">
              <a:latin typeface="宋体" pitchFamily="2" charset="-122"/>
              <a:ea typeface="宋体" pitchFamily="2" charset="-122"/>
            </a:endParaRPr>
          </a:p>
          <a:p>
            <a:r>
              <a:rPr lang="ja-JP" altLang="en-US" b="0" dirty="0" smtClean="0">
                <a:latin typeface="宋体" pitchFamily="2" charset="-122"/>
                <a:ea typeface="宋体" pitchFamily="2" charset="-122"/>
              </a:rPr>
              <a:t>・</a:t>
            </a:r>
            <a:r>
              <a:rPr lang="zh-CN" altLang="en-US" dirty="0" smtClean="0">
                <a:latin typeface="宋体" pitchFamily="2" charset="-122"/>
                <a:ea typeface="宋体" pitchFamily="2" charset="-122"/>
              </a:rPr>
              <a:t>耐磨损</a:t>
            </a:r>
            <a:endParaRPr lang="en-US" altLang="ja-JP" dirty="0">
              <a:latin typeface="宋体" pitchFamily="2" charset="-122"/>
              <a:ea typeface="宋体" pitchFamily="2" charset="-122"/>
            </a:endParaRPr>
          </a:p>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通电量增加</a:t>
            </a:r>
            <a:r>
              <a:rPr lang="en-US" altLang="ja-JP" dirty="0" smtClean="0">
                <a:latin typeface="宋体" pitchFamily="2" charset="-122"/>
                <a:ea typeface="宋体" pitchFamily="2" charset="-122"/>
                <a:cs typeface="Arial Unicode MS" pitchFamily="34" charset="-122"/>
              </a:rPr>
              <a:t>(</a:t>
            </a:r>
            <a:r>
              <a:rPr lang="zh-CN" altLang="en-US" dirty="0" smtClean="0">
                <a:latin typeface="宋体" pitchFamily="2" charset="-122"/>
                <a:ea typeface="宋体" pitchFamily="2" charset="-122"/>
                <a:cs typeface="Arial Unicode MS" pitchFamily="34" charset="-122"/>
              </a:rPr>
              <a:t>抑制发热</a:t>
            </a:r>
            <a:r>
              <a:rPr lang="en-US" altLang="ja-JP" dirty="0" smtClean="0">
                <a:latin typeface="宋体" pitchFamily="2" charset="-122"/>
                <a:ea typeface="宋体" pitchFamily="2" charset="-122"/>
                <a:cs typeface="Arial Unicode MS" pitchFamily="34" charset="-122"/>
              </a:rPr>
              <a:t>)</a:t>
            </a:r>
            <a:endParaRPr lang="zh-CN" altLang="en-US" dirty="0">
              <a:latin typeface="宋体" pitchFamily="2" charset="-122"/>
              <a:ea typeface="宋体" pitchFamily="2" charset="-122"/>
            </a:endParaRPr>
          </a:p>
        </p:txBody>
      </p:sp>
      <p:sp>
        <p:nvSpPr>
          <p:cNvPr id="249" name="テキスト ボックス 361"/>
          <p:cNvSpPr txBox="1">
            <a:spLocks noChangeArrowheads="1"/>
          </p:cNvSpPr>
          <p:nvPr/>
        </p:nvSpPr>
        <p:spPr bwMode="auto">
          <a:xfrm>
            <a:off x="2360613" y="3919538"/>
            <a:ext cx="2763837"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ja-JP" altLang="en-US" dirty="0" smtClean="0">
                <a:solidFill>
                  <a:srgbClr val="0000FF"/>
                </a:solidFill>
                <a:latin typeface="宋体" pitchFamily="2" charset="-122"/>
                <a:ea typeface="宋体" pitchFamily="2" charset="-122"/>
              </a:rPr>
              <a:t>・</a:t>
            </a:r>
            <a:r>
              <a:rPr lang="zh-CN" altLang="en-US" dirty="0" smtClean="0">
                <a:solidFill>
                  <a:srgbClr val="0000FF"/>
                </a:solidFill>
                <a:latin typeface="宋体" pitchFamily="2" charset="-122"/>
                <a:ea typeface="宋体" pitchFamily="2" charset="-122"/>
              </a:rPr>
              <a:t>高强度</a:t>
            </a:r>
            <a:endParaRPr lang="en-US" altLang="ja-JP" dirty="0">
              <a:solidFill>
                <a:srgbClr val="0000FF"/>
              </a:solidFill>
              <a:latin typeface="宋体" pitchFamily="2" charset="-122"/>
              <a:ea typeface="宋体" pitchFamily="2" charset="-122"/>
            </a:endParaRPr>
          </a:p>
          <a:p>
            <a:pPr eaLnBrk="1" hangingPunct="1"/>
            <a:r>
              <a:rPr lang="ja-JP" altLang="en-US" dirty="0" smtClean="0">
                <a:solidFill>
                  <a:srgbClr val="0000FF"/>
                </a:solidFill>
                <a:latin typeface="宋体" pitchFamily="2" charset="-122"/>
                <a:ea typeface="宋体" pitchFamily="2" charset="-122"/>
              </a:rPr>
              <a:t>・</a:t>
            </a:r>
            <a:r>
              <a:rPr lang="zh-CN" altLang="en-US" dirty="0" smtClean="0">
                <a:solidFill>
                  <a:srgbClr val="0000FF"/>
                </a:solidFill>
                <a:latin typeface="宋体" pitchFamily="2" charset="-122"/>
                <a:ea typeface="宋体" pitchFamily="2" charset="-122"/>
              </a:rPr>
              <a:t>高导电率</a:t>
            </a:r>
            <a:endParaRPr lang="en-US" altLang="ja-JP" dirty="0">
              <a:solidFill>
                <a:srgbClr val="0000FF"/>
              </a:solidFill>
              <a:latin typeface="宋体" pitchFamily="2" charset="-122"/>
              <a:ea typeface="宋体" pitchFamily="2" charset="-122"/>
            </a:endParaRPr>
          </a:p>
          <a:p>
            <a:pPr eaLnBrk="1" hangingPunct="1"/>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优越的加工性</a:t>
            </a:r>
            <a:endParaRPr lang="en-US" altLang="ja-JP" dirty="0">
              <a:latin typeface="宋体" pitchFamily="2" charset="-122"/>
              <a:ea typeface="宋体" pitchFamily="2" charset="-122"/>
            </a:endParaRPr>
          </a:p>
          <a:p>
            <a:pPr eaLnBrk="1" hangingPunct="1"/>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耐</a:t>
            </a:r>
            <a:r>
              <a:rPr lang="zh-CN" altLang="en-US" dirty="0" smtClean="0">
                <a:latin typeface="宋体" pitchFamily="2" charset="-122"/>
                <a:ea typeface="宋体" pitchFamily="2" charset="-122"/>
              </a:rPr>
              <a:t>疲劳的</a:t>
            </a:r>
            <a:r>
              <a:rPr lang="ja-JP" altLang="en-US" dirty="0" smtClean="0">
                <a:latin typeface="宋体" pitchFamily="2" charset="-122"/>
                <a:ea typeface="宋体" pitchFamily="2" charset="-122"/>
              </a:rPr>
              <a:t>特性</a:t>
            </a:r>
            <a:endParaRPr lang="en-US" altLang="ja-JP" dirty="0">
              <a:latin typeface="宋体" pitchFamily="2" charset="-122"/>
              <a:ea typeface="宋体" pitchFamily="2" charset="-122"/>
            </a:endParaRPr>
          </a:p>
        </p:txBody>
      </p:sp>
      <p:cxnSp>
        <p:nvCxnSpPr>
          <p:cNvPr id="250" name="直線コネクタ 249"/>
          <p:cNvCxnSpPr/>
          <p:nvPr/>
        </p:nvCxnSpPr>
        <p:spPr bwMode="auto">
          <a:xfrm>
            <a:off x="139700" y="2292350"/>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1" name="直線コネクタ 250"/>
          <p:cNvCxnSpPr/>
          <p:nvPr/>
        </p:nvCxnSpPr>
        <p:spPr bwMode="auto">
          <a:xfrm>
            <a:off x="141288" y="3900488"/>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2" name="直線コネクタ 251"/>
          <p:cNvCxnSpPr/>
          <p:nvPr/>
        </p:nvCxnSpPr>
        <p:spPr bwMode="auto">
          <a:xfrm>
            <a:off x="100013" y="5499100"/>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3" name="直線コネクタ 252"/>
          <p:cNvCxnSpPr/>
          <p:nvPr/>
        </p:nvCxnSpPr>
        <p:spPr bwMode="auto">
          <a:xfrm>
            <a:off x="77788" y="6381750"/>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4" name="直線コネクタ 253"/>
          <p:cNvCxnSpPr/>
          <p:nvPr/>
        </p:nvCxnSpPr>
        <p:spPr bwMode="auto">
          <a:xfrm flipV="1">
            <a:off x="2170113" y="901700"/>
            <a:ext cx="0" cy="548005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9" name="直線コネクタ 258"/>
          <p:cNvCxnSpPr/>
          <p:nvPr/>
        </p:nvCxnSpPr>
        <p:spPr bwMode="auto">
          <a:xfrm flipV="1">
            <a:off x="6238875" y="892175"/>
            <a:ext cx="0" cy="548005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0" name="直線コネクタ 259"/>
          <p:cNvCxnSpPr/>
          <p:nvPr/>
        </p:nvCxnSpPr>
        <p:spPr bwMode="auto">
          <a:xfrm>
            <a:off x="144463" y="890588"/>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6107" name="正方形/長方形 7"/>
          <p:cNvSpPr>
            <a:spLocks noChangeArrowheads="1"/>
          </p:cNvSpPr>
          <p:nvPr/>
        </p:nvSpPr>
        <p:spPr bwMode="auto">
          <a:xfrm>
            <a:off x="6459559" y="3987800"/>
            <a:ext cx="1565275" cy="385763"/>
          </a:xfrm>
          <a:prstGeom prst="rect">
            <a:avLst/>
          </a:prstGeom>
          <a:noFill/>
          <a:ln w="25400" algn="ctr">
            <a:solidFill>
              <a:srgbClr val="FF0000"/>
            </a:solidFill>
            <a:round/>
            <a:headEnd/>
            <a:tailEnd/>
          </a:ln>
        </p:spPr>
        <p:txBody>
          <a:bodyPr/>
          <a:lstStyle/>
          <a:p>
            <a:pPr eaLnBrk="1" hangingPunct="1"/>
            <a:endParaRPr kumimoji="0" lang="ja-JP" altLang="en-US" b="0">
              <a:solidFill>
                <a:srgbClr val="000000"/>
              </a:solidFill>
              <a:latin typeface="宋体" pitchFamily="2" charset="-122"/>
              <a:ea typeface="宋体" pitchFamily="2" charset="-122"/>
            </a:endParaRPr>
          </a:p>
        </p:txBody>
      </p:sp>
      <p:sp>
        <p:nvSpPr>
          <p:cNvPr id="46108" name="正方形/長方形 262"/>
          <p:cNvSpPr>
            <a:spLocks noChangeArrowheads="1"/>
          </p:cNvSpPr>
          <p:nvPr/>
        </p:nvSpPr>
        <p:spPr bwMode="auto">
          <a:xfrm>
            <a:off x="2530469" y="3976688"/>
            <a:ext cx="1565275" cy="790575"/>
          </a:xfrm>
          <a:prstGeom prst="rect">
            <a:avLst/>
          </a:prstGeom>
          <a:noFill/>
          <a:ln w="25400" algn="ctr">
            <a:solidFill>
              <a:srgbClr val="FF0000"/>
            </a:solidFill>
            <a:round/>
            <a:headEnd/>
            <a:tailEnd/>
          </a:ln>
        </p:spPr>
        <p:txBody>
          <a:bodyPr/>
          <a:lstStyle/>
          <a:p>
            <a:pPr eaLnBrk="1" hangingPunct="1"/>
            <a:endParaRPr kumimoji="0" lang="ja-JP" altLang="en-US" b="0">
              <a:solidFill>
                <a:srgbClr val="000000"/>
              </a:solidFill>
              <a:latin typeface="宋体" pitchFamily="2" charset="-122"/>
              <a:ea typeface="宋体" pitchFamily="2" charset="-122"/>
            </a:endParaRPr>
          </a:p>
        </p:txBody>
      </p:sp>
      <p:grpSp>
        <p:nvGrpSpPr>
          <p:cNvPr id="257" name="グループ化 18"/>
          <p:cNvGrpSpPr>
            <a:grpSpLocks/>
          </p:cNvGrpSpPr>
          <p:nvPr/>
        </p:nvGrpSpPr>
        <p:grpSpPr bwMode="auto">
          <a:xfrm>
            <a:off x="3309926" y="1214422"/>
            <a:ext cx="2571768" cy="1071570"/>
            <a:chOff x="3565369" y="1393191"/>
            <a:chExt cx="2520280" cy="1047282"/>
          </a:xfrm>
        </p:grpSpPr>
        <p:sp>
          <p:nvSpPr>
            <p:cNvPr id="258" name="正方形/長方形 353"/>
            <p:cNvSpPr>
              <a:spLocks noChangeArrowheads="1"/>
            </p:cNvSpPr>
            <p:nvPr/>
          </p:nvSpPr>
          <p:spPr bwMode="auto">
            <a:xfrm>
              <a:off x="3565369" y="1393191"/>
              <a:ext cx="2520280" cy="1047282"/>
            </a:xfrm>
            <a:prstGeom prst="rect">
              <a:avLst/>
            </a:prstGeom>
            <a:solidFill>
              <a:schemeClr val="bg1"/>
            </a:solidFill>
            <a:ln w="9525" algn="ctr">
              <a:noFill/>
              <a:round/>
              <a:headEnd/>
              <a:tailEnd/>
            </a:ln>
          </p:spPr>
          <p:txBody>
            <a:bodyPr/>
            <a:lstStyle/>
            <a:p>
              <a:pPr eaLnBrk="1" hangingPunct="1"/>
              <a:endParaRPr lang="ja-JP" altLang="en-US"/>
            </a:p>
          </p:txBody>
        </p:sp>
        <p:grpSp>
          <p:nvGrpSpPr>
            <p:cNvPr id="263" name="グループ化 24605"/>
            <p:cNvGrpSpPr>
              <a:grpSpLocks/>
            </p:cNvGrpSpPr>
            <p:nvPr/>
          </p:nvGrpSpPr>
          <p:grpSpPr bwMode="auto">
            <a:xfrm>
              <a:off x="3697642" y="1594085"/>
              <a:ext cx="1618936" cy="441311"/>
              <a:chOff x="536003" y="3501012"/>
              <a:chExt cx="2763501" cy="910682"/>
            </a:xfrm>
          </p:grpSpPr>
          <p:sp>
            <p:nvSpPr>
              <p:cNvPr id="410" name="角丸四角形 572"/>
              <p:cNvSpPr>
                <a:spLocks noChangeArrowheads="1"/>
              </p:cNvSpPr>
              <p:nvPr/>
            </p:nvSpPr>
            <p:spPr bwMode="auto">
              <a:xfrm>
                <a:off x="536003" y="3501012"/>
                <a:ext cx="2673671" cy="875224"/>
              </a:xfrm>
              <a:prstGeom prst="roundRect">
                <a:avLst>
                  <a:gd name="adj" fmla="val 16667"/>
                </a:avLst>
              </a:prstGeom>
              <a:noFill/>
              <a:ln w="19050" algn="ctr">
                <a:solidFill>
                  <a:schemeClr val="tx1"/>
                </a:solidFill>
                <a:round/>
                <a:headEnd/>
                <a:tailEnd/>
              </a:ln>
              <a:effectLst/>
            </p:spPr>
            <p:txBody>
              <a:bodyPr vert="eaVert">
                <a:spAutoFit/>
              </a:bodyPr>
              <a:lstStyle/>
              <a:p>
                <a:pPr algn="ctr" eaLnBrk="1" hangingPunct="1">
                  <a:spcBef>
                    <a:spcPct val="50000"/>
                  </a:spcBef>
                </a:pPr>
                <a:endParaRPr lang="ja-JP" altLang="en-US" sz="1200"/>
              </a:p>
            </p:txBody>
          </p:sp>
          <p:sp>
            <p:nvSpPr>
              <p:cNvPr id="411" name="フリーフォーム 24603"/>
              <p:cNvSpPr>
                <a:spLocks/>
              </p:cNvSpPr>
              <p:nvPr/>
            </p:nvSpPr>
            <p:spPr bwMode="auto">
              <a:xfrm>
                <a:off x="3086055" y="3511404"/>
                <a:ext cx="213449" cy="591860"/>
              </a:xfrm>
              <a:custGeom>
                <a:avLst/>
                <a:gdLst>
                  <a:gd name="T0" fmla="*/ 3014754 w 194044"/>
                  <a:gd name="T1" fmla="*/ 740253537 h 430619"/>
                  <a:gd name="T2" fmla="*/ 92772 w 194044"/>
                  <a:gd name="T3" fmla="*/ 0 h 430619"/>
                  <a:gd name="T4" fmla="*/ 0 w 194044"/>
                  <a:gd name="T5" fmla="*/ 2147483647 h 430619"/>
                  <a:gd name="T6" fmla="*/ 3385797 w 194044"/>
                  <a:gd name="T7" fmla="*/ 2147483647 h 430619"/>
                  <a:gd name="T8" fmla="*/ 3014754 w 194044"/>
                  <a:gd name="T9" fmla="*/ 740253537 h 430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044" h="430619">
                    <a:moveTo>
                      <a:pt x="172779" y="53163"/>
                    </a:moveTo>
                    <a:lnTo>
                      <a:pt x="5316" y="0"/>
                    </a:lnTo>
                    <a:lnTo>
                      <a:pt x="0" y="430619"/>
                    </a:lnTo>
                    <a:lnTo>
                      <a:pt x="194044" y="430619"/>
                    </a:lnTo>
                    <a:lnTo>
                      <a:pt x="172779" y="53163"/>
                    </a:lnTo>
                    <a:close/>
                  </a:path>
                </a:pathLst>
              </a:custGeom>
              <a:solidFill>
                <a:schemeClr val="bg1"/>
              </a:solidFill>
              <a:ln w="9525">
                <a:noFill/>
                <a:round/>
                <a:headEnd/>
                <a:tailEnd/>
              </a:ln>
            </p:spPr>
            <p:txBody>
              <a:bodyPr vert="eaVert">
                <a:spAutoFit/>
              </a:bodyPr>
              <a:lstStyle/>
              <a:p>
                <a:endParaRPr lang="zh-CN" altLang="en-US"/>
              </a:p>
            </p:txBody>
          </p:sp>
          <p:sp>
            <p:nvSpPr>
              <p:cNvPr id="412" name="フリーフォーム 579"/>
              <p:cNvSpPr>
                <a:spLocks/>
              </p:cNvSpPr>
              <p:nvPr/>
            </p:nvSpPr>
            <p:spPr bwMode="auto">
              <a:xfrm rot="10800000">
                <a:off x="609326" y="3948520"/>
                <a:ext cx="176404" cy="463174"/>
              </a:xfrm>
              <a:custGeom>
                <a:avLst/>
                <a:gdLst>
                  <a:gd name="T0" fmla="*/ 9903 w 194044"/>
                  <a:gd name="T1" fmla="*/ 473330 h 430619"/>
                  <a:gd name="T2" fmla="*/ 305 w 194044"/>
                  <a:gd name="T3" fmla="*/ 0 h 430619"/>
                  <a:gd name="T4" fmla="*/ 0 w 194044"/>
                  <a:gd name="T5" fmla="*/ 3833962 h 430619"/>
                  <a:gd name="T6" fmla="*/ 11123 w 194044"/>
                  <a:gd name="T7" fmla="*/ 3833962 h 430619"/>
                  <a:gd name="T8" fmla="*/ 9903 w 194044"/>
                  <a:gd name="T9" fmla="*/ 473330 h 430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044" h="430619">
                    <a:moveTo>
                      <a:pt x="172779" y="53163"/>
                    </a:moveTo>
                    <a:lnTo>
                      <a:pt x="5316" y="0"/>
                    </a:lnTo>
                    <a:lnTo>
                      <a:pt x="0" y="430619"/>
                    </a:lnTo>
                    <a:lnTo>
                      <a:pt x="194044" y="430619"/>
                    </a:lnTo>
                    <a:lnTo>
                      <a:pt x="172779" y="53163"/>
                    </a:lnTo>
                    <a:close/>
                  </a:path>
                </a:pathLst>
              </a:custGeom>
              <a:solidFill>
                <a:schemeClr val="bg1"/>
              </a:solidFill>
              <a:ln w="9525">
                <a:noFill/>
                <a:round/>
                <a:headEnd/>
                <a:tailEnd/>
              </a:ln>
            </p:spPr>
            <p:txBody>
              <a:bodyPr vert="eaVert">
                <a:spAutoFit/>
              </a:bodyPr>
              <a:lstStyle/>
              <a:p>
                <a:endParaRPr lang="zh-CN" altLang="en-US"/>
              </a:p>
            </p:txBody>
          </p:sp>
          <p:sp>
            <p:nvSpPr>
              <p:cNvPr id="413" name="正方形/長方形 24604"/>
              <p:cNvSpPr>
                <a:spLocks noChangeArrowheads="1"/>
              </p:cNvSpPr>
              <p:nvPr/>
            </p:nvSpPr>
            <p:spPr bwMode="auto">
              <a:xfrm>
                <a:off x="775817" y="4324643"/>
                <a:ext cx="1188165" cy="72386"/>
              </a:xfrm>
              <a:prstGeom prst="rect">
                <a:avLst/>
              </a:prstGeom>
              <a:solidFill>
                <a:schemeClr val="bg1"/>
              </a:solidFill>
              <a:ln w="9525">
                <a:solidFill>
                  <a:schemeClr val="bg1"/>
                </a:solidFill>
                <a:miter lim="800000"/>
                <a:headEnd/>
                <a:tailEnd/>
              </a:ln>
            </p:spPr>
            <p:txBody>
              <a:bodyPr vert="eaVert">
                <a:spAutoFit/>
              </a:bodyPr>
              <a:lstStyle/>
              <a:p>
                <a:pPr algn="ctr" eaLnBrk="1" hangingPunct="1">
                  <a:spcBef>
                    <a:spcPct val="50000"/>
                  </a:spcBef>
                </a:pPr>
                <a:endParaRPr lang="ja-JP" altLang="en-US" sz="1200"/>
              </a:p>
            </p:txBody>
          </p:sp>
        </p:grpSp>
        <p:sp>
          <p:nvSpPr>
            <p:cNvPr id="264" name="正方形/長方形 24606"/>
            <p:cNvSpPr>
              <a:spLocks noChangeArrowheads="1"/>
            </p:cNvSpPr>
            <p:nvPr/>
          </p:nvSpPr>
          <p:spPr bwMode="auto">
            <a:xfrm>
              <a:off x="4534192" y="1999886"/>
              <a:ext cx="219295" cy="35702"/>
            </a:xfrm>
            <a:prstGeom prst="rect">
              <a:avLst/>
            </a:prstGeom>
            <a:solidFill>
              <a:schemeClr val="bg1"/>
            </a:solidFill>
            <a:ln w="9525">
              <a:solidFill>
                <a:schemeClr val="bg1"/>
              </a:solidFill>
              <a:miter lim="800000"/>
              <a:headEnd/>
              <a:tailEnd/>
            </a:ln>
          </p:spPr>
          <p:txBody>
            <a:bodyPr vert="eaVert">
              <a:spAutoFit/>
            </a:bodyPr>
            <a:lstStyle/>
            <a:p>
              <a:pPr algn="ctr" eaLnBrk="1" hangingPunct="1">
                <a:spcBef>
                  <a:spcPct val="50000"/>
                </a:spcBef>
              </a:pPr>
              <a:endParaRPr lang="ja-JP" altLang="en-US" sz="1200"/>
            </a:p>
          </p:txBody>
        </p:sp>
        <p:grpSp>
          <p:nvGrpSpPr>
            <p:cNvPr id="265" name="グループ化 566"/>
            <p:cNvGrpSpPr>
              <a:grpSpLocks/>
            </p:cNvGrpSpPr>
            <p:nvPr/>
          </p:nvGrpSpPr>
          <p:grpSpPr bwMode="auto">
            <a:xfrm>
              <a:off x="4175969" y="1731028"/>
              <a:ext cx="1603051" cy="462905"/>
              <a:chOff x="5002207" y="1916790"/>
              <a:chExt cx="2736382" cy="1050767"/>
            </a:xfrm>
          </p:grpSpPr>
          <p:sp>
            <p:nvSpPr>
              <p:cNvPr id="408" name="角丸四角形 567"/>
              <p:cNvSpPr>
                <a:spLocks noChangeArrowheads="1"/>
              </p:cNvSpPr>
              <p:nvPr/>
            </p:nvSpPr>
            <p:spPr bwMode="auto">
              <a:xfrm>
                <a:off x="5002207" y="1916790"/>
                <a:ext cx="2673671" cy="962745"/>
              </a:xfrm>
              <a:prstGeom prst="roundRect">
                <a:avLst>
                  <a:gd name="adj" fmla="val 16667"/>
                </a:avLst>
              </a:prstGeom>
              <a:noFill/>
              <a:ln w="19050" algn="ctr">
                <a:solidFill>
                  <a:schemeClr val="tx1"/>
                </a:solidFill>
                <a:round/>
                <a:headEnd/>
                <a:tailEnd/>
              </a:ln>
              <a:effectLst/>
            </p:spPr>
            <p:txBody>
              <a:bodyPr vert="eaVert">
                <a:spAutoFit/>
              </a:bodyPr>
              <a:lstStyle/>
              <a:p>
                <a:pPr algn="ctr" eaLnBrk="1" hangingPunct="1">
                  <a:spcBef>
                    <a:spcPct val="50000"/>
                  </a:spcBef>
                </a:pPr>
                <a:endParaRPr lang="ja-JP" altLang="en-US" sz="1200"/>
              </a:p>
            </p:txBody>
          </p:sp>
          <p:sp>
            <p:nvSpPr>
              <p:cNvPr id="409" name="正方形/長方形 568"/>
              <p:cNvSpPr>
                <a:spLocks noChangeArrowheads="1"/>
              </p:cNvSpPr>
              <p:nvPr/>
            </p:nvSpPr>
            <p:spPr bwMode="auto">
              <a:xfrm>
                <a:off x="5947192" y="2252740"/>
                <a:ext cx="1791397" cy="714817"/>
              </a:xfrm>
              <a:prstGeom prst="rect">
                <a:avLst/>
              </a:prstGeom>
              <a:solidFill>
                <a:schemeClr val="bg1"/>
              </a:solidFill>
              <a:ln w="9525">
                <a:noFill/>
                <a:miter lim="800000"/>
                <a:headEnd/>
                <a:tailEnd/>
              </a:ln>
            </p:spPr>
            <p:txBody>
              <a:bodyPr vert="eaVert">
                <a:spAutoFit/>
              </a:bodyPr>
              <a:lstStyle/>
              <a:p>
                <a:pPr algn="ctr" eaLnBrk="1" hangingPunct="1">
                  <a:spcBef>
                    <a:spcPct val="50000"/>
                  </a:spcBef>
                </a:pPr>
                <a:endParaRPr lang="ja-JP" altLang="en-US" sz="1200"/>
              </a:p>
            </p:txBody>
          </p:sp>
        </p:grpSp>
        <p:grpSp>
          <p:nvGrpSpPr>
            <p:cNvPr id="266" name="グループ化 24590"/>
            <p:cNvGrpSpPr>
              <a:grpSpLocks/>
            </p:cNvGrpSpPr>
            <p:nvPr/>
          </p:nvGrpSpPr>
          <p:grpSpPr bwMode="auto">
            <a:xfrm>
              <a:off x="4431846" y="1792241"/>
              <a:ext cx="1592626" cy="461629"/>
              <a:chOff x="1063035" y="3714403"/>
              <a:chExt cx="2718588" cy="952608"/>
            </a:xfrm>
          </p:grpSpPr>
          <p:grpSp>
            <p:nvGrpSpPr>
              <p:cNvPr id="269" name="グループ化 51"/>
              <p:cNvGrpSpPr>
                <a:grpSpLocks/>
              </p:cNvGrpSpPr>
              <p:nvPr/>
            </p:nvGrpSpPr>
            <p:grpSpPr bwMode="auto">
              <a:xfrm>
                <a:off x="1487914" y="3831901"/>
                <a:ext cx="1867194" cy="722440"/>
                <a:chOff x="2757908" y="4361175"/>
                <a:chExt cx="1867194" cy="722440"/>
              </a:xfrm>
            </p:grpSpPr>
            <p:grpSp>
              <p:nvGrpSpPr>
                <p:cNvPr id="276" name="グループ化 46"/>
                <p:cNvGrpSpPr>
                  <a:grpSpLocks/>
                </p:cNvGrpSpPr>
                <p:nvPr/>
              </p:nvGrpSpPr>
              <p:grpSpPr bwMode="auto">
                <a:xfrm>
                  <a:off x="3130388" y="4361176"/>
                  <a:ext cx="1191317" cy="703124"/>
                  <a:chOff x="3656820" y="4293118"/>
                  <a:chExt cx="1191317" cy="703124"/>
                </a:xfrm>
              </p:grpSpPr>
              <p:grpSp>
                <p:nvGrpSpPr>
                  <p:cNvPr id="398" name="グループ化 35"/>
                  <p:cNvGrpSpPr>
                    <a:grpSpLocks/>
                  </p:cNvGrpSpPr>
                  <p:nvPr/>
                </p:nvGrpSpPr>
                <p:grpSpPr bwMode="auto">
                  <a:xfrm>
                    <a:off x="3656820" y="4293118"/>
                    <a:ext cx="1191317" cy="515089"/>
                    <a:chOff x="4899665" y="3189260"/>
                    <a:chExt cx="1191317" cy="754144"/>
                  </a:xfrm>
                </p:grpSpPr>
                <p:cxnSp>
                  <p:nvCxnSpPr>
                    <p:cNvPr id="404" name="直線コネクタ 59"/>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405" name="グループ化 34"/>
                    <p:cNvGrpSpPr>
                      <a:grpSpLocks/>
                    </p:cNvGrpSpPr>
                    <p:nvPr/>
                  </p:nvGrpSpPr>
                  <p:grpSpPr bwMode="auto">
                    <a:xfrm>
                      <a:off x="5427300" y="3527954"/>
                      <a:ext cx="663682" cy="415450"/>
                      <a:chOff x="5527193" y="2784406"/>
                      <a:chExt cx="663682" cy="415450"/>
                    </a:xfrm>
                  </p:grpSpPr>
                  <p:sp>
                    <p:nvSpPr>
                      <p:cNvPr id="406" name="円弧 175"/>
                      <p:cNvSpPr/>
                      <p:nvPr/>
                    </p:nvSpPr>
                    <p:spPr bwMode="auto">
                      <a:xfrm>
                        <a:off x="5835331" y="2784406"/>
                        <a:ext cx="355544"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407" name="円弧 176"/>
                      <p:cNvSpPr/>
                      <p:nvPr/>
                    </p:nvSpPr>
                    <p:spPr bwMode="auto">
                      <a:xfrm flipV="1">
                        <a:off x="5527193" y="2843157"/>
                        <a:ext cx="315250"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99" name="グループ化 68"/>
                  <p:cNvGrpSpPr>
                    <a:grpSpLocks/>
                  </p:cNvGrpSpPr>
                  <p:nvPr/>
                </p:nvGrpSpPr>
                <p:grpSpPr bwMode="auto">
                  <a:xfrm rot="2299966" flipV="1">
                    <a:off x="3703095" y="4474492"/>
                    <a:ext cx="1071778" cy="521750"/>
                    <a:chOff x="4899665" y="3189260"/>
                    <a:chExt cx="1071778" cy="763896"/>
                  </a:xfrm>
                </p:grpSpPr>
                <p:cxnSp>
                  <p:nvCxnSpPr>
                    <p:cNvPr id="400" name="直線コネクタ 71"/>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401" name="グループ化 72"/>
                    <p:cNvGrpSpPr>
                      <a:grpSpLocks/>
                    </p:cNvGrpSpPr>
                    <p:nvPr/>
                  </p:nvGrpSpPr>
                  <p:grpSpPr bwMode="auto">
                    <a:xfrm>
                      <a:off x="5297570" y="3505407"/>
                      <a:ext cx="673873" cy="447749"/>
                      <a:chOff x="5397463" y="2761859"/>
                      <a:chExt cx="673873" cy="447749"/>
                    </a:xfrm>
                  </p:grpSpPr>
                  <p:sp>
                    <p:nvSpPr>
                      <p:cNvPr id="402" name="円弧 171"/>
                      <p:cNvSpPr/>
                      <p:nvPr/>
                    </p:nvSpPr>
                    <p:spPr bwMode="auto">
                      <a:xfrm>
                        <a:off x="5739495" y="2761859"/>
                        <a:ext cx="331841" cy="369289"/>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403" name="円弧 172"/>
                      <p:cNvSpPr/>
                      <p:nvPr/>
                    </p:nvSpPr>
                    <p:spPr bwMode="auto">
                      <a:xfrm flipV="1">
                        <a:off x="5397463" y="2831926"/>
                        <a:ext cx="327100" cy="377682"/>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77" name="グループ化 76"/>
                <p:cNvGrpSpPr>
                  <a:grpSpLocks/>
                </p:cNvGrpSpPr>
                <p:nvPr/>
              </p:nvGrpSpPr>
              <p:grpSpPr bwMode="auto">
                <a:xfrm>
                  <a:off x="3068308" y="4361176"/>
                  <a:ext cx="1182288" cy="696876"/>
                  <a:chOff x="3656820" y="4293118"/>
                  <a:chExt cx="1182288" cy="696876"/>
                </a:xfrm>
              </p:grpSpPr>
              <p:grpSp>
                <p:nvGrpSpPr>
                  <p:cNvPr id="388" name="グループ化 77"/>
                  <p:cNvGrpSpPr>
                    <a:grpSpLocks/>
                  </p:cNvGrpSpPr>
                  <p:nvPr/>
                </p:nvGrpSpPr>
                <p:grpSpPr bwMode="auto">
                  <a:xfrm>
                    <a:off x="3656820" y="4293118"/>
                    <a:ext cx="1182288" cy="515089"/>
                    <a:chOff x="4899665" y="3189260"/>
                    <a:chExt cx="1182288" cy="754144"/>
                  </a:xfrm>
                </p:grpSpPr>
                <p:cxnSp>
                  <p:nvCxnSpPr>
                    <p:cNvPr id="394" name="直線コネクタ 84"/>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95" name="グループ化 85"/>
                    <p:cNvGrpSpPr>
                      <a:grpSpLocks/>
                    </p:cNvGrpSpPr>
                    <p:nvPr/>
                  </p:nvGrpSpPr>
                  <p:grpSpPr bwMode="auto">
                    <a:xfrm>
                      <a:off x="5420642" y="3527954"/>
                      <a:ext cx="661311" cy="415450"/>
                      <a:chOff x="5520535" y="2784406"/>
                      <a:chExt cx="661311" cy="415450"/>
                    </a:xfrm>
                  </p:grpSpPr>
                  <p:sp>
                    <p:nvSpPr>
                      <p:cNvPr id="396" name="円弧 165"/>
                      <p:cNvSpPr/>
                      <p:nvPr/>
                    </p:nvSpPr>
                    <p:spPr bwMode="auto">
                      <a:xfrm>
                        <a:off x="5826302" y="2784406"/>
                        <a:ext cx="355544"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97" name="円弧 166"/>
                      <p:cNvSpPr/>
                      <p:nvPr/>
                    </p:nvSpPr>
                    <p:spPr bwMode="auto">
                      <a:xfrm flipV="1">
                        <a:off x="5520535" y="2843157"/>
                        <a:ext cx="310508"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89" name="グループ化 78"/>
                  <p:cNvGrpSpPr>
                    <a:grpSpLocks/>
                  </p:cNvGrpSpPr>
                  <p:nvPr/>
                </p:nvGrpSpPr>
                <p:grpSpPr bwMode="auto">
                  <a:xfrm rot="2299966" flipV="1">
                    <a:off x="3710890" y="4452070"/>
                    <a:ext cx="1046009" cy="537924"/>
                    <a:chOff x="4899665" y="3189260"/>
                    <a:chExt cx="1046009" cy="787576"/>
                  </a:xfrm>
                </p:grpSpPr>
                <p:cxnSp>
                  <p:nvCxnSpPr>
                    <p:cNvPr id="390" name="直線コネクタ 79"/>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91" name="グループ化 81"/>
                    <p:cNvGrpSpPr>
                      <a:grpSpLocks/>
                    </p:cNvGrpSpPr>
                    <p:nvPr/>
                  </p:nvGrpSpPr>
                  <p:grpSpPr bwMode="auto">
                    <a:xfrm>
                      <a:off x="5293704" y="3457420"/>
                      <a:ext cx="651970" cy="519416"/>
                      <a:chOff x="5393597" y="2713872"/>
                      <a:chExt cx="651970" cy="519416"/>
                    </a:xfrm>
                  </p:grpSpPr>
                  <p:sp>
                    <p:nvSpPr>
                      <p:cNvPr id="392" name="円弧 161"/>
                      <p:cNvSpPr/>
                      <p:nvPr/>
                    </p:nvSpPr>
                    <p:spPr bwMode="auto">
                      <a:xfrm>
                        <a:off x="5723207" y="2713872"/>
                        <a:ext cx="322360" cy="369290"/>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93" name="円弧 162"/>
                      <p:cNvSpPr/>
                      <p:nvPr/>
                    </p:nvSpPr>
                    <p:spPr bwMode="auto">
                      <a:xfrm flipV="1">
                        <a:off x="5393597" y="2863998"/>
                        <a:ext cx="324731" cy="369290"/>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78" name="グループ化 89"/>
                <p:cNvGrpSpPr>
                  <a:grpSpLocks/>
                </p:cNvGrpSpPr>
                <p:nvPr/>
              </p:nvGrpSpPr>
              <p:grpSpPr bwMode="auto">
                <a:xfrm>
                  <a:off x="3006228" y="4361176"/>
                  <a:ext cx="1132965" cy="700046"/>
                  <a:chOff x="3656820" y="4293118"/>
                  <a:chExt cx="1132965" cy="700046"/>
                </a:xfrm>
              </p:grpSpPr>
              <p:grpSp>
                <p:nvGrpSpPr>
                  <p:cNvPr id="378" name="グループ化 91"/>
                  <p:cNvGrpSpPr>
                    <a:grpSpLocks/>
                  </p:cNvGrpSpPr>
                  <p:nvPr/>
                </p:nvGrpSpPr>
                <p:grpSpPr bwMode="auto">
                  <a:xfrm>
                    <a:off x="3656820" y="4293118"/>
                    <a:ext cx="1132965" cy="515089"/>
                    <a:chOff x="4899665" y="3189260"/>
                    <a:chExt cx="1132965" cy="754144"/>
                  </a:xfrm>
                </p:grpSpPr>
                <p:cxnSp>
                  <p:nvCxnSpPr>
                    <p:cNvPr id="384" name="直線コネクタ 97"/>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85" name="グループ化 98"/>
                    <p:cNvGrpSpPr>
                      <a:grpSpLocks/>
                    </p:cNvGrpSpPr>
                    <p:nvPr/>
                  </p:nvGrpSpPr>
                  <p:grpSpPr bwMode="auto">
                    <a:xfrm>
                      <a:off x="5423464" y="3527954"/>
                      <a:ext cx="609166" cy="415450"/>
                      <a:chOff x="5523357" y="2784406"/>
                      <a:chExt cx="609166" cy="415450"/>
                    </a:xfrm>
                  </p:grpSpPr>
                  <p:sp>
                    <p:nvSpPr>
                      <p:cNvPr id="386" name="円弧 155"/>
                      <p:cNvSpPr/>
                      <p:nvPr/>
                    </p:nvSpPr>
                    <p:spPr bwMode="auto">
                      <a:xfrm>
                        <a:off x="5826754" y="2784406"/>
                        <a:ext cx="305769"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87" name="円弧 156"/>
                      <p:cNvSpPr/>
                      <p:nvPr/>
                    </p:nvSpPr>
                    <p:spPr bwMode="auto">
                      <a:xfrm flipV="1">
                        <a:off x="5523357" y="2843157"/>
                        <a:ext cx="308138"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79" name="グループ化 92"/>
                  <p:cNvGrpSpPr>
                    <a:grpSpLocks/>
                  </p:cNvGrpSpPr>
                  <p:nvPr/>
                </p:nvGrpSpPr>
                <p:grpSpPr bwMode="auto">
                  <a:xfrm rot="2299966" flipV="1">
                    <a:off x="3702382" y="4476546"/>
                    <a:ext cx="1063636" cy="516618"/>
                    <a:chOff x="4899665" y="3189260"/>
                    <a:chExt cx="1063636" cy="756382"/>
                  </a:xfrm>
                </p:grpSpPr>
                <p:cxnSp>
                  <p:nvCxnSpPr>
                    <p:cNvPr id="380" name="直線コネクタ 93"/>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81" name="グループ化 94"/>
                    <p:cNvGrpSpPr>
                      <a:grpSpLocks/>
                    </p:cNvGrpSpPr>
                    <p:nvPr/>
                  </p:nvGrpSpPr>
                  <p:grpSpPr bwMode="auto">
                    <a:xfrm>
                      <a:off x="5285616" y="3476339"/>
                      <a:ext cx="677685" cy="469303"/>
                      <a:chOff x="5385509" y="2732791"/>
                      <a:chExt cx="677685" cy="469303"/>
                    </a:xfrm>
                  </p:grpSpPr>
                  <p:sp>
                    <p:nvSpPr>
                      <p:cNvPr id="382" name="円弧 151"/>
                      <p:cNvSpPr/>
                      <p:nvPr/>
                    </p:nvSpPr>
                    <p:spPr bwMode="auto">
                      <a:xfrm>
                        <a:off x="5728982" y="2732791"/>
                        <a:ext cx="334212" cy="360898"/>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83" name="円弧 152"/>
                      <p:cNvSpPr/>
                      <p:nvPr/>
                    </p:nvSpPr>
                    <p:spPr bwMode="auto">
                      <a:xfrm flipV="1">
                        <a:off x="5385509" y="2841196"/>
                        <a:ext cx="319989" cy="360898"/>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79" name="グループ化 101"/>
                <p:cNvGrpSpPr>
                  <a:grpSpLocks/>
                </p:cNvGrpSpPr>
                <p:nvPr/>
              </p:nvGrpSpPr>
              <p:grpSpPr bwMode="auto">
                <a:xfrm>
                  <a:off x="2944148" y="4361175"/>
                  <a:ext cx="1185563" cy="722440"/>
                  <a:chOff x="3656820" y="4293117"/>
                  <a:chExt cx="1185563" cy="722440"/>
                </a:xfrm>
              </p:grpSpPr>
              <p:grpSp>
                <p:nvGrpSpPr>
                  <p:cNvPr id="368" name="グループ化 102"/>
                  <p:cNvGrpSpPr>
                    <a:grpSpLocks/>
                  </p:cNvGrpSpPr>
                  <p:nvPr/>
                </p:nvGrpSpPr>
                <p:grpSpPr bwMode="auto">
                  <a:xfrm>
                    <a:off x="3656820" y="4293117"/>
                    <a:ext cx="1185563" cy="515087"/>
                    <a:chOff x="4899665" y="3189260"/>
                    <a:chExt cx="1185563" cy="754141"/>
                  </a:xfrm>
                </p:grpSpPr>
                <p:cxnSp>
                  <p:nvCxnSpPr>
                    <p:cNvPr id="374" name="直線コネクタ 108"/>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75" name="グループ化 109"/>
                    <p:cNvGrpSpPr>
                      <a:grpSpLocks/>
                    </p:cNvGrpSpPr>
                    <p:nvPr/>
                  </p:nvGrpSpPr>
                  <p:grpSpPr bwMode="auto">
                    <a:xfrm>
                      <a:off x="5473693" y="3527952"/>
                      <a:ext cx="611535" cy="415449"/>
                      <a:chOff x="5573586" y="2784404"/>
                      <a:chExt cx="611535" cy="415449"/>
                    </a:xfrm>
                  </p:grpSpPr>
                  <p:sp>
                    <p:nvSpPr>
                      <p:cNvPr id="376" name="円弧 145"/>
                      <p:cNvSpPr/>
                      <p:nvPr/>
                    </p:nvSpPr>
                    <p:spPr bwMode="auto">
                      <a:xfrm>
                        <a:off x="5876983" y="2784404"/>
                        <a:ext cx="308138"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77" name="円弧 146"/>
                      <p:cNvSpPr/>
                      <p:nvPr/>
                    </p:nvSpPr>
                    <p:spPr bwMode="auto">
                      <a:xfrm flipV="1">
                        <a:off x="5573586" y="2843154"/>
                        <a:ext cx="308138"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69" name="グループ化 103"/>
                  <p:cNvGrpSpPr>
                    <a:grpSpLocks/>
                  </p:cNvGrpSpPr>
                  <p:nvPr/>
                </p:nvGrpSpPr>
                <p:grpSpPr bwMode="auto">
                  <a:xfrm rot="2299966" flipV="1">
                    <a:off x="3698090" y="4488898"/>
                    <a:ext cx="1132378" cy="526659"/>
                    <a:chOff x="4899665" y="3189260"/>
                    <a:chExt cx="1132378" cy="771080"/>
                  </a:xfrm>
                </p:grpSpPr>
                <p:cxnSp>
                  <p:nvCxnSpPr>
                    <p:cNvPr id="370" name="直線コネクタ 104"/>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71" name="グループ化 105"/>
                    <p:cNvGrpSpPr>
                      <a:grpSpLocks/>
                    </p:cNvGrpSpPr>
                    <p:nvPr/>
                  </p:nvGrpSpPr>
                  <p:grpSpPr bwMode="auto">
                    <a:xfrm>
                      <a:off x="5368605" y="3451258"/>
                      <a:ext cx="663438" cy="509082"/>
                      <a:chOff x="5468498" y="2707710"/>
                      <a:chExt cx="663438" cy="509082"/>
                    </a:xfrm>
                  </p:grpSpPr>
                  <p:sp>
                    <p:nvSpPr>
                      <p:cNvPr id="372" name="円弧 141"/>
                      <p:cNvSpPr/>
                      <p:nvPr/>
                    </p:nvSpPr>
                    <p:spPr bwMode="auto">
                      <a:xfrm>
                        <a:off x="5809577" y="2707710"/>
                        <a:ext cx="322359" cy="369290"/>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73" name="円弧 142"/>
                      <p:cNvSpPr/>
                      <p:nvPr/>
                    </p:nvSpPr>
                    <p:spPr bwMode="auto">
                      <a:xfrm flipV="1">
                        <a:off x="5468498" y="2847502"/>
                        <a:ext cx="317619" cy="369290"/>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0" name="グループ化 112"/>
                <p:cNvGrpSpPr>
                  <a:grpSpLocks/>
                </p:cNvGrpSpPr>
                <p:nvPr/>
              </p:nvGrpSpPr>
              <p:grpSpPr bwMode="auto">
                <a:xfrm>
                  <a:off x="2882068" y="4361176"/>
                  <a:ext cx="1181275" cy="716249"/>
                  <a:chOff x="3656820" y="4293118"/>
                  <a:chExt cx="1181275" cy="716249"/>
                </a:xfrm>
              </p:grpSpPr>
              <p:grpSp>
                <p:nvGrpSpPr>
                  <p:cNvPr id="358" name="グループ化 113"/>
                  <p:cNvGrpSpPr>
                    <a:grpSpLocks/>
                  </p:cNvGrpSpPr>
                  <p:nvPr/>
                </p:nvGrpSpPr>
                <p:grpSpPr bwMode="auto">
                  <a:xfrm>
                    <a:off x="3656820" y="4293118"/>
                    <a:ext cx="1181275" cy="515089"/>
                    <a:chOff x="4899665" y="3189260"/>
                    <a:chExt cx="1181275" cy="754144"/>
                  </a:xfrm>
                </p:grpSpPr>
                <p:cxnSp>
                  <p:nvCxnSpPr>
                    <p:cNvPr id="364" name="直線コネクタ 119"/>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65" name="グループ化 120"/>
                    <p:cNvGrpSpPr>
                      <a:grpSpLocks/>
                    </p:cNvGrpSpPr>
                    <p:nvPr/>
                  </p:nvGrpSpPr>
                  <p:grpSpPr bwMode="auto">
                    <a:xfrm>
                      <a:off x="5462293" y="3527954"/>
                      <a:ext cx="618647" cy="415450"/>
                      <a:chOff x="5562186" y="2784406"/>
                      <a:chExt cx="618647" cy="415450"/>
                    </a:xfrm>
                  </p:grpSpPr>
                  <p:sp>
                    <p:nvSpPr>
                      <p:cNvPr id="366" name="円弧 135"/>
                      <p:cNvSpPr/>
                      <p:nvPr/>
                    </p:nvSpPr>
                    <p:spPr bwMode="auto">
                      <a:xfrm>
                        <a:off x="5865583" y="2784406"/>
                        <a:ext cx="315250"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67" name="円弧 136"/>
                      <p:cNvSpPr/>
                      <p:nvPr/>
                    </p:nvSpPr>
                    <p:spPr bwMode="auto">
                      <a:xfrm flipV="1">
                        <a:off x="5562186" y="2843157"/>
                        <a:ext cx="308138"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59" name="グループ化 114"/>
                  <p:cNvGrpSpPr>
                    <a:grpSpLocks/>
                  </p:cNvGrpSpPr>
                  <p:nvPr/>
                </p:nvGrpSpPr>
                <p:grpSpPr bwMode="auto">
                  <a:xfrm rot="2299966" flipV="1">
                    <a:off x="3690936" y="4509482"/>
                    <a:ext cx="1121719" cy="499885"/>
                    <a:chOff x="4899665" y="3189260"/>
                    <a:chExt cx="1121719" cy="731881"/>
                  </a:xfrm>
                </p:grpSpPr>
                <p:cxnSp>
                  <p:nvCxnSpPr>
                    <p:cNvPr id="360" name="直線コネクタ 115"/>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61" name="グループ化 116"/>
                    <p:cNvGrpSpPr>
                      <a:grpSpLocks/>
                    </p:cNvGrpSpPr>
                    <p:nvPr/>
                  </p:nvGrpSpPr>
                  <p:grpSpPr bwMode="auto">
                    <a:xfrm>
                      <a:off x="5363078" y="3445565"/>
                      <a:ext cx="658306" cy="475576"/>
                      <a:chOff x="5462971" y="2702017"/>
                      <a:chExt cx="658306" cy="475576"/>
                    </a:xfrm>
                  </p:grpSpPr>
                  <p:sp>
                    <p:nvSpPr>
                      <p:cNvPr id="362" name="円弧 131"/>
                      <p:cNvSpPr/>
                      <p:nvPr/>
                    </p:nvSpPr>
                    <p:spPr bwMode="auto">
                      <a:xfrm>
                        <a:off x="5798917" y="2702017"/>
                        <a:ext cx="322360" cy="356702"/>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63" name="円弧 132"/>
                      <p:cNvSpPr/>
                      <p:nvPr/>
                    </p:nvSpPr>
                    <p:spPr bwMode="auto">
                      <a:xfrm flipV="1">
                        <a:off x="5462971" y="2808302"/>
                        <a:ext cx="310509" cy="369291"/>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1" name="グループ化 123"/>
                <p:cNvGrpSpPr>
                  <a:grpSpLocks/>
                </p:cNvGrpSpPr>
                <p:nvPr/>
              </p:nvGrpSpPr>
              <p:grpSpPr bwMode="auto">
                <a:xfrm>
                  <a:off x="2819988" y="4361176"/>
                  <a:ext cx="1184097" cy="720504"/>
                  <a:chOff x="3656820" y="4293118"/>
                  <a:chExt cx="1184097" cy="720504"/>
                </a:xfrm>
              </p:grpSpPr>
              <p:grpSp>
                <p:nvGrpSpPr>
                  <p:cNvPr id="348" name="グループ化 124"/>
                  <p:cNvGrpSpPr>
                    <a:grpSpLocks/>
                  </p:cNvGrpSpPr>
                  <p:nvPr/>
                </p:nvGrpSpPr>
                <p:grpSpPr bwMode="auto">
                  <a:xfrm>
                    <a:off x="3656820" y="4293118"/>
                    <a:ext cx="1184097" cy="515089"/>
                    <a:chOff x="4899665" y="3189260"/>
                    <a:chExt cx="1184097" cy="754144"/>
                  </a:xfrm>
                </p:grpSpPr>
                <p:cxnSp>
                  <p:nvCxnSpPr>
                    <p:cNvPr id="354" name="直線コネクタ 130"/>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55" name="グループ化 131"/>
                    <p:cNvGrpSpPr>
                      <a:grpSpLocks/>
                    </p:cNvGrpSpPr>
                    <p:nvPr/>
                  </p:nvGrpSpPr>
                  <p:grpSpPr bwMode="auto">
                    <a:xfrm>
                      <a:off x="5472227" y="3527954"/>
                      <a:ext cx="611535" cy="415450"/>
                      <a:chOff x="5572120" y="2784406"/>
                      <a:chExt cx="611535" cy="415450"/>
                    </a:xfrm>
                  </p:grpSpPr>
                  <p:sp>
                    <p:nvSpPr>
                      <p:cNvPr id="356" name="円弧 125"/>
                      <p:cNvSpPr/>
                      <p:nvPr/>
                    </p:nvSpPr>
                    <p:spPr bwMode="auto">
                      <a:xfrm>
                        <a:off x="5875517" y="2784406"/>
                        <a:ext cx="308138"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57" name="円弧 126"/>
                      <p:cNvSpPr/>
                      <p:nvPr/>
                    </p:nvSpPr>
                    <p:spPr bwMode="auto">
                      <a:xfrm flipV="1">
                        <a:off x="5572120" y="2843157"/>
                        <a:ext cx="308138"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49" name="グループ化 125"/>
                  <p:cNvGrpSpPr>
                    <a:grpSpLocks/>
                  </p:cNvGrpSpPr>
                  <p:nvPr/>
                </p:nvGrpSpPr>
                <p:grpSpPr bwMode="auto">
                  <a:xfrm rot="2299966" flipV="1">
                    <a:off x="3694498" y="4499227"/>
                    <a:ext cx="1130378" cy="514395"/>
                    <a:chOff x="4899665" y="3189260"/>
                    <a:chExt cx="1130378" cy="753127"/>
                  </a:xfrm>
                </p:grpSpPr>
                <p:cxnSp>
                  <p:nvCxnSpPr>
                    <p:cNvPr id="350" name="直線コネクタ 126"/>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51" name="グループ化 127"/>
                    <p:cNvGrpSpPr>
                      <a:grpSpLocks/>
                    </p:cNvGrpSpPr>
                    <p:nvPr/>
                  </p:nvGrpSpPr>
                  <p:grpSpPr bwMode="auto">
                    <a:xfrm>
                      <a:off x="5350691" y="3437797"/>
                      <a:ext cx="679352" cy="504590"/>
                      <a:chOff x="5450584" y="2694249"/>
                      <a:chExt cx="679352" cy="504590"/>
                    </a:xfrm>
                  </p:grpSpPr>
                  <p:sp>
                    <p:nvSpPr>
                      <p:cNvPr id="352" name="円弧 121"/>
                      <p:cNvSpPr/>
                      <p:nvPr/>
                    </p:nvSpPr>
                    <p:spPr bwMode="auto">
                      <a:xfrm>
                        <a:off x="5809947" y="2694249"/>
                        <a:ext cx="319989" cy="360898"/>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53" name="円弧 122"/>
                      <p:cNvSpPr/>
                      <p:nvPr/>
                    </p:nvSpPr>
                    <p:spPr bwMode="auto">
                      <a:xfrm flipV="1">
                        <a:off x="5450584" y="2833743"/>
                        <a:ext cx="319989" cy="365096"/>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2" name="グループ化 134"/>
                <p:cNvGrpSpPr>
                  <a:grpSpLocks/>
                </p:cNvGrpSpPr>
                <p:nvPr/>
              </p:nvGrpSpPr>
              <p:grpSpPr bwMode="auto">
                <a:xfrm>
                  <a:off x="2757908" y="4361176"/>
                  <a:ext cx="1184550" cy="720443"/>
                  <a:chOff x="3656820" y="4293118"/>
                  <a:chExt cx="1184550" cy="720443"/>
                </a:xfrm>
              </p:grpSpPr>
              <p:grpSp>
                <p:nvGrpSpPr>
                  <p:cNvPr id="338" name="グループ化 135"/>
                  <p:cNvGrpSpPr>
                    <a:grpSpLocks/>
                  </p:cNvGrpSpPr>
                  <p:nvPr/>
                </p:nvGrpSpPr>
                <p:grpSpPr bwMode="auto">
                  <a:xfrm>
                    <a:off x="3656820" y="4293118"/>
                    <a:ext cx="1184550" cy="515089"/>
                    <a:chOff x="4899665" y="3189260"/>
                    <a:chExt cx="1184550" cy="754144"/>
                  </a:xfrm>
                </p:grpSpPr>
                <p:cxnSp>
                  <p:nvCxnSpPr>
                    <p:cNvPr id="344" name="直線コネクタ 141"/>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45" name="グループ化 142"/>
                    <p:cNvGrpSpPr>
                      <a:grpSpLocks/>
                    </p:cNvGrpSpPr>
                    <p:nvPr/>
                  </p:nvGrpSpPr>
                  <p:grpSpPr bwMode="auto">
                    <a:xfrm>
                      <a:off x="5472679" y="3527954"/>
                      <a:ext cx="611536" cy="415450"/>
                      <a:chOff x="5572572" y="2784406"/>
                      <a:chExt cx="611536" cy="415450"/>
                    </a:xfrm>
                  </p:grpSpPr>
                  <p:sp>
                    <p:nvSpPr>
                      <p:cNvPr id="346" name="円弧 115"/>
                      <p:cNvSpPr/>
                      <p:nvPr/>
                    </p:nvSpPr>
                    <p:spPr bwMode="auto">
                      <a:xfrm>
                        <a:off x="5875970" y="2784406"/>
                        <a:ext cx="308138"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47" name="円弧 116"/>
                      <p:cNvSpPr/>
                      <p:nvPr/>
                    </p:nvSpPr>
                    <p:spPr bwMode="auto">
                      <a:xfrm flipV="1">
                        <a:off x="5572572" y="2843157"/>
                        <a:ext cx="308138"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39" name="グループ化 136"/>
                  <p:cNvGrpSpPr>
                    <a:grpSpLocks/>
                  </p:cNvGrpSpPr>
                  <p:nvPr/>
                </p:nvGrpSpPr>
                <p:grpSpPr bwMode="auto">
                  <a:xfrm rot="2299966" flipV="1">
                    <a:off x="3689963" y="4512272"/>
                    <a:ext cx="1134741" cy="501289"/>
                    <a:chOff x="4899665" y="3189260"/>
                    <a:chExt cx="1134741" cy="733939"/>
                  </a:xfrm>
                </p:grpSpPr>
                <p:cxnSp>
                  <p:nvCxnSpPr>
                    <p:cNvPr id="340" name="直線コネクタ 137"/>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41" name="グループ化 138"/>
                    <p:cNvGrpSpPr>
                      <a:grpSpLocks/>
                    </p:cNvGrpSpPr>
                    <p:nvPr/>
                  </p:nvGrpSpPr>
                  <p:grpSpPr bwMode="auto">
                    <a:xfrm>
                      <a:off x="5359406" y="3424506"/>
                      <a:ext cx="675000" cy="498693"/>
                      <a:chOff x="5459299" y="2680958"/>
                      <a:chExt cx="675000" cy="498693"/>
                    </a:xfrm>
                  </p:grpSpPr>
                  <p:sp>
                    <p:nvSpPr>
                      <p:cNvPr id="342" name="円弧 111"/>
                      <p:cNvSpPr/>
                      <p:nvPr/>
                    </p:nvSpPr>
                    <p:spPr bwMode="auto">
                      <a:xfrm>
                        <a:off x="5823790" y="2680958"/>
                        <a:ext cx="310509" cy="365094"/>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43" name="円弧 112"/>
                      <p:cNvSpPr/>
                      <p:nvPr/>
                    </p:nvSpPr>
                    <p:spPr bwMode="auto">
                      <a:xfrm flipV="1">
                        <a:off x="5459299" y="2818753"/>
                        <a:ext cx="319989" cy="360898"/>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3" name="グループ化 167"/>
                <p:cNvGrpSpPr>
                  <a:grpSpLocks/>
                </p:cNvGrpSpPr>
                <p:nvPr/>
              </p:nvGrpSpPr>
              <p:grpSpPr bwMode="auto">
                <a:xfrm>
                  <a:off x="3440790" y="4361176"/>
                  <a:ext cx="1184312" cy="713914"/>
                  <a:chOff x="3656820" y="4293118"/>
                  <a:chExt cx="1184312" cy="713914"/>
                </a:xfrm>
              </p:grpSpPr>
              <p:grpSp>
                <p:nvGrpSpPr>
                  <p:cNvPr id="328" name="グループ化 168"/>
                  <p:cNvGrpSpPr>
                    <a:grpSpLocks/>
                  </p:cNvGrpSpPr>
                  <p:nvPr/>
                </p:nvGrpSpPr>
                <p:grpSpPr bwMode="auto">
                  <a:xfrm>
                    <a:off x="3656820" y="4293118"/>
                    <a:ext cx="1184312" cy="515089"/>
                    <a:chOff x="4899665" y="3189260"/>
                    <a:chExt cx="1184312" cy="754144"/>
                  </a:xfrm>
                </p:grpSpPr>
                <p:cxnSp>
                  <p:nvCxnSpPr>
                    <p:cNvPr id="334" name="直線コネクタ 174"/>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35" name="グループ化 175"/>
                    <p:cNvGrpSpPr>
                      <a:grpSpLocks/>
                    </p:cNvGrpSpPr>
                    <p:nvPr/>
                  </p:nvGrpSpPr>
                  <p:grpSpPr bwMode="auto">
                    <a:xfrm>
                      <a:off x="5472441" y="3527954"/>
                      <a:ext cx="611536" cy="415450"/>
                      <a:chOff x="5572334" y="2784406"/>
                      <a:chExt cx="611536" cy="415450"/>
                    </a:xfrm>
                  </p:grpSpPr>
                  <p:sp>
                    <p:nvSpPr>
                      <p:cNvPr id="336" name="円弧 105"/>
                      <p:cNvSpPr/>
                      <p:nvPr/>
                    </p:nvSpPr>
                    <p:spPr bwMode="auto">
                      <a:xfrm>
                        <a:off x="5875732" y="2784406"/>
                        <a:ext cx="308138"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37" name="円弧 106"/>
                      <p:cNvSpPr/>
                      <p:nvPr/>
                    </p:nvSpPr>
                    <p:spPr bwMode="auto">
                      <a:xfrm flipV="1">
                        <a:off x="5572334" y="2843157"/>
                        <a:ext cx="308138"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29" name="グループ化 169"/>
                  <p:cNvGrpSpPr>
                    <a:grpSpLocks/>
                  </p:cNvGrpSpPr>
                  <p:nvPr/>
                </p:nvGrpSpPr>
                <p:grpSpPr bwMode="auto">
                  <a:xfrm rot="2299966" flipV="1">
                    <a:off x="3692721" y="4504346"/>
                    <a:ext cx="1113214" cy="502686"/>
                    <a:chOff x="4899665" y="3189260"/>
                    <a:chExt cx="1113214" cy="735982"/>
                  </a:xfrm>
                </p:grpSpPr>
                <p:cxnSp>
                  <p:nvCxnSpPr>
                    <p:cNvPr id="330" name="直線コネクタ 170"/>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31" name="グループ化 171"/>
                    <p:cNvGrpSpPr>
                      <a:grpSpLocks/>
                    </p:cNvGrpSpPr>
                    <p:nvPr/>
                  </p:nvGrpSpPr>
                  <p:grpSpPr bwMode="auto">
                    <a:xfrm>
                      <a:off x="5349770" y="3410483"/>
                      <a:ext cx="663109" cy="514759"/>
                      <a:chOff x="5449663" y="2666935"/>
                      <a:chExt cx="663109" cy="514759"/>
                    </a:xfrm>
                  </p:grpSpPr>
                  <p:sp>
                    <p:nvSpPr>
                      <p:cNvPr id="332" name="円弧 101"/>
                      <p:cNvSpPr/>
                      <p:nvPr/>
                    </p:nvSpPr>
                    <p:spPr bwMode="auto">
                      <a:xfrm>
                        <a:off x="5799893" y="2666935"/>
                        <a:ext cx="312879" cy="365094"/>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33" name="円弧 102"/>
                      <p:cNvSpPr/>
                      <p:nvPr/>
                    </p:nvSpPr>
                    <p:spPr bwMode="auto">
                      <a:xfrm flipV="1">
                        <a:off x="5449663" y="2816603"/>
                        <a:ext cx="317619" cy="365091"/>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4" name="グループ化 178"/>
                <p:cNvGrpSpPr>
                  <a:grpSpLocks/>
                </p:cNvGrpSpPr>
                <p:nvPr/>
              </p:nvGrpSpPr>
              <p:grpSpPr bwMode="auto">
                <a:xfrm>
                  <a:off x="3378708" y="4361176"/>
                  <a:ext cx="1184765" cy="715663"/>
                  <a:chOff x="3656820" y="4293118"/>
                  <a:chExt cx="1184765" cy="715663"/>
                </a:xfrm>
              </p:grpSpPr>
              <p:grpSp>
                <p:nvGrpSpPr>
                  <p:cNvPr id="318" name="グループ化 179"/>
                  <p:cNvGrpSpPr>
                    <a:grpSpLocks/>
                  </p:cNvGrpSpPr>
                  <p:nvPr/>
                </p:nvGrpSpPr>
                <p:grpSpPr bwMode="auto">
                  <a:xfrm>
                    <a:off x="3656820" y="4293118"/>
                    <a:ext cx="1184765" cy="515089"/>
                    <a:chOff x="4899665" y="3189260"/>
                    <a:chExt cx="1184765" cy="754144"/>
                  </a:xfrm>
                </p:grpSpPr>
                <p:cxnSp>
                  <p:nvCxnSpPr>
                    <p:cNvPr id="324" name="直線コネクタ 185"/>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25" name="グループ化 186"/>
                    <p:cNvGrpSpPr>
                      <a:grpSpLocks/>
                    </p:cNvGrpSpPr>
                    <p:nvPr/>
                  </p:nvGrpSpPr>
                  <p:grpSpPr bwMode="auto">
                    <a:xfrm>
                      <a:off x="5470526" y="3527954"/>
                      <a:ext cx="613904" cy="415450"/>
                      <a:chOff x="5570419" y="2784406"/>
                      <a:chExt cx="613904" cy="415450"/>
                    </a:xfrm>
                  </p:grpSpPr>
                  <p:sp>
                    <p:nvSpPr>
                      <p:cNvPr id="326" name="円弧 95"/>
                      <p:cNvSpPr/>
                      <p:nvPr/>
                    </p:nvSpPr>
                    <p:spPr bwMode="auto">
                      <a:xfrm>
                        <a:off x="5871445" y="2784406"/>
                        <a:ext cx="312878"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27" name="円弧 96"/>
                      <p:cNvSpPr/>
                      <p:nvPr/>
                    </p:nvSpPr>
                    <p:spPr bwMode="auto">
                      <a:xfrm flipV="1">
                        <a:off x="5570419" y="2843157"/>
                        <a:ext cx="310507"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19" name="グループ化 180"/>
                  <p:cNvGrpSpPr>
                    <a:grpSpLocks/>
                  </p:cNvGrpSpPr>
                  <p:nvPr/>
                </p:nvGrpSpPr>
                <p:grpSpPr bwMode="auto">
                  <a:xfrm rot="2299966" flipV="1">
                    <a:off x="3692749" y="4504254"/>
                    <a:ext cx="1118199" cy="504527"/>
                    <a:chOff x="4899665" y="3189260"/>
                    <a:chExt cx="1118199" cy="738680"/>
                  </a:xfrm>
                </p:grpSpPr>
                <p:cxnSp>
                  <p:nvCxnSpPr>
                    <p:cNvPr id="320" name="直線コネクタ 181"/>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21" name="グループ化 182"/>
                    <p:cNvGrpSpPr>
                      <a:grpSpLocks/>
                    </p:cNvGrpSpPr>
                    <p:nvPr/>
                  </p:nvGrpSpPr>
                  <p:grpSpPr bwMode="auto">
                    <a:xfrm>
                      <a:off x="5344751" y="3434662"/>
                      <a:ext cx="673113" cy="493278"/>
                      <a:chOff x="5444644" y="2691114"/>
                      <a:chExt cx="673113" cy="493278"/>
                    </a:xfrm>
                  </p:grpSpPr>
                  <p:sp>
                    <p:nvSpPr>
                      <p:cNvPr id="322" name="円弧 91"/>
                      <p:cNvSpPr/>
                      <p:nvPr/>
                    </p:nvSpPr>
                    <p:spPr bwMode="auto">
                      <a:xfrm>
                        <a:off x="5793026" y="2691114"/>
                        <a:ext cx="324731" cy="356700"/>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23" name="円弧 92"/>
                      <p:cNvSpPr/>
                      <p:nvPr/>
                    </p:nvSpPr>
                    <p:spPr bwMode="auto">
                      <a:xfrm flipV="1">
                        <a:off x="5444644" y="2827690"/>
                        <a:ext cx="322360" cy="356702"/>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5" name="グループ化 189"/>
                <p:cNvGrpSpPr>
                  <a:grpSpLocks/>
                </p:cNvGrpSpPr>
                <p:nvPr/>
              </p:nvGrpSpPr>
              <p:grpSpPr bwMode="auto">
                <a:xfrm>
                  <a:off x="3316628" y="4361176"/>
                  <a:ext cx="1194700" cy="708035"/>
                  <a:chOff x="3656820" y="4293118"/>
                  <a:chExt cx="1194700" cy="708035"/>
                </a:xfrm>
              </p:grpSpPr>
              <p:grpSp>
                <p:nvGrpSpPr>
                  <p:cNvPr id="308" name="グループ化 190"/>
                  <p:cNvGrpSpPr>
                    <a:grpSpLocks/>
                  </p:cNvGrpSpPr>
                  <p:nvPr/>
                </p:nvGrpSpPr>
                <p:grpSpPr bwMode="auto">
                  <a:xfrm>
                    <a:off x="3656820" y="4293118"/>
                    <a:ext cx="1194700" cy="515089"/>
                    <a:chOff x="4899665" y="3189260"/>
                    <a:chExt cx="1194700" cy="754144"/>
                  </a:xfrm>
                </p:grpSpPr>
                <p:cxnSp>
                  <p:nvCxnSpPr>
                    <p:cNvPr id="314" name="直線コネクタ 196"/>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15" name="グループ化 197"/>
                    <p:cNvGrpSpPr>
                      <a:grpSpLocks/>
                    </p:cNvGrpSpPr>
                    <p:nvPr/>
                  </p:nvGrpSpPr>
                  <p:grpSpPr bwMode="auto">
                    <a:xfrm>
                      <a:off x="5425942" y="3527954"/>
                      <a:ext cx="668423" cy="415450"/>
                      <a:chOff x="5525835" y="2784406"/>
                      <a:chExt cx="668423" cy="415450"/>
                    </a:xfrm>
                  </p:grpSpPr>
                  <p:sp>
                    <p:nvSpPr>
                      <p:cNvPr id="316" name="円弧 85"/>
                      <p:cNvSpPr/>
                      <p:nvPr/>
                    </p:nvSpPr>
                    <p:spPr bwMode="auto">
                      <a:xfrm>
                        <a:off x="5874269" y="2784406"/>
                        <a:ext cx="319989"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17" name="円弧 86"/>
                      <p:cNvSpPr/>
                      <p:nvPr/>
                    </p:nvSpPr>
                    <p:spPr bwMode="auto">
                      <a:xfrm flipV="1">
                        <a:off x="5525835" y="2843157"/>
                        <a:ext cx="357915"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309" name="グループ化 191"/>
                  <p:cNvGrpSpPr>
                    <a:grpSpLocks/>
                  </p:cNvGrpSpPr>
                  <p:nvPr/>
                </p:nvGrpSpPr>
                <p:grpSpPr bwMode="auto">
                  <a:xfrm rot="2299966" flipV="1">
                    <a:off x="3688358" y="4516895"/>
                    <a:ext cx="1100652" cy="484258"/>
                    <a:chOff x="4899665" y="3189260"/>
                    <a:chExt cx="1100652" cy="709003"/>
                  </a:xfrm>
                </p:grpSpPr>
                <p:cxnSp>
                  <p:nvCxnSpPr>
                    <p:cNvPr id="310" name="直線コネクタ 192"/>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11" name="グループ化 193"/>
                    <p:cNvGrpSpPr>
                      <a:grpSpLocks/>
                    </p:cNvGrpSpPr>
                    <p:nvPr/>
                  </p:nvGrpSpPr>
                  <p:grpSpPr bwMode="auto">
                    <a:xfrm>
                      <a:off x="5350171" y="3435913"/>
                      <a:ext cx="650146" cy="462350"/>
                      <a:chOff x="5450064" y="2692365"/>
                      <a:chExt cx="650146" cy="462350"/>
                    </a:xfrm>
                  </p:grpSpPr>
                  <p:sp>
                    <p:nvSpPr>
                      <p:cNvPr id="312" name="円弧 81"/>
                      <p:cNvSpPr/>
                      <p:nvPr/>
                    </p:nvSpPr>
                    <p:spPr bwMode="auto">
                      <a:xfrm>
                        <a:off x="5787331" y="2692365"/>
                        <a:ext cx="312879" cy="352504"/>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13" name="円弧 82"/>
                      <p:cNvSpPr/>
                      <p:nvPr/>
                    </p:nvSpPr>
                    <p:spPr bwMode="auto">
                      <a:xfrm flipV="1">
                        <a:off x="5450064" y="2793818"/>
                        <a:ext cx="312879" cy="360897"/>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6" name="グループ化 200"/>
                <p:cNvGrpSpPr>
                  <a:grpSpLocks/>
                </p:cNvGrpSpPr>
                <p:nvPr/>
              </p:nvGrpSpPr>
              <p:grpSpPr bwMode="auto">
                <a:xfrm>
                  <a:off x="3254548" y="4361176"/>
                  <a:ext cx="1192783" cy="706237"/>
                  <a:chOff x="3656820" y="4293118"/>
                  <a:chExt cx="1192783" cy="706237"/>
                </a:xfrm>
              </p:grpSpPr>
              <p:grpSp>
                <p:nvGrpSpPr>
                  <p:cNvPr id="298" name="グループ化 201"/>
                  <p:cNvGrpSpPr>
                    <a:grpSpLocks/>
                  </p:cNvGrpSpPr>
                  <p:nvPr/>
                </p:nvGrpSpPr>
                <p:grpSpPr bwMode="auto">
                  <a:xfrm>
                    <a:off x="3656820" y="4293118"/>
                    <a:ext cx="1192783" cy="515089"/>
                    <a:chOff x="4899665" y="3189260"/>
                    <a:chExt cx="1192783" cy="754144"/>
                  </a:xfrm>
                </p:grpSpPr>
                <p:cxnSp>
                  <p:nvCxnSpPr>
                    <p:cNvPr id="304" name="直線コネクタ 207"/>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05" name="グループ化 208"/>
                    <p:cNvGrpSpPr>
                      <a:grpSpLocks/>
                    </p:cNvGrpSpPr>
                    <p:nvPr/>
                  </p:nvGrpSpPr>
                  <p:grpSpPr bwMode="auto">
                    <a:xfrm>
                      <a:off x="5428765" y="3527954"/>
                      <a:ext cx="663683" cy="415450"/>
                      <a:chOff x="5528658" y="2784406"/>
                      <a:chExt cx="663683" cy="415450"/>
                    </a:xfrm>
                  </p:grpSpPr>
                  <p:sp>
                    <p:nvSpPr>
                      <p:cNvPr id="306" name="円弧 75"/>
                      <p:cNvSpPr/>
                      <p:nvPr/>
                    </p:nvSpPr>
                    <p:spPr bwMode="auto">
                      <a:xfrm>
                        <a:off x="5886572" y="2784406"/>
                        <a:ext cx="305769"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07" name="円弧 76"/>
                      <p:cNvSpPr/>
                      <p:nvPr/>
                    </p:nvSpPr>
                    <p:spPr bwMode="auto">
                      <a:xfrm flipV="1">
                        <a:off x="5528658" y="2843157"/>
                        <a:ext cx="365026"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299" name="グループ化 202"/>
                  <p:cNvGrpSpPr>
                    <a:grpSpLocks/>
                  </p:cNvGrpSpPr>
                  <p:nvPr/>
                </p:nvGrpSpPr>
                <p:grpSpPr bwMode="auto">
                  <a:xfrm rot="2299966" flipV="1">
                    <a:off x="3691751" y="4507125"/>
                    <a:ext cx="1092076" cy="492230"/>
                    <a:chOff x="4899665" y="3189260"/>
                    <a:chExt cx="1092076" cy="720676"/>
                  </a:xfrm>
                </p:grpSpPr>
                <p:cxnSp>
                  <p:nvCxnSpPr>
                    <p:cNvPr id="300" name="直線コネクタ 203"/>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301" name="グループ化 204"/>
                    <p:cNvGrpSpPr>
                      <a:grpSpLocks/>
                    </p:cNvGrpSpPr>
                    <p:nvPr/>
                  </p:nvGrpSpPr>
                  <p:grpSpPr bwMode="auto">
                    <a:xfrm>
                      <a:off x="5341921" y="3428785"/>
                      <a:ext cx="649820" cy="481151"/>
                      <a:chOff x="5441814" y="2685237"/>
                      <a:chExt cx="649820" cy="481151"/>
                    </a:xfrm>
                  </p:grpSpPr>
                  <p:sp>
                    <p:nvSpPr>
                      <p:cNvPr id="302" name="円弧 71"/>
                      <p:cNvSpPr/>
                      <p:nvPr/>
                    </p:nvSpPr>
                    <p:spPr bwMode="auto">
                      <a:xfrm>
                        <a:off x="5774015" y="2685237"/>
                        <a:ext cx="317619" cy="365092"/>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303" name="円弧 72"/>
                      <p:cNvSpPr/>
                      <p:nvPr/>
                    </p:nvSpPr>
                    <p:spPr bwMode="auto">
                      <a:xfrm flipV="1">
                        <a:off x="5441814" y="2801296"/>
                        <a:ext cx="322360" cy="365092"/>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nvGrpSpPr>
                <p:cNvPr id="287" name="グループ化 211"/>
                <p:cNvGrpSpPr>
                  <a:grpSpLocks/>
                </p:cNvGrpSpPr>
                <p:nvPr/>
              </p:nvGrpSpPr>
              <p:grpSpPr bwMode="auto">
                <a:xfrm>
                  <a:off x="3192468" y="4361176"/>
                  <a:ext cx="1190864" cy="702097"/>
                  <a:chOff x="3656820" y="4293118"/>
                  <a:chExt cx="1190864" cy="702097"/>
                </a:xfrm>
              </p:grpSpPr>
              <p:grpSp>
                <p:nvGrpSpPr>
                  <p:cNvPr id="288" name="グループ化 212"/>
                  <p:cNvGrpSpPr>
                    <a:grpSpLocks/>
                  </p:cNvGrpSpPr>
                  <p:nvPr/>
                </p:nvGrpSpPr>
                <p:grpSpPr bwMode="auto">
                  <a:xfrm>
                    <a:off x="3656820" y="4293118"/>
                    <a:ext cx="1190864" cy="515089"/>
                    <a:chOff x="4899665" y="3189260"/>
                    <a:chExt cx="1190864" cy="754144"/>
                  </a:xfrm>
                </p:grpSpPr>
                <p:cxnSp>
                  <p:nvCxnSpPr>
                    <p:cNvPr id="294" name="直線コネクタ 218"/>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295" name="グループ化 219"/>
                    <p:cNvGrpSpPr>
                      <a:grpSpLocks/>
                    </p:cNvGrpSpPr>
                    <p:nvPr/>
                  </p:nvGrpSpPr>
                  <p:grpSpPr bwMode="auto">
                    <a:xfrm>
                      <a:off x="5429218" y="3527954"/>
                      <a:ext cx="661311" cy="415450"/>
                      <a:chOff x="5529111" y="2784406"/>
                      <a:chExt cx="661311" cy="415450"/>
                    </a:xfrm>
                  </p:grpSpPr>
                  <p:sp>
                    <p:nvSpPr>
                      <p:cNvPr id="296" name="円弧 65"/>
                      <p:cNvSpPr/>
                      <p:nvPr/>
                    </p:nvSpPr>
                    <p:spPr bwMode="auto">
                      <a:xfrm>
                        <a:off x="5882284" y="2784406"/>
                        <a:ext cx="308138" cy="360897"/>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297" name="円弧 66"/>
                      <p:cNvSpPr/>
                      <p:nvPr/>
                    </p:nvSpPr>
                    <p:spPr bwMode="auto">
                      <a:xfrm flipV="1">
                        <a:off x="5529111" y="2843157"/>
                        <a:ext cx="357913" cy="3566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nvGrpSpPr>
                  <p:cNvPr id="289" name="グループ化 213"/>
                  <p:cNvGrpSpPr>
                    <a:grpSpLocks/>
                  </p:cNvGrpSpPr>
                  <p:nvPr/>
                </p:nvGrpSpPr>
                <p:grpSpPr bwMode="auto">
                  <a:xfrm rot="2299966" flipV="1">
                    <a:off x="3706776" y="4463907"/>
                    <a:ext cx="1065151" cy="531308"/>
                    <a:chOff x="4899665" y="3189260"/>
                    <a:chExt cx="1065151" cy="777889"/>
                  </a:xfrm>
                </p:grpSpPr>
                <p:cxnSp>
                  <p:nvCxnSpPr>
                    <p:cNvPr id="290" name="直線コネクタ 214"/>
                    <p:cNvCxnSpPr>
                      <a:cxnSpLocks noChangeShapeType="1"/>
                    </p:cNvCxnSpPr>
                    <p:nvPr/>
                  </p:nvCxnSpPr>
                  <p:spPr bwMode="auto">
                    <a:xfrm>
                      <a:off x="4899665" y="3189260"/>
                      <a:ext cx="798872" cy="403539"/>
                    </a:xfrm>
                    <a:prstGeom prst="line">
                      <a:avLst/>
                    </a:prstGeom>
                    <a:noFill/>
                    <a:ln w="12700" algn="ctr">
                      <a:solidFill>
                        <a:srgbClr val="FFC000"/>
                      </a:solidFill>
                      <a:round/>
                      <a:headEnd/>
                      <a:tailEnd/>
                    </a:ln>
                    <a:effectLst/>
                  </p:spPr>
                </p:cxnSp>
                <p:grpSp>
                  <p:nvGrpSpPr>
                    <p:cNvPr id="291" name="グループ化 215"/>
                    <p:cNvGrpSpPr>
                      <a:grpSpLocks/>
                    </p:cNvGrpSpPr>
                    <p:nvPr/>
                  </p:nvGrpSpPr>
                  <p:grpSpPr bwMode="auto">
                    <a:xfrm>
                      <a:off x="5306011" y="3469081"/>
                      <a:ext cx="658805" cy="498068"/>
                      <a:chOff x="5405904" y="2725533"/>
                      <a:chExt cx="658805" cy="498068"/>
                    </a:xfrm>
                  </p:grpSpPr>
                  <p:sp>
                    <p:nvSpPr>
                      <p:cNvPr id="292" name="円弧 61"/>
                      <p:cNvSpPr/>
                      <p:nvPr/>
                    </p:nvSpPr>
                    <p:spPr bwMode="auto">
                      <a:xfrm>
                        <a:off x="5737608" y="2725533"/>
                        <a:ext cx="327101" cy="373490"/>
                      </a:xfrm>
                      <a:prstGeom prst="arc">
                        <a:avLst>
                          <a:gd name="adj1" fmla="val 1273185"/>
                          <a:gd name="adj2" fmla="val 10650640"/>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sp>
                    <p:nvSpPr>
                      <p:cNvPr id="293" name="円弧 62"/>
                      <p:cNvSpPr/>
                      <p:nvPr/>
                    </p:nvSpPr>
                    <p:spPr bwMode="auto">
                      <a:xfrm flipV="1">
                        <a:off x="5405904" y="2862702"/>
                        <a:ext cx="317619" cy="360899"/>
                      </a:xfrm>
                      <a:prstGeom prst="arc">
                        <a:avLst>
                          <a:gd name="adj1" fmla="val 592209"/>
                          <a:gd name="adj2" fmla="val 358453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grpSp>
              </p:grpSp>
            </p:grpSp>
          </p:grpSp>
          <p:grpSp>
            <p:nvGrpSpPr>
              <p:cNvPr id="270" name="グループ化 25"/>
              <p:cNvGrpSpPr>
                <a:grpSpLocks/>
              </p:cNvGrpSpPr>
              <p:nvPr/>
            </p:nvGrpSpPr>
            <p:grpSpPr bwMode="auto">
              <a:xfrm>
                <a:off x="1063035" y="3714403"/>
                <a:ext cx="2718588" cy="952608"/>
                <a:chOff x="2316141" y="4204632"/>
                <a:chExt cx="2718588" cy="952608"/>
              </a:xfrm>
            </p:grpSpPr>
            <p:sp>
              <p:nvSpPr>
                <p:cNvPr id="271" name="角丸四角形 7"/>
                <p:cNvSpPr>
                  <a:spLocks noChangeArrowheads="1"/>
                </p:cNvSpPr>
                <p:nvPr/>
              </p:nvSpPr>
              <p:spPr bwMode="auto">
                <a:xfrm>
                  <a:off x="3185265" y="4509147"/>
                  <a:ext cx="1849464" cy="648093"/>
                </a:xfrm>
                <a:prstGeom prst="roundRect">
                  <a:avLst>
                    <a:gd name="adj" fmla="val 50000"/>
                  </a:avLst>
                </a:prstGeom>
                <a:noFill/>
                <a:ln w="19050" algn="ctr">
                  <a:solidFill>
                    <a:schemeClr val="tx1"/>
                  </a:solidFill>
                  <a:round/>
                  <a:headEnd/>
                  <a:tailEnd/>
                </a:ln>
              </p:spPr>
              <p:txBody>
                <a:bodyPr vert="eaVert">
                  <a:spAutoFit/>
                </a:bodyPr>
                <a:lstStyle/>
                <a:p>
                  <a:pPr algn="ctr" eaLnBrk="1" hangingPunct="1">
                    <a:spcBef>
                      <a:spcPct val="50000"/>
                    </a:spcBef>
                  </a:pPr>
                  <a:endParaRPr lang="ja-JP" altLang="en-US" sz="1200"/>
                </a:p>
              </p:txBody>
            </p:sp>
            <p:cxnSp>
              <p:nvCxnSpPr>
                <p:cNvPr id="272" name="直線コネクタ 13"/>
                <p:cNvCxnSpPr>
                  <a:cxnSpLocks noChangeShapeType="1"/>
                </p:cNvCxnSpPr>
                <p:nvPr/>
              </p:nvCxnSpPr>
              <p:spPr bwMode="auto">
                <a:xfrm>
                  <a:off x="2528413" y="4851386"/>
                  <a:ext cx="847897" cy="291504"/>
                </a:xfrm>
                <a:prstGeom prst="line">
                  <a:avLst/>
                </a:prstGeom>
                <a:noFill/>
                <a:ln w="19050" algn="ctr">
                  <a:solidFill>
                    <a:schemeClr val="tx1"/>
                  </a:solidFill>
                  <a:round/>
                  <a:headEnd/>
                  <a:tailEnd/>
                </a:ln>
                <a:effectLst/>
              </p:spPr>
            </p:cxnSp>
            <p:sp>
              <p:nvSpPr>
                <p:cNvPr id="273" name="円弧 42"/>
                <p:cNvSpPr/>
                <p:nvPr/>
              </p:nvSpPr>
              <p:spPr bwMode="auto">
                <a:xfrm flipH="1">
                  <a:off x="2316141" y="4209512"/>
                  <a:ext cx="564130" cy="653505"/>
                </a:xfrm>
                <a:prstGeom prst="arc">
                  <a:avLst>
                    <a:gd name="adj1" fmla="val 16200000"/>
                    <a:gd name="adj2" fmla="val 4623265"/>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a:defRPr/>
                  </a:pPr>
                  <a:endParaRPr lang="ja-JP" altLang="en-US">
                    <a:latin typeface="Arial" charset="0"/>
                    <a:ea typeface="ＭＳ Ｐゴシック" pitchFamily="50" charset="-128"/>
                  </a:endParaRPr>
                </a:p>
              </p:txBody>
            </p:sp>
            <p:cxnSp>
              <p:nvCxnSpPr>
                <p:cNvPr id="274" name="直線コネクタ 18"/>
                <p:cNvCxnSpPr>
                  <a:cxnSpLocks noChangeShapeType="1"/>
                </p:cNvCxnSpPr>
                <p:nvPr/>
              </p:nvCxnSpPr>
              <p:spPr bwMode="auto">
                <a:xfrm>
                  <a:off x="2570121" y="4209234"/>
                  <a:ext cx="1346653" cy="0"/>
                </a:xfrm>
                <a:prstGeom prst="line">
                  <a:avLst/>
                </a:prstGeom>
                <a:noFill/>
                <a:ln w="19050" algn="ctr">
                  <a:solidFill>
                    <a:schemeClr val="tx1"/>
                  </a:solidFill>
                  <a:round/>
                  <a:headEnd/>
                  <a:tailEnd/>
                </a:ln>
                <a:effectLst/>
              </p:spPr>
            </p:cxnSp>
            <p:cxnSp>
              <p:nvCxnSpPr>
                <p:cNvPr id="275" name="直線コネクタ 13"/>
                <p:cNvCxnSpPr>
                  <a:cxnSpLocks noChangeShapeType="1"/>
                </p:cNvCxnSpPr>
                <p:nvPr/>
              </p:nvCxnSpPr>
              <p:spPr bwMode="auto">
                <a:xfrm>
                  <a:off x="3906079" y="4204632"/>
                  <a:ext cx="909776" cy="304581"/>
                </a:xfrm>
                <a:prstGeom prst="line">
                  <a:avLst/>
                </a:prstGeom>
                <a:noFill/>
                <a:ln w="19050" algn="ctr">
                  <a:solidFill>
                    <a:schemeClr val="tx1"/>
                  </a:solidFill>
                  <a:round/>
                  <a:headEnd/>
                  <a:tailEnd/>
                </a:ln>
                <a:effectLst/>
              </p:spPr>
            </p:cxnSp>
          </p:grpSp>
        </p:grpSp>
        <p:cxnSp>
          <p:nvCxnSpPr>
            <p:cNvPr id="267" name="直線コネクタ 569"/>
            <p:cNvCxnSpPr>
              <a:cxnSpLocks noChangeShapeType="1"/>
            </p:cNvCxnSpPr>
            <p:nvPr/>
          </p:nvCxnSpPr>
          <p:spPr bwMode="auto">
            <a:xfrm>
              <a:off x="3751371" y="2017434"/>
              <a:ext cx="478313" cy="136026"/>
            </a:xfrm>
            <a:prstGeom prst="line">
              <a:avLst/>
            </a:prstGeom>
            <a:noFill/>
            <a:ln w="19050" algn="ctr">
              <a:solidFill>
                <a:schemeClr val="tx1"/>
              </a:solidFill>
              <a:round/>
              <a:headEnd/>
              <a:tailEnd/>
            </a:ln>
            <a:effectLst/>
          </p:spPr>
        </p:cxnSp>
        <p:cxnSp>
          <p:nvCxnSpPr>
            <p:cNvPr id="268" name="直線コネクタ 570"/>
            <p:cNvCxnSpPr>
              <a:cxnSpLocks noChangeShapeType="1"/>
            </p:cNvCxnSpPr>
            <p:nvPr/>
          </p:nvCxnSpPr>
          <p:spPr bwMode="auto">
            <a:xfrm>
              <a:off x="5216321" y="1599992"/>
              <a:ext cx="478313" cy="136026"/>
            </a:xfrm>
            <a:prstGeom prst="line">
              <a:avLst/>
            </a:prstGeom>
            <a:noFill/>
            <a:ln w="19050" algn="ctr">
              <a:solidFill>
                <a:schemeClr val="tx1"/>
              </a:solidFill>
              <a:round/>
              <a:headEnd/>
              <a:tailEnd/>
            </a:ln>
            <a:effectLst/>
          </p:spPr>
        </p:cxnSp>
      </p:grpSp>
      <p:sp>
        <p:nvSpPr>
          <p:cNvPr id="261" name="テキスト ボックス 18"/>
          <p:cNvSpPr txBox="1"/>
          <p:nvPr/>
        </p:nvSpPr>
        <p:spPr>
          <a:xfrm>
            <a:off x="2238356" y="925513"/>
            <a:ext cx="1960562" cy="3952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ja-JP"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Plug</a:t>
            </a:r>
            <a:r>
              <a:rPr lang="en-US" altLang="zh-TW"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a:t>
            </a:r>
            <a:r>
              <a:rPr lang="zh-CN" altLang="en-US"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公端</a:t>
            </a:r>
            <a:r>
              <a:rPr lang="en-US" altLang="zh-TW"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a:t>
            </a:r>
            <a:endParaRPr lang="en-US" altLang="zh-TW"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endParaRPr>
          </a:p>
        </p:txBody>
      </p:sp>
      <p:grpSp>
        <p:nvGrpSpPr>
          <p:cNvPr id="414" name="グループ化 9"/>
          <p:cNvGrpSpPr>
            <a:grpSpLocks/>
          </p:cNvGrpSpPr>
          <p:nvPr/>
        </p:nvGrpSpPr>
        <p:grpSpPr bwMode="auto">
          <a:xfrm>
            <a:off x="7024702" y="1238242"/>
            <a:ext cx="2519362" cy="1047750"/>
            <a:chOff x="6825208" y="2939246"/>
            <a:chExt cx="2520280" cy="1047282"/>
          </a:xfrm>
        </p:grpSpPr>
        <p:sp>
          <p:nvSpPr>
            <p:cNvPr id="415" name="正方形/長方形 8"/>
            <p:cNvSpPr>
              <a:spLocks noChangeArrowheads="1"/>
            </p:cNvSpPr>
            <p:nvPr/>
          </p:nvSpPr>
          <p:spPr bwMode="auto">
            <a:xfrm>
              <a:off x="6825208" y="2939246"/>
              <a:ext cx="2520280" cy="1047282"/>
            </a:xfrm>
            <a:prstGeom prst="rect">
              <a:avLst/>
            </a:prstGeom>
            <a:solidFill>
              <a:schemeClr val="bg1"/>
            </a:solidFill>
            <a:ln w="9525" algn="ctr">
              <a:noFill/>
              <a:round/>
              <a:headEnd/>
              <a:tailEnd/>
            </a:ln>
          </p:spPr>
          <p:txBody>
            <a:bodyPr/>
            <a:lstStyle/>
            <a:p>
              <a:pPr eaLnBrk="1" hangingPunct="1"/>
              <a:endParaRPr lang="ja-JP" altLang="en-US"/>
            </a:p>
          </p:txBody>
        </p:sp>
        <p:grpSp>
          <p:nvGrpSpPr>
            <p:cNvPr id="416" name="グループ化 454"/>
            <p:cNvGrpSpPr>
              <a:grpSpLocks/>
            </p:cNvGrpSpPr>
            <p:nvPr/>
          </p:nvGrpSpPr>
          <p:grpSpPr bwMode="auto">
            <a:xfrm>
              <a:off x="6983821" y="3110386"/>
              <a:ext cx="2208069" cy="783255"/>
              <a:chOff x="5002213" y="3748703"/>
              <a:chExt cx="3834975" cy="1339913"/>
            </a:xfrm>
          </p:grpSpPr>
          <p:grpSp>
            <p:nvGrpSpPr>
              <p:cNvPr id="417" name="グループ化 24602"/>
              <p:cNvGrpSpPr>
                <a:grpSpLocks/>
              </p:cNvGrpSpPr>
              <p:nvPr/>
            </p:nvGrpSpPr>
            <p:grpSpPr bwMode="auto">
              <a:xfrm>
                <a:off x="5385061" y="4252719"/>
                <a:ext cx="1991355" cy="706753"/>
                <a:chOff x="5385061" y="4252719"/>
                <a:chExt cx="1991355" cy="706753"/>
              </a:xfrm>
            </p:grpSpPr>
            <p:sp>
              <p:nvSpPr>
                <p:cNvPr id="489" name="角丸四角形 575"/>
                <p:cNvSpPr>
                  <a:spLocks noChangeArrowheads="1"/>
                </p:cNvSpPr>
                <p:nvPr/>
              </p:nvSpPr>
              <p:spPr bwMode="auto">
                <a:xfrm>
                  <a:off x="5385061" y="4311382"/>
                  <a:ext cx="1849463" cy="648090"/>
                </a:xfrm>
                <a:prstGeom prst="roundRect">
                  <a:avLst>
                    <a:gd name="adj" fmla="val 50000"/>
                  </a:avLst>
                </a:prstGeom>
                <a:noFill/>
                <a:ln w="19050" algn="ctr">
                  <a:solidFill>
                    <a:schemeClr val="tx1"/>
                  </a:solidFill>
                  <a:round/>
                  <a:headEnd/>
                  <a:tailEnd/>
                </a:ln>
              </p:spPr>
              <p:txBody>
                <a:bodyPr vert="eaVert">
                  <a:spAutoFit/>
                </a:bodyPr>
                <a:lstStyle/>
                <a:p>
                  <a:pPr algn="ctr" eaLnBrk="1" hangingPunct="1">
                    <a:spcBef>
                      <a:spcPct val="50000"/>
                    </a:spcBef>
                  </a:pPr>
                  <a:endParaRPr lang="ja-JP" altLang="en-US" sz="1200"/>
                </a:p>
              </p:txBody>
            </p:sp>
            <p:sp>
              <p:nvSpPr>
                <p:cNvPr id="490" name="正方形/長方形 24601"/>
                <p:cNvSpPr>
                  <a:spLocks noChangeArrowheads="1"/>
                </p:cNvSpPr>
                <p:nvPr/>
              </p:nvSpPr>
              <p:spPr bwMode="auto">
                <a:xfrm>
                  <a:off x="6082654" y="4252719"/>
                  <a:ext cx="1293762" cy="505761"/>
                </a:xfrm>
                <a:prstGeom prst="rect">
                  <a:avLst/>
                </a:prstGeom>
                <a:solidFill>
                  <a:schemeClr val="bg1"/>
                </a:solidFill>
                <a:ln w="9525">
                  <a:solidFill>
                    <a:schemeClr val="bg1"/>
                  </a:solidFill>
                  <a:miter lim="800000"/>
                  <a:headEnd/>
                  <a:tailEnd/>
                </a:ln>
              </p:spPr>
              <p:txBody>
                <a:bodyPr vert="eaVert">
                  <a:spAutoFit/>
                </a:bodyPr>
                <a:lstStyle/>
                <a:p>
                  <a:pPr algn="ctr" eaLnBrk="1" hangingPunct="1">
                    <a:spcBef>
                      <a:spcPct val="50000"/>
                    </a:spcBef>
                  </a:pPr>
                  <a:endParaRPr lang="ja-JP" altLang="en-US" sz="1200"/>
                </a:p>
              </p:txBody>
            </p:sp>
          </p:grpSp>
          <p:grpSp>
            <p:nvGrpSpPr>
              <p:cNvPr id="418" name="グループ化 560"/>
              <p:cNvGrpSpPr>
                <a:grpSpLocks/>
              </p:cNvGrpSpPr>
              <p:nvPr/>
            </p:nvGrpSpPr>
            <p:grpSpPr bwMode="auto">
              <a:xfrm>
                <a:off x="6163511" y="3748703"/>
                <a:ext cx="2673677" cy="954995"/>
                <a:chOff x="4948112" y="1916789"/>
                <a:chExt cx="2727772" cy="1050494"/>
              </a:xfrm>
            </p:grpSpPr>
            <p:sp>
              <p:nvSpPr>
                <p:cNvPr id="487" name="角丸四角形 561"/>
                <p:cNvSpPr>
                  <a:spLocks noChangeArrowheads="1"/>
                </p:cNvSpPr>
                <p:nvPr/>
              </p:nvSpPr>
              <p:spPr bwMode="auto">
                <a:xfrm>
                  <a:off x="5002210" y="1916789"/>
                  <a:ext cx="2673674" cy="993225"/>
                </a:xfrm>
                <a:prstGeom prst="roundRect">
                  <a:avLst>
                    <a:gd name="adj" fmla="val 16667"/>
                  </a:avLst>
                </a:prstGeom>
                <a:noFill/>
                <a:ln w="19050" algn="ctr">
                  <a:solidFill>
                    <a:schemeClr val="tx1"/>
                  </a:solidFill>
                  <a:round/>
                  <a:headEnd/>
                  <a:tailEnd/>
                </a:ln>
                <a:effectLst/>
              </p:spPr>
              <p:txBody>
                <a:bodyPr vert="eaVert">
                  <a:spAutoFit/>
                </a:bodyPr>
                <a:lstStyle/>
                <a:p>
                  <a:pPr algn="ctr" eaLnBrk="1" hangingPunct="1">
                    <a:spcBef>
                      <a:spcPct val="50000"/>
                    </a:spcBef>
                  </a:pPr>
                  <a:endParaRPr lang="ja-JP" altLang="en-US" sz="1200"/>
                </a:p>
              </p:txBody>
            </p:sp>
            <p:sp>
              <p:nvSpPr>
                <p:cNvPr id="488" name="正方形/長方形 562"/>
                <p:cNvSpPr>
                  <a:spLocks noChangeArrowheads="1"/>
                </p:cNvSpPr>
                <p:nvPr/>
              </p:nvSpPr>
              <p:spPr bwMode="auto">
                <a:xfrm>
                  <a:off x="4948112" y="2078641"/>
                  <a:ext cx="2601958" cy="888642"/>
                </a:xfrm>
                <a:prstGeom prst="rect">
                  <a:avLst/>
                </a:prstGeom>
                <a:solidFill>
                  <a:schemeClr val="bg1"/>
                </a:solidFill>
                <a:ln w="9525">
                  <a:noFill/>
                  <a:miter lim="800000"/>
                  <a:headEnd/>
                  <a:tailEnd/>
                </a:ln>
              </p:spPr>
              <p:txBody>
                <a:bodyPr vert="eaVert">
                  <a:spAutoFit/>
                </a:bodyPr>
                <a:lstStyle/>
                <a:p>
                  <a:pPr algn="ctr" eaLnBrk="1" hangingPunct="1">
                    <a:spcBef>
                      <a:spcPct val="50000"/>
                    </a:spcBef>
                  </a:pPr>
                  <a:endParaRPr lang="ja-JP" altLang="en-US" sz="1200"/>
                </a:p>
              </p:txBody>
            </p:sp>
          </p:grpSp>
          <p:grpSp>
            <p:nvGrpSpPr>
              <p:cNvPr id="419" name="グループ化 24598"/>
              <p:cNvGrpSpPr>
                <a:grpSpLocks/>
              </p:cNvGrpSpPr>
              <p:nvPr/>
            </p:nvGrpSpPr>
            <p:grpSpPr bwMode="auto">
              <a:xfrm>
                <a:off x="5002213" y="4156544"/>
                <a:ext cx="2763892" cy="896766"/>
                <a:chOff x="5002213" y="1893091"/>
                <a:chExt cx="2763892" cy="986443"/>
              </a:xfrm>
            </p:grpSpPr>
            <p:sp>
              <p:nvSpPr>
                <p:cNvPr id="485" name="角丸四角形 553"/>
                <p:cNvSpPr>
                  <a:spLocks noChangeArrowheads="1"/>
                </p:cNvSpPr>
                <p:nvPr/>
              </p:nvSpPr>
              <p:spPr bwMode="auto">
                <a:xfrm>
                  <a:off x="5002213" y="1916791"/>
                  <a:ext cx="2673673" cy="962743"/>
                </a:xfrm>
                <a:prstGeom prst="roundRect">
                  <a:avLst>
                    <a:gd name="adj" fmla="val 16667"/>
                  </a:avLst>
                </a:prstGeom>
                <a:noFill/>
                <a:ln w="19050" algn="ctr">
                  <a:solidFill>
                    <a:schemeClr val="tx1"/>
                  </a:solidFill>
                  <a:round/>
                  <a:headEnd/>
                  <a:tailEnd/>
                </a:ln>
                <a:effectLst/>
              </p:spPr>
              <p:txBody>
                <a:bodyPr vert="eaVert">
                  <a:spAutoFit/>
                </a:bodyPr>
                <a:lstStyle/>
                <a:p>
                  <a:pPr algn="ctr" eaLnBrk="1" hangingPunct="1">
                    <a:spcBef>
                      <a:spcPct val="50000"/>
                    </a:spcBef>
                  </a:pPr>
                  <a:endParaRPr lang="ja-JP" altLang="en-US" sz="1200"/>
                </a:p>
              </p:txBody>
            </p:sp>
            <p:sp>
              <p:nvSpPr>
                <p:cNvPr id="486" name="正方形/長方形 24597"/>
                <p:cNvSpPr>
                  <a:spLocks noChangeArrowheads="1"/>
                </p:cNvSpPr>
                <p:nvPr/>
              </p:nvSpPr>
              <p:spPr bwMode="auto">
                <a:xfrm>
                  <a:off x="6420201" y="1893091"/>
                  <a:ext cx="1345904" cy="645854"/>
                </a:xfrm>
                <a:prstGeom prst="rect">
                  <a:avLst/>
                </a:prstGeom>
                <a:solidFill>
                  <a:schemeClr val="bg1"/>
                </a:solidFill>
                <a:ln w="9525">
                  <a:noFill/>
                  <a:miter lim="800000"/>
                  <a:headEnd/>
                  <a:tailEnd/>
                </a:ln>
              </p:spPr>
              <p:txBody>
                <a:bodyPr vert="eaVert">
                  <a:spAutoFit/>
                </a:bodyPr>
                <a:lstStyle/>
                <a:p>
                  <a:pPr algn="ctr" eaLnBrk="1" hangingPunct="1">
                    <a:spcBef>
                      <a:spcPct val="50000"/>
                    </a:spcBef>
                  </a:pPr>
                  <a:endParaRPr lang="ja-JP" altLang="en-US" sz="1200"/>
                </a:p>
              </p:txBody>
            </p:sp>
          </p:grpSp>
          <p:cxnSp>
            <p:nvCxnSpPr>
              <p:cNvPr id="420" name="直線コネクタ 24579"/>
              <p:cNvCxnSpPr>
                <a:cxnSpLocks noChangeShapeType="1"/>
                <a:stCxn id="443" idx="1"/>
              </p:cNvCxnSpPr>
              <p:nvPr/>
            </p:nvCxnSpPr>
            <p:spPr bwMode="auto">
              <a:xfrm>
                <a:off x="6506111" y="4163055"/>
                <a:ext cx="724307" cy="925561"/>
              </a:xfrm>
              <a:prstGeom prst="line">
                <a:avLst/>
              </a:prstGeom>
              <a:noFill/>
              <a:ln w="38100" cmpd="dbl" algn="ctr">
                <a:noFill/>
                <a:round/>
                <a:headEnd/>
                <a:tailEnd/>
              </a:ln>
              <a:effectLst/>
            </p:spPr>
          </p:cxnSp>
          <p:grpSp>
            <p:nvGrpSpPr>
              <p:cNvPr id="421" name="グループ化 24589"/>
              <p:cNvGrpSpPr>
                <a:grpSpLocks/>
              </p:cNvGrpSpPr>
              <p:nvPr/>
            </p:nvGrpSpPr>
            <p:grpSpPr bwMode="auto">
              <a:xfrm>
                <a:off x="5658254" y="3975351"/>
                <a:ext cx="3039235" cy="728307"/>
                <a:chOff x="5698903" y="4233817"/>
                <a:chExt cx="2357815" cy="565017"/>
              </a:xfrm>
            </p:grpSpPr>
            <p:cxnSp>
              <p:nvCxnSpPr>
                <p:cNvPr id="425" name="直線コネクタ 495"/>
                <p:cNvCxnSpPr>
                  <a:cxnSpLocks noChangeShapeType="1"/>
                </p:cNvCxnSpPr>
                <p:nvPr/>
              </p:nvCxnSpPr>
              <p:spPr bwMode="auto">
                <a:xfrm flipH="1">
                  <a:off x="7475348" y="4493246"/>
                  <a:ext cx="64895" cy="22204"/>
                </a:xfrm>
                <a:prstGeom prst="line">
                  <a:avLst/>
                </a:prstGeom>
                <a:noFill/>
                <a:ln w="12700" algn="ctr">
                  <a:solidFill>
                    <a:srgbClr val="FFC000"/>
                  </a:solidFill>
                  <a:round/>
                  <a:headEnd/>
                  <a:tailEnd/>
                </a:ln>
                <a:effectLst/>
              </p:spPr>
            </p:cxnSp>
            <p:cxnSp>
              <p:nvCxnSpPr>
                <p:cNvPr id="426" name="直線コネクタ 475"/>
                <p:cNvCxnSpPr>
                  <a:cxnSpLocks noChangeShapeType="1"/>
                </p:cNvCxnSpPr>
                <p:nvPr/>
              </p:nvCxnSpPr>
              <p:spPr bwMode="auto">
                <a:xfrm flipH="1">
                  <a:off x="6287013" y="4299740"/>
                  <a:ext cx="1019202" cy="351639"/>
                </a:xfrm>
                <a:prstGeom prst="line">
                  <a:avLst/>
                </a:prstGeom>
                <a:noFill/>
                <a:ln w="12700" algn="ctr">
                  <a:solidFill>
                    <a:srgbClr val="FFC000"/>
                  </a:solidFill>
                  <a:round/>
                  <a:headEnd/>
                  <a:tailEnd/>
                </a:ln>
                <a:effectLst/>
              </p:spPr>
            </p:cxnSp>
            <p:cxnSp>
              <p:nvCxnSpPr>
                <p:cNvPr id="427" name="直線コネクタ 364"/>
                <p:cNvCxnSpPr>
                  <a:cxnSpLocks noChangeShapeType="1"/>
                </p:cNvCxnSpPr>
                <p:nvPr/>
              </p:nvCxnSpPr>
              <p:spPr bwMode="auto">
                <a:xfrm flipH="1">
                  <a:off x="6522217" y="4299740"/>
                  <a:ext cx="1019202" cy="351639"/>
                </a:xfrm>
                <a:prstGeom prst="line">
                  <a:avLst/>
                </a:prstGeom>
                <a:noFill/>
                <a:ln w="12700" algn="ctr">
                  <a:solidFill>
                    <a:srgbClr val="FFC000"/>
                  </a:solidFill>
                  <a:round/>
                  <a:headEnd/>
                  <a:tailEnd/>
                </a:ln>
                <a:effectLst/>
              </p:spPr>
            </p:cxnSp>
            <p:cxnSp>
              <p:nvCxnSpPr>
                <p:cNvPr id="428" name="直線コネクタ 354"/>
                <p:cNvCxnSpPr>
                  <a:cxnSpLocks noChangeShapeType="1"/>
                </p:cNvCxnSpPr>
                <p:nvPr/>
              </p:nvCxnSpPr>
              <p:spPr bwMode="auto">
                <a:xfrm flipH="1">
                  <a:off x="6445892" y="4299148"/>
                  <a:ext cx="1020919" cy="352231"/>
                </a:xfrm>
                <a:prstGeom prst="line">
                  <a:avLst/>
                </a:prstGeom>
                <a:noFill/>
                <a:ln w="12700" algn="ctr">
                  <a:solidFill>
                    <a:srgbClr val="FFC000"/>
                  </a:solidFill>
                  <a:round/>
                  <a:headEnd/>
                  <a:tailEnd/>
                </a:ln>
                <a:effectLst/>
              </p:spPr>
            </p:cxnSp>
            <p:cxnSp>
              <p:nvCxnSpPr>
                <p:cNvPr id="429" name="直線コネクタ 344"/>
                <p:cNvCxnSpPr>
                  <a:cxnSpLocks noChangeShapeType="1"/>
                </p:cNvCxnSpPr>
                <p:nvPr/>
              </p:nvCxnSpPr>
              <p:spPr bwMode="auto">
                <a:xfrm flipH="1">
                  <a:off x="6366718" y="4299740"/>
                  <a:ext cx="1019202" cy="351639"/>
                </a:xfrm>
                <a:prstGeom prst="line">
                  <a:avLst/>
                </a:prstGeom>
                <a:noFill/>
                <a:ln w="12700" algn="ctr">
                  <a:solidFill>
                    <a:srgbClr val="FFC000"/>
                  </a:solidFill>
                  <a:round/>
                  <a:headEnd/>
                  <a:tailEnd/>
                </a:ln>
                <a:effectLst/>
              </p:spPr>
            </p:cxnSp>
            <p:cxnSp>
              <p:nvCxnSpPr>
                <p:cNvPr id="430" name="直線コネクタ 324"/>
                <p:cNvCxnSpPr>
                  <a:cxnSpLocks noChangeShapeType="1"/>
                </p:cNvCxnSpPr>
                <p:nvPr/>
              </p:nvCxnSpPr>
              <p:spPr bwMode="auto">
                <a:xfrm flipH="1">
                  <a:off x="6112888" y="4296644"/>
                  <a:ext cx="1123722" cy="387698"/>
                </a:xfrm>
                <a:prstGeom prst="line">
                  <a:avLst/>
                </a:prstGeom>
                <a:noFill/>
                <a:ln w="12700" algn="ctr">
                  <a:solidFill>
                    <a:srgbClr val="FFC000"/>
                  </a:solidFill>
                  <a:round/>
                  <a:headEnd/>
                  <a:tailEnd/>
                </a:ln>
                <a:effectLst/>
              </p:spPr>
            </p:cxnSp>
            <p:cxnSp>
              <p:nvCxnSpPr>
                <p:cNvPr id="431" name="直線コネクタ 314"/>
                <p:cNvCxnSpPr>
                  <a:cxnSpLocks noChangeShapeType="1"/>
                </p:cNvCxnSpPr>
                <p:nvPr/>
              </p:nvCxnSpPr>
              <p:spPr bwMode="auto">
                <a:xfrm flipH="1">
                  <a:off x="6112102" y="4296644"/>
                  <a:ext cx="1028177" cy="354735"/>
                </a:xfrm>
                <a:prstGeom prst="line">
                  <a:avLst/>
                </a:prstGeom>
                <a:noFill/>
                <a:ln w="12700" algn="ctr">
                  <a:solidFill>
                    <a:srgbClr val="FFC000"/>
                  </a:solidFill>
                  <a:round/>
                  <a:headEnd/>
                  <a:tailEnd/>
                </a:ln>
                <a:effectLst/>
              </p:spPr>
            </p:cxnSp>
            <p:cxnSp>
              <p:nvCxnSpPr>
                <p:cNvPr id="432" name="直線コネクタ 304"/>
                <p:cNvCxnSpPr>
                  <a:cxnSpLocks noChangeShapeType="1"/>
                </p:cNvCxnSpPr>
                <p:nvPr/>
              </p:nvCxnSpPr>
              <p:spPr bwMode="auto">
                <a:xfrm flipH="1">
                  <a:off x="6025847" y="4282650"/>
                  <a:ext cx="1068737" cy="368729"/>
                </a:xfrm>
                <a:prstGeom prst="line">
                  <a:avLst/>
                </a:prstGeom>
                <a:noFill/>
                <a:ln w="12700" algn="ctr">
                  <a:solidFill>
                    <a:srgbClr val="FFC000"/>
                  </a:solidFill>
                  <a:round/>
                  <a:headEnd/>
                  <a:tailEnd/>
                </a:ln>
                <a:effectLst/>
              </p:spPr>
            </p:cxnSp>
            <p:cxnSp>
              <p:nvCxnSpPr>
                <p:cNvPr id="433" name="直線コネクタ 274"/>
                <p:cNvCxnSpPr>
                  <a:cxnSpLocks noChangeShapeType="1"/>
                </p:cNvCxnSpPr>
                <p:nvPr/>
              </p:nvCxnSpPr>
              <p:spPr bwMode="auto">
                <a:xfrm flipH="1">
                  <a:off x="6837184" y="4291620"/>
                  <a:ext cx="1042734" cy="359759"/>
                </a:xfrm>
                <a:prstGeom prst="line">
                  <a:avLst/>
                </a:prstGeom>
                <a:noFill/>
                <a:ln w="12700" algn="ctr">
                  <a:solidFill>
                    <a:srgbClr val="FFC000"/>
                  </a:solidFill>
                  <a:round/>
                  <a:headEnd/>
                  <a:tailEnd/>
                </a:ln>
                <a:effectLst/>
              </p:spPr>
            </p:cxnSp>
            <p:cxnSp>
              <p:nvCxnSpPr>
                <p:cNvPr id="434" name="直線コネクタ 264"/>
                <p:cNvCxnSpPr>
                  <a:cxnSpLocks noChangeShapeType="1"/>
                </p:cNvCxnSpPr>
                <p:nvPr/>
              </p:nvCxnSpPr>
              <p:spPr bwMode="auto">
                <a:xfrm flipH="1">
                  <a:off x="6676069" y="4289604"/>
                  <a:ext cx="1048578" cy="361775"/>
                </a:xfrm>
                <a:prstGeom prst="line">
                  <a:avLst/>
                </a:prstGeom>
                <a:noFill/>
                <a:ln w="12700" algn="ctr">
                  <a:solidFill>
                    <a:srgbClr val="FFC000"/>
                  </a:solidFill>
                  <a:round/>
                  <a:headEnd/>
                  <a:tailEnd/>
                </a:ln>
                <a:effectLst/>
              </p:spPr>
            </p:cxnSp>
            <p:cxnSp>
              <p:nvCxnSpPr>
                <p:cNvPr id="435" name="直線コネクタ 254"/>
                <p:cNvCxnSpPr>
                  <a:cxnSpLocks noChangeShapeType="1"/>
                </p:cNvCxnSpPr>
                <p:nvPr/>
              </p:nvCxnSpPr>
              <p:spPr bwMode="auto">
                <a:xfrm flipH="1">
                  <a:off x="6595693" y="4296701"/>
                  <a:ext cx="1028010" cy="354678"/>
                </a:xfrm>
                <a:prstGeom prst="line">
                  <a:avLst/>
                </a:prstGeom>
                <a:noFill/>
                <a:ln w="12700" algn="ctr">
                  <a:solidFill>
                    <a:srgbClr val="FFC000"/>
                  </a:solidFill>
                  <a:round/>
                  <a:headEnd/>
                  <a:tailEnd/>
                </a:ln>
                <a:effectLst/>
              </p:spPr>
            </p:cxnSp>
            <p:sp>
              <p:nvSpPr>
                <p:cNvPr id="436" name="正方形/長方形 224"/>
                <p:cNvSpPr>
                  <a:spLocks noChangeArrowheads="1"/>
                </p:cNvSpPr>
                <p:nvPr/>
              </p:nvSpPr>
              <p:spPr bwMode="auto">
                <a:xfrm>
                  <a:off x="5698903" y="4715387"/>
                  <a:ext cx="981548" cy="83447"/>
                </a:xfrm>
                <a:prstGeom prst="rect">
                  <a:avLst/>
                </a:prstGeom>
                <a:noFill/>
                <a:ln w="19050" algn="ctr">
                  <a:solidFill>
                    <a:schemeClr val="tx1"/>
                  </a:solidFill>
                  <a:round/>
                  <a:headEnd/>
                  <a:tailEnd/>
                </a:ln>
                <a:effectLst/>
              </p:spPr>
              <p:txBody>
                <a:bodyPr vert="eaVert">
                  <a:spAutoFit/>
                </a:bodyPr>
                <a:lstStyle/>
                <a:p>
                  <a:pPr algn="ctr" eaLnBrk="1" hangingPunct="1">
                    <a:spcBef>
                      <a:spcPct val="50000"/>
                    </a:spcBef>
                  </a:pPr>
                  <a:endParaRPr lang="ja-JP" altLang="en-US" sz="1200"/>
                </a:p>
              </p:txBody>
            </p:sp>
            <p:cxnSp>
              <p:nvCxnSpPr>
                <p:cNvPr id="437" name="直線コネクタ 378"/>
                <p:cNvCxnSpPr>
                  <a:cxnSpLocks noChangeShapeType="1"/>
                </p:cNvCxnSpPr>
                <p:nvPr/>
              </p:nvCxnSpPr>
              <p:spPr bwMode="auto">
                <a:xfrm flipH="1">
                  <a:off x="6669859" y="4291620"/>
                  <a:ext cx="1138279" cy="392722"/>
                </a:xfrm>
                <a:prstGeom prst="line">
                  <a:avLst/>
                </a:prstGeom>
                <a:noFill/>
                <a:ln w="12700" algn="ctr">
                  <a:solidFill>
                    <a:srgbClr val="FFC000"/>
                  </a:solidFill>
                  <a:round/>
                  <a:headEnd/>
                  <a:tailEnd/>
                </a:ln>
                <a:effectLst/>
              </p:spPr>
            </p:cxnSp>
            <p:grpSp>
              <p:nvGrpSpPr>
                <p:cNvPr id="438" name="グループ化 4117"/>
                <p:cNvGrpSpPr>
                  <a:grpSpLocks/>
                </p:cNvGrpSpPr>
                <p:nvPr/>
              </p:nvGrpSpPr>
              <p:grpSpPr bwMode="auto">
                <a:xfrm>
                  <a:off x="7948141" y="4291900"/>
                  <a:ext cx="108577" cy="310171"/>
                  <a:chOff x="9450214" y="3230324"/>
                  <a:chExt cx="108577" cy="310171"/>
                </a:xfrm>
              </p:grpSpPr>
              <p:cxnSp>
                <p:nvCxnSpPr>
                  <p:cNvPr id="483" name="直線コネクタ 379"/>
                  <p:cNvCxnSpPr>
                    <a:cxnSpLocks noChangeShapeType="1"/>
                  </p:cNvCxnSpPr>
                  <p:nvPr/>
                </p:nvCxnSpPr>
                <p:spPr bwMode="auto">
                  <a:xfrm>
                    <a:off x="9450214" y="3230324"/>
                    <a:ext cx="0" cy="310171"/>
                  </a:xfrm>
                  <a:prstGeom prst="line">
                    <a:avLst/>
                  </a:prstGeom>
                  <a:noFill/>
                  <a:ln w="12700" algn="ctr">
                    <a:solidFill>
                      <a:srgbClr val="FFC000"/>
                    </a:solidFill>
                    <a:round/>
                    <a:headEnd/>
                    <a:tailEnd/>
                  </a:ln>
                  <a:effectLst/>
                </p:spPr>
              </p:cxnSp>
              <p:cxnSp>
                <p:nvCxnSpPr>
                  <p:cNvPr id="484" name="直線コネクタ 393"/>
                  <p:cNvCxnSpPr>
                    <a:cxnSpLocks noChangeShapeType="1"/>
                  </p:cNvCxnSpPr>
                  <p:nvPr/>
                </p:nvCxnSpPr>
                <p:spPr bwMode="auto">
                  <a:xfrm rot="10800000" flipV="1">
                    <a:off x="9450838" y="3500401"/>
                    <a:ext cx="107953" cy="37245"/>
                  </a:xfrm>
                  <a:prstGeom prst="line">
                    <a:avLst/>
                  </a:prstGeom>
                  <a:noFill/>
                  <a:ln w="12700" algn="ctr">
                    <a:solidFill>
                      <a:srgbClr val="FFC000"/>
                    </a:solidFill>
                    <a:round/>
                    <a:headEnd/>
                    <a:tailEnd/>
                  </a:ln>
                  <a:effectLst/>
                </p:spPr>
              </p:cxnSp>
            </p:grpSp>
            <p:cxnSp>
              <p:nvCxnSpPr>
                <p:cNvPr id="439" name="直線コネクタ 290"/>
                <p:cNvCxnSpPr>
                  <a:cxnSpLocks noChangeShapeType="1"/>
                </p:cNvCxnSpPr>
                <p:nvPr/>
              </p:nvCxnSpPr>
              <p:spPr bwMode="auto">
                <a:xfrm flipH="1">
                  <a:off x="6687226" y="4493253"/>
                  <a:ext cx="659373" cy="221132"/>
                </a:xfrm>
                <a:prstGeom prst="line">
                  <a:avLst/>
                </a:prstGeom>
                <a:noFill/>
                <a:ln w="19050" algn="ctr">
                  <a:solidFill>
                    <a:schemeClr val="tx1"/>
                  </a:solidFill>
                  <a:prstDash val="sysDot"/>
                  <a:round/>
                  <a:headEnd/>
                  <a:tailEnd/>
                </a:ln>
                <a:effectLst/>
              </p:spPr>
            </p:cxnSp>
            <p:cxnSp>
              <p:nvCxnSpPr>
                <p:cNvPr id="440" name="直線コネクタ 291"/>
                <p:cNvCxnSpPr>
                  <a:cxnSpLocks noChangeShapeType="1"/>
                </p:cNvCxnSpPr>
                <p:nvPr/>
              </p:nvCxnSpPr>
              <p:spPr bwMode="auto">
                <a:xfrm flipH="1">
                  <a:off x="5699050" y="4493253"/>
                  <a:ext cx="659374" cy="221132"/>
                </a:xfrm>
                <a:prstGeom prst="line">
                  <a:avLst/>
                </a:prstGeom>
                <a:noFill/>
                <a:ln w="19050" algn="ctr">
                  <a:solidFill>
                    <a:schemeClr val="tx1"/>
                  </a:solidFill>
                  <a:round/>
                  <a:headEnd/>
                  <a:tailEnd/>
                </a:ln>
                <a:effectLst/>
              </p:spPr>
            </p:cxnSp>
            <p:cxnSp>
              <p:nvCxnSpPr>
                <p:cNvPr id="441" name="直線コネクタ 292"/>
                <p:cNvCxnSpPr>
                  <a:cxnSpLocks noChangeShapeType="1"/>
                </p:cNvCxnSpPr>
                <p:nvPr/>
              </p:nvCxnSpPr>
              <p:spPr bwMode="auto">
                <a:xfrm flipH="1">
                  <a:off x="6681922" y="4575090"/>
                  <a:ext cx="659374" cy="222872"/>
                </a:xfrm>
                <a:prstGeom prst="line">
                  <a:avLst/>
                </a:prstGeom>
                <a:noFill/>
                <a:ln w="19050" algn="ctr">
                  <a:solidFill>
                    <a:schemeClr val="tx1"/>
                  </a:solidFill>
                  <a:prstDash val="sysDot"/>
                  <a:round/>
                  <a:headEnd/>
                  <a:tailEnd/>
                </a:ln>
                <a:effectLst/>
              </p:spPr>
            </p:cxnSp>
            <p:cxnSp>
              <p:nvCxnSpPr>
                <p:cNvPr id="442" name="直線コネクタ 4106"/>
                <p:cNvCxnSpPr>
                  <a:cxnSpLocks noChangeShapeType="1"/>
                </p:cNvCxnSpPr>
                <p:nvPr/>
              </p:nvCxnSpPr>
              <p:spPr bwMode="auto">
                <a:xfrm flipH="1">
                  <a:off x="6837420" y="4745130"/>
                  <a:ext cx="505918" cy="0"/>
                </a:xfrm>
                <a:prstGeom prst="line">
                  <a:avLst/>
                </a:prstGeom>
                <a:noFill/>
                <a:ln w="19050" algn="ctr">
                  <a:solidFill>
                    <a:schemeClr val="tx1"/>
                  </a:solidFill>
                  <a:round/>
                  <a:headEnd/>
                  <a:tailEnd/>
                </a:ln>
                <a:effectLst/>
              </p:spPr>
            </p:cxnSp>
            <p:sp>
              <p:nvSpPr>
                <p:cNvPr id="443" name="正方形/長方形 392"/>
                <p:cNvSpPr>
                  <a:spLocks noChangeArrowheads="1"/>
                </p:cNvSpPr>
                <p:nvPr/>
              </p:nvSpPr>
              <p:spPr bwMode="auto">
                <a:xfrm>
                  <a:off x="6356646" y="4265994"/>
                  <a:ext cx="981548" cy="226823"/>
                </a:xfrm>
                <a:prstGeom prst="rect">
                  <a:avLst/>
                </a:prstGeom>
                <a:solidFill>
                  <a:schemeClr val="bg1"/>
                </a:solidFill>
                <a:ln w="19050" algn="ctr">
                  <a:noFill/>
                  <a:round/>
                  <a:headEnd/>
                  <a:tailEnd/>
                </a:ln>
                <a:effectLst/>
              </p:spPr>
              <p:txBody>
                <a:bodyPr vert="eaVert">
                  <a:spAutoFit/>
                </a:bodyPr>
                <a:lstStyle/>
                <a:p>
                  <a:pPr algn="ctr" eaLnBrk="1" hangingPunct="1">
                    <a:spcBef>
                      <a:spcPct val="50000"/>
                    </a:spcBef>
                  </a:pPr>
                  <a:endParaRPr lang="ja-JP" altLang="en-US" sz="1200"/>
                </a:p>
              </p:txBody>
            </p:sp>
            <p:grpSp>
              <p:nvGrpSpPr>
                <p:cNvPr id="444" name="グループ化 481"/>
                <p:cNvGrpSpPr>
                  <a:grpSpLocks/>
                </p:cNvGrpSpPr>
                <p:nvPr/>
              </p:nvGrpSpPr>
              <p:grpSpPr bwMode="auto">
                <a:xfrm>
                  <a:off x="7879918" y="4289604"/>
                  <a:ext cx="108577" cy="310171"/>
                  <a:chOff x="9450214" y="3228028"/>
                  <a:chExt cx="108577" cy="310171"/>
                </a:xfrm>
              </p:grpSpPr>
              <p:cxnSp>
                <p:nvCxnSpPr>
                  <p:cNvPr id="481" name="直線コネクタ 482"/>
                  <p:cNvCxnSpPr>
                    <a:cxnSpLocks noChangeShapeType="1"/>
                  </p:cNvCxnSpPr>
                  <p:nvPr/>
                </p:nvCxnSpPr>
                <p:spPr bwMode="auto">
                  <a:xfrm>
                    <a:off x="9450214" y="3228028"/>
                    <a:ext cx="0" cy="310171"/>
                  </a:xfrm>
                  <a:prstGeom prst="line">
                    <a:avLst/>
                  </a:prstGeom>
                  <a:noFill/>
                  <a:ln w="12700" algn="ctr">
                    <a:solidFill>
                      <a:srgbClr val="FFC000"/>
                    </a:solidFill>
                    <a:round/>
                    <a:headEnd/>
                    <a:tailEnd/>
                  </a:ln>
                  <a:effectLst/>
                </p:spPr>
              </p:cxnSp>
              <p:cxnSp>
                <p:nvCxnSpPr>
                  <p:cNvPr id="482" name="直線コネクタ 483"/>
                  <p:cNvCxnSpPr>
                    <a:cxnSpLocks noChangeShapeType="1"/>
                  </p:cNvCxnSpPr>
                  <p:nvPr/>
                </p:nvCxnSpPr>
                <p:spPr bwMode="auto">
                  <a:xfrm rot="10800000" flipV="1">
                    <a:off x="9450838" y="3498105"/>
                    <a:ext cx="107953" cy="37245"/>
                  </a:xfrm>
                  <a:prstGeom prst="line">
                    <a:avLst/>
                  </a:prstGeom>
                  <a:noFill/>
                  <a:ln w="12700" algn="ctr">
                    <a:solidFill>
                      <a:srgbClr val="FFC000"/>
                    </a:solidFill>
                    <a:round/>
                    <a:headEnd/>
                    <a:tailEnd/>
                  </a:ln>
                  <a:effectLst/>
                </p:spPr>
              </p:cxnSp>
            </p:grpSp>
            <p:grpSp>
              <p:nvGrpSpPr>
                <p:cNvPr id="445" name="グループ化 484"/>
                <p:cNvGrpSpPr>
                  <a:grpSpLocks/>
                </p:cNvGrpSpPr>
                <p:nvPr/>
              </p:nvGrpSpPr>
              <p:grpSpPr bwMode="auto">
                <a:xfrm>
                  <a:off x="7809181" y="4286755"/>
                  <a:ext cx="108577" cy="310171"/>
                  <a:chOff x="9450214" y="3228028"/>
                  <a:chExt cx="108577" cy="310171"/>
                </a:xfrm>
              </p:grpSpPr>
              <p:cxnSp>
                <p:nvCxnSpPr>
                  <p:cNvPr id="479" name="直線コネクタ 485"/>
                  <p:cNvCxnSpPr>
                    <a:cxnSpLocks noChangeShapeType="1"/>
                  </p:cNvCxnSpPr>
                  <p:nvPr/>
                </p:nvCxnSpPr>
                <p:spPr bwMode="auto">
                  <a:xfrm>
                    <a:off x="9450214" y="3228028"/>
                    <a:ext cx="0" cy="310171"/>
                  </a:xfrm>
                  <a:prstGeom prst="line">
                    <a:avLst/>
                  </a:prstGeom>
                  <a:noFill/>
                  <a:ln w="12700" algn="ctr">
                    <a:solidFill>
                      <a:srgbClr val="FFC000"/>
                    </a:solidFill>
                    <a:round/>
                    <a:headEnd/>
                    <a:tailEnd/>
                  </a:ln>
                  <a:effectLst/>
                </p:spPr>
              </p:cxnSp>
              <p:cxnSp>
                <p:nvCxnSpPr>
                  <p:cNvPr id="480" name="直線コネクタ 486"/>
                  <p:cNvCxnSpPr>
                    <a:cxnSpLocks noChangeShapeType="1"/>
                  </p:cNvCxnSpPr>
                  <p:nvPr/>
                </p:nvCxnSpPr>
                <p:spPr bwMode="auto">
                  <a:xfrm rot="10800000" flipV="1">
                    <a:off x="9450838" y="3498105"/>
                    <a:ext cx="107953" cy="37245"/>
                  </a:xfrm>
                  <a:prstGeom prst="line">
                    <a:avLst/>
                  </a:prstGeom>
                  <a:noFill/>
                  <a:ln w="12700" algn="ctr">
                    <a:solidFill>
                      <a:srgbClr val="FFC000"/>
                    </a:solidFill>
                    <a:round/>
                    <a:headEnd/>
                    <a:tailEnd/>
                  </a:ln>
                  <a:effectLst/>
                </p:spPr>
              </p:cxnSp>
            </p:grpSp>
            <p:grpSp>
              <p:nvGrpSpPr>
                <p:cNvPr id="446" name="グループ化 487"/>
                <p:cNvGrpSpPr>
                  <a:grpSpLocks/>
                </p:cNvGrpSpPr>
                <p:nvPr/>
              </p:nvGrpSpPr>
              <p:grpSpPr bwMode="auto">
                <a:xfrm>
                  <a:off x="7726413" y="4286202"/>
                  <a:ext cx="108577" cy="310171"/>
                  <a:chOff x="9450214" y="3230324"/>
                  <a:chExt cx="108577" cy="310171"/>
                </a:xfrm>
              </p:grpSpPr>
              <p:cxnSp>
                <p:nvCxnSpPr>
                  <p:cNvPr id="477" name="直線コネクタ 488"/>
                  <p:cNvCxnSpPr>
                    <a:cxnSpLocks noChangeShapeType="1"/>
                  </p:cNvCxnSpPr>
                  <p:nvPr/>
                </p:nvCxnSpPr>
                <p:spPr bwMode="auto">
                  <a:xfrm>
                    <a:off x="9450214" y="3230324"/>
                    <a:ext cx="0" cy="310171"/>
                  </a:xfrm>
                  <a:prstGeom prst="line">
                    <a:avLst/>
                  </a:prstGeom>
                  <a:noFill/>
                  <a:ln w="12700" algn="ctr">
                    <a:solidFill>
                      <a:srgbClr val="FFC000"/>
                    </a:solidFill>
                    <a:round/>
                    <a:headEnd/>
                    <a:tailEnd/>
                  </a:ln>
                  <a:effectLst/>
                </p:spPr>
              </p:cxnSp>
              <p:cxnSp>
                <p:nvCxnSpPr>
                  <p:cNvPr id="478" name="直線コネクタ 489"/>
                  <p:cNvCxnSpPr>
                    <a:cxnSpLocks noChangeShapeType="1"/>
                  </p:cNvCxnSpPr>
                  <p:nvPr/>
                </p:nvCxnSpPr>
                <p:spPr bwMode="auto">
                  <a:xfrm rot="10800000" flipV="1">
                    <a:off x="9450838" y="3500401"/>
                    <a:ext cx="107953" cy="37245"/>
                  </a:xfrm>
                  <a:prstGeom prst="line">
                    <a:avLst/>
                  </a:prstGeom>
                  <a:noFill/>
                  <a:ln w="12700" algn="ctr">
                    <a:solidFill>
                      <a:srgbClr val="FFC000"/>
                    </a:solidFill>
                    <a:round/>
                    <a:headEnd/>
                    <a:tailEnd/>
                  </a:ln>
                  <a:effectLst/>
                </p:spPr>
              </p:cxnSp>
            </p:grpSp>
            <p:cxnSp>
              <p:nvCxnSpPr>
                <p:cNvPr id="447" name="直線コネクタ 493"/>
                <p:cNvCxnSpPr>
                  <a:cxnSpLocks noChangeShapeType="1"/>
                </p:cNvCxnSpPr>
                <p:nvPr/>
              </p:nvCxnSpPr>
              <p:spPr bwMode="auto">
                <a:xfrm flipH="1">
                  <a:off x="6920589" y="4499097"/>
                  <a:ext cx="687112" cy="235102"/>
                </a:xfrm>
                <a:prstGeom prst="line">
                  <a:avLst/>
                </a:prstGeom>
                <a:noFill/>
                <a:ln w="12700" algn="ctr">
                  <a:solidFill>
                    <a:srgbClr val="FFC000"/>
                  </a:solidFill>
                  <a:round/>
                  <a:headEnd/>
                  <a:tailEnd/>
                </a:ln>
                <a:effectLst/>
              </p:spPr>
            </p:cxnSp>
            <p:grpSp>
              <p:nvGrpSpPr>
                <p:cNvPr id="448" name="グループ化 504"/>
                <p:cNvGrpSpPr>
                  <a:grpSpLocks/>
                </p:cNvGrpSpPr>
                <p:nvPr/>
              </p:nvGrpSpPr>
              <p:grpSpPr bwMode="auto">
                <a:xfrm>
                  <a:off x="7607078" y="4494778"/>
                  <a:ext cx="108577" cy="223054"/>
                  <a:chOff x="9450214" y="3317441"/>
                  <a:chExt cx="108577" cy="223054"/>
                </a:xfrm>
              </p:grpSpPr>
              <p:cxnSp>
                <p:nvCxnSpPr>
                  <p:cNvPr id="475" name="直線コネクタ 505"/>
                  <p:cNvCxnSpPr>
                    <a:cxnSpLocks noChangeShapeType="1"/>
                  </p:cNvCxnSpPr>
                  <p:nvPr/>
                </p:nvCxnSpPr>
                <p:spPr bwMode="auto">
                  <a:xfrm>
                    <a:off x="9450214" y="3317441"/>
                    <a:ext cx="0" cy="223054"/>
                  </a:xfrm>
                  <a:prstGeom prst="line">
                    <a:avLst/>
                  </a:prstGeom>
                  <a:noFill/>
                  <a:ln w="12700" algn="ctr">
                    <a:solidFill>
                      <a:srgbClr val="FFC000"/>
                    </a:solidFill>
                    <a:round/>
                    <a:headEnd/>
                    <a:tailEnd/>
                  </a:ln>
                  <a:effectLst/>
                </p:spPr>
              </p:cxnSp>
              <p:cxnSp>
                <p:nvCxnSpPr>
                  <p:cNvPr id="476" name="直線コネクタ 506"/>
                  <p:cNvCxnSpPr>
                    <a:cxnSpLocks noChangeShapeType="1"/>
                  </p:cNvCxnSpPr>
                  <p:nvPr/>
                </p:nvCxnSpPr>
                <p:spPr bwMode="auto">
                  <a:xfrm rot="10800000" flipV="1">
                    <a:off x="9450838" y="3500401"/>
                    <a:ext cx="107953" cy="37245"/>
                  </a:xfrm>
                  <a:prstGeom prst="line">
                    <a:avLst/>
                  </a:prstGeom>
                  <a:noFill/>
                  <a:ln w="12700" algn="ctr">
                    <a:solidFill>
                      <a:srgbClr val="FFC000"/>
                    </a:solidFill>
                    <a:round/>
                    <a:headEnd/>
                    <a:tailEnd/>
                  </a:ln>
                  <a:effectLst/>
                </p:spPr>
              </p:cxnSp>
            </p:grpSp>
            <p:grpSp>
              <p:nvGrpSpPr>
                <p:cNvPr id="449" name="グループ化 508"/>
                <p:cNvGrpSpPr>
                  <a:grpSpLocks/>
                </p:cNvGrpSpPr>
                <p:nvPr/>
              </p:nvGrpSpPr>
              <p:grpSpPr bwMode="auto">
                <a:xfrm>
                  <a:off x="7534769" y="4489157"/>
                  <a:ext cx="108577" cy="223054"/>
                  <a:chOff x="9450214" y="3315145"/>
                  <a:chExt cx="108577" cy="223054"/>
                </a:xfrm>
              </p:grpSpPr>
              <p:cxnSp>
                <p:nvCxnSpPr>
                  <p:cNvPr id="473" name="直線コネクタ 509"/>
                  <p:cNvCxnSpPr>
                    <a:cxnSpLocks noChangeShapeType="1"/>
                  </p:cNvCxnSpPr>
                  <p:nvPr/>
                </p:nvCxnSpPr>
                <p:spPr bwMode="auto">
                  <a:xfrm>
                    <a:off x="9450214" y="3315145"/>
                    <a:ext cx="0" cy="223054"/>
                  </a:xfrm>
                  <a:prstGeom prst="line">
                    <a:avLst/>
                  </a:prstGeom>
                  <a:noFill/>
                  <a:ln w="12700" algn="ctr">
                    <a:solidFill>
                      <a:srgbClr val="FFC000"/>
                    </a:solidFill>
                    <a:round/>
                    <a:headEnd/>
                    <a:tailEnd/>
                  </a:ln>
                  <a:effectLst/>
                </p:spPr>
              </p:cxnSp>
              <p:cxnSp>
                <p:nvCxnSpPr>
                  <p:cNvPr id="474" name="直線コネクタ 510"/>
                  <p:cNvCxnSpPr>
                    <a:cxnSpLocks noChangeShapeType="1"/>
                  </p:cNvCxnSpPr>
                  <p:nvPr/>
                </p:nvCxnSpPr>
                <p:spPr bwMode="auto">
                  <a:xfrm rot="10800000" flipV="1">
                    <a:off x="9450838" y="3498105"/>
                    <a:ext cx="107953" cy="37245"/>
                  </a:xfrm>
                  <a:prstGeom prst="line">
                    <a:avLst/>
                  </a:prstGeom>
                  <a:noFill/>
                  <a:ln w="12700" algn="ctr">
                    <a:solidFill>
                      <a:srgbClr val="FFC000"/>
                    </a:solidFill>
                    <a:round/>
                    <a:headEnd/>
                    <a:tailEnd/>
                  </a:ln>
                  <a:effectLst/>
                </p:spPr>
              </p:cxnSp>
            </p:grpSp>
            <p:grpSp>
              <p:nvGrpSpPr>
                <p:cNvPr id="450" name="グループ化 513"/>
                <p:cNvGrpSpPr>
                  <a:grpSpLocks/>
                </p:cNvGrpSpPr>
                <p:nvPr/>
              </p:nvGrpSpPr>
              <p:grpSpPr bwMode="auto">
                <a:xfrm>
                  <a:off x="7624164" y="4293881"/>
                  <a:ext cx="108577" cy="310171"/>
                  <a:chOff x="9450214" y="3228028"/>
                  <a:chExt cx="108577" cy="310171"/>
                </a:xfrm>
              </p:grpSpPr>
              <p:cxnSp>
                <p:nvCxnSpPr>
                  <p:cNvPr id="471" name="直線コネクタ 514"/>
                  <p:cNvCxnSpPr>
                    <a:cxnSpLocks noChangeShapeType="1"/>
                  </p:cNvCxnSpPr>
                  <p:nvPr/>
                </p:nvCxnSpPr>
                <p:spPr bwMode="auto">
                  <a:xfrm>
                    <a:off x="9450214" y="3228028"/>
                    <a:ext cx="0" cy="310171"/>
                  </a:xfrm>
                  <a:prstGeom prst="line">
                    <a:avLst/>
                  </a:prstGeom>
                  <a:noFill/>
                  <a:ln w="12700" algn="ctr">
                    <a:solidFill>
                      <a:srgbClr val="FFC000"/>
                    </a:solidFill>
                    <a:round/>
                    <a:headEnd/>
                    <a:tailEnd/>
                  </a:ln>
                  <a:effectLst/>
                </p:spPr>
              </p:cxnSp>
              <p:cxnSp>
                <p:nvCxnSpPr>
                  <p:cNvPr id="472" name="直線コネクタ 515"/>
                  <p:cNvCxnSpPr>
                    <a:cxnSpLocks noChangeShapeType="1"/>
                  </p:cNvCxnSpPr>
                  <p:nvPr/>
                </p:nvCxnSpPr>
                <p:spPr bwMode="auto">
                  <a:xfrm rot="10800000" flipV="1">
                    <a:off x="9450838" y="3498105"/>
                    <a:ext cx="107953" cy="37245"/>
                  </a:xfrm>
                  <a:prstGeom prst="line">
                    <a:avLst/>
                  </a:prstGeom>
                  <a:noFill/>
                  <a:ln w="12700" algn="ctr">
                    <a:solidFill>
                      <a:srgbClr val="FFC000"/>
                    </a:solidFill>
                    <a:round/>
                    <a:headEnd/>
                    <a:tailEnd/>
                  </a:ln>
                  <a:effectLst/>
                </p:spPr>
              </p:cxnSp>
            </p:grpSp>
            <p:cxnSp>
              <p:nvCxnSpPr>
                <p:cNvPr id="451" name="直線コネクタ 523"/>
                <p:cNvCxnSpPr>
                  <a:cxnSpLocks noChangeShapeType="1"/>
                </p:cNvCxnSpPr>
                <p:nvPr/>
              </p:nvCxnSpPr>
              <p:spPr bwMode="auto">
                <a:xfrm>
                  <a:off x="6354440" y="4495807"/>
                  <a:ext cx="981549" cy="0"/>
                </a:xfrm>
                <a:prstGeom prst="line">
                  <a:avLst/>
                </a:prstGeom>
                <a:noFill/>
                <a:ln w="19050" algn="ctr">
                  <a:solidFill>
                    <a:schemeClr val="tx1"/>
                  </a:solidFill>
                  <a:round/>
                  <a:headEnd/>
                  <a:tailEnd/>
                </a:ln>
                <a:effectLst/>
              </p:spPr>
            </p:cxnSp>
            <p:cxnSp>
              <p:nvCxnSpPr>
                <p:cNvPr id="452" name="直線コネクタ 303"/>
                <p:cNvCxnSpPr>
                  <a:cxnSpLocks noChangeShapeType="1"/>
                </p:cNvCxnSpPr>
                <p:nvPr/>
              </p:nvCxnSpPr>
              <p:spPr bwMode="auto">
                <a:xfrm rot="10800000" flipH="1" flipV="1">
                  <a:off x="6363726" y="4308687"/>
                  <a:ext cx="1768" cy="175861"/>
                </a:xfrm>
                <a:prstGeom prst="line">
                  <a:avLst/>
                </a:prstGeom>
                <a:noFill/>
                <a:ln w="19050" algn="ctr">
                  <a:solidFill>
                    <a:schemeClr val="tx1"/>
                  </a:solidFill>
                  <a:round/>
                  <a:headEnd/>
                  <a:tailEnd/>
                </a:ln>
                <a:effectLst/>
              </p:spPr>
            </p:cxnSp>
            <p:cxnSp>
              <p:nvCxnSpPr>
                <p:cNvPr id="453" name="直線コネクタ 304"/>
                <p:cNvCxnSpPr>
                  <a:cxnSpLocks noChangeShapeType="1"/>
                </p:cNvCxnSpPr>
                <p:nvPr/>
              </p:nvCxnSpPr>
              <p:spPr bwMode="auto">
                <a:xfrm flipH="1">
                  <a:off x="7470342" y="4420123"/>
                  <a:ext cx="245719" cy="85319"/>
                </a:xfrm>
                <a:prstGeom prst="line">
                  <a:avLst/>
                </a:prstGeom>
                <a:noFill/>
                <a:ln w="19050" algn="ctr">
                  <a:solidFill>
                    <a:schemeClr val="tx1"/>
                  </a:solidFill>
                  <a:prstDash val="sysDot"/>
                  <a:round/>
                  <a:headEnd/>
                  <a:tailEnd/>
                </a:ln>
                <a:effectLst/>
              </p:spPr>
            </p:cxnSp>
            <p:cxnSp>
              <p:nvCxnSpPr>
                <p:cNvPr id="454" name="直線コネクタ 305"/>
                <p:cNvCxnSpPr>
                  <a:cxnSpLocks noChangeShapeType="1"/>
                </p:cNvCxnSpPr>
                <p:nvPr/>
              </p:nvCxnSpPr>
              <p:spPr bwMode="auto">
                <a:xfrm flipH="1">
                  <a:off x="7341296" y="4693491"/>
                  <a:ext cx="152027" cy="50494"/>
                </a:xfrm>
                <a:prstGeom prst="line">
                  <a:avLst/>
                </a:prstGeom>
                <a:noFill/>
                <a:ln w="19050" algn="ctr">
                  <a:solidFill>
                    <a:schemeClr val="tx1"/>
                  </a:solidFill>
                  <a:prstDash val="sysDot"/>
                  <a:round/>
                  <a:headEnd/>
                  <a:tailEnd/>
                </a:ln>
                <a:effectLst/>
              </p:spPr>
            </p:cxnSp>
            <p:cxnSp>
              <p:nvCxnSpPr>
                <p:cNvPr id="455" name="直線コネクタ 306"/>
                <p:cNvCxnSpPr>
                  <a:cxnSpLocks noChangeShapeType="1"/>
                </p:cNvCxnSpPr>
                <p:nvPr/>
              </p:nvCxnSpPr>
              <p:spPr bwMode="auto">
                <a:xfrm rot="10800000" flipH="1" flipV="1">
                  <a:off x="7482717" y="4529819"/>
                  <a:ext cx="0" cy="175860"/>
                </a:xfrm>
                <a:prstGeom prst="line">
                  <a:avLst/>
                </a:prstGeom>
                <a:noFill/>
                <a:ln w="19050" algn="ctr">
                  <a:solidFill>
                    <a:schemeClr val="tx1"/>
                  </a:solidFill>
                  <a:prstDash val="sysDot"/>
                  <a:round/>
                  <a:headEnd/>
                  <a:tailEnd/>
                </a:ln>
                <a:effectLst/>
              </p:spPr>
            </p:cxnSp>
            <p:cxnSp>
              <p:nvCxnSpPr>
                <p:cNvPr id="456" name="直線コネクタ 307"/>
                <p:cNvCxnSpPr>
                  <a:cxnSpLocks noChangeShapeType="1"/>
                </p:cNvCxnSpPr>
                <p:nvPr/>
              </p:nvCxnSpPr>
              <p:spPr bwMode="auto">
                <a:xfrm rot="10800000" flipH="1" flipV="1">
                  <a:off x="7341296" y="4578572"/>
                  <a:ext cx="0" cy="175860"/>
                </a:xfrm>
                <a:prstGeom prst="line">
                  <a:avLst/>
                </a:prstGeom>
                <a:noFill/>
                <a:ln w="19050" algn="ctr">
                  <a:solidFill>
                    <a:schemeClr val="tx1"/>
                  </a:solidFill>
                  <a:prstDash val="sysDot"/>
                  <a:round/>
                  <a:headEnd/>
                  <a:tailEnd/>
                </a:ln>
                <a:effectLst/>
              </p:spPr>
            </p:cxnSp>
            <p:sp>
              <p:nvSpPr>
                <p:cNvPr id="457" name="フリーフォーム 24585"/>
                <p:cNvSpPr>
                  <a:spLocks/>
                </p:cNvSpPr>
                <p:nvPr/>
              </p:nvSpPr>
              <p:spPr bwMode="auto">
                <a:xfrm>
                  <a:off x="6869638" y="4269418"/>
                  <a:ext cx="827946" cy="455536"/>
                </a:xfrm>
                <a:custGeom>
                  <a:avLst/>
                  <a:gdLst>
                    <a:gd name="T0" fmla="*/ 468835 w 827947"/>
                    <a:gd name="T1" fmla="*/ 39901 h 455537"/>
                    <a:gd name="T2" fmla="*/ 468835 w 827947"/>
                    <a:gd name="T3" fmla="*/ 226106 h 455537"/>
                    <a:gd name="T4" fmla="*/ 0 w 827947"/>
                    <a:gd name="T5" fmla="*/ 392357 h 455537"/>
                    <a:gd name="T6" fmla="*/ 0 w 827947"/>
                    <a:gd name="T7" fmla="*/ 455534 h 455537"/>
                    <a:gd name="T8" fmla="*/ 824619 w 827947"/>
                    <a:gd name="T9" fmla="*/ 146304 h 455537"/>
                    <a:gd name="T10" fmla="*/ 827944 w 827947"/>
                    <a:gd name="T11" fmla="*/ 79802 h 455537"/>
                    <a:gd name="T12" fmla="*/ 598513 w 827947"/>
                    <a:gd name="T13" fmla="*/ 156279 h 455537"/>
                    <a:gd name="T14" fmla="*/ 601838 w 827947"/>
                    <a:gd name="T15" fmla="*/ 0 h 455537"/>
                    <a:gd name="T16" fmla="*/ 468835 w 827947"/>
                    <a:gd name="T17" fmla="*/ 39901 h 4555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7947" h="455537">
                      <a:moveTo>
                        <a:pt x="468838" y="39901"/>
                      </a:moveTo>
                      <a:lnTo>
                        <a:pt x="468838" y="226106"/>
                      </a:lnTo>
                      <a:lnTo>
                        <a:pt x="0" y="392360"/>
                      </a:lnTo>
                      <a:lnTo>
                        <a:pt x="0" y="455537"/>
                      </a:lnTo>
                      <a:lnTo>
                        <a:pt x="824622" y="146304"/>
                      </a:lnTo>
                      <a:lnTo>
                        <a:pt x="827947" y="79802"/>
                      </a:lnTo>
                      <a:lnTo>
                        <a:pt x="598516" y="156279"/>
                      </a:lnTo>
                      <a:cubicBezTo>
                        <a:pt x="599624" y="104186"/>
                        <a:pt x="600733" y="52093"/>
                        <a:pt x="601841" y="0"/>
                      </a:cubicBezTo>
                      <a:lnTo>
                        <a:pt x="468838" y="39901"/>
                      </a:lnTo>
                      <a:close/>
                    </a:path>
                  </a:pathLst>
                </a:custGeom>
                <a:solidFill>
                  <a:schemeClr val="bg1"/>
                </a:solidFill>
                <a:ln w="9525">
                  <a:noFill/>
                  <a:round/>
                  <a:headEnd/>
                  <a:tailEnd/>
                </a:ln>
              </p:spPr>
              <p:txBody>
                <a:bodyPr vert="eaVert">
                  <a:spAutoFit/>
                </a:bodyPr>
                <a:lstStyle/>
                <a:p>
                  <a:endParaRPr lang="zh-CN" altLang="en-US"/>
                </a:p>
              </p:txBody>
            </p:sp>
            <p:cxnSp>
              <p:nvCxnSpPr>
                <p:cNvPr id="458" name="直線コネクタ 309"/>
                <p:cNvCxnSpPr>
                  <a:cxnSpLocks noChangeShapeType="1"/>
                </p:cNvCxnSpPr>
                <p:nvPr/>
              </p:nvCxnSpPr>
              <p:spPr bwMode="auto">
                <a:xfrm rot="10800000" flipH="1" flipV="1">
                  <a:off x="7337761" y="4308687"/>
                  <a:ext cx="1767" cy="175861"/>
                </a:xfrm>
                <a:prstGeom prst="line">
                  <a:avLst/>
                </a:prstGeom>
                <a:noFill/>
                <a:ln w="19050" algn="ctr">
                  <a:solidFill>
                    <a:schemeClr val="tx1"/>
                  </a:solidFill>
                  <a:prstDash val="sysDot"/>
                  <a:round/>
                  <a:headEnd/>
                  <a:tailEnd/>
                </a:ln>
                <a:effectLst/>
              </p:spPr>
            </p:cxnSp>
            <p:sp>
              <p:nvSpPr>
                <p:cNvPr id="459" name="フリーフォーム 24586"/>
                <p:cNvSpPr>
                  <a:spLocks/>
                </p:cNvSpPr>
                <p:nvPr/>
              </p:nvSpPr>
              <p:spPr bwMode="auto">
                <a:xfrm>
                  <a:off x="7424388" y="4325944"/>
                  <a:ext cx="286497" cy="93101"/>
                </a:xfrm>
                <a:custGeom>
                  <a:avLst/>
                  <a:gdLst>
                    <a:gd name="T0" fmla="*/ 30465 w 286497"/>
                    <a:gd name="T1" fmla="*/ 0 h 93102"/>
                    <a:gd name="T2" fmla="*/ 30465 w 286497"/>
                    <a:gd name="T3" fmla="*/ 0 h 93102"/>
                    <a:gd name="T4" fmla="*/ 140193 w 286497"/>
                    <a:gd name="T5" fmla="*/ 3325 h 93102"/>
                    <a:gd name="T6" fmla="*/ 153493 w 286497"/>
                    <a:gd name="T7" fmla="*/ 9975 h 93102"/>
                    <a:gd name="T8" fmla="*/ 163468 w 286497"/>
                    <a:gd name="T9" fmla="*/ 13300 h 93102"/>
                    <a:gd name="T10" fmla="*/ 206695 w 286497"/>
                    <a:gd name="T11" fmla="*/ 9975 h 93102"/>
                    <a:gd name="T12" fmla="*/ 229970 w 286497"/>
                    <a:gd name="T13" fmla="*/ 6650 h 93102"/>
                    <a:gd name="T14" fmla="*/ 243271 w 286497"/>
                    <a:gd name="T15" fmla="*/ 9975 h 93102"/>
                    <a:gd name="T16" fmla="*/ 263221 w 286497"/>
                    <a:gd name="T17" fmla="*/ 13300 h 93102"/>
                    <a:gd name="T18" fmla="*/ 276522 w 286497"/>
                    <a:gd name="T19" fmla="*/ 9975 h 93102"/>
                    <a:gd name="T20" fmla="*/ 283172 w 286497"/>
                    <a:gd name="T21" fmla="*/ 19950 h 93102"/>
                    <a:gd name="T22" fmla="*/ 286497 w 286497"/>
                    <a:gd name="T23" fmla="*/ 59848 h 93102"/>
                    <a:gd name="T24" fmla="*/ 273196 w 286497"/>
                    <a:gd name="T25" fmla="*/ 76474 h 93102"/>
                    <a:gd name="T26" fmla="*/ 263221 w 286497"/>
                    <a:gd name="T27" fmla="*/ 73149 h 93102"/>
                    <a:gd name="T28" fmla="*/ 200044 w 286497"/>
                    <a:gd name="T29" fmla="*/ 79799 h 93102"/>
                    <a:gd name="T30" fmla="*/ 136868 w 286497"/>
                    <a:gd name="T31" fmla="*/ 83124 h 93102"/>
                    <a:gd name="T32" fmla="*/ 93642 w 286497"/>
                    <a:gd name="T33" fmla="*/ 89774 h 93102"/>
                    <a:gd name="T34" fmla="*/ 20490 w 286497"/>
                    <a:gd name="T35" fmla="*/ 93099 h 93102"/>
                    <a:gd name="T36" fmla="*/ 539 w 286497"/>
                    <a:gd name="T37" fmla="*/ 89774 h 93102"/>
                    <a:gd name="T38" fmla="*/ 10514 w 286497"/>
                    <a:gd name="T39" fmla="*/ 83124 h 93102"/>
                    <a:gd name="T40" fmla="*/ 50415 w 286497"/>
                    <a:gd name="T41" fmla="*/ 79799 h 93102"/>
                    <a:gd name="T42" fmla="*/ 30465 w 286497"/>
                    <a:gd name="T43" fmla="*/ 0 h 93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497" h="93102">
                      <a:moveTo>
                        <a:pt x="30465" y="0"/>
                      </a:moveTo>
                      <a:lnTo>
                        <a:pt x="30465" y="0"/>
                      </a:lnTo>
                      <a:cubicBezTo>
                        <a:pt x="67041" y="1108"/>
                        <a:pt x="103720" y="368"/>
                        <a:pt x="140193" y="3325"/>
                      </a:cubicBezTo>
                      <a:cubicBezTo>
                        <a:pt x="145133" y="3726"/>
                        <a:pt x="148937" y="8022"/>
                        <a:pt x="153493" y="9975"/>
                      </a:cubicBezTo>
                      <a:cubicBezTo>
                        <a:pt x="156714" y="11356"/>
                        <a:pt x="160143" y="12192"/>
                        <a:pt x="163468" y="13300"/>
                      </a:cubicBezTo>
                      <a:cubicBezTo>
                        <a:pt x="177877" y="12192"/>
                        <a:pt x="192315" y="11413"/>
                        <a:pt x="206695" y="9975"/>
                      </a:cubicBezTo>
                      <a:cubicBezTo>
                        <a:pt x="214493" y="9195"/>
                        <a:pt x="222133" y="6650"/>
                        <a:pt x="229970" y="6650"/>
                      </a:cubicBezTo>
                      <a:cubicBezTo>
                        <a:pt x="234540" y="6650"/>
                        <a:pt x="238790" y="9079"/>
                        <a:pt x="243271" y="9975"/>
                      </a:cubicBezTo>
                      <a:cubicBezTo>
                        <a:pt x="249882" y="11297"/>
                        <a:pt x="256571" y="12192"/>
                        <a:pt x="263221" y="13300"/>
                      </a:cubicBezTo>
                      <a:cubicBezTo>
                        <a:pt x="267655" y="12192"/>
                        <a:pt x="272186" y="8530"/>
                        <a:pt x="276522" y="9975"/>
                      </a:cubicBezTo>
                      <a:cubicBezTo>
                        <a:pt x="280313" y="11239"/>
                        <a:pt x="282388" y="16031"/>
                        <a:pt x="283172" y="19950"/>
                      </a:cubicBezTo>
                      <a:cubicBezTo>
                        <a:pt x="285789" y="33037"/>
                        <a:pt x="285389" y="46551"/>
                        <a:pt x="286497" y="59851"/>
                      </a:cubicBezTo>
                      <a:cubicBezTo>
                        <a:pt x="281888" y="92115"/>
                        <a:pt x="290060" y="84908"/>
                        <a:pt x="273196" y="76477"/>
                      </a:cubicBezTo>
                      <a:cubicBezTo>
                        <a:pt x="270061" y="74910"/>
                        <a:pt x="266546" y="74260"/>
                        <a:pt x="263221" y="73152"/>
                      </a:cubicBezTo>
                      <a:cubicBezTo>
                        <a:pt x="242162" y="75369"/>
                        <a:pt x="221154" y="78135"/>
                        <a:pt x="200044" y="79802"/>
                      </a:cubicBezTo>
                      <a:cubicBezTo>
                        <a:pt x="179022" y="81462"/>
                        <a:pt x="157864" y="81159"/>
                        <a:pt x="136868" y="83127"/>
                      </a:cubicBezTo>
                      <a:cubicBezTo>
                        <a:pt x="122353" y="84488"/>
                        <a:pt x="108167" y="88532"/>
                        <a:pt x="93642" y="89777"/>
                      </a:cubicBezTo>
                      <a:cubicBezTo>
                        <a:pt x="69322" y="91862"/>
                        <a:pt x="44874" y="91994"/>
                        <a:pt x="20490" y="93102"/>
                      </a:cubicBezTo>
                      <a:cubicBezTo>
                        <a:pt x="13840" y="91994"/>
                        <a:pt x="5307" y="94544"/>
                        <a:pt x="539" y="89777"/>
                      </a:cubicBezTo>
                      <a:cubicBezTo>
                        <a:pt x="-2287" y="86951"/>
                        <a:pt x="6723" y="84391"/>
                        <a:pt x="10514" y="83127"/>
                      </a:cubicBezTo>
                      <a:cubicBezTo>
                        <a:pt x="23769" y="78709"/>
                        <a:pt x="36797" y="79802"/>
                        <a:pt x="50415" y="79802"/>
                      </a:cubicBezTo>
                      <a:lnTo>
                        <a:pt x="30465" y="0"/>
                      </a:lnTo>
                      <a:close/>
                    </a:path>
                  </a:pathLst>
                </a:custGeom>
                <a:solidFill>
                  <a:schemeClr val="bg1"/>
                </a:solidFill>
                <a:ln w="9525">
                  <a:noFill/>
                  <a:round/>
                  <a:headEnd/>
                  <a:tailEnd/>
                </a:ln>
              </p:spPr>
              <p:txBody>
                <a:bodyPr vert="eaVert">
                  <a:spAutoFit/>
                </a:bodyPr>
                <a:lstStyle/>
                <a:p>
                  <a:endParaRPr lang="zh-CN" altLang="en-US"/>
                </a:p>
              </p:txBody>
            </p:sp>
            <p:cxnSp>
              <p:nvCxnSpPr>
                <p:cNvPr id="460" name="直線コネクタ 311"/>
                <p:cNvCxnSpPr>
                  <a:cxnSpLocks noChangeShapeType="1"/>
                </p:cNvCxnSpPr>
                <p:nvPr/>
              </p:nvCxnSpPr>
              <p:spPr bwMode="auto">
                <a:xfrm flipH="1">
                  <a:off x="7470342" y="4327841"/>
                  <a:ext cx="245719" cy="85318"/>
                </a:xfrm>
                <a:prstGeom prst="line">
                  <a:avLst/>
                </a:prstGeom>
                <a:noFill/>
                <a:ln w="19050" algn="ctr">
                  <a:solidFill>
                    <a:schemeClr val="tx1"/>
                  </a:solidFill>
                  <a:prstDash val="sysDot"/>
                  <a:round/>
                  <a:headEnd/>
                  <a:tailEnd/>
                </a:ln>
                <a:effectLst/>
              </p:spPr>
            </p:cxnSp>
            <p:cxnSp>
              <p:nvCxnSpPr>
                <p:cNvPr id="461" name="直線コネクタ 530"/>
                <p:cNvCxnSpPr>
                  <a:cxnSpLocks noChangeShapeType="1"/>
                </p:cNvCxnSpPr>
                <p:nvPr/>
              </p:nvCxnSpPr>
              <p:spPr bwMode="auto">
                <a:xfrm>
                  <a:off x="7471030" y="4329695"/>
                  <a:ext cx="234975" cy="0"/>
                </a:xfrm>
                <a:prstGeom prst="line">
                  <a:avLst/>
                </a:prstGeom>
                <a:noFill/>
                <a:ln w="19050" algn="ctr">
                  <a:solidFill>
                    <a:schemeClr val="tx1"/>
                  </a:solidFill>
                  <a:round/>
                  <a:headEnd/>
                  <a:tailEnd/>
                </a:ln>
                <a:effectLst/>
              </p:spPr>
            </p:cxnSp>
            <p:cxnSp>
              <p:nvCxnSpPr>
                <p:cNvPr id="462" name="直線コネクタ 231"/>
                <p:cNvCxnSpPr/>
                <p:nvPr/>
              </p:nvCxnSpPr>
              <p:spPr bwMode="auto">
                <a:xfrm rot="10800000" flipH="1" flipV="1">
                  <a:off x="7683025" y="4332035"/>
                  <a:ext cx="0" cy="101083"/>
                </a:xfrm>
                <a:prstGeom prst="line">
                  <a:avLst/>
                </a:prstGeom>
                <a:noFill/>
                <a:ln w="19050" cap="flat" cmpd="sng" algn="ctr">
                  <a:solidFill>
                    <a:schemeClr val="accent5">
                      <a:lumMod val="50000"/>
                    </a:schemeClr>
                  </a:solidFill>
                  <a:prstDash val="sysDot"/>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3" name="直線コネクタ 314"/>
                <p:cNvCxnSpPr>
                  <a:cxnSpLocks noChangeShapeType="1"/>
                </p:cNvCxnSpPr>
                <p:nvPr/>
              </p:nvCxnSpPr>
              <p:spPr bwMode="auto">
                <a:xfrm rot="10800000" flipH="1" flipV="1">
                  <a:off x="7482717" y="4233817"/>
                  <a:ext cx="0" cy="174119"/>
                </a:xfrm>
                <a:prstGeom prst="line">
                  <a:avLst/>
                </a:prstGeom>
                <a:noFill/>
                <a:ln w="19050" algn="ctr">
                  <a:solidFill>
                    <a:schemeClr val="tx1"/>
                  </a:solidFill>
                  <a:prstDash val="sysDot"/>
                  <a:round/>
                  <a:headEnd/>
                  <a:tailEnd/>
                </a:ln>
                <a:effectLst/>
              </p:spPr>
            </p:cxnSp>
            <p:cxnSp>
              <p:nvCxnSpPr>
                <p:cNvPr id="464" name="直線コネクタ 294"/>
                <p:cNvCxnSpPr>
                  <a:cxnSpLocks noChangeShapeType="1"/>
                </p:cNvCxnSpPr>
                <p:nvPr/>
              </p:nvCxnSpPr>
              <p:spPr bwMode="auto">
                <a:xfrm flipH="1">
                  <a:off x="6920588" y="4296644"/>
                  <a:ext cx="1028177" cy="354735"/>
                </a:xfrm>
                <a:prstGeom prst="line">
                  <a:avLst/>
                </a:prstGeom>
                <a:noFill/>
                <a:ln w="12700" algn="ctr">
                  <a:solidFill>
                    <a:srgbClr val="FFC000"/>
                  </a:solidFill>
                  <a:round/>
                  <a:headEnd/>
                  <a:tailEnd/>
                </a:ln>
                <a:effectLst/>
              </p:spPr>
            </p:cxnSp>
            <p:sp>
              <p:nvSpPr>
                <p:cNvPr id="465" name="フリーフォーム 24587"/>
                <p:cNvSpPr>
                  <a:spLocks/>
                </p:cNvSpPr>
                <p:nvPr/>
              </p:nvSpPr>
              <p:spPr bwMode="auto">
                <a:xfrm>
                  <a:off x="6380850" y="4252791"/>
                  <a:ext cx="1057379" cy="226105"/>
                </a:xfrm>
                <a:custGeom>
                  <a:avLst/>
                  <a:gdLst>
                    <a:gd name="T0" fmla="*/ 136329 w 1057379"/>
                    <a:gd name="T1" fmla="*/ 0 h 226106"/>
                    <a:gd name="T2" fmla="*/ 0 w 1057379"/>
                    <a:gd name="T3" fmla="*/ 56527 h 226106"/>
                    <a:gd name="T4" fmla="*/ 0 w 1057379"/>
                    <a:gd name="T5" fmla="*/ 226103 h 226106"/>
                    <a:gd name="T6" fmla="*/ 950976 w 1057379"/>
                    <a:gd name="T7" fmla="*/ 226103 h 226106"/>
                    <a:gd name="T8" fmla="*/ 950976 w 1057379"/>
                    <a:gd name="T9" fmla="*/ 69827 h 226106"/>
                    <a:gd name="T10" fmla="*/ 950976 w 1057379"/>
                    <a:gd name="T11" fmla="*/ 49877 h 226106"/>
                    <a:gd name="T12" fmla="*/ 1057379 w 1057379"/>
                    <a:gd name="T13" fmla="*/ 6650 h 226106"/>
                    <a:gd name="T14" fmla="*/ 136329 w 1057379"/>
                    <a:gd name="T15" fmla="*/ 0 h 226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7379" h="226106">
                      <a:moveTo>
                        <a:pt x="136329" y="0"/>
                      </a:moveTo>
                      <a:lnTo>
                        <a:pt x="0" y="56527"/>
                      </a:lnTo>
                      <a:lnTo>
                        <a:pt x="0" y="226106"/>
                      </a:lnTo>
                      <a:lnTo>
                        <a:pt x="950976" y="226106"/>
                      </a:lnTo>
                      <a:lnTo>
                        <a:pt x="950976" y="69827"/>
                      </a:lnTo>
                      <a:lnTo>
                        <a:pt x="950976" y="49877"/>
                      </a:lnTo>
                      <a:lnTo>
                        <a:pt x="1057379" y="6650"/>
                      </a:lnTo>
                      <a:lnTo>
                        <a:pt x="136329" y="0"/>
                      </a:lnTo>
                      <a:close/>
                    </a:path>
                  </a:pathLst>
                </a:custGeom>
                <a:solidFill>
                  <a:srgbClr val="FFCC99"/>
                </a:solidFill>
                <a:ln w="9525">
                  <a:noFill/>
                  <a:round/>
                  <a:headEnd/>
                  <a:tailEnd/>
                </a:ln>
              </p:spPr>
              <p:txBody>
                <a:bodyPr vert="eaVert">
                  <a:spAutoFit/>
                </a:bodyPr>
                <a:lstStyle/>
                <a:p>
                  <a:endParaRPr lang="zh-CN" altLang="en-US"/>
                </a:p>
              </p:txBody>
            </p:sp>
            <p:cxnSp>
              <p:nvCxnSpPr>
                <p:cNvPr id="466" name="直線コネクタ 317"/>
                <p:cNvCxnSpPr>
                  <a:cxnSpLocks noChangeShapeType="1"/>
                </p:cNvCxnSpPr>
                <p:nvPr/>
              </p:nvCxnSpPr>
              <p:spPr bwMode="auto">
                <a:xfrm flipH="1">
                  <a:off x="6363726" y="4246004"/>
                  <a:ext cx="152027" cy="52236"/>
                </a:xfrm>
                <a:prstGeom prst="line">
                  <a:avLst/>
                </a:prstGeom>
                <a:noFill/>
                <a:ln w="19050" algn="ctr">
                  <a:solidFill>
                    <a:schemeClr val="tx1"/>
                  </a:solidFill>
                  <a:round/>
                  <a:headEnd/>
                  <a:tailEnd/>
                </a:ln>
                <a:effectLst/>
              </p:spPr>
            </p:cxnSp>
            <p:cxnSp>
              <p:nvCxnSpPr>
                <p:cNvPr id="467" name="直線コネクタ 24581"/>
                <p:cNvCxnSpPr>
                  <a:cxnSpLocks noChangeShapeType="1"/>
                </p:cNvCxnSpPr>
                <p:nvPr/>
              </p:nvCxnSpPr>
              <p:spPr bwMode="auto">
                <a:xfrm>
                  <a:off x="6507295" y="4247710"/>
                  <a:ext cx="981549" cy="0"/>
                </a:xfrm>
                <a:prstGeom prst="line">
                  <a:avLst/>
                </a:prstGeom>
                <a:noFill/>
                <a:ln w="19050" algn="ctr">
                  <a:solidFill>
                    <a:schemeClr val="tx1"/>
                  </a:solidFill>
                  <a:round/>
                  <a:headEnd/>
                  <a:tailEnd/>
                </a:ln>
                <a:effectLst/>
              </p:spPr>
            </p:cxnSp>
            <p:cxnSp>
              <p:nvCxnSpPr>
                <p:cNvPr id="468" name="直線コネクタ 522"/>
                <p:cNvCxnSpPr>
                  <a:cxnSpLocks noChangeShapeType="1"/>
                </p:cNvCxnSpPr>
                <p:nvPr/>
              </p:nvCxnSpPr>
              <p:spPr bwMode="auto">
                <a:xfrm>
                  <a:off x="6354440" y="4306420"/>
                  <a:ext cx="981549" cy="0"/>
                </a:xfrm>
                <a:prstGeom prst="line">
                  <a:avLst/>
                </a:prstGeom>
                <a:noFill/>
                <a:ln w="19050" algn="ctr">
                  <a:solidFill>
                    <a:schemeClr val="tx1"/>
                  </a:solidFill>
                  <a:round/>
                  <a:headEnd/>
                  <a:tailEnd/>
                </a:ln>
                <a:effectLst/>
              </p:spPr>
            </p:cxnSp>
            <p:cxnSp>
              <p:nvCxnSpPr>
                <p:cNvPr id="469" name="直線コネクタ 320"/>
                <p:cNvCxnSpPr>
                  <a:cxnSpLocks noChangeShapeType="1"/>
                </p:cNvCxnSpPr>
                <p:nvPr/>
              </p:nvCxnSpPr>
              <p:spPr bwMode="auto">
                <a:xfrm flipH="1">
                  <a:off x="7335992" y="4251229"/>
                  <a:ext cx="153795" cy="50494"/>
                </a:xfrm>
                <a:prstGeom prst="line">
                  <a:avLst/>
                </a:prstGeom>
                <a:noFill/>
                <a:ln w="19050" algn="ctr">
                  <a:solidFill>
                    <a:schemeClr val="tx1"/>
                  </a:solidFill>
                  <a:prstDash val="sysDot"/>
                  <a:round/>
                  <a:headEnd/>
                  <a:tailEnd/>
                </a:ln>
                <a:effectLst/>
              </p:spPr>
            </p:cxnSp>
            <p:sp>
              <p:nvSpPr>
                <p:cNvPr id="470" name="フリーフォーム 24588"/>
                <p:cNvSpPr>
                  <a:spLocks/>
                </p:cNvSpPr>
                <p:nvPr/>
              </p:nvSpPr>
              <p:spPr bwMode="auto">
                <a:xfrm>
                  <a:off x="6909539" y="4601926"/>
                  <a:ext cx="422286" cy="133002"/>
                </a:xfrm>
                <a:custGeom>
                  <a:avLst/>
                  <a:gdLst>
                    <a:gd name="T0" fmla="*/ 0 w 422286"/>
                    <a:gd name="T1" fmla="*/ 133001 h 133003"/>
                    <a:gd name="T2" fmla="*/ 418961 w 422286"/>
                    <a:gd name="T3" fmla="*/ 133001 h 133003"/>
                    <a:gd name="T4" fmla="*/ 422286 w 422286"/>
                    <a:gd name="T5" fmla="*/ 0 h 133003"/>
                    <a:gd name="T6" fmla="*/ 0 w 422286"/>
                    <a:gd name="T7" fmla="*/ 133001 h 1330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2286" h="133003">
                      <a:moveTo>
                        <a:pt x="0" y="133003"/>
                      </a:moveTo>
                      <a:lnTo>
                        <a:pt x="418961" y="133003"/>
                      </a:lnTo>
                      <a:cubicBezTo>
                        <a:pt x="420069" y="88669"/>
                        <a:pt x="421178" y="44334"/>
                        <a:pt x="422286" y="0"/>
                      </a:cubicBezTo>
                      <a:lnTo>
                        <a:pt x="0" y="133003"/>
                      </a:lnTo>
                      <a:close/>
                    </a:path>
                  </a:pathLst>
                </a:custGeom>
                <a:solidFill>
                  <a:srgbClr val="FFCC99"/>
                </a:solidFill>
                <a:ln w="9525">
                  <a:noFill/>
                  <a:round/>
                  <a:headEnd/>
                  <a:tailEnd/>
                </a:ln>
              </p:spPr>
              <p:txBody>
                <a:bodyPr vert="eaVert">
                  <a:spAutoFit/>
                </a:bodyPr>
                <a:lstStyle/>
                <a:p>
                  <a:endParaRPr lang="zh-CN" altLang="en-US"/>
                </a:p>
              </p:txBody>
            </p:sp>
          </p:grpSp>
          <p:cxnSp>
            <p:nvCxnSpPr>
              <p:cNvPr id="422" name="直線コネクタ 551"/>
              <p:cNvCxnSpPr>
                <a:cxnSpLocks noChangeShapeType="1"/>
              </p:cNvCxnSpPr>
              <p:nvPr/>
            </p:nvCxnSpPr>
            <p:spPr bwMode="auto">
              <a:xfrm flipV="1">
                <a:off x="5089138" y="3767494"/>
                <a:ext cx="1206745" cy="419485"/>
              </a:xfrm>
              <a:prstGeom prst="line">
                <a:avLst/>
              </a:prstGeom>
              <a:noFill/>
              <a:ln w="19050" algn="ctr">
                <a:solidFill>
                  <a:schemeClr val="tx1"/>
                </a:solidFill>
                <a:round/>
                <a:headEnd/>
                <a:tailEnd/>
              </a:ln>
              <a:effectLst/>
            </p:spPr>
          </p:cxnSp>
          <p:cxnSp>
            <p:nvCxnSpPr>
              <p:cNvPr id="423" name="直線コネクタ 564"/>
              <p:cNvCxnSpPr>
                <a:cxnSpLocks noChangeShapeType="1"/>
              </p:cNvCxnSpPr>
              <p:nvPr/>
            </p:nvCxnSpPr>
            <p:spPr bwMode="auto">
              <a:xfrm flipV="1">
                <a:off x="7583061" y="4619416"/>
                <a:ext cx="1206745" cy="427967"/>
              </a:xfrm>
              <a:prstGeom prst="line">
                <a:avLst/>
              </a:prstGeom>
              <a:noFill/>
              <a:ln w="19050" algn="ctr">
                <a:solidFill>
                  <a:schemeClr val="tx1"/>
                </a:solidFill>
                <a:round/>
                <a:headEnd/>
                <a:tailEnd/>
              </a:ln>
              <a:effectLst/>
            </p:spPr>
          </p:cxnSp>
          <p:sp>
            <p:nvSpPr>
              <p:cNvPr id="424" name="フリーフォーム 447"/>
              <p:cNvSpPr>
                <a:spLocks/>
              </p:cNvSpPr>
              <p:nvPr/>
            </p:nvSpPr>
            <p:spPr bwMode="auto">
              <a:xfrm>
                <a:off x="6155185" y="3776351"/>
                <a:ext cx="183471" cy="210105"/>
              </a:xfrm>
              <a:custGeom>
                <a:avLst/>
                <a:gdLst>
                  <a:gd name="T0" fmla="*/ 0 w 183472"/>
                  <a:gd name="T1" fmla="*/ 65103 h 210105"/>
                  <a:gd name="T2" fmla="*/ 183469 w 183472"/>
                  <a:gd name="T3" fmla="*/ 0 h 210105"/>
                  <a:gd name="T4" fmla="*/ 183469 w 183472"/>
                  <a:gd name="T5" fmla="*/ 207146 h 210105"/>
                  <a:gd name="T6" fmla="*/ 11837 w 183472"/>
                  <a:gd name="T7" fmla="*/ 210105 h 210105"/>
                  <a:gd name="T8" fmla="*/ 0 w 183472"/>
                  <a:gd name="T9" fmla="*/ 65103 h 210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472" h="210105">
                    <a:moveTo>
                      <a:pt x="0" y="65103"/>
                    </a:moveTo>
                    <a:lnTo>
                      <a:pt x="183472" y="0"/>
                    </a:lnTo>
                    <a:lnTo>
                      <a:pt x="183472" y="207146"/>
                    </a:lnTo>
                    <a:lnTo>
                      <a:pt x="11837" y="210105"/>
                    </a:lnTo>
                    <a:lnTo>
                      <a:pt x="0" y="65103"/>
                    </a:lnTo>
                    <a:close/>
                  </a:path>
                </a:pathLst>
              </a:custGeom>
              <a:solidFill>
                <a:schemeClr val="bg1"/>
              </a:solidFill>
              <a:ln w="9525">
                <a:solidFill>
                  <a:schemeClr val="bg1"/>
                </a:solidFill>
                <a:round/>
                <a:headEnd/>
                <a:tailEnd/>
              </a:ln>
            </p:spPr>
            <p:txBody>
              <a:bodyPr vert="eaVert">
                <a:spAutoFit/>
              </a:bodyPr>
              <a:lstStyle/>
              <a:p>
                <a:endParaRPr lang="zh-CN" altLang="en-US"/>
              </a:p>
            </p:txBody>
          </p:sp>
        </p:grpSp>
      </p:grpSp>
      <p:sp>
        <p:nvSpPr>
          <p:cNvPr id="262" name="テキスト ボックス 18"/>
          <p:cNvSpPr txBox="1"/>
          <p:nvPr/>
        </p:nvSpPr>
        <p:spPr>
          <a:xfrm>
            <a:off x="6280150" y="925513"/>
            <a:ext cx="2652713" cy="3952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ja-JP"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Receptacle</a:t>
            </a:r>
            <a:r>
              <a:rPr lang="en-US" altLang="zh-TW"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a:t>
            </a:r>
            <a:r>
              <a:rPr lang="zh-CN" altLang="en-US"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母端</a:t>
            </a:r>
            <a:r>
              <a:rPr lang="en-US" altLang="zh-TW"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rPr>
              <a:t>)</a:t>
            </a:r>
            <a:endParaRPr lang="en-US" altLang="zh-TW" u="sng" dirty="0" smtClean="0">
              <a:solidFill>
                <a:srgbClr val="0000FF"/>
              </a:solidFill>
              <a:effectLst>
                <a:outerShdw blurRad="38100" dist="38100" dir="2700000" algn="tl">
                  <a:srgbClr val="C0C0C0"/>
                </a:outerShdw>
              </a:effectLst>
              <a:latin typeface="宋体" pitchFamily="2" charset="-122"/>
              <a:ea typeface="宋体" pitchFamily="2" charset="-122"/>
              <a:cs typeface="Arial Unicode MS"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47107" name="スライド番号プレースホルダー 4"/>
          <p:cNvSpPr>
            <a:spLocks noGrp="1"/>
          </p:cNvSpPr>
          <p:nvPr>
            <p:ph type="sldNum" sz="quarter" idx="11"/>
          </p:nvPr>
        </p:nvSpPr>
        <p:spPr>
          <a:noFill/>
          <a:ln>
            <a:miter lim="800000"/>
            <a:headEnd/>
            <a:tailEnd/>
          </a:ln>
        </p:spPr>
        <p:txBody>
          <a:bodyPr/>
          <a:lstStyle/>
          <a:p>
            <a:fld id="{74776C81-98F3-4A4C-98CA-BCA8AF4FA442}" type="slidenum">
              <a:rPr lang="en-US" altLang="ja-JP" smtClean="0">
                <a:ea typeface="ＭＳ Ｐゴシック" pitchFamily="34" charset="-128"/>
              </a:rPr>
              <a:pPr/>
              <a:t>18</a:t>
            </a:fld>
            <a:endParaRPr lang="en-US" altLang="ja-JP" smtClean="0">
              <a:ea typeface="ＭＳ Ｐゴシック" pitchFamily="34" charset="-128"/>
            </a:endParaRPr>
          </a:p>
        </p:txBody>
      </p:sp>
      <p:sp>
        <p:nvSpPr>
          <p:cNvPr id="47108"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smtClean="0">
                <a:solidFill>
                  <a:srgbClr val="FFFFFF"/>
                </a:solidFill>
                <a:latin typeface="宋体" pitchFamily="2" charset="-122"/>
                <a:ea typeface="宋体" pitchFamily="2" charset="-122"/>
                <a:cs typeface="Arial" pitchFamily="34" charset="0"/>
              </a:rPr>
              <a:t>5.</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USB</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TYPE-C</a:t>
            </a:r>
            <a:r>
              <a:rPr lang="ja-JP" altLang="en-US" sz="3200" b="0" dirty="0" smtClean="0">
                <a:solidFill>
                  <a:srgbClr val="FFFFFF"/>
                </a:solidFill>
                <a:latin typeface="宋体" pitchFamily="2" charset="-122"/>
                <a:ea typeface="宋体" pitchFamily="2" charset="-122"/>
                <a:cs typeface="Arial" pitchFamily="34" charset="0"/>
              </a:rPr>
              <a:t>用途</a:t>
            </a:r>
            <a:r>
              <a:rPr lang="zh-CN" altLang="en-US" sz="3200" b="0" dirty="0" smtClean="0">
                <a:solidFill>
                  <a:srgbClr val="FFFFFF"/>
                </a:solidFill>
                <a:latin typeface="宋体" pitchFamily="2" charset="-122"/>
                <a:ea typeface="宋体" pitchFamily="2" charset="-122"/>
                <a:cs typeface="Arial" pitchFamily="34" charset="0"/>
              </a:rPr>
              <a:t>的</a:t>
            </a:r>
            <a:r>
              <a:rPr lang="ja-JP" altLang="en-US" sz="3200" b="0" dirty="0" smtClean="0">
                <a:solidFill>
                  <a:srgbClr val="FFFFFF"/>
                </a:solidFill>
                <a:latin typeface="宋体" pitchFamily="2" charset="-122"/>
                <a:ea typeface="宋体" pitchFamily="2" charset="-122"/>
                <a:cs typeface="Arial" pitchFamily="34" charset="0"/>
              </a:rPr>
              <a:t>材料提案</a:t>
            </a:r>
            <a:r>
              <a:rPr lang="ja-JP" altLang="en-US" sz="3200" b="0" dirty="0">
                <a:solidFill>
                  <a:srgbClr val="FFFFFF"/>
                </a:solidFill>
                <a:latin typeface="ＭＳ Ｐゴシック" pitchFamily="34" charset="-128"/>
                <a:cs typeface="Arial" pitchFamily="34" charset="0"/>
              </a:rPr>
              <a:t>　</a:t>
            </a:r>
            <a:endParaRPr lang="ja-JP" altLang="en-US" sz="3200" dirty="0">
              <a:solidFill>
                <a:srgbClr val="0000FF"/>
              </a:solidFill>
              <a:latin typeface="ＭＳ Ｐゴシック" pitchFamily="34" charset="-128"/>
              <a:ea typeface="Arial Unicode MS" pitchFamily="34" charset="-122"/>
              <a:cs typeface="Arial Unicode MS" pitchFamily="34" charset="-122"/>
            </a:endParaRPr>
          </a:p>
        </p:txBody>
      </p:sp>
      <p:pic>
        <p:nvPicPr>
          <p:cNvPr id="47109" name="Picture 18" descr="\\Tdm1na02\精密圧延\公開\14_ 展示会関連\ポケットブック関連\CG一覧\IT関連\USB31 TYPE-C.jpg"/>
          <p:cNvPicPr>
            <a:picLocks noChangeAspect="1" noChangeArrowheads="1"/>
          </p:cNvPicPr>
          <p:nvPr/>
        </p:nvPicPr>
        <p:blipFill>
          <a:blip r:embed="rId3"/>
          <a:srcRect/>
          <a:stretch>
            <a:fillRect/>
          </a:stretch>
        </p:blipFill>
        <p:spPr bwMode="auto">
          <a:xfrm>
            <a:off x="7627938" y="1125538"/>
            <a:ext cx="1790700" cy="1193800"/>
          </a:xfrm>
          <a:prstGeom prst="rect">
            <a:avLst/>
          </a:prstGeom>
          <a:noFill/>
          <a:ln w="9525">
            <a:noFill/>
            <a:miter lim="800000"/>
            <a:headEnd/>
            <a:tailEnd/>
          </a:ln>
        </p:spPr>
      </p:pic>
      <p:sp>
        <p:nvSpPr>
          <p:cNvPr id="269" name="テキスト ボックス 5"/>
          <p:cNvSpPr txBox="1">
            <a:spLocks noChangeArrowheads="1"/>
          </p:cNvSpPr>
          <p:nvPr/>
        </p:nvSpPr>
        <p:spPr bwMode="auto">
          <a:xfrm>
            <a:off x="5834063" y="5672138"/>
            <a:ext cx="608012"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dirty="0" smtClean="0">
                <a:solidFill>
                  <a:srgbClr val="000000"/>
                </a:solidFill>
                <a:latin typeface="+mn-ea"/>
                <a:ea typeface="+mn-ea"/>
              </a:rPr>
              <a:t>80</a:t>
            </a:r>
            <a:endParaRPr lang="ja-JP" altLang="en-US" sz="2000" b="0" kern="0" dirty="0" smtClean="0">
              <a:solidFill>
                <a:srgbClr val="000000"/>
              </a:solidFill>
              <a:latin typeface="+mn-ea"/>
              <a:ea typeface="+mn-ea"/>
            </a:endParaRPr>
          </a:p>
        </p:txBody>
      </p:sp>
      <p:sp>
        <p:nvSpPr>
          <p:cNvPr id="270" name="テキスト ボックス 5"/>
          <p:cNvSpPr txBox="1">
            <a:spLocks noChangeArrowheads="1"/>
          </p:cNvSpPr>
          <p:nvPr/>
        </p:nvSpPr>
        <p:spPr bwMode="auto">
          <a:xfrm>
            <a:off x="904875" y="1338263"/>
            <a:ext cx="920750" cy="3984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smtClean="0">
                <a:solidFill>
                  <a:srgbClr val="000000"/>
                </a:solidFill>
                <a:latin typeface="+mn-ea"/>
                <a:ea typeface="+mn-ea"/>
              </a:rPr>
              <a:t>1000</a:t>
            </a:r>
            <a:endParaRPr lang="ja-JP" altLang="en-US" sz="2000" b="0" kern="0" smtClean="0">
              <a:solidFill>
                <a:srgbClr val="000000"/>
              </a:solidFill>
              <a:latin typeface="+mn-ea"/>
              <a:ea typeface="+mn-ea"/>
            </a:endParaRPr>
          </a:p>
        </p:txBody>
      </p:sp>
      <p:sp>
        <p:nvSpPr>
          <p:cNvPr id="271" name="テキスト ボックス 5"/>
          <p:cNvSpPr txBox="1">
            <a:spLocks noChangeArrowheads="1"/>
          </p:cNvSpPr>
          <p:nvPr/>
        </p:nvSpPr>
        <p:spPr bwMode="auto">
          <a:xfrm>
            <a:off x="949325" y="3101975"/>
            <a:ext cx="738188"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smtClean="0">
                <a:solidFill>
                  <a:srgbClr val="000000"/>
                </a:solidFill>
                <a:latin typeface="+mn-ea"/>
                <a:ea typeface="+mn-ea"/>
              </a:rPr>
              <a:t>800</a:t>
            </a:r>
            <a:endParaRPr lang="ja-JP" altLang="en-US" sz="2000" b="0" kern="0" smtClean="0">
              <a:solidFill>
                <a:srgbClr val="000000"/>
              </a:solidFill>
              <a:latin typeface="+mn-ea"/>
              <a:ea typeface="+mn-ea"/>
            </a:endParaRPr>
          </a:p>
        </p:txBody>
      </p:sp>
      <p:sp>
        <p:nvSpPr>
          <p:cNvPr id="272" name="テキスト ボックス 5"/>
          <p:cNvSpPr txBox="1">
            <a:spLocks noChangeArrowheads="1"/>
          </p:cNvSpPr>
          <p:nvPr/>
        </p:nvSpPr>
        <p:spPr bwMode="auto">
          <a:xfrm>
            <a:off x="949325" y="4794250"/>
            <a:ext cx="738188"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smtClean="0">
                <a:solidFill>
                  <a:srgbClr val="000000"/>
                </a:solidFill>
                <a:latin typeface="+mn-ea"/>
                <a:ea typeface="+mn-ea"/>
              </a:rPr>
              <a:t>600</a:t>
            </a:r>
            <a:endParaRPr lang="ja-JP" altLang="en-US" sz="2000" b="0" kern="0" smtClean="0">
              <a:solidFill>
                <a:srgbClr val="000000"/>
              </a:solidFill>
              <a:latin typeface="+mn-ea"/>
              <a:ea typeface="+mn-ea"/>
            </a:endParaRPr>
          </a:p>
        </p:txBody>
      </p:sp>
      <p:sp>
        <p:nvSpPr>
          <p:cNvPr id="273" name="テキスト ボックス 5"/>
          <p:cNvSpPr txBox="1">
            <a:spLocks noChangeArrowheads="1"/>
          </p:cNvSpPr>
          <p:nvPr/>
        </p:nvSpPr>
        <p:spPr bwMode="auto">
          <a:xfrm>
            <a:off x="1446213" y="5662613"/>
            <a:ext cx="609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smtClean="0">
                <a:solidFill>
                  <a:srgbClr val="000000"/>
                </a:solidFill>
                <a:latin typeface="+mn-ea"/>
                <a:ea typeface="+mn-ea"/>
              </a:rPr>
              <a:t>30</a:t>
            </a:r>
            <a:endParaRPr lang="ja-JP" altLang="en-US" sz="2000" b="0" kern="0" smtClean="0">
              <a:solidFill>
                <a:srgbClr val="000000"/>
              </a:solidFill>
              <a:latin typeface="+mn-ea"/>
              <a:ea typeface="+mn-ea"/>
            </a:endParaRPr>
          </a:p>
        </p:txBody>
      </p:sp>
      <p:sp>
        <p:nvSpPr>
          <p:cNvPr id="274" name="テキスト ボックス 5"/>
          <p:cNvSpPr txBox="1">
            <a:spLocks noChangeArrowheads="1"/>
          </p:cNvSpPr>
          <p:nvPr/>
        </p:nvSpPr>
        <p:spPr bwMode="auto">
          <a:xfrm>
            <a:off x="2881313" y="5672138"/>
            <a:ext cx="609600"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smtClean="0">
                <a:solidFill>
                  <a:srgbClr val="000000"/>
                </a:solidFill>
                <a:latin typeface="+mn-ea"/>
                <a:ea typeface="+mn-ea"/>
              </a:rPr>
              <a:t>40</a:t>
            </a:r>
            <a:endParaRPr lang="ja-JP" altLang="en-US" sz="2000" b="0" kern="0" smtClean="0">
              <a:solidFill>
                <a:srgbClr val="000000"/>
              </a:solidFill>
              <a:latin typeface="+mn-ea"/>
              <a:ea typeface="+mn-ea"/>
            </a:endParaRPr>
          </a:p>
        </p:txBody>
      </p:sp>
      <p:sp>
        <p:nvSpPr>
          <p:cNvPr id="275" name="テキスト ボックス 5"/>
          <p:cNvSpPr txBox="1">
            <a:spLocks noChangeArrowheads="1"/>
          </p:cNvSpPr>
          <p:nvPr/>
        </p:nvSpPr>
        <p:spPr bwMode="auto">
          <a:xfrm>
            <a:off x="4394200" y="5665788"/>
            <a:ext cx="609600"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smtClean="0">
                <a:solidFill>
                  <a:srgbClr val="000000"/>
                </a:solidFill>
                <a:latin typeface="+mn-ea"/>
                <a:ea typeface="+mn-ea"/>
              </a:rPr>
              <a:t>60</a:t>
            </a:r>
            <a:endParaRPr lang="ja-JP" altLang="en-US" sz="2000" b="0" kern="0" smtClean="0">
              <a:solidFill>
                <a:srgbClr val="000000"/>
              </a:solidFill>
              <a:latin typeface="+mn-ea"/>
              <a:ea typeface="+mn-ea"/>
            </a:endParaRPr>
          </a:p>
        </p:txBody>
      </p:sp>
      <p:grpSp>
        <p:nvGrpSpPr>
          <p:cNvPr id="47117" name="グループ化 4"/>
          <p:cNvGrpSpPr>
            <a:grpSpLocks/>
          </p:cNvGrpSpPr>
          <p:nvPr/>
        </p:nvGrpSpPr>
        <p:grpSpPr bwMode="auto">
          <a:xfrm>
            <a:off x="2606675" y="2760663"/>
            <a:ext cx="1538288" cy="873125"/>
            <a:chOff x="2229495" y="2927294"/>
            <a:chExt cx="1537260" cy="873781"/>
          </a:xfrm>
        </p:grpSpPr>
        <p:sp>
          <p:nvSpPr>
            <p:cNvPr id="278" name="フリーフォーム 277"/>
            <p:cNvSpPr>
              <a:spLocks noChangeAspect="1"/>
            </p:cNvSpPr>
            <p:nvPr/>
          </p:nvSpPr>
          <p:spPr bwMode="auto">
            <a:xfrm>
              <a:off x="2524573" y="2927294"/>
              <a:ext cx="948691" cy="873781"/>
            </a:xfrm>
            <a:custGeom>
              <a:avLst/>
              <a:gdLst>
                <a:gd name="connsiteX0" fmla="*/ 0 w 801439"/>
                <a:gd name="connsiteY0" fmla="*/ 400720 h 801439"/>
                <a:gd name="connsiteX1" fmla="*/ 400720 w 801439"/>
                <a:gd name="connsiteY1" fmla="*/ 0 h 801439"/>
                <a:gd name="connsiteX2" fmla="*/ 801440 w 801439"/>
                <a:gd name="connsiteY2" fmla="*/ 400720 h 801439"/>
                <a:gd name="connsiteX3" fmla="*/ 400720 w 801439"/>
                <a:gd name="connsiteY3" fmla="*/ 801440 h 801439"/>
                <a:gd name="connsiteX4" fmla="*/ 0 w 801439"/>
                <a:gd name="connsiteY4" fmla="*/ 400720 h 80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9" h="801439">
                  <a:moveTo>
                    <a:pt x="0" y="400720"/>
                  </a:moveTo>
                  <a:cubicBezTo>
                    <a:pt x="0" y="179408"/>
                    <a:pt x="179408" y="0"/>
                    <a:pt x="400720" y="0"/>
                  </a:cubicBezTo>
                  <a:cubicBezTo>
                    <a:pt x="622032" y="0"/>
                    <a:pt x="801440" y="179408"/>
                    <a:pt x="801440" y="400720"/>
                  </a:cubicBezTo>
                  <a:cubicBezTo>
                    <a:pt x="801440" y="622032"/>
                    <a:pt x="622032" y="801440"/>
                    <a:pt x="400720" y="801440"/>
                  </a:cubicBezTo>
                  <a:cubicBezTo>
                    <a:pt x="179408" y="801440"/>
                    <a:pt x="0" y="622032"/>
                    <a:pt x="0" y="400720"/>
                  </a:cubicBezTo>
                  <a:close/>
                </a:path>
              </a:pathLst>
            </a:custGeom>
            <a:solidFill>
              <a:srgbClr val="0000CC"/>
            </a:solidFill>
            <a:ln w="25400" cap="flat" cmpd="sng" algn="ctr">
              <a:solidFill>
                <a:srgbClr val="FFFFFF">
                  <a:hueOff val="0"/>
                  <a:satOff val="0"/>
                  <a:lumOff val="0"/>
                  <a:alphaOff val="0"/>
                </a:srgbClr>
              </a:solidFill>
              <a:prstDash val="solid"/>
            </a:ln>
            <a:effectLst/>
          </p:spPr>
          <p:txBody>
            <a:bodyPr lIns="137688" tIns="137688" rIns="137688" bIns="137688" spcCol="1270" anchor="ctr"/>
            <a:lstStyle/>
            <a:p>
              <a:pPr algn="ctr" defTabSz="711200" eaLnBrk="1" fontAlgn="auto" hangingPunct="1">
                <a:lnSpc>
                  <a:spcPct val="90000"/>
                </a:lnSpc>
                <a:spcBef>
                  <a:spcPts val="0"/>
                </a:spcBef>
                <a:spcAft>
                  <a:spcPct val="35000"/>
                </a:spcAft>
                <a:defRPr/>
              </a:pPr>
              <a:endParaRPr kumimoji="0" lang="en-US" altLang="ja-JP" sz="2000" b="0" kern="0" dirty="0">
                <a:solidFill>
                  <a:srgbClr val="FFFFFF"/>
                </a:solidFill>
                <a:latin typeface="+mn-ea"/>
                <a:ea typeface="+mn-ea"/>
                <a:cs typeface="Arial" panose="020B0604020202020204" pitchFamily="34" charset="0"/>
              </a:endParaRPr>
            </a:p>
          </p:txBody>
        </p:sp>
        <p:sp>
          <p:nvSpPr>
            <p:cNvPr id="279" name="テキスト ボックス 278"/>
            <p:cNvSpPr txBox="1"/>
            <p:nvPr/>
          </p:nvSpPr>
          <p:spPr bwMode="auto">
            <a:xfrm>
              <a:off x="2229495" y="2948686"/>
              <a:ext cx="1537260" cy="70788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NKC</a:t>
              </a:r>
            </a:p>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286</a:t>
              </a:r>
              <a:endParaRPr lang="ja-JP" altLang="en-US" sz="2000" kern="0" smtClean="0">
                <a:solidFill>
                  <a:srgbClr val="FFFFFF"/>
                </a:solidFill>
                <a:effectLst>
                  <a:outerShdw blurRad="38100" dist="38100" dir="2700000" algn="tl">
                    <a:srgbClr val="C0C0C0"/>
                  </a:outerShdw>
                </a:effectLst>
                <a:latin typeface="+mn-ea"/>
                <a:ea typeface="+mn-ea"/>
                <a:cs typeface="Arial" pitchFamily="34" charset="0"/>
              </a:endParaRPr>
            </a:p>
          </p:txBody>
        </p:sp>
      </p:grpSp>
      <p:grpSp>
        <p:nvGrpSpPr>
          <p:cNvPr id="47118" name="グループ化 3"/>
          <p:cNvGrpSpPr>
            <a:grpSpLocks/>
          </p:cNvGrpSpPr>
          <p:nvPr/>
        </p:nvGrpSpPr>
        <p:grpSpPr bwMode="auto">
          <a:xfrm>
            <a:off x="2319338" y="1752600"/>
            <a:ext cx="1536700" cy="871538"/>
            <a:chOff x="2020247" y="1947260"/>
            <a:chExt cx="1537260" cy="871157"/>
          </a:xfrm>
        </p:grpSpPr>
        <p:sp>
          <p:nvSpPr>
            <p:cNvPr id="281" name="フリーフォーム 280"/>
            <p:cNvSpPr>
              <a:spLocks noChangeAspect="1"/>
            </p:cNvSpPr>
            <p:nvPr/>
          </p:nvSpPr>
          <p:spPr bwMode="auto">
            <a:xfrm>
              <a:off x="2315630" y="1947260"/>
              <a:ext cx="946495" cy="871157"/>
            </a:xfrm>
            <a:custGeom>
              <a:avLst/>
              <a:gdLst>
                <a:gd name="connsiteX0" fmla="*/ 0 w 801439"/>
                <a:gd name="connsiteY0" fmla="*/ 400720 h 801439"/>
                <a:gd name="connsiteX1" fmla="*/ 400720 w 801439"/>
                <a:gd name="connsiteY1" fmla="*/ 0 h 801439"/>
                <a:gd name="connsiteX2" fmla="*/ 801440 w 801439"/>
                <a:gd name="connsiteY2" fmla="*/ 400720 h 801439"/>
                <a:gd name="connsiteX3" fmla="*/ 400720 w 801439"/>
                <a:gd name="connsiteY3" fmla="*/ 801440 h 801439"/>
                <a:gd name="connsiteX4" fmla="*/ 0 w 801439"/>
                <a:gd name="connsiteY4" fmla="*/ 400720 h 80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9" h="801439">
                  <a:moveTo>
                    <a:pt x="0" y="400720"/>
                  </a:moveTo>
                  <a:cubicBezTo>
                    <a:pt x="0" y="179408"/>
                    <a:pt x="179408" y="0"/>
                    <a:pt x="400720" y="0"/>
                  </a:cubicBezTo>
                  <a:cubicBezTo>
                    <a:pt x="622032" y="0"/>
                    <a:pt x="801440" y="179408"/>
                    <a:pt x="801440" y="400720"/>
                  </a:cubicBezTo>
                  <a:cubicBezTo>
                    <a:pt x="801440" y="622032"/>
                    <a:pt x="622032" y="801440"/>
                    <a:pt x="400720" y="801440"/>
                  </a:cubicBezTo>
                  <a:cubicBezTo>
                    <a:pt x="179408" y="801440"/>
                    <a:pt x="0" y="622032"/>
                    <a:pt x="0" y="400720"/>
                  </a:cubicBezTo>
                  <a:close/>
                </a:path>
              </a:pathLst>
            </a:custGeom>
            <a:solidFill>
              <a:srgbClr val="0000CC"/>
            </a:solidFill>
            <a:ln w="25400" cap="flat" cmpd="sng" algn="ctr">
              <a:solidFill>
                <a:srgbClr val="FFFFFF">
                  <a:hueOff val="0"/>
                  <a:satOff val="0"/>
                  <a:lumOff val="0"/>
                  <a:alphaOff val="0"/>
                </a:srgbClr>
              </a:solidFill>
              <a:prstDash val="solid"/>
            </a:ln>
            <a:effectLst/>
          </p:spPr>
          <p:txBody>
            <a:bodyPr lIns="137688" tIns="137688" rIns="137688" bIns="137688" spcCol="1270" anchor="ctr"/>
            <a:lstStyle/>
            <a:p>
              <a:pPr algn="ctr" defTabSz="711200" eaLnBrk="1" fontAlgn="auto" hangingPunct="1">
                <a:lnSpc>
                  <a:spcPct val="90000"/>
                </a:lnSpc>
                <a:spcBef>
                  <a:spcPts val="0"/>
                </a:spcBef>
                <a:spcAft>
                  <a:spcPct val="35000"/>
                </a:spcAft>
                <a:defRPr/>
              </a:pPr>
              <a:endParaRPr kumimoji="0" lang="en-US" altLang="ja-JP" sz="2000" b="0" kern="0" dirty="0">
                <a:solidFill>
                  <a:srgbClr val="FFFFFF"/>
                </a:solidFill>
                <a:latin typeface="+mn-ea"/>
                <a:ea typeface="+mn-ea"/>
                <a:cs typeface="Arial" panose="020B0604020202020204" pitchFamily="34" charset="0"/>
              </a:endParaRPr>
            </a:p>
          </p:txBody>
        </p:sp>
        <p:sp>
          <p:nvSpPr>
            <p:cNvPr id="282" name="テキスト ボックス 281"/>
            <p:cNvSpPr txBox="1"/>
            <p:nvPr/>
          </p:nvSpPr>
          <p:spPr bwMode="auto">
            <a:xfrm>
              <a:off x="2020247" y="1999010"/>
              <a:ext cx="1537260" cy="70788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NKC</a:t>
              </a:r>
            </a:p>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388</a:t>
              </a:r>
              <a:endParaRPr lang="ja-JP" altLang="en-US" sz="2000" kern="0" smtClean="0">
                <a:solidFill>
                  <a:srgbClr val="FFFFFF"/>
                </a:solidFill>
                <a:effectLst>
                  <a:outerShdw blurRad="38100" dist="38100" dir="2700000" algn="tl">
                    <a:srgbClr val="C0C0C0"/>
                  </a:outerShdw>
                </a:effectLst>
                <a:latin typeface="+mn-ea"/>
                <a:ea typeface="+mn-ea"/>
                <a:cs typeface="Arial" pitchFamily="34" charset="0"/>
              </a:endParaRPr>
            </a:p>
          </p:txBody>
        </p:sp>
      </p:grpSp>
      <p:grpSp>
        <p:nvGrpSpPr>
          <p:cNvPr id="47119" name="グループ化 5"/>
          <p:cNvGrpSpPr>
            <a:grpSpLocks/>
          </p:cNvGrpSpPr>
          <p:nvPr/>
        </p:nvGrpSpPr>
        <p:grpSpPr bwMode="auto">
          <a:xfrm>
            <a:off x="4445000" y="4094163"/>
            <a:ext cx="1536700" cy="873125"/>
            <a:chOff x="4029336" y="4346247"/>
            <a:chExt cx="1537169" cy="873781"/>
          </a:xfrm>
        </p:grpSpPr>
        <p:sp>
          <p:nvSpPr>
            <p:cNvPr id="284" name="フリーフォーム 283"/>
            <p:cNvSpPr>
              <a:spLocks noChangeAspect="1"/>
            </p:cNvSpPr>
            <p:nvPr/>
          </p:nvSpPr>
          <p:spPr bwMode="auto">
            <a:xfrm>
              <a:off x="4337405" y="4346247"/>
              <a:ext cx="943263" cy="873781"/>
            </a:xfrm>
            <a:custGeom>
              <a:avLst/>
              <a:gdLst>
                <a:gd name="connsiteX0" fmla="*/ 0 w 801439"/>
                <a:gd name="connsiteY0" fmla="*/ 400720 h 801439"/>
                <a:gd name="connsiteX1" fmla="*/ 400720 w 801439"/>
                <a:gd name="connsiteY1" fmla="*/ 0 h 801439"/>
                <a:gd name="connsiteX2" fmla="*/ 801440 w 801439"/>
                <a:gd name="connsiteY2" fmla="*/ 400720 h 801439"/>
                <a:gd name="connsiteX3" fmla="*/ 400720 w 801439"/>
                <a:gd name="connsiteY3" fmla="*/ 801440 h 801439"/>
                <a:gd name="connsiteX4" fmla="*/ 0 w 801439"/>
                <a:gd name="connsiteY4" fmla="*/ 400720 h 80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9" h="801439">
                  <a:moveTo>
                    <a:pt x="0" y="400720"/>
                  </a:moveTo>
                  <a:cubicBezTo>
                    <a:pt x="0" y="179408"/>
                    <a:pt x="179408" y="0"/>
                    <a:pt x="400720" y="0"/>
                  </a:cubicBezTo>
                  <a:cubicBezTo>
                    <a:pt x="622032" y="0"/>
                    <a:pt x="801440" y="179408"/>
                    <a:pt x="801440" y="400720"/>
                  </a:cubicBezTo>
                  <a:cubicBezTo>
                    <a:pt x="801440" y="622032"/>
                    <a:pt x="622032" y="801440"/>
                    <a:pt x="400720" y="801440"/>
                  </a:cubicBezTo>
                  <a:cubicBezTo>
                    <a:pt x="179408" y="801440"/>
                    <a:pt x="0" y="622032"/>
                    <a:pt x="0" y="400720"/>
                  </a:cubicBezTo>
                  <a:close/>
                </a:path>
              </a:pathLst>
            </a:custGeom>
            <a:solidFill>
              <a:srgbClr val="00B050"/>
            </a:solidFill>
            <a:ln w="25400" cap="flat" cmpd="sng" algn="ctr">
              <a:solidFill>
                <a:srgbClr val="FFFFFF">
                  <a:hueOff val="0"/>
                  <a:satOff val="0"/>
                  <a:lumOff val="0"/>
                  <a:alphaOff val="0"/>
                </a:srgbClr>
              </a:solidFill>
              <a:prstDash val="solid"/>
            </a:ln>
            <a:effectLst/>
          </p:spPr>
          <p:txBody>
            <a:bodyPr lIns="137688" tIns="137688" rIns="137688" bIns="137688" spcCol="1270" anchor="ctr"/>
            <a:lstStyle/>
            <a:p>
              <a:pPr algn="ctr" defTabSz="711200" eaLnBrk="1" fontAlgn="auto" hangingPunct="1">
                <a:lnSpc>
                  <a:spcPct val="90000"/>
                </a:lnSpc>
                <a:spcBef>
                  <a:spcPts val="0"/>
                </a:spcBef>
                <a:spcAft>
                  <a:spcPct val="35000"/>
                </a:spcAft>
                <a:defRPr/>
              </a:pPr>
              <a:endParaRPr kumimoji="0" lang="en-US" altLang="ja-JP" sz="2000" b="0" kern="0" dirty="0">
                <a:solidFill>
                  <a:srgbClr val="FFFFFF"/>
                </a:solidFill>
                <a:latin typeface="+mn-ea"/>
                <a:ea typeface="+mn-ea"/>
                <a:cs typeface="Arial" panose="020B0604020202020204" pitchFamily="34" charset="0"/>
              </a:endParaRPr>
            </a:p>
          </p:txBody>
        </p:sp>
        <p:sp>
          <p:nvSpPr>
            <p:cNvPr id="285" name="テキスト ボックス 284"/>
            <p:cNvSpPr txBox="1"/>
            <p:nvPr/>
          </p:nvSpPr>
          <p:spPr bwMode="auto">
            <a:xfrm>
              <a:off x="4029336" y="4368156"/>
              <a:ext cx="1537169" cy="70788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NKC</a:t>
              </a:r>
            </a:p>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4419</a:t>
              </a:r>
              <a:endParaRPr lang="ja-JP" altLang="en-US" sz="2000" kern="0" smtClean="0">
                <a:solidFill>
                  <a:srgbClr val="FFFFFF"/>
                </a:solidFill>
                <a:effectLst>
                  <a:outerShdw blurRad="38100" dist="38100" dir="2700000" algn="tl">
                    <a:srgbClr val="C0C0C0"/>
                  </a:outerShdw>
                </a:effectLst>
                <a:latin typeface="+mn-ea"/>
                <a:ea typeface="+mn-ea"/>
                <a:cs typeface="Arial" pitchFamily="34" charset="0"/>
              </a:endParaRPr>
            </a:p>
          </p:txBody>
        </p:sp>
      </p:grpSp>
      <p:sp>
        <p:nvSpPr>
          <p:cNvPr id="286" name="フリーフォーム 285"/>
          <p:cNvSpPr>
            <a:spLocks noChangeAspect="1"/>
          </p:cNvSpPr>
          <p:nvPr/>
        </p:nvSpPr>
        <p:spPr bwMode="auto">
          <a:xfrm>
            <a:off x="3267075" y="3792538"/>
            <a:ext cx="946150" cy="876300"/>
          </a:xfrm>
          <a:custGeom>
            <a:avLst/>
            <a:gdLst>
              <a:gd name="connsiteX0" fmla="*/ 0 w 801439"/>
              <a:gd name="connsiteY0" fmla="*/ 400720 h 801439"/>
              <a:gd name="connsiteX1" fmla="*/ 400720 w 801439"/>
              <a:gd name="connsiteY1" fmla="*/ 0 h 801439"/>
              <a:gd name="connsiteX2" fmla="*/ 801440 w 801439"/>
              <a:gd name="connsiteY2" fmla="*/ 400720 h 801439"/>
              <a:gd name="connsiteX3" fmla="*/ 400720 w 801439"/>
              <a:gd name="connsiteY3" fmla="*/ 801440 h 801439"/>
              <a:gd name="connsiteX4" fmla="*/ 0 w 801439"/>
              <a:gd name="connsiteY4" fmla="*/ 400720 h 80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9" h="801439">
                <a:moveTo>
                  <a:pt x="0" y="400720"/>
                </a:moveTo>
                <a:cubicBezTo>
                  <a:pt x="0" y="179408"/>
                  <a:pt x="179408" y="0"/>
                  <a:pt x="400720" y="0"/>
                </a:cubicBezTo>
                <a:cubicBezTo>
                  <a:pt x="622032" y="0"/>
                  <a:pt x="801440" y="179408"/>
                  <a:pt x="801440" y="400720"/>
                </a:cubicBezTo>
                <a:cubicBezTo>
                  <a:pt x="801440" y="622032"/>
                  <a:pt x="622032" y="801440"/>
                  <a:pt x="400720" y="801440"/>
                </a:cubicBezTo>
                <a:cubicBezTo>
                  <a:pt x="179408" y="801440"/>
                  <a:pt x="0" y="622032"/>
                  <a:pt x="0" y="400720"/>
                </a:cubicBezTo>
                <a:close/>
              </a:path>
            </a:pathLst>
          </a:custGeom>
          <a:solidFill>
            <a:srgbClr val="BBE0E3">
              <a:hueOff val="0"/>
              <a:satOff val="0"/>
              <a:lumOff val="0"/>
              <a:alphaOff val="0"/>
            </a:srgbClr>
          </a:solidFill>
          <a:ln w="25400" cap="flat" cmpd="sng" algn="ctr">
            <a:solidFill>
              <a:srgbClr val="0000CC"/>
            </a:solidFill>
            <a:prstDash val="solid"/>
          </a:ln>
          <a:effectLst/>
        </p:spPr>
        <p:txBody>
          <a:bodyPr lIns="137688" tIns="137688" rIns="137688" bIns="137688" spcCol="1270" anchor="ctr"/>
          <a:lstStyle/>
          <a:p>
            <a:pPr algn="ctr" defTabSz="711200" eaLnBrk="1" fontAlgn="auto" hangingPunct="1">
              <a:lnSpc>
                <a:spcPct val="90000"/>
              </a:lnSpc>
              <a:spcBef>
                <a:spcPts val="0"/>
              </a:spcBef>
              <a:spcAft>
                <a:spcPct val="35000"/>
              </a:spcAft>
              <a:defRPr/>
            </a:pPr>
            <a:endParaRPr kumimoji="0" lang="en-US" altLang="ja-JP" sz="800" b="0" kern="0" dirty="0">
              <a:solidFill>
                <a:srgbClr val="FFFFFF"/>
              </a:solidFill>
              <a:latin typeface="+mn-ea"/>
              <a:ea typeface="+mn-ea"/>
              <a:cs typeface="Arial" panose="020B0604020202020204" pitchFamily="34" charset="0"/>
            </a:endParaRPr>
          </a:p>
        </p:txBody>
      </p:sp>
      <p:sp>
        <p:nvSpPr>
          <p:cNvPr id="287" name="テキスト ボックス 286"/>
          <p:cNvSpPr txBox="1"/>
          <p:nvPr/>
        </p:nvSpPr>
        <p:spPr bwMode="auto">
          <a:xfrm>
            <a:off x="2972145" y="3985662"/>
            <a:ext cx="153726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defRPr/>
            </a:pPr>
            <a:r>
              <a:rPr lang="en-US" altLang="ja-JP" sz="2000" kern="0" smtClean="0">
                <a:solidFill>
                  <a:srgbClr val="000000"/>
                </a:solidFill>
                <a:effectLst>
                  <a:outerShdw blurRad="38100" dist="38100" dir="2700000" algn="tl">
                    <a:srgbClr val="C0C0C0"/>
                  </a:outerShdw>
                </a:effectLst>
                <a:latin typeface="+mn-ea"/>
                <a:ea typeface="+mn-ea"/>
                <a:cs typeface="Arial" pitchFamily="34" charset="0"/>
              </a:rPr>
              <a:t>C7025</a:t>
            </a:r>
            <a:endParaRPr lang="ja-JP" altLang="en-US" sz="2000" kern="0" smtClean="0">
              <a:solidFill>
                <a:srgbClr val="000000"/>
              </a:solidFill>
              <a:effectLst>
                <a:outerShdw blurRad="38100" dist="38100" dir="2700000" algn="tl">
                  <a:srgbClr val="C0C0C0"/>
                </a:outerShdw>
              </a:effectLst>
              <a:latin typeface="+mn-ea"/>
              <a:ea typeface="+mn-ea"/>
              <a:cs typeface="Arial" pitchFamily="34" charset="0"/>
            </a:endParaRPr>
          </a:p>
        </p:txBody>
      </p:sp>
      <p:sp>
        <p:nvSpPr>
          <p:cNvPr id="57365" name="Text Box 2"/>
          <p:cNvSpPr txBox="1">
            <a:spLocks noChangeArrowheads="1"/>
          </p:cNvSpPr>
          <p:nvPr/>
        </p:nvSpPr>
        <p:spPr bwMode="auto">
          <a:xfrm>
            <a:off x="-15875" y="852488"/>
            <a:ext cx="972185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zh-TW" sz="2800" dirty="0" smtClean="0">
                <a:solidFill>
                  <a:srgbClr val="0000FF"/>
                </a:solidFill>
                <a:latin typeface="宋体" pitchFamily="2" charset="-122"/>
                <a:ea typeface="宋体" pitchFamily="2" charset="-122"/>
              </a:rPr>
              <a:t>JX</a:t>
            </a:r>
            <a:r>
              <a:rPr lang="zh-CN" altLang="en-US" sz="2800" dirty="0" smtClean="0">
                <a:solidFill>
                  <a:srgbClr val="0000FF"/>
                </a:solidFill>
                <a:latin typeface="宋体" pitchFamily="2" charset="-122"/>
                <a:ea typeface="宋体" pitchFamily="2" charset="-122"/>
              </a:rPr>
              <a:t>的高导电高强度铜合金的应用实绩</a:t>
            </a:r>
            <a:endParaRPr lang="en-US" altLang="ja-JP" sz="2800" dirty="0" smtClean="0">
              <a:solidFill>
                <a:srgbClr val="0000FF"/>
              </a:solidFill>
              <a:latin typeface="宋体" pitchFamily="2" charset="-122"/>
              <a:ea typeface="宋体" pitchFamily="2" charset="-122"/>
            </a:endParaRPr>
          </a:p>
        </p:txBody>
      </p:sp>
      <p:sp>
        <p:nvSpPr>
          <p:cNvPr id="289" name="角丸四角形 6"/>
          <p:cNvSpPr>
            <a:spLocks noChangeArrowheads="1"/>
          </p:cNvSpPr>
          <p:nvPr/>
        </p:nvSpPr>
        <p:spPr bwMode="auto">
          <a:xfrm>
            <a:off x="2505075" y="1604963"/>
            <a:ext cx="1889125" cy="3330575"/>
          </a:xfrm>
          <a:prstGeom prst="roundRect">
            <a:avLst>
              <a:gd name="adj" fmla="val 16667"/>
            </a:avLst>
          </a:prstGeom>
          <a:noFill/>
          <a:ln w="57150" algn="ctr">
            <a:solidFill>
              <a:srgbClr val="0000FF"/>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endParaRPr lang="ja-JP" altLang="en-US" b="0" kern="0" smtClean="0">
              <a:solidFill>
                <a:srgbClr val="000000"/>
              </a:solidFill>
              <a:latin typeface="+mn-ea"/>
              <a:ea typeface="+mn-ea"/>
            </a:endParaRPr>
          </a:p>
        </p:txBody>
      </p:sp>
      <p:sp>
        <p:nvSpPr>
          <p:cNvPr id="290" name="角丸四角形 344"/>
          <p:cNvSpPr>
            <a:spLocks noChangeArrowheads="1"/>
          </p:cNvSpPr>
          <p:nvPr/>
        </p:nvSpPr>
        <p:spPr bwMode="auto">
          <a:xfrm>
            <a:off x="3187700" y="3725863"/>
            <a:ext cx="4211638" cy="1833562"/>
          </a:xfrm>
          <a:prstGeom prst="roundRect">
            <a:avLst>
              <a:gd name="adj" fmla="val 16667"/>
            </a:avLst>
          </a:prstGeom>
          <a:noFill/>
          <a:ln w="57150" algn="ctr">
            <a:solidFill>
              <a:srgbClr val="009900"/>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endParaRPr lang="ja-JP" altLang="en-US" b="0" kern="0" smtClean="0">
              <a:solidFill>
                <a:srgbClr val="000000"/>
              </a:solidFill>
              <a:latin typeface="+mn-ea"/>
              <a:ea typeface="+mn-ea"/>
            </a:endParaRPr>
          </a:p>
        </p:txBody>
      </p:sp>
      <p:grpSp>
        <p:nvGrpSpPr>
          <p:cNvPr id="47127" name="グループ化 84"/>
          <p:cNvGrpSpPr>
            <a:grpSpLocks/>
          </p:cNvGrpSpPr>
          <p:nvPr/>
        </p:nvGrpSpPr>
        <p:grpSpPr bwMode="auto">
          <a:xfrm>
            <a:off x="5945188" y="4587875"/>
            <a:ext cx="1536700" cy="873125"/>
            <a:chOff x="4029336" y="4346247"/>
            <a:chExt cx="1537169" cy="873781"/>
          </a:xfrm>
        </p:grpSpPr>
        <p:sp>
          <p:nvSpPr>
            <p:cNvPr id="524" name="フリーフォーム 523"/>
            <p:cNvSpPr>
              <a:spLocks noChangeAspect="1"/>
            </p:cNvSpPr>
            <p:nvPr/>
          </p:nvSpPr>
          <p:spPr bwMode="auto">
            <a:xfrm>
              <a:off x="4337405" y="4346247"/>
              <a:ext cx="943263" cy="873781"/>
            </a:xfrm>
            <a:custGeom>
              <a:avLst/>
              <a:gdLst>
                <a:gd name="connsiteX0" fmla="*/ 0 w 801439"/>
                <a:gd name="connsiteY0" fmla="*/ 400720 h 801439"/>
                <a:gd name="connsiteX1" fmla="*/ 400720 w 801439"/>
                <a:gd name="connsiteY1" fmla="*/ 0 h 801439"/>
                <a:gd name="connsiteX2" fmla="*/ 801440 w 801439"/>
                <a:gd name="connsiteY2" fmla="*/ 400720 h 801439"/>
                <a:gd name="connsiteX3" fmla="*/ 400720 w 801439"/>
                <a:gd name="connsiteY3" fmla="*/ 801440 h 801439"/>
                <a:gd name="connsiteX4" fmla="*/ 0 w 801439"/>
                <a:gd name="connsiteY4" fmla="*/ 400720 h 80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9" h="801439">
                  <a:moveTo>
                    <a:pt x="0" y="400720"/>
                  </a:moveTo>
                  <a:cubicBezTo>
                    <a:pt x="0" y="179408"/>
                    <a:pt x="179408" y="0"/>
                    <a:pt x="400720" y="0"/>
                  </a:cubicBezTo>
                  <a:cubicBezTo>
                    <a:pt x="622032" y="0"/>
                    <a:pt x="801440" y="179408"/>
                    <a:pt x="801440" y="400720"/>
                  </a:cubicBezTo>
                  <a:cubicBezTo>
                    <a:pt x="801440" y="622032"/>
                    <a:pt x="622032" y="801440"/>
                    <a:pt x="400720" y="801440"/>
                  </a:cubicBezTo>
                  <a:cubicBezTo>
                    <a:pt x="179408" y="801440"/>
                    <a:pt x="0" y="622032"/>
                    <a:pt x="0" y="400720"/>
                  </a:cubicBezTo>
                  <a:close/>
                </a:path>
              </a:pathLst>
            </a:custGeom>
            <a:solidFill>
              <a:srgbClr val="00B050"/>
            </a:solidFill>
            <a:ln w="25400" cap="flat" cmpd="sng" algn="ctr">
              <a:solidFill>
                <a:srgbClr val="FFFFFF">
                  <a:hueOff val="0"/>
                  <a:satOff val="0"/>
                  <a:lumOff val="0"/>
                  <a:alphaOff val="0"/>
                </a:srgbClr>
              </a:solidFill>
              <a:prstDash val="solid"/>
            </a:ln>
            <a:effectLst/>
          </p:spPr>
          <p:txBody>
            <a:bodyPr lIns="137688" tIns="137688" rIns="137688" bIns="137688" spcCol="1270" anchor="ctr"/>
            <a:lstStyle/>
            <a:p>
              <a:pPr algn="ctr" defTabSz="711200" eaLnBrk="1" fontAlgn="auto" hangingPunct="1">
                <a:lnSpc>
                  <a:spcPct val="90000"/>
                </a:lnSpc>
                <a:spcBef>
                  <a:spcPts val="0"/>
                </a:spcBef>
                <a:spcAft>
                  <a:spcPct val="35000"/>
                </a:spcAft>
                <a:defRPr/>
              </a:pPr>
              <a:endParaRPr kumimoji="0" lang="en-US" altLang="ja-JP" sz="2000" b="0" kern="0" dirty="0">
                <a:solidFill>
                  <a:srgbClr val="FFFFFF"/>
                </a:solidFill>
                <a:latin typeface="+mn-ea"/>
                <a:ea typeface="+mn-ea"/>
                <a:cs typeface="Arial" panose="020B0604020202020204" pitchFamily="34" charset="0"/>
              </a:endParaRPr>
            </a:p>
          </p:txBody>
        </p:sp>
        <p:sp>
          <p:nvSpPr>
            <p:cNvPr id="525" name="テキスト ボックス 524"/>
            <p:cNvSpPr txBox="1"/>
            <p:nvPr/>
          </p:nvSpPr>
          <p:spPr bwMode="auto">
            <a:xfrm>
              <a:off x="4029336" y="4368156"/>
              <a:ext cx="1537169" cy="70788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NKE</a:t>
              </a:r>
            </a:p>
            <a:p>
              <a:pPr algn="ctr" eaLnBrk="1" fontAlgn="auto" hangingPunct="1">
                <a:spcBef>
                  <a:spcPts val="0"/>
                </a:spcBef>
                <a:spcAft>
                  <a:spcPts val="0"/>
                </a:spcAft>
                <a:defRPr/>
              </a:pPr>
              <a:r>
                <a:rPr lang="en-US" altLang="ja-JP" sz="2000" kern="0" smtClean="0">
                  <a:solidFill>
                    <a:srgbClr val="FFFFFF"/>
                  </a:solidFill>
                  <a:effectLst>
                    <a:outerShdw blurRad="38100" dist="38100" dir="2700000" algn="tl">
                      <a:srgbClr val="C0C0C0"/>
                    </a:outerShdw>
                  </a:effectLst>
                  <a:latin typeface="+mn-ea"/>
                  <a:ea typeface="+mn-ea"/>
                  <a:cs typeface="Arial" pitchFamily="34" charset="0"/>
                </a:rPr>
                <a:t>012</a:t>
              </a:r>
              <a:endParaRPr lang="ja-JP" altLang="en-US" sz="2000" kern="0" smtClean="0">
                <a:solidFill>
                  <a:srgbClr val="FFFFFF"/>
                </a:solidFill>
                <a:effectLst>
                  <a:outerShdw blurRad="38100" dist="38100" dir="2700000" algn="tl">
                    <a:srgbClr val="C0C0C0"/>
                  </a:outerShdw>
                </a:effectLst>
                <a:latin typeface="+mn-ea"/>
                <a:ea typeface="+mn-ea"/>
                <a:cs typeface="Arial" pitchFamily="34" charset="0"/>
              </a:endParaRPr>
            </a:p>
          </p:txBody>
        </p:sp>
      </p:grpSp>
      <p:cxnSp>
        <p:nvCxnSpPr>
          <p:cNvPr id="47128" name="直線コネクタ 525"/>
          <p:cNvCxnSpPr>
            <a:cxnSpLocks noChangeShapeType="1"/>
          </p:cNvCxnSpPr>
          <p:nvPr/>
        </p:nvCxnSpPr>
        <p:spPr bwMode="auto">
          <a:xfrm rot="16200000" flipV="1">
            <a:off x="-608807" y="3440907"/>
            <a:ext cx="4500563" cy="0"/>
          </a:xfrm>
          <a:prstGeom prst="line">
            <a:avLst/>
          </a:prstGeom>
          <a:noFill/>
          <a:ln w="57150" algn="ctr">
            <a:solidFill>
              <a:schemeClr val="tx1"/>
            </a:solidFill>
            <a:round/>
            <a:headEnd/>
            <a:tailEnd/>
          </a:ln>
        </p:spPr>
      </p:cxnSp>
      <p:sp>
        <p:nvSpPr>
          <p:cNvPr id="47129" name="正方形/長方形 12"/>
          <p:cNvSpPr>
            <a:spLocks noChangeArrowheads="1"/>
          </p:cNvSpPr>
          <p:nvPr/>
        </p:nvSpPr>
        <p:spPr bwMode="auto">
          <a:xfrm>
            <a:off x="3649663" y="6011863"/>
            <a:ext cx="1997663" cy="369332"/>
          </a:xfrm>
          <a:prstGeom prst="rect">
            <a:avLst/>
          </a:prstGeom>
          <a:noFill/>
          <a:ln w="9525">
            <a:noFill/>
            <a:miter lim="800000"/>
            <a:headEnd/>
            <a:tailEnd/>
          </a:ln>
        </p:spPr>
        <p:txBody>
          <a:bodyPr wrap="none">
            <a:spAutoFit/>
          </a:bodyPr>
          <a:lstStyle/>
          <a:p>
            <a:pPr eaLnBrk="1" hangingPunct="1">
              <a:lnSpc>
                <a:spcPct val="90000"/>
              </a:lnSpc>
              <a:spcAft>
                <a:spcPct val="35000"/>
              </a:spcAft>
            </a:pPr>
            <a:r>
              <a:rPr lang="zh-CN" altLang="en-US" sz="2000" dirty="0">
                <a:solidFill>
                  <a:srgbClr val="000000"/>
                </a:solidFill>
                <a:latin typeface="宋体" pitchFamily="2" charset="-122"/>
                <a:ea typeface="宋体" pitchFamily="2" charset="-122"/>
              </a:rPr>
              <a:t>导电率 </a:t>
            </a:r>
            <a:r>
              <a:rPr lang="en-US" altLang="zh-CN" sz="2000" dirty="0">
                <a:solidFill>
                  <a:srgbClr val="000000"/>
                </a:solidFill>
                <a:latin typeface="宋体" pitchFamily="2" charset="-122"/>
                <a:ea typeface="宋体" pitchFamily="2" charset="-122"/>
              </a:rPr>
              <a:t>(%IACS)</a:t>
            </a:r>
          </a:p>
        </p:txBody>
      </p:sp>
      <p:sp>
        <p:nvSpPr>
          <p:cNvPr id="46106" name="正方形/長方形 355"/>
          <p:cNvSpPr>
            <a:spLocks noChangeArrowheads="1"/>
          </p:cNvSpPr>
          <p:nvPr/>
        </p:nvSpPr>
        <p:spPr bwMode="auto">
          <a:xfrm rot="16200000">
            <a:off x="132557" y="3128169"/>
            <a:ext cx="13509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Aft>
                <a:spcPct val="35000"/>
              </a:spcAft>
            </a:pPr>
            <a:r>
              <a:rPr lang="zh-CN" altLang="en-US" sz="2000" dirty="0">
                <a:solidFill>
                  <a:srgbClr val="000000"/>
                </a:solidFill>
                <a:latin typeface="宋体" pitchFamily="2" charset="-122"/>
                <a:ea typeface="宋体" pitchFamily="2" charset="-122"/>
              </a:rPr>
              <a:t>强度</a:t>
            </a:r>
            <a:r>
              <a:rPr lang="en-US" altLang="zh-CN" sz="2000" dirty="0">
                <a:solidFill>
                  <a:srgbClr val="000000"/>
                </a:solidFill>
                <a:latin typeface="宋体" pitchFamily="2" charset="-122"/>
                <a:ea typeface="宋体" pitchFamily="2" charset="-122"/>
              </a:rPr>
              <a:t>(</a:t>
            </a:r>
            <a:r>
              <a:rPr lang="en-US" altLang="zh-CN" sz="2000" dirty="0" err="1">
                <a:solidFill>
                  <a:srgbClr val="000000"/>
                </a:solidFill>
                <a:latin typeface="宋体" pitchFamily="2" charset="-122"/>
                <a:ea typeface="宋体" pitchFamily="2" charset="-122"/>
              </a:rPr>
              <a:t>MPa</a:t>
            </a:r>
            <a:r>
              <a:rPr lang="en-US" altLang="zh-CN" sz="2000" dirty="0">
                <a:solidFill>
                  <a:srgbClr val="000000"/>
                </a:solidFill>
                <a:latin typeface="宋体" pitchFamily="2" charset="-122"/>
                <a:ea typeface="宋体" pitchFamily="2" charset="-122"/>
              </a:rPr>
              <a:t>)</a:t>
            </a:r>
          </a:p>
        </p:txBody>
      </p:sp>
      <p:sp>
        <p:nvSpPr>
          <p:cNvPr id="529" name="テキスト ボックス 18"/>
          <p:cNvSpPr txBox="1"/>
          <p:nvPr/>
        </p:nvSpPr>
        <p:spPr>
          <a:xfrm>
            <a:off x="3894138" y="2230438"/>
            <a:ext cx="1301750" cy="404812"/>
          </a:xfrm>
          <a:prstGeom prst="rect">
            <a:avLst/>
          </a:prstGeom>
          <a:solidFill>
            <a:srgbClr val="FFFFFF"/>
          </a:solidFill>
          <a:ln w="9525" cmpd="sng">
            <a:noFill/>
          </a:ln>
          <a:effectLst/>
        </p:spPr>
        <p:txBody>
          <a:bodyPr anchor="ctr"/>
          <a:lstStyle/>
          <a:p>
            <a:pPr eaLnBrk="1" hangingPunct="1">
              <a:defRPr/>
            </a:pPr>
            <a:r>
              <a:rPr kumimoji="0" lang="en-US" altLang="ja-JP" b="0" u="sng">
                <a:solidFill>
                  <a:srgbClr val="0000FF"/>
                </a:solidFill>
                <a:effectLst>
                  <a:outerShdw blurRad="38100" dist="38100" dir="2700000" algn="tl">
                    <a:srgbClr val="C0C0C0"/>
                  </a:outerShdw>
                </a:effectLst>
                <a:latin typeface="ＭＳ Ｐゴシック" pitchFamily="50" charset="-128"/>
                <a:ea typeface="Arial Unicode MS" pitchFamily="50" charset="-128"/>
                <a:cs typeface="Arial Unicode MS" pitchFamily="50" charset="-128"/>
              </a:rPr>
              <a:t>Plug</a:t>
            </a:r>
            <a:endParaRPr kumimoji="0" lang="ja-JP" altLang="en-US" b="0" u="sng">
              <a:solidFill>
                <a:srgbClr val="0000FF"/>
              </a:solidFill>
              <a:effectLst>
                <a:outerShdw blurRad="38100" dist="38100" dir="2700000" algn="tl">
                  <a:srgbClr val="C0C0C0"/>
                </a:outerShdw>
              </a:effectLst>
              <a:latin typeface="ＭＳ Ｐゴシック" pitchFamily="50" charset="-128"/>
              <a:ea typeface="Arial Unicode MS" pitchFamily="50" charset="-128"/>
              <a:cs typeface="Arial Unicode MS" pitchFamily="50" charset="-128"/>
            </a:endParaRPr>
          </a:p>
        </p:txBody>
      </p:sp>
      <p:sp>
        <p:nvSpPr>
          <p:cNvPr id="530" name="テキスト ボックス 18"/>
          <p:cNvSpPr txBox="1"/>
          <p:nvPr/>
        </p:nvSpPr>
        <p:spPr>
          <a:xfrm>
            <a:off x="5449888" y="3263900"/>
            <a:ext cx="1906587" cy="404813"/>
          </a:xfrm>
          <a:prstGeom prst="rect">
            <a:avLst/>
          </a:prstGeom>
          <a:noFill/>
          <a:ln w="9525" cmpd="sng">
            <a:noFill/>
          </a:ln>
          <a:effectLst/>
        </p:spPr>
        <p:txBody>
          <a:bodyPr anchor="ctr"/>
          <a:lstStyle/>
          <a:p>
            <a:pPr eaLnBrk="1" hangingPunct="1">
              <a:defRPr/>
            </a:pPr>
            <a:r>
              <a:rPr kumimoji="0" lang="en-US" altLang="ja-JP" b="0" u="sng">
                <a:solidFill>
                  <a:srgbClr val="009900"/>
                </a:solidFill>
                <a:effectLst>
                  <a:outerShdw blurRad="38100" dist="38100" dir="2700000" algn="tl">
                    <a:srgbClr val="C0C0C0"/>
                  </a:outerShdw>
                </a:effectLst>
                <a:latin typeface="ＭＳ Ｐゴシック" pitchFamily="50" charset="-128"/>
                <a:ea typeface="Arial Unicode MS" pitchFamily="50" charset="-128"/>
                <a:cs typeface="Arial Unicode MS" pitchFamily="50" charset="-128"/>
              </a:rPr>
              <a:t>Receptacle</a:t>
            </a:r>
            <a:endParaRPr kumimoji="0" lang="ja-JP" altLang="en-US" b="0" u="sng">
              <a:solidFill>
                <a:srgbClr val="009900"/>
              </a:solidFill>
              <a:effectLst>
                <a:outerShdw blurRad="38100" dist="38100" dir="2700000" algn="tl">
                  <a:srgbClr val="C0C0C0"/>
                </a:outerShdw>
              </a:effectLst>
              <a:latin typeface="ＭＳ Ｐゴシック" pitchFamily="50" charset="-128"/>
              <a:ea typeface="Arial Unicode MS" pitchFamily="50" charset="-128"/>
              <a:cs typeface="Arial Unicode MS" pitchFamily="50" charset="-128"/>
            </a:endParaRPr>
          </a:p>
        </p:txBody>
      </p:sp>
      <p:sp>
        <p:nvSpPr>
          <p:cNvPr id="531" name="フリーフォーム 530"/>
          <p:cNvSpPr/>
          <p:nvPr/>
        </p:nvSpPr>
        <p:spPr bwMode="auto">
          <a:xfrm rot="16200000">
            <a:off x="1597025" y="3598863"/>
            <a:ext cx="1455737" cy="725488"/>
          </a:xfrm>
          <a:custGeom>
            <a:avLst/>
            <a:gdLst>
              <a:gd name="connsiteX0" fmla="*/ 0 w 162598"/>
              <a:gd name="connsiteY0" fmla="*/ 54498 h 272489"/>
              <a:gd name="connsiteX1" fmla="*/ 81299 w 162598"/>
              <a:gd name="connsiteY1" fmla="*/ 54498 h 272489"/>
              <a:gd name="connsiteX2" fmla="*/ 81299 w 162598"/>
              <a:gd name="connsiteY2" fmla="*/ 0 h 272489"/>
              <a:gd name="connsiteX3" fmla="*/ 162598 w 162598"/>
              <a:gd name="connsiteY3" fmla="*/ 136245 h 272489"/>
              <a:gd name="connsiteX4" fmla="*/ 81299 w 162598"/>
              <a:gd name="connsiteY4" fmla="*/ 272489 h 272489"/>
              <a:gd name="connsiteX5" fmla="*/ 81299 w 162598"/>
              <a:gd name="connsiteY5" fmla="*/ 217991 h 272489"/>
              <a:gd name="connsiteX6" fmla="*/ 0 w 162598"/>
              <a:gd name="connsiteY6" fmla="*/ 217991 h 272489"/>
              <a:gd name="connsiteX7" fmla="*/ 0 w 162598"/>
              <a:gd name="connsiteY7" fmla="*/ 54498 h 2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598" h="272489">
                <a:moveTo>
                  <a:pt x="0" y="54498"/>
                </a:moveTo>
                <a:lnTo>
                  <a:pt x="81299" y="54498"/>
                </a:lnTo>
                <a:lnTo>
                  <a:pt x="81299" y="0"/>
                </a:lnTo>
                <a:lnTo>
                  <a:pt x="162598" y="136245"/>
                </a:lnTo>
                <a:lnTo>
                  <a:pt x="81299" y="272489"/>
                </a:lnTo>
                <a:lnTo>
                  <a:pt x="81299" y="217991"/>
                </a:lnTo>
                <a:lnTo>
                  <a:pt x="0" y="217991"/>
                </a:lnTo>
                <a:lnTo>
                  <a:pt x="0" y="54498"/>
                </a:lnTo>
                <a:close/>
              </a:path>
            </a:pathLst>
          </a:custGeom>
          <a:solidFill>
            <a:srgbClr val="FFFFFF"/>
          </a:solidFill>
          <a:ln w="38100">
            <a:solidFill>
              <a:srgbClr val="0000FF"/>
            </a:solidFill>
          </a:ln>
          <a:effectLst/>
        </p:spPr>
        <p:txBody>
          <a:bodyPr lIns="0" tIns="54498" rIns="48779" bIns="54498" anchor="ctr"/>
          <a:lstStyle/>
          <a:p>
            <a:pPr algn="ctr" defTabSz="488950" eaLnBrk="1" hangingPunct="1">
              <a:lnSpc>
                <a:spcPct val="90000"/>
              </a:lnSpc>
              <a:spcAft>
                <a:spcPct val="35000"/>
              </a:spcAft>
            </a:pPr>
            <a:r>
              <a:rPr lang="zh-CN" altLang="en-US" sz="1800" b="0" dirty="0">
                <a:solidFill>
                  <a:srgbClr val="0000FF"/>
                </a:solidFill>
                <a:effectLst>
                  <a:outerShdw blurRad="38100" dist="38100" dir="2700000" algn="tl">
                    <a:srgbClr val="C0C0C0"/>
                  </a:outerShdw>
                </a:effectLst>
                <a:latin typeface="宋体" pitchFamily="2" charset="-122"/>
                <a:ea typeface="宋体" pitchFamily="2" charset="-122"/>
              </a:rPr>
              <a:t>强度</a:t>
            </a:r>
            <a:r>
              <a:rPr lang="en-US" altLang="ja-JP" sz="1800" b="0" dirty="0">
                <a:solidFill>
                  <a:srgbClr val="0000FF"/>
                </a:solidFill>
                <a:latin typeface="宋体" pitchFamily="2" charset="-122"/>
                <a:ea typeface="宋体" pitchFamily="2" charset="-122"/>
              </a:rPr>
              <a:t>UP</a:t>
            </a:r>
            <a:endParaRPr lang="ja-JP" altLang="en-US" sz="1800" b="0" dirty="0">
              <a:solidFill>
                <a:srgbClr val="0000FF"/>
              </a:solidFill>
              <a:latin typeface="宋体" pitchFamily="2" charset="-122"/>
              <a:ea typeface="宋体" pitchFamily="2" charset="-122"/>
            </a:endParaRPr>
          </a:p>
        </p:txBody>
      </p:sp>
      <p:sp>
        <p:nvSpPr>
          <p:cNvPr id="57379" name="テキスト ボックス 361"/>
          <p:cNvSpPr txBox="1">
            <a:spLocks noChangeArrowheads="1"/>
          </p:cNvSpPr>
          <p:nvPr/>
        </p:nvSpPr>
        <p:spPr bwMode="auto">
          <a:xfrm>
            <a:off x="7254875" y="3267075"/>
            <a:ext cx="20034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2000" dirty="0" smtClean="0">
                <a:solidFill>
                  <a:srgbClr val="000000"/>
                </a:solidFill>
                <a:latin typeface="宋体" pitchFamily="2" charset="-122"/>
                <a:ea typeface="宋体" pitchFamily="2" charset="-122"/>
              </a:rPr>
              <a:t>：</a:t>
            </a:r>
            <a:r>
              <a:rPr lang="zh-CN" altLang="en-US" sz="2000" dirty="0" smtClean="0">
                <a:solidFill>
                  <a:srgbClr val="000000"/>
                </a:solidFill>
                <a:latin typeface="宋体" pitchFamily="2" charset="-122"/>
                <a:ea typeface="宋体" pitchFamily="2" charset="-122"/>
              </a:rPr>
              <a:t>抑制发热</a:t>
            </a:r>
            <a:endParaRPr lang="en-US" altLang="ja-JP" sz="2000" dirty="0" smtClean="0">
              <a:solidFill>
                <a:srgbClr val="000000"/>
              </a:solidFill>
              <a:latin typeface="宋体" pitchFamily="2" charset="-122"/>
              <a:ea typeface="宋体" pitchFamily="2" charset="-122"/>
            </a:endParaRPr>
          </a:p>
        </p:txBody>
      </p:sp>
      <p:sp>
        <p:nvSpPr>
          <p:cNvPr id="533" name="テキスト ボックス 13"/>
          <p:cNvSpPr txBox="1">
            <a:spLocks noChangeArrowheads="1"/>
          </p:cNvSpPr>
          <p:nvPr/>
        </p:nvSpPr>
        <p:spPr bwMode="auto">
          <a:xfrm>
            <a:off x="4614863" y="2232025"/>
            <a:ext cx="3153427"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ja-JP" altLang="en-US" sz="2000" kern="0" dirty="0">
                <a:solidFill>
                  <a:srgbClr val="000000"/>
                </a:solidFill>
                <a:latin typeface="宋体" pitchFamily="2" charset="-122"/>
                <a:ea typeface="宋体" pitchFamily="2" charset="-122"/>
              </a:rPr>
              <a:t>：</a:t>
            </a:r>
            <a:r>
              <a:rPr lang="ja-JP" altLang="en-US" sz="2000" kern="0" dirty="0" smtClean="0">
                <a:solidFill>
                  <a:srgbClr val="000000"/>
                </a:solidFill>
                <a:latin typeface="宋体" pitchFamily="2" charset="-122"/>
                <a:ea typeface="宋体" pitchFamily="2" charset="-122"/>
              </a:rPr>
              <a:t> </a:t>
            </a:r>
            <a:r>
              <a:rPr lang="zh-CN" altLang="en-US" sz="2000" kern="0" dirty="0" smtClean="0">
                <a:solidFill>
                  <a:srgbClr val="000000"/>
                </a:solidFill>
                <a:latin typeface="宋体" pitchFamily="2" charset="-122"/>
                <a:ea typeface="宋体" pitchFamily="2" charset="-122"/>
              </a:rPr>
              <a:t>高接触力</a:t>
            </a:r>
            <a:r>
              <a:rPr lang="ja-JP" altLang="en-US" sz="2000" kern="0" dirty="0" smtClean="0">
                <a:solidFill>
                  <a:srgbClr val="000000"/>
                </a:solidFill>
                <a:latin typeface="宋体" pitchFamily="2" charset="-122"/>
                <a:ea typeface="宋体" pitchFamily="2" charset="-122"/>
              </a:rPr>
              <a:t>、</a:t>
            </a:r>
            <a:r>
              <a:rPr lang="ja-JP" altLang="en-US" sz="2000" kern="0" dirty="0" smtClean="0">
                <a:solidFill>
                  <a:srgbClr val="000000"/>
                </a:solidFill>
                <a:latin typeface="宋体" pitchFamily="2" charset="-122"/>
                <a:ea typeface="宋体" pitchFamily="2" charset="-122"/>
              </a:rPr>
              <a:t>耐</a:t>
            </a:r>
            <a:r>
              <a:rPr lang="zh-CN" altLang="en-US" sz="2000" kern="0" dirty="0" smtClean="0">
                <a:solidFill>
                  <a:srgbClr val="000000"/>
                </a:solidFill>
                <a:latin typeface="宋体" pitchFamily="2" charset="-122"/>
                <a:ea typeface="宋体" pitchFamily="2" charset="-122"/>
              </a:rPr>
              <a:t>疲劳</a:t>
            </a:r>
            <a:r>
              <a:rPr lang="ja-JP" altLang="en-US" sz="2000" kern="0" dirty="0" smtClean="0">
                <a:solidFill>
                  <a:srgbClr val="000000"/>
                </a:solidFill>
                <a:latin typeface="宋体" pitchFamily="2" charset="-122"/>
                <a:ea typeface="宋体" pitchFamily="2" charset="-122"/>
              </a:rPr>
              <a:t>特性</a:t>
            </a:r>
            <a:endParaRPr lang="en-US" altLang="ja-JP" sz="2000" kern="0" dirty="0" smtClean="0">
              <a:solidFill>
                <a:srgbClr val="000000"/>
              </a:solidFill>
              <a:latin typeface="宋体" pitchFamily="2" charset="-122"/>
              <a:ea typeface="宋体" pitchFamily="2" charset="-122"/>
              <a:cs typeface="Arial" pitchFamily="34" charset="0"/>
            </a:endParaRPr>
          </a:p>
        </p:txBody>
      </p:sp>
      <p:pic>
        <p:nvPicPr>
          <p:cNvPr id="47136" name="Picture 281"/>
          <p:cNvPicPr>
            <a:picLocks noChangeAspect="1" noChangeArrowheads="1"/>
          </p:cNvPicPr>
          <p:nvPr/>
        </p:nvPicPr>
        <p:blipFill>
          <a:blip r:embed="rId4"/>
          <a:srcRect l="4083" t="13841" b="13615"/>
          <a:stretch>
            <a:fillRect/>
          </a:stretch>
        </p:blipFill>
        <p:spPr bwMode="auto">
          <a:xfrm>
            <a:off x="4649788" y="1427163"/>
            <a:ext cx="2414587" cy="760412"/>
          </a:xfrm>
          <a:prstGeom prst="rect">
            <a:avLst/>
          </a:prstGeom>
          <a:noFill/>
          <a:ln w="9525">
            <a:noFill/>
            <a:miter lim="800000"/>
            <a:headEnd/>
            <a:tailEnd/>
          </a:ln>
          <a:effectLst/>
        </p:spPr>
      </p:pic>
      <p:pic>
        <p:nvPicPr>
          <p:cNvPr id="47137" name="Picture 282"/>
          <p:cNvPicPr>
            <a:picLocks noChangeAspect="1" noChangeArrowheads="1"/>
          </p:cNvPicPr>
          <p:nvPr/>
        </p:nvPicPr>
        <p:blipFill>
          <a:blip r:embed="rId5"/>
          <a:srcRect l="5766" t="13766" r="3755" b="5901"/>
          <a:stretch>
            <a:fillRect/>
          </a:stretch>
        </p:blipFill>
        <p:spPr bwMode="auto">
          <a:xfrm>
            <a:off x="7458075" y="4760913"/>
            <a:ext cx="1951038" cy="722312"/>
          </a:xfrm>
          <a:prstGeom prst="rect">
            <a:avLst/>
          </a:prstGeom>
          <a:noFill/>
          <a:ln w="9525">
            <a:noFill/>
            <a:miter lim="800000"/>
            <a:headEnd/>
            <a:tailEnd/>
          </a:ln>
          <a:effectLst/>
        </p:spPr>
      </p:pic>
      <p:sp>
        <p:nvSpPr>
          <p:cNvPr id="400" name="テキスト ボックス 5"/>
          <p:cNvSpPr txBox="1">
            <a:spLocks noChangeArrowheads="1"/>
          </p:cNvSpPr>
          <p:nvPr/>
        </p:nvSpPr>
        <p:spPr bwMode="auto">
          <a:xfrm>
            <a:off x="7153275" y="5670550"/>
            <a:ext cx="608013"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auto" hangingPunct="1">
              <a:spcBef>
                <a:spcPct val="0"/>
              </a:spcBef>
              <a:spcAft>
                <a:spcPts val="0"/>
              </a:spcAft>
              <a:buFontTx/>
              <a:buNone/>
              <a:defRPr/>
            </a:pPr>
            <a:r>
              <a:rPr lang="en-US" altLang="ja-JP" sz="2000" b="0" kern="0" dirty="0" smtClean="0">
                <a:solidFill>
                  <a:srgbClr val="000000"/>
                </a:solidFill>
                <a:latin typeface="+mn-ea"/>
                <a:ea typeface="+mn-ea"/>
              </a:rPr>
              <a:t>100</a:t>
            </a:r>
            <a:endParaRPr lang="ja-JP" altLang="en-US" sz="2000" b="0" kern="0" dirty="0" smtClean="0">
              <a:solidFill>
                <a:srgbClr val="000000"/>
              </a:solidFill>
              <a:latin typeface="+mn-ea"/>
              <a:ea typeface="+mn-ea"/>
            </a:endParaRPr>
          </a:p>
        </p:txBody>
      </p:sp>
      <p:cxnSp>
        <p:nvCxnSpPr>
          <p:cNvPr id="47139" name="直線コネクタ 275"/>
          <p:cNvCxnSpPr>
            <a:cxnSpLocks noChangeShapeType="1"/>
          </p:cNvCxnSpPr>
          <p:nvPr/>
        </p:nvCxnSpPr>
        <p:spPr bwMode="auto">
          <a:xfrm flipH="1">
            <a:off x="1651000" y="5691188"/>
            <a:ext cx="6542088" cy="0"/>
          </a:xfrm>
          <a:prstGeom prst="line">
            <a:avLst/>
          </a:prstGeom>
          <a:noFill/>
          <a:ln w="57150" algn="ctr">
            <a:solidFill>
              <a:schemeClr val="tx1"/>
            </a:solidFill>
            <a:round/>
            <a:headEnd/>
            <a:tailEnd/>
          </a:ln>
        </p:spPr>
      </p:cxnSp>
      <p:sp>
        <p:nvSpPr>
          <p:cNvPr id="291" name="フリーフォーム 290"/>
          <p:cNvSpPr/>
          <p:nvPr/>
        </p:nvSpPr>
        <p:spPr bwMode="auto">
          <a:xfrm>
            <a:off x="3355975" y="4941888"/>
            <a:ext cx="1455738" cy="725487"/>
          </a:xfrm>
          <a:custGeom>
            <a:avLst/>
            <a:gdLst>
              <a:gd name="connsiteX0" fmla="*/ 0 w 162598"/>
              <a:gd name="connsiteY0" fmla="*/ 54498 h 272489"/>
              <a:gd name="connsiteX1" fmla="*/ 81299 w 162598"/>
              <a:gd name="connsiteY1" fmla="*/ 54498 h 272489"/>
              <a:gd name="connsiteX2" fmla="*/ 81299 w 162598"/>
              <a:gd name="connsiteY2" fmla="*/ 0 h 272489"/>
              <a:gd name="connsiteX3" fmla="*/ 162598 w 162598"/>
              <a:gd name="connsiteY3" fmla="*/ 136245 h 272489"/>
              <a:gd name="connsiteX4" fmla="*/ 81299 w 162598"/>
              <a:gd name="connsiteY4" fmla="*/ 272489 h 272489"/>
              <a:gd name="connsiteX5" fmla="*/ 81299 w 162598"/>
              <a:gd name="connsiteY5" fmla="*/ 217991 h 272489"/>
              <a:gd name="connsiteX6" fmla="*/ 0 w 162598"/>
              <a:gd name="connsiteY6" fmla="*/ 217991 h 272489"/>
              <a:gd name="connsiteX7" fmla="*/ 0 w 162598"/>
              <a:gd name="connsiteY7" fmla="*/ 54498 h 2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598" h="272489">
                <a:moveTo>
                  <a:pt x="0" y="54498"/>
                </a:moveTo>
                <a:lnTo>
                  <a:pt x="81299" y="54498"/>
                </a:lnTo>
                <a:lnTo>
                  <a:pt x="81299" y="0"/>
                </a:lnTo>
                <a:lnTo>
                  <a:pt x="162598" y="136245"/>
                </a:lnTo>
                <a:lnTo>
                  <a:pt x="81299" y="272489"/>
                </a:lnTo>
                <a:lnTo>
                  <a:pt x="81299" y="217991"/>
                </a:lnTo>
                <a:lnTo>
                  <a:pt x="0" y="217991"/>
                </a:lnTo>
                <a:lnTo>
                  <a:pt x="0" y="54498"/>
                </a:lnTo>
                <a:close/>
              </a:path>
            </a:pathLst>
          </a:custGeom>
          <a:solidFill>
            <a:srgbClr val="FFFFFF"/>
          </a:solidFill>
          <a:ln w="38100">
            <a:solidFill>
              <a:srgbClr val="009900"/>
            </a:solidFill>
          </a:ln>
          <a:effectLst/>
        </p:spPr>
        <p:txBody>
          <a:bodyPr lIns="0" tIns="54498" rIns="48779" bIns="54498" anchor="ctr"/>
          <a:lstStyle/>
          <a:p>
            <a:pPr defTabSz="488950" eaLnBrk="1" hangingPunct="1">
              <a:lnSpc>
                <a:spcPct val="90000"/>
              </a:lnSpc>
              <a:spcAft>
                <a:spcPct val="35000"/>
              </a:spcAft>
            </a:pPr>
            <a:r>
              <a:rPr lang="zh-CN" altLang="en-US" sz="1800" b="0" dirty="0">
                <a:solidFill>
                  <a:srgbClr val="009900"/>
                </a:solidFill>
                <a:latin typeface="ＭＳ Ｐゴシック" pitchFamily="34" charset="-128"/>
              </a:rPr>
              <a:t> </a:t>
            </a:r>
            <a:r>
              <a:rPr lang="zh-CN" altLang="en-US" sz="1800" b="0" dirty="0">
                <a:solidFill>
                  <a:srgbClr val="009900"/>
                </a:solidFill>
                <a:latin typeface="宋体" pitchFamily="2" charset="-122"/>
                <a:ea typeface="宋体" pitchFamily="2" charset="-122"/>
              </a:rPr>
              <a:t>导电率</a:t>
            </a:r>
            <a:r>
              <a:rPr lang="en-US" altLang="ja-JP" sz="1800" b="0" dirty="0">
                <a:solidFill>
                  <a:srgbClr val="009900"/>
                </a:solidFill>
                <a:latin typeface="宋体" pitchFamily="2" charset="-122"/>
                <a:ea typeface="宋体" pitchFamily="2" charset="-122"/>
              </a:rPr>
              <a:t>UP</a:t>
            </a:r>
            <a:endParaRPr lang="ja-JP" altLang="en-US" sz="1800" b="0" dirty="0">
              <a:solidFill>
                <a:srgbClr val="009900"/>
              </a:solidFill>
              <a:latin typeface="宋体" pitchFamily="2" charset="-122"/>
              <a:ea typeface="宋体" pitchFamily="2" charset="-122"/>
            </a:endParaRPr>
          </a:p>
        </p:txBody>
      </p:sp>
      <p:sp>
        <p:nvSpPr>
          <p:cNvPr id="401" name="テキスト ボックス 62"/>
          <p:cNvSpPr txBox="1">
            <a:spLocks noChangeArrowheads="1"/>
          </p:cNvSpPr>
          <p:nvPr/>
        </p:nvSpPr>
        <p:spPr bwMode="auto">
          <a:xfrm>
            <a:off x="8104188" y="3659188"/>
            <a:ext cx="1587500" cy="461962"/>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zh-CN" altLang="en-US" dirty="0" smtClean="0">
                <a:solidFill>
                  <a:srgbClr val="0000FF"/>
                </a:solidFill>
                <a:latin typeface="宋体" pitchFamily="2" charset="-122"/>
                <a:ea typeface="宋体" pitchFamily="2" charset="-122"/>
              </a:rPr>
              <a:t>高导电率</a:t>
            </a:r>
            <a:endParaRPr lang="ja-JP" altLang="en-US" dirty="0" smtClean="0">
              <a:solidFill>
                <a:srgbClr val="0000FF"/>
              </a:solidFill>
              <a:latin typeface="宋体" pitchFamily="2" charset="-122"/>
              <a:ea typeface="宋体" pitchFamily="2" charset="-122"/>
            </a:endParaRPr>
          </a:p>
        </p:txBody>
      </p:sp>
      <p:sp>
        <p:nvSpPr>
          <p:cNvPr id="46118" name="右矢印 19"/>
          <p:cNvSpPr>
            <a:spLocks noChangeArrowheads="1"/>
          </p:cNvSpPr>
          <p:nvPr/>
        </p:nvSpPr>
        <p:spPr bwMode="auto">
          <a:xfrm>
            <a:off x="7570788" y="3759200"/>
            <a:ext cx="433387" cy="265113"/>
          </a:xfrm>
          <a:prstGeom prst="rightArrow">
            <a:avLst>
              <a:gd name="adj1" fmla="val 50000"/>
              <a:gd name="adj2" fmla="val 49776"/>
            </a:avLst>
          </a:prstGeom>
          <a:solidFill>
            <a:srgbClr val="00B0F0"/>
          </a:solidFill>
          <a:ln w="19050" algn="ctr">
            <a:solidFill>
              <a:schemeClr val="tx1"/>
            </a:solidFill>
            <a:round/>
            <a:headEnd/>
            <a:tailEnd/>
          </a:ln>
        </p:spPr>
        <p:txBody>
          <a:bodyPr vert="eaVert">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endParaRPr lang="ja-JP" altLang="en-US" sz="1200" b="0" smtClean="0">
              <a:solidFill>
                <a:srgbClr val="000000"/>
              </a:solidFill>
              <a:latin typeface="+mn-ea"/>
              <a:ea typeface="+mn-ea"/>
            </a:endParaRPr>
          </a:p>
        </p:txBody>
      </p:sp>
      <p:sp>
        <p:nvSpPr>
          <p:cNvPr id="405" name="テキスト ボックス 62"/>
          <p:cNvSpPr txBox="1">
            <a:spLocks noChangeArrowheads="1"/>
          </p:cNvSpPr>
          <p:nvPr/>
        </p:nvSpPr>
        <p:spPr bwMode="auto">
          <a:xfrm>
            <a:off x="5375275" y="2620963"/>
            <a:ext cx="2881313" cy="461962"/>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zh-CN" altLang="en-US" dirty="0" smtClean="0">
                <a:solidFill>
                  <a:srgbClr val="0000FF"/>
                </a:solidFill>
                <a:latin typeface="宋体" pitchFamily="2" charset="-122"/>
                <a:ea typeface="宋体" pitchFamily="2" charset="-122"/>
              </a:rPr>
              <a:t>高</a:t>
            </a:r>
            <a:r>
              <a:rPr lang="ja-JP" altLang="en-US" dirty="0" smtClean="0">
                <a:solidFill>
                  <a:srgbClr val="0000FF"/>
                </a:solidFill>
                <a:latin typeface="宋体" pitchFamily="2" charset="-122"/>
                <a:ea typeface="宋体" pitchFamily="2" charset="-122"/>
              </a:rPr>
              <a:t>耐力  </a:t>
            </a:r>
            <a:r>
              <a:rPr lang="ja-JP" altLang="en-US" dirty="0" smtClean="0">
                <a:solidFill>
                  <a:srgbClr val="0000FF"/>
                </a:solidFill>
                <a:latin typeface="宋体" pitchFamily="2" charset="-122"/>
                <a:ea typeface="宋体" pitchFamily="2" charset="-122"/>
              </a:rPr>
              <a:t>高</a:t>
            </a:r>
            <a:r>
              <a:rPr lang="zh-CN" altLang="en-US" dirty="0" smtClean="0">
                <a:solidFill>
                  <a:srgbClr val="0000FF"/>
                </a:solidFill>
                <a:latin typeface="宋体" pitchFamily="2" charset="-122"/>
                <a:ea typeface="宋体" pitchFamily="2" charset="-122"/>
              </a:rPr>
              <a:t>导电</a:t>
            </a:r>
            <a:r>
              <a:rPr lang="ja-JP" altLang="en-US" dirty="0" smtClean="0">
                <a:solidFill>
                  <a:srgbClr val="0000FF"/>
                </a:solidFill>
                <a:latin typeface="宋体" pitchFamily="2" charset="-122"/>
                <a:ea typeface="宋体" pitchFamily="2" charset="-122"/>
              </a:rPr>
              <a:t>率</a:t>
            </a:r>
            <a:endParaRPr lang="ja-JP" altLang="en-US" dirty="0" smtClean="0">
              <a:solidFill>
                <a:srgbClr val="0000FF"/>
              </a:solidFill>
              <a:latin typeface="宋体" pitchFamily="2" charset="-122"/>
              <a:ea typeface="宋体" pitchFamily="2" charset="-122"/>
            </a:endParaRPr>
          </a:p>
        </p:txBody>
      </p:sp>
      <p:sp>
        <p:nvSpPr>
          <p:cNvPr id="46120" name="右矢印 19"/>
          <p:cNvSpPr>
            <a:spLocks noChangeArrowheads="1"/>
          </p:cNvSpPr>
          <p:nvPr/>
        </p:nvSpPr>
        <p:spPr bwMode="auto">
          <a:xfrm>
            <a:off x="4841875" y="2708275"/>
            <a:ext cx="433388" cy="265113"/>
          </a:xfrm>
          <a:prstGeom prst="rightArrow">
            <a:avLst>
              <a:gd name="adj1" fmla="val 50000"/>
              <a:gd name="adj2" fmla="val 49776"/>
            </a:avLst>
          </a:prstGeom>
          <a:solidFill>
            <a:srgbClr val="00B0F0"/>
          </a:solidFill>
          <a:ln w="19050" algn="ctr">
            <a:solidFill>
              <a:schemeClr val="tx1"/>
            </a:solidFill>
            <a:round/>
            <a:headEnd/>
            <a:tailEnd/>
          </a:ln>
        </p:spPr>
        <p:txBody>
          <a:bodyPr vert="eaVert">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endParaRPr lang="ja-JP" altLang="en-US" sz="1200" b="0" smtClean="0">
              <a:solidFill>
                <a:srgbClr val="000000"/>
              </a:solidFill>
              <a:latin typeface="+mn-ea"/>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48131" name="スライド番号プレースホルダー 4"/>
          <p:cNvSpPr>
            <a:spLocks noGrp="1"/>
          </p:cNvSpPr>
          <p:nvPr>
            <p:ph type="sldNum" sz="quarter" idx="11"/>
          </p:nvPr>
        </p:nvSpPr>
        <p:spPr>
          <a:noFill/>
          <a:ln>
            <a:miter lim="800000"/>
            <a:headEnd/>
            <a:tailEnd/>
          </a:ln>
        </p:spPr>
        <p:txBody>
          <a:bodyPr/>
          <a:lstStyle/>
          <a:p>
            <a:fld id="{D41E664E-286C-4902-8DA7-169442B70C9F}" type="slidenum">
              <a:rPr lang="en-US" altLang="ja-JP" smtClean="0">
                <a:ea typeface="ＭＳ Ｐゴシック" pitchFamily="34" charset="-128"/>
              </a:rPr>
              <a:pPr/>
              <a:t>19</a:t>
            </a:fld>
            <a:endParaRPr lang="en-US" altLang="ja-JP" smtClean="0">
              <a:ea typeface="ＭＳ Ｐゴシック" pitchFamily="34" charset="-128"/>
            </a:endParaRPr>
          </a:p>
        </p:txBody>
      </p:sp>
      <p:sp>
        <p:nvSpPr>
          <p:cNvPr id="48132"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smtClean="0">
                <a:solidFill>
                  <a:srgbClr val="FFFFFF"/>
                </a:solidFill>
                <a:latin typeface="宋体" pitchFamily="2" charset="-122"/>
                <a:ea typeface="宋体" pitchFamily="2" charset="-122"/>
                <a:cs typeface="Arial" pitchFamily="34" charset="0"/>
              </a:rPr>
              <a:t>5.</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USB</a:t>
            </a:r>
            <a:r>
              <a:rPr lang="ja-JP" altLang="en-US" sz="3200" b="0" dirty="0" smtClean="0">
                <a:solidFill>
                  <a:srgbClr val="FFFFFF"/>
                </a:solidFill>
                <a:latin typeface="宋体" pitchFamily="2" charset="-122"/>
                <a:ea typeface="宋体" pitchFamily="2" charset="-122"/>
                <a:cs typeface="Arial" pitchFamily="34" charset="0"/>
              </a:rPr>
              <a:t>　</a:t>
            </a:r>
            <a:r>
              <a:rPr lang="en-US" altLang="ja-JP" sz="3200" b="0" dirty="0" smtClean="0">
                <a:solidFill>
                  <a:srgbClr val="FFFFFF"/>
                </a:solidFill>
                <a:latin typeface="宋体" pitchFamily="2" charset="-122"/>
                <a:ea typeface="宋体" pitchFamily="2" charset="-122"/>
                <a:cs typeface="Arial" pitchFamily="34" charset="0"/>
              </a:rPr>
              <a:t>TYPE-C</a:t>
            </a:r>
            <a:r>
              <a:rPr lang="ja-JP" altLang="en-US" sz="3200" b="0" dirty="0" smtClean="0">
                <a:solidFill>
                  <a:srgbClr val="FFFFFF"/>
                </a:solidFill>
                <a:latin typeface="宋体" pitchFamily="2" charset="-122"/>
                <a:ea typeface="宋体" pitchFamily="2" charset="-122"/>
                <a:cs typeface="Arial" pitchFamily="34" charset="0"/>
              </a:rPr>
              <a:t>用途</a:t>
            </a:r>
            <a:r>
              <a:rPr lang="zh-CN" altLang="en-US" sz="3200" b="0" dirty="0" smtClean="0">
                <a:solidFill>
                  <a:srgbClr val="FFFFFF"/>
                </a:solidFill>
                <a:latin typeface="宋体" pitchFamily="2" charset="-122"/>
                <a:ea typeface="宋体" pitchFamily="2" charset="-122"/>
                <a:cs typeface="Arial" pitchFamily="34" charset="0"/>
              </a:rPr>
              <a:t>的</a:t>
            </a:r>
            <a:r>
              <a:rPr lang="ja-JP" altLang="en-US" sz="3200" b="0" dirty="0" smtClean="0">
                <a:solidFill>
                  <a:srgbClr val="FFFFFF"/>
                </a:solidFill>
                <a:latin typeface="宋体" pitchFamily="2" charset="-122"/>
                <a:ea typeface="宋体" pitchFamily="2" charset="-122"/>
                <a:cs typeface="Arial" pitchFamily="34" charset="0"/>
              </a:rPr>
              <a:t>材料提案</a:t>
            </a:r>
            <a:r>
              <a:rPr lang="ja-JP" altLang="en-US" sz="3200" b="0" dirty="0">
                <a:solidFill>
                  <a:srgbClr val="FFFFFF"/>
                </a:solidFill>
                <a:latin typeface="ＭＳ Ｐゴシック" pitchFamily="34" charset="-128"/>
                <a:cs typeface="Arial" pitchFamily="34" charset="0"/>
              </a:rPr>
              <a:t>　</a:t>
            </a:r>
            <a:endParaRPr lang="ja-JP" altLang="en-US" sz="3200" dirty="0">
              <a:solidFill>
                <a:srgbClr val="0000FF"/>
              </a:solidFill>
              <a:latin typeface="ＭＳ Ｐゴシック" pitchFamily="34" charset="-128"/>
              <a:ea typeface="Arial Unicode MS" pitchFamily="34" charset="-122"/>
              <a:cs typeface="Arial Unicode MS" pitchFamily="34" charset="-122"/>
            </a:endParaRPr>
          </a:p>
        </p:txBody>
      </p:sp>
      <p:sp>
        <p:nvSpPr>
          <p:cNvPr id="48133" name="正方形/長方形 12"/>
          <p:cNvSpPr>
            <a:spLocks noChangeArrowheads="1"/>
          </p:cNvSpPr>
          <p:nvPr/>
        </p:nvSpPr>
        <p:spPr bwMode="auto">
          <a:xfrm>
            <a:off x="920750" y="1125538"/>
            <a:ext cx="7924800" cy="1138237"/>
          </a:xfrm>
          <a:prstGeom prst="rect">
            <a:avLst/>
          </a:prstGeom>
          <a:noFill/>
          <a:ln w="9525">
            <a:noFill/>
            <a:miter lim="800000"/>
            <a:headEnd/>
            <a:tailEnd/>
          </a:ln>
        </p:spPr>
        <p:txBody>
          <a:bodyPr wrap="none">
            <a:spAutoFit/>
          </a:bodyPr>
          <a:lstStyle/>
          <a:p>
            <a:pPr eaLnBrk="1" hangingPunct="1">
              <a:lnSpc>
                <a:spcPct val="90000"/>
              </a:lnSpc>
              <a:spcAft>
                <a:spcPct val="35000"/>
              </a:spcAft>
            </a:pPr>
            <a:r>
              <a:rPr lang="en-US" altLang="ja-JP" sz="2000">
                <a:solidFill>
                  <a:srgbClr val="000000"/>
                </a:solidFill>
                <a:latin typeface="ＭＳ Ｐゴシック" pitchFamily="34" charset="-128"/>
              </a:rPr>
              <a:t>※</a:t>
            </a:r>
            <a:r>
              <a:rPr lang="ja-JP" altLang="en-US" sz="2000">
                <a:solidFill>
                  <a:srgbClr val="000000"/>
                </a:solidFill>
                <a:latin typeface="ＭＳ Ｐゴシック" pitchFamily="34" charset="-128"/>
              </a:rPr>
              <a:t>前ページの</a:t>
            </a:r>
            <a:r>
              <a:rPr lang="en-US" altLang="ja-JP" sz="2000">
                <a:solidFill>
                  <a:srgbClr val="000000"/>
                </a:solidFill>
                <a:latin typeface="ＭＳ Ｐゴシック" pitchFamily="34" charset="-128"/>
              </a:rPr>
              <a:t>4</a:t>
            </a:r>
            <a:r>
              <a:rPr lang="ja-JP" altLang="en-US" sz="2000">
                <a:solidFill>
                  <a:srgbClr val="000000"/>
                </a:solidFill>
                <a:latin typeface="ＭＳ Ｐゴシック" pitchFamily="34" charset="-128"/>
              </a:rPr>
              <a:t>種類の材料の東莞の在庫状況を記入してください</a:t>
            </a:r>
            <a:endParaRPr lang="en-US" altLang="ja-JP" sz="2000">
              <a:solidFill>
                <a:srgbClr val="000000"/>
              </a:solidFill>
              <a:latin typeface="ＭＳ Ｐゴシック" pitchFamily="34" charset="-128"/>
            </a:endParaRPr>
          </a:p>
          <a:p>
            <a:pPr eaLnBrk="1" hangingPunct="1">
              <a:lnSpc>
                <a:spcPct val="90000"/>
              </a:lnSpc>
              <a:spcAft>
                <a:spcPct val="35000"/>
              </a:spcAft>
            </a:pPr>
            <a:r>
              <a:rPr lang="ja-JP" altLang="en-US" sz="2000">
                <a:solidFill>
                  <a:srgbClr val="000000"/>
                </a:solidFill>
                <a:latin typeface="ＭＳ Ｐゴシック" pitchFamily="34" charset="-128"/>
              </a:rPr>
              <a:t>　→プレゼンを聞いてすぐにサンプル欲しいとの要望に答えるためです。</a:t>
            </a:r>
            <a:endParaRPr lang="en-US" altLang="ja-JP" sz="2000">
              <a:solidFill>
                <a:srgbClr val="000000"/>
              </a:solidFill>
              <a:latin typeface="ＭＳ Ｐゴシック" pitchFamily="34" charset="-128"/>
            </a:endParaRPr>
          </a:p>
          <a:p>
            <a:pPr eaLnBrk="1" hangingPunct="1">
              <a:lnSpc>
                <a:spcPct val="90000"/>
              </a:lnSpc>
              <a:spcAft>
                <a:spcPct val="35000"/>
              </a:spcAft>
            </a:pPr>
            <a:r>
              <a:rPr lang="ja-JP" altLang="en-US" sz="2000">
                <a:solidFill>
                  <a:srgbClr val="000000"/>
                </a:solidFill>
                <a:latin typeface="ＭＳ Ｐゴシック" pitchFamily="34" charset="-128"/>
              </a:rPr>
              <a:t>　　○日現在と記載して記載すれば良いと思います。</a:t>
            </a:r>
            <a:endParaRPr lang="en-US" altLang="ja-JP" sz="2000">
              <a:solidFill>
                <a:srgbClr val="00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ja-JP" altLang="en-US" smtClean="0"/>
              <a:t>疲労特性</a:t>
            </a:r>
          </a:p>
        </p:txBody>
      </p:sp>
      <p:sp>
        <p:nvSpPr>
          <p:cNvPr id="5" name="スライド番号プレースホルダー 4"/>
          <p:cNvSpPr>
            <a:spLocks noGrp="1"/>
          </p:cNvSpPr>
          <p:nvPr>
            <p:ph type="sldNum" sz="quarter" idx="11"/>
          </p:nvPr>
        </p:nvSpPr>
        <p:spPr/>
        <p:txBody>
          <a:bodyPr/>
          <a:lstStyle/>
          <a:p>
            <a:pPr>
              <a:defRPr/>
            </a:pPr>
            <a:fld id="{7CEF950B-BDED-40D8-AD2F-664FE7179B70}" type="slidenum">
              <a:rPr lang="en-US" altLang="ja-JP" smtClean="0"/>
              <a:pPr>
                <a:defRPr/>
              </a:pPr>
              <a:t>2</a:t>
            </a:fld>
            <a:endParaRPr lang="en-US" altLang="ja-JP"/>
          </a:p>
        </p:txBody>
      </p:sp>
      <p:sp>
        <p:nvSpPr>
          <p:cNvPr id="30724"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defRPr/>
            </a:pPr>
            <a:r>
              <a:rPr lang="zh-CN" altLang="en-US" sz="3200" b="0" dirty="0" smtClean="0">
                <a:solidFill>
                  <a:srgbClr val="FFFFFF"/>
                </a:solidFill>
                <a:latin typeface="宋体" pitchFamily="2" charset="-122"/>
                <a:ea typeface="宋体" pitchFamily="2" charset="-122"/>
                <a:cs typeface="Arial" pitchFamily="34" charset="0"/>
              </a:rPr>
              <a:t>目录</a:t>
            </a:r>
            <a:endParaRPr lang="ja-JP" altLang="en-US" sz="3200" b="0" dirty="0" smtClean="0">
              <a:solidFill>
                <a:srgbClr val="FFFFFF"/>
              </a:solidFill>
              <a:latin typeface="宋体" pitchFamily="2" charset="-122"/>
              <a:ea typeface="宋体" pitchFamily="2" charset="-122"/>
              <a:cs typeface="Arial" pitchFamily="34" charset="0"/>
            </a:endParaRPr>
          </a:p>
        </p:txBody>
      </p:sp>
      <p:sp>
        <p:nvSpPr>
          <p:cNvPr id="10" name="Rectangle 3"/>
          <p:cNvSpPr txBox="1">
            <a:spLocks noChangeArrowheads="1"/>
          </p:cNvSpPr>
          <p:nvPr/>
        </p:nvSpPr>
        <p:spPr bwMode="auto">
          <a:xfrm>
            <a:off x="285750" y="890588"/>
            <a:ext cx="9361488" cy="52752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514350" indent="-514350" eaLnBrk="1" hangingPunct="1">
              <a:spcBef>
                <a:spcPct val="20000"/>
              </a:spcBef>
              <a:buFontTx/>
              <a:buAutoNum type="arabicPeriod"/>
            </a:pPr>
            <a:r>
              <a:rPr lang="en-US" altLang="ja-JP" sz="2800" dirty="0" smtClean="0">
                <a:latin typeface="宋体" pitchFamily="2" charset="-122"/>
                <a:ea typeface="宋体" pitchFamily="2" charset="-122"/>
                <a:cs typeface="Tahoma" pitchFamily="34" charset="0"/>
              </a:rPr>
              <a:t>JX</a:t>
            </a:r>
            <a:r>
              <a:rPr lang="zh-CN" altLang="en-US" sz="2800" dirty="0" smtClean="0">
                <a:latin typeface="宋体" pitchFamily="2" charset="-122"/>
                <a:ea typeface="宋体" pitchFamily="2" charset="-122"/>
                <a:cs typeface="Tahoma" pitchFamily="34" charset="0"/>
              </a:rPr>
              <a:t>金属株式会社公司概要</a:t>
            </a:r>
            <a:endParaRPr lang="en-US" altLang="zh-CN" sz="2800" dirty="0">
              <a:latin typeface="宋体" pitchFamily="2" charset="-122"/>
              <a:ea typeface="宋体" pitchFamily="2" charset="-122"/>
              <a:cs typeface="Tahoma" pitchFamily="34" charset="0"/>
            </a:endParaRPr>
          </a:p>
          <a:p>
            <a:pPr marL="514350" indent="-514350" eaLnBrk="1" hangingPunct="1">
              <a:spcBef>
                <a:spcPct val="20000"/>
              </a:spcBef>
              <a:buFontTx/>
              <a:buAutoNum type="arabicPeriod"/>
            </a:pPr>
            <a:r>
              <a:rPr lang="en-US" altLang="ja-JP" sz="2800" dirty="0" smtClean="0">
                <a:latin typeface="宋体" pitchFamily="2" charset="-122"/>
                <a:ea typeface="宋体" pitchFamily="2" charset="-122"/>
                <a:cs typeface="Tahoma" pitchFamily="34" charset="0"/>
              </a:rPr>
              <a:t>JX</a:t>
            </a:r>
            <a:r>
              <a:rPr lang="zh-CN" altLang="en-US" sz="2800" dirty="0" smtClean="0">
                <a:latin typeface="宋体" pitchFamily="2" charset="-122"/>
                <a:ea typeface="宋体" pitchFamily="2" charset="-122"/>
                <a:cs typeface="Tahoma" pitchFamily="34" charset="0"/>
              </a:rPr>
              <a:t>金属</a:t>
            </a:r>
            <a:r>
              <a:rPr lang="zh-CN" altLang="en-US" sz="2800" dirty="0" smtClean="0">
                <a:latin typeface="宋体" pitchFamily="2" charset="-122"/>
                <a:ea typeface="宋体" pitchFamily="2" charset="-122"/>
                <a:cs typeface="Tahoma" pitchFamily="34" charset="0"/>
              </a:rPr>
              <a:t>的铜合金一览表</a:t>
            </a:r>
            <a:endParaRPr lang="en-US" altLang="ja-JP" sz="2800" dirty="0">
              <a:latin typeface="宋体" pitchFamily="2" charset="-122"/>
              <a:ea typeface="宋体" pitchFamily="2" charset="-122"/>
              <a:cs typeface="Tahoma" pitchFamily="34" charset="0"/>
            </a:endParaRPr>
          </a:p>
          <a:p>
            <a:pPr marL="514350" indent="-514350" eaLnBrk="1" hangingPunct="1">
              <a:spcBef>
                <a:spcPct val="20000"/>
              </a:spcBef>
              <a:buFontTx/>
              <a:buAutoNum type="arabicPeriod"/>
            </a:pPr>
            <a:r>
              <a:rPr lang="zh-CN" altLang="en-US" sz="2800" dirty="0" smtClean="0">
                <a:latin typeface="宋体" pitchFamily="2" charset="-122"/>
                <a:ea typeface="宋体" pitchFamily="2" charset="-122"/>
                <a:cs typeface="Tahoma" pitchFamily="34" charset="0"/>
              </a:rPr>
              <a:t>智能手机领域所使用的高性能铜合金</a:t>
            </a:r>
            <a:endParaRPr lang="en-US" altLang="ja-JP" sz="2800" dirty="0">
              <a:latin typeface="宋体" pitchFamily="2" charset="-122"/>
              <a:ea typeface="宋体" pitchFamily="2" charset="-122"/>
              <a:cs typeface="Tahoma" pitchFamily="34" charset="0"/>
            </a:endParaRPr>
          </a:p>
          <a:p>
            <a:pPr marL="514350" indent="-514350" eaLnBrk="1" hangingPunct="1">
              <a:spcBef>
                <a:spcPct val="20000"/>
              </a:spcBef>
              <a:buFontTx/>
              <a:buAutoNum type="arabicPeriod"/>
            </a:pPr>
            <a:r>
              <a:rPr lang="zh-CN" altLang="en-US" sz="2800" dirty="0" smtClean="0">
                <a:latin typeface="宋体" pitchFamily="2" charset="-122"/>
                <a:ea typeface="宋体" pitchFamily="2" charset="-122"/>
                <a:cs typeface="Tahoma" pitchFamily="34" charset="0"/>
              </a:rPr>
              <a:t>各精密连接器应用上的</a:t>
            </a:r>
            <a:r>
              <a:rPr lang="en-US" altLang="ja-JP" sz="2800" dirty="0" smtClean="0">
                <a:latin typeface="宋体" pitchFamily="2" charset="-122"/>
                <a:ea typeface="宋体" pitchFamily="2" charset="-122"/>
                <a:cs typeface="Tahoma" pitchFamily="34" charset="0"/>
              </a:rPr>
              <a:t>JX</a:t>
            </a:r>
            <a:r>
              <a:rPr lang="zh-CN" altLang="en-US" sz="2800" dirty="0" smtClean="0">
                <a:latin typeface="宋体" pitchFamily="2" charset="-122"/>
                <a:ea typeface="宋体" pitchFamily="2" charset="-122"/>
                <a:cs typeface="Tahoma" pitchFamily="34" charset="0"/>
              </a:rPr>
              <a:t>金属铜</a:t>
            </a:r>
            <a:r>
              <a:rPr lang="zh-CN" altLang="en-US" sz="2800" dirty="0" smtClean="0">
                <a:latin typeface="宋体" pitchFamily="2" charset="-122"/>
                <a:ea typeface="宋体" pitchFamily="2" charset="-122"/>
                <a:cs typeface="Tahoma" pitchFamily="34" charset="0"/>
              </a:rPr>
              <a:t>合金提案</a:t>
            </a:r>
            <a:endParaRPr lang="en-US" altLang="ja-JP" sz="2800" dirty="0">
              <a:latin typeface="宋体" pitchFamily="2" charset="-122"/>
              <a:ea typeface="宋体" pitchFamily="2" charset="-122"/>
              <a:cs typeface="Tahoma" pitchFamily="34" charset="0"/>
            </a:endParaRPr>
          </a:p>
          <a:p>
            <a:pPr marL="514350" indent="-514350" eaLnBrk="1" hangingPunct="1">
              <a:spcBef>
                <a:spcPct val="20000"/>
              </a:spcBef>
            </a:pPr>
            <a:r>
              <a:rPr lang="ja-JP" altLang="en-US" sz="2800" dirty="0">
                <a:latin typeface="宋体" pitchFamily="2" charset="-122"/>
                <a:ea typeface="宋体" pitchFamily="2" charset="-122"/>
                <a:cs typeface="Tahoma" pitchFamily="34" charset="0"/>
              </a:rPr>
              <a:t>　</a:t>
            </a:r>
            <a:r>
              <a:rPr lang="en-US" altLang="ja-JP" sz="2800" dirty="0">
                <a:latin typeface="宋体" pitchFamily="2" charset="-122"/>
                <a:ea typeface="宋体" pitchFamily="2" charset="-122"/>
                <a:cs typeface="Tahoma" pitchFamily="34" charset="0"/>
              </a:rPr>
              <a:t>4.1</a:t>
            </a:r>
            <a:r>
              <a:rPr lang="ja-JP" altLang="en-US" sz="2800" dirty="0">
                <a:latin typeface="宋体" pitchFamily="2" charset="-122"/>
                <a:ea typeface="宋体" pitchFamily="2" charset="-122"/>
                <a:cs typeface="Tahoma" pitchFamily="34" charset="0"/>
              </a:rPr>
              <a:t>　</a:t>
            </a:r>
            <a:r>
              <a:rPr lang="zh-CN" altLang="en-US" sz="2800" dirty="0" smtClean="0">
                <a:latin typeface="宋体" pitchFamily="2" charset="-122"/>
                <a:ea typeface="宋体" pitchFamily="2" charset="-122"/>
                <a:cs typeface="Tahoma" pitchFamily="34" charset="0"/>
              </a:rPr>
              <a:t>应对连接器的小型化趋势</a:t>
            </a:r>
            <a:endParaRPr lang="en-US" altLang="ja-JP" sz="2800" dirty="0">
              <a:latin typeface="宋体" pitchFamily="2" charset="-122"/>
              <a:ea typeface="宋体" pitchFamily="2" charset="-122"/>
              <a:cs typeface="Tahoma" pitchFamily="34" charset="0"/>
            </a:endParaRPr>
          </a:p>
          <a:p>
            <a:pPr marL="514350" indent="-514350" eaLnBrk="1" hangingPunct="1">
              <a:spcBef>
                <a:spcPct val="20000"/>
              </a:spcBef>
            </a:pPr>
            <a:r>
              <a:rPr lang="ja-JP" altLang="en-US" sz="2800" dirty="0">
                <a:latin typeface="宋体" pitchFamily="2" charset="-122"/>
                <a:ea typeface="宋体" pitchFamily="2" charset="-122"/>
                <a:cs typeface="Tahoma" pitchFamily="34" charset="0"/>
              </a:rPr>
              <a:t>　</a:t>
            </a:r>
            <a:r>
              <a:rPr lang="en-US" altLang="ja-JP" sz="2800" dirty="0">
                <a:latin typeface="宋体" pitchFamily="2" charset="-122"/>
                <a:ea typeface="宋体" pitchFamily="2" charset="-122"/>
                <a:cs typeface="Tahoma" pitchFamily="34" charset="0"/>
              </a:rPr>
              <a:t>4.2</a:t>
            </a:r>
            <a:r>
              <a:rPr lang="ja-JP" altLang="en-US" sz="2800" dirty="0">
                <a:latin typeface="宋体" pitchFamily="2" charset="-122"/>
                <a:ea typeface="宋体" pitchFamily="2" charset="-122"/>
                <a:cs typeface="Tahoma" pitchFamily="34" charset="0"/>
              </a:rPr>
              <a:t>　</a:t>
            </a:r>
            <a:r>
              <a:rPr lang="zh-CN" altLang="en-US" sz="2800" dirty="0" smtClean="0">
                <a:latin typeface="宋体" pitchFamily="2" charset="-122"/>
                <a:ea typeface="宋体" pitchFamily="2" charset="-122"/>
                <a:cs typeface="Tahoma" pitchFamily="34" charset="0"/>
              </a:rPr>
              <a:t>耐插拔特性</a:t>
            </a:r>
            <a:endParaRPr lang="en-US" altLang="ja-JP" sz="2800" dirty="0">
              <a:latin typeface="宋体" pitchFamily="2" charset="-122"/>
              <a:ea typeface="宋体" pitchFamily="2" charset="-122"/>
              <a:cs typeface="Tahoma" pitchFamily="34" charset="0"/>
            </a:endParaRPr>
          </a:p>
          <a:p>
            <a:pPr marL="514350" indent="-514350" eaLnBrk="1" hangingPunct="1">
              <a:spcBef>
                <a:spcPct val="20000"/>
              </a:spcBef>
            </a:pPr>
            <a:r>
              <a:rPr lang="ja-JP" altLang="en-US" sz="2800" dirty="0">
                <a:latin typeface="宋体" pitchFamily="2" charset="-122"/>
                <a:ea typeface="宋体" pitchFamily="2" charset="-122"/>
                <a:cs typeface="Tahoma" pitchFamily="34" charset="0"/>
              </a:rPr>
              <a:t>　</a:t>
            </a:r>
            <a:r>
              <a:rPr lang="en-US" altLang="ja-JP" sz="2800" dirty="0">
                <a:latin typeface="宋体" pitchFamily="2" charset="-122"/>
                <a:ea typeface="宋体" pitchFamily="2" charset="-122"/>
                <a:cs typeface="Tahoma" pitchFamily="34" charset="0"/>
              </a:rPr>
              <a:t>4.3</a:t>
            </a:r>
            <a:r>
              <a:rPr lang="ja-JP" altLang="en-US" sz="2800" dirty="0">
                <a:latin typeface="宋体" pitchFamily="2" charset="-122"/>
                <a:ea typeface="宋体" pitchFamily="2" charset="-122"/>
                <a:cs typeface="Tahoma" pitchFamily="34" charset="0"/>
              </a:rPr>
              <a:t>　</a:t>
            </a:r>
            <a:r>
              <a:rPr lang="zh-CN" altLang="en-US" sz="2800" dirty="0" smtClean="0">
                <a:latin typeface="宋体" pitchFamily="2" charset="-122"/>
                <a:ea typeface="宋体" pitchFamily="2" charset="-122"/>
                <a:cs typeface="Tahoma" pitchFamily="34" charset="0"/>
              </a:rPr>
              <a:t>应对快速充电</a:t>
            </a:r>
            <a:endParaRPr lang="en-US" altLang="ja-JP" sz="2800" dirty="0">
              <a:latin typeface="宋体" pitchFamily="2" charset="-122"/>
              <a:ea typeface="宋体" pitchFamily="2" charset="-122"/>
              <a:cs typeface="Tahoma" pitchFamily="34" charset="0"/>
            </a:endParaRPr>
          </a:p>
          <a:p>
            <a:pPr marL="514350" indent="-514350" eaLnBrk="1" hangingPunct="1">
              <a:spcBef>
                <a:spcPct val="20000"/>
              </a:spcBef>
            </a:pPr>
            <a:r>
              <a:rPr lang="en-US" altLang="ja-JP" sz="2800" dirty="0">
                <a:latin typeface="宋体" pitchFamily="2" charset="-122"/>
                <a:ea typeface="宋体" pitchFamily="2" charset="-122"/>
                <a:cs typeface="Tahoma" pitchFamily="34" charset="0"/>
              </a:rPr>
              <a:t>5</a:t>
            </a:r>
            <a:r>
              <a:rPr lang="en-US" altLang="ja-JP" sz="2800" dirty="0" smtClean="0">
                <a:latin typeface="宋体" pitchFamily="2" charset="-122"/>
                <a:ea typeface="宋体" pitchFamily="2" charset="-122"/>
                <a:cs typeface="Tahoma" pitchFamily="34" charset="0"/>
              </a:rPr>
              <a:t>.</a:t>
            </a:r>
            <a:r>
              <a:rPr lang="ja-JP" altLang="en-US" sz="2800" dirty="0" smtClean="0">
                <a:latin typeface="宋体" pitchFamily="2" charset="-122"/>
                <a:ea typeface="宋体" pitchFamily="2" charset="-122"/>
                <a:cs typeface="Tahoma" pitchFamily="34" charset="0"/>
              </a:rPr>
              <a:t> </a:t>
            </a:r>
            <a:r>
              <a:rPr lang="zh-CN" altLang="en-US" sz="2800" dirty="0" smtClean="0">
                <a:latin typeface="宋体" pitchFamily="2" charset="-122"/>
                <a:ea typeface="宋体" pitchFamily="2" charset="-122"/>
                <a:cs typeface="Tahoma" pitchFamily="34" charset="0"/>
              </a:rPr>
              <a:t>针对</a:t>
            </a:r>
            <a:r>
              <a:rPr lang="en-US" altLang="ja-JP" sz="2800" dirty="0" smtClean="0">
                <a:latin typeface="宋体" pitchFamily="2" charset="-122"/>
                <a:ea typeface="宋体" pitchFamily="2" charset="-122"/>
                <a:cs typeface="Tahoma" pitchFamily="34" charset="0"/>
              </a:rPr>
              <a:t>USB</a:t>
            </a:r>
            <a:r>
              <a:rPr lang="ja-JP" altLang="en-US" sz="2800" dirty="0">
                <a:latin typeface="宋体" pitchFamily="2" charset="-122"/>
                <a:ea typeface="宋体" pitchFamily="2" charset="-122"/>
                <a:cs typeface="Tahoma" pitchFamily="34" charset="0"/>
              </a:rPr>
              <a:t>　</a:t>
            </a:r>
            <a:r>
              <a:rPr lang="en-US" altLang="ja-JP" sz="2800" dirty="0" smtClean="0">
                <a:latin typeface="宋体" pitchFamily="2" charset="-122"/>
                <a:ea typeface="宋体" pitchFamily="2" charset="-122"/>
                <a:cs typeface="Tahoma" pitchFamily="34" charset="0"/>
              </a:rPr>
              <a:t>TYPE-C</a:t>
            </a:r>
            <a:r>
              <a:rPr lang="zh-CN" altLang="en-US" sz="2800" dirty="0" smtClean="0">
                <a:latin typeface="宋体" pitchFamily="2" charset="-122"/>
                <a:ea typeface="宋体" pitchFamily="2" charset="-122"/>
                <a:cs typeface="Tahoma" pitchFamily="34" charset="0"/>
              </a:rPr>
              <a:t>用途的材料提案</a:t>
            </a:r>
            <a:endParaRPr lang="en-US" altLang="zh-CN" sz="2800" dirty="0">
              <a:latin typeface="宋体" pitchFamily="2" charset="-122"/>
              <a:ea typeface="宋体" pitchFamily="2" charset="-122"/>
              <a:cs typeface="Tahoma" pitchFamily="34" charset="0"/>
            </a:endParaRPr>
          </a:p>
          <a:p>
            <a:pPr marL="514350" indent="-514350" eaLnBrk="1" hangingPunct="1">
              <a:spcBef>
                <a:spcPct val="20000"/>
              </a:spcBef>
            </a:pPr>
            <a:r>
              <a:rPr lang="en-US" altLang="ja-JP" sz="2800" dirty="0">
                <a:latin typeface="宋体" pitchFamily="2" charset="-122"/>
                <a:ea typeface="宋体" pitchFamily="2" charset="-122"/>
                <a:cs typeface="Tahoma" pitchFamily="34" charset="0"/>
              </a:rPr>
              <a:t>6.</a:t>
            </a:r>
            <a:r>
              <a:rPr lang="ja-JP" altLang="en-US" sz="2800" dirty="0">
                <a:latin typeface="宋体" pitchFamily="2" charset="-122"/>
                <a:ea typeface="宋体" pitchFamily="2" charset="-122"/>
                <a:cs typeface="Tahoma" pitchFamily="34" charset="0"/>
              </a:rPr>
              <a:t> </a:t>
            </a:r>
            <a:r>
              <a:rPr lang="en-US" altLang="zh-CN" sz="2800" dirty="0" smtClean="0">
                <a:latin typeface="宋体" pitchFamily="2" charset="-122"/>
                <a:ea typeface="宋体" pitchFamily="2" charset="-122"/>
                <a:cs typeface="Tahoma" pitchFamily="34" charset="0"/>
              </a:rPr>
              <a:t>JX</a:t>
            </a:r>
            <a:r>
              <a:rPr lang="zh-CN" altLang="en-US" sz="2800" dirty="0" smtClean="0">
                <a:latin typeface="宋体" pitchFamily="2" charset="-122"/>
                <a:ea typeface="宋体" pitchFamily="2" charset="-122"/>
                <a:cs typeface="Tahoma" pitchFamily="34" charset="0"/>
              </a:rPr>
              <a:t>金属</a:t>
            </a:r>
            <a:r>
              <a:rPr lang="zh-CN" altLang="en-US" sz="2800" dirty="0" smtClean="0">
                <a:latin typeface="宋体" pitchFamily="2" charset="-122"/>
                <a:ea typeface="宋体" pitchFamily="2" charset="-122"/>
                <a:cs typeface="Tahoma" pitchFamily="34" charset="0"/>
              </a:rPr>
              <a:t>的材料供应体制</a:t>
            </a:r>
            <a:endParaRPr lang="en-US" altLang="zh-CN" sz="2800" dirty="0">
              <a:latin typeface="宋体" pitchFamily="2" charset="-122"/>
              <a:ea typeface="宋体" pitchFamily="2" charset="-122"/>
              <a:cs typeface="Tahoma" pitchFamily="34" charset="0"/>
            </a:endParaRPr>
          </a:p>
          <a:p>
            <a:pPr marL="514350" indent="-514350" eaLnBrk="1" hangingPunct="1">
              <a:spcBef>
                <a:spcPct val="20000"/>
              </a:spcBef>
            </a:pPr>
            <a:r>
              <a:rPr lang="en-US" altLang="ja-JP" sz="2800" dirty="0">
                <a:latin typeface="宋体" pitchFamily="2" charset="-122"/>
                <a:ea typeface="宋体" pitchFamily="2" charset="-122"/>
                <a:cs typeface="Tahoma" pitchFamily="34" charset="0"/>
              </a:rPr>
              <a:t>7.</a:t>
            </a:r>
            <a:r>
              <a:rPr lang="ja-JP" altLang="en-US" sz="2800" dirty="0">
                <a:latin typeface="宋体" pitchFamily="2" charset="-122"/>
                <a:ea typeface="宋体" pitchFamily="2" charset="-122"/>
                <a:cs typeface="Tahoma" pitchFamily="34" charset="0"/>
              </a:rPr>
              <a:t> </a:t>
            </a:r>
            <a:r>
              <a:rPr lang="zh-CN" altLang="en-US" sz="2800" dirty="0" smtClean="0">
                <a:latin typeface="宋体" pitchFamily="2" charset="-122"/>
                <a:ea typeface="宋体" pitchFamily="2" charset="-122"/>
                <a:cs typeface="Tahoma" pitchFamily="34" charset="0"/>
              </a:rPr>
              <a:t>总结</a:t>
            </a:r>
            <a:endParaRPr lang="en-US" altLang="ja-JP" sz="2800" dirty="0">
              <a:latin typeface="宋体" pitchFamily="2" charset="-122"/>
              <a:ea typeface="宋体" pitchFamily="2" charset="-122"/>
              <a:cs typeface="Tahoma" pitchFamily="34" charset="0"/>
            </a:endParaRPr>
          </a:p>
          <a:p>
            <a:pPr marL="514350" indent="-514350" eaLnBrk="1" hangingPunct="1">
              <a:spcBef>
                <a:spcPct val="20000"/>
              </a:spcBef>
              <a:buFontTx/>
              <a:buAutoNum type="arabicPeriod"/>
            </a:pPr>
            <a:endParaRPr lang="ja-JP" altLang="en-US" sz="2800" dirty="0">
              <a:latin typeface="宋体" pitchFamily="2" charset="-122"/>
              <a:ea typeface="宋体" pitchFamily="2" charset="-122"/>
            </a:endParaRPr>
          </a:p>
        </p:txBody>
      </p:sp>
      <p:sp>
        <p:nvSpPr>
          <p:cNvPr id="30726" name="フッター プレースホルダー 3"/>
          <p:cNvSpPr>
            <a:spLocks noGrp="1"/>
          </p:cNvSpPr>
          <p:nvPr>
            <p:ph type="ftr" sz="quarter" idx="10"/>
          </p:nvPr>
        </p:nvSpPr>
        <p:spPr>
          <a:xfrm>
            <a:off x="4930775" y="6477000"/>
            <a:ext cx="4343400" cy="381000"/>
          </a:xfrm>
          <a:noFill/>
          <a:ln>
            <a:miter lim="800000"/>
            <a:headEnd/>
            <a:tailEnd/>
          </a:ln>
        </p:spPr>
        <p:txBody>
          <a:bodyPr/>
          <a:lstStyle/>
          <a:p>
            <a:pPr fontAlgn="base">
              <a:spcBef>
                <a:spcPct val="0"/>
              </a:spcBef>
              <a:spcAft>
                <a:spcPct val="0"/>
              </a:spcAft>
            </a:pPr>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r>
              <a:rPr lang="ja-JP" altLang="en-US" smtClean="0"/>
              <a:t>疲労特性</a:t>
            </a:r>
          </a:p>
        </p:txBody>
      </p:sp>
      <p:sp>
        <p:nvSpPr>
          <p:cNvPr id="5" name="スライド番号プレースホルダー 4"/>
          <p:cNvSpPr>
            <a:spLocks noGrp="1"/>
          </p:cNvSpPr>
          <p:nvPr>
            <p:ph type="sldNum" sz="quarter" idx="11"/>
          </p:nvPr>
        </p:nvSpPr>
        <p:spPr/>
        <p:txBody>
          <a:bodyPr/>
          <a:lstStyle/>
          <a:p>
            <a:pPr>
              <a:defRPr/>
            </a:pPr>
            <a:fld id="{D347D75A-EDA9-4B54-8A51-2FD34C13452B}" type="slidenum">
              <a:rPr lang="en-US" altLang="ja-JP" smtClean="0"/>
              <a:pPr>
                <a:defRPr/>
              </a:pPr>
              <a:t>20</a:t>
            </a:fld>
            <a:endParaRPr lang="en-US" altLang="ja-JP" dirty="0"/>
          </a:p>
        </p:txBody>
      </p:sp>
      <p:sp>
        <p:nvSpPr>
          <p:cNvPr id="49156"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6. </a:t>
            </a:r>
            <a:r>
              <a:rPr lang="zh-CN" altLang="en-US" sz="3200" b="0" dirty="0" smtClean="0">
                <a:solidFill>
                  <a:srgbClr val="FFFFFF"/>
                </a:solidFill>
                <a:latin typeface="宋体" pitchFamily="2" charset="-122"/>
                <a:ea typeface="宋体" pitchFamily="2" charset="-122"/>
                <a:cs typeface="Arial" pitchFamily="34" charset="0"/>
              </a:rPr>
              <a:t>供应体制</a:t>
            </a:r>
            <a:endParaRPr lang="ja-JP" altLang="en-US" sz="3200" b="0" dirty="0">
              <a:solidFill>
                <a:srgbClr val="FFFFFF"/>
              </a:solidFill>
              <a:latin typeface="宋体" pitchFamily="2" charset="-122"/>
              <a:ea typeface="宋体" pitchFamily="2" charset="-122"/>
              <a:cs typeface="Arial" pitchFamily="34" charset="0"/>
            </a:endParaRPr>
          </a:p>
        </p:txBody>
      </p:sp>
      <p:pic>
        <p:nvPicPr>
          <p:cNvPr id="49157" name="Picture 7" descr="C:\Users\m\Desktop\DSCN5518.JPG"/>
          <p:cNvPicPr>
            <a:picLocks noChangeAspect="1" noChangeArrowheads="1"/>
          </p:cNvPicPr>
          <p:nvPr/>
        </p:nvPicPr>
        <p:blipFill>
          <a:blip r:embed="rId2"/>
          <a:srcRect l="28847"/>
          <a:stretch>
            <a:fillRect/>
          </a:stretch>
        </p:blipFill>
        <p:spPr bwMode="auto">
          <a:xfrm>
            <a:off x="4881563" y="2212975"/>
            <a:ext cx="1881187" cy="1984375"/>
          </a:xfrm>
          <a:prstGeom prst="rect">
            <a:avLst/>
          </a:prstGeom>
          <a:noFill/>
          <a:ln w="9525">
            <a:solidFill>
              <a:srgbClr val="000000"/>
            </a:solidFill>
            <a:miter lim="800000"/>
            <a:headEnd/>
            <a:tailEnd/>
          </a:ln>
        </p:spPr>
      </p:pic>
      <p:pic>
        <p:nvPicPr>
          <p:cNvPr id="11" name="图片 1"/>
          <p:cNvPicPr>
            <a:picLocks noChangeAspect="1"/>
          </p:cNvPicPr>
          <p:nvPr/>
        </p:nvPicPr>
        <p:blipFill>
          <a:blip r:embed="rId3" cstate="print"/>
          <a:srcRect/>
          <a:stretch>
            <a:fillRect/>
          </a:stretch>
        </p:blipFill>
        <p:spPr bwMode="auto">
          <a:xfrm>
            <a:off x="6910388" y="3197225"/>
            <a:ext cx="2735262" cy="1954213"/>
          </a:xfrm>
          <a:prstGeom prst="rect">
            <a:avLst/>
          </a:prstGeom>
          <a:noFill/>
          <a:ln w="9525">
            <a:noFill/>
            <a:miter lim="800000"/>
            <a:headEnd/>
            <a:tailEnd/>
          </a:ln>
          <a:effectLst>
            <a:outerShdw blurRad="50800" dist="50800" dir="5400000" algn="ctr" rotWithShape="0">
              <a:schemeClr val="bg1"/>
            </a:outerShdw>
          </a:effectLst>
          <a:extLst>
            <a:ext uri="{909E8E84-426E-40DD-AFC4-6F175D3DCCD1}">
              <a14:hiddenFill xmlns="" xmlns:a14="http://schemas.microsoft.com/office/drawing/2010/main">
                <a:solidFill>
                  <a:srgbClr val="FFFFFF"/>
                </a:solidFill>
              </a14:hiddenFill>
            </a:ext>
          </a:extLst>
        </p:spPr>
      </p:pic>
      <p:sp>
        <p:nvSpPr>
          <p:cNvPr id="49159" name="正方形/長方形 4"/>
          <p:cNvSpPr>
            <a:spLocks noChangeArrowheads="1"/>
          </p:cNvSpPr>
          <p:nvPr/>
        </p:nvSpPr>
        <p:spPr bwMode="auto">
          <a:xfrm>
            <a:off x="269875" y="5737225"/>
            <a:ext cx="9217025" cy="706438"/>
          </a:xfrm>
          <a:prstGeom prst="rect">
            <a:avLst/>
          </a:prstGeom>
          <a:noFill/>
          <a:ln w="9525">
            <a:noFill/>
            <a:miter lim="800000"/>
            <a:headEnd/>
            <a:tailEnd/>
          </a:ln>
        </p:spPr>
        <p:txBody>
          <a:bodyPr>
            <a:spAutoFit/>
          </a:bodyPr>
          <a:lstStyle/>
          <a:p>
            <a:pPr eaLnBrk="1" hangingPunct="1"/>
            <a:r>
              <a:rPr lang="ja-JP" altLang="en-US" sz="2000" dirty="0">
                <a:latin typeface="宋体" pitchFamily="2" charset="-122"/>
                <a:ea typeface="宋体" pitchFamily="2" charset="-122"/>
              </a:rPr>
              <a:t>①</a:t>
            </a:r>
            <a:r>
              <a:rPr lang="zh-CN" altLang="en-US" sz="2000" dirty="0">
                <a:latin typeface="宋体" pitchFamily="2" charset="-122"/>
                <a:ea typeface="宋体" pitchFamily="2" charset="-122"/>
              </a:rPr>
              <a:t>捷客斯</a:t>
            </a:r>
            <a:r>
              <a:rPr lang="ja-JP" altLang="en-US" sz="2000" dirty="0">
                <a:latin typeface="宋体" pitchFamily="2" charset="-122"/>
                <a:ea typeface="宋体" pitchFamily="2" charset="-122"/>
              </a:rPr>
              <a:t>金属制品（东莞）有限公司  　</a:t>
            </a:r>
            <a:r>
              <a:rPr lang="zh-CN" altLang="en-US" sz="2000" dirty="0" smtClean="0">
                <a:latin typeface="宋体" pitchFamily="2" charset="-122"/>
                <a:ea typeface="宋体" pitchFamily="2" charset="-122"/>
              </a:rPr>
              <a:t>裁切</a:t>
            </a:r>
            <a:r>
              <a:rPr lang="zh-CN" altLang="en-US" sz="2000" dirty="0">
                <a:latin typeface="宋体" pitchFamily="2" charset="-122"/>
                <a:ea typeface="宋体" pitchFamily="2" charset="-122"/>
              </a:rPr>
              <a:t>加工工厂</a:t>
            </a:r>
            <a:r>
              <a:rPr lang="ja-JP" altLang="en-US" sz="2000" dirty="0">
                <a:latin typeface="宋体" pitchFamily="2" charset="-122"/>
                <a:ea typeface="宋体" pitchFamily="2" charset="-122"/>
              </a:rPr>
              <a:t>  </a:t>
            </a:r>
            <a:r>
              <a:rPr lang="en-US" altLang="ja-JP" sz="2000" dirty="0">
                <a:latin typeface="宋体" pitchFamily="2" charset="-122"/>
                <a:ea typeface="宋体" pitchFamily="2" charset="-122"/>
              </a:rPr>
              <a:t>〔 </a:t>
            </a:r>
            <a:r>
              <a:rPr lang="zh-CN" altLang="en-US" sz="2000" dirty="0">
                <a:latin typeface="宋体" pitchFamily="2" charset="-122"/>
                <a:ea typeface="宋体" pitchFamily="2" charset="-122"/>
              </a:rPr>
              <a:t>东莞</a:t>
            </a:r>
            <a:r>
              <a:rPr lang="ja-JP" altLang="en-US" sz="2000" dirty="0">
                <a:latin typeface="宋体" pitchFamily="2" charset="-122"/>
                <a:ea typeface="宋体" pitchFamily="2" charset="-122"/>
              </a:rPr>
              <a:t>塘厦 </a:t>
            </a:r>
            <a:r>
              <a:rPr lang="en-US" altLang="ja-JP" sz="2000" dirty="0">
                <a:latin typeface="宋体" pitchFamily="2" charset="-122"/>
                <a:ea typeface="宋体" pitchFamily="2" charset="-122"/>
              </a:rPr>
              <a:t>〕 </a:t>
            </a:r>
          </a:p>
          <a:p>
            <a:pPr eaLnBrk="1" hangingPunct="1"/>
            <a:r>
              <a:rPr lang="ja-JP" altLang="en-US" sz="2000" dirty="0">
                <a:latin typeface="宋体" pitchFamily="2" charset="-122"/>
                <a:ea typeface="宋体" pitchFamily="2" charset="-122"/>
              </a:rPr>
              <a:t>②</a:t>
            </a:r>
            <a:r>
              <a:rPr lang="zh-CN" altLang="en-US" sz="2000" dirty="0">
                <a:latin typeface="宋体" pitchFamily="2" charset="-122"/>
                <a:ea typeface="宋体" pitchFamily="2" charset="-122"/>
              </a:rPr>
              <a:t>深圳日矿商贸有限公司</a:t>
            </a:r>
            <a:r>
              <a:rPr lang="en-US" altLang="ja-JP" sz="2000" dirty="0">
                <a:latin typeface="宋体" pitchFamily="2" charset="-122"/>
                <a:ea typeface="宋体" pitchFamily="2" charset="-122"/>
              </a:rPr>
              <a:t>  </a:t>
            </a:r>
            <a:r>
              <a:rPr lang="ja-JP" altLang="en-US" sz="2000" dirty="0">
                <a:latin typeface="宋体" pitchFamily="2" charset="-122"/>
                <a:ea typeface="宋体" pitchFamily="2" charset="-122"/>
              </a:rPr>
              <a:t>　　　　　　</a:t>
            </a:r>
            <a:r>
              <a:rPr lang="zh-CN" altLang="en-US" sz="2000" dirty="0" smtClean="0">
                <a:latin typeface="宋体" pitchFamily="2" charset="-122"/>
                <a:ea typeface="宋体" pitchFamily="2" charset="-122"/>
              </a:rPr>
              <a:t>销售</a:t>
            </a:r>
            <a:r>
              <a:rPr lang="zh-CN" altLang="en-US" sz="2000" dirty="0">
                <a:latin typeface="宋体" pitchFamily="2" charset="-122"/>
                <a:ea typeface="宋体" pitchFamily="2" charset="-122"/>
              </a:rPr>
              <a:t>营业公司  </a:t>
            </a:r>
            <a:r>
              <a:rPr lang="en-US" altLang="ja-JP" sz="2000" dirty="0" smtClean="0">
                <a:latin typeface="宋体" pitchFamily="2" charset="-122"/>
                <a:ea typeface="宋体" pitchFamily="2" charset="-122"/>
              </a:rPr>
              <a:t>〔 </a:t>
            </a:r>
            <a:r>
              <a:rPr lang="zh-CN" altLang="en-US" sz="2000" dirty="0">
                <a:latin typeface="宋体" pitchFamily="2" charset="-122"/>
                <a:ea typeface="宋体" pitchFamily="2" charset="-122"/>
              </a:rPr>
              <a:t>深圳罗湖 </a:t>
            </a:r>
            <a:r>
              <a:rPr lang="en-US" altLang="ja-JP" sz="2000" dirty="0">
                <a:latin typeface="宋体" pitchFamily="2" charset="-122"/>
                <a:ea typeface="宋体" pitchFamily="2" charset="-122"/>
              </a:rPr>
              <a:t>〕                    </a:t>
            </a:r>
          </a:p>
        </p:txBody>
      </p:sp>
      <p:sp>
        <p:nvSpPr>
          <p:cNvPr id="49160" name="正方形/長方形 4"/>
          <p:cNvSpPr>
            <a:spLocks noChangeArrowheads="1"/>
          </p:cNvSpPr>
          <p:nvPr/>
        </p:nvSpPr>
        <p:spPr bwMode="auto">
          <a:xfrm>
            <a:off x="458788" y="973138"/>
            <a:ext cx="5862637" cy="707886"/>
          </a:xfrm>
          <a:prstGeom prst="rect">
            <a:avLst/>
          </a:prstGeom>
          <a:noFill/>
          <a:ln w="9525">
            <a:noFill/>
            <a:miter lim="800000"/>
            <a:headEnd/>
            <a:tailEnd/>
          </a:ln>
        </p:spPr>
        <p:txBody>
          <a:bodyPr>
            <a:spAutoFit/>
          </a:bodyPr>
          <a:lstStyle/>
          <a:p>
            <a:pPr eaLnBrk="1" hangingPunct="1"/>
            <a:r>
              <a:rPr lang="zh-CN" altLang="en-US" sz="2000" dirty="0" smtClean="0">
                <a:latin typeface="宋体" pitchFamily="2" charset="-122"/>
                <a:ea typeface="宋体" pitchFamily="2" charset="-122"/>
              </a:rPr>
              <a:t>以</a:t>
            </a:r>
            <a:r>
              <a:rPr lang="en-US" altLang="ja-JP" sz="2000" dirty="0" smtClean="0">
                <a:latin typeface="宋体" pitchFamily="2" charset="-122"/>
                <a:ea typeface="宋体" pitchFamily="2" charset="-122"/>
              </a:rPr>
              <a:t>JX</a:t>
            </a:r>
            <a:r>
              <a:rPr lang="ja-JP" altLang="en-US" sz="2000" dirty="0" smtClean="0">
                <a:latin typeface="宋体" pitchFamily="2" charset="-122"/>
                <a:ea typeface="宋体" pitchFamily="2" charset="-122"/>
              </a:rPr>
              <a:t>金属</a:t>
            </a:r>
            <a:r>
              <a:rPr lang="zh-CN" altLang="en-US" sz="2000" dirty="0" smtClean="0">
                <a:latin typeface="宋体" pitchFamily="2" charset="-122"/>
                <a:ea typeface="宋体" pitchFamily="2" charset="-122"/>
              </a:rPr>
              <a:t>指导的管理体制为本，</a:t>
            </a:r>
            <a:r>
              <a:rPr lang="zh-CN" altLang="en-US" sz="2000" dirty="0" smtClean="0">
                <a:latin typeface="宋体" pitchFamily="2" charset="-122"/>
                <a:ea typeface="宋体" pitchFamily="2" charset="-122"/>
              </a:rPr>
              <a:t>可以给客户</a:t>
            </a:r>
            <a:r>
              <a:rPr lang="zh-CN" altLang="en-US" sz="2000" dirty="0" smtClean="0">
                <a:latin typeface="宋体" pitchFamily="2" charset="-122"/>
                <a:ea typeface="宋体" pitchFamily="2" charset="-122"/>
              </a:rPr>
              <a:t>提供</a:t>
            </a:r>
            <a:r>
              <a:rPr lang="zh-CN" altLang="en-US" sz="2000" dirty="0" smtClean="0">
                <a:latin typeface="宋体" pitchFamily="2" charset="-122"/>
                <a:ea typeface="宋体" pitchFamily="2" charset="-122"/>
              </a:rPr>
              <a:t>少量短交期高品质的材料</a:t>
            </a:r>
            <a:r>
              <a:rPr lang="ja-JP" altLang="en-US" sz="2000" dirty="0" smtClean="0">
                <a:latin typeface="宋体" pitchFamily="2" charset="-122"/>
                <a:ea typeface="宋体" pitchFamily="2" charset="-122"/>
              </a:rPr>
              <a:t>。</a:t>
            </a:r>
            <a:endParaRPr lang="en-US" altLang="ja-JP" sz="2000" dirty="0">
              <a:latin typeface="宋体" pitchFamily="2" charset="-122"/>
              <a:ea typeface="宋体" pitchFamily="2" charset="-122"/>
            </a:endParaRPr>
          </a:p>
        </p:txBody>
      </p:sp>
      <p:sp>
        <p:nvSpPr>
          <p:cNvPr id="49161" name="フッター プレースホルダー 3"/>
          <p:cNvSpPr>
            <a:spLocks noGrp="1"/>
          </p:cNvSpPr>
          <p:nvPr>
            <p:ph type="ftr" sz="quarter" idx="10"/>
          </p:nvPr>
        </p:nvSpPr>
        <p:spPr>
          <a:xfrm>
            <a:off x="4930775" y="6477000"/>
            <a:ext cx="4343400" cy="381000"/>
          </a:xfrm>
          <a:noFill/>
          <a:ln>
            <a:miter lim="800000"/>
            <a:headEnd/>
            <a:tailEnd/>
          </a:ln>
        </p:spPr>
        <p:txBody>
          <a:bodyPr/>
          <a:lstStyle/>
          <a:p>
            <a:pPr fontAlgn="base">
              <a:spcBef>
                <a:spcPct val="0"/>
              </a:spcBef>
              <a:spcAft>
                <a:spcPct val="0"/>
              </a:spcAft>
            </a:pPr>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pic>
        <p:nvPicPr>
          <p:cNvPr id="49162" name="Picture 21" descr="090814全景（ＪＰＥＧ版）"/>
          <p:cNvPicPr>
            <a:picLocks noChangeAspect="1" noChangeArrowheads="1"/>
          </p:cNvPicPr>
          <p:nvPr/>
        </p:nvPicPr>
        <p:blipFill>
          <a:blip r:embed="rId4"/>
          <a:srcRect l="24101" t="65656" r="11757" b="9142"/>
          <a:stretch>
            <a:fillRect/>
          </a:stretch>
        </p:blipFill>
        <p:spPr bwMode="auto">
          <a:xfrm>
            <a:off x="117475" y="2205038"/>
            <a:ext cx="3592513" cy="1878012"/>
          </a:xfrm>
          <a:prstGeom prst="rect">
            <a:avLst/>
          </a:prstGeom>
          <a:noFill/>
          <a:ln w="57150" cmpd="thinThick">
            <a:noFill/>
            <a:miter lim="800000"/>
            <a:headEnd/>
            <a:tailEnd/>
          </a:ln>
        </p:spPr>
      </p:pic>
      <p:sp>
        <p:nvSpPr>
          <p:cNvPr id="49163" name="Text Box 52"/>
          <p:cNvSpPr txBox="1">
            <a:spLocks noChangeArrowheads="1"/>
          </p:cNvSpPr>
          <p:nvPr/>
        </p:nvSpPr>
        <p:spPr bwMode="auto">
          <a:xfrm>
            <a:off x="725488" y="4176713"/>
            <a:ext cx="2378075" cy="265112"/>
          </a:xfrm>
          <a:prstGeom prst="rect">
            <a:avLst/>
          </a:prstGeom>
          <a:solidFill>
            <a:srgbClr val="33CCCC"/>
          </a:solidFill>
          <a:ln w="19050">
            <a:noFill/>
            <a:miter lim="800000"/>
            <a:headEnd type="none" w="sm" len="sm"/>
            <a:tailEnd type="none" w="sm" len="sm"/>
          </a:ln>
          <a:effectLst/>
        </p:spPr>
        <p:txBody>
          <a:bodyPr>
            <a:spAutoFit/>
          </a:bodyPr>
          <a:lstStyle/>
          <a:p>
            <a:pPr algn="ctr" eaLnBrk="1" hangingPunct="1">
              <a:lnSpc>
                <a:spcPct val="80000"/>
              </a:lnSpc>
              <a:spcBef>
                <a:spcPct val="10000"/>
              </a:spcBef>
            </a:pPr>
            <a:r>
              <a:rPr lang="en-US" altLang="ja-JP" sz="1400" dirty="0">
                <a:solidFill>
                  <a:srgbClr val="FFFFFF"/>
                </a:solidFill>
                <a:latin typeface="宋体" pitchFamily="2" charset="-122"/>
                <a:ea typeface="宋体" pitchFamily="2" charset="-122"/>
              </a:rPr>
              <a:t>JX</a:t>
            </a:r>
            <a:r>
              <a:rPr lang="ja-JP" altLang="en-US" sz="1400" dirty="0">
                <a:solidFill>
                  <a:srgbClr val="FFFFFF"/>
                </a:solidFill>
                <a:latin typeface="宋体" pitchFamily="2" charset="-122"/>
                <a:ea typeface="宋体" pitchFamily="2" charset="-122"/>
              </a:rPr>
              <a:t>金属　倉見工場</a:t>
            </a:r>
            <a:endParaRPr lang="en-US" altLang="ja-JP" sz="1400" dirty="0">
              <a:solidFill>
                <a:srgbClr val="FFFFFF"/>
              </a:solidFill>
              <a:latin typeface="宋体" pitchFamily="2" charset="-122"/>
              <a:ea typeface="宋体" pitchFamily="2" charset="-122"/>
            </a:endParaRPr>
          </a:p>
        </p:txBody>
      </p:sp>
      <p:sp>
        <p:nvSpPr>
          <p:cNvPr id="49164" name="右矢印 19"/>
          <p:cNvSpPr>
            <a:spLocks noChangeArrowheads="1"/>
          </p:cNvSpPr>
          <p:nvPr/>
        </p:nvSpPr>
        <p:spPr bwMode="auto">
          <a:xfrm>
            <a:off x="4103688" y="3384550"/>
            <a:ext cx="433387" cy="265113"/>
          </a:xfrm>
          <a:prstGeom prst="rightArrow">
            <a:avLst>
              <a:gd name="adj1" fmla="val 50000"/>
              <a:gd name="adj2" fmla="val 49715"/>
            </a:avLst>
          </a:prstGeom>
          <a:solidFill>
            <a:srgbClr val="00B0F0"/>
          </a:solidFill>
          <a:ln w="19050" algn="ctr">
            <a:solidFill>
              <a:schemeClr val="tx1"/>
            </a:solidFill>
            <a:round/>
            <a:headEnd/>
            <a:tailEnd/>
          </a:ln>
        </p:spPr>
        <p:txBody>
          <a:bodyPr vert="eaVert">
            <a:spAutoFit/>
          </a:bodyPr>
          <a:lstStyle/>
          <a:p>
            <a:pPr algn="ctr" eaLnBrk="1" hangingPunct="1">
              <a:spcBef>
                <a:spcPct val="50000"/>
              </a:spcBef>
            </a:pPr>
            <a:endParaRPr lang="ja-JP" altLang="en-US" sz="1200" b="0">
              <a:solidFill>
                <a:srgbClr val="000000"/>
              </a:solidFill>
              <a:latin typeface="ＭＳ Ｐゴシック" pitchFamily="34" charset="-128"/>
            </a:endParaRPr>
          </a:p>
        </p:txBody>
      </p:sp>
      <p:sp>
        <p:nvSpPr>
          <p:cNvPr id="49165" name="正方形/長方形 4"/>
          <p:cNvSpPr>
            <a:spLocks noChangeArrowheads="1"/>
          </p:cNvSpPr>
          <p:nvPr/>
        </p:nvSpPr>
        <p:spPr bwMode="auto">
          <a:xfrm>
            <a:off x="901700" y="4438650"/>
            <a:ext cx="2024063" cy="401638"/>
          </a:xfrm>
          <a:prstGeom prst="rect">
            <a:avLst/>
          </a:prstGeom>
          <a:noFill/>
          <a:ln w="9525">
            <a:noFill/>
            <a:miter lim="800000"/>
            <a:headEnd/>
            <a:tailEnd/>
          </a:ln>
        </p:spPr>
        <p:txBody>
          <a:bodyPr>
            <a:spAutoFit/>
          </a:bodyPr>
          <a:lstStyle/>
          <a:p>
            <a:pPr algn="ctr" eaLnBrk="1" hangingPunct="1"/>
            <a:r>
              <a:rPr lang="zh-CN" altLang="en-US" sz="2000" dirty="0" smtClean="0">
                <a:latin typeface="宋体" pitchFamily="2" charset="-122"/>
                <a:ea typeface="宋体" pitchFamily="2" charset="-122"/>
              </a:rPr>
              <a:t>宽幅卷材制造</a:t>
            </a:r>
            <a:endParaRPr lang="en-US" altLang="ja-JP" sz="2000" dirty="0">
              <a:latin typeface="宋体" pitchFamily="2" charset="-122"/>
              <a:ea typeface="宋体" pitchFamily="2" charset="-122"/>
            </a:endParaRPr>
          </a:p>
        </p:txBody>
      </p:sp>
      <p:sp>
        <p:nvSpPr>
          <p:cNvPr id="49166" name="正方形/長方形 4"/>
          <p:cNvSpPr>
            <a:spLocks noChangeArrowheads="1"/>
          </p:cNvSpPr>
          <p:nvPr/>
        </p:nvSpPr>
        <p:spPr bwMode="auto">
          <a:xfrm>
            <a:off x="6608763" y="5375275"/>
            <a:ext cx="3295650" cy="400050"/>
          </a:xfrm>
          <a:prstGeom prst="rect">
            <a:avLst/>
          </a:prstGeom>
          <a:noFill/>
          <a:ln w="9525">
            <a:noFill/>
            <a:miter lim="800000"/>
            <a:headEnd/>
            <a:tailEnd/>
          </a:ln>
        </p:spPr>
        <p:txBody>
          <a:bodyPr>
            <a:spAutoFit/>
          </a:bodyPr>
          <a:lstStyle/>
          <a:p>
            <a:pPr algn="ctr" eaLnBrk="1" hangingPunct="1"/>
            <a:r>
              <a:rPr lang="zh-CN" altLang="en-US" sz="2000" dirty="0" smtClean="0">
                <a:latin typeface="宋体" pitchFamily="2" charset="-122"/>
                <a:ea typeface="宋体" pitchFamily="2" charset="-122"/>
              </a:rPr>
              <a:t>裁切加工，长期保有库存</a:t>
            </a:r>
            <a:endParaRPr lang="en-US" altLang="ja-JP" sz="2000" dirty="0">
              <a:latin typeface="宋体" pitchFamily="2" charset="-122"/>
              <a:ea typeface="宋体" pitchFamily="2" charset="-122"/>
            </a:endParaRPr>
          </a:p>
        </p:txBody>
      </p:sp>
      <p:sp>
        <p:nvSpPr>
          <p:cNvPr id="49167" name="Text Box 48"/>
          <p:cNvSpPr txBox="1">
            <a:spLocks noChangeArrowheads="1"/>
          </p:cNvSpPr>
          <p:nvPr/>
        </p:nvSpPr>
        <p:spPr bwMode="auto">
          <a:xfrm>
            <a:off x="7245350" y="5186363"/>
            <a:ext cx="2065338" cy="265112"/>
          </a:xfrm>
          <a:prstGeom prst="rect">
            <a:avLst/>
          </a:prstGeom>
          <a:solidFill>
            <a:srgbClr val="FF9900"/>
          </a:solidFill>
          <a:ln w="19050">
            <a:noFill/>
            <a:miter lim="800000"/>
            <a:headEnd type="none" w="sm" len="sm"/>
            <a:tailEnd type="none" w="sm" len="sm"/>
          </a:ln>
          <a:effectLst/>
        </p:spPr>
        <p:txBody>
          <a:bodyPr>
            <a:spAutoFit/>
          </a:bodyPr>
          <a:lstStyle/>
          <a:p>
            <a:pPr algn="ctr" eaLnBrk="1" hangingPunct="1">
              <a:lnSpc>
                <a:spcPct val="80000"/>
              </a:lnSpc>
              <a:spcBef>
                <a:spcPct val="10000"/>
              </a:spcBef>
            </a:pPr>
            <a:r>
              <a:rPr lang="zh-CN" altLang="en-US" sz="1400" dirty="0">
                <a:solidFill>
                  <a:srgbClr val="FFFFFF"/>
                </a:solidFill>
                <a:latin typeface="宋体" pitchFamily="2" charset="-122"/>
                <a:ea typeface="宋体" pitchFamily="2" charset="-122"/>
              </a:rPr>
              <a:t>捷客斯金属制品（东莞）</a:t>
            </a:r>
            <a:endParaRPr lang="en-US" altLang="ja-JP" sz="1400" dirty="0">
              <a:solidFill>
                <a:srgbClr val="FFFFFF"/>
              </a:solidFill>
              <a:latin typeface="宋体" pitchFamily="2" charset="-122"/>
              <a:ea typeface="宋体" pitchFamily="2" charset="-122"/>
            </a:endParaRPr>
          </a:p>
        </p:txBody>
      </p:sp>
      <p:pic>
        <p:nvPicPr>
          <p:cNvPr id="49168" name="Picture 13" descr="http://oide43.com/wp-content/uploads/2015/08/ship_container.png"/>
          <p:cNvPicPr>
            <a:picLocks noChangeAspect="1" noChangeArrowheads="1"/>
          </p:cNvPicPr>
          <p:nvPr/>
        </p:nvPicPr>
        <p:blipFill>
          <a:blip r:embed="rId5"/>
          <a:srcRect/>
          <a:stretch>
            <a:fillRect/>
          </a:stretch>
        </p:blipFill>
        <p:spPr bwMode="auto">
          <a:xfrm>
            <a:off x="3759200" y="2401888"/>
            <a:ext cx="1122363" cy="1120775"/>
          </a:xfrm>
          <a:prstGeom prst="rect">
            <a:avLst/>
          </a:prstGeom>
          <a:noFill/>
          <a:ln w="9525">
            <a:noFill/>
            <a:miter lim="800000"/>
            <a:headEnd/>
            <a:tailEnd/>
          </a:ln>
        </p:spPr>
      </p:pic>
      <p:pic>
        <p:nvPicPr>
          <p:cNvPr id="49169" name="Picture 18"/>
          <p:cNvPicPr>
            <a:picLocks noChangeAspect="1" noChangeArrowheads="1"/>
          </p:cNvPicPr>
          <p:nvPr/>
        </p:nvPicPr>
        <p:blipFill>
          <a:blip r:embed="rId6"/>
          <a:srcRect l="10315"/>
          <a:stretch>
            <a:fillRect/>
          </a:stretch>
        </p:blipFill>
        <p:spPr bwMode="auto">
          <a:xfrm>
            <a:off x="6910388" y="827088"/>
            <a:ext cx="2735262" cy="2016125"/>
          </a:xfrm>
          <a:prstGeom prst="rect">
            <a:avLst/>
          </a:prstGeom>
          <a:noFill/>
          <a:ln w="9525">
            <a:noFill/>
            <a:miter lim="800000"/>
            <a:headEnd/>
            <a:tailEnd/>
          </a:ln>
          <a:effectLst/>
        </p:spPr>
      </p:pic>
      <p:sp>
        <p:nvSpPr>
          <p:cNvPr id="49170" name="Text Box 48"/>
          <p:cNvSpPr txBox="1">
            <a:spLocks noChangeArrowheads="1"/>
          </p:cNvSpPr>
          <p:nvPr/>
        </p:nvSpPr>
        <p:spPr bwMode="auto">
          <a:xfrm>
            <a:off x="7245350" y="2868613"/>
            <a:ext cx="2065338" cy="265112"/>
          </a:xfrm>
          <a:prstGeom prst="rect">
            <a:avLst/>
          </a:prstGeom>
          <a:solidFill>
            <a:srgbClr val="FF9900"/>
          </a:solidFill>
          <a:ln w="19050">
            <a:noFill/>
            <a:miter lim="800000"/>
            <a:headEnd type="none" w="sm" len="sm"/>
            <a:tailEnd type="none" w="sm" len="sm"/>
          </a:ln>
          <a:effectLst/>
        </p:spPr>
        <p:txBody>
          <a:bodyPr>
            <a:spAutoFit/>
          </a:bodyPr>
          <a:lstStyle/>
          <a:p>
            <a:pPr algn="ctr" eaLnBrk="1" hangingPunct="1">
              <a:lnSpc>
                <a:spcPct val="80000"/>
              </a:lnSpc>
              <a:spcBef>
                <a:spcPct val="10000"/>
              </a:spcBef>
            </a:pPr>
            <a:r>
              <a:rPr lang="zh-CN" altLang="en-US" sz="1400" dirty="0">
                <a:solidFill>
                  <a:srgbClr val="FFFFFF"/>
                </a:solidFill>
                <a:latin typeface="宋体" pitchFamily="2" charset="-122"/>
                <a:ea typeface="宋体" pitchFamily="2" charset="-122"/>
              </a:rPr>
              <a:t>日矿金属（苏州）</a:t>
            </a:r>
            <a:endParaRPr lang="en-US" altLang="ja-JP" sz="1400" dirty="0">
              <a:solidFill>
                <a:srgbClr val="FFFFFF"/>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p:txBody>
          <a:bodyPr/>
          <a:lstStyle/>
          <a:p>
            <a:r>
              <a:rPr lang="ja-JP" altLang="en-US" smtClean="0"/>
              <a:t>疲労特性</a:t>
            </a:r>
          </a:p>
        </p:txBody>
      </p:sp>
      <p:sp>
        <p:nvSpPr>
          <p:cNvPr id="5" name="スライド番号プレースホルダー 4"/>
          <p:cNvSpPr>
            <a:spLocks noGrp="1"/>
          </p:cNvSpPr>
          <p:nvPr>
            <p:ph type="sldNum" sz="quarter" idx="11"/>
          </p:nvPr>
        </p:nvSpPr>
        <p:spPr/>
        <p:txBody>
          <a:bodyPr/>
          <a:lstStyle/>
          <a:p>
            <a:pPr>
              <a:defRPr/>
            </a:pPr>
            <a:fld id="{D3ECA109-812E-42F4-88A5-CED375127D7B}" type="slidenum">
              <a:rPr lang="en-US" altLang="ja-JP" smtClean="0"/>
              <a:pPr>
                <a:defRPr/>
              </a:pPr>
              <a:t>21</a:t>
            </a:fld>
            <a:endParaRPr lang="en-US" altLang="ja-JP"/>
          </a:p>
        </p:txBody>
      </p:sp>
      <p:sp>
        <p:nvSpPr>
          <p:cNvPr id="50180"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7. </a:t>
            </a:r>
            <a:r>
              <a:rPr lang="zh-CN" altLang="en-US" sz="3200" b="0" dirty="0" smtClean="0">
                <a:solidFill>
                  <a:srgbClr val="FFFFFF"/>
                </a:solidFill>
                <a:latin typeface="宋体" pitchFamily="2" charset="-122"/>
                <a:ea typeface="宋体" pitchFamily="2" charset="-122"/>
                <a:cs typeface="Arial" pitchFamily="34" charset="0"/>
              </a:rPr>
              <a:t>总结</a:t>
            </a:r>
            <a:endParaRPr lang="ja-JP" altLang="en-US" sz="3200" b="0" dirty="0">
              <a:solidFill>
                <a:srgbClr val="FFFFFF"/>
              </a:solidFill>
              <a:latin typeface="宋体" pitchFamily="2" charset="-122"/>
              <a:ea typeface="宋体" pitchFamily="2" charset="-122"/>
              <a:cs typeface="Arial" pitchFamily="34" charset="0"/>
            </a:endParaRPr>
          </a:p>
        </p:txBody>
      </p:sp>
      <p:sp>
        <p:nvSpPr>
          <p:cNvPr id="50181" name="フッター プレースホルダー 3"/>
          <p:cNvSpPr>
            <a:spLocks noGrp="1"/>
          </p:cNvSpPr>
          <p:nvPr>
            <p:ph type="ftr" sz="quarter" idx="10"/>
          </p:nvPr>
        </p:nvSpPr>
        <p:spPr>
          <a:xfrm>
            <a:off x="4930775" y="6477000"/>
            <a:ext cx="4343400" cy="381000"/>
          </a:xfrm>
          <a:noFill/>
          <a:ln>
            <a:miter lim="800000"/>
            <a:headEnd/>
            <a:tailEnd/>
          </a:ln>
        </p:spPr>
        <p:txBody>
          <a:bodyPr/>
          <a:lstStyle/>
          <a:p>
            <a:pPr fontAlgn="base">
              <a:spcBef>
                <a:spcPct val="0"/>
              </a:spcBef>
              <a:spcAft>
                <a:spcPct val="0"/>
              </a:spcAft>
            </a:pPr>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pic>
        <p:nvPicPr>
          <p:cNvPr id="50182" name="Picture 18" descr="\\Tdm1na02\精密圧延\公開\14_ 展示会関連\ポケットブック関連\CG一覧\IT関連\USB31 TYPE-C.jpg"/>
          <p:cNvPicPr>
            <a:picLocks noChangeAspect="1" noChangeArrowheads="1"/>
          </p:cNvPicPr>
          <p:nvPr/>
        </p:nvPicPr>
        <p:blipFill>
          <a:blip r:embed="rId2"/>
          <a:srcRect/>
          <a:stretch>
            <a:fillRect/>
          </a:stretch>
        </p:blipFill>
        <p:spPr bwMode="auto">
          <a:xfrm>
            <a:off x="7270750" y="4602163"/>
            <a:ext cx="2484438" cy="1655762"/>
          </a:xfrm>
          <a:prstGeom prst="rect">
            <a:avLst/>
          </a:prstGeom>
          <a:noFill/>
          <a:ln w="9525">
            <a:noFill/>
            <a:miter lim="800000"/>
            <a:headEnd/>
            <a:tailEnd/>
          </a:ln>
        </p:spPr>
      </p:pic>
      <p:sp>
        <p:nvSpPr>
          <p:cNvPr id="237" name="テキスト ボックス 18"/>
          <p:cNvSpPr txBox="1"/>
          <p:nvPr/>
        </p:nvSpPr>
        <p:spPr>
          <a:xfrm>
            <a:off x="2670175" y="1335088"/>
            <a:ext cx="1960563" cy="3952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ja-JP" dirty="0" smtClean="0">
                <a:solidFill>
                  <a:srgbClr val="0000FF"/>
                </a:solidFill>
                <a:latin typeface="宋体" pitchFamily="2" charset="-122"/>
                <a:ea typeface="宋体" pitchFamily="2" charset="-122"/>
                <a:cs typeface="Arial Unicode MS" pitchFamily="50" charset="-128"/>
              </a:rPr>
              <a:t>Plug</a:t>
            </a:r>
            <a:r>
              <a:rPr lang="en-US" altLang="zh-TW" dirty="0" smtClean="0">
                <a:solidFill>
                  <a:srgbClr val="0000FF"/>
                </a:solidFill>
                <a:latin typeface="宋体" pitchFamily="2" charset="-122"/>
                <a:ea typeface="宋体" pitchFamily="2" charset="-122"/>
                <a:cs typeface="Arial Unicode MS" pitchFamily="50" charset="-128"/>
              </a:rPr>
              <a:t>(</a:t>
            </a:r>
            <a:r>
              <a:rPr lang="zh-CN" altLang="en-US" dirty="0" smtClean="0">
                <a:solidFill>
                  <a:srgbClr val="0000FF"/>
                </a:solidFill>
                <a:latin typeface="宋体" pitchFamily="2" charset="-122"/>
                <a:ea typeface="宋体" pitchFamily="2" charset="-122"/>
                <a:cs typeface="Arial Unicode MS" pitchFamily="50" charset="-128"/>
              </a:rPr>
              <a:t>公端</a:t>
            </a:r>
            <a:r>
              <a:rPr lang="en-US" altLang="zh-TW" dirty="0" smtClean="0">
                <a:solidFill>
                  <a:srgbClr val="0000FF"/>
                </a:solidFill>
                <a:latin typeface="宋体" pitchFamily="2" charset="-122"/>
                <a:ea typeface="宋体" pitchFamily="2" charset="-122"/>
                <a:cs typeface="Arial Unicode MS" pitchFamily="50" charset="-128"/>
              </a:rPr>
              <a:t>)</a:t>
            </a:r>
            <a:endParaRPr lang="en-US" altLang="zh-TW" dirty="0" smtClean="0">
              <a:solidFill>
                <a:srgbClr val="0000FF"/>
              </a:solidFill>
              <a:latin typeface="宋体" pitchFamily="2" charset="-122"/>
              <a:ea typeface="宋体" pitchFamily="2" charset="-122"/>
              <a:cs typeface="Arial Unicode MS" pitchFamily="50" charset="-128"/>
            </a:endParaRPr>
          </a:p>
        </p:txBody>
      </p:sp>
      <p:sp>
        <p:nvSpPr>
          <p:cNvPr id="238" name="テキスト ボックス 18"/>
          <p:cNvSpPr txBox="1"/>
          <p:nvPr/>
        </p:nvSpPr>
        <p:spPr>
          <a:xfrm>
            <a:off x="6280150" y="1335088"/>
            <a:ext cx="2652713" cy="3952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ja-JP" dirty="0" smtClean="0">
                <a:solidFill>
                  <a:srgbClr val="0000FF"/>
                </a:solidFill>
                <a:latin typeface="宋体" pitchFamily="2" charset="-122"/>
                <a:ea typeface="宋体" pitchFamily="2" charset="-122"/>
                <a:cs typeface="Arial Unicode MS" pitchFamily="50" charset="-128"/>
              </a:rPr>
              <a:t>Receptacle</a:t>
            </a:r>
            <a:r>
              <a:rPr lang="en-US" altLang="zh-TW" dirty="0" smtClean="0">
                <a:solidFill>
                  <a:srgbClr val="0000FF"/>
                </a:solidFill>
                <a:latin typeface="宋体" pitchFamily="2" charset="-122"/>
                <a:ea typeface="宋体" pitchFamily="2" charset="-122"/>
                <a:cs typeface="Arial Unicode MS" pitchFamily="50" charset="-128"/>
              </a:rPr>
              <a:t>(</a:t>
            </a:r>
            <a:r>
              <a:rPr lang="zh-CN" altLang="en-US" dirty="0" smtClean="0">
                <a:solidFill>
                  <a:srgbClr val="0000FF"/>
                </a:solidFill>
                <a:latin typeface="宋体" pitchFamily="2" charset="-122"/>
                <a:ea typeface="宋体" pitchFamily="2" charset="-122"/>
                <a:cs typeface="Arial Unicode MS" pitchFamily="50" charset="-128"/>
              </a:rPr>
              <a:t>母端</a:t>
            </a:r>
            <a:r>
              <a:rPr lang="en-US" altLang="zh-TW" dirty="0" smtClean="0">
                <a:solidFill>
                  <a:srgbClr val="0000FF"/>
                </a:solidFill>
                <a:latin typeface="宋体" pitchFamily="2" charset="-122"/>
                <a:ea typeface="宋体" pitchFamily="2" charset="-122"/>
                <a:cs typeface="Arial Unicode MS" pitchFamily="50" charset="-128"/>
              </a:rPr>
              <a:t>)</a:t>
            </a:r>
            <a:endParaRPr lang="en-US" altLang="zh-TW" dirty="0" smtClean="0">
              <a:solidFill>
                <a:srgbClr val="0000FF"/>
              </a:solidFill>
              <a:latin typeface="宋体" pitchFamily="2" charset="-122"/>
              <a:ea typeface="宋体" pitchFamily="2" charset="-122"/>
              <a:cs typeface="Arial Unicode MS" pitchFamily="50" charset="-128"/>
            </a:endParaRPr>
          </a:p>
        </p:txBody>
      </p:sp>
      <p:sp>
        <p:nvSpPr>
          <p:cNvPr id="50185" name="テキスト ボックス 19"/>
          <p:cNvSpPr txBox="1">
            <a:spLocks noChangeArrowheads="1"/>
          </p:cNvSpPr>
          <p:nvPr/>
        </p:nvSpPr>
        <p:spPr bwMode="auto">
          <a:xfrm>
            <a:off x="2670175" y="1771650"/>
            <a:ext cx="5235575" cy="1200150"/>
          </a:xfrm>
          <a:prstGeom prst="rect">
            <a:avLst/>
          </a:prstGeom>
          <a:noFill/>
          <a:ln w="9525">
            <a:noFill/>
            <a:miter lim="800000"/>
            <a:headEnd/>
            <a:tailEnd/>
          </a:ln>
        </p:spPr>
        <p:txBody>
          <a:bodyPr>
            <a:spAutoFit/>
          </a:bodyPr>
          <a:lstStyle/>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耐插拔特性</a:t>
            </a:r>
            <a:endParaRPr lang="en-US" altLang="zh-CN" dirty="0">
              <a:latin typeface="宋体" pitchFamily="2" charset="-122"/>
              <a:ea typeface="宋体" pitchFamily="2" charset="-122"/>
            </a:endParaRPr>
          </a:p>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高接触压力</a:t>
            </a:r>
            <a:r>
              <a:rPr lang="ja-JP" altLang="en-US" dirty="0">
                <a:latin typeface="宋体" pitchFamily="2" charset="-122"/>
                <a:ea typeface="宋体" pitchFamily="2" charset="-122"/>
              </a:rPr>
              <a:t>　</a:t>
            </a:r>
            <a:r>
              <a:rPr lang="zh-CN" altLang="en-US" dirty="0">
                <a:latin typeface="宋体" pitchFamily="2" charset="-122"/>
                <a:ea typeface="宋体" pitchFamily="2" charset="-122"/>
              </a:rPr>
              <a:t> </a:t>
            </a:r>
            <a:r>
              <a:rPr lang="ja-JP" altLang="en-US" dirty="0">
                <a:latin typeface="宋体" pitchFamily="2" charset="-122"/>
                <a:ea typeface="宋体" pitchFamily="2" charset="-122"/>
              </a:rPr>
              <a:t>　</a:t>
            </a:r>
            <a:endParaRPr lang="en-US" altLang="ja-JP" dirty="0">
              <a:latin typeface="宋体" pitchFamily="2" charset="-122"/>
              <a:ea typeface="宋体" pitchFamily="2" charset="-122"/>
            </a:endParaRPr>
          </a:p>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抑制发热</a:t>
            </a:r>
            <a:endParaRPr lang="zh-CN" altLang="en-US" dirty="0">
              <a:latin typeface="宋体" pitchFamily="2" charset="-122"/>
              <a:ea typeface="宋体" pitchFamily="2" charset="-122"/>
            </a:endParaRPr>
          </a:p>
        </p:txBody>
      </p:sp>
      <p:sp>
        <p:nvSpPr>
          <p:cNvPr id="240" name="テキスト ボックス 361"/>
          <p:cNvSpPr txBox="1">
            <a:spLocks noChangeArrowheads="1"/>
          </p:cNvSpPr>
          <p:nvPr/>
        </p:nvSpPr>
        <p:spPr bwMode="auto">
          <a:xfrm>
            <a:off x="6280150" y="2982913"/>
            <a:ext cx="34274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高导电性</a:t>
            </a:r>
            <a:endParaRPr lang="en-US" altLang="ja-JP" dirty="0">
              <a:latin typeface="宋体" pitchFamily="2" charset="-122"/>
              <a:ea typeface="宋体" pitchFamily="2" charset="-122"/>
            </a:endParaRPr>
          </a:p>
        </p:txBody>
      </p:sp>
      <p:sp>
        <p:nvSpPr>
          <p:cNvPr id="241" name="テキスト ボックス 18"/>
          <p:cNvSpPr txBox="1"/>
          <p:nvPr/>
        </p:nvSpPr>
        <p:spPr>
          <a:xfrm>
            <a:off x="2670175" y="3708400"/>
            <a:ext cx="3644900" cy="7889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zh-TW" smtClean="0">
                <a:solidFill>
                  <a:srgbClr val="0000FF"/>
                </a:solidFill>
                <a:latin typeface="ＭＳ Ｐゴシック" pitchFamily="50" charset="-128"/>
                <a:ea typeface="Arial Unicode MS" pitchFamily="50" charset="-128"/>
                <a:cs typeface="Arial Unicode MS" pitchFamily="50" charset="-128"/>
                <a:sym typeface="Wingdings" pitchFamily="2" charset="2"/>
              </a:rPr>
              <a:t>NKC388/NKC286</a:t>
            </a:r>
            <a:endParaRPr lang="ja-JP" altLang="en-US" smtClean="0">
              <a:solidFill>
                <a:srgbClr val="0000FF"/>
              </a:solidFill>
              <a:latin typeface="ＭＳ Ｐゴシック" pitchFamily="50" charset="-128"/>
              <a:ea typeface="Arial Unicode MS" pitchFamily="50" charset="-128"/>
              <a:cs typeface="Arial Unicode MS" pitchFamily="50" charset="-128"/>
            </a:endParaRPr>
          </a:p>
        </p:txBody>
      </p:sp>
      <p:sp>
        <p:nvSpPr>
          <p:cNvPr id="242" name="テキスト ボックス 18"/>
          <p:cNvSpPr txBox="1"/>
          <p:nvPr/>
        </p:nvSpPr>
        <p:spPr>
          <a:xfrm>
            <a:off x="6280150" y="3708400"/>
            <a:ext cx="3309938" cy="7889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defRPr/>
            </a:pPr>
            <a:r>
              <a:rPr lang="en-US" altLang="zh-TW" smtClean="0">
                <a:solidFill>
                  <a:srgbClr val="0000FF"/>
                </a:solidFill>
                <a:latin typeface="ＭＳ Ｐゴシック" pitchFamily="50" charset="-128"/>
                <a:ea typeface="Arial Unicode MS" pitchFamily="50" charset="-128"/>
                <a:cs typeface="Arial Unicode MS" pitchFamily="50" charset="-128"/>
                <a:sym typeface="Wingdings" pitchFamily="2" charset="2"/>
              </a:rPr>
              <a:t>NKC4419/NKE012</a:t>
            </a:r>
            <a:endParaRPr lang="ja-JP" altLang="en-US" smtClean="0">
              <a:solidFill>
                <a:srgbClr val="0000FF"/>
              </a:solidFill>
              <a:latin typeface="ＭＳ Ｐゴシック" pitchFamily="50" charset="-128"/>
              <a:ea typeface="Arial Unicode MS" pitchFamily="50" charset="-128"/>
              <a:cs typeface="Arial Unicode MS" pitchFamily="50" charset="-128"/>
            </a:endParaRPr>
          </a:p>
        </p:txBody>
      </p:sp>
      <p:sp>
        <p:nvSpPr>
          <p:cNvPr id="243" name="テキスト ボックス 19"/>
          <p:cNvSpPr txBox="1">
            <a:spLocks noChangeArrowheads="1"/>
          </p:cNvSpPr>
          <p:nvPr/>
        </p:nvSpPr>
        <p:spPr bwMode="auto">
          <a:xfrm>
            <a:off x="49213" y="1957388"/>
            <a:ext cx="22034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defRPr/>
            </a:pPr>
            <a:r>
              <a:rPr lang="zh-CN" altLang="en-US" dirty="0" smtClean="0">
                <a:latin typeface="宋体" pitchFamily="2" charset="-122"/>
                <a:ea typeface="宋体" pitchFamily="2" charset="-122"/>
              </a:rPr>
              <a:t>对连接器的  要求</a:t>
            </a:r>
            <a:endParaRPr lang="en-US" altLang="ja-JP" dirty="0" smtClean="0">
              <a:latin typeface="宋体" pitchFamily="2" charset="-122"/>
              <a:ea typeface="宋体" pitchFamily="2" charset="-122"/>
            </a:endParaRPr>
          </a:p>
        </p:txBody>
      </p:sp>
      <p:sp>
        <p:nvSpPr>
          <p:cNvPr id="244" name="テキスト ボックス 361"/>
          <p:cNvSpPr txBox="1">
            <a:spLocks noChangeArrowheads="1"/>
          </p:cNvSpPr>
          <p:nvPr/>
        </p:nvSpPr>
        <p:spPr bwMode="auto">
          <a:xfrm>
            <a:off x="279400" y="2970213"/>
            <a:ext cx="174307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zh-CN" altLang="en-US" dirty="0" smtClean="0">
                <a:latin typeface="宋体" pitchFamily="2" charset="-122"/>
                <a:ea typeface="宋体" pitchFamily="2" charset="-122"/>
              </a:rPr>
              <a:t>对材料的 要求</a:t>
            </a:r>
            <a:endParaRPr lang="en-US" altLang="ja-JP" dirty="0" smtClean="0">
              <a:latin typeface="宋体" pitchFamily="2" charset="-122"/>
              <a:ea typeface="宋体" pitchFamily="2" charset="-122"/>
            </a:endParaRPr>
          </a:p>
        </p:txBody>
      </p:sp>
      <p:sp>
        <p:nvSpPr>
          <p:cNvPr id="245" name="テキスト ボックス 361"/>
          <p:cNvSpPr txBox="1">
            <a:spLocks noChangeArrowheads="1"/>
          </p:cNvSpPr>
          <p:nvPr/>
        </p:nvSpPr>
        <p:spPr bwMode="auto">
          <a:xfrm>
            <a:off x="279400" y="3871913"/>
            <a:ext cx="17430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zh-CN" altLang="en-US" dirty="0" smtClean="0">
                <a:latin typeface="宋体" pitchFamily="2" charset="-122"/>
                <a:ea typeface="宋体" pitchFamily="2" charset="-122"/>
              </a:rPr>
              <a:t>推荐材料</a:t>
            </a:r>
            <a:endParaRPr lang="en-US" altLang="ja-JP" dirty="0" smtClean="0">
              <a:latin typeface="宋体" pitchFamily="2" charset="-122"/>
              <a:ea typeface="宋体" pitchFamily="2" charset="-122"/>
            </a:endParaRPr>
          </a:p>
        </p:txBody>
      </p:sp>
      <p:sp>
        <p:nvSpPr>
          <p:cNvPr id="50192" name="テキスト ボックス 19"/>
          <p:cNvSpPr txBox="1">
            <a:spLocks noChangeArrowheads="1"/>
          </p:cNvSpPr>
          <p:nvPr/>
        </p:nvSpPr>
        <p:spPr bwMode="auto">
          <a:xfrm>
            <a:off x="6280150" y="1771650"/>
            <a:ext cx="3641725" cy="830263"/>
          </a:xfrm>
          <a:prstGeom prst="rect">
            <a:avLst/>
          </a:prstGeom>
          <a:noFill/>
          <a:ln w="9525">
            <a:noFill/>
            <a:miter lim="800000"/>
            <a:headEnd/>
            <a:tailEnd/>
          </a:ln>
        </p:spPr>
        <p:txBody>
          <a:bodyPr>
            <a:spAutoFit/>
          </a:bodyPr>
          <a:lstStyle/>
          <a:p>
            <a:r>
              <a:rPr lang="ja-JP" altLang="en-US" dirty="0">
                <a:latin typeface="宋体" pitchFamily="2" charset="-122"/>
                <a:ea typeface="宋体" pitchFamily="2" charset="-122"/>
              </a:rPr>
              <a:t>・多</a:t>
            </a:r>
            <a:r>
              <a:rPr lang="en-US" altLang="ja-JP" dirty="0">
                <a:latin typeface="宋体" pitchFamily="2" charset="-122"/>
                <a:ea typeface="宋体" pitchFamily="2" charset="-122"/>
              </a:rPr>
              <a:t>pin</a:t>
            </a:r>
            <a:r>
              <a:rPr lang="ja-JP" altLang="en-US" dirty="0">
                <a:latin typeface="宋体" pitchFamily="2" charset="-122"/>
                <a:ea typeface="宋体" pitchFamily="2" charset="-122"/>
              </a:rPr>
              <a:t>化</a:t>
            </a:r>
            <a:endParaRPr lang="en-US" altLang="ja-JP" b="0" dirty="0">
              <a:latin typeface="宋体" pitchFamily="2" charset="-122"/>
              <a:ea typeface="宋体" pitchFamily="2" charset="-122"/>
            </a:endParaRPr>
          </a:p>
          <a:p>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抑制发热</a:t>
            </a:r>
            <a:endParaRPr lang="zh-CN" altLang="en-US" dirty="0">
              <a:latin typeface="宋体" pitchFamily="2" charset="-122"/>
              <a:ea typeface="宋体" pitchFamily="2" charset="-122"/>
            </a:endParaRPr>
          </a:p>
        </p:txBody>
      </p:sp>
      <p:sp>
        <p:nvSpPr>
          <p:cNvPr id="247" name="テキスト ボックス 361"/>
          <p:cNvSpPr txBox="1">
            <a:spLocks noChangeArrowheads="1"/>
          </p:cNvSpPr>
          <p:nvPr/>
        </p:nvSpPr>
        <p:spPr bwMode="auto">
          <a:xfrm>
            <a:off x="2670175" y="2967038"/>
            <a:ext cx="27638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高强度</a:t>
            </a:r>
            <a:endParaRPr lang="en-US" altLang="ja-JP" dirty="0">
              <a:latin typeface="宋体" pitchFamily="2" charset="-122"/>
              <a:ea typeface="宋体" pitchFamily="2" charset="-122"/>
            </a:endParaRPr>
          </a:p>
          <a:p>
            <a:pPr eaLnBrk="1" hangingPunct="1"/>
            <a:r>
              <a:rPr lang="ja-JP" altLang="en-US" dirty="0" smtClean="0">
                <a:latin typeface="宋体" pitchFamily="2" charset="-122"/>
                <a:ea typeface="宋体" pitchFamily="2" charset="-122"/>
              </a:rPr>
              <a:t>・</a:t>
            </a:r>
            <a:r>
              <a:rPr lang="zh-CN" altLang="en-US" dirty="0" smtClean="0">
                <a:latin typeface="宋体" pitchFamily="2" charset="-122"/>
                <a:ea typeface="宋体" pitchFamily="2" charset="-122"/>
              </a:rPr>
              <a:t>高导电性</a:t>
            </a:r>
            <a:endParaRPr lang="en-US" altLang="ja-JP" dirty="0">
              <a:latin typeface="宋体" pitchFamily="2" charset="-122"/>
              <a:ea typeface="宋体" pitchFamily="2" charset="-122"/>
            </a:endParaRPr>
          </a:p>
        </p:txBody>
      </p:sp>
      <p:cxnSp>
        <p:nvCxnSpPr>
          <p:cNvPr id="248" name="直線コネクタ 247"/>
          <p:cNvCxnSpPr/>
          <p:nvPr/>
        </p:nvCxnSpPr>
        <p:spPr bwMode="auto">
          <a:xfrm>
            <a:off x="139700" y="1746250"/>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9" name="直線コネクタ 248"/>
          <p:cNvCxnSpPr/>
          <p:nvPr/>
        </p:nvCxnSpPr>
        <p:spPr bwMode="auto">
          <a:xfrm>
            <a:off x="141288" y="2944813"/>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0" name="直線コネクタ 249"/>
          <p:cNvCxnSpPr/>
          <p:nvPr/>
        </p:nvCxnSpPr>
        <p:spPr bwMode="auto">
          <a:xfrm>
            <a:off x="100013" y="3854450"/>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1" name="直線コネクタ 250"/>
          <p:cNvCxnSpPr/>
          <p:nvPr/>
        </p:nvCxnSpPr>
        <p:spPr bwMode="auto">
          <a:xfrm>
            <a:off x="77788" y="4376738"/>
            <a:ext cx="9672637"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2" name="直線コネクタ 251"/>
          <p:cNvCxnSpPr/>
          <p:nvPr/>
        </p:nvCxnSpPr>
        <p:spPr bwMode="auto">
          <a:xfrm flipV="1">
            <a:off x="2170113" y="1309688"/>
            <a:ext cx="0" cy="306705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3" name="直線コネクタ 252"/>
          <p:cNvCxnSpPr/>
          <p:nvPr/>
        </p:nvCxnSpPr>
        <p:spPr bwMode="auto">
          <a:xfrm flipV="1">
            <a:off x="6032500" y="1309688"/>
            <a:ext cx="0" cy="306705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4" name="直線コネクタ 253"/>
          <p:cNvCxnSpPr/>
          <p:nvPr/>
        </p:nvCxnSpPr>
        <p:spPr bwMode="auto">
          <a:xfrm>
            <a:off x="144463" y="1309688"/>
            <a:ext cx="96107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0201" name="テキスト ボックス 19"/>
          <p:cNvSpPr txBox="1">
            <a:spLocks noChangeArrowheads="1"/>
          </p:cNvSpPr>
          <p:nvPr/>
        </p:nvSpPr>
        <p:spPr bwMode="auto">
          <a:xfrm>
            <a:off x="238125" y="836613"/>
            <a:ext cx="8783638" cy="461665"/>
          </a:xfrm>
          <a:prstGeom prst="rect">
            <a:avLst/>
          </a:prstGeom>
          <a:noFill/>
          <a:ln w="9525">
            <a:noFill/>
            <a:miter lim="800000"/>
            <a:headEnd/>
            <a:tailEnd/>
          </a:ln>
        </p:spPr>
        <p:txBody>
          <a:bodyPr>
            <a:spAutoFit/>
          </a:bodyPr>
          <a:lstStyle/>
          <a:p>
            <a:r>
              <a:rPr lang="en-US" altLang="ja-JP" dirty="0">
                <a:latin typeface="宋体" pitchFamily="2" charset="-122"/>
                <a:ea typeface="宋体" pitchFamily="2" charset="-122"/>
              </a:rPr>
              <a:t>USB</a:t>
            </a:r>
            <a:r>
              <a:rPr lang="ja-JP" altLang="en-US" dirty="0">
                <a:latin typeface="宋体" pitchFamily="2" charset="-122"/>
                <a:ea typeface="宋体" pitchFamily="2" charset="-122"/>
              </a:rPr>
              <a:t>　</a:t>
            </a:r>
            <a:r>
              <a:rPr lang="en-US" altLang="ja-JP" dirty="0" smtClean="0">
                <a:latin typeface="宋体" pitchFamily="2" charset="-122"/>
                <a:ea typeface="宋体" pitchFamily="2" charset="-122"/>
              </a:rPr>
              <a:t>TYPE-C</a:t>
            </a:r>
            <a:r>
              <a:rPr lang="zh-CN" altLang="en-US" dirty="0" smtClean="0">
                <a:latin typeface="宋体" pitchFamily="2" charset="-122"/>
                <a:ea typeface="宋体" pitchFamily="2" charset="-122"/>
              </a:rPr>
              <a:t>的</a:t>
            </a:r>
            <a:r>
              <a:rPr lang="ja-JP" altLang="en-US" dirty="0" smtClean="0">
                <a:latin typeface="宋体" pitchFamily="2" charset="-122"/>
                <a:ea typeface="宋体" pitchFamily="2" charset="-122"/>
              </a:rPr>
              <a:t>端子</a:t>
            </a:r>
            <a:r>
              <a:rPr lang="zh-CN" altLang="en-US" dirty="0" smtClean="0">
                <a:latin typeface="宋体" pitchFamily="2" charset="-122"/>
                <a:ea typeface="宋体" pitchFamily="2" charset="-122"/>
              </a:rPr>
              <a:t>所</a:t>
            </a:r>
            <a:r>
              <a:rPr lang="ja-JP" altLang="en-US" dirty="0" smtClean="0">
                <a:latin typeface="宋体" pitchFamily="2" charset="-122"/>
                <a:ea typeface="宋体" pitchFamily="2" charset="-122"/>
              </a:rPr>
              <a:t>用</a:t>
            </a:r>
            <a:r>
              <a:rPr lang="zh-CN" altLang="en-US" dirty="0" smtClean="0">
                <a:latin typeface="宋体" pitchFamily="2" charset="-122"/>
                <a:ea typeface="宋体" pitchFamily="2" charset="-122"/>
              </a:rPr>
              <a:t>铜合金</a:t>
            </a:r>
            <a:r>
              <a:rPr lang="ja-JP" altLang="en-US" dirty="0" smtClean="0">
                <a:latin typeface="宋体" pitchFamily="2" charset="-122"/>
                <a:ea typeface="宋体" pitchFamily="2" charset="-122"/>
              </a:rPr>
              <a:t>銅合金</a:t>
            </a:r>
            <a:r>
              <a:rPr lang="zh-CN" altLang="en-US" dirty="0" smtClean="0">
                <a:latin typeface="宋体" pitchFamily="2" charset="-122"/>
                <a:ea typeface="宋体" pitchFamily="2" charset="-122"/>
              </a:rPr>
              <a:t>需要有如下性能</a:t>
            </a:r>
            <a:endParaRPr lang="zh-CN" altLang="en-US" dirty="0">
              <a:latin typeface="宋体" pitchFamily="2" charset="-122"/>
              <a:ea typeface="宋体" pitchFamily="2" charset="-122"/>
            </a:endParaRPr>
          </a:p>
        </p:txBody>
      </p:sp>
      <p:sp>
        <p:nvSpPr>
          <p:cNvPr id="50202" name="テキスト ボックス 19"/>
          <p:cNvSpPr txBox="1">
            <a:spLocks noChangeArrowheads="1"/>
          </p:cNvSpPr>
          <p:nvPr/>
        </p:nvSpPr>
        <p:spPr bwMode="auto">
          <a:xfrm>
            <a:off x="390525" y="4652963"/>
            <a:ext cx="6002338" cy="1569660"/>
          </a:xfrm>
          <a:prstGeom prst="rect">
            <a:avLst/>
          </a:prstGeom>
          <a:noFill/>
          <a:ln w="9525">
            <a:noFill/>
            <a:miter lim="800000"/>
            <a:headEnd/>
            <a:tailEnd/>
          </a:ln>
        </p:spPr>
        <p:txBody>
          <a:bodyPr>
            <a:spAutoFit/>
          </a:bodyPr>
          <a:lstStyle/>
          <a:p>
            <a:r>
              <a:rPr lang="zh-CN" altLang="en-US" dirty="0" smtClean="0">
                <a:latin typeface="宋体" pitchFamily="2" charset="-122"/>
                <a:ea typeface="宋体" pitchFamily="2" charset="-122"/>
              </a:rPr>
              <a:t>   我们竭诚为精密连接器厂家提供高性能材料，以及优质服务</a:t>
            </a:r>
            <a:r>
              <a:rPr lang="ja-JP" altLang="en-US" dirty="0" smtClean="0">
                <a:latin typeface="宋体" pitchFamily="2" charset="-122"/>
                <a:ea typeface="宋体" pitchFamily="2" charset="-122"/>
              </a:rPr>
              <a:t>。</a:t>
            </a:r>
            <a:endParaRPr lang="en-US" altLang="ja-JP" dirty="0">
              <a:latin typeface="宋体" pitchFamily="2" charset="-122"/>
              <a:ea typeface="宋体" pitchFamily="2" charset="-122"/>
            </a:endParaRPr>
          </a:p>
          <a:p>
            <a:endParaRPr lang="en-US" altLang="zh-CN" dirty="0">
              <a:latin typeface="宋体" pitchFamily="2" charset="-122"/>
              <a:ea typeface="宋体" pitchFamily="2" charset="-122"/>
            </a:endParaRPr>
          </a:p>
          <a:p>
            <a:r>
              <a:rPr lang="zh-CN" altLang="en-US" dirty="0" smtClean="0">
                <a:latin typeface="宋体" pitchFamily="2" charset="-122"/>
                <a:ea typeface="宋体" pitchFamily="2" charset="-122"/>
              </a:rPr>
              <a:t>谢谢倾听！</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フッター プレースホルダー 3"/>
          <p:cNvSpPr>
            <a:spLocks noGrp="1"/>
          </p:cNvSpPr>
          <p:nvPr>
            <p:ph type="ftr" sz="quarter" idx="10"/>
          </p:nvPr>
        </p:nvSpPr>
        <p:spPr>
          <a:xfrm>
            <a:off x="4930775" y="6477000"/>
            <a:ext cx="4343400" cy="381000"/>
          </a:xfrm>
          <a:noFill/>
          <a:ln>
            <a:miter lim="800000"/>
            <a:headEnd/>
            <a:tailEnd/>
          </a:ln>
        </p:spPr>
        <p:txBody>
          <a:bodyPr/>
          <a:lstStyle/>
          <a:p>
            <a:pPr fontAlgn="base">
              <a:spcBef>
                <a:spcPct val="0"/>
              </a:spcBef>
              <a:spcAft>
                <a:spcPct val="0"/>
              </a:spcAft>
            </a:pPr>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51203" name="スライド番号プレースホルダー 4"/>
          <p:cNvSpPr>
            <a:spLocks noGrp="1"/>
          </p:cNvSpPr>
          <p:nvPr>
            <p:ph type="sldNum" sz="quarter" idx="11"/>
          </p:nvPr>
        </p:nvSpPr>
        <p:spPr>
          <a:noFill/>
          <a:ln>
            <a:miter lim="800000"/>
            <a:headEnd/>
            <a:tailEnd/>
          </a:ln>
        </p:spPr>
        <p:txBody>
          <a:bodyPr/>
          <a:lstStyle/>
          <a:p>
            <a:pPr fontAlgn="base">
              <a:spcBef>
                <a:spcPct val="0"/>
              </a:spcBef>
              <a:spcAft>
                <a:spcPct val="0"/>
              </a:spcAft>
            </a:pPr>
            <a:fld id="{FD71FD32-6D00-438E-AD0C-1307564534D1}" type="slidenum">
              <a:rPr lang="en-US" altLang="ja-JP" smtClean="0"/>
              <a:pPr fontAlgn="base">
                <a:spcBef>
                  <a:spcPct val="0"/>
                </a:spcBef>
                <a:spcAft>
                  <a:spcPct val="0"/>
                </a:spcAft>
              </a:pPr>
              <a:t>22</a:t>
            </a:fld>
            <a:endParaRPr lang="en-US" altLang="ja-JP" smtClean="0"/>
          </a:p>
        </p:txBody>
      </p:sp>
      <p:sp>
        <p:nvSpPr>
          <p:cNvPr id="51204"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zh-CN" altLang="en-US" sz="3200" b="0" dirty="0" smtClean="0">
                <a:solidFill>
                  <a:srgbClr val="FFFFFF"/>
                </a:solidFill>
                <a:latin typeface="宋体" pitchFamily="2" charset="-122"/>
                <a:ea typeface="宋体" pitchFamily="2" charset="-122"/>
                <a:cs typeface="Arial" pitchFamily="34" charset="0"/>
              </a:rPr>
              <a:t>材料咨询联络</a:t>
            </a:r>
            <a:r>
              <a:rPr lang="ja-JP" altLang="en-US" sz="3200" b="0" dirty="0">
                <a:solidFill>
                  <a:srgbClr val="FFFFFF"/>
                </a:solidFill>
                <a:latin typeface="ＭＳ Ｐゴシック" pitchFamily="34" charset="-128"/>
                <a:cs typeface="Arial" pitchFamily="34" charset="0"/>
              </a:rPr>
              <a:t>　</a:t>
            </a:r>
            <a:endParaRPr lang="ja-JP" altLang="en-US" sz="3200" dirty="0">
              <a:solidFill>
                <a:srgbClr val="0000FF"/>
              </a:solidFill>
              <a:latin typeface="ＭＳ Ｐゴシック" pitchFamily="34" charset="-128"/>
              <a:ea typeface="Arial Unicode MS" pitchFamily="34" charset="-122"/>
              <a:cs typeface="Arial Unicode MS" pitchFamily="34" charset="-122"/>
            </a:endParaRPr>
          </a:p>
        </p:txBody>
      </p:sp>
      <p:sp>
        <p:nvSpPr>
          <p:cNvPr id="51205" name="正方形/長方形 12"/>
          <p:cNvSpPr>
            <a:spLocks noChangeArrowheads="1"/>
          </p:cNvSpPr>
          <p:nvPr/>
        </p:nvSpPr>
        <p:spPr bwMode="auto">
          <a:xfrm>
            <a:off x="920750" y="1125538"/>
            <a:ext cx="6497638" cy="754062"/>
          </a:xfrm>
          <a:prstGeom prst="rect">
            <a:avLst/>
          </a:prstGeom>
          <a:noFill/>
          <a:ln w="9525">
            <a:noFill/>
            <a:miter lim="800000"/>
            <a:headEnd/>
            <a:tailEnd/>
          </a:ln>
        </p:spPr>
        <p:txBody>
          <a:bodyPr wrap="none">
            <a:spAutoFit/>
          </a:bodyPr>
          <a:lstStyle/>
          <a:p>
            <a:pPr eaLnBrk="1" hangingPunct="1">
              <a:lnSpc>
                <a:spcPct val="90000"/>
              </a:lnSpc>
              <a:spcAft>
                <a:spcPct val="35000"/>
              </a:spcAft>
            </a:pPr>
            <a:r>
              <a:rPr lang="en-US" altLang="ja-JP" sz="2000">
                <a:solidFill>
                  <a:srgbClr val="000000"/>
                </a:solidFill>
                <a:latin typeface="ＭＳ Ｐゴシック" pitchFamily="34" charset="-128"/>
              </a:rPr>
              <a:t>※</a:t>
            </a:r>
            <a:r>
              <a:rPr lang="ja-JP" altLang="en-US" sz="2000">
                <a:solidFill>
                  <a:srgbClr val="000000"/>
                </a:solidFill>
                <a:latin typeface="ＭＳ Ｐゴシック" pitchFamily="34" charset="-128"/>
              </a:rPr>
              <a:t>シンセン日鉱の担当を選定し、連絡先を入れてください。</a:t>
            </a:r>
            <a:endParaRPr lang="en-US" altLang="ja-JP" sz="2000">
              <a:solidFill>
                <a:srgbClr val="000000"/>
              </a:solidFill>
              <a:latin typeface="ＭＳ Ｐゴシック" pitchFamily="34" charset="-128"/>
            </a:endParaRPr>
          </a:p>
          <a:p>
            <a:pPr eaLnBrk="1" hangingPunct="1">
              <a:lnSpc>
                <a:spcPct val="90000"/>
              </a:lnSpc>
              <a:spcAft>
                <a:spcPct val="35000"/>
              </a:spcAft>
            </a:pPr>
            <a:r>
              <a:rPr lang="ja-JP" altLang="en-US" sz="2000">
                <a:solidFill>
                  <a:srgbClr val="000000"/>
                </a:solidFill>
                <a:latin typeface="ＭＳ Ｐゴシック" pitchFamily="34" charset="-128"/>
              </a:rPr>
              <a:t>このページは配布用の印刷のときのみ使用します。</a:t>
            </a:r>
            <a:endParaRPr lang="en-US" altLang="ja-JP" sz="2000">
              <a:solidFill>
                <a:srgbClr val="00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4"/>
          <p:cNvSpPr>
            <a:spLocks noGrp="1"/>
          </p:cNvSpPr>
          <p:nvPr>
            <p:ph type="sldNum" sz="quarter" idx="11"/>
          </p:nvPr>
        </p:nvSpPr>
        <p:spPr>
          <a:noFill/>
          <a:ln>
            <a:miter lim="800000"/>
            <a:headEnd/>
            <a:tailEnd/>
          </a:ln>
        </p:spPr>
        <p:txBody>
          <a:bodyPr/>
          <a:lstStyle/>
          <a:p>
            <a:fld id="{CF532F31-C680-4EB2-9595-ECB357A45580}" type="slidenum">
              <a:rPr lang="en-US" altLang="ja-JP" smtClean="0">
                <a:ea typeface="ＭＳ Ｐゴシック" pitchFamily="34" charset="-128"/>
              </a:rPr>
              <a:pPr/>
              <a:t>3</a:t>
            </a:fld>
            <a:endParaRPr lang="en-US" altLang="ja-JP" smtClean="0">
              <a:ea typeface="ＭＳ Ｐゴシック" pitchFamily="34" charset="-128"/>
            </a:endParaRPr>
          </a:p>
        </p:txBody>
      </p:sp>
      <p:sp>
        <p:nvSpPr>
          <p:cNvPr id="31747"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1. JXTG</a:t>
            </a:r>
            <a:r>
              <a:rPr lang="zh-CN" altLang="en-US" sz="3200" b="0" dirty="0">
                <a:solidFill>
                  <a:srgbClr val="FFFFFF"/>
                </a:solidFill>
                <a:latin typeface="宋体" pitchFamily="2" charset="-122"/>
                <a:ea typeface="宋体" pitchFamily="2" charset="-122"/>
                <a:cs typeface="Arial" pitchFamily="34" charset="0"/>
              </a:rPr>
              <a:t>集团概要</a:t>
            </a:r>
            <a:endParaRPr lang="ja-JP" altLang="en-US" sz="3600" b="0" dirty="0">
              <a:solidFill>
                <a:srgbClr val="FFFFFF"/>
              </a:solidFill>
              <a:latin typeface="宋体" pitchFamily="2" charset="-122"/>
              <a:ea typeface="宋体" pitchFamily="2" charset="-122"/>
              <a:cs typeface="Arial" pitchFamily="34" charset="0"/>
            </a:endParaRPr>
          </a:p>
        </p:txBody>
      </p:sp>
      <p:cxnSp>
        <p:nvCxnSpPr>
          <p:cNvPr id="31748" name="直線コネクタ 13"/>
          <p:cNvCxnSpPr>
            <a:cxnSpLocks noChangeShapeType="1"/>
          </p:cNvCxnSpPr>
          <p:nvPr/>
        </p:nvCxnSpPr>
        <p:spPr bwMode="auto">
          <a:xfrm>
            <a:off x="7775575" y="2085975"/>
            <a:ext cx="0" cy="331788"/>
          </a:xfrm>
          <a:prstGeom prst="line">
            <a:avLst/>
          </a:prstGeom>
          <a:noFill/>
          <a:ln w="31750" algn="ctr">
            <a:solidFill>
              <a:srgbClr val="7F7F7F"/>
            </a:solidFill>
            <a:round/>
            <a:headEnd/>
            <a:tailEnd/>
          </a:ln>
        </p:spPr>
      </p:cxnSp>
      <p:cxnSp>
        <p:nvCxnSpPr>
          <p:cNvPr id="31749" name="直線コネクタ 9"/>
          <p:cNvCxnSpPr>
            <a:cxnSpLocks noChangeShapeType="1"/>
          </p:cNvCxnSpPr>
          <p:nvPr/>
        </p:nvCxnSpPr>
        <p:spPr bwMode="auto">
          <a:xfrm>
            <a:off x="4914900" y="2079625"/>
            <a:ext cx="0" cy="330200"/>
          </a:xfrm>
          <a:prstGeom prst="line">
            <a:avLst/>
          </a:prstGeom>
          <a:noFill/>
          <a:ln w="31750" algn="ctr">
            <a:solidFill>
              <a:srgbClr val="7F7F7F"/>
            </a:solidFill>
            <a:round/>
            <a:headEnd/>
            <a:tailEnd/>
          </a:ln>
        </p:spPr>
      </p:cxnSp>
      <p:sp>
        <p:nvSpPr>
          <p:cNvPr id="45" name="角丸四角形 58"/>
          <p:cNvSpPr/>
          <p:nvPr/>
        </p:nvSpPr>
        <p:spPr bwMode="auto">
          <a:xfrm>
            <a:off x="6443663" y="2241550"/>
            <a:ext cx="2687637" cy="4057650"/>
          </a:xfrm>
          <a:custGeom>
            <a:avLst/>
            <a:gdLst>
              <a:gd name="connsiteX0" fmla="*/ 0 w 3790055"/>
              <a:gd name="connsiteY0" fmla="*/ 631688 h 4207434"/>
              <a:gd name="connsiteX1" fmla="*/ 631688 w 3790055"/>
              <a:gd name="connsiteY1" fmla="*/ 0 h 4207434"/>
              <a:gd name="connsiteX2" fmla="*/ 3158367 w 3790055"/>
              <a:gd name="connsiteY2" fmla="*/ 0 h 4207434"/>
              <a:gd name="connsiteX3" fmla="*/ 3790055 w 3790055"/>
              <a:gd name="connsiteY3" fmla="*/ 631688 h 4207434"/>
              <a:gd name="connsiteX4" fmla="*/ 3790055 w 3790055"/>
              <a:gd name="connsiteY4" fmla="*/ 3575746 h 4207434"/>
              <a:gd name="connsiteX5" fmla="*/ 3158367 w 3790055"/>
              <a:gd name="connsiteY5" fmla="*/ 4207434 h 4207434"/>
              <a:gd name="connsiteX6" fmla="*/ 631688 w 3790055"/>
              <a:gd name="connsiteY6" fmla="*/ 4207434 h 4207434"/>
              <a:gd name="connsiteX7" fmla="*/ 0 w 3790055"/>
              <a:gd name="connsiteY7" fmla="*/ 3575746 h 4207434"/>
              <a:gd name="connsiteX8" fmla="*/ 0 w 3790055"/>
              <a:gd name="connsiteY8" fmla="*/ 631688 h 4207434"/>
              <a:gd name="connsiteX0" fmla="*/ 6151 w 3796206"/>
              <a:gd name="connsiteY0" fmla="*/ 631688 h 4207434"/>
              <a:gd name="connsiteX1" fmla="*/ 282997 w 3796206"/>
              <a:gd name="connsiteY1" fmla="*/ 13648 h 4207434"/>
              <a:gd name="connsiteX2" fmla="*/ 3164518 w 3796206"/>
              <a:gd name="connsiteY2" fmla="*/ 0 h 4207434"/>
              <a:gd name="connsiteX3" fmla="*/ 3796206 w 3796206"/>
              <a:gd name="connsiteY3" fmla="*/ 631688 h 4207434"/>
              <a:gd name="connsiteX4" fmla="*/ 3796206 w 3796206"/>
              <a:gd name="connsiteY4" fmla="*/ 3575746 h 4207434"/>
              <a:gd name="connsiteX5" fmla="*/ 3164518 w 3796206"/>
              <a:gd name="connsiteY5" fmla="*/ 4207434 h 4207434"/>
              <a:gd name="connsiteX6" fmla="*/ 637839 w 3796206"/>
              <a:gd name="connsiteY6" fmla="*/ 4207434 h 4207434"/>
              <a:gd name="connsiteX7" fmla="*/ 6151 w 3796206"/>
              <a:gd name="connsiteY7" fmla="*/ 3575746 h 4207434"/>
              <a:gd name="connsiteX8" fmla="*/ 6151 w 3796206"/>
              <a:gd name="connsiteY8" fmla="*/ 631688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575746 h 4207434"/>
              <a:gd name="connsiteX8" fmla="*/ 3670 w 3807373"/>
              <a:gd name="connsiteY8" fmla="*/ 345085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794111 h 4207434"/>
              <a:gd name="connsiteX8" fmla="*/ 3670 w 3807373"/>
              <a:gd name="connsiteY8" fmla="*/ 345085 h 4207434"/>
              <a:gd name="connsiteX0" fmla="*/ 3670 w 3807373"/>
              <a:gd name="connsiteY0" fmla="*/ 345085 h 4221082"/>
              <a:gd name="connsiteX1" fmla="*/ 294164 w 3807373"/>
              <a:gd name="connsiteY1" fmla="*/ 13648 h 4221082"/>
              <a:gd name="connsiteX2" fmla="*/ 3175685 w 3807373"/>
              <a:gd name="connsiteY2" fmla="*/ 0 h 4221082"/>
              <a:gd name="connsiteX3" fmla="*/ 3807373 w 3807373"/>
              <a:gd name="connsiteY3" fmla="*/ 631688 h 4221082"/>
              <a:gd name="connsiteX4" fmla="*/ 3807373 w 3807373"/>
              <a:gd name="connsiteY4" fmla="*/ 3575746 h 4221082"/>
              <a:gd name="connsiteX5" fmla="*/ 3175685 w 3807373"/>
              <a:gd name="connsiteY5" fmla="*/ 4207434 h 4221082"/>
              <a:gd name="connsiteX6" fmla="*/ 294164 w 3807373"/>
              <a:gd name="connsiteY6" fmla="*/ 4221082 h 4221082"/>
              <a:gd name="connsiteX7" fmla="*/ 17318 w 3807373"/>
              <a:gd name="connsiteY7" fmla="*/ 3794111 h 4221082"/>
              <a:gd name="connsiteX8" fmla="*/ 3670 w 3807373"/>
              <a:gd name="connsiteY8" fmla="*/ 345085 h 4221082"/>
              <a:gd name="connsiteX0" fmla="*/ 3670 w 3807373"/>
              <a:gd name="connsiteY0" fmla="*/ 345086 h 4221083"/>
              <a:gd name="connsiteX1" fmla="*/ 294164 w 3807373"/>
              <a:gd name="connsiteY1" fmla="*/ 13649 h 4221083"/>
              <a:gd name="connsiteX2" fmla="*/ 3175685 w 3807373"/>
              <a:gd name="connsiteY2" fmla="*/ 1 h 4221083"/>
              <a:gd name="connsiteX3" fmla="*/ 3807373 w 3807373"/>
              <a:gd name="connsiteY3" fmla="*/ 345086 h 4221083"/>
              <a:gd name="connsiteX4" fmla="*/ 3807373 w 3807373"/>
              <a:gd name="connsiteY4" fmla="*/ 3575747 h 4221083"/>
              <a:gd name="connsiteX5" fmla="*/ 3175685 w 3807373"/>
              <a:gd name="connsiteY5" fmla="*/ 4207435 h 4221083"/>
              <a:gd name="connsiteX6" fmla="*/ 294164 w 3807373"/>
              <a:gd name="connsiteY6" fmla="*/ 4221083 h 4221083"/>
              <a:gd name="connsiteX7" fmla="*/ 17318 w 3807373"/>
              <a:gd name="connsiteY7" fmla="*/ 3794112 h 4221083"/>
              <a:gd name="connsiteX8" fmla="*/ 3670 w 3807373"/>
              <a:gd name="connsiteY8" fmla="*/ 345086 h 4221083"/>
              <a:gd name="connsiteX0" fmla="*/ 3670 w 3834668"/>
              <a:gd name="connsiteY0" fmla="*/ 348755 h 4224752"/>
              <a:gd name="connsiteX1" fmla="*/ 294164 w 3834668"/>
              <a:gd name="connsiteY1" fmla="*/ 17318 h 4224752"/>
              <a:gd name="connsiteX2" fmla="*/ 3175685 w 3834668"/>
              <a:gd name="connsiteY2" fmla="*/ 3670 h 4224752"/>
              <a:gd name="connsiteX3" fmla="*/ 3834668 w 3834668"/>
              <a:gd name="connsiteY3" fmla="*/ 294164 h 4224752"/>
              <a:gd name="connsiteX4" fmla="*/ 3807373 w 3834668"/>
              <a:gd name="connsiteY4" fmla="*/ 3579416 h 4224752"/>
              <a:gd name="connsiteX5" fmla="*/ 3175685 w 3834668"/>
              <a:gd name="connsiteY5" fmla="*/ 4211104 h 4224752"/>
              <a:gd name="connsiteX6" fmla="*/ 294164 w 3834668"/>
              <a:gd name="connsiteY6" fmla="*/ 4224752 h 4224752"/>
              <a:gd name="connsiteX7" fmla="*/ 17318 w 3834668"/>
              <a:gd name="connsiteY7" fmla="*/ 3797781 h 4224752"/>
              <a:gd name="connsiteX8" fmla="*/ 3670 w 3834668"/>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175685 w 3834811"/>
              <a:gd name="connsiteY5" fmla="*/ 4211104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557823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38723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503231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1482 w 3850022"/>
              <a:gd name="connsiteY0" fmla="*/ 363960 h 4224752"/>
              <a:gd name="connsiteX1" fmla="*/ 309375 w 3850022"/>
              <a:gd name="connsiteY1" fmla="*/ 17318 h 4224752"/>
              <a:gd name="connsiteX2" fmla="*/ 3518442 w 3850022"/>
              <a:gd name="connsiteY2" fmla="*/ 3670 h 4224752"/>
              <a:gd name="connsiteX3" fmla="*/ 3849879 w 3850022"/>
              <a:gd name="connsiteY3" fmla="*/ 294164 h 4224752"/>
              <a:gd name="connsiteX4" fmla="*/ 3849879 w 3850022"/>
              <a:gd name="connsiteY4" fmla="*/ 3893314 h 4224752"/>
              <a:gd name="connsiteX5" fmla="*/ 3518442 w 3850022"/>
              <a:gd name="connsiteY5" fmla="*/ 4197456 h 4224752"/>
              <a:gd name="connsiteX6" fmla="*/ 309375 w 3850022"/>
              <a:gd name="connsiteY6" fmla="*/ 4224752 h 4224752"/>
              <a:gd name="connsiteX7" fmla="*/ 32529 w 3850022"/>
              <a:gd name="connsiteY7" fmla="*/ 3797781 h 4224752"/>
              <a:gd name="connsiteX8" fmla="*/ 1482 w 3850022"/>
              <a:gd name="connsiteY8" fmla="*/ 363960 h 42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022" h="4224752">
                <a:moveTo>
                  <a:pt x="1482" y="363960"/>
                </a:moveTo>
                <a:cubicBezTo>
                  <a:pt x="1482" y="15088"/>
                  <a:pt x="-39497" y="17318"/>
                  <a:pt x="309375" y="17318"/>
                </a:cubicBezTo>
                <a:lnTo>
                  <a:pt x="3518442" y="3670"/>
                </a:lnTo>
                <a:cubicBezTo>
                  <a:pt x="3867314" y="3670"/>
                  <a:pt x="3849879" y="-54708"/>
                  <a:pt x="3849879" y="294164"/>
                </a:cubicBezTo>
                <a:lnTo>
                  <a:pt x="3849879" y="3893314"/>
                </a:lnTo>
                <a:cubicBezTo>
                  <a:pt x="3849879" y="4242186"/>
                  <a:pt x="3867314" y="4197456"/>
                  <a:pt x="3518442" y="4197456"/>
                </a:cubicBezTo>
                <a:lnTo>
                  <a:pt x="309375" y="4224752"/>
                </a:lnTo>
                <a:cubicBezTo>
                  <a:pt x="-39497" y="4224752"/>
                  <a:pt x="32529" y="4146653"/>
                  <a:pt x="32529" y="3797781"/>
                </a:cubicBezTo>
                <a:cubicBezTo>
                  <a:pt x="27980" y="2720894"/>
                  <a:pt x="6031" y="1440847"/>
                  <a:pt x="1482" y="363960"/>
                </a:cubicBezTo>
                <a:close/>
              </a:path>
            </a:pathLst>
          </a:custGeom>
          <a:solidFill>
            <a:srgbClr val="DEA800"/>
          </a:solidFill>
          <a:ln w="57150" cap="flat" cmpd="sng" algn="ctr">
            <a:solidFill>
              <a:srgbClr val="DEA800"/>
            </a:solidFill>
            <a:prstDash val="solid"/>
          </a:ln>
          <a:effectLst/>
        </p:spPr>
        <p:txBody>
          <a:bodyPr anchor="ctr"/>
          <a:lstStyle/>
          <a:p>
            <a:pPr algn="ctr" defTabSz="457200" eaLnBrk="1" fontAlgn="auto" hangingPunct="1">
              <a:spcBef>
                <a:spcPts val="0"/>
              </a:spcBef>
              <a:spcAft>
                <a:spcPts val="0"/>
              </a:spcAft>
              <a:defRPr/>
            </a:pPr>
            <a:endParaRPr kumimoji="0" lang="ja-JP" altLang="en-US" sz="1600" kern="0" dirty="0">
              <a:solidFill>
                <a:prstClr val="white"/>
              </a:solidFill>
              <a:latin typeface="Calibri"/>
              <a:ea typeface="ＭＳ Ｐゴシック"/>
            </a:endParaRPr>
          </a:p>
        </p:txBody>
      </p:sp>
      <p:cxnSp>
        <p:nvCxnSpPr>
          <p:cNvPr id="31751" name="直線コネクタ 12"/>
          <p:cNvCxnSpPr>
            <a:cxnSpLocks noChangeShapeType="1"/>
          </p:cNvCxnSpPr>
          <p:nvPr/>
        </p:nvCxnSpPr>
        <p:spPr bwMode="auto">
          <a:xfrm>
            <a:off x="2728913" y="1766888"/>
            <a:ext cx="0" cy="319087"/>
          </a:xfrm>
          <a:prstGeom prst="line">
            <a:avLst/>
          </a:prstGeom>
          <a:noFill/>
          <a:ln w="31750" algn="ctr">
            <a:solidFill>
              <a:srgbClr val="7F7F7F"/>
            </a:solidFill>
            <a:round/>
            <a:headEnd/>
            <a:tailEnd/>
          </a:ln>
        </p:spPr>
      </p:cxnSp>
      <p:cxnSp>
        <p:nvCxnSpPr>
          <p:cNvPr id="31752" name="直線コネクタ 14"/>
          <p:cNvCxnSpPr>
            <a:cxnSpLocks noChangeShapeType="1"/>
          </p:cNvCxnSpPr>
          <p:nvPr/>
        </p:nvCxnSpPr>
        <p:spPr bwMode="auto">
          <a:xfrm flipH="1" flipV="1">
            <a:off x="2033588" y="2060575"/>
            <a:ext cx="1587" cy="233363"/>
          </a:xfrm>
          <a:prstGeom prst="line">
            <a:avLst/>
          </a:prstGeom>
          <a:noFill/>
          <a:ln w="31750" algn="ctr">
            <a:solidFill>
              <a:srgbClr val="7F7F7F"/>
            </a:solidFill>
            <a:round/>
            <a:headEnd/>
            <a:tailEnd/>
          </a:ln>
        </p:spPr>
      </p:cxnSp>
      <p:sp>
        <p:nvSpPr>
          <p:cNvPr id="48" name="角丸四角形 58"/>
          <p:cNvSpPr/>
          <p:nvPr/>
        </p:nvSpPr>
        <p:spPr bwMode="auto">
          <a:xfrm>
            <a:off x="3592513" y="2263775"/>
            <a:ext cx="2682875" cy="4035425"/>
          </a:xfrm>
          <a:custGeom>
            <a:avLst/>
            <a:gdLst>
              <a:gd name="connsiteX0" fmla="*/ 0 w 3790055"/>
              <a:gd name="connsiteY0" fmla="*/ 631688 h 4207434"/>
              <a:gd name="connsiteX1" fmla="*/ 631688 w 3790055"/>
              <a:gd name="connsiteY1" fmla="*/ 0 h 4207434"/>
              <a:gd name="connsiteX2" fmla="*/ 3158367 w 3790055"/>
              <a:gd name="connsiteY2" fmla="*/ 0 h 4207434"/>
              <a:gd name="connsiteX3" fmla="*/ 3790055 w 3790055"/>
              <a:gd name="connsiteY3" fmla="*/ 631688 h 4207434"/>
              <a:gd name="connsiteX4" fmla="*/ 3790055 w 3790055"/>
              <a:gd name="connsiteY4" fmla="*/ 3575746 h 4207434"/>
              <a:gd name="connsiteX5" fmla="*/ 3158367 w 3790055"/>
              <a:gd name="connsiteY5" fmla="*/ 4207434 h 4207434"/>
              <a:gd name="connsiteX6" fmla="*/ 631688 w 3790055"/>
              <a:gd name="connsiteY6" fmla="*/ 4207434 h 4207434"/>
              <a:gd name="connsiteX7" fmla="*/ 0 w 3790055"/>
              <a:gd name="connsiteY7" fmla="*/ 3575746 h 4207434"/>
              <a:gd name="connsiteX8" fmla="*/ 0 w 3790055"/>
              <a:gd name="connsiteY8" fmla="*/ 631688 h 4207434"/>
              <a:gd name="connsiteX0" fmla="*/ 6151 w 3796206"/>
              <a:gd name="connsiteY0" fmla="*/ 631688 h 4207434"/>
              <a:gd name="connsiteX1" fmla="*/ 282997 w 3796206"/>
              <a:gd name="connsiteY1" fmla="*/ 13648 h 4207434"/>
              <a:gd name="connsiteX2" fmla="*/ 3164518 w 3796206"/>
              <a:gd name="connsiteY2" fmla="*/ 0 h 4207434"/>
              <a:gd name="connsiteX3" fmla="*/ 3796206 w 3796206"/>
              <a:gd name="connsiteY3" fmla="*/ 631688 h 4207434"/>
              <a:gd name="connsiteX4" fmla="*/ 3796206 w 3796206"/>
              <a:gd name="connsiteY4" fmla="*/ 3575746 h 4207434"/>
              <a:gd name="connsiteX5" fmla="*/ 3164518 w 3796206"/>
              <a:gd name="connsiteY5" fmla="*/ 4207434 h 4207434"/>
              <a:gd name="connsiteX6" fmla="*/ 637839 w 3796206"/>
              <a:gd name="connsiteY6" fmla="*/ 4207434 h 4207434"/>
              <a:gd name="connsiteX7" fmla="*/ 6151 w 3796206"/>
              <a:gd name="connsiteY7" fmla="*/ 3575746 h 4207434"/>
              <a:gd name="connsiteX8" fmla="*/ 6151 w 3796206"/>
              <a:gd name="connsiteY8" fmla="*/ 631688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575746 h 4207434"/>
              <a:gd name="connsiteX8" fmla="*/ 3670 w 3807373"/>
              <a:gd name="connsiteY8" fmla="*/ 345085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794111 h 4207434"/>
              <a:gd name="connsiteX8" fmla="*/ 3670 w 3807373"/>
              <a:gd name="connsiteY8" fmla="*/ 345085 h 4207434"/>
              <a:gd name="connsiteX0" fmla="*/ 3670 w 3807373"/>
              <a:gd name="connsiteY0" fmla="*/ 345085 h 4221082"/>
              <a:gd name="connsiteX1" fmla="*/ 294164 w 3807373"/>
              <a:gd name="connsiteY1" fmla="*/ 13648 h 4221082"/>
              <a:gd name="connsiteX2" fmla="*/ 3175685 w 3807373"/>
              <a:gd name="connsiteY2" fmla="*/ 0 h 4221082"/>
              <a:gd name="connsiteX3" fmla="*/ 3807373 w 3807373"/>
              <a:gd name="connsiteY3" fmla="*/ 631688 h 4221082"/>
              <a:gd name="connsiteX4" fmla="*/ 3807373 w 3807373"/>
              <a:gd name="connsiteY4" fmla="*/ 3575746 h 4221082"/>
              <a:gd name="connsiteX5" fmla="*/ 3175685 w 3807373"/>
              <a:gd name="connsiteY5" fmla="*/ 4207434 h 4221082"/>
              <a:gd name="connsiteX6" fmla="*/ 294164 w 3807373"/>
              <a:gd name="connsiteY6" fmla="*/ 4221082 h 4221082"/>
              <a:gd name="connsiteX7" fmla="*/ 17318 w 3807373"/>
              <a:gd name="connsiteY7" fmla="*/ 3794111 h 4221082"/>
              <a:gd name="connsiteX8" fmla="*/ 3670 w 3807373"/>
              <a:gd name="connsiteY8" fmla="*/ 345085 h 4221082"/>
              <a:gd name="connsiteX0" fmla="*/ 3670 w 3807373"/>
              <a:gd name="connsiteY0" fmla="*/ 345086 h 4221083"/>
              <a:gd name="connsiteX1" fmla="*/ 294164 w 3807373"/>
              <a:gd name="connsiteY1" fmla="*/ 13649 h 4221083"/>
              <a:gd name="connsiteX2" fmla="*/ 3175685 w 3807373"/>
              <a:gd name="connsiteY2" fmla="*/ 1 h 4221083"/>
              <a:gd name="connsiteX3" fmla="*/ 3807373 w 3807373"/>
              <a:gd name="connsiteY3" fmla="*/ 345086 h 4221083"/>
              <a:gd name="connsiteX4" fmla="*/ 3807373 w 3807373"/>
              <a:gd name="connsiteY4" fmla="*/ 3575747 h 4221083"/>
              <a:gd name="connsiteX5" fmla="*/ 3175685 w 3807373"/>
              <a:gd name="connsiteY5" fmla="*/ 4207435 h 4221083"/>
              <a:gd name="connsiteX6" fmla="*/ 294164 w 3807373"/>
              <a:gd name="connsiteY6" fmla="*/ 4221083 h 4221083"/>
              <a:gd name="connsiteX7" fmla="*/ 17318 w 3807373"/>
              <a:gd name="connsiteY7" fmla="*/ 3794112 h 4221083"/>
              <a:gd name="connsiteX8" fmla="*/ 3670 w 3807373"/>
              <a:gd name="connsiteY8" fmla="*/ 345086 h 4221083"/>
              <a:gd name="connsiteX0" fmla="*/ 3670 w 3834668"/>
              <a:gd name="connsiteY0" fmla="*/ 348755 h 4224752"/>
              <a:gd name="connsiteX1" fmla="*/ 294164 w 3834668"/>
              <a:gd name="connsiteY1" fmla="*/ 17318 h 4224752"/>
              <a:gd name="connsiteX2" fmla="*/ 3175685 w 3834668"/>
              <a:gd name="connsiteY2" fmla="*/ 3670 h 4224752"/>
              <a:gd name="connsiteX3" fmla="*/ 3834668 w 3834668"/>
              <a:gd name="connsiteY3" fmla="*/ 294164 h 4224752"/>
              <a:gd name="connsiteX4" fmla="*/ 3807373 w 3834668"/>
              <a:gd name="connsiteY4" fmla="*/ 3579416 h 4224752"/>
              <a:gd name="connsiteX5" fmla="*/ 3175685 w 3834668"/>
              <a:gd name="connsiteY5" fmla="*/ 4211104 h 4224752"/>
              <a:gd name="connsiteX6" fmla="*/ 294164 w 3834668"/>
              <a:gd name="connsiteY6" fmla="*/ 4224752 h 4224752"/>
              <a:gd name="connsiteX7" fmla="*/ 17318 w 3834668"/>
              <a:gd name="connsiteY7" fmla="*/ 3797781 h 4224752"/>
              <a:gd name="connsiteX8" fmla="*/ 3670 w 3834668"/>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175685 w 3834811"/>
              <a:gd name="connsiteY5" fmla="*/ 4211104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557823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38723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503231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1480 w 3850047"/>
              <a:gd name="connsiteY0" fmla="*/ 320261 h 4224752"/>
              <a:gd name="connsiteX1" fmla="*/ 309400 w 3850047"/>
              <a:gd name="connsiteY1" fmla="*/ 17318 h 4224752"/>
              <a:gd name="connsiteX2" fmla="*/ 3518467 w 3850047"/>
              <a:gd name="connsiteY2" fmla="*/ 3670 h 4224752"/>
              <a:gd name="connsiteX3" fmla="*/ 3849904 w 3850047"/>
              <a:gd name="connsiteY3" fmla="*/ 294164 h 4224752"/>
              <a:gd name="connsiteX4" fmla="*/ 3849904 w 3850047"/>
              <a:gd name="connsiteY4" fmla="*/ 3893314 h 4224752"/>
              <a:gd name="connsiteX5" fmla="*/ 3518467 w 3850047"/>
              <a:gd name="connsiteY5" fmla="*/ 4197456 h 4224752"/>
              <a:gd name="connsiteX6" fmla="*/ 309400 w 3850047"/>
              <a:gd name="connsiteY6" fmla="*/ 4224752 h 4224752"/>
              <a:gd name="connsiteX7" fmla="*/ 32554 w 3850047"/>
              <a:gd name="connsiteY7" fmla="*/ 3797781 h 4224752"/>
              <a:gd name="connsiteX8" fmla="*/ 1480 w 3850047"/>
              <a:gd name="connsiteY8" fmla="*/ 320261 h 42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047" h="4224752">
                <a:moveTo>
                  <a:pt x="1480" y="320261"/>
                </a:moveTo>
                <a:cubicBezTo>
                  <a:pt x="1480" y="-28611"/>
                  <a:pt x="-39472" y="17318"/>
                  <a:pt x="309400" y="17318"/>
                </a:cubicBezTo>
                <a:lnTo>
                  <a:pt x="3518467" y="3670"/>
                </a:lnTo>
                <a:cubicBezTo>
                  <a:pt x="3867339" y="3670"/>
                  <a:pt x="3849904" y="-54708"/>
                  <a:pt x="3849904" y="294164"/>
                </a:cubicBezTo>
                <a:lnTo>
                  <a:pt x="3849904" y="3893314"/>
                </a:lnTo>
                <a:cubicBezTo>
                  <a:pt x="3849904" y="4242186"/>
                  <a:pt x="3867339" y="4197456"/>
                  <a:pt x="3518467" y="4197456"/>
                </a:cubicBezTo>
                <a:lnTo>
                  <a:pt x="309400" y="4224752"/>
                </a:lnTo>
                <a:cubicBezTo>
                  <a:pt x="-39472" y="4224752"/>
                  <a:pt x="32554" y="4146653"/>
                  <a:pt x="32554" y="3797781"/>
                </a:cubicBezTo>
                <a:cubicBezTo>
                  <a:pt x="28005" y="2720894"/>
                  <a:pt x="6029" y="1397148"/>
                  <a:pt x="1480" y="320261"/>
                </a:cubicBezTo>
                <a:close/>
              </a:path>
            </a:pathLst>
          </a:custGeom>
          <a:solidFill>
            <a:srgbClr val="2F74FF"/>
          </a:solidFill>
          <a:ln w="57150" cap="flat" cmpd="sng" algn="ctr">
            <a:solidFill>
              <a:srgbClr val="2F74FF"/>
            </a:solidFill>
            <a:prstDash val="solid"/>
          </a:ln>
          <a:effectLst/>
        </p:spPr>
        <p:txBody>
          <a:bodyPr anchor="ctr"/>
          <a:lstStyle/>
          <a:p>
            <a:pPr algn="ctr" defTabSz="457200" eaLnBrk="1" fontAlgn="auto" hangingPunct="1">
              <a:spcBef>
                <a:spcPts val="0"/>
              </a:spcBef>
              <a:spcAft>
                <a:spcPts val="0"/>
              </a:spcAft>
              <a:defRPr/>
            </a:pPr>
            <a:endParaRPr kumimoji="0" lang="ja-JP" altLang="en-US" sz="2100" kern="0" dirty="0">
              <a:solidFill>
                <a:prstClr val="white"/>
              </a:solidFill>
              <a:latin typeface="Calibri"/>
              <a:ea typeface="ＭＳ Ｐゴシック"/>
            </a:endParaRPr>
          </a:p>
        </p:txBody>
      </p:sp>
      <p:sp>
        <p:nvSpPr>
          <p:cNvPr id="31754" name="AutoShape 11"/>
          <p:cNvSpPr>
            <a:spLocks noChangeArrowheads="1"/>
          </p:cNvSpPr>
          <p:nvPr/>
        </p:nvSpPr>
        <p:spPr bwMode="auto">
          <a:xfrm>
            <a:off x="647700" y="1492250"/>
            <a:ext cx="4183063" cy="284163"/>
          </a:xfrm>
          <a:prstGeom prst="roundRect">
            <a:avLst>
              <a:gd name="adj" fmla="val 16667"/>
            </a:avLst>
          </a:prstGeom>
          <a:solidFill>
            <a:srgbClr val="00A4A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108824" tIns="54410" rIns="108824" bIns="54410" anchor="ctr"/>
          <a:lstStyle>
            <a:lvl1pPr defTabSz="457200">
              <a:spcBef>
                <a:spcPct val="20000"/>
              </a:spcBef>
              <a:buChar char="•"/>
              <a:defRPr kumimoji="1" sz="2400">
                <a:solidFill>
                  <a:schemeClr val="tx1"/>
                </a:solidFill>
                <a:latin typeface="Arial" pitchFamily="34" charset="0"/>
                <a:ea typeface="ＭＳ Ｐゴシック" pitchFamily="50" charset="-128"/>
              </a:defRPr>
            </a:lvl1pPr>
            <a:lvl2pPr marL="742950" indent="-285750" defTabSz="457200">
              <a:spcBef>
                <a:spcPct val="20000"/>
              </a:spcBef>
              <a:buChar char="–"/>
              <a:defRPr kumimoji="1" sz="2000">
                <a:solidFill>
                  <a:schemeClr val="tx1"/>
                </a:solidFill>
                <a:latin typeface="Arial" pitchFamily="34" charset="0"/>
                <a:ea typeface="ＭＳ Ｐゴシック" pitchFamily="50" charset="-128"/>
              </a:defRPr>
            </a:lvl2pPr>
            <a:lvl3pPr marL="1143000" indent="-228600" defTabSz="457200">
              <a:spcBef>
                <a:spcPct val="20000"/>
              </a:spcBef>
              <a:buChar char="•"/>
              <a:defRPr kumimoji="1" sz="2400">
                <a:solidFill>
                  <a:schemeClr val="tx1"/>
                </a:solidFill>
                <a:latin typeface="Arial" pitchFamily="34" charset="0"/>
                <a:ea typeface="ＭＳ Ｐゴシック" pitchFamily="50" charset="-128"/>
              </a:defRPr>
            </a:lvl3pPr>
            <a:lvl4pPr marL="1600200" indent="-228600" defTabSz="457200">
              <a:spcBef>
                <a:spcPct val="20000"/>
              </a:spcBef>
              <a:buChar char="–"/>
              <a:defRPr kumimoji="1" sz="2000">
                <a:solidFill>
                  <a:schemeClr val="tx1"/>
                </a:solidFill>
                <a:latin typeface="Arial" pitchFamily="34" charset="0"/>
                <a:ea typeface="ＭＳ Ｐゴシック" pitchFamily="50" charset="-128"/>
              </a:defRPr>
            </a:lvl4pPr>
            <a:lvl5pPr marL="2057400" indent="-228600" defTabSz="457200">
              <a:spcBef>
                <a:spcPct val="20000"/>
              </a:spcBef>
              <a:buChar char="»"/>
              <a:defRPr kumimoji="1" sz="2000">
                <a:solidFill>
                  <a:schemeClr val="tx1"/>
                </a:solidFill>
                <a:latin typeface="Arial" pitchFamily="34" charset="0"/>
                <a:ea typeface="ＭＳ Ｐゴシック"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ja-JP" sz="2100" smtClean="0">
              <a:solidFill>
                <a:srgbClr val="000000"/>
              </a:solidFill>
              <a:latin typeface="+mn-ea"/>
              <a:ea typeface="+mn-ea"/>
            </a:endParaRPr>
          </a:p>
        </p:txBody>
      </p:sp>
      <p:sp>
        <p:nvSpPr>
          <p:cNvPr id="31755" name="テキスト ボックス 17"/>
          <p:cNvSpPr txBox="1">
            <a:spLocks noChangeArrowheads="1"/>
          </p:cNvSpPr>
          <p:nvPr/>
        </p:nvSpPr>
        <p:spPr bwMode="auto">
          <a:xfrm>
            <a:off x="1001713" y="1506538"/>
            <a:ext cx="35671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7" rIns="91393" bIns="45697">
            <a:spAutoFit/>
          </a:bodyPr>
          <a:lstStyle/>
          <a:p>
            <a:pPr algn="ctr" defTabSz="457200" eaLnBrk="1" hangingPunct="1"/>
            <a:r>
              <a:rPr lang="zh-CN" altLang="en-US" sz="1400" dirty="0">
                <a:solidFill>
                  <a:srgbClr val="FFFFFF"/>
                </a:solidFill>
                <a:latin typeface="宋体" pitchFamily="2" charset="-122"/>
                <a:ea typeface="宋体" pitchFamily="2" charset="-122"/>
              </a:rPr>
              <a:t>综合能源</a:t>
            </a:r>
            <a:r>
              <a:rPr lang="en-US" altLang="zh-CN" sz="1400" dirty="0">
                <a:solidFill>
                  <a:srgbClr val="FFFFFF"/>
                </a:solidFill>
                <a:latin typeface="宋体" pitchFamily="2" charset="-122"/>
                <a:ea typeface="宋体" pitchFamily="2" charset="-122"/>
              </a:rPr>
              <a:t>.</a:t>
            </a:r>
            <a:r>
              <a:rPr lang="zh-CN" altLang="en-US" sz="1400" dirty="0">
                <a:solidFill>
                  <a:srgbClr val="FFFFFF"/>
                </a:solidFill>
                <a:latin typeface="宋体" pitchFamily="2" charset="-122"/>
                <a:ea typeface="宋体" pitchFamily="2" charset="-122"/>
              </a:rPr>
              <a:t>资源</a:t>
            </a:r>
            <a:r>
              <a:rPr lang="en-US" altLang="zh-CN" sz="1400" dirty="0">
                <a:solidFill>
                  <a:srgbClr val="FFFFFF"/>
                </a:solidFill>
                <a:latin typeface="宋体" pitchFamily="2" charset="-122"/>
                <a:ea typeface="宋体" pitchFamily="2" charset="-122"/>
              </a:rPr>
              <a:t>.</a:t>
            </a:r>
            <a:r>
              <a:rPr lang="zh-CN" altLang="en-US" sz="1400" dirty="0">
                <a:solidFill>
                  <a:srgbClr val="FFFFFF"/>
                </a:solidFill>
                <a:latin typeface="宋体" pitchFamily="2" charset="-122"/>
                <a:ea typeface="宋体" pitchFamily="2" charset="-122"/>
              </a:rPr>
              <a:t>素材供应的企业集团</a:t>
            </a:r>
            <a:endParaRPr lang="en-US" altLang="ja-JP" sz="1400" dirty="0">
              <a:solidFill>
                <a:srgbClr val="FFFFFF"/>
              </a:solidFill>
              <a:latin typeface="宋体" pitchFamily="2" charset="-122"/>
              <a:ea typeface="宋体" pitchFamily="2" charset="-122"/>
            </a:endParaRPr>
          </a:p>
        </p:txBody>
      </p:sp>
      <p:sp>
        <p:nvSpPr>
          <p:cNvPr id="51" name="角丸四角形 58"/>
          <p:cNvSpPr/>
          <p:nvPr/>
        </p:nvSpPr>
        <p:spPr bwMode="auto">
          <a:xfrm>
            <a:off x="738158" y="2285992"/>
            <a:ext cx="2671763" cy="4035425"/>
          </a:xfrm>
          <a:custGeom>
            <a:avLst/>
            <a:gdLst>
              <a:gd name="connsiteX0" fmla="*/ 0 w 3790055"/>
              <a:gd name="connsiteY0" fmla="*/ 631688 h 4207434"/>
              <a:gd name="connsiteX1" fmla="*/ 631688 w 3790055"/>
              <a:gd name="connsiteY1" fmla="*/ 0 h 4207434"/>
              <a:gd name="connsiteX2" fmla="*/ 3158367 w 3790055"/>
              <a:gd name="connsiteY2" fmla="*/ 0 h 4207434"/>
              <a:gd name="connsiteX3" fmla="*/ 3790055 w 3790055"/>
              <a:gd name="connsiteY3" fmla="*/ 631688 h 4207434"/>
              <a:gd name="connsiteX4" fmla="*/ 3790055 w 3790055"/>
              <a:gd name="connsiteY4" fmla="*/ 3575746 h 4207434"/>
              <a:gd name="connsiteX5" fmla="*/ 3158367 w 3790055"/>
              <a:gd name="connsiteY5" fmla="*/ 4207434 h 4207434"/>
              <a:gd name="connsiteX6" fmla="*/ 631688 w 3790055"/>
              <a:gd name="connsiteY6" fmla="*/ 4207434 h 4207434"/>
              <a:gd name="connsiteX7" fmla="*/ 0 w 3790055"/>
              <a:gd name="connsiteY7" fmla="*/ 3575746 h 4207434"/>
              <a:gd name="connsiteX8" fmla="*/ 0 w 3790055"/>
              <a:gd name="connsiteY8" fmla="*/ 631688 h 4207434"/>
              <a:gd name="connsiteX0" fmla="*/ 6151 w 3796206"/>
              <a:gd name="connsiteY0" fmla="*/ 631688 h 4207434"/>
              <a:gd name="connsiteX1" fmla="*/ 282997 w 3796206"/>
              <a:gd name="connsiteY1" fmla="*/ 13648 h 4207434"/>
              <a:gd name="connsiteX2" fmla="*/ 3164518 w 3796206"/>
              <a:gd name="connsiteY2" fmla="*/ 0 h 4207434"/>
              <a:gd name="connsiteX3" fmla="*/ 3796206 w 3796206"/>
              <a:gd name="connsiteY3" fmla="*/ 631688 h 4207434"/>
              <a:gd name="connsiteX4" fmla="*/ 3796206 w 3796206"/>
              <a:gd name="connsiteY4" fmla="*/ 3575746 h 4207434"/>
              <a:gd name="connsiteX5" fmla="*/ 3164518 w 3796206"/>
              <a:gd name="connsiteY5" fmla="*/ 4207434 h 4207434"/>
              <a:gd name="connsiteX6" fmla="*/ 637839 w 3796206"/>
              <a:gd name="connsiteY6" fmla="*/ 4207434 h 4207434"/>
              <a:gd name="connsiteX7" fmla="*/ 6151 w 3796206"/>
              <a:gd name="connsiteY7" fmla="*/ 3575746 h 4207434"/>
              <a:gd name="connsiteX8" fmla="*/ 6151 w 3796206"/>
              <a:gd name="connsiteY8" fmla="*/ 631688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575746 h 4207434"/>
              <a:gd name="connsiteX8" fmla="*/ 3670 w 3807373"/>
              <a:gd name="connsiteY8" fmla="*/ 345085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794111 h 4207434"/>
              <a:gd name="connsiteX8" fmla="*/ 3670 w 3807373"/>
              <a:gd name="connsiteY8" fmla="*/ 345085 h 4207434"/>
              <a:gd name="connsiteX0" fmla="*/ 3670 w 3807373"/>
              <a:gd name="connsiteY0" fmla="*/ 345085 h 4221082"/>
              <a:gd name="connsiteX1" fmla="*/ 294164 w 3807373"/>
              <a:gd name="connsiteY1" fmla="*/ 13648 h 4221082"/>
              <a:gd name="connsiteX2" fmla="*/ 3175685 w 3807373"/>
              <a:gd name="connsiteY2" fmla="*/ 0 h 4221082"/>
              <a:gd name="connsiteX3" fmla="*/ 3807373 w 3807373"/>
              <a:gd name="connsiteY3" fmla="*/ 631688 h 4221082"/>
              <a:gd name="connsiteX4" fmla="*/ 3807373 w 3807373"/>
              <a:gd name="connsiteY4" fmla="*/ 3575746 h 4221082"/>
              <a:gd name="connsiteX5" fmla="*/ 3175685 w 3807373"/>
              <a:gd name="connsiteY5" fmla="*/ 4207434 h 4221082"/>
              <a:gd name="connsiteX6" fmla="*/ 294164 w 3807373"/>
              <a:gd name="connsiteY6" fmla="*/ 4221082 h 4221082"/>
              <a:gd name="connsiteX7" fmla="*/ 17318 w 3807373"/>
              <a:gd name="connsiteY7" fmla="*/ 3794111 h 4221082"/>
              <a:gd name="connsiteX8" fmla="*/ 3670 w 3807373"/>
              <a:gd name="connsiteY8" fmla="*/ 345085 h 4221082"/>
              <a:gd name="connsiteX0" fmla="*/ 3670 w 3807373"/>
              <a:gd name="connsiteY0" fmla="*/ 345086 h 4221083"/>
              <a:gd name="connsiteX1" fmla="*/ 294164 w 3807373"/>
              <a:gd name="connsiteY1" fmla="*/ 13649 h 4221083"/>
              <a:gd name="connsiteX2" fmla="*/ 3175685 w 3807373"/>
              <a:gd name="connsiteY2" fmla="*/ 1 h 4221083"/>
              <a:gd name="connsiteX3" fmla="*/ 3807373 w 3807373"/>
              <a:gd name="connsiteY3" fmla="*/ 345086 h 4221083"/>
              <a:gd name="connsiteX4" fmla="*/ 3807373 w 3807373"/>
              <a:gd name="connsiteY4" fmla="*/ 3575747 h 4221083"/>
              <a:gd name="connsiteX5" fmla="*/ 3175685 w 3807373"/>
              <a:gd name="connsiteY5" fmla="*/ 4207435 h 4221083"/>
              <a:gd name="connsiteX6" fmla="*/ 294164 w 3807373"/>
              <a:gd name="connsiteY6" fmla="*/ 4221083 h 4221083"/>
              <a:gd name="connsiteX7" fmla="*/ 17318 w 3807373"/>
              <a:gd name="connsiteY7" fmla="*/ 3794112 h 4221083"/>
              <a:gd name="connsiteX8" fmla="*/ 3670 w 3807373"/>
              <a:gd name="connsiteY8" fmla="*/ 345086 h 4221083"/>
              <a:gd name="connsiteX0" fmla="*/ 3670 w 3834668"/>
              <a:gd name="connsiteY0" fmla="*/ 348755 h 4224752"/>
              <a:gd name="connsiteX1" fmla="*/ 294164 w 3834668"/>
              <a:gd name="connsiteY1" fmla="*/ 17318 h 4224752"/>
              <a:gd name="connsiteX2" fmla="*/ 3175685 w 3834668"/>
              <a:gd name="connsiteY2" fmla="*/ 3670 h 4224752"/>
              <a:gd name="connsiteX3" fmla="*/ 3834668 w 3834668"/>
              <a:gd name="connsiteY3" fmla="*/ 294164 h 4224752"/>
              <a:gd name="connsiteX4" fmla="*/ 3807373 w 3834668"/>
              <a:gd name="connsiteY4" fmla="*/ 3579416 h 4224752"/>
              <a:gd name="connsiteX5" fmla="*/ 3175685 w 3834668"/>
              <a:gd name="connsiteY5" fmla="*/ 4211104 h 4224752"/>
              <a:gd name="connsiteX6" fmla="*/ 294164 w 3834668"/>
              <a:gd name="connsiteY6" fmla="*/ 4224752 h 4224752"/>
              <a:gd name="connsiteX7" fmla="*/ 17318 w 3834668"/>
              <a:gd name="connsiteY7" fmla="*/ 3797781 h 4224752"/>
              <a:gd name="connsiteX8" fmla="*/ 3670 w 3834668"/>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175685 w 3834811"/>
              <a:gd name="connsiteY5" fmla="*/ 4211104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557823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38723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503231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2"/>
              <a:gd name="connsiteY0" fmla="*/ 306305 h 4224752"/>
              <a:gd name="connsiteX1" fmla="*/ 294165 w 3834812"/>
              <a:gd name="connsiteY1" fmla="*/ 17318 h 4224752"/>
              <a:gd name="connsiteX2" fmla="*/ 3503232 w 3834812"/>
              <a:gd name="connsiteY2" fmla="*/ 3670 h 4224752"/>
              <a:gd name="connsiteX3" fmla="*/ 3834669 w 3834812"/>
              <a:gd name="connsiteY3" fmla="*/ 294164 h 4224752"/>
              <a:gd name="connsiteX4" fmla="*/ 3834669 w 3834812"/>
              <a:gd name="connsiteY4" fmla="*/ 3893314 h 4224752"/>
              <a:gd name="connsiteX5" fmla="*/ 3503232 w 3834812"/>
              <a:gd name="connsiteY5" fmla="*/ 4197456 h 4224752"/>
              <a:gd name="connsiteX6" fmla="*/ 294165 w 3834812"/>
              <a:gd name="connsiteY6" fmla="*/ 4224752 h 4224752"/>
              <a:gd name="connsiteX7" fmla="*/ 17319 w 3834812"/>
              <a:gd name="connsiteY7" fmla="*/ 3797781 h 4224752"/>
              <a:gd name="connsiteX8" fmla="*/ 3670 w 3834812"/>
              <a:gd name="connsiteY8" fmla="*/ 306305 h 42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4812" h="4224752">
                <a:moveTo>
                  <a:pt x="3670" y="306305"/>
                </a:moveTo>
                <a:cubicBezTo>
                  <a:pt x="3670" y="-42567"/>
                  <a:pt x="-54707" y="17318"/>
                  <a:pt x="294165" y="17318"/>
                </a:cubicBezTo>
                <a:lnTo>
                  <a:pt x="3503232" y="3670"/>
                </a:lnTo>
                <a:cubicBezTo>
                  <a:pt x="3852104" y="3670"/>
                  <a:pt x="3834669" y="-54708"/>
                  <a:pt x="3834669" y="294164"/>
                </a:cubicBezTo>
                <a:lnTo>
                  <a:pt x="3834669" y="3893314"/>
                </a:lnTo>
                <a:cubicBezTo>
                  <a:pt x="3834669" y="4242186"/>
                  <a:pt x="3852104" y="4197456"/>
                  <a:pt x="3503232" y="4197456"/>
                </a:cubicBezTo>
                <a:lnTo>
                  <a:pt x="294165" y="4224752"/>
                </a:lnTo>
                <a:cubicBezTo>
                  <a:pt x="-54707" y="4224752"/>
                  <a:pt x="17319" y="4146653"/>
                  <a:pt x="17319" y="3797781"/>
                </a:cubicBezTo>
                <a:cubicBezTo>
                  <a:pt x="12770" y="2720894"/>
                  <a:pt x="8219" y="1383192"/>
                  <a:pt x="3670" y="306305"/>
                </a:cubicBezTo>
                <a:close/>
              </a:path>
            </a:pathLst>
          </a:custGeom>
          <a:solidFill>
            <a:srgbClr val="FC5104"/>
          </a:solidFill>
          <a:ln w="57150" cap="flat" cmpd="sng" algn="ctr">
            <a:solidFill>
              <a:srgbClr val="FC5104"/>
            </a:solidFill>
            <a:prstDash val="solid"/>
          </a:ln>
          <a:effectLst/>
        </p:spPr>
        <p:txBody>
          <a:bodyPr anchor="ctr"/>
          <a:lstStyle/>
          <a:p>
            <a:pPr algn="ctr" defTabSz="457200" eaLnBrk="1" fontAlgn="auto" hangingPunct="1">
              <a:spcBef>
                <a:spcPts val="0"/>
              </a:spcBef>
              <a:spcAft>
                <a:spcPts val="0"/>
              </a:spcAft>
              <a:defRPr/>
            </a:pPr>
            <a:endParaRPr kumimoji="0" lang="ja-JP" altLang="en-US" sz="2100" kern="0" dirty="0">
              <a:solidFill>
                <a:prstClr val="white"/>
              </a:solidFill>
              <a:latin typeface="Calibri"/>
              <a:ea typeface="ＭＳ Ｐゴシック"/>
            </a:endParaRPr>
          </a:p>
        </p:txBody>
      </p:sp>
      <p:sp>
        <p:nvSpPr>
          <p:cNvPr id="52" name="フローチャート : 論理積ゲート 51"/>
          <p:cNvSpPr/>
          <p:nvPr/>
        </p:nvSpPr>
        <p:spPr bwMode="auto">
          <a:xfrm rot="5400000">
            <a:off x="1814483" y="1141413"/>
            <a:ext cx="517525" cy="2670175"/>
          </a:xfrm>
          <a:prstGeom prst="flowChartDelay">
            <a:avLst/>
          </a:prstGeom>
          <a:solidFill>
            <a:sysClr val="window" lastClr="FFFFFF"/>
          </a:solidFill>
          <a:ln w="25400" cap="flat" cmpd="sng" algn="ctr">
            <a:no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endParaRPr kumimoji="0" lang="ja-JP" altLang="en-US" sz="4000" kern="0" dirty="0">
              <a:solidFill>
                <a:prstClr val="black"/>
              </a:solidFill>
              <a:latin typeface="宋体" pitchFamily="2" charset="-122"/>
              <a:ea typeface="宋体" pitchFamily="2" charset="-122"/>
            </a:endParaRPr>
          </a:p>
        </p:txBody>
      </p:sp>
      <p:sp>
        <p:nvSpPr>
          <p:cNvPr id="53" name="フローチャート : 論理積ゲート 52"/>
          <p:cNvSpPr/>
          <p:nvPr/>
        </p:nvSpPr>
        <p:spPr bwMode="auto">
          <a:xfrm rot="5400000">
            <a:off x="4689475" y="1143001"/>
            <a:ext cx="504825" cy="2667000"/>
          </a:xfrm>
          <a:prstGeom prst="flowChartDelay">
            <a:avLst/>
          </a:prstGeom>
          <a:solidFill>
            <a:sysClr val="window" lastClr="FFFFFF"/>
          </a:solidFill>
          <a:ln w="25400" cap="flat" cmpd="sng" algn="ctr">
            <a:no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endParaRPr kumimoji="0" lang="ja-JP" altLang="en-US" sz="4000" kern="0" dirty="0">
              <a:solidFill>
                <a:prstClr val="black"/>
              </a:solidFill>
              <a:latin typeface="宋体" pitchFamily="2" charset="-122"/>
              <a:ea typeface="宋体" pitchFamily="2" charset="-122"/>
            </a:endParaRPr>
          </a:p>
        </p:txBody>
      </p:sp>
      <p:sp>
        <p:nvSpPr>
          <p:cNvPr id="54" name="フローチャート : 論理積ゲート 53"/>
          <p:cNvSpPr/>
          <p:nvPr/>
        </p:nvSpPr>
        <p:spPr bwMode="auto">
          <a:xfrm rot="5400000">
            <a:off x="7529513" y="1138238"/>
            <a:ext cx="517525" cy="2670175"/>
          </a:xfrm>
          <a:prstGeom prst="flowChartDelay">
            <a:avLst/>
          </a:prstGeom>
          <a:solidFill>
            <a:sysClr val="window" lastClr="FFFFFF"/>
          </a:solidFill>
          <a:ln w="25400" cap="flat" cmpd="sng" algn="ctr">
            <a:no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endParaRPr kumimoji="0" lang="ja-JP" altLang="en-US" sz="4000" kern="0" dirty="0">
              <a:solidFill>
                <a:prstClr val="black"/>
              </a:solidFill>
              <a:latin typeface="宋体" pitchFamily="2" charset="-122"/>
              <a:ea typeface="宋体" pitchFamily="2" charset="-122"/>
            </a:endParaRPr>
          </a:p>
        </p:txBody>
      </p:sp>
      <p:pic>
        <p:nvPicPr>
          <p:cNvPr id="31760" name="Picture 2" descr="JXTG_HD_logotype_s_j_72.jpg"/>
          <p:cNvPicPr>
            <a:picLocks noChangeAspect="1" noChangeArrowheads="1"/>
          </p:cNvPicPr>
          <p:nvPr/>
        </p:nvPicPr>
        <p:blipFill>
          <a:blip r:embed="rId3"/>
          <a:srcRect/>
          <a:stretch>
            <a:fillRect/>
          </a:stretch>
        </p:blipFill>
        <p:spPr bwMode="auto">
          <a:xfrm>
            <a:off x="569913" y="981075"/>
            <a:ext cx="4227512" cy="500063"/>
          </a:xfrm>
          <a:prstGeom prst="rect">
            <a:avLst/>
          </a:prstGeom>
          <a:noFill/>
          <a:ln w="9525">
            <a:noFill/>
            <a:miter lim="800000"/>
            <a:headEnd/>
            <a:tailEnd/>
          </a:ln>
        </p:spPr>
      </p:pic>
      <p:sp>
        <p:nvSpPr>
          <p:cNvPr id="31761" name="テキスト ボックス 23"/>
          <p:cNvSpPr txBox="1">
            <a:spLocks noChangeArrowheads="1"/>
          </p:cNvSpPr>
          <p:nvPr/>
        </p:nvSpPr>
        <p:spPr bwMode="auto">
          <a:xfrm>
            <a:off x="1279525" y="2308225"/>
            <a:ext cx="1509713" cy="400050"/>
          </a:xfrm>
          <a:prstGeom prst="rect">
            <a:avLst/>
          </a:prstGeom>
          <a:noFill/>
          <a:ln w="9525">
            <a:noFill/>
            <a:miter lim="800000"/>
            <a:headEnd/>
            <a:tailEnd/>
          </a:ln>
        </p:spPr>
        <p:txBody>
          <a:bodyPr>
            <a:spAutoFit/>
          </a:bodyPr>
          <a:lstStyle/>
          <a:p>
            <a:pPr algn="ctr" defTabSz="457200" eaLnBrk="1" hangingPunct="1"/>
            <a:r>
              <a:rPr lang="zh-CN" altLang="en-US" sz="2000" dirty="0">
                <a:solidFill>
                  <a:srgbClr val="000000"/>
                </a:solidFill>
                <a:latin typeface="宋体" pitchFamily="2" charset="-122"/>
                <a:ea typeface="宋体" pitchFamily="2" charset="-122"/>
              </a:rPr>
              <a:t>能源</a:t>
            </a:r>
            <a:endParaRPr lang="ja-JP" altLang="en-US" sz="2000" dirty="0">
              <a:solidFill>
                <a:srgbClr val="000000"/>
              </a:solidFill>
              <a:latin typeface="宋体" pitchFamily="2" charset="-122"/>
              <a:ea typeface="宋体" pitchFamily="2" charset="-122"/>
            </a:endParaRPr>
          </a:p>
        </p:txBody>
      </p:sp>
      <p:sp>
        <p:nvSpPr>
          <p:cNvPr id="31762" name="テキスト ボックス 24"/>
          <p:cNvSpPr txBox="1">
            <a:spLocks noChangeArrowheads="1"/>
          </p:cNvSpPr>
          <p:nvPr/>
        </p:nvSpPr>
        <p:spPr bwMode="auto">
          <a:xfrm>
            <a:off x="3608388" y="2286000"/>
            <a:ext cx="2667000" cy="400050"/>
          </a:xfrm>
          <a:prstGeom prst="rect">
            <a:avLst/>
          </a:prstGeom>
          <a:noFill/>
          <a:ln w="9525">
            <a:noFill/>
            <a:miter lim="800000"/>
            <a:headEnd/>
            <a:tailEnd/>
          </a:ln>
        </p:spPr>
        <p:txBody>
          <a:bodyPr>
            <a:spAutoFit/>
          </a:bodyPr>
          <a:lstStyle/>
          <a:p>
            <a:pPr algn="ctr" defTabSz="457200" eaLnBrk="1" hangingPunct="1"/>
            <a:r>
              <a:rPr lang="zh-CN" altLang="en-US" sz="2000">
                <a:solidFill>
                  <a:srgbClr val="000000"/>
                </a:solidFill>
                <a:latin typeface="宋体" pitchFamily="2" charset="-122"/>
                <a:ea typeface="宋体" pitchFamily="2" charset="-122"/>
              </a:rPr>
              <a:t>石油</a:t>
            </a:r>
            <a:r>
              <a:rPr lang="ja-JP" altLang="en-US" sz="2000">
                <a:solidFill>
                  <a:srgbClr val="000000"/>
                </a:solidFill>
                <a:latin typeface="宋体" pitchFamily="2" charset="-122"/>
                <a:ea typeface="宋体" pitchFamily="2" charset="-122"/>
              </a:rPr>
              <a:t>、</a:t>
            </a:r>
            <a:r>
              <a:rPr lang="zh-CN" altLang="en-US" sz="2000">
                <a:solidFill>
                  <a:srgbClr val="000000"/>
                </a:solidFill>
                <a:latin typeface="宋体" pitchFamily="2" charset="-122"/>
                <a:ea typeface="宋体" pitchFamily="2" charset="-122"/>
              </a:rPr>
              <a:t>天然气 开发</a:t>
            </a:r>
            <a:endParaRPr lang="ja-JP" altLang="en-US" sz="2000">
              <a:solidFill>
                <a:srgbClr val="000000"/>
              </a:solidFill>
              <a:latin typeface="宋体" pitchFamily="2" charset="-122"/>
              <a:ea typeface="宋体" pitchFamily="2" charset="-122"/>
            </a:endParaRPr>
          </a:p>
        </p:txBody>
      </p:sp>
      <p:sp>
        <p:nvSpPr>
          <p:cNvPr id="31763" name="テキスト ボックス 25"/>
          <p:cNvSpPr txBox="1">
            <a:spLocks noChangeArrowheads="1"/>
          </p:cNvSpPr>
          <p:nvPr/>
        </p:nvSpPr>
        <p:spPr bwMode="auto">
          <a:xfrm>
            <a:off x="6453188" y="230187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kumimoji="1" sz="2400">
                <a:solidFill>
                  <a:schemeClr val="tx1"/>
                </a:solidFill>
                <a:latin typeface="Arial" pitchFamily="34" charset="0"/>
                <a:ea typeface="ＭＳ Ｐゴシック" pitchFamily="50" charset="-128"/>
              </a:defRPr>
            </a:lvl1pPr>
            <a:lvl2pPr marL="742950" indent="-285750" defTabSz="457200">
              <a:spcBef>
                <a:spcPct val="20000"/>
              </a:spcBef>
              <a:buChar char="–"/>
              <a:defRPr kumimoji="1" sz="2000">
                <a:solidFill>
                  <a:schemeClr val="tx1"/>
                </a:solidFill>
                <a:latin typeface="Arial" pitchFamily="34" charset="0"/>
                <a:ea typeface="ＭＳ Ｐゴシック" pitchFamily="50" charset="-128"/>
              </a:defRPr>
            </a:lvl2pPr>
            <a:lvl3pPr marL="1143000" indent="-228600" defTabSz="457200">
              <a:spcBef>
                <a:spcPct val="20000"/>
              </a:spcBef>
              <a:buChar char="•"/>
              <a:defRPr kumimoji="1" sz="2400">
                <a:solidFill>
                  <a:schemeClr val="tx1"/>
                </a:solidFill>
                <a:latin typeface="Arial" pitchFamily="34" charset="0"/>
                <a:ea typeface="ＭＳ Ｐゴシック" pitchFamily="50" charset="-128"/>
              </a:defRPr>
            </a:lvl3pPr>
            <a:lvl4pPr marL="1600200" indent="-228600" defTabSz="457200">
              <a:spcBef>
                <a:spcPct val="20000"/>
              </a:spcBef>
              <a:buChar char="–"/>
              <a:defRPr kumimoji="1" sz="2000">
                <a:solidFill>
                  <a:schemeClr val="tx1"/>
                </a:solidFill>
                <a:latin typeface="Arial" pitchFamily="34" charset="0"/>
                <a:ea typeface="ＭＳ Ｐゴシック" pitchFamily="50" charset="-128"/>
              </a:defRPr>
            </a:lvl4pPr>
            <a:lvl5pPr marL="2057400" indent="-228600" defTabSz="457200">
              <a:spcBef>
                <a:spcPct val="20000"/>
              </a:spcBef>
              <a:buChar char="»"/>
              <a:defRPr kumimoji="1" sz="2000">
                <a:solidFill>
                  <a:schemeClr val="tx1"/>
                </a:solidFill>
                <a:latin typeface="Arial" pitchFamily="34" charset="0"/>
                <a:ea typeface="ＭＳ Ｐゴシック"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2000" dirty="0" smtClean="0">
                <a:solidFill>
                  <a:srgbClr val="000000"/>
                </a:solidFill>
                <a:latin typeface="宋体" pitchFamily="2" charset="-122"/>
                <a:ea typeface="宋体" pitchFamily="2" charset="-122"/>
              </a:rPr>
              <a:t>金属</a:t>
            </a:r>
          </a:p>
        </p:txBody>
      </p:sp>
      <p:cxnSp>
        <p:nvCxnSpPr>
          <p:cNvPr id="31764" name="直線コネクタ 26"/>
          <p:cNvCxnSpPr>
            <a:cxnSpLocks noChangeShapeType="1"/>
          </p:cNvCxnSpPr>
          <p:nvPr/>
        </p:nvCxnSpPr>
        <p:spPr bwMode="auto">
          <a:xfrm flipH="1">
            <a:off x="2025650" y="2076450"/>
            <a:ext cx="5764213" cy="0"/>
          </a:xfrm>
          <a:prstGeom prst="line">
            <a:avLst/>
          </a:prstGeom>
          <a:noFill/>
          <a:ln w="31750" algn="ctr">
            <a:solidFill>
              <a:srgbClr val="7F7F7F"/>
            </a:solidFill>
            <a:round/>
            <a:headEnd/>
            <a:tailEnd/>
          </a:ln>
        </p:spPr>
      </p:cxnSp>
      <p:sp>
        <p:nvSpPr>
          <p:cNvPr id="31765" name="テキスト ボックス 27"/>
          <p:cNvSpPr txBox="1">
            <a:spLocks noChangeArrowheads="1"/>
          </p:cNvSpPr>
          <p:nvPr/>
        </p:nvSpPr>
        <p:spPr bwMode="auto">
          <a:xfrm>
            <a:off x="915988" y="3144838"/>
            <a:ext cx="2355850" cy="307975"/>
          </a:xfrm>
          <a:prstGeom prst="rect">
            <a:avLst/>
          </a:prstGeom>
          <a:noFill/>
          <a:ln w="9525">
            <a:noFill/>
            <a:miter lim="800000"/>
            <a:headEnd/>
            <a:tailEnd/>
          </a:ln>
        </p:spPr>
        <p:txBody>
          <a:bodyPr>
            <a:spAutoFit/>
          </a:bodyPr>
          <a:lstStyle/>
          <a:p>
            <a:pPr defTabSz="457200" eaLnBrk="1" hangingPunct="1"/>
            <a:r>
              <a:rPr lang="zh-CN" altLang="en-US" sz="1400">
                <a:solidFill>
                  <a:srgbClr val="FFFFFF"/>
                </a:solidFill>
                <a:latin typeface="宋体" pitchFamily="2" charset="-122"/>
                <a:ea typeface="宋体" pitchFamily="2" charset="-122"/>
              </a:rPr>
              <a:t>日本国内汽油贩卖占有率</a:t>
            </a:r>
            <a:endParaRPr lang="ja-JP" altLang="en-US" sz="1400">
              <a:solidFill>
                <a:srgbClr val="FFFFFF"/>
              </a:solidFill>
              <a:latin typeface="宋体" pitchFamily="2" charset="-122"/>
              <a:ea typeface="宋体" pitchFamily="2" charset="-122"/>
            </a:endParaRPr>
          </a:p>
        </p:txBody>
      </p:sp>
      <p:cxnSp>
        <p:nvCxnSpPr>
          <p:cNvPr id="61" name="直線コネクタ 60"/>
          <p:cNvCxnSpPr/>
          <p:nvPr/>
        </p:nvCxnSpPr>
        <p:spPr bwMode="auto">
          <a:xfrm>
            <a:off x="851045" y="3114675"/>
            <a:ext cx="2356421" cy="0"/>
          </a:xfrm>
          <a:prstGeom prst="line">
            <a:avLst/>
          </a:prstGeom>
          <a:noFill/>
          <a:ln w="12700" cap="flat" cmpd="sng" algn="ctr">
            <a:solidFill>
              <a:sysClr val="window" lastClr="FFFFFF"/>
            </a:solidFill>
            <a:prstDash val="solid"/>
            <a:round/>
            <a:headEnd type="none" w="med" len="med"/>
            <a:tailEnd type="none"/>
          </a:ln>
          <a:effectLst/>
          <a:scene3d>
            <a:camera prst="orthographicFront"/>
            <a:lightRig rig="threePt" dir="t"/>
          </a:scene3d>
          <a:sp3d>
            <a:bevelT w="38100"/>
            <a:bevelB w="38100"/>
          </a:sp3d>
        </p:spPr>
      </p:cxnSp>
      <p:sp>
        <p:nvSpPr>
          <p:cNvPr id="31767" name="テキスト ボックス 29"/>
          <p:cNvSpPr txBox="1">
            <a:spLocks noChangeArrowheads="1"/>
          </p:cNvSpPr>
          <p:nvPr/>
        </p:nvSpPr>
        <p:spPr bwMode="auto">
          <a:xfrm>
            <a:off x="719138" y="4035425"/>
            <a:ext cx="2593975"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1" hangingPunct="1"/>
            <a:r>
              <a:rPr lang="zh-CN" altLang="en-US" sz="1300" dirty="0">
                <a:solidFill>
                  <a:srgbClr val="FFFFFF"/>
                </a:solidFill>
                <a:latin typeface="宋体" pitchFamily="2" charset="-122"/>
                <a:ea typeface="宋体" pitchFamily="2" charset="-122"/>
              </a:rPr>
              <a:t>对二甲苯（</a:t>
            </a:r>
            <a:r>
              <a:rPr lang="ja-JP" altLang="en-US" sz="1300" dirty="0">
                <a:solidFill>
                  <a:srgbClr val="FFFFFF"/>
                </a:solidFill>
                <a:latin typeface="宋体" pitchFamily="2" charset="-122"/>
                <a:ea typeface="宋体" pitchFamily="2" charset="-122"/>
              </a:rPr>
              <a:t>石油化学品</a:t>
            </a:r>
            <a:r>
              <a:rPr lang="en-US" altLang="ja-JP" sz="1300" dirty="0">
                <a:solidFill>
                  <a:srgbClr val="FFFFFF"/>
                </a:solidFill>
                <a:latin typeface="宋体" pitchFamily="2" charset="-122"/>
                <a:ea typeface="宋体" pitchFamily="2" charset="-122"/>
              </a:rPr>
              <a:t>)</a:t>
            </a:r>
            <a:r>
              <a:rPr lang="zh-CN" altLang="en-US" sz="1300" dirty="0">
                <a:solidFill>
                  <a:srgbClr val="FFFFFF"/>
                </a:solidFill>
                <a:latin typeface="宋体" pitchFamily="2" charset="-122"/>
                <a:ea typeface="宋体" pitchFamily="2" charset="-122"/>
              </a:rPr>
              <a:t>供应能力</a:t>
            </a:r>
            <a:endParaRPr lang="ja-JP" altLang="en-US" sz="1300" dirty="0">
              <a:solidFill>
                <a:srgbClr val="FFFFFF"/>
              </a:solidFill>
              <a:latin typeface="宋体" pitchFamily="2" charset="-122"/>
              <a:ea typeface="宋体" pitchFamily="2" charset="-122"/>
            </a:endParaRPr>
          </a:p>
        </p:txBody>
      </p:sp>
      <p:cxnSp>
        <p:nvCxnSpPr>
          <p:cNvPr id="63" name="直線コネクタ 62"/>
          <p:cNvCxnSpPr/>
          <p:nvPr/>
        </p:nvCxnSpPr>
        <p:spPr bwMode="auto">
          <a:xfrm>
            <a:off x="821912" y="4071942"/>
            <a:ext cx="2356421" cy="0"/>
          </a:xfrm>
          <a:prstGeom prst="line">
            <a:avLst/>
          </a:prstGeom>
          <a:noFill/>
          <a:ln w="12700" cap="flat" cmpd="sng" algn="ctr">
            <a:solidFill>
              <a:sysClr val="window" lastClr="FFFFFF"/>
            </a:solidFill>
            <a:prstDash val="solid"/>
            <a:round/>
            <a:headEnd type="none" w="med" len="med"/>
            <a:tailEnd type="none"/>
          </a:ln>
          <a:effectLst/>
          <a:scene3d>
            <a:camera prst="orthographicFront"/>
            <a:lightRig rig="threePt" dir="t"/>
          </a:scene3d>
          <a:sp3d>
            <a:bevelT w="38100"/>
            <a:bevelB w="38100"/>
          </a:sp3d>
        </p:spPr>
      </p:cxnSp>
      <p:sp>
        <p:nvSpPr>
          <p:cNvPr id="31769" name="テキスト ボックス 63"/>
          <p:cNvSpPr txBox="1">
            <a:spLocks noChangeArrowheads="1"/>
          </p:cNvSpPr>
          <p:nvPr/>
        </p:nvSpPr>
        <p:spPr bwMode="auto">
          <a:xfrm>
            <a:off x="892175" y="4229100"/>
            <a:ext cx="2335213" cy="584200"/>
          </a:xfrm>
          <a:prstGeom prst="rect">
            <a:avLst/>
          </a:prstGeom>
          <a:noFill/>
          <a:ln w="9525">
            <a:noFill/>
            <a:miter lim="800000"/>
            <a:headEnd/>
            <a:tailEnd/>
          </a:ln>
        </p:spPr>
        <p:txBody>
          <a:bodyPr>
            <a:spAutoFit/>
          </a:bodyPr>
          <a:lstStyle/>
          <a:p>
            <a:pPr algn="ctr" defTabSz="457200" eaLnBrk="1" hangingPunct="1"/>
            <a:r>
              <a:rPr lang="en-US" altLang="ja-JP" sz="3200">
                <a:solidFill>
                  <a:srgbClr val="FFFFFF"/>
                </a:solidFill>
                <a:latin typeface="宋体" pitchFamily="2" charset="-122"/>
                <a:ea typeface="宋体" pitchFamily="2" charset="-122"/>
              </a:rPr>
              <a:t>362</a:t>
            </a:r>
            <a:r>
              <a:rPr lang="ja-JP" altLang="en-US" sz="1600">
                <a:solidFill>
                  <a:srgbClr val="FFFFFF"/>
                </a:solidFill>
                <a:latin typeface="宋体" pitchFamily="2" charset="-122"/>
                <a:ea typeface="宋体" pitchFamily="2" charset="-122"/>
              </a:rPr>
              <a:t>万</a:t>
            </a:r>
            <a:r>
              <a:rPr lang="en-US" altLang="ja-JP" sz="1600">
                <a:solidFill>
                  <a:srgbClr val="FFFFFF"/>
                </a:solidFill>
                <a:latin typeface="宋体" pitchFamily="2" charset="-122"/>
                <a:ea typeface="宋体" pitchFamily="2" charset="-122"/>
              </a:rPr>
              <a:t>t/</a:t>
            </a:r>
            <a:r>
              <a:rPr lang="ja-JP" altLang="en-US" sz="1600">
                <a:solidFill>
                  <a:srgbClr val="FFFFFF"/>
                </a:solidFill>
                <a:latin typeface="宋体" pitchFamily="2" charset="-122"/>
                <a:ea typeface="宋体" pitchFamily="2" charset="-122"/>
              </a:rPr>
              <a:t>年</a:t>
            </a:r>
            <a:endParaRPr lang="ja-JP" altLang="en-US" sz="1000">
              <a:solidFill>
                <a:srgbClr val="FFFFFF"/>
              </a:solidFill>
              <a:latin typeface="宋体" pitchFamily="2" charset="-122"/>
              <a:ea typeface="宋体" pitchFamily="2" charset="-122"/>
            </a:endParaRPr>
          </a:p>
        </p:txBody>
      </p:sp>
      <p:sp>
        <p:nvSpPr>
          <p:cNvPr id="31770" name="テキスト ボックス 32"/>
          <p:cNvSpPr txBox="1">
            <a:spLocks noChangeArrowheads="1"/>
          </p:cNvSpPr>
          <p:nvPr/>
        </p:nvSpPr>
        <p:spPr bwMode="auto">
          <a:xfrm>
            <a:off x="3640138" y="3160713"/>
            <a:ext cx="2587625" cy="307777"/>
          </a:xfrm>
          <a:prstGeom prst="rect">
            <a:avLst/>
          </a:prstGeom>
          <a:noFill/>
          <a:ln w="9525">
            <a:noFill/>
            <a:miter lim="800000"/>
            <a:headEnd/>
            <a:tailEnd/>
          </a:ln>
        </p:spPr>
        <p:txBody>
          <a:bodyPr>
            <a:spAutoFit/>
          </a:bodyPr>
          <a:lstStyle/>
          <a:p>
            <a:pPr defTabSz="457200" eaLnBrk="1" hangingPunct="1"/>
            <a:r>
              <a:rPr lang="zh-CN" altLang="en-US" sz="1400" dirty="0">
                <a:solidFill>
                  <a:srgbClr val="FFFFFF"/>
                </a:solidFill>
                <a:latin typeface="宋体" pitchFamily="2" charset="-122"/>
                <a:ea typeface="宋体" pitchFamily="2" charset="-122"/>
              </a:rPr>
              <a:t>原油</a:t>
            </a:r>
            <a:r>
              <a:rPr lang="en-US" altLang="zh-CN" sz="1400" dirty="0">
                <a:solidFill>
                  <a:srgbClr val="FFFFFF"/>
                </a:solidFill>
                <a:latin typeface="宋体" pitchFamily="2" charset="-122"/>
                <a:ea typeface="宋体" pitchFamily="2" charset="-122"/>
              </a:rPr>
              <a:t>·</a:t>
            </a:r>
            <a:r>
              <a:rPr lang="zh-CN" altLang="en-US" sz="1400" dirty="0" smtClean="0">
                <a:solidFill>
                  <a:srgbClr val="FFFFFF"/>
                </a:solidFill>
                <a:latin typeface="宋体" pitchFamily="2" charset="-122"/>
                <a:ea typeface="宋体" pitchFamily="2" charset="-122"/>
              </a:rPr>
              <a:t>天然气自主</a:t>
            </a:r>
            <a:r>
              <a:rPr lang="zh-CN" altLang="en-US" sz="1400" dirty="0">
                <a:solidFill>
                  <a:srgbClr val="FFFFFF"/>
                </a:solidFill>
                <a:latin typeface="宋体" pitchFamily="2" charset="-122"/>
                <a:ea typeface="宋体" pitchFamily="2" charset="-122"/>
              </a:rPr>
              <a:t>产权生产量</a:t>
            </a:r>
            <a:endParaRPr lang="ja-JP" altLang="en-US" sz="1400" dirty="0">
              <a:solidFill>
                <a:srgbClr val="FFFFFF"/>
              </a:solidFill>
              <a:latin typeface="宋体" pitchFamily="2" charset="-122"/>
              <a:ea typeface="宋体" pitchFamily="2" charset="-122"/>
            </a:endParaRPr>
          </a:p>
        </p:txBody>
      </p:sp>
      <p:cxnSp>
        <p:nvCxnSpPr>
          <p:cNvPr id="66" name="直線コネクタ 65"/>
          <p:cNvCxnSpPr/>
          <p:nvPr/>
        </p:nvCxnSpPr>
        <p:spPr bwMode="auto">
          <a:xfrm>
            <a:off x="3729553" y="3114675"/>
            <a:ext cx="2356421" cy="0"/>
          </a:xfrm>
          <a:prstGeom prst="line">
            <a:avLst/>
          </a:prstGeom>
          <a:noFill/>
          <a:ln w="12700" cap="flat" cmpd="sng" algn="ctr">
            <a:solidFill>
              <a:sysClr val="window" lastClr="FFFFFF"/>
            </a:solidFill>
            <a:prstDash val="solid"/>
            <a:round/>
            <a:headEnd type="none" w="med" len="med"/>
            <a:tailEnd type="none"/>
          </a:ln>
          <a:effectLst/>
          <a:scene3d>
            <a:camera prst="orthographicFront"/>
            <a:lightRig rig="threePt" dir="t"/>
          </a:scene3d>
          <a:sp3d>
            <a:bevelT w="38100"/>
            <a:bevelB w="38100"/>
          </a:sp3d>
        </p:spPr>
      </p:cxnSp>
      <p:sp>
        <p:nvSpPr>
          <p:cNvPr id="31772" name="テキスト ボックス 34"/>
          <p:cNvSpPr txBox="1">
            <a:spLocks noChangeArrowheads="1"/>
          </p:cNvSpPr>
          <p:nvPr/>
        </p:nvSpPr>
        <p:spPr bwMode="auto">
          <a:xfrm>
            <a:off x="3656013" y="3405188"/>
            <a:ext cx="2587625" cy="584200"/>
          </a:xfrm>
          <a:prstGeom prst="rect">
            <a:avLst/>
          </a:prstGeom>
          <a:noFill/>
          <a:ln w="9525">
            <a:noFill/>
            <a:miter lim="800000"/>
            <a:headEnd/>
            <a:tailEnd/>
          </a:ln>
        </p:spPr>
        <p:txBody>
          <a:bodyPr>
            <a:spAutoFit/>
          </a:bodyPr>
          <a:lstStyle/>
          <a:p>
            <a:pPr algn="ctr" defTabSz="457200" eaLnBrk="1" hangingPunct="1"/>
            <a:r>
              <a:rPr lang="zh-CN" altLang="en-US" sz="1600">
                <a:solidFill>
                  <a:srgbClr val="FFFFFF"/>
                </a:solidFill>
                <a:latin typeface="宋体" pitchFamily="2" charset="-122"/>
                <a:ea typeface="宋体" pitchFamily="2" charset="-122"/>
              </a:rPr>
              <a:t>约</a:t>
            </a:r>
            <a:r>
              <a:rPr lang="en-US" altLang="ja-JP" sz="3200">
                <a:solidFill>
                  <a:srgbClr val="FFFFFF"/>
                </a:solidFill>
                <a:latin typeface="宋体" pitchFamily="2" charset="-122"/>
                <a:ea typeface="宋体" pitchFamily="2" charset="-122"/>
              </a:rPr>
              <a:t>13</a:t>
            </a:r>
            <a:r>
              <a:rPr lang="ja-JP" altLang="en-US" sz="1600">
                <a:solidFill>
                  <a:srgbClr val="FFFFFF"/>
                </a:solidFill>
                <a:latin typeface="宋体" pitchFamily="2" charset="-122"/>
                <a:ea typeface="宋体" pitchFamily="2" charset="-122"/>
              </a:rPr>
              <a:t>万</a:t>
            </a:r>
            <a:r>
              <a:rPr lang="zh-CN" altLang="en-US" sz="1600">
                <a:solidFill>
                  <a:srgbClr val="FFFFFF"/>
                </a:solidFill>
                <a:latin typeface="宋体" pitchFamily="2" charset="-122"/>
                <a:ea typeface="宋体" pitchFamily="2" charset="-122"/>
              </a:rPr>
              <a:t>桶</a:t>
            </a:r>
            <a:r>
              <a:rPr lang="en-US" altLang="ja-JP" sz="1600">
                <a:solidFill>
                  <a:srgbClr val="FFFFFF"/>
                </a:solidFill>
                <a:latin typeface="宋体" pitchFamily="2" charset="-122"/>
                <a:ea typeface="宋体" pitchFamily="2" charset="-122"/>
              </a:rPr>
              <a:t>/</a:t>
            </a:r>
            <a:r>
              <a:rPr lang="ja-JP" altLang="en-US" sz="1600">
                <a:solidFill>
                  <a:srgbClr val="FFFFFF"/>
                </a:solidFill>
                <a:latin typeface="宋体" pitchFamily="2" charset="-122"/>
                <a:ea typeface="宋体" pitchFamily="2" charset="-122"/>
              </a:rPr>
              <a:t>日</a:t>
            </a:r>
          </a:p>
        </p:txBody>
      </p:sp>
      <p:sp>
        <p:nvSpPr>
          <p:cNvPr id="68" name="大かっこ 67"/>
          <p:cNvSpPr/>
          <p:nvPr/>
        </p:nvSpPr>
        <p:spPr bwMode="auto">
          <a:xfrm>
            <a:off x="3803796" y="4255920"/>
            <a:ext cx="2276114" cy="940939"/>
          </a:xfrm>
          <a:prstGeom prst="bracketPair">
            <a:avLst>
              <a:gd name="adj" fmla="val 6575"/>
            </a:avLst>
          </a:prstGeom>
          <a:noFill/>
          <a:ln w="22225" cap="flat" cmpd="sng" algn="ctr">
            <a:solidFill>
              <a:sysClr val="window" lastClr="FFFFFF"/>
            </a:solidFill>
            <a:prstDash val="solid"/>
            <a:round/>
            <a:headEnd type="none" w="med" len="med"/>
            <a:tailEnd type="none"/>
          </a:ln>
          <a:effectLst/>
          <a:scene3d>
            <a:camera prst="orthographicFront"/>
            <a:lightRig rig="threePt" dir="t"/>
          </a:scene3d>
          <a:sp3d>
            <a:bevelB w="38100"/>
          </a:sp3d>
        </p:spPr>
        <p:txBody>
          <a:bodyPr anchor="ctr"/>
          <a:lstStyle/>
          <a:p>
            <a:pPr algn="ctr" defTabSz="457200" eaLnBrk="1" fontAlgn="auto" hangingPunct="1">
              <a:spcBef>
                <a:spcPts val="0"/>
              </a:spcBef>
              <a:spcAft>
                <a:spcPts val="0"/>
              </a:spcAft>
              <a:defRPr/>
            </a:pPr>
            <a:endParaRPr kumimoji="0" lang="ja-JP" altLang="en-US" sz="2000" kern="0">
              <a:solidFill>
                <a:prstClr val="black"/>
              </a:solidFill>
              <a:latin typeface="宋体" pitchFamily="2" charset="-122"/>
              <a:ea typeface="宋体" pitchFamily="2" charset="-122"/>
            </a:endParaRPr>
          </a:p>
        </p:txBody>
      </p:sp>
      <p:sp>
        <p:nvSpPr>
          <p:cNvPr id="31776" name="テキスト ボックス 36"/>
          <p:cNvSpPr txBox="1">
            <a:spLocks noChangeArrowheads="1"/>
          </p:cNvSpPr>
          <p:nvPr/>
        </p:nvSpPr>
        <p:spPr bwMode="auto">
          <a:xfrm>
            <a:off x="3930650" y="4318000"/>
            <a:ext cx="2171700" cy="739775"/>
          </a:xfrm>
          <a:prstGeom prst="rect">
            <a:avLst/>
          </a:prstGeom>
          <a:noFill/>
          <a:ln w="9525">
            <a:noFill/>
            <a:miter lim="800000"/>
            <a:headEnd/>
            <a:tailEnd/>
          </a:ln>
        </p:spPr>
        <p:txBody>
          <a:bodyPr>
            <a:spAutoFit/>
          </a:bodyPr>
          <a:lstStyle/>
          <a:p>
            <a:pPr defTabSz="457200" eaLnBrk="1" hangingPunct="1"/>
            <a:r>
              <a:rPr lang="zh-CN" altLang="en-US" sz="1400">
                <a:solidFill>
                  <a:srgbClr val="FFFFFF"/>
                </a:solidFill>
                <a:latin typeface="宋体" pitchFamily="2" charset="-122"/>
                <a:ea typeface="宋体" pitchFamily="2" charset="-122"/>
              </a:rPr>
              <a:t>在马来西亚，越南，英国北海，中东等世界各地展开事业</a:t>
            </a:r>
            <a:endParaRPr lang="ja-JP" altLang="en-US" sz="1400">
              <a:solidFill>
                <a:srgbClr val="FFFFFF"/>
              </a:solidFill>
              <a:latin typeface="宋体" pitchFamily="2" charset="-122"/>
              <a:ea typeface="宋体" pitchFamily="2" charset="-122"/>
            </a:endParaRPr>
          </a:p>
        </p:txBody>
      </p:sp>
      <p:sp>
        <p:nvSpPr>
          <p:cNvPr id="31777" name="テキスト ボックス 37"/>
          <p:cNvSpPr txBox="1">
            <a:spLocks noChangeArrowheads="1"/>
          </p:cNvSpPr>
          <p:nvPr/>
        </p:nvSpPr>
        <p:spPr bwMode="auto">
          <a:xfrm>
            <a:off x="6610350" y="3168650"/>
            <a:ext cx="23558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1" hangingPunct="1"/>
            <a:r>
              <a:rPr lang="zh-CN" altLang="en-US" sz="1400" dirty="0">
                <a:solidFill>
                  <a:srgbClr val="FFFFFF"/>
                </a:solidFill>
                <a:latin typeface="宋体" pitchFamily="2" charset="-122"/>
                <a:ea typeface="宋体" pitchFamily="2" charset="-122"/>
              </a:rPr>
              <a:t>资源开发铜矿山（自主产权）</a:t>
            </a:r>
            <a:endParaRPr lang="ja-JP" altLang="en-US" sz="1400" dirty="0">
              <a:solidFill>
                <a:srgbClr val="FFFFFF"/>
              </a:solidFill>
              <a:latin typeface="宋体" pitchFamily="2" charset="-122"/>
              <a:ea typeface="宋体" pitchFamily="2" charset="-122"/>
            </a:endParaRPr>
          </a:p>
        </p:txBody>
      </p:sp>
      <p:cxnSp>
        <p:nvCxnSpPr>
          <p:cNvPr id="71" name="直線コネクタ 70"/>
          <p:cNvCxnSpPr/>
          <p:nvPr/>
        </p:nvCxnSpPr>
        <p:spPr bwMode="auto">
          <a:xfrm>
            <a:off x="6609448" y="3114675"/>
            <a:ext cx="2356421" cy="0"/>
          </a:xfrm>
          <a:prstGeom prst="line">
            <a:avLst/>
          </a:prstGeom>
          <a:noFill/>
          <a:ln w="12700" cap="flat" cmpd="sng" algn="ctr">
            <a:solidFill>
              <a:sysClr val="window" lastClr="FFFFFF"/>
            </a:solidFill>
            <a:prstDash val="solid"/>
            <a:round/>
            <a:headEnd type="none" w="med" len="med"/>
            <a:tailEnd type="none"/>
          </a:ln>
          <a:effectLst/>
          <a:scene3d>
            <a:camera prst="orthographicFront"/>
            <a:lightRig rig="threePt" dir="t"/>
          </a:scene3d>
          <a:sp3d>
            <a:bevelT w="38100"/>
            <a:bevelB w="38100"/>
          </a:sp3d>
        </p:spPr>
      </p:cxnSp>
      <p:sp>
        <p:nvSpPr>
          <p:cNvPr id="31779" name="テキスト ボックス 39"/>
          <p:cNvSpPr txBox="1">
            <a:spLocks noChangeArrowheads="1"/>
          </p:cNvSpPr>
          <p:nvPr/>
        </p:nvSpPr>
        <p:spPr bwMode="auto">
          <a:xfrm>
            <a:off x="6369050" y="3348038"/>
            <a:ext cx="2838450" cy="585787"/>
          </a:xfrm>
          <a:prstGeom prst="rect">
            <a:avLst/>
          </a:prstGeom>
          <a:noFill/>
          <a:ln w="9525">
            <a:noFill/>
            <a:miter lim="800000"/>
            <a:headEnd/>
            <a:tailEnd/>
          </a:ln>
        </p:spPr>
        <p:txBody>
          <a:bodyPr>
            <a:spAutoFit/>
          </a:bodyPr>
          <a:lstStyle/>
          <a:p>
            <a:pPr algn="ctr" defTabSz="457200" eaLnBrk="1" hangingPunct="1"/>
            <a:r>
              <a:rPr lang="ja-JP" altLang="en-US" sz="1600">
                <a:solidFill>
                  <a:srgbClr val="FFFFFF"/>
                </a:solidFill>
                <a:latin typeface="宋体" pitchFamily="2" charset="-122"/>
                <a:ea typeface="宋体" pitchFamily="2" charset="-122"/>
              </a:rPr>
              <a:t>約</a:t>
            </a:r>
            <a:r>
              <a:rPr lang="en-US" altLang="ja-JP" sz="3200">
                <a:solidFill>
                  <a:srgbClr val="FFFFFF"/>
                </a:solidFill>
                <a:latin typeface="宋体" pitchFamily="2" charset="-122"/>
                <a:ea typeface="宋体" pitchFamily="2" charset="-122"/>
              </a:rPr>
              <a:t>21</a:t>
            </a:r>
            <a:r>
              <a:rPr lang="ja-JP" altLang="en-US" sz="1600">
                <a:solidFill>
                  <a:srgbClr val="FFFFFF"/>
                </a:solidFill>
                <a:latin typeface="宋体" pitchFamily="2" charset="-122"/>
                <a:ea typeface="宋体" pitchFamily="2" charset="-122"/>
              </a:rPr>
              <a:t>万</a:t>
            </a:r>
            <a:r>
              <a:rPr lang="zh-CN" altLang="en-US" sz="1600">
                <a:solidFill>
                  <a:srgbClr val="FFFFFF"/>
                </a:solidFill>
                <a:latin typeface="宋体" pitchFamily="2" charset="-122"/>
                <a:ea typeface="宋体" pitchFamily="2" charset="-122"/>
              </a:rPr>
              <a:t>吨</a:t>
            </a:r>
            <a:r>
              <a:rPr lang="en-US" altLang="ja-JP" sz="1600">
                <a:solidFill>
                  <a:srgbClr val="FFFFFF"/>
                </a:solidFill>
                <a:latin typeface="宋体" pitchFamily="2" charset="-122"/>
                <a:ea typeface="宋体" pitchFamily="2" charset="-122"/>
              </a:rPr>
              <a:t>/</a:t>
            </a:r>
            <a:r>
              <a:rPr lang="ja-JP" altLang="en-US" sz="1600">
                <a:solidFill>
                  <a:srgbClr val="FFFFFF"/>
                </a:solidFill>
                <a:latin typeface="宋体" pitchFamily="2" charset="-122"/>
                <a:ea typeface="宋体" pitchFamily="2" charset="-122"/>
              </a:rPr>
              <a:t>年</a:t>
            </a:r>
            <a:endParaRPr lang="en-US" altLang="ja-JP" sz="1600">
              <a:solidFill>
                <a:srgbClr val="FFFFFF"/>
              </a:solidFill>
              <a:latin typeface="宋体" pitchFamily="2" charset="-122"/>
              <a:ea typeface="宋体" pitchFamily="2" charset="-122"/>
            </a:endParaRPr>
          </a:p>
        </p:txBody>
      </p:sp>
      <p:sp>
        <p:nvSpPr>
          <p:cNvPr id="31780" name="テキスト ボックス 40"/>
          <p:cNvSpPr txBox="1">
            <a:spLocks noChangeArrowheads="1"/>
          </p:cNvSpPr>
          <p:nvPr/>
        </p:nvSpPr>
        <p:spPr bwMode="auto">
          <a:xfrm>
            <a:off x="6610350" y="4094163"/>
            <a:ext cx="2355850" cy="307975"/>
          </a:xfrm>
          <a:prstGeom prst="rect">
            <a:avLst/>
          </a:prstGeom>
          <a:noFill/>
          <a:ln w="9525">
            <a:noFill/>
            <a:miter lim="800000"/>
            <a:headEnd/>
            <a:tailEnd/>
          </a:ln>
        </p:spPr>
        <p:txBody>
          <a:bodyPr>
            <a:spAutoFit/>
          </a:bodyPr>
          <a:lstStyle/>
          <a:p>
            <a:pPr algn="ctr" defTabSz="457200" eaLnBrk="1" hangingPunct="1"/>
            <a:r>
              <a:rPr lang="zh-CN" altLang="en-US" sz="1400">
                <a:solidFill>
                  <a:srgbClr val="FFFFFF"/>
                </a:solidFill>
                <a:latin typeface="宋体" pitchFamily="2" charset="-122"/>
                <a:ea typeface="宋体" pitchFamily="2" charset="-122"/>
              </a:rPr>
              <a:t>精炼铜，金属原料生产能力</a:t>
            </a:r>
            <a:endParaRPr lang="ja-JP" altLang="en-US" sz="1400">
              <a:solidFill>
                <a:srgbClr val="FFFFFF"/>
              </a:solidFill>
              <a:latin typeface="宋体" pitchFamily="2" charset="-122"/>
              <a:ea typeface="宋体" pitchFamily="2" charset="-122"/>
            </a:endParaRPr>
          </a:p>
        </p:txBody>
      </p:sp>
      <p:cxnSp>
        <p:nvCxnSpPr>
          <p:cNvPr id="74" name="直線コネクタ 73"/>
          <p:cNvCxnSpPr/>
          <p:nvPr/>
        </p:nvCxnSpPr>
        <p:spPr bwMode="auto">
          <a:xfrm>
            <a:off x="6609448" y="4143380"/>
            <a:ext cx="2356421" cy="0"/>
          </a:xfrm>
          <a:prstGeom prst="line">
            <a:avLst/>
          </a:prstGeom>
          <a:noFill/>
          <a:ln w="12700" cap="flat" cmpd="sng" algn="ctr">
            <a:solidFill>
              <a:sysClr val="window" lastClr="FFFFFF"/>
            </a:solidFill>
            <a:prstDash val="solid"/>
            <a:round/>
            <a:headEnd type="none" w="med" len="med"/>
            <a:tailEnd type="none"/>
          </a:ln>
          <a:effectLst/>
          <a:scene3d>
            <a:camera prst="orthographicFront"/>
            <a:lightRig rig="threePt" dir="t"/>
          </a:scene3d>
          <a:sp3d>
            <a:bevelT w="38100"/>
            <a:bevelB w="38100"/>
          </a:sp3d>
        </p:spPr>
      </p:cxnSp>
      <p:sp>
        <p:nvSpPr>
          <p:cNvPr id="31782" name="テキスト ボックス 42"/>
          <p:cNvSpPr txBox="1">
            <a:spLocks noChangeArrowheads="1"/>
          </p:cNvSpPr>
          <p:nvPr/>
        </p:nvSpPr>
        <p:spPr bwMode="auto">
          <a:xfrm>
            <a:off x="6621463" y="4238625"/>
            <a:ext cx="2333625" cy="584200"/>
          </a:xfrm>
          <a:prstGeom prst="rect">
            <a:avLst/>
          </a:prstGeom>
          <a:noFill/>
          <a:ln w="9525">
            <a:noFill/>
            <a:miter lim="800000"/>
            <a:headEnd/>
            <a:tailEnd/>
          </a:ln>
        </p:spPr>
        <p:txBody>
          <a:bodyPr>
            <a:spAutoFit/>
          </a:bodyPr>
          <a:lstStyle/>
          <a:p>
            <a:pPr algn="ctr" defTabSz="457200" eaLnBrk="1" hangingPunct="1"/>
            <a:r>
              <a:rPr lang="en-US" altLang="ja-JP" sz="3200">
                <a:solidFill>
                  <a:srgbClr val="FFFFFF"/>
                </a:solidFill>
                <a:latin typeface="宋体" pitchFamily="2" charset="-122"/>
                <a:ea typeface="宋体" pitchFamily="2" charset="-122"/>
              </a:rPr>
              <a:t>92</a:t>
            </a:r>
            <a:r>
              <a:rPr lang="ja-JP" altLang="en-US" sz="1600">
                <a:solidFill>
                  <a:srgbClr val="FFFFFF"/>
                </a:solidFill>
                <a:latin typeface="宋体" pitchFamily="2" charset="-122"/>
                <a:ea typeface="宋体" pitchFamily="2" charset="-122"/>
              </a:rPr>
              <a:t>万</a:t>
            </a:r>
            <a:r>
              <a:rPr lang="zh-CN" altLang="en-US" sz="1600">
                <a:solidFill>
                  <a:srgbClr val="FFFFFF"/>
                </a:solidFill>
                <a:latin typeface="宋体" pitchFamily="2" charset="-122"/>
                <a:ea typeface="宋体" pitchFamily="2" charset="-122"/>
              </a:rPr>
              <a:t>吨</a:t>
            </a:r>
            <a:r>
              <a:rPr lang="en-US" altLang="ja-JP" sz="1600">
                <a:solidFill>
                  <a:srgbClr val="FFFFFF"/>
                </a:solidFill>
                <a:latin typeface="宋体" pitchFamily="2" charset="-122"/>
                <a:ea typeface="宋体" pitchFamily="2" charset="-122"/>
              </a:rPr>
              <a:t>/</a:t>
            </a:r>
            <a:r>
              <a:rPr lang="ja-JP" altLang="en-US" sz="1600">
                <a:solidFill>
                  <a:srgbClr val="FFFFFF"/>
                </a:solidFill>
                <a:latin typeface="宋体" pitchFamily="2" charset="-122"/>
                <a:ea typeface="宋体" pitchFamily="2" charset="-122"/>
              </a:rPr>
              <a:t>年</a:t>
            </a:r>
            <a:endParaRPr lang="en-US" altLang="ja-JP" sz="1600">
              <a:solidFill>
                <a:srgbClr val="FFFFFF"/>
              </a:solidFill>
              <a:latin typeface="宋体" pitchFamily="2" charset="-122"/>
              <a:ea typeface="宋体" pitchFamily="2" charset="-122"/>
            </a:endParaRPr>
          </a:p>
        </p:txBody>
      </p:sp>
      <p:sp>
        <p:nvSpPr>
          <p:cNvPr id="31783" name="テキスト ボックス 43"/>
          <p:cNvSpPr txBox="1">
            <a:spLocks noChangeArrowheads="1"/>
          </p:cNvSpPr>
          <p:nvPr/>
        </p:nvSpPr>
        <p:spPr bwMode="auto">
          <a:xfrm>
            <a:off x="6610350" y="4972050"/>
            <a:ext cx="2355850" cy="307975"/>
          </a:xfrm>
          <a:prstGeom prst="rect">
            <a:avLst/>
          </a:prstGeom>
          <a:noFill/>
          <a:ln w="9525">
            <a:noFill/>
            <a:miter lim="800000"/>
            <a:headEnd/>
            <a:tailEnd/>
          </a:ln>
        </p:spPr>
        <p:txBody>
          <a:bodyPr>
            <a:spAutoFit/>
          </a:bodyPr>
          <a:lstStyle/>
          <a:p>
            <a:pPr algn="ctr" defTabSz="457200" eaLnBrk="1" hangingPunct="1"/>
            <a:r>
              <a:rPr lang="zh-CN" altLang="en-US" sz="1400">
                <a:solidFill>
                  <a:srgbClr val="FFFFFF"/>
                </a:solidFill>
                <a:latin typeface="宋体" pitchFamily="2" charset="-122"/>
                <a:ea typeface="宋体" pitchFamily="2" charset="-122"/>
              </a:rPr>
              <a:t>电子材料加工</a:t>
            </a:r>
            <a:r>
              <a:rPr lang="ja-JP" altLang="en-US" sz="1400">
                <a:solidFill>
                  <a:srgbClr val="FFFFFF"/>
                </a:solidFill>
                <a:latin typeface="宋体" pitchFamily="2" charset="-122"/>
                <a:ea typeface="宋体" pitchFamily="2" charset="-122"/>
              </a:rPr>
              <a:t>　</a:t>
            </a:r>
          </a:p>
        </p:txBody>
      </p:sp>
      <p:cxnSp>
        <p:nvCxnSpPr>
          <p:cNvPr id="77" name="直線コネクタ 76"/>
          <p:cNvCxnSpPr/>
          <p:nvPr/>
        </p:nvCxnSpPr>
        <p:spPr bwMode="auto">
          <a:xfrm>
            <a:off x="6609448" y="5572140"/>
            <a:ext cx="2356421" cy="0"/>
          </a:xfrm>
          <a:prstGeom prst="line">
            <a:avLst/>
          </a:prstGeom>
          <a:noFill/>
          <a:ln w="12700" cap="flat" cmpd="sng" algn="ctr">
            <a:solidFill>
              <a:sysClr val="window" lastClr="FFFFFF"/>
            </a:solidFill>
            <a:prstDash val="solid"/>
            <a:round/>
            <a:headEnd type="none" w="med" len="med"/>
            <a:tailEnd type="none"/>
          </a:ln>
          <a:effectLst/>
          <a:scene3d>
            <a:camera prst="orthographicFront"/>
            <a:lightRig rig="threePt" dir="t"/>
          </a:scene3d>
          <a:sp3d>
            <a:bevelT w="38100"/>
            <a:bevelB w="38100"/>
          </a:sp3d>
        </p:spPr>
      </p:cxnSp>
      <p:sp>
        <p:nvSpPr>
          <p:cNvPr id="31785" name="テキスト ボックス 45"/>
          <p:cNvSpPr txBox="1">
            <a:spLocks noChangeArrowheads="1"/>
          </p:cNvSpPr>
          <p:nvPr/>
        </p:nvSpPr>
        <p:spPr bwMode="auto">
          <a:xfrm>
            <a:off x="6284913" y="5214938"/>
            <a:ext cx="3006725" cy="339725"/>
          </a:xfrm>
          <a:prstGeom prst="rect">
            <a:avLst/>
          </a:prstGeom>
          <a:noFill/>
          <a:ln w="9525">
            <a:noFill/>
            <a:miter lim="800000"/>
            <a:headEnd/>
            <a:tailEnd/>
          </a:ln>
        </p:spPr>
        <p:txBody>
          <a:bodyPr>
            <a:spAutoFit/>
          </a:bodyPr>
          <a:lstStyle/>
          <a:p>
            <a:pPr algn="ctr" defTabSz="457200" eaLnBrk="1" hangingPunct="1"/>
            <a:r>
              <a:rPr lang="zh-CN" altLang="en-US" sz="1600">
                <a:solidFill>
                  <a:srgbClr val="FFFFFF"/>
                </a:solidFill>
                <a:latin typeface="宋体" pitchFamily="2" charset="-122"/>
                <a:ea typeface="宋体" pitchFamily="2" charset="-122"/>
              </a:rPr>
              <a:t>拥世界份额第</a:t>
            </a:r>
            <a:r>
              <a:rPr lang="en-US" altLang="zh-CN" sz="1600">
                <a:solidFill>
                  <a:srgbClr val="FFFFFF"/>
                </a:solidFill>
                <a:latin typeface="宋体" pitchFamily="2" charset="-122"/>
                <a:ea typeface="宋体" pitchFamily="2" charset="-122"/>
              </a:rPr>
              <a:t>1</a:t>
            </a:r>
            <a:r>
              <a:rPr lang="zh-CN" altLang="en-US" sz="1600">
                <a:solidFill>
                  <a:srgbClr val="FFFFFF"/>
                </a:solidFill>
                <a:latin typeface="宋体" pitchFamily="2" charset="-122"/>
                <a:ea typeface="宋体" pitchFamily="2" charset="-122"/>
              </a:rPr>
              <a:t>位的产品群</a:t>
            </a:r>
            <a:endParaRPr lang="en-US" altLang="ja-JP" sz="1600">
              <a:solidFill>
                <a:srgbClr val="FFFFFF"/>
              </a:solidFill>
              <a:latin typeface="宋体" pitchFamily="2" charset="-122"/>
              <a:ea typeface="宋体" pitchFamily="2" charset="-122"/>
            </a:endParaRPr>
          </a:p>
        </p:txBody>
      </p:sp>
      <p:cxnSp>
        <p:nvCxnSpPr>
          <p:cNvPr id="31786" name="直線コネクタ 46"/>
          <p:cNvCxnSpPr>
            <a:cxnSpLocks noChangeShapeType="1"/>
          </p:cNvCxnSpPr>
          <p:nvPr/>
        </p:nvCxnSpPr>
        <p:spPr bwMode="auto">
          <a:xfrm flipH="1">
            <a:off x="2735263" y="1917700"/>
            <a:ext cx="2857500" cy="0"/>
          </a:xfrm>
          <a:prstGeom prst="line">
            <a:avLst/>
          </a:prstGeom>
          <a:noFill/>
          <a:ln w="31750" algn="ctr">
            <a:solidFill>
              <a:srgbClr val="7F7F7F"/>
            </a:solidFill>
            <a:round/>
            <a:headEnd/>
            <a:tailEnd/>
          </a:ln>
        </p:spPr>
      </p:cxnSp>
      <p:sp>
        <p:nvSpPr>
          <p:cNvPr id="80" name="角丸四角形 58"/>
          <p:cNvSpPr/>
          <p:nvPr/>
        </p:nvSpPr>
        <p:spPr bwMode="auto">
          <a:xfrm>
            <a:off x="5534025" y="1155700"/>
            <a:ext cx="1771650" cy="803275"/>
          </a:xfrm>
          <a:custGeom>
            <a:avLst/>
            <a:gdLst>
              <a:gd name="connsiteX0" fmla="*/ 0 w 3790055"/>
              <a:gd name="connsiteY0" fmla="*/ 631688 h 4207434"/>
              <a:gd name="connsiteX1" fmla="*/ 631688 w 3790055"/>
              <a:gd name="connsiteY1" fmla="*/ 0 h 4207434"/>
              <a:gd name="connsiteX2" fmla="*/ 3158367 w 3790055"/>
              <a:gd name="connsiteY2" fmla="*/ 0 h 4207434"/>
              <a:gd name="connsiteX3" fmla="*/ 3790055 w 3790055"/>
              <a:gd name="connsiteY3" fmla="*/ 631688 h 4207434"/>
              <a:gd name="connsiteX4" fmla="*/ 3790055 w 3790055"/>
              <a:gd name="connsiteY4" fmla="*/ 3575746 h 4207434"/>
              <a:gd name="connsiteX5" fmla="*/ 3158367 w 3790055"/>
              <a:gd name="connsiteY5" fmla="*/ 4207434 h 4207434"/>
              <a:gd name="connsiteX6" fmla="*/ 631688 w 3790055"/>
              <a:gd name="connsiteY6" fmla="*/ 4207434 h 4207434"/>
              <a:gd name="connsiteX7" fmla="*/ 0 w 3790055"/>
              <a:gd name="connsiteY7" fmla="*/ 3575746 h 4207434"/>
              <a:gd name="connsiteX8" fmla="*/ 0 w 3790055"/>
              <a:gd name="connsiteY8" fmla="*/ 631688 h 4207434"/>
              <a:gd name="connsiteX0" fmla="*/ 6151 w 3796206"/>
              <a:gd name="connsiteY0" fmla="*/ 631688 h 4207434"/>
              <a:gd name="connsiteX1" fmla="*/ 282997 w 3796206"/>
              <a:gd name="connsiteY1" fmla="*/ 13648 h 4207434"/>
              <a:gd name="connsiteX2" fmla="*/ 3164518 w 3796206"/>
              <a:gd name="connsiteY2" fmla="*/ 0 h 4207434"/>
              <a:gd name="connsiteX3" fmla="*/ 3796206 w 3796206"/>
              <a:gd name="connsiteY3" fmla="*/ 631688 h 4207434"/>
              <a:gd name="connsiteX4" fmla="*/ 3796206 w 3796206"/>
              <a:gd name="connsiteY4" fmla="*/ 3575746 h 4207434"/>
              <a:gd name="connsiteX5" fmla="*/ 3164518 w 3796206"/>
              <a:gd name="connsiteY5" fmla="*/ 4207434 h 4207434"/>
              <a:gd name="connsiteX6" fmla="*/ 637839 w 3796206"/>
              <a:gd name="connsiteY6" fmla="*/ 4207434 h 4207434"/>
              <a:gd name="connsiteX7" fmla="*/ 6151 w 3796206"/>
              <a:gd name="connsiteY7" fmla="*/ 3575746 h 4207434"/>
              <a:gd name="connsiteX8" fmla="*/ 6151 w 3796206"/>
              <a:gd name="connsiteY8" fmla="*/ 631688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575746 h 4207434"/>
              <a:gd name="connsiteX8" fmla="*/ 3670 w 3807373"/>
              <a:gd name="connsiteY8" fmla="*/ 345085 h 4207434"/>
              <a:gd name="connsiteX0" fmla="*/ 3670 w 3807373"/>
              <a:gd name="connsiteY0" fmla="*/ 345085 h 4207434"/>
              <a:gd name="connsiteX1" fmla="*/ 294164 w 3807373"/>
              <a:gd name="connsiteY1" fmla="*/ 13648 h 4207434"/>
              <a:gd name="connsiteX2" fmla="*/ 3175685 w 3807373"/>
              <a:gd name="connsiteY2" fmla="*/ 0 h 4207434"/>
              <a:gd name="connsiteX3" fmla="*/ 3807373 w 3807373"/>
              <a:gd name="connsiteY3" fmla="*/ 631688 h 4207434"/>
              <a:gd name="connsiteX4" fmla="*/ 3807373 w 3807373"/>
              <a:gd name="connsiteY4" fmla="*/ 3575746 h 4207434"/>
              <a:gd name="connsiteX5" fmla="*/ 3175685 w 3807373"/>
              <a:gd name="connsiteY5" fmla="*/ 4207434 h 4207434"/>
              <a:gd name="connsiteX6" fmla="*/ 649006 w 3807373"/>
              <a:gd name="connsiteY6" fmla="*/ 4207434 h 4207434"/>
              <a:gd name="connsiteX7" fmla="*/ 17318 w 3807373"/>
              <a:gd name="connsiteY7" fmla="*/ 3794111 h 4207434"/>
              <a:gd name="connsiteX8" fmla="*/ 3670 w 3807373"/>
              <a:gd name="connsiteY8" fmla="*/ 345085 h 4207434"/>
              <a:gd name="connsiteX0" fmla="*/ 3670 w 3807373"/>
              <a:gd name="connsiteY0" fmla="*/ 345085 h 4221082"/>
              <a:gd name="connsiteX1" fmla="*/ 294164 w 3807373"/>
              <a:gd name="connsiteY1" fmla="*/ 13648 h 4221082"/>
              <a:gd name="connsiteX2" fmla="*/ 3175685 w 3807373"/>
              <a:gd name="connsiteY2" fmla="*/ 0 h 4221082"/>
              <a:gd name="connsiteX3" fmla="*/ 3807373 w 3807373"/>
              <a:gd name="connsiteY3" fmla="*/ 631688 h 4221082"/>
              <a:gd name="connsiteX4" fmla="*/ 3807373 w 3807373"/>
              <a:gd name="connsiteY4" fmla="*/ 3575746 h 4221082"/>
              <a:gd name="connsiteX5" fmla="*/ 3175685 w 3807373"/>
              <a:gd name="connsiteY5" fmla="*/ 4207434 h 4221082"/>
              <a:gd name="connsiteX6" fmla="*/ 294164 w 3807373"/>
              <a:gd name="connsiteY6" fmla="*/ 4221082 h 4221082"/>
              <a:gd name="connsiteX7" fmla="*/ 17318 w 3807373"/>
              <a:gd name="connsiteY7" fmla="*/ 3794111 h 4221082"/>
              <a:gd name="connsiteX8" fmla="*/ 3670 w 3807373"/>
              <a:gd name="connsiteY8" fmla="*/ 345085 h 4221082"/>
              <a:gd name="connsiteX0" fmla="*/ 3670 w 3807373"/>
              <a:gd name="connsiteY0" fmla="*/ 345086 h 4221083"/>
              <a:gd name="connsiteX1" fmla="*/ 294164 w 3807373"/>
              <a:gd name="connsiteY1" fmla="*/ 13649 h 4221083"/>
              <a:gd name="connsiteX2" fmla="*/ 3175685 w 3807373"/>
              <a:gd name="connsiteY2" fmla="*/ 1 h 4221083"/>
              <a:gd name="connsiteX3" fmla="*/ 3807373 w 3807373"/>
              <a:gd name="connsiteY3" fmla="*/ 345086 h 4221083"/>
              <a:gd name="connsiteX4" fmla="*/ 3807373 w 3807373"/>
              <a:gd name="connsiteY4" fmla="*/ 3575747 h 4221083"/>
              <a:gd name="connsiteX5" fmla="*/ 3175685 w 3807373"/>
              <a:gd name="connsiteY5" fmla="*/ 4207435 h 4221083"/>
              <a:gd name="connsiteX6" fmla="*/ 294164 w 3807373"/>
              <a:gd name="connsiteY6" fmla="*/ 4221083 h 4221083"/>
              <a:gd name="connsiteX7" fmla="*/ 17318 w 3807373"/>
              <a:gd name="connsiteY7" fmla="*/ 3794112 h 4221083"/>
              <a:gd name="connsiteX8" fmla="*/ 3670 w 3807373"/>
              <a:gd name="connsiteY8" fmla="*/ 345086 h 4221083"/>
              <a:gd name="connsiteX0" fmla="*/ 3670 w 3834668"/>
              <a:gd name="connsiteY0" fmla="*/ 348755 h 4224752"/>
              <a:gd name="connsiteX1" fmla="*/ 294164 w 3834668"/>
              <a:gd name="connsiteY1" fmla="*/ 17318 h 4224752"/>
              <a:gd name="connsiteX2" fmla="*/ 3175685 w 3834668"/>
              <a:gd name="connsiteY2" fmla="*/ 3670 h 4224752"/>
              <a:gd name="connsiteX3" fmla="*/ 3834668 w 3834668"/>
              <a:gd name="connsiteY3" fmla="*/ 294164 h 4224752"/>
              <a:gd name="connsiteX4" fmla="*/ 3807373 w 3834668"/>
              <a:gd name="connsiteY4" fmla="*/ 3579416 h 4224752"/>
              <a:gd name="connsiteX5" fmla="*/ 3175685 w 3834668"/>
              <a:gd name="connsiteY5" fmla="*/ 4211104 h 4224752"/>
              <a:gd name="connsiteX6" fmla="*/ 294164 w 3834668"/>
              <a:gd name="connsiteY6" fmla="*/ 4224752 h 4224752"/>
              <a:gd name="connsiteX7" fmla="*/ 17318 w 3834668"/>
              <a:gd name="connsiteY7" fmla="*/ 3797781 h 4224752"/>
              <a:gd name="connsiteX8" fmla="*/ 3670 w 3834668"/>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175685 w 3834811"/>
              <a:gd name="connsiteY5" fmla="*/ 4211104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557823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07373 w 3834811"/>
              <a:gd name="connsiteY4" fmla="*/ 3579416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38723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462288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1"/>
              <a:gd name="connsiteY0" fmla="*/ 348755 h 4224752"/>
              <a:gd name="connsiteX1" fmla="*/ 294164 w 3834811"/>
              <a:gd name="connsiteY1" fmla="*/ 17318 h 4224752"/>
              <a:gd name="connsiteX2" fmla="*/ 3503231 w 3834811"/>
              <a:gd name="connsiteY2" fmla="*/ 3670 h 4224752"/>
              <a:gd name="connsiteX3" fmla="*/ 3834668 w 3834811"/>
              <a:gd name="connsiteY3" fmla="*/ 294164 h 4224752"/>
              <a:gd name="connsiteX4" fmla="*/ 3834668 w 3834811"/>
              <a:gd name="connsiteY4" fmla="*/ 3893314 h 4224752"/>
              <a:gd name="connsiteX5" fmla="*/ 3503231 w 3834811"/>
              <a:gd name="connsiteY5" fmla="*/ 4197456 h 4224752"/>
              <a:gd name="connsiteX6" fmla="*/ 294164 w 3834811"/>
              <a:gd name="connsiteY6" fmla="*/ 4224752 h 4224752"/>
              <a:gd name="connsiteX7" fmla="*/ 17318 w 3834811"/>
              <a:gd name="connsiteY7" fmla="*/ 3797781 h 4224752"/>
              <a:gd name="connsiteX8" fmla="*/ 3670 w 3834811"/>
              <a:gd name="connsiteY8" fmla="*/ 348755 h 4224752"/>
              <a:gd name="connsiteX0" fmla="*/ 3670 w 3834812"/>
              <a:gd name="connsiteY0" fmla="*/ 306305 h 4224752"/>
              <a:gd name="connsiteX1" fmla="*/ 294165 w 3834812"/>
              <a:gd name="connsiteY1" fmla="*/ 17318 h 4224752"/>
              <a:gd name="connsiteX2" fmla="*/ 3503232 w 3834812"/>
              <a:gd name="connsiteY2" fmla="*/ 3670 h 4224752"/>
              <a:gd name="connsiteX3" fmla="*/ 3834669 w 3834812"/>
              <a:gd name="connsiteY3" fmla="*/ 294164 h 4224752"/>
              <a:gd name="connsiteX4" fmla="*/ 3834669 w 3834812"/>
              <a:gd name="connsiteY4" fmla="*/ 3893314 h 4224752"/>
              <a:gd name="connsiteX5" fmla="*/ 3503232 w 3834812"/>
              <a:gd name="connsiteY5" fmla="*/ 4197456 h 4224752"/>
              <a:gd name="connsiteX6" fmla="*/ 294165 w 3834812"/>
              <a:gd name="connsiteY6" fmla="*/ 4224752 h 4224752"/>
              <a:gd name="connsiteX7" fmla="*/ 17319 w 3834812"/>
              <a:gd name="connsiteY7" fmla="*/ 3797781 h 4224752"/>
              <a:gd name="connsiteX8" fmla="*/ 3670 w 3834812"/>
              <a:gd name="connsiteY8" fmla="*/ 306305 h 42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4812" h="4224752">
                <a:moveTo>
                  <a:pt x="3670" y="306305"/>
                </a:moveTo>
                <a:cubicBezTo>
                  <a:pt x="3670" y="-42567"/>
                  <a:pt x="-54707" y="17318"/>
                  <a:pt x="294165" y="17318"/>
                </a:cubicBezTo>
                <a:lnTo>
                  <a:pt x="3503232" y="3670"/>
                </a:lnTo>
                <a:cubicBezTo>
                  <a:pt x="3852104" y="3670"/>
                  <a:pt x="3834669" y="-54708"/>
                  <a:pt x="3834669" y="294164"/>
                </a:cubicBezTo>
                <a:lnTo>
                  <a:pt x="3834669" y="3893314"/>
                </a:lnTo>
                <a:cubicBezTo>
                  <a:pt x="3834669" y="4242186"/>
                  <a:pt x="3852104" y="4197456"/>
                  <a:pt x="3503232" y="4197456"/>
                </a:cubicBezTo>
                <a:lnTo>
                  <a:pt x="294165" y="4224752"/>
                </a:lnTo>
                <a:cubicBezTo>
                  <a:pt x="-54707" y="4224752"/>
                  <a:pt x="17319" y="4146653"/>
                  <a:pt x="17319" y="3797781"/>
                </a:cubicBezTo>
                <a:cubicBezTo>
                  <a:pt x="12770" y="2720894"/>
                  <a:pt x="8219" y="1383192"/>
                  <a:pt x="3670" y="306305"/>
                </a:cubicBezTo>
                <a:close/>
              </a:path>
            </a:pathLst>
          </a:custGeom>
          <a:solidFill>
            <a:sysClr val="window" lastClr="FFFFFF">
              <a:lumMod val="65000"/>
            </a:sysClr>
          </a:solidFill>
          <a:ln w="57150" cap="flat" cmpd="sng" algn="ctr">
            <a:noFill/>
            <a:prstDash val="solid"/>
          </a:ln>
          <a:effectLst/>
        </p:spPr>
        <p:txBody>
          <a:bodyPr anchor="ctr"/>
          <a:lstStyle/>
          <a:p>
            <a:pPr algn="ctr" defTabSz="457200" eaLnBrk="1" fontAlgn="auto" hangingPunct="1">
              <a:spcBef>
                <a:spcPts val="0"/>
              </a:spcBef>
              <a:spcAft>
                <a:spcPts val="0"/>
              </a:spcAft>
              <a:defRPr/>
            </a:pPr>
            <a:endParaRPr kumimoji="0" lang="ja-JP" altLang="en-US" sz="2100" kern="0" dirty="0">
              <a:solidFill>
                <a:prstClr val="white"/>
              </a:solidFill>
              <a:latin typeface="+mn-ea"/>
              <a:ea typeface="+mn-ea"/>
            </a:endParaRPr>
          </a:p>
        </p:txBody>
      </p:sp>
      <p:sp>
        <p:nvSpPr>
          <p:cNvPr id="81" name="フローチャート : 論理積ゲート 80"/>
          <p:cNvSpPr/>
          <p:nvPr/>
        </p:nvSpPr>
        <p:spPr bwMode="auto">
          <a:xfrm rot="5400000">
            <a:off x="6266656" y="489745"/>
            <a:ext cx="307975" cy="1706562"/>
          </a:xfrm>
          <a:prstGeom prst="flowChartDelay">
            <a:avLst/>
          </a:prstGeom>
          <a:solidFill>
            <a:sysClr val="window" lastClr="FFFFFF"/>
          </a:solidFill>
          <a:ln w="25400" cap="flat" cmpd="sng" algn="ctr">
            <a:no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endParaRPr kumimoji="0" lang="ja-JP" altLang="en-US" sz="4000" kern="0" dirty="0">
              <a:solidFill>
                <a:prstClr val="black"/>
              </a:solidFill>
              <a:latin typeface="+mn-ea"/>
              <a:ea typeface="+mn-ea"/>
            </a:endParaRPr>
          </a:p>
        </p:txBody>
      </p:sp>
      <p:sp>
        <p:nvSpPr>
          <p:cNvPr id="31789" name="テキスト ボックス 49"/>
          <p:cNvSpPr txBox="1">
            <a:spLocks noChangeArrowheads="1"/>
          </p:cNvSpPr>
          <p:nvPr/>
        </p:nvSpPr>
        <p:spPr bwMode="auto">
          <a:xfrm>
            <a:off x="5824538" y="1184275"/>
            <a:ext cx="1408112" cy="338138"/>
          </a:xfrm>
          <a:prstGeom prst="rect">
            <a:avLst/>
          </a:prstGeom>
          <a:noFill/>
          <a:ln w="9525">
            <a:noFill/>
            <a:miter lim="800000"/>
            <a:headEnd/>
            <a:tailEnd/>
          </a:ln>
        </p:spPr>
        <p:txBody>
          <a:bodyPr>
            <a:spAutoFit/>
          </a:bodyPr>
          <a:lstStyle/>
          <a:p>
            <a:pPr defTabSz="457200" eaLnBrk="1" hangingPunct="1"/>
            <a:r>
              <a:rPr lang="zh-CN" altLang="en-US" sz="1600" dirty="0">
                <a:solidFill>
                  <a:srgbClr val="000000"/>
                </a:solidFill>
                <a:latin typeface="宋体" pitchFamily="2" charset="-122"/>
                <a:ea typeface="宋体" pitchFamily="2" charset="-122"/>
              </a:rPr>
              <a:t>上市子公司</a:t>
            </a:r>
            <a:endParaRPr lang="ja-JP" altLang="en-US" sz="1600" dirty="0">
              <a:solidFill>
                <a:srgbClr val="000000"/>
              </a:solidFill>
              <a:latin typeface="宋体" pitchFamily="2" charset="-122"/>
              <a:ea typeface="宋体" pitchFamily="2" charset="-122"/>
            </a:endParaRPr>
          </a:p>
        </p:txBody>
      </p:sp>
      <p:sp>
        <p:nvSpPr>
          <p:cNvPr id="83" name="テキスト ボックス 82"/>
          <p:cNvSpPr txBox="1"/>
          <p:nvPr/>
        </p:nvSpPr>
        <p:spPr>
          <a:xfrm>
            <a:off x="5592713" y="1486152"/>
            <a:ext cx="1679756" cy="523220"/>
          </a:xfrm>
          <a:prstGeom prst="rect">
            <a:avLst/>
          </a:prstGeom>
          <a:noFill/>
          <a:scene3d>
            <a:camera prst="orthographicFront"/>
            <a:lightRig rig="threePt" dir="t"/>
          </a:scene3d>
          <a:sp3d>
            <a:bevelT/>
          </a:sp3d>
        </p:spPr>
        <p:txBody>
          <a:bodyPr>
            <a:spAutoFit/>
          </a:bodyPr>
          <a:lstStyle/>
          <a:p>
            <a:pPr algn="ctr" defTabSz="457200" eaLnBrk="1" hangingPunct="1"/>
            <a:r>
              <a:rPr lang="en-US" altLang="ja-JP" sz="1400" dirty="0">
                <a:solidFill>
                  <a:srgbClr val="FFFFFF"/>
                </a:solidFill>
                <a:latin typeface="ＭＳ Ｐゴシック" pitchFamily="34" charset="-128"/>
                <a:ea typeface="メイリオ" pitchFamily="50" charset="-128"/>
              </a:rPr>
              <a:t>NIPPO</a:t>
            </a:r>
          </a:p>
          <a:p>
            <a:pPr algn="ctr" defTabSz="457200" eaLnBrk="1" hangingPunct="1"/>
            <a:r>
              <a:rPr lang="ja-JP" altLang="en-US" sz="1400" dirty="0">
                <a:solidFill>
                  <a:srgbClr val="FFFFFF"/>
                </a:solidFill>
                <a:latin typeface="ＭＳ Ｐゴシック" pitchFamily="34" charset="-128"/>
                <a:ea typeface="メイリオ" pitchFamily="50" charset="-128"/>
              </a:rPr>
              <a:t>东邦</a:t>
            </a:r>
            <a:r>
              <a:rPr lang="en-US" altLang="ja-JP" sz="1400" dirty="0">
                <a:solidFill>
                  <a:srgbClr val="FFFFFF"/>
                </a:solidFill>
                <a:latin typeface="ＭＳ Ｐゴシック" pitchFamily="34" charset="-128"/>
                <a:ea typeface="メイリオ" pitchFamily="50" charset="-128"/>
              </a:rPr>
              <a:t>Titanium</a:t>
            </a:r>
            <a:endParaRPr lang="ja-JP" altLang="en-US" sz="1400" dirty="0">
              <a:solidFill>
                <a:srgbClr val="FFFFFF"/>
              </a:solidFill>
              <a:latin typeface="ＭＳ Ｐゴシック" pitchFamily="34" charset="-128"/>
              <a:ea typeface="メイリオ" pitchFamily="50" charset="-128"/>
            </a:endParaRPr>
          </a:p>
        </p:txBody>
      </p:sp>
      <p:sp>
        <p:nvSpPr>
          <p:cNvPr id="31793" name="正方形/長方形 54"/>
          <p:cNvSpPr>
            <a:spLocks noChangeArrowheads="1"/>
          </p:cNvSpPr>
          <p:nvPr/>
        </p:nvSpPr>
        <p:spPr bwMode="auto">
          <a:xfrm>
            <a:off x="6453198" y="3836988"/>
            <a:ext cx="2730500" cy="276225"/>
          </a:xfrm>
          <a:prstGeom prst="rect">
            <a:avLst/>
          </a:prstGeom>
          <a:noFill/>
          <a:ln w="9525">
            <a:noFill/>
            <a:miter lim="800000"/>
            <a:headEnd/>
            <a:tailEnd/>
          </a:ln>
        </p:spPr>
        <p:txBody>
          <a:bodyPr>
            <a:spAutoFit/>
          </a:bodyPr>
          <a:lstStyle/>
          <a:p>
            <a:pPr algn="ctr" defTabSz="457200" eaLnBrk="1" hangingPunct="1"/>
            <a:r>
              <a:rPr lang="zh-CN" altLang="en-US" sz="1200" dirty="0">
                <a:solidFill>
                  <a:srgbClr val="FFFFFF"/>
                </a:solidFill>
                <a:latin typeface="宋体" pitchFamily="2" charset="-122"/>
                <a:ea typeface="宋体" pitchFamily="2" charset="-122"/>
              </a:rPr>
              <a:t>铜精矿中的铜量（</a:t>
            </a:r>
            <a:r>
              <a:rPr lang="en-US" altLang="zh-CN" sz="1200" dirty="0">
                <a:solidFill>
                  <a:srgbClr val="FFFFFF"/>
                </a:solidFill>
                <a:latin typeface="宋体" pitchFamily="2" charset="-122"/>
                <a:ea typeface="宋体" pitchFamily="2" charset="-122"/>
              </a:rPr>
              <a:t>2016</a:t>
            </a:r>
            <a:r>
              <a:rPr lang="zh-CN" altLang="en-US" sz="1200" dirty="0">
                <a:solidFill>
                  <a:srgbClr val="FFFFFF"/>
                </a:solidFill>
                <a:latin typeface="宋体" pitchFamily="2" charset="-122"/>
                <a:ea typeface="宋体" pitchFamily="2" charset="-122"/>
              </a:rPr>
              <a:t>年度预算）</a:t>
            </a:r>
            <a:endParaRPr lang="ja-JP" altLang="en-US" sz="1200" dirty="0">
              <a:solidFill>
                <a:srgbClr val="000000"/>
              </a:solidFill>
              <a:latin typeface="宋体" pitchFamily="2" charset="-122"/>
              <a:ea typeface="宋体" pitchFamily="2" charset="-122"/>
            </a:endParaRPr>
          </a:p>
        </p:txBody>
      </p:sp>
      <p:sp>
        <p:nvSpPr>
          <p:cNvPr id="31794" name="正方形/長方形 55"/>
          <p:cNvSpPr>
            <a:spLocks noChangeArrowheads="1"/>
          </p:cNvSpPr>
          <p:nvPr/>
        </p:nvSpPr>
        <p:spPr bwMode="auto">
          <a:xfrm>
            <a:off x="6597650" y="4729163"/>
            <a:ext cx="2381250" cy="261937"/>
          </a:xfrm>
          <a:prstGeom prst="rect">
            <a:avLst/>
          </a:prstGeom>
          <a:noFill/>
          <a:ln w="9525">
            <a:noFill/>
            <a:miter lim="800000"/>
            <a:headEnd/>
            <a:tailEnd/>
          </a:ln>
        </p:spPr>
        <p:txBody>
          <a:bodyPr>
            <a:spAutoFit/>
          </a:bodyPr>
          <a:lstStyle/>
          <a:p>
            <a:pPr algn="ctr" defTabSz="457200" eaLnBrk="1" hangingPunct="1"/>
            <a:r>
              <a:rPr lang="en-US" altLang="zh-CN" sz="1100">
                <a:solidFill>
                  <a:srgbClr val="FFFFFF"/>
                </a:solidFill>
                <a:latin typeface="宋体" pitchFamily="2" charset="-122"/>
                <a:ea typeface="宋体" pitchFamily="2" charset="-122"/>
              </a:rPr>
              <a:t>2017</a:t>
            </a:r>
            <a:r>
              <a:rPr lang="zh-CN" altLang="en-US" sz="1100">
                <a:solidFill>
                  <a:srgbClr val="FFFFFF"/>
                </a:solidFill>
                <a:latin typeface="宋体" pitchFamily="2" charset="-122"/>
                <a:ea typeface="宋体" pitchFamily="2" charset="-122"/>
              </a:rPr>
              <a:t>年</a:t>
            </a:r>
            <a:r>
              <a:rPr lang="en-US" altLang="zh-CN" sz="1100">
                <a:solidFill>
                  <a:srgbClr val="FFFFFF"/>
                </a:solidFill>
                <a:latin typeface="宋体" pitchFamily="2" charset="-122"/>
                <a:ea typeface="宋体" pitchFamily="2" charset="-122"/>
              </a:rPr>
              <a:t>3</a:t>
            </a:r>
            <a:r>
              <a:rPr lang="zh-CN" altLang="en-US" sz="1100">
                <a:solidFill>
                  <a:srgbClr val="FFFFFF"/>
                </a:solidFill>
                <a:latin typeface="宋体" pitchFamily="2" charset="-122"/>
                <a:ea typeface="宋体" pitchFamily="2" charset="-122"/>
              </a:rPr>
              <a:t>月时点所持份额基准</a:t>
            </a:r>
            <a:endParaRPr lang="ja-JP" altLang="en-US" sz="1100">
              <a:solidFill>
                <a:srgbClr val="FFFFFF"/>
              </a:solidFill>
              <a:latin typeface="宋体" pitchFamily="2" charset="-122"/>
              <a:ea typeface="宋体" pitchFamily="2" charset="-122"/>
            </a:endParaRPr>
          </a:p>
        </p:txBody>
      </p:sp>
      <p:sp>
        <p:nvSpPr>
          <p:cNvPr id="31795" name="正方形/長方形 56"/>
          <p:cNvSpPr>
            <a:spLocks noChangeArrowheads="1"/>
          </p:cNvSpPr>
          <p:nvPr/>
        </p:nvSpPr>
        <p:spPr bwMode="auto">
          <a:xfrm>
            <a:off x="3810000" y="4006850"/>
            <a:ext cx="2282825" cy="276225"/>
          </a:xfrm>
          <a:prstGeom prst="rect">
            <a:avLst/>
          </a:prstGeom>
          <a:noFill/>
          <a:ln w="9525">
            <a:noFill/>
            <a:miter lim="800000"/>
            <a:headEnd/>
            <a:tailEnd/>
          </a:ln>
        </p:spPr>
        <p:txBody>
          <a:bodyPr>
            <a:spAutoFit/>
          </a:bodyPr>
          <a:lstStyle/>
          <a:p>
            <a:pPr algn="ctr" defTabSz="457200" eaLnBrk="1" hangingPunct="1"/>
            <a:r>
              <a:rPr lang="zh-CN" altLang="en-US" sz="1200">
                <a:solidFill>
                  <a:srgbClr val="FFFFFF"/>
                </a:solidFill>
                <a:latin typeface="宋体" pitchFamily="2" charset="-122"/>
                <a:ea typeface="宋体" pitchFamily="2" charset="-122"/>
              </a:rPr>
              <a:t>原油换算（</a:t>
            </a:r>
            <a:r>
              <a:rPr lang="en-US" altLang="zh-CN" sz="1200">
                <a:solidFill>
                  <a:srgbClr val="FFFFFF"/>
                </a:solidFill>
                <a:latin typeface="宋体" pitchFamily="2" charset="-122"/>
                <a:ea typeface="宋体" pitchFamily="2" charset="-122"/>
              </a:rPr>
              <a:t>2016</a:t>
            </a:r>
            <a:r>
              <a:rPr lang="zh-CN" altLang="en-US" sz="1200">
                <a:solidFill>
                  <a:srgbClr val="FFFFFF"/>
                </a:solidFill>
                <a:latin typeface="宋体" pitchFamily="2" charset="-122"/>
                <a:ea typeface="宋体" pitchFamily="2" charset="-122"/>
              </a:rPr>
              <a:t>年度预算）</a:t>
            </a:r>
            <a:endParaRPr lang="ja-JP" altLang="en-US" sz="1200">
              <a:solidFill>
                <a:srgbClr val="000000"/>
              </a:solidFill>
              <a:latin typeface="宋体" pitchFamily="2" charset="-122"/>
              <a:ea typeface="宋体" pitchFamily="2" charset="-122"/>
            </a:endParaRPr>
          </a:p>
        </p:txBody>
      </p:sp>
      <p:sp>
        <p:nvSpPr>
          <p:cNvPr id="31796" name="正方形/長方形 57"/>
          <p:cNvSpPr>
            <a:spLocks noChangeArrowheads="1"/>
          </p:cNvSpPr>
          <p:nvPr/>
        </p:nvSpPr>
        <p:spPr bwMode="auto">
          <a:xfrm>
            <a:off x="487363" y="4711700"/>
            <a:ext cx="2894012" cy="276225"/>
          </a:xfrm>
          <a:prstGeom prst="rect">
            <a:avLst/>
          </a:prstGeom>
          <a:noFill/>
          <a:ln w="9525">
            <a:noFill/>
            <a:miter lim="800000"/>
            <a:headEnd/>
            <a:tailEnd/>
          </a:ln>
        </p:spPr>
        <p:txBody>
          <a:bodyPr>
            <a:spAutoFit/>
          </a:bodyPr>
          <a:lstStyle/>
          <a:p>
            <a:pPr algn="ctr" defTabSz="457200" eaLnBrk="1" hangingPunct="1"/>
            <a:r>
              <a:rPr lang="ja-JP" altLang="en-US" sz="1200">
                <a:solidFill>
                  <a:srgbClr val="FFFFFF"/>
                </a:solidFill>
                <a:latin typeface="宋体" pitchFamily="2" charset="-122"/>
                <a:ea typeface="宋体" pitchFamily="2" charset="-122"/>
              </a:rPr>
              <a:t>　</a:t>
            </a:r>
            <a:r>
              <a:rPr lang="zh-CN" altLang="en-US" sz="1200">
                <a:solidFill>
                  <a:srgbClr val="FFFFFF"/>
                </a:solidFill>
                <a:latin typeface="宋体" pitchFamily="2" charset="-122"/>
                <a:ea typeface="宋体" pitchFamily="2" charset="-122"/>
              </a:rPr>
              <a:t>亚洲第一</a:t>
            </a:r>
            <a:endParaRPr lang="ja-JP" altLang="en-US" sz="1200">
              <a:solidFill>
                <a:srgbClr val="000000"/>
              </a:solidFill>
              <a:latin typeface="宋体" pitchFamily="2" charset="-122"/>
              <a:ea typeface="宋体" pitchFamily="2" charset="-122"/>
            </a:endParaRPr>
          </a:p>
        </p:txBody>
      </p:sp>
      <p:sp>
        <p:nvSpPr>
          <p:cNvPr id="31797" name="テキスト ボックス 22"/>
          <p:cNvSpPr txBox="1">
            <a:spLocks noChangeArrowheads="1"/>
          </p:cNvSpPr>
          <p:nvPr/>
        </p:nvSpPr>
        <p:spPr bwMode="auto">
          <a:xfrm>
            <a:off x="604838" y="3305175"/>
            <a:ext cx="2855912" cy="585788"/>
          </a:xfrm>
          <a:prstGeom prst="rect">
            <a:avLst/>
          </a:prstGeom>
          <a:noFill/>
          <a:ln w="9525">
            <a:noFill/>
            <a:miter lim="800000"/>
            <a:headEnd/>
            <a:tailEnd/>
          </a:ln>
        </p:spPr>
        <p:txBody>
          <a:bodyPr>
            <a:spAutoFit/>
          </a:bodyPr>
          <a:lstStyle/>
          <a:p>
            <a:pPr algn="ctr" defTabSz="457200" eaLnBrk="1" hangingPunct="1"/>
            <a:r>
              <a:rPr lang="zh-CN" altLang="en-US" sz="1600">
                <a:solidFill>
                  <a:srgbClr val="FFFFFF"/>
                </a:solidFill>
                <a:latin typeface="宋体" pitchFamily="2" charset="-122"/>
                <a:ea typeface="宋体" pitchFamily="2" charset="-122"/>
              </a:rPr>
              <a:t>约</a:t>
            </a:r>
            <a:r>
              <a:rPr lang="en-US" altLang="ja-JP" sz="3200">
                <a:solidFill>
                  <a:srgbClr val="FFFFFF"/>
                </a:solidFill>
                <a:latin typeface="宋体" pitchFamily="2" charset="-122"/>
                <a:ea typeface="宋体" pitchFamily="2" charset="-122"/>
              </a:rPr>
              <a:t>50</a:t>
            </a:r>
            <a:r>
              <a:rPr lang="ja-JP" altLang="en-US" sz="1600">
                <a:solidFill>
                  <a:srgbClr val="FFFFFF"/>
                </a:solidFill>
                <a:latin typeface="宋体" pitchFamily="2" charset="-122"/>
                <a:ea typeface="宋体" pitchFamily="2" charset="-122"/>
              </a:rPr>
              <a:t>％</a:t>
            </a:r>
            <a:endParaRPr lang="en-US" altLang="ja-JP" sz="1600">
              <a:solidFill>
                <a:srgbClr val="FFFFFF"/>
              </a:solidFill>
              <a:latin typeface="宋体" pitchFamily="2" charset="-122"/>
              <a:ea typeface="宋体" pitchFamily="2" charset="-122"/>
            </a:endParaRPr>
          </a:p>
        </p:txBody>
      </p:sp>
      <p:sp>
        <p:nvSpPr>
          <p:cNvPr id="31798" name="正方形/長方形 59"/>
          <p:cNvSpPr>
            <a:spLocks noChangeArrowheads="1"/>
          </p:cNvSpPr>
          <p:nvPr/>
        </p:nvSpPr>
        <p:spPr bwMode="auto">
          <a:xfrm>
            <a:off x="604838" y="3805238"/>
            <a:ext cx="2894012" cy="276225"/>
          </a:xfrm>
          <a:prstGeom prst="rect">
            <a:avLst/>
          </a:prstGeom>
          <a:noFill/>
          <a:ln w="9525">
            <a:noFill/>
            <a:miter lim="800000"/>
            <a:headEnd/>
            <a:tailEnd/>
          </a:ln>
        </p:spPr>
        <p:txBody>
          <a:bodyPr>
            <a:spAutoFit/>
          </a:bodyPr>
          <a:lstStyle/>
          <a:p>
            <a:pPr algn="ctr" defTabSz="457200" eaLnBrk="1" hangingPunct="1"/>
            <a:r>
              <a:rPr lang="zh-CN" altLang="en-US" sz="1200" dirty="0">
                <a:solidFill>
                  <a:srgbClr val="F2F2F2"/>
                </a:solidFill>
                <a:latin typeface="宋体" pitchFamily="2" charset="-122"/>
                <a:ea typeface="宋体" pitchFamily="2" charset="-122"/>
              </a:rPr>
              <a:t>日本国内第一</a:t>
            </a:r>
            <a:endParaRPr lang="ja-JP" altLang="en-US" sz="1200" dirty="0">
              <a:solidFill>
                <a:srgbClr val="F2F2F2"/>
              </a:solidFill>
              <a:latin typeface="宋体" pitchFamily="2" charset="-122"/>
              <a:ea typeface="宋体" pitchFamily="2" charset="-122"/>
            </a:endParaRPr>
          </a:p>
        </p:txBody>
      </p:sp>
      <p:sp>
        <p:nvSpPr>
          <p:cNvPr id="31799" name="正方形/長方形 60"/>
          <p:cNvSpPr>
            <a:spLocks noChangeArrowheads="1"/>
          </p:cNvSpPr>
          <p:nvPr/>
        </p:nvSpPr>
        <p:spPr bwMode="auto">
          <a:xfrm>
            <a:off x="669925" y="4924425"/>
            <a:ext cx="2894013" cy="461963"/>
          </a:xfrm>
          <a:prstGeom prst="rect">
            <a:avLst/>
          </a:prstGeom>
          <a:noFill/>
          <a:ln w="9525">
            <a:noFill/>
            <a:miter lim="800000"/>
            <a:headEnd/>
            <a:tailEnd/>
          </a:ln>
        </p:spPr>
        <p:txBody>
          <a:bodyPr>
            <a:spAutoFit/>
          </a:bodyPr>
          <a:lstStyle/>
          <a:p>
            <a:pPr defTabSz="457200" eaLnBrk="1" hangingPunct="1"/>
            <a:r>
              <a:rPr lang="zh-CN" altLang="en-US" sz="800">
                <a:solidFill>
                  <a:srgbClr val="FFFFFF"/>
                </a:solidFill>
                <a:latin typeface="宋体" pitchFamily="2" charset="-122"/>
                <a:ea typeface="宋体" pitchFamily="2" charset="-122"/>
              </a:rPr>
              <a:t>数据来源</a:t>
            </a:r>
            <a:r>
              <a:rPr lang="ja-JP" altLang="en-US" sz="800">
                <a:solidFill>
                  <a:srgbClr val="FFFFFF"/>
                </a:solidFill>
                <a:latin typeface="宋体" pitchFamily="2" charset="-122"/>
                <a:ea typeface="宋体" pitchFamily="2" charset="-122"/>
              </a:rPr>
              <a:t>：</a:t>
            </a:r>
            <a:endParaRPr lang="en-US" altLang="ja-JP" sz="800">
              <a:solidFill>
                <a:srgbClr val="FFFFFF"/>
              </a:solidFill>
              <a:latin typeface="宋体" pitchFamily="2" charset="-122"/>
              <a:ea typeface="宋体" pitchFamily="2" charset="-122"/>
            </a:endParaRPr>
          </a:p>
          <a:p>
            <a:pPr defTabSz="457200" eaLnBrk="1" hangingPunct="1"/>
            <a:r>
              <a:rPr lang="ja-JP" altLang="en-US" sz="800">
                <a:solidFill>
                  <a:srgbClr val="FFFFFF"/>
                </a:solidFill>
                <a:latin typeface="宋体" pitchFamily="2" charset="-122"/>
                <a:ea typeface="宋体" pitchFamily="2" charset="-122"/>
              </a:rPr>
              <a:t>*</a:t>
            </a:r>
            <a:r>
              <a:rPr lang="en-US" altLang="ja-JP" sz="800">
                <a:solidFill>
                  <a:srgbClr val="FFFFFF"/>
                </a:solidFill>
                <a:latin typeface="宋体" pitchFamily="2" charset="-122"/>
                <a:ea typeface="宋体" pitchFamily="2" charset="-122"/>
              </a:rPr>
              <a:t>1</a:t>
            </a:r>
            <a:r>
              <a:rPr lang="ja-JP" altLang="en-US" sz="800">
                <a:solidFill>
                  <a:srgbClr val="FFFFFF"/>
                </a:solidFill>
                <a:latin typeface="宋体" pitchFamily="2" charset="-122"/>
                <a:ea typeface="宋体" pitchFamily="2" charset="-122"/>
              </a:rPr>
              <a:t> </a:t>
            </a:r>
            <a:r>
              <a:rPr lang="en-US" altLang="ja-JP" sz="800">
                <a:solidFill>
                  <a:srgbClr val="FFFFFF"/>
                </a:solidFill>
                <a:latin typeface="宋体" pitchFamily="2" charset="-122"/>
                <a:ea typeface="宋体" pitchFamily="2" charset="-122"/>
              </a:rPr>
              <a:t>2016</a:t>
            </a:r>
            <a:r>
              <a:rPr lang="zh-CN" altLang="en-US" sz="800">
                <a:solidFill>
                  <a:srgbClr val="FFFFFF"/>
                </a:solidFill>
                <a:latin typeface="宋体" pitchFamily="2" charset="-122"/>
                <a:ea typeface="宋体" pitchFamily="2" charset="-122"/>
              </a:rPr>
              <a:t>年</a:t>
            </a:r>
            <a:r>
              <a:rPr lang="en-US" altLang="ja-JP" sz="800">
                <a:solidFill>
                  <a:srgbClr val="FFFFFF"/>
                </a:solidFill>
                <a:latin typeface="宋体" pitchFamily="2" charset="-122"/>
                <a:ea typeface="宋体" pitchFamily="2" charset="-122"/>
              </a:rPr>
              <a:t>12</a:t>
            </a:r>
            <a:r>
              <a:rPr lang="zh-CN" altLang="en-US" sz="800">
                <a:solidFill>
                  <a:srgbClr val="FFFFFF"/>
                </a:solidFill>
                <a:latin typeface="宋体" pitchFamily="2" charset="-122"/>
                <a:ea typeface="宋体" pitchFamily="2" charset="-122"/>
              </a:rPr>
              <a:t>月公平公正交易委员会的审查数据资料</a:t>
            </a:r>
            <a:r>
              <a:rPr lang="ja-JP" altLang="en-US" sz="800">
                <a:solidFill>
                  <a:srgbClr val="FFFFFF"/>
                </a:solidFill>
                <a:latin typeface="宋体" pitchFamily="2" charset="-122"/>
                <a:ea typeface="宋体" pitchFamily="2" charset="-122"/>
              </a:rPr>
              <a:t>経</a:t>
            </a:r>
            <a:endParaRPr lang="en-US" altLang="ja-JP" sz="800">
              <a:solidFill>
                <a:srgbClr val="FFFFFF"/>
              </a:solidFill>
              <a:latin typeface="宋体" pitchFamily="2" charset="-122"/>
              <a:ea typeface="宋体" pitchFamily="2" charset="-122"/>
            </a:endParaRPr>
          </a:p>
          <a:p>
            <a:pPr defTabSz="457200" eaLnBrk="1" hangingPunct="1"/>
            <a:r>
              <a:rPr lang="ja-JP" altLang="en-US" sz="800">
                <a:solidFill>
                  <a:srgbClr val="FFFFFF"/>
                </a:solidFill>
                <a:latin typeface="宋体" pitchFamily="2" charset="-122"/>
                <a:ea typeface="宋体" pitchFamily="2" charset="-122"/>
              </a:rPr>
              <a:t>*</a:t>
            </a:r>
            <a:r>
              <a:rPr lang="en-US" altLang="ja-JP" sz="800">
                <a:solidFill>
                  <a:srgbClr val="FFFFFF"/>
                </a:solidFill>
                <a:latin typeface="宋体" pitchFamily="2" charset="-122"/>
                <a:ea typeface="宋体" pitchFamily="2" charset="-122"/>
              </a:rPr>
              <a:t>2</a:t>
            </a:r>
            <a:r>
              <a:rPr lang="ja-JP" altLang="en-US" sz="800">
                <a:solidFill>
                  <a:srgbClr val="FFFFFF"/>
                </a:solidFill>
                <a:latin typeface="宋体" pitchFamily="2" charset="-122"/>
                <a:ea typeface="宋体" pitchFamily="2" charset="-122"/>
              </a:rPr>
              <a:t> </a:t>
            </a:r>
            <a:r>
              <a:rPr lang="en-US" altLang="ja-JP" sz="800">
                <a:solidFill>
                  <a:srgbClr val="FFFFFF"/>
                </a:solidFill>
                <a:latin typeface="宋体" pitchFamily="2" charset="-122"/>
                <a:ea typeface="宋体" pitchFamily="2" charset="-122"/>
              </a:rPr>
              <a:t>2016</a:t>
            </a:r>
            <a:r>
              <a:rPr lang="ja-JP" altLang="en-US" sz="800">
                <a:solidFill>
                  <a:srgbClr val="FFFFFF"/>
                </a:solidFill>
                <a:latin typeface="宋体" pitchFamily="2" charset="-122"/>
                <a:ea typeface="宋体" pitchFamily="2" charset="-122"/>
              </a:rPr>
              <a:t>年</a:t>
            </a:r>
            <a:r>
              <a:rPr lang="en-US" altLang="ja-JP" sz="800">
                <a:solidFill>
                  <a:srgbClr val="FFFFFF"/>
                </a:solidFill>
                <a:latin typeface="宋体" pitchFamily="2" charset="-122"/>
                <a:ea typeface="宋体" pitchFamily="2" charset="-122"/>
              </a:rPr>
              <a:t>8</a:t>
            </a:r>
            <a:r>
              <a:rPr lang="ja-JP" altLang="en-US" sz="800">
                <a:solidFill>
                  <a:srgbClr val="FFFFFF"/>
                </a:solidFill>
                <a:latin typeface="宋体" pitchFamily="2" charset="-122"/>
                <a:ea typeface="宋体" pitchFamily="2" charset="-122"/>
              </a:rPr>
              <a:t>月</a:t>
            </a:r>
            <a:r>
              <a:rPr lang="en-US" altLang="ja-JP" sz="800">
                <a:solidFill>
                  <a:srgbClr val="FFFFFF"/>
                </a:solidFill>
                <a:latin typeface="宋体" pitchFamily="2" charset="-122"/>
                <a:ea typeface="宋体" pitchFamily="2" charset="-122"/>
              </a:rPr>
              <a:t>31</a:t>
            </a:r>
            <a:r>
              <a:rPr lang="ja-JP" altLang="en-US" sz="800">
                <a:solidFill>
                  <a:srgbClr val="FFFFFF"/>
                </a:solidFill>
                <a:latin typeface="宋体" pitchFamily="2" charset="-122"/>
                <a:ea typeface="宋体" pitchFamily="2" charset="-122"/>
              </a:rPr>
              <a:t>日</a:t>
            </a:r>
            <a:r>
              <a:rPr lang="zh-CN" altLang="en-US" sz="800">
                <a:solidFill>
                  <a:srgbClr val="FFFFFF"/>
                </a:solidFill>
                <a:latin typeface="宋体" pitchFamily="2" charset="-122"/>
                <a:ea typeface="宋体" pitchFamily="2" charset="-122"/>
              </a:rPr>
              <a:t>新闻稿资料</a:t>
            </a:r>
            <a:endParaRPr lang="ja-JP" altLang="en-US" sz="900">
              <a:solidFill>
                <a:srgbClr val="000000"/>
              </a:solidFill>
              <a:latin typeface="宋体" pitchFamily="2" charset="-122"/>
              <a:ea typeface="宋体" pitchFamily="2" charset="-122"/>
            </a:endParaRPr>
          </a:p>
        </p:txBody>
      </p:sp>
      <p:sp>
        <p:nvSpPr>
          <p:cNvPr id="31800" name="正方形/長方形 61"/>
          <p:cNvSpPr>
            <a:spLocks noChangeArrowheads="1"/>
          </p:cNvSpPr>
          <p:nvPr/>
        </p:nvSpPr>
        <p:spPr bwMode="auto">
          <a:xfrm>
            <a:off x="2687638" y="4387850"/>
            <a:ext cx="750887" cy="261938"/>
          </a:xfrm>
          <a:prstGeom prst="rect">
            <a:avLst/>
          </a:prstGeom>
          <a:noFill/>
          <a:ln w="9525">
            <a:noFill/>
            <a:miter lim="800000"/>
            <a:headEnd/>
            <a:tailEnd/>
          </a:ln>
        </p:spPr>
        <p:txBody>
          <a:bodyPr>
            <a:spAutoFit/>
          </a:bodyPr>
          <a:lstStyle/>
          <a:p>
            <a:pPr algn="ctr" defTabSz="457200" eaLnBrk="1" hangingPunct="1"/>
            <a:r>
              <a:rPr lang="ja-JP" altLang="en-US" sz="1100">
                <a:solidFill>
                  <a:srgbClr val="FFFFFF"/>
                </a:solidFill>
                <a:latin typeface="宋体" pitchFamily="2" charset="-122"/>
                <a:ea typeface="宋体" pitchFamily="2" charset="-122"/>
              </a:rPr>
              <a:t>　*</a:t>
            </a:r>
            <a:r>
              <a:rPr lang="en-US" altLang="ja-JP" sz="1100">
                <a:solidFill>
                  <a:srgbClr val="FFFFFF"/>
                </a:solidFill>
                <a:latin typeface="宋体" pitchFamily="2" charset="-122"/>
                <a:ea typeface="宋体" pitchFamily="2" charset="-122"/>
              </a:rPr>
              <a:t>2</a:t>
            </a:r>
            <a:endParaRPr lang="ja-JP" altLang="en-US" sz="1100">
              <a:solidFill>
                <a:srgbClr val="000000"/>
              </a:solidFill>
              <a:latin typeface="宋体" pitchFamily="2" charset="-122"/>
              <a:ea typeface="宋体" pitchFamily="2" charset="-122"/>
            </a:endParaRPr>
          </a:p>
        </p:txBody>
      </p:sp>
      <p:sp>
        <p:nvSpPr>
          <p:cNvPr id="31801" name="正方形/長方形 62"/>
          <p:cNvSpPr>
            <a:spLocks noChangeArrowheads="1"/>
          </p:cNvSpPr>
          <p:nvPr/>
        </p:nvSpPr>
        <p:spPr bwMode="auto">
          <a:xfrm>
            <a:off x="2411413" y="3402013"/>
            <a:ext cx="750887" cy="261937"/>
          </a:xfrm>
          <a:prstGeom prst="rect">
            <a:avLst/>
          </a:prstGeom>
          <a:noFill/>
          <a:ln w="9525">
            <a:noFill/>
            <a:miter lim="800000"/>
            <a:headEnd/>
            <a:tailEnd/>
          </a:ln>
        </p:spPr>
        <p:txBody>
          <a:bodyPr>
            <a:spAutoFit/>
          </a:bodyPr>
          <a:lstStyle/>
          <a:p>
            <a:pPr algn="ctr" defTabSz="457200" eaLnBrk="1" hangingPunct="1"/>
            <a:r>
              <a:rPr lang="ja-JP" altLang="en-US" sz="1100">
                <a:solidFill>
                  <a:srgbClr val="FFFFFF"/>
                </a:solidFill>
                <a:latin typeface="宋体" pitchFamily="2" charset="-122"/>
                <a:ea typeface="宋体" pitchFamily="2" charset="-122"/>
              </a:rPr>
              <a:t>　*</a:t>
            </a:r>
            <a:r>
              <a:rPr lang="en-US" altLang="ja-JP" sz="1100">
                <a:solidFill>
                  <a:srgbClr val="FFFFFF"/>
                </a:solidFill>
                <a:latin typeface="宋体" pitchFamily="2" charset="-122"/>
                <a:ea typeface="宋体" pitchFamily="2" charset="-122"/>
              </a:rPr>
              <a:t>1</a:t>
            </a:r>
            <a:endParaRPr lang="ja-JP" altLang="en-US" sz="1100">
              <a:solidFill>
                <a:srgbClr val="000000"/>
              </a:solidFill>
              <a:latin typeface="宋体" pitchFamily="2" charset="-122"/>
              <a:ea typeface="宋体" pitchFamily="2" charset="-122"/>
            </a:endParaRPr>
          </a:p>
        </p:txBody>
      </p:sp>
      <p:pic>
        <p:nvPicPr>
          <p:cNvPr id="31802" name="Picture 64"/>
          <p:cNvPicPr>
            <a:picLocks noChangeAspect="1" noChangeArrowheads="1"/>
          </p:cNvPicPr>
          <p:nvPr/>
        </p:nvPicPr>
        <p:blipFill>
          <a:blip r:embed="rId4"/>
          <a:srcRect/>
          <a:stretch>
            <a:fillRect/>
          </a:stretch>
        </p:blipFill>
        <p:spPr bwMode="auto">
          <a:xfrm>
            <a:off x="811201" y="2809875"/>
            <a:ext cx="2498725" cy="323850"/>
          </a:xfrm>
          <a:prstGeom prst="rect">
            <a:avLst/>
          </a:prstGeom>
          <a:noFill/>
          <a:ln w="9525">
            <a:noFill/>
            <a:miter lim="800000"/>
            <a:headEnd/>
            <a:tailEnd/>
          </a:ln>
        </p:spPr>
      </p:pic>
      <p:pic>
        <p:nvPicPr>
          <p:cNvPr id="31803" name="Picture 65"/>
          <p:cNvPicPr>
            <a:picLocks noChangeAspect="1" noChangeArrowheads="1"/>
          </p:cNvPicPr>
          <p:nvPr/>
        </p:nvPicPr>
        <p:blipFill>
          <a:blip r:embed="rId5"/>
          <a:srcRect/>
          <a:stretch>
            <a:fillRect/>
          </a:stretch>
        </p:blipFill>
        <p:spPr bwMode="auto">
          <a:xfrm>
            <a:off x="7153275" y="2828925"/>
            <a:ext cx="1268413" cy="323850"/>
          </a:xfrm>
          <a:prstGeom prst="rect">
            <a:avLst/>
          </a:prstGeom>
          <a:noFill/>
          <a:ln w="9525">
            <a:noFill/>
            <a:miter lim="800000"/>
            <a:headEnd/>
            <a:tailEnd/>
          </a:ln>
        </p:spPr>
      </p:pic>
      <p:pic>
        <p:nvPicPr>
          <p:cNvPr id="31804" name="Picture 66"/>
          <p:cNvPicPr>
            <a:picLocks noChangeAspect="1" noChangeArrowheads="1"/>
          </p:cNvPicPr>
          <p:nvPr/>
        </p:nvPicPr>
        <p:blipFill>
          <a:blip r:embed="rId6"/>
          <a:srcRect/>
          <a:stretch>
            <a:fillRect/>
          </a:stretch>
        </p:blipFill>
        <p:spPr bwMode="auto">
          <a:xfrm>
            <a:off x="3951288" y="2828925"/>
            <a:ext cx="1936750" cy="323850"/>
          </a:xfrm>
          <a:prstGeom prst="rect">
            <a:avLst/>
          </a:prstGeom>
          <a:noFill/>
          <a:ln w="9525">
            <a:noFill/>
            <a:miter lim="800000"/>
            <a:headEnd/>
            <a:tailEnd/>
          </a:ln>
        </p:spPr>
      </p:pic>
      <p:pic>
        <p:nvPicPr>
          <p:cNvPr id="31805" name="Picture 5"/>
          <p:cNvPicPr>
            <a:picLocks noChangeAspect="1" noChangeArrowheads="1"/>
          </p:cNvPicPr>
          <p:nvPr/>
        </p:nvPicPr>
        <p:blipFill>
          <a:blip r:embed="rId7"/>
          <a:srcRect/>
          <a:stretch>
            <a:fillRect/>
          </a:stretch>
        </p:blipFill>
        <p:spPr bwMode="auto">
          <a:xfrm>
            <a:off x="7004050" y="5554663"/>
            <a:ext cx="1628775" cy="884237"/>
          </a:xfrm>
          <a:prstGeom prst="rect">
            <a:avLst/>
          </a:prstGeom>
          <a:noFill/>
          <a:ln w="9525">
            <a:noFill/>
            <a:miter lim="800000"/>
            <a:headEnd/>
            <a:tailEnd/>
          </a:ln>
        </p:spPr>
      </p:pic>
      <p:pic>
        <p:nvPicPr>
          <p:cNvPr id="31806" name="Picture 4"/>
          <p:cNvPicPr>
            <a:picLocks noChangeAspect="1" noChangeArrowheads="1"/>
          </p:cNvPicPr>
          <p:nvPr/>
        </p:nvPicPr>
        <p:blipFill>
          <a:blip r:embed="rId8"/>
          <a:srcRect/>
          <a:stretch>
            <a:fillRect/>
          </a:stretch>
        </p:blipFill>
        <p:spPr bwMode="auto">
          <a:xfrm>
            <a:off x="4106863" y="5518150"/>
            <a:ext cx="1665287" cy="898525"/>
          </a:xfrm>
          <a:prstGeom prst="rect">
            <a:avLst/>
          </a:prstGeom>
          <a:noFill/>
          <a:ln w="9525">
            <a:noFill/>
            <a:miter lim="800000"/>
            <a:headEnd/>
            <a:tailEnd/>
          </a:ln>
        </p:spPr>
      </p:pic>
      <p:pic>
        <p:nvPicPr>
          <p:cNvPr id="31807" name="Picture 42" descr="創エネＳＳ"/>
          <p:cNvPicPr>
            <a:picLocks noChangeAspect="1" noChangeArrowheads="1"/>
          </p:cNvPicPr>
          <p:nvPr/>
        </p:nvPicPr>
        <p:blipFill>
          <a:blip r:embed="rId9"/>
          <a:srcRect/>
          <a:stretch>
            <a:fillRect/>
          </a:stretch>
        </p:blipFill>
        <p:spPr bwMode="auto">
          <a:xfrm>
            <a:off x="1217613" y="5562621"/>
            <a:ext cx="1633537" cy="866775"/>
          </a:xfrm>
          <a:prstGeom prst="rect">
            <a:avLst/>
          </a:prstGeom>
          <a:noFill/>
          <a:ln w="9525">
            <a:noFill/>
            <a:miter lim="800000"/>
            <a:headEnd/>
            <a:tailEnd/>
          </a:ln>
        </p:spPr>
      </p:pic>
      <p:sp>
        <p:nvSpPr>
          <p:cNvPr id="31808"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17</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32771" name="スライド番号プレースホルダー 4"/>
          <p:cNvSpPr>
            <a:spLocks noGrp="1"/>
          </p:cNvSpPr>
          <p:nvPr>
            <p:ph type="sldNum" sz="quarter" idx="11"/>
          </p:nvPr>
        </p:nvSpPr>
        <p:spPr>
          <a:noFill/>
          <a:ln>
            <a:miter lim="800000"/>
            <a:headEnd/>
            <a:tailEnd/>
          </a:ln>
        </p:spPr>
        <p:txBody>
          <a:bodyPr/>
          <a:lstStyle/>
          <a:p>
            <a:fld id="{5C2A28EF-3A0E-4137-940F-8E8BB03CCB27}" type="slidenum">
              <a:rPr lang="en-US" altLang="ja-JP" smtClean="0">
                <a:ea typeface="ＭＳ Ｐゴシック" pitchFamily="34" charset="-128"/>
              </a:rPr>
              <a:pPr/>
              <a:t>4</a:t>
            </a:fld>
            <a:endParaRPr lang="en-US" altLang="ja-JP" smtClean="0">
              <a:ea typeface="ＭＳ Ｐゴシック" pitchFamily="34" charset="-128"/>
            </a:endParaRPr>
          </a:p>
        </p:txBody>
      </p:sp>
      <p:sp>
        <p:nvSpPr>
          <p:cNvPr id="32772"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2.</a:t>
            </a:r>
            <a:r>
              <a:rPr lang="ja-JP" altLang="en-US" sz="3200" b="0" dirty="0">
                <a:solidFill>
                  <a:srgbClr val="FFFFFF"/>
                </a:solidFill>
                <a:latin typeface="宋体" pitchFamily="2" charset="-122"/>
                <a:ea typeface="宋体" pitchFamily="2" charset="-122"/>
                <a:cs typeface="Arial" pitchFamily="34" charset="0"/>
              </a:rPr>
              <a:t> </a:t>
            </a:r>
            <a:r>
              <a:rPr lang="zh-CN" altLang="en-US" sz="3200" b="0" dirty="0" smtClean="0">
                <a:solidFill>
                  <a:srgbClr val="FFFFFF"/>
                </a:solidFill>
                <a:latin typeface="宋体" pitchFamily="2" charset="-122"/>
                <a:ea typeface="宋体" pitchFamily="2" charset="-122"/>
                <a:cs typeface="Arial" pitchFamily="34" charset="0"/>
              </a:rPr>
              <a:t>铜带材料业界</a:t>
            </a:r>
            <a:r>
              <a:rPr lang="zh-CN" altLang="en-US" sz="3200" b="0" dirty="0">
                <a:solidFill>
                  <a:srgbClr val="FFFFFF"/>
                </a:solidFill>
                <a:latin typeface="宋体" pitchFamily="2" charset="-122"/>
                <a:ea typeface="宋体" pitchFamily="2" charset="-122"/>
                <a:cs typeface="Arial" pitchFamily="34" charset="0"/>
              </a:rPr>
              <a:t>的现状</a:t>
            </a:r>
          </a:p>
        </p:txBody>
      </p:sp>
      <p:sp>
        <p:nvSpPr>
          <p:cNvPr id="32773" name="Rectangle 3"/>
          <p:cNvSpPr>
            <a:spLocks noGrp="1" noChangeArrowheads="1"/>
          </p:cNvSpPr>
          <p:nvPr>
            <p:ph type="title"/>
          </p:nvPr>
        </p:nvSpPr>
        <p:spPr>
          <a:xfrm>
            <a:off x="2289175" y="777875"/>
            <a:ext cx="4989513" cy="549275"/>
          </a:xfrm>
        </p:spPr>
        <p:txBody>
          <a:bodyPr/>
          <a:lstStyle/>
          <a:p>
            <a:pPr algn="ctr" eaLnBrk="1" hangingPunct="1"/>
            <a:r>
              <a:rPr lang="zh-CN" altLang="en-US" b="1" smtClean="0">
                <a:solidFill>
                  <a:schemeClr val="tx1"/>
                </a:solidFill>
                <a:latin typeface="宋体" pitchFamily="2" charset="-122"/>
                <a:ea typeface="宋体" pitchFamily="2" charset="-122"/>
              </a:rPr>
              <a:t>铜合金的</a:t>
            </a:r>
            <a:r>
              <a:rPr lang="ja-JP" altLang="en-US" b="1" smtClean="0">
                <a:solidFill>
                  <a:schemeClr val="tx1"/>
                </a:solidFill>
                <a:latin typeface="宋体" pitchFamily="2" charset="-122"/>
                <a:ea typeface="宋体" pitchFamily="2" charset="-122"/>
              </a:rPr>
              <a:t>“</a:t>
            </a:r>
            <a:r>
              <a:rPr lang="en-US" altLang="ja-JP" b="1" smtClean="0">
                <a:solidFill>
                  <a:srgbClr val="FF0000"/>
                </a:solidFill>
                <a:latin typeface="宋体" pitchFamily="2" charset="-122"/>
                <a:ea typeface="宋体" pitchFamily="2" charset="-122"/>
              </a:rPr>
              <a:t>4</a:t>
            </a:r>
            <a:r>
              <a:rPr lang="zh-CN" altLang="en-US" b="1" smtClean="0">
                <a:solidFill>
                  <a:srgbClr val="FF0000"/>
                </a:solidFill>
                <a:latin typeface="宋体" pitchFamily="2" charset="-122"/>
                <a:ea typeface="宋体" pitchFamily="2" charset="-122"/>
              </a:rPr>
              <a:t>层构造</a:t>
            </a:r>
            <a:r>
              <a:rPr lang="ja-JP" altLang="en-US" b="1" smtClean="0">
                <a:solidFill>
                  <a:schemeClr val="tx1"/>
                </a:solidFill>
                <a:latin typeface="宋体" pitchFamily="2" charset="-122"/>
                <a:ea typeface="宋体" pitchFamily="2" charset="-122"/>
              </a:rPr>
              <a:t>”</a:t>
            </a:r>
          </a:p>
        </p:txBody>
      </p:sp>
      <p:sp>
        <p:nvSpPr>
          <p:cNvPr id="65" name="Line 4"/>
          <p:cNvSpPr>
            <a:spLocks noChangeShapeType="1"/>
          </p:cNvSpPr>
          <p:nvPr/>
        </p:nvSpPr>
        <p:spPr bwMode="auto">
          <a:xfrm>
            <a:off x="736600" y="1370013"/>
            <a:ext cx="0" cy="4246562"/>
          </a:xfrm>
          <a:prstGeom prst="line">
            <a:avLst/>
          </a:prstGeom>
          <a:noFill/>
          <a:ln w="50800">
            <a:solidFill>
              <a:srgbClr val="000000"/>
            </a:solidFill>
            <a:round/>
            <a:headEnd type="stealth" w="med" len="lg"/>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effectLst>
                <a:outerShdw blurRad="38100" dist="38100" dir="2700000" algn="tl">
                  <a:srgbClr val="000000">
                    <a:alpha val="43137"/>
                  </a:srgbClr>
                </a:outerShdw>
              </a:effectLst>
              <a:latin typeface="宋体" pitchFamily="2" charset="-122"/>
              <a:ea typeface="宋体" pitchFamily="2" charset="-122"/>
            </a:endParaRPr>
          </a:p>
        </p:txBody>
      </p:sp>
      <p:sp>
        <p:nvSpPr>
          <p:cNvPr id="67" name="Line 5"/>
          <p:cNvSpPr>
            <a:spLocks noChangeShapeType="1"/>
          </p:cNvSpPr>
          <p:nvPr/>
        </p:nvSpPr>
        <p:spPr bwMode="auto">
          <a:xfrm>
            <a:off x="1125538" y="5910263"/>
            <a:ext cx="4919662" cy="1587"/>
          </a:xfrm>
          <a:prstGeom prst="line">
            <a:avLst/>
          </a:prstGeom>
          <a:noFill/>
          <a:ln w="50800">
            <a:solidFill>
              <a:srgbClr val="000000"/>
            </a:solidFill>
            <a:round/>
            <a:headEnd type="stealth" w="med" len="lg"/>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effectLst>
                <a:outerShdw blurRad="38100" dist="38100" dir="2700000" algn="tl">
                  <a:srgbClr val="000000">
                    <a:alpha val="43137"/>
                  </a:srgbClr>
                </a:outerShdw>
              </a:effectLst>
              <a:latin typeface="宋体" pitchFamily="2" charset="-122"/>
              <a:ea typeface="宋体" pitchFamily="2" charset="-122"/>
            </a:endParaRPr>
          </a:p>
        </p:txBody>
      </p:sp>
      <p:sp>
        <p:nvSpPr>
          <p:cNvPr id="32776" name="Rectangle 9"/>
          <p:cNvSpPr>
            <a:spLocks noChangeArrowheads="1"/>
          </p:cNvSpPr>
          <p:nvPr/>
        </p:nvSpPr>
        <p:spPr bwMode="auto">
          <a:xfrm>
            <a:off x="1695450" y="6080125"/>
            <a:ext cx="3905250" cy="31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60000"/>
              </a:lnSpc>
              <a:spcBef>
                <a:spcPct val="50000"/>
              </a:spcBef>
            </a:pPr>
            <a:r>
              <a:rPr lang="zh-TW" altLang="en-US">
                <a:solidFill>
                  <a:srgbClr val="000000"/>
                </a:solidFill>
                <a:latin typeface="宋体" pitchFamily="2" charset="-122"/>
                <a:ea typeface="宋体" pitchFamily="2" charset="-122"/>
              </a:rPr>
              <a:t>  </a:t>
            </a:r>
            <a:r>
              <a:rPr lang="zh-CN" altLang="en-US">
                <a:solidFill>
                  <a:srgbClr val="000000"/>
                </a:solidFill>
                <a:latin typeface="宋体" pitchFamily="2" charset="-122"/>
                <a:ea typeface="宋体" pitchFamily="2" charset="-122"/>
              </a:rPr>
              <a:t>市场规模以及生产量</a:t>
            </a:r>
            <a:endParaRPr lang="ja-JP" altLang="en-US">
              <a:solidFill>
                <a:srgbClr val="000000"/>
              </a:solidFill>
              <a:latin typeface="宋体" pitchFamily="2" charset="-122"/>
              <a:ea typeface="宋体" pitchFamily="2" charset="-122"/>
            </a:endParaRPr>
          </a:p>
        </p:txBody>
      </p:sp>
      <p:sp>
        <p:nvSpPr>
          <p:cNvPr id="32777" name="Rectangle 10"/>
          <p:cNvSpPr>
            <a:spLocks noChangeArrowheads="1"/>
          </p:cNvSpPr>
          <p:nvPr/>
        </p:nvSpPr>
        <p:spPr bwMode="auto">
          <a:xfrm rot="-5400000">
            <a:off x="-1894681" y="3310731"/>
            <a:ext cx="4649788" cy="31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lnSpc>
                <a:spcPct val="60000"/>
              </a:lnSpc>
              <a:spcBef>
                <a:spcPct val="50000"/>
              </a:spcBef>
            </a:pPr>
            <a:r>
              <a:rPr lang="zh-CN" altLang="en-US">
                <a:solidFill>
                  <a:srgbClr val="000000"/>
                </a:solidFill>
                <a:latin typeface="宋体" pitchFamily="2" charset="-122"/>
                <a:ea typeface="宋体" pitchFamily="2" charset="-122"/>
              </a:rPr>
              <a:t>材料强度以及单价</a:t>
            </a:r>
            <a:endParaRPr lang="ja-JP" altLang="en-US">
              <a:solidFill>
                <a:srgbClr val="000000"/>
              </a:solidFill>
              <a:latin typeface="宋体" pitchFamily="2" charset="-122"/>
              <a:ea typeface="宋体" pitchFamily="2" charset="-122"/>
            </a:endParaRPr>
          </a:p>
        </p:txBody>
      </p:sp>
      <p:sp>
        <p:nvSpPr>
          <p:cNvPr id="32778" name="二等辺三角形 17"/>
          <p:cNvSpPr>
            <a:spLocks noChangeArrowheads="1"/>
          </p:cNvSpPr>
          <p:nvPr/>
        </p:nvSpPr>
        <p:spPr bwMode="auto">
          <a:xfrm>
            <a:off x="992188" y="1393825"/>
            <a:ext cx="5321300" cy="4298950"/>
          </a:xfrm>
          <a:prstGeom prst="triangle">
            <a:avLst>
              <a:gd name="adj" fmla="val 50000"/>
            </a:avLst>
          </a:prstGeom>
          <a:gradFill rotWithShape="0">
            <a:gsLst>
              <a:gs pos="0">
                <a:srgbClr val="008000"/>
              </a:gs>
              <a:gs pos="38000">
                <a:srgbClr val="008000"/>
              </a:gs>
              <a:gs pos="75000">
                <a:srgbClr val="99FF99"/>
              </a:gs>
              <a:gs pos="100000">
                <a:srgbClr val="CCFFCC"/>
              </a:gs>
            </a:gsLst>
            <a:lin ang="5400000"/>
          </a:gradFill>
          <a:ln w="9525" algn="ctr">
            <a:solidFill>
              <a:schemeClr val="tx1"/>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latin typeface="宋体" pitchFamily="2" charset="-122"/>
              <a:ea typeface="宋体" pitchFamily="2" charset="-122"/>
            </a:endParaRPr>
          </a:p>
        </p:txBody>
      </p:sp>
      <p:sp>
        <p:nvSpPr>
          <p:cNvPr id="32779" name="Rectangle 8"/>
          <p:cNvSpPr>
            <a:spLocks noChangeArrowheads="1"/>
          </p:cNvSpPr>
          <p:nvPr/>
        </p:nvSpPr>
        <p:spPr bwMode="auto">
          <a:xfrm>
            <a:off x="2000250" y="4894263"/>
            <a:ext cx="3354388"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lnSpc>
                <a:spcPct val="60000"/>
              </a:lnSpc>
              <a:spcBef>
                <a:spcPct val="50000"/>
              </a:spcBef>
            </a:pPr>
            <a:r>
              <a:rPr lang="zh-CN" altLang="en-US" sz="2800">
                <a:latin typeface="宋体" pitchFamily="2" charset="-122"/>
                <a:ea typeface="宋体" pitchFamily="2" charset="-122"/>
              </a:rPr>
              <a:t>泛用</a:t>
            </a:r>
            <a:r>
              <a:rPr lang="ja-JP" altLang="en-US" sz="2800">
                <a:latin typeface="宋体" pitchFamily="2" charset="-122"/>
                <a:ea typeface="宋体" pitchFamily="2" charset="-122"/>
              </a:rPr>
              <a:t>合金</a:t>
            </a:r>
            <a:endParaRPr lang="en-US" altLang="ja-JP" sz="2800">
              <a:latin typeface="宋体" pitchFamily="2" charset="-122"/>
              <a:ea typeface="宋体" pitchFamily="2" charset="-122"/>
            </a:endParaRPr>
          </a:p>
          <a:p>
            <a:pPr algn="ctr">
              <a:lnSpc>
                <a:spcPct val="60000"/>
              </a:lnSpc>
              <a:spcBef>
                <a:spcPct val="50000"/>
              </a:spcBef>
            </a:pPr>
            <a:r>
              <a:rPr lang="zh-CN" altLang="en-US" sz="2800">
                <a:solidFill>
                  <a:srgbClr val="FF0000"/>
                </a:solidFill>
                <a:latin typeface="宋体" pitchFamily="2" charset="-122"/>
                <a:ea typeface="宋体" pitchFamily="2" charset="-122"/>
              </a:rPr>
              <a:t>黄铜</a:t>
            </a:r>
            <a:r>
              <a:rPr lang="ja-JP" altLang="en-US" sz="2800">
                <a:solidFill>
                  <a:srgbClr val="FF0000"/>
                </a:solidFill>
                <a:latin typeface="宋体" pitchFamily="2" charset="-122"/>
                <a:ea typeface="宋体" pitchFamily="2" charset="-122"/>
              </a:rPr>
              <a:t>　</a:t>
            </a:r>
            <a:r>
              <a:rPr lang="en-US" altLang="ja-JP" sz="2800">
                <a:solidFill>
                  <a:srgbClr val="FF0000"/>
                </a:solidFill>
                <a:latin typeface="宋体" pitchFamily="2" charset="-122"/>
                <a:ea typeface="宋体" pitchFamily="2" charset="-122"/>
              </a:rPr>
              <a:t>Cu-Zn</a:t>
            </a:r>
            <a:endParaRPr lang="ja-JP" altLang="en-US" sz="2800">
              <a:solidFill>
                <a:srgbClr val="FF0000"/>
              </a:solidFill>
              <a:latin typeface="宋体" pitchFamily="2" charset="-122"/>
              <a:ea typeface="宋体" pitchFamily="2" charset="-122"/>
            </a:endParaRPr>
          </a:p>
        </p:txBody>
      </p:sp>
      <p:pic>
        <p:nvPicPr>
          <p:cNvPr id="32780" name="図 11"/>
          <p:cNvPicPr>
            <a:picLocks noChangeAspect="1"/>
          </p:cNvPicPr>
          <p:nvPr/>
        </p:nvPicPr>
        <p:blipFill>
          <a:blip r:embed="rId3"/>
          <a:srcRect l="31709" t="18658" r="32603" b="18625"/>
          <a:stretch>
            <a:fillRect/>
          </a:stretch>
        </p:blipFill>
        <p:spPr bwMode="auto">
          <a:xfrm>
            <a:off x="6357938" y="1190625"/>
            <a:ext cx="1458912" cy="1924050"/>
          </a:xfrm>
          <a:prstGeom prst="rect">
            <a:avLst/>
          </a:prstGeom>
          <a:noFill/>
          <a:ln w="9525">
            <a:noFill/>
            <a:miter lim="800000"/>
            <a:headEnd/>
            <a:tailEnd/>
          </a:ln>
        </p:spPr>
      </p:pic>
      <p:pic>
        <p:nvPicPr>
          <p:cNvPr id="32781" name="図 12"/>
          <p:cNvPicPr>
            <a:picLocks noChangeAspect="1"/>
          </p:cNvPicPr>
          <p:nvPr/>
        </p:nvPicPr>
        <p:blipFill>
          <a:blip r:embed="rId4"/>
          <a:srcRect l="30679" t="3127" r="30139" b="16402"/>
          <a:stretch>
            <a:fillRect/>
          </a:stretch>
        </p:blipFill>
        <p:spPr bwMode="auto">
          <a:xfrm>
            <a:off x="7904163" y="968375"/>
            <a:ext cx="1512887" cy="2327275"/>
          </a:xfrm>
          <a:prstGeom prst="rect">
            <a:avLst/>
          </a:prstGeom>
          <a:noFill/>
          <a:ln w="9525">
            <a:noFill/>
            <a:miter lim="800000"/>
            <a:headEnd/>
            <a:tailEnd/>
          </a:ln>
        </p:spPr>
      </p:pic>
      <p:sp>
        <p:nvSpPr>
          <p:cNvPr id="32782" name="右矢印 1"/>
          <p:cNvSpPr>
            <a:spLocks noChangeArrowheads="1"/>
          </p:cNvSpPr>
          <p:nvPr/>
        </p:nvSpPr>
        <p:spPr bwMode="auto">
          <a:xfrm>
            <a:off x="5262563" y="3327400"/>
            <a:ext cx="842962" cy="665163"/>
          </a:xfrm>
          <a:prstGeom prst="rightArrow">
            <a:avLst>
              <a:gd name="adj1" fmla="val 50000"/>
              <a:gd name="adj2" fmla="val 50023"/>
            </a:avLst>
          </a:prstGeom>
          <a:solidFill>
            <a:srgbClr val="FFFF99"/>
          </a:solidFill>
          <a:ln w="9525" algn="ctr">
            <a:solidFill>
              <a:schemeClr val="tx1"/>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latin typeface="宋体" pitchFamily="2" charset="-122"/>
              <a:ea typeface="宋体" pitchFamily="2" charset="-122"/>
            </a:endParaRPr>
          </a:p>
        </p:txBody>
      </p:sp>
      <p:sp>
        <p:nvSpPr>
          <p:cNvPr id="32783" name="Rectangle 8"/>
          <p:cNvSpPr>
            <a:spLocks noChangeArrowheads="1"/>
          </p:cNvSpPr>
          <p:nvPr/>
        </p:nvSpPr>
        <p:spPr bwMode="auto">
          <a:xfrm>
            <a:off x="6278563" y="3343275"/>
            <a:ext cx="3427412" cy="120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spcBef>
                <a:spcPct val="50000"/>
              </a:spcBef>
            </a:pPr>
            <a:r>
              <a:rPr lang="zh-CN" altLang="en-US">
                <a:latin typeface="宋体" pitchFamily="2" charset="-122"/>
                <a:ea typeface="宋体" pitchFamily="2" charset="-122"/>
              </a:rPr>
              <a:t>应用于高端</a:t>
            </a:r>
            <a:r>
              <a:rPr lang="en-US" altLang="ja-JP">
                <a:latin typeface="宋体" pitchFamily="2" charset="-122"/>
                <a:ea typeface="宋体" pitchFamily="2" charset="-122"/>
              </a:rPr>
              <a:t>IT</a:t>
            </a:r>
            <a:r>
              <a:rPr lang="zh-CN" altLang="en-US">
                <a:latin typeface="宋体" pitchFamily="2" charset="-122"/>
                <a:ea typeface="宋体" pitchFamily="2" charset="-122"/>
              </a:rPr>
              <a:t>机器</a:t>
            </a:r>
            <a:r>
              <a:rPr lang="ja-JP" altLang="en-US">
                <a:latin typeface="宋体" pitchFamily="2" charset="-122"/>
                <a:ea typeface="宋体" pitchFamily="2" charset="-122"/>
              </a:rPr>
              <a:t>、高度</a:t>
            </a:r>
            <a:r>
              <a:rPr lang="zh-CN" altLang="en-US">
                <a:latin typeface="宋体" pitchFamily="2" charset="-122"/>
                <a:ea typeface="宋体" pitchFamily="2" charset="-122"/>
              </a:rPr>
              <a:t>电子化汽车的各类连接器</a:t>
            </a:r>
            <a:endParaRPr lang="ja-JP" altLang="en-US">
              <a:latin typeface="宋体" pitchFamily="2" charset="-122"/>
              <a:ea typeface="宋体" pitchFamily="2" charset="-122"/>
            </a:endParaRPr>
          </a:p>
        </p:txBody>
      </p:sp>
      <p:sp>
        <p:nvSpPr>
          <p:cNvPr id="32784" name="二等辺三角形 30"/>
          <p:cNvSpPr>
            <a:spLocks noChangeArrowheads="1"/>
          </p:cNvSpPr>
          <p:nvPr/>
        </p:nvSpPr>
        <p:spPr bwMode="auto">
          <a:xfrm>
            <a:off x="1552575" y="1400175"/>
            <a:ext cx="4200525" cy="3387725"/>
          </a:xfrm>
          <a:prstGeom prst="triangle">
            <a:avLst>
              <a:gd name="adj" fmla="val 50329"/>
            </a:avLst>
          </a:prstGeom>
          <a:gradFill rotWithShape="0">
            <a:gsLst>
              <a:gs pos="0">
                <a:srgbClr val="FFC000"/>
              </a:gs>
              <a:gs pos="38000">
                <a:srgbClr val="FFC000"/>
              </a:gs>
              <a:gs pos="75000">
                <a:srgbClr val="FFFF99"/>
              </a:gs>
              <a:gs pos="100000">
                <a:srgbClr val="FFFFCC"/>
              </a:gs>
            </a:gsLst>
            <a:lin ang="5400000"/>
          </a:gradFill>
          <a:ln w="9525" algn="ctr">
            <a:solidFill>
              <a:schemeClr val="tx1"/>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latin typeface="宋体" pitchFamily="2" charset="-122"/>
              <a:ea typeface="宋体" pitchFamily="2" charset="-122"/>
            </a:endParaRPr>
          </a:p>
        </p:txBody>
      </p:sp>
      <p:sp>
        <p:nvSpPr>
          <p:cNvPr id="32785" name="二等辺三角形 18"/>
          <p:cNvSpPr>
            <a:spLocks noChangeArrowheads="1"/>
          </p:cNvSpPr>
          <p:nvPr/>
        </p:nvSpPr>
        <p:spPr bwMode="auto">
          <a:xfrm>
            <a:off x="2085975" y="1370013"/>
            <a:ext cx="3132138" cy="2562225"/>
          </a:xfrm>
          <a:prstGeom prst="triangle">
            <a:avLst>
              <a:gd name="adj" fmla="val 50000"/>
            </a:avLst>
          </a:prstGeom>
          <a:gradFill rotWithShape="0">
            <a:gsLst>
              <a:gs pos="0">
                <a:srgbClr val="FF9999"/>
              </a:gs>
              <a:gs pos="38000">
                <a:srgbClr val="FF9999"/>
              </a:gs>
              <a:gs pos="75000">
                <a:srgbClr val="FFCCFF"/>
              </a:gs>
              <a:gs pos="100000">
                <a:srgbClr val="FFCCFF"/>
              </a:gs>
            </a:gsLst>
            <a:lin ang="5400000"/>
          </a:gradFill>
          <a:ln w="9525" algn="ctr">
            <a:solidFill>
              <a:schemeClr val="tx1"/>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latin typeface="宋体" pitchFamily="2" charset="-122"/>
              <a:ea typeface="宋体" pitchFamily="2" charset="-122"/>
            </a:endParaRPr>
          </a:p>
        </p:txBody>
      </p:sp>
      <p:sp>
        <p:nvSpPr>
          <p:cNvPr id="85" name="二等辺三角形 84"/>
          <p:cNvSpPr/>
          <p:nvPr/>
        </p:nvSpPr>
        <p:spPr bwMode="auto">
          <a:xfrm>
            <a:off x="2836863" y="1370013"/>
            <a:ext cx="1630362" cy="1325562"/>
          </a:xfrm>
          <a:prstGeom prst="triangle">
            <a:avLst/>
          </a:prstGeom>
          <a:gradFill>
            <a:gsLst>
              <a:gs pos="38000">
                <a:schemeClr val="accent2">
                  <a:lumMod val="60000"/>
                  <a:lumOff val="40000"/>
                </a:schemeClr>
              </a:gs>
              <a:gs pos="75000">
                <a:schemeClr val="accent6">
                  <a:lumMod val="20000"/>
                  <a:lumOff val="80000"/>
                </a:schemeClr>
              </a:gs>
              <a:gs pos="100000">
                <a:schemeClr val="accent5"/>
              </a:gs>
            </a:gsLst>
            <a:lin ang="5400000" scaled="0"/>
          </a:gradFill>
          <a:ln w="9525" cap="flat" cmpd="sng" algn="ctr">
            <a:solidFill>
              <a:schemeClr val="tx1"/>
            </a:solidFill>
            <a:prstDash val="solid"/>
            <a:round/>
            <a:headEnd type="none" w="med" len="med"/>
            <a:tailEnd type="none" w="med" len="med"/>
          </a:ln>
          <a:effectLst/>
          <a:extLst/>
        </p:spPr>
        <p:txBody>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eaLnBrk="1" hangingPunct="1">
              <a:defRPr/>
            </a:pPr>
            <a:endParaRPr lang="ja-JP" altLang="en-US" smtClean="0">
              <a:latin typeface="宋体" pitchFamily="2" charset="-122"/>
              <a:ea typeface="宋体" pitchFamily="2" charset="-122"/>
            </a:endParaRPr>
          </a:p>
        </p:txBody>
      </p:sp>
      <p:sp>
        <p:nvSpPr>
          <p:cNvPr id="32787" name="Rectangle 7"/>
          <p:cNvSpPr>
            <a:spLocks noChangeArrowheads="1"/>
          </p:cNvSpPr>
          <p:nvPr/>
        </p:nvSpPr>
        <p:spPr bwMode="auto">
          <a:xfrm>
            <a:off x="1639888" y="4062413"/>
            <a:ext cx="4033837" cy="72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lnSpc>
                <a:spcPct val="60000"/>
              </a:lnSpc>
              <a:spcBef>
                <a:spcPct val="50000"/>
              </a:spcBef>
            </a:pPr>
            <a:r>
              <a:rPr lang="zh-CN" altLang="en-US">
                <a:solidFill>
                  <a:srgbClr val="FF0000"/>
                </a:solidFill>
                <a:latin typeface="宋体" pitchFamily="2" charset="-122"/>
                <a:ea typeface="宋体" pitchFamily="2" charset="-122"/>
              </a:rPr>
              <a:t>中等强度</a:t>
            </a:r>
            <a:endParaRPr lang="en-US" altLang="zh-CN">
              <a:solidFill>
                <a:srgbClr val="FF0000"/>
              </a:solidFill>
              <a:latin typeface="宋体" pitchFamily="2" charset="-122"/>
              <a:ea typeface="宋体" pitchFamily="2" charset="-122"/>
            </a:endParaRPr>
          </a:p>
          <a:p>
            <a:pPr algn="ctr">
              <a:lnSpc>
                <a:spcPct val="60000"/>
              </a:lnSpc>
              <a:spcBef>
                <a:spcPct val="50000"/>
              </a:spcBef>
            </a:pPr>
            <a:r>
              <a:rPr lang="zh-CN" altLang="en-US">
                <a:solidFill>
                  <a:srgbClr val="FF0000"/>
                </a:solidFill>
                <a:latin typeface="宋体" pitchFamily="2" charset="-122"/>
                <a:ea typeface="宋体" pitchFamily="2" charset="-122"/>
              </a:rPr>
              <a:t>磷青铜</a:t>
            </a:r>
            <a:r>
              <a:rPr lang="ja-JP" altLang="en-US">
                <a:solidFill>
                  <a:srgbClr val="FF0000"/>
                </a:solidFill>
                <a:latin typeface="宋体" pitchFamily="2" charset="-122"/>
                <a:ea typeface="宋体" pitchFamily="2" charset="-122"/>
              </a:rPr>
              <a:t>　</a:t>
            </a:r>
            <a:r>
              <a:rPr lang="en-US" altLang="ja-JP">
                <a:solidFill>
                  <a:srgbClr val="FF0000"/>
                </a:solidFill>
                <a:latin typeface="宋体" pitchFamily="2" charset="-122"/>
                <a:ea typeface="宋体" pitchFamily="2" charset="-122"/>
              </a:rPr>
              <a:t>Cu-Sn</a:t>
            </a:r>
          </a:p>
        </p:txBody>
      </p:sp>
      <p:sp>
        <p:nvSpPr>
          <p:cNvPr id="87" name="Rectangle 7"/>
          <p:cNvSpPr>
            <a:spLocks noChangeArrowheads="1"/>
          </p:cNvSpPr>
          <p:nvPr/>
        </p:nvSpPr>
        <p:spPr bwMode="auto">
          <a:xfrm>
            <a:off x="1651000" y="2741613"/>
            <a:ext cx="4033838" cy="1262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lnSpc>
                <a:spcPct val="60000"/>
              </a:lnSpc>
              <a:spcBef>
                <a:spcPct val="50000"/>
              </a:spcBef>
            </a:pPr>
            <a:r>
              <a:rPr lang="zh-CN" altLang="en-US">
                <a:latin typeface="宋体" pitchFamily="2" charset="-122"/>
                <a:ea typeface="宋体" pitchFamily="2" charset="-122"/>
              </a:rPr>
              <a:t>中等强度</a:t>
            </a:r>
            <a:r>
              <a:rPr lang="ja-JP" altLang="en-US">
                <a:latin typeface="宋体" pitchFamily="2" charset="-122"/>
                <a:ea typeface="宋体" pitchFamily="2" charset="-122"/>
              </a:rPr>
              <a:t>・</a:t>
            </a:r>
            <a:r>
              <a:rPr lang="zh-CN" altLang="en-US">
                <a:latin typeface="宋体" pitchFamily="2" charset="-122"/>
                <a:ea typeface="宋体" pitchFamily="2" charset="-122"/>
              </a:rPr>
              <a:t>高导电</a:t>
            </a:r>
            <a:endParaRPr lang="en-US" altLang="ja-JP">
              <a:latin typeface="宋体" pitchFamily="2" charset="-122"/>
              <a:ea typeface="宋体" pitchFamily="2" charset="-122"/>
            </a:endParaRPr>
          </a:p>
          <a:p>
            <a:pPr algn="ctr">
              <a:lnSpc>
                <a:spcPct val="60000"/>
              </a:lnSpc>
              <a:spcBef>
                <a:spcPct val="50000"/>
              </a:spcBef>
            </a:pPr>
            <a:r>
              <a:rPr lang="zh-CN" altLang="en-US" sz="2800">
                <a:solidFill>
                  <a:srgbClr val="FF0000"/>
                </a:solidFill>
                <a:effectLst>
                  <a:outerShdw blurRad="38100" dist="38100" dir="2700000" algn="tl">
                    <a:srgbClr val="C0C0C0"/>
                  </a:outerShdw>
                </a:effectLst>
                <a:latin typeface="宋体" pitchFamily="2" charset="-122"/>
                <a:ea typeface="宋体" pitchFamily="2" charset="-122"/>
              </a:rPr>
              <a:t>可鲁逊合金  </a:t>
            </a:r>
            <a:endParaRPr lang="en-US" altLang="zh-CN" sz="2800">
              <a:solidFill>
                <a:srgbClr val="FF0000"/>
              </a:solidFill>
              <a:effectLst>
                <a:outerShdw blurRad="38100" dist="38100" dir="2700000" algn="tl">
                  <a:srgbClr val="C0C0C0"/>
                </a:outerShdw>
              </a:effectLst>
              <a:latin typeface="宋体" pitchFamily="2" charset="-122"/>
              <a:ea typeface="宋体" pitchFamily="2" charset="-122"/>
            </a:endParaRPr>
          </a:p>
          <a:p>
            <a:pPr algn="ctr">
              <a:lnSpc>
                <a:spcPct val="60000"/>
              </a:lnSpc>
              <a:spcBef>
                <a:spcPct val="50000"/>
              </a:spcBef>
            </a:pPr>
            <a:r>
              <a:rPr lang="en-US" altLang="ja-JP" sz="2800">
                <a:solidFill>
                  <a:srgbClr val="FF0000"/>
                </a:solidFill>
                <a:effectLst>
                  <a:outerShdw blurRad="38100" dist="38100" dir="2700000" algn="tl">
                    <a:srgbClr val="C0C0C0"/>
                  </a:outerShdw>
                </a:effectLst>
                <a:latin typeface="宋体" pitchFamily="2" charset="-122"/>
                <a:ea typeface="宋体" pitchFamily="2" charset="-122"/>
              </a:rPr>
              <a:t>Cu-Ni-Si</a:t>
            </a:r>
          </a:p>
        </p:txBody>
      </p:sp>
      <p:sp>
        <p:nvSpPr>
          <p:cNvPr id="88" name="Rectangle 6"/>
          <p:cNvSpPr>
            <a:spLocks noChangeArrowheads="1"/>
          </p:cNvSpPr>
          <p:nvPr/>
        </p:nvSpPr>
        <p:spPr bwMode="auto">
          <a:xfrm>
            <a:off x="1693863" y="1500188"/>
            <a:ext cx="4084637" cy="1195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lnSpc>
                <a:spcPct val="60000"/>
              </a:lnSpc>
              <a:spcBef>
                <a:spcPct val="50000"/>
              </a:spcBef>
            </a:pPr>
            <a:r>
              <a:rPr lang="zh-CN" altLang="en-US">
                <a:latin typeface="宋体" pitchFamily="2" charset="-122"/>
                <a:ea typeface="宋体" pitchFamily="2" charset="-122"/>
              </a:rPr>
              <a:t>高强度</a:t>
            </a:r>
            <a:r>
              <a:rPr lang="ja-JP" altLang="en-US">
                <a:latin typeface="宋体" pitchFamily="2" charset="-122"/>
                <a:ea typeface="宋体" pitchFamily="2" charset="-122"/>
              </a:rPr>
              <a:t>・</a:t>
            </a:r>
            <a:r>
              <a:rPr lang="zh-CN" altLang="en-US">
                <a:latin typeface="宋体" pitchFamily="2" charset="-122"/>
                <a:ea typeface="宋体" pitchFamily="2" charset="-122"/>
              </a:rPr>
              <a:t>高加工性</a:t>
            </a:r>
            <a:endParaRPr lang="en-US" altLang="ja-JP">
              <a:latin typeface="宋体" pitchFamily="2" charset="-122"/>
              <a:ea typeface="宋体" pitchFamily="2" charset="-122"/>
            </a:endParaRPr>
          </a:p>
          <a:p>
            <a:pPr algn="ctr">
              <a:lnSpc>
                <a:spcPct val="60000"/>
              </a:lnSpc>
              <a:spcBef>
                <a:spcPct val="50000"/>
              </a:spcBef>
            </a:pPr>
            <a:r>
              <a:rPr lang="zh-CN" altLang="en-US" sz="2800">
                <a:solidFill>
                  <a:srgbClr val="FF0000"/>
                </a:solidFill>
                <a:effectLst>
                  <a:outerShdw blurRad="38100" dist="38100" dir="2700000" algn="tl">
                    <a:srgbClr val="C0C0C0"/>
                  </a:outerShdw>
                </a:effectLst>
                <a:latin typeface="宋体" pitchFamily="2" charset="-122"/>
                <a:ea typeface="宋体" pitchFamily="2" charset="-122"/>
              </a:rPr>
              <a:t>钛铜</a:t>
            </a:r>
            <a:r>
              <a:rPr lang="ja-JP" altLang="en-US" sz="2800">
                <a:solidFill>
                  <a:srgbClr val="FF0000"/>
                </a:solidFill>
                <a:effectLst>
                  <a:outerShdw blurRad="38100" dist="38100" dir="2700000" algn="tl">
                    <a:srgbClr val="C0C0C0"/>
                  </a:outerShdw>
                </a:effectLst>
                <a:latin typeface="宋体" pitchFamily="2" charset="-122"/>
                <a:ea typeface="宋体" pitchFamily="2" charset="-122"/>
              </a:rPr>
              <a:t>　</a:t>
            </a:r>
            <a:r>
              <a:rPr lang="en-US" altLang="ja-JP" sz="2800">
                <a:solidFill>
                  <a:srgbClr val="FF0000"/>
                </a:solidFill>
                <a:effectLst>
                  <a:outerShdw blurRad="38100" dist="38100" dir="2700000" algn="tl">
                    <a:srgbClr val="C0C0C0"/>
                  </a:outerShdw>
                </a:effectLst>
                <a:latin typeface="宋体" pitchFamily="2" charset="-122"/>
                <a:ea typeface="宋体" pitchFamily="2" charset="-122"/>
              </a:rPr>
              <a:t>Cu-Ti</a:t>
            </a:r>
          </a:p>
          <a:p>
            <a:pPr algn="ctr">
              <a:lnSpc>
                <a:spcPct val="60000"/>
              </a:lnSpc>
              <a:spcBef>
                <a:spcPct val="50000"/>
              </a:spcBef>
            </a:pPr>
            <a:r>
              <a:rPr lang="zh-CN" altLang="en-US">
                <a:solidFill>
                  <a:srgbClr val="FF0000"/>
                </a:solidFill>
                <a:latin typeface="宋体" pitchFamily="2" charset="-122"/>
                <a:ea typeface="宋体" pitchFamily="2" charset="-122"/>
              </a:rPr>
              <a:t>铍铜  </a:t>
            </a:r>
            <a:r>
              <a:rPr lang="en-US" altLang="ja-JP">
                <a:solidFill>
                  <a:srgbClr val="FF0000"/>
                </a:solidFill>
                <a:latin typeface="宋体" pitchFamily="2" charset="-122"/>
                <a:ea typeface="宋体" pitchFamily="2" charset="-122"/>
              </a:rPr>
              <a:t>Cu-Be</a:t>
            </a:r>
          </a:p>
        </p:txBody>
      </p:sp>
      <p:pic>
        <p:nvPicPr>
          <p:cNvPr id="32790" name="Picture 23"/>
          <p:cNvPicPr>
            <a:picLocks noChangeAspect="1" noChangeArrowheads="1"/>
          </p:cNvPicPr>
          <p:nvPr/>
        </p:nvPicPr>
        <p:blipFill>
          <a:blip r:embed="rId5"/>
          <a:srcRect l="14240" t="11029" r="16916" b="13506"/>
          <a:stretch>
            <a:fillRect/>
          </a:stretch>
        </p:blipFill>
        <p:spPr bwMode="auto">
          <a:xfrm>
            <a:off x="6608763" y="4576763"/>
            <a:ext cx="2633662" cy="1804987"/>
          </a:xfrm>
          <a:prstGeom prst="rect">
            <a:avLst/>
          </a:prstGeom>
          <a:noFill/>
          <a:ln w="9525">
            <a:noFill/>
            <a:miter lim="800000"/>
            <a:headEnd/>
            <a:tailEnd/>
          </a:ln>
        </p:spPr>
      </p:pic>
      <p:sp>
        <p:nvSpPr>
          <p:cNvPr id="90" name="テキスト ボックス 62"/>
          <p:cNvSpPr txBox="1">
            <a:spLocks noChangeArrowheads="1"/>
          </p:cNvSpPr>
          <p:nvPr/>
        </p:nvSpPr>
        <p:spPr bwMode="auto">
          <a:xfrm>
            <a:off x="776288" y="1903413"/>
            <a:ext cx="16573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ja-JP" sz="3200" i="1" u="sng" smtClean="0">
                <a:solidFill>
                  <a:srgbClr val="FF0000"/>
                </a:solidFill>
                <a:effectLst>
                  <a:outerShdw blurRad="38100" dist="38100" dir="2700000" algn="tl">
                    <a:srgbClr val="C0C0C0"/>
                  </a:outerShdw>
                </a:effectLst>
                <a:latin typeface="宋体" pitchFamily="2" charset="-122"/>
                <a:ea typeface="宋体" pitchFamily="2" charset="-122"/>
              </a:rPr>
              <a:t>NKT </a:t>
            </a:r>
          </a:p>
        </p:txBody>
      </p:sp>
      <p:sp>
        <p:nvSpPr>
          <p:cNvPr id="91" name="テキスト ボックス 90"/>
          <p:cNvSpPr txBox="1">
            <a:spLocks noChangeArrowheads="1"/>
          </p:cNvSpPr>
          <p:nvPr/>
        </p:nvSpPr>
        <p:spPr bwMode="auto">
          <a:xfrm>
            <a:off x="793750" y="3200400"/>
            <a:ext cx="16573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ja-JP" sz="3200" i="1" u="sng" smtClean="0">
                <a:solidFill>
                  <a:srgbClr val="0000CC"/>
                </a:solidFill>
                <a:effectLst>
                  <a:outerShdw blurRad="38100" dist="38100" dir="2700000" algn="tl">
                    <a:srgbClr val="C0C0C0"/>
                  </a:outerShdw>
                </a:effectLst>
                <a:latin typeface="宋体" pitchFamily="2" charset="-122"/>
                <a:ea typeface="宋体" pitchFamily="2" charset="-122"/>
              </a:rPr>
              <a:t>NKC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ー 4"/>
          <p:cNvSpPr>
            <a:spLocks noGrp="1"/>
          </p:cNvSpPr>
          <p:nvPr>
            <p:ph type="sldNum" sz="quarter" idx="11"/>
          </p:nvPr>
        </p:nvSpPr>
        <p:spPr>
          <a:noFill/>
          <a:ln>
            <a:miter lim="800000"/>
            <a:headEnd/>
            <a:tailEnd/>
          </a:ln>
        </p:spPr>
        <p:txBody>
          <a:bodyPr/>
          <a:lstStyle/>
          <a:p>
            <a:fld id="{D5A8EF87-D000-4A2D-B000-9CA8C101A953}" type="slidenum">
              <a:rPr lang="en-US" altLang="ja-JP" smtClean="0">
                <a:ea typeface="ＭＳ Ｐゴシック" pitchFamily="34" charset="-128"/>
              </a:rPr>
              <a:pPr/>
              <a:t>5</a:t>
            </a:fld>
            <a:endParaRPr lang="en-US" altLang="ja-JP" smtClean="0">
              <a:ea typeface="ＭＳ Ｐゴシック" pitchFamily="34" charset="-128"/>
            </a:endParaRPr>
          </a:p>
        </p:txBody>
      </p:sp>
      <p:sp>
        <p:nvSpPr>
          <p:cNvPr id="33795"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2. </a:t>
            </a:r>
            <a:r>
              <a:rPr lang="en-US" altLang="zh-CN" sz="3200" b="0" dirty="0" smtClean="0">
                <a:solidFill>
                  <a:srgbClr val="FFFFFF"/>
                </a:solidFill>
                <a:latin typeface="宋体" pitchFamily="2" charset="-122"/>
                <a:ea typeface="宋体" pitchFamily="2" charset="-122"/>
                <a:cs typeface="Arial" pitchFamily="34" charset="0"/>
              </a:rPr>
              <a:t>JX</a:t>
            </a:r>
            <a:r>
              <a:rPr lang="zh-CN" altLang="en-US" sz="3200" b="0" dirty="0" smtClean="0">
                <a:solidFill>
                  <a:srgbClr val="FFFFFF"/>
                </a:solidFill>
                <a:latin typeface="宋体" pitchFamily="2" charset="-122"/>
                <a:ea typeface="宋体" pitchFamily="2" charset="-122"/>
                <a:cs typeface="Arial" pitchFamily="34" charset="0"/>
              </a:rPr>
              <a:t>金属高性能铜</a:t>
            </a:r>
            <a:r>
              <a:rPr lang="zh-CN" altLang="en-US" sz="3200" b="0" dirty="0">
                <a:solidFill>
                  <a:srgbClr val="FFFFFF"/>
                </a:solidFill>
                <a:latin typeface="宋体" pitchFamily="2" charset="-122"/>
                <a:ea typeface="宋体" pitchFamily="2" charset="-122"/>
                <a:cs typeface="Arial" pitchFamily="34" charset="0"/>
              </a:rPr>
              <a:t>合金</a:t>
            </a:r>
            <a:endParaRPr lang="ja-JP" altLang="en-US" sz="3200" b="0" dirty="0">
              <a:solidFill>
                <a:srgbClr val="FFFFFF"/>
              </a:solidFill>
              <a:latin typeface="宋体" pitchFamily="2" charset="-122"/>
              <a:ea typeface="宋体" pitchFamily="2" charset="-122"/>
              <a:cs typeface="Arial" pitchFamily="34" charset="0"/>
            </a:endParaRPr>
          </a:p>
        </p:txBody>
      </p:sp>
      <p:grpSp>
        <p:nvGrpSpPr>
          <p:cNvPr id="33796" name="グループ化 1"/>
          <p:cNvGrpSpPr>
            <a:grpSpLocks/>
          </p:cNvGrpSpPr>
          <p:nvPr/>
        </p:nvGrpSpPr>
        <p:grpSpPr bwMode="auto">
          <a:xfrm>
            <a:off x="128588" y="4738688"/>
            <a:ext cx="9361487" cy="1643062"/>
            <a:chOff x="1333798" y="5445225"/>
            <a:chExt cx="6643687" cy="2214359"/>
          </a:xfrm>
        </p:grpSpPr>
        <p:sp>
          <p:nvSpPr>
            <p:cNvPr id="56" name="テキスト ボックス 55"/>
            <p:cNvSpPr txBox="1"/>
            <p:nvPr/>
          </p:nvSpPr>
          <p:spPr>
            <a:xfrm>
              <a:off x="3027110" y="5466620"/>
              <a:ext cx="1581777" cy="1908414"/>
            </a:xfrm>
            <a:prstGeom prst="rect">
              <a:avLst/>
            </a:prstGeom>
            <a:noFill/>
            <a:ln w="57150">
              <a:solidFill>
                <a:srgbClr val="FF9999"/>
              </a:solidFill>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zh-CN" altLang="en-US" sz="2000" u="sng" dirty="0" smtClean="0">
                  <a:solidFill>
                    <a:srgbClr val="FF0000"/>
                  </a:solidFill>
                  <a:latin typeface="宋体" pitchFamily="2" charset="-122"/>
                  <a:ea typeface="宋体" pitchFamily="2" charset="-122"/>
                </a:rPr>
                <a:t>钛铜</a:t>
              </a:r>
              <a:endParaRPr lang="en-US" altLang="ja-JP" sz="2000" u="sng" dirty="0" smtClean="0">
                <a:solidFill>
                  <a:srgbClr val="FF0000"/>
                </a:solidFill>
                <a:latin typeface="宋体" pitchFamily="2" charset="-122"/>
                <a:ea typeface="宋体" pitchFamily="2" charset="-122"/>
              </a:endParaRPr>
            </a:p>
            <a:p>
              <a:pPr eaLnBrk="1" hangingPunct="1">
                <a:spcBef>
                  <a:spcPct val="0"/>
                </a:spcBef>
                <a:buFontTx/>
                <a:buNone/>
                <a:defRPr/>
              </a:pPr>
              <a:r>
                <a:rPr lang="ja-JP" altLang="en-US" sz="1800" u="sng" dirty="0" smtClean="0">
                  <a:solidFill>
                    <a:srgbClr val="FF0000"/>
                  </a:solidFill>
                  <a:latin typeface="宋体" pitchFamily="2" charset="-122"/>
                  <a:ea typeface="宋体" pitchFamily="2" charset="-122"/>
                </a:rPr>
                <a:t>・</a:t>
              </a:r>
              <a:r>
                <a:rPr lang="en-US" altLang="ja-JP" sz="1800" u="sng" dirty="0" smtClean="0">
                  <a:solidFill>
                    <a:srgbClr val="FF0000"/>
                  </a:solidFill>
                  <a:latin typeface="宋体" pitchFamily="2" charset="-122"/>
                  <a:ea typeface="宋体" pitchFamily="2" charset="-122"/>
                  <a:cs typeface="Times New Roman" pitchFamily="18" charset="0"/>
                </a:rPr>
                <a:t>NKT322 </a:t>
              </a:r>
            </a:p>
            <a:p>
              <a:pPr eaLnBrk="1" hangingPunct="1">
                <a:spcBef>
                  <a:spcPct val="0"/>
                </a:spcBef>
                <a:buFontTx/>
                <a:buNone/>
                <a:defRPr/>
              </a:pPr>
              <a:r>
                <a:rPr lang="ja-JP" altLang="en-US" sz="1600" dirty="0" smtClean="0">
                  <a:solidFill>
                    <a:srgbClr val="000000"/>
                  </a:solidFill>
                  <a:latin typeface="宋体" pitchFamily="2" charset="-122"/>
                  <a:ea typeface="宋体" pitchFamily="2" charset="-122"/>
                </a:rPr>
                <a:t>・</a:t>
              </a:r>
              <a:r>
                <a:rPr lang="en-US" altLang="ja-JP" sz="1600" dirty="0" smtClean="0">
                  <a:solidFill>
                    <a:srgbClr val="000000"/>
                  </a:solidFill>
                  <a:latin typeface="宋体" pitchFamily="2" charset="-122"/>
                  <a:ea typeface="宋体" pitchFamily="2" charset="-122"/>
                </a:rPr>
                <a:t>C1990HP/HC</a:t>
              </a:r>
            </a:p>
            <a:p>
              <a:pPr eaLnBrk="1" hangingPunct="1">
                <a:spcBef>
                  <a:spcPct val="0"/>
                </a:spcBef>
                <a:buFontTx/>
                <a:buNone/>
                <a:defRPr/>
              </a:pPr>
              <a:r>
                <a:rPr lang="ja-JP" altLang="en-US" sz="1600" dirty="0" smtClean="0">
                  <a:solidFill>
                    <a:srgbClr val="000000"/>
                  </a:solidFill>
                  <a:latin typeface="宋体" pitchFamily="2" charset="-122"/>
                  <a:ea typeface="宋体" pitchFamily="2" charset="-122"/>
                </a:rPr>
                <a:t>・</a:t>
              </a:r>
              <a:r>
                <a:rPr lang="en-US" altLang="ja-JP" sz="1600" dirty="0" smtClean="0">
                  <a:solidFill>
                    <a:srgbClr val="000000"/>
                  </a:solidFill>
                  <a:latin typeface="宋体" pitchFamily="2" charset="-122"/>
                  <a:ea typeface="宋体" pitchFamily="2" charset="-122"/>
                </a:rPr>
                <a:t>C1990HP       </a:t>
              </a:r>
            </a:p>
            <a:p>
              <a:pPr eaLnBrk="1" hangingPunct="1">
                <a:spcBef>
                  <a:spcPct val="0"/>
                </a:spcBef>
                <a:buFontTx/>
                <a:buNone/>
                <a:defRPr/>
              </a:pPr>
              <a:r>
                <a:rPr lang="en-US" altLang="ja-JP" sz="1600" dirty="0" smtClean="0">
                  <a:solidFill>
                    <a:srgbClr val="000000"/>
                  </a:solidFill>
                  <a:latin typeface="宋体" pitchFamily="2" charset="-122"/>
                  <a:ea typeface="宋体" pitchFamily="2" charset="-122"/>
                </a:rPr>
                <a:t>  -XSH/USH/GSH</a:t>
              </a:r>
              <a:endParaRPr lang="ja-JP" altLang="en-US" sz="1600" dirty="0" smtClean="0">
                <a:solidFill>
                  <a:srgbClr val="000000"/>
                </a:solidFill>
                <a:latin typeface="宋体" pitchFamily="2" charset="-122"/>
                <a:ea typeface="宋体" pitchFamily="2" charset="-122"/>
              </a:endParaRPr>
            </a:p>
          </p:txBody>
        </p:sp>
        <p:sp>
          <p:nvSpPr>
            <p:cNvPr id="57" name="テキスト ボックス 56"/>
            <p:cNvSpPr txBox="1"/>
            <p:nvPr/>
          </p:nvSpPr>
          <p:spPr>
            <a:xfrm>
              <a:off x="4711409" y="5460201"/>
              <a:ext cx="1582903" cy="2199383"/>
            </a:xfrm>
            <a:prstGeom prst="rect">
              <a:avLst/>
            </a:prstGeom>
            <a:noFill/>
            <a:ln w="57150">
              <a:solidFill>
                <a:srgbClr val="66CCFF"/>
              </a:solidFill>
            </a:ln>
          </p:spPr>
          <p:style>
            <a:lnRef idx="2">
              <a:schemeClr val="accent2"/>
            </a:lnRef>
            <a:fillRef idx="1">
              <a:schemeClr val="lt1"/>
            </a:fillRef>
            <a:effectRef idx="0">
              <a:schemeClr val="accent2"/>
            </a:effectRef>
            <a:fontRef idx="minor">
              <a:schemeClr val="dk1"/>
            </a:fontRef>
          </p:style>
          <p:txBody>
            <a:bodyPr>
              <a:spAutoFit/>
            </a:bodyPr>
            <a:lstStyle/>
            <a:p>
              <a:pPr eaLnBrk="1" hangingPunct="1"/>
              <a:r>
                <a:rPr lang="zh-CN" altLang="zh-TW" sz="2000" u="sng">
                  <a:solidFill>
                    <a:srgbClr val="0000FF"/>
                  </a:solidFill>
                  <a:latin typeface="宋体" pitchFamily="2" charset="-122"/>
                  <a:ea typeface="宋体" pitchFamily="2" charset="-122"/>
                  <a:cs typeface="Tahoma" pitchFamily="34" charset="0"/>
                </a:rPr>
                <a:t>铜镍硅</a:t>
              </a:r>
              <a:r>
                <a:rPr lang="zh-TW" altLang="en-US" sz="2000" u="sng">
                  <a:solidFill>
                    <a:srgbClr val="0000FF"/>
                  </a:solidFill>
                  <a:latin typeface="宋体" pitchFamily="2" charset="-122"/>
                  <a:ea typeface="宋体" pitchFamily="2" charset="-122"/>
                  <a:cs typeface="Tahoma" pitchFamily="34" charset="0"/>
                </a:rPr>
                <a:t>合金</a:t>
              </a:r>
              <a:endParaRPr lang="en-US" altLang="ja-JP" sz="2000">
                <a:solidFill>
                  <a:srgbClr val="0000FF"/>
                </a:solidFill>
                <a:latin typeface="宋体" pitchFamily="2" charset="-122"/>
                <a:ea typeface="宋体" pitchFamily="2" charset="-122"/>
              </a:endParaRPr>
            </a:p>
            <a:p>
              <a:pPr eaLnBrk="1" hangingPunct="1"/>
              <a:r>
                <a:rPr lang="ja-JP" altLang="en-US" sz="1600" u="sng">
                  <a:solidFill>
                    <a:srgbClr val="0000FF"/>
                  </a:solidFill>
                  <a:latin typeface="宋体" pitchFamily="2" charset="-122"/>
                  <a:ea typeface="宋体" pitchFamily="2" charset="-122"/>
                </a:rPr>
                <a:t>・</a:t>
              </a:r>
              <a:r>
                <a:rPr lang="en-US" altLang="ja-JP" sz="1600" u="sng">
                  <a:solidFill>
                    <a:srgbClr val="0000FF"/>
                  </a:solidFill>
                  <a:latin typeface="宋体" pitchFamily="2" charset="-122"/>
                  <a:ea typeface="宋体" pitchFamily="2" charset="-122"/>
                </a:rPr>
                <a:t>C7025</a:t>
              </a:r>
              <a:r>
                <a:rPr lang="ja-JP" altLang="en-US" sz="1600" u="sng">
                  <a:solidFill>
                    <a:srgbClr val="0000FF"/>
                  </a:solidFill>
                  <a:latin typeface="宋体" pitchFamily="2" charset="-122"/>
                  <a:ea typeface="宋体" pitchFamily="2" charset="-122"/>
                </a:rPr>
                <a:t>　</a:t>
              </a:r>
              <a:endParaRPr lang="en-AU" altLang="ja-JP" sz="1600" u="sng">
                <a:solidFill>
                  <a:srgbClr val="0000FF"/>
                </a:solidFill>
                <a:latin typeface="宋体" pitchFamily="2" charset="-122"/>
                <a:ea typeface="宋体" pitchFamily="2" charset="-122"/>
              </a:endParaRPr>
            </a:p>
            <a:p>
              <a:pPr eaLnBrk="1" hangingPunct="1"/>
              <a:r>
                <a:rPr lang="ja-JP" altLang="en-US" sz="1600">
                  <a:solidFill>
                    <a:srgbClr val="000000"/>
                  </a:solidFill>
                  <a:latin typeface="宋体" pitchFamily="2" charset="-122"/>
                  <a:ea typeface="宋体" pitchFamily="2" charset="-122"/>
                </a:rPr>
                <a:t>・</a:t>
              </a:r>
              <a:r>
                <a:rPr lang="en-US" altLang="ja-JP" sz="1600">
                  <a:solidFill>
                    <a:srgbClr val="000000"/>
                  </a:solidFill>
                  <a:latin typeface="宋体" pitchFamily="2" charset="-122"/>
                  <a:ea typeface="宋体" pitchFamily="2" charset="-122"/>
                </a:rPr>
                <a:t>NKC164</a:t>
              </a:r>
            </a:p>
            <a:p>
              <a:pPr eaLnBrk="1" hangingPunct="1"/>
              <a:r>
                <a:rPr lang="ja-JP" altLang="en-US" sz="1600" u="sng">
                  <a:solidFill>
                    <a:srgbClr val="0000CC"/>
                  </a:solidFill>
                  <a:latin typeface="宋体" pitchFamily="2" charset="-122"/>
                  <a:ea typeface="宋体" pitchFamily="2" charset="-122"/>
                </a:rPr>
                <a:t>・</a:t>
              </a:r>
              <a:r>
                <a:rPr lang="en-US" altLang="ja-JP" sz="1600" u="sng">
                  <a:solidFill>
                    <a:srgbClr val="0000CC"/>
                  </a:solidFill>
                  <a:latin typeface="宋体" pitchFamily="2" charset="-122"/>
                  <a:ea typeface="宋体" pitchFamily="2" charset="-122"/>
                </a:rPr>
                <a:t>NKC388</a:t>
              </a:r>
            </a:p>
            <a:p>
              <a:pPr eaLnBrk="1" hangingPunct="1"/>
              <a:r>
                <a:rPr lang="ja-JP" altLang="en-US" sz="1600" u="sng">
                  <a:solidFill>
                    <a:srgbClr val="0000CC"/>
                  </a:solidFill>
                  <a:latin typeface="宋体" pitchFamily="2" charset="-122"/>
                  <a:ea typeface="宋体" pitchFamily="2" charset="-122"/>
                </a:rPr>
                <a:t>・</a:t>
              </a:r>
              <a:r>
                <a:rPr lang="en-US" altLang="ja-JP" sz="1600" u="sng">
                  <a:solidFill>
                    <a:srgbClr val="0000CC"/>
                  </a:solidFill>
                  <a:latin typeface="宋体" pitchFamily="2" charset="-122"/>
                  <a:ea typeface="宋体" pitchFamily="2" charset="-122"/>
                </a:rPr>
                <a:t>NKC286</a:t>
              </a:r>
              <a:r>
                <a:rPr lang="ja-JP" altLang="en-US" sz="1600" u="sng">
                  <a:solidFill>
                    <a:srgbClr val="0000CC"/>
                  </a:solidFill>
                  <a:latin typeface="宋体" pitchFamily="2" charset="-122"/>
                  <a:ea typeface="宋体" pitchFamily="2" charset="-122"/>
                </a:rPr>
                <a:t> </a:t>
              </a:r>
              <a:endParaRPr lang="en-AU" altLang="ja-JP" sz="1600" u="sng">
                <a:solidFill>
                  <a:srgbClr val="0000CC"/>
                </a:solidFill>
                <a:latin typeface="宋体" pitchFamily="2" charset="-122"/>
                <a:ea typeface="宋体" pitchFamily="2" charset="-122"/>
              </a:endParaRPr>
            </a:p>
            <a:p>
              <a:pPr eaLnBrk="1" hangingPunct="1"/>
              <a:r>
                <a:rPr lang="ja-JP" altLang="en-US" sz="1600">
                  <a:solidFill>
                    <a:srgbClr val="000000"/>
                  </a:solidFill>
                  <a:latin typeface="宋体" pitchFamily="2" charset="-122"/>
                  <a:ea typeface="宋体" pitchFamily="2" charset="-122"/>
                </a:rPr>
                <a:t>・</a:t>
              </a:r>
              <a:r>
                <a:rPr lang="en-US" altLang="ja-JP" sz="1600">
                  <a:solidFill>
                    <a:srgbClr val="000000"/>
                  </a:solidFill>
                  <a:latin typeface="宋体" pitchFamily="2" charset="-122"/>
                  <a:ea typeface="宋体" pitchFamily="2" charset="-122"/>
                </a:rPr>
                <a:t>NKC286S</a:t>
              </a:r>
              <a:endParaRPr lang="ja-JP" altLang="en-US" sz="1600">
                <a:solidFill>
                  <a:srgbClr val="000000"/>
                </a:solidFill>
                <a:latin typeface="宋体" pitchFamily="2" charset="-122"/>
                <a:ea typeface="宋体" pitchFamily="2" charset="-122"/>
              </a:endParaRPr>
            </a:p>
          </p:txBody>
        </p:sp>
        <p:sp>
          <p:nvSpPr>
            <p:cNvPr id="58" name="テキスト ボックス 57"/>
            <p:cNvSpPr txBox="1"/>
            <p:nvPr/>
          </p:nvSpPr>
          <p:spPr>
            <a:xfrm>
              <a:off x="6393455" y="5445225"/>
              <a:ext cx="1584030" cy="1121086"/>
            </a:xfrm>
            <a:prstGeom prst="rect">
              <a:avLst/>
            </a:prstGeom>
            <a:noFill/>
            <a:ln w="57150">
              <a:solidFill>
                <a:srgbClr val="FFFF99"/>
              </a:solidFill>
            </a:ln>
          </p:spPr>
          <p:style>
            <a:lnRef idx="2">
              <a:schemeClr val="accent2"/>
            </a:lnRef>
            <a:fillRef idx="1">
              <a:schemeClr val="lt1"/>
            </a:fillRef>
            <a:effectRef idx="0">
              <a:schemeClr val="accent2"/>
            </a:effectRef>
            <a:fontRef idx="minor">
              <a:schemeClr val="dk1"/>
            </a:fontRef>
          </p:style>
          <p:txBody>
            <a:bodyPr>
              <a:spAutoFit/>
            </a:bodyPr>
            <a:lstStyle/>
            <a:p>
              <a:pPr eaLnBrk="1" hangingPunct="1"/>
              <a:r>
                <a:rPr lang="zh-CN" altLang="en-US" sz="1600">
                  <a:solidFill>
                    <a:srgbClr val="000000"/>
                  </a:solidFill>
                  <a:latin typeface="宋体" pitchFamily="2" charset="-122"/>
                  <a:ea typeface="宋体" pitchFamily="2" charset="-122"/>
                </a:rPr>
                <a:t>高导电</a:t>
              </a:r>
              <a:r>
                <a:rPr lang="ja-JP" altLang="en-US" sz="1600">
                  <a:solidFill>
                    <a:srgbClr val="000000"/>
                  </a:solidFill>
                  <a:latin typeface="宋体" pitchFamily="2" charset="-122"/>
                  <a:ea typeface="宋体" pitchFamily="2" charset="-122"/>
                </a:rPr>
                <a:t>材</a:t>
              </a:r>
              <a:endParaRPr lang="en-US" altLang="ja-JP" sz="1600">
                <a:solidFill>
                  <a:srgbClr val="000000"/>
                </a:solidFill>
                <a:latin typeface="宋体" pitchFamily="2" charset="-122"/>
                <a:ea typeface="宋体" pitchFamily="2" charset="-122"/>
              </a:endParaRPr>
            </a:p>
            <a:p>
              <a:pPr eaLnBrk="1" hangingPunct="1"/>
              <a:r>
                <a:rPr lang="ja-JP" altLang="en-US" sz="1600">
                  <a:solidFill>
                    <a:srgbClr val="000000"/>
                  </a:solidFill>
                  <a:latin typeface="宋体" pitchFamily="2" charset="-122"/>
                  <a:ea typeface="宋体" pitchFamily="2" charset="-122"/>
                </a:rPr>
                <a:t>・</a:t>
              </a:r>
              <a:r>
                <a:rPr lang="en-US" altLang="ja-JP" sz="1600">
                  <a:solidFill>
                    <a:srgbClr val="000000"/>
                  </a:solidFill>
                  <a:latin typeface="宋体" pitchFamily="2" charset="-122"/>
                  <a:ea typeface="宋体" pitchFamily="2" charset="-122"/>
                  <a:cs typeface="Times New Roman" pitchFamily="18" charset="0"/>
                </a:rPr>
                <a:t>NKE012</a:t>
              </a:r>
            </a:p>
            <a:p>
              <a:pPr eaLnBrk="1" hangingPunct="1"/>
              <a:r>
                <a:rPr lang="ja-JP" altLang="en-US" sz="1600">
                  <a:solidFill>
                    <a:srgbClr val="000000"/>
                  </a:solidFill>
                  <a:latin typeface="宋体" pitchFamily="2" charset="-122"/>
                  <a:ea typeface="宋体" pitchFamily="2" charset="-122"/>
                </a:rPr>
                <a:t>・</a:t>
              </a:r>
              <a:r>
                <a:rPr lang="en-US" altLang="ja-JP" sz="1600">
                  <a:solidFill>
                    <a:srgbClr val="000000"/>
                  </a:solidFill>
                  <a:latin typeface="宋体" pitchFamily="2" charset="-122"/>
                  <a:ea typeface="宋体" pitchFamily="2" charset="-122"/>
                </a:rPr>
                <a:t>NKE010</a:t>
              </a:r>
              <a:endParaRPr lang="ja-JP" altLang="en-US" sz="1600">
                <a:solidFill>
                  <a:srgbClr val="000000"/>
                </a:solidFill>
                <a:latin typeface="宋体" pitchFamily="2" charset="-122"/>
                <a:ea typeface="宋体" pitchFamily="2" charset="-122"/>
              </a:endParaRPr>
            </a:p>
          </p:txBody>
        </p:sp>
        <p:sp>
          <p:nvSpPr>
            <p:cNvPr id="59" name="テキスト ボックス 58"/>
            <p:cNvSpPr txBox="1"/>
            <p:nvPr/>
          </p:nvSpPr>
          <p:spPr>
            <a:xfrm>
              <a:off x="1333798" y="5460201"/>
              <a:ext cx="1582903" cy="1784325"/>
            </a:xfrm>
            <a:prstGeom prst="rect">
              <a:avLst/>
            </a:prstGeom>
            <a:noFill/>
            <a:ln w="57150">
              <a:solidFill>
                <a:srgbClr val="FFCC99"/>
              </a:solidFill>
            </a:ln>
          </p:spPr>
          <p:style>
            <a:lnRef idx="2">
              <a:schemeClr val="accent2"/>
            </a:lnRef>
            <a:fillRef idx="1">
              <a:schemeClr val="lt1"/>
            </a:fillRef>
            <a:effectRef idx="0">
              <a:schemeClr val="accent2"/>
            </a:effectRef>
            <a:fontRef idx="minor">
              <a:schemeClr val="dk1"/>
            </a:fontRef>
          </p:style>
          <p:txBody>
            <a:bodyPr>
              <a:spAutoFit/>
            </a:bodyPr>
            <a:lstStyle/>
            <a:p>
              <a:pPr eaLnBrk="1" hangingPunct="1"/>
              <a:r>
                <a:rPr lang="zh-CN" altLang="en-US" sz="1600">
                  <a:solidFill>
                    <a:srgbClr val="000000"/>
                  </a:solidFill>
                  <a:latin typeface="宋体" pitchFamily="2" charset="-122"/>
                  <a:ea typeface="宋体" pitchFamily="2" charset="-122"/>
                  <a:cs typeface="Times New Roman" pitchFamily="18" charset="0"/>
                </a:rPr>
                <a:t>高性能磷青铜</a:t>
              </a:r>
              <a:endParaRPr lang="en-US" altLang="zh-CN" sz="1600">
                <a:solidFill>
                  <a:srgbClr val="000000"/>
                </a:solidFill>
                <a:latin typeface="宋体" pitchFamily="2" charset="-122"/>
                <a:ea typeface="宋体" pitchFamily="2" charset="-122"/>
                <a:cs typeface="Times New Roman" pitchFamily="18" charset="0"/>
              </a:endParaRPr>
            </a:p>
            <a:p>
              <a:pPr eaLnBrk="1" hangingPunct="1"/>
              <a:r>
                <a:rPr lang="ja-JP" altLang="en-US" sz="1600">
                  <a:solidFill>
                    <a:srgbClr val="000000"/>
                  </a:solidFill>
                  <a:latin typeface="宋体" pitchFamily="2" charset="-122"/>
                  <a:ea typeface="宋体" pitchFamily="2" charset="-122"/>
                  <a:cs typeface="Times New Roman" pitchFamily="18" charset="0"/>
                </a:rPr>
                <a:t>・</a:t>
              </a:r>
              <a:r>
                <a:rPr lang="en-US" altLang="ja-JP" sz="1600">
                  <a:solidFill>
                    <a:srgbClr val="000000"/>
                  </a:solidFill>
                  <a:latin typeface="宋体" pitchFamily="2" charset="-122"/>
                  <a:ea typeface="宋体" pitchFamily="2" charset="-122"/>
                  <a:cs typeface="Times New Roman" pitchFamily="18" charset="0"/>
                </a:rPr>
                <a:t>C5210HP</a:t>
              </a:r>
            </a:p>
            <a:p>
              <a:pPr eaLnBrk="1" hangingPunct="1"/>
              <a:r>
                <a:rPr lang="ja-JP" altLang="en-US" sz="1600">
                  <a:solidFill>
                    <a:srgbClr val="000000"/>
                  </a:solidFill>
                  <a:latin typeface="宋体" pitchFamily="2" charset="-122"/>
                  <a:ea typeface="宋体" pitchFamily="2" charset="-122"/>
                  <a:cs typeface="Times New Roman" pitchFamily="18" charset="0"/>
                </a:rPr>
                <a:t>・</a:t>
              </a:r>
              <a:r>
                <a:rPr lang="en-US" altLang="ja-JP" sz="1600">
                  <a:solidFill>
                    <a:srgbClr val="000000"/>
                  </a:solidFill>
                  <a:latin typeface="宋体" pitchFamily="2" charset="-122"/>
                  <a:ea typeface="宋体" pitchFamily="2" charset="-122"/>
                  <a:cs typeface="Times New Roman" pitchFamily="18" charset="0"/>
                </a:rPr>
                <a:t>C5240HP</a:t>
              </a:r>
            </a:p>
            <a:p>
              <a:pPr eaLnBrk="1" hangingPunct="1"/>
              <a:endParaRPr lang="en-US" altLang="ja-JP" sz="1600">
                <a:solidFill>
                  <a:srgbClr val="000000"/>
                </a:solidFill>
                <a:latin typeface="宋体" pitchFamily="2" charset="-122"/>
                <a:ea typeface="宋体" pitchFamily="2" charset="-122"/>
                <a:cs typeface="Times New Roman" pitchFamily="18" charset="0"/>
              </a:endParaRPr>
            </a:p>
            <a:p>
              <a:pPr eaLnBrk="1" hangingPunct="1"/>
              <a:endParaRPr lang="ja-JP" altLang="en-US" sz="1600">
                <a:solidFill>
                  <a:srgbClr val="000000"/>
                </a:solidFill>
                <a:latin typeface="宋体" pitchFamily="2" charset="-122"/>
                <a:ea typeface="宋体" pitchFamily="2" charset="-122"/>
                <a:cs typeface="Times New Roman" pitchFamily="18" charset="0"/>
              </a:endParaRPr>
            </a:p>
          </p:txBody>
        </p:sp>
      </p:grpSp>
      <p:graphicFrame>
        <p:nvGraphicFramePr>
          <p:cNvPr id="60" name="グラフ 59"/>
          <p:cNvGraphicFramePr>
            <a:graphicFrameLocks/>
          </p:cNvGraphicFramePr>
          <p:nvPr/>
        </p:nvGraphicFramePr>
        <p:xfrm>
          <a:off x="629350" y="757438"/>
          <a:ext cx="7647891" cy="3833082"/>
        </p:xfrm>
        <a:graphic>
          <a:graphicData uri="http://schemas.openxmlformats.org/drawingml/2006/chart">
            <c:chart xmlns:c="http://schemas.openxmlformats.org/drawingml/2006/chart" xmlns:r="http://schemas.openxmlformats.org/officeDocument/2006/relationships" r:id="rId3"/>
          </a:graphicData>
        </a:graphic>
      </p:graphicFrame>
      <p:sp>
        <p:nvSpPr>
          <p:cNvPr id="33798" name="テキスト ボックス 14"/>
          <p:cNvSpPr txBox="1">
            <a:spLocks noChangeArrowheads="1"/>
          </p:cNvSpPr>
          <p:nvPr/>
        </p:nvSpPr>
        <p:spPr bwMode="auto">
          <a:xfrm>
            <a:off x="1652588" y="4437063"/>
            <a:ext cx="57594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zh-CN" altLang="en-US" sz="1400" dirty="0" smtClean="0">
                <a:latin typeface="宋体" pitchFamily="2" charset="-122"/>
                <a:ea typeface="宋体" pitchFamily="2" charset="-122"/>
              </a:rPr>
              <a:t>导电率</a:t>
            </a:r>
            <a:r>
              <a:rPr lang="en-US" altLang="ja-JP" sz="1400" dirty="0" smtClean="0">
                <a:latin typeface="宋体" pitchFamily="2" charset="-122"/>
                <a:ea typeface="宋体" pitchFamily="2" charset="-122"/>
              </a:rPr>
              <a:t>(%IACS) </a:t>
            </a:r>
            <a:endParaRPr lang="ja-JP" altLang="en-US" sz="1400" dirty="0" smtClean="0">
              <a:latin typeface="宋体" pitchFamily="2" charset="-122"/>
              <a:ea typeface="宋体" pitchFamily="2" charset="-122"/>
            </a:endParaRPr>
          </a:p>
        </p:txBody>
      </p:sp>
      <p:sp>
        <p:nvSpPr>
          <p:cNvPr id="33799" name="テキスト ボックス 14"/>
          <p:cNvSpPr txBox="1">
            <a:spLocks noChangeArrowheads="1"/>
          </p:cNvSpPr>
          <p:nvPr/>
        </p:nvSpPr>
        <p:spPr bwMode="auto">
          <a:xfrm rot="-5400000">
            <a:off x="-1112043" y="2423319"/>
            <a:ext cx="32210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z="1400" dirty="0" smtClean="0">
                <a:latin typeface="+mn-ea"/>
                <a:ea typeface="+mn-ea"/>
              </a:rPr>
              <a:t>0.2% yield strength (MPa) </a:t>
            </a:r>
            <a:endParaRPr lang="ja-JP" altLang="en-US" sz="1400" dirty="0" smtClean="0">
              <a:latin typeface="+mn-ea"/>
              <a:ea typeface="+mn-ea"/>
            </a:endParaRPr>
          </a:p>
        </p:txBody>
      </p:sp>
      <p:sp>
        <p:nvSpPr>
          <p:cNvPr id="63" name="テキスト ボックス 62"/>
          <p:cNvSpPr txBox="1">
            <a:spLocks noChangeArrowheads="1"/>
          </p:cNvSpPr>
          <p:nvPr/>
        </p:nvSpPr>
        <p:spPr bwMode="auto">
          <a:xfrm>
            <a:off x="4260850" y="2284413"/>
            <a:ext cx="165735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ja-JP" sz="3200" i="1" u="sng" dirty="0" smtClean="0">
                <a:solidFill>
                  <a:srgbClr val="0000CC"/>
                </a:solidFill>
                <a:effectLst>
                  <a:outerShdw blurRad="38100" dist="38100" dir="2700000" algn="tl">
                    <a:srgbClr val="C0C0C0"/>
                  </a:outerShdw>
                </a:effectLst>
                <a:latin typeface="+mn-ea"/>
                <a:ea typeface="+mn-ea"/>
              </a:rPr>
              <a:t>NKC</a:t>
            </a:r>
          </a:p>
        </p:txBody>
      </p:sp>
      <p:grpSp>
        <p:nvGrpSpPr>
          <p:cNvPr id="33801" name="グループ化 6"/>
          <p:cNvGrpSpPr>
            <a:grpSpLocks/>
          </p:cNvGrpSpPr>
          <p:nvPr/>
        </p:nvGrpSpPr>
        <p:grpSpPr bwMode="auto">
          <a:xfrm>
            <a:off x="571500" y="2078038"/>
            <a:ext cx="1657350" cy="584200"/>
            <a:chOff x="992560" y="2204864"/>
            <a:chExt cx="1657350" cy="584775"/>
          </a:xfrm>
        </p:grpSpPr>
        <p:sp>
          <p:nvSpPr>
            <p:cNvPr id="73" name="正方形/長方形 72"/>
            <p:cNvSpPr/>
            <p:nvPr/>
          </p:nvSpPr>
          <p:spPr bwMode="auto">
            <a:xfrm>
              <a:off x="1713285" y="2204864"/>
              <a:ext cx="287338" cy="522801"/>
            </a:xfrm>
            <a:prstGeom prst="rect">
              <a:avLst/>
            </a:prstGeom>
            <a:solidFill>
              <a:schemeClr val="accent5"/>
            </a:solidFill>
            <a:ln w="9525" cap="flat" cmpd="sng" algn="ctr">
              <a:noFill/>
              <a:prstDash val="solid"/>
              <a:round/>
              <a:headEnd type="none" w="med" len="med"/>
              <a:tailEnd type="none" w="med" len="med"/>
            </a:ln>
            <a:effectLst/>
            <a:extLst/>
          </p:spPr>
          <p:txBody>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eaLnBrk="1" hangingPunct="1">
                <a:defRPr/>
              </a:pPr>
              <a:endParaRPr lang="ja-JP" altLang="en-US" smtClean="0">
                <a:latin typeface="+mn-ea"/>
                <a:ea typeface="+mn-ea"/>
              </a:endParaRPr>
            </a:p>
          </p:txBody>
        </p:sp>
        <p:sp>
          <p:nvSpPr>
            <p:cNvPr id="88" name="テキスト ボックス 62"/>
            <p:cNvSpPr txBox="1">
              <a:spLocks noChangeArrowheads="1"/>
            </p:cNvSpPr>
            <p:nvPr/>
          </p:nvSpPr>
          <p:spPr bwMode="auto">
            <a:xfrm>
              <a:off x="992560" y="2204864"/>
              <a:ext cx="16573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ja-JP" sz="3200" i="1" u="sng" dirty="0" smtClean="0">
                  <a:solidFill>
                    <a:srgbClr val="FF0000"/>
                  </a:solidFill>
                  <a:effectLst>
                    <a:outerShdw blurRad="38100" dist="38100" dir="2700000" algn="tl">
                      <a:srgbClr val="C0C0C0"/>
                    </a:outerShdw>
                  </a:effectLst>
                  <a:latin typeface="+mn-ea"/>
                  <a:ea typeface="+mn-ea"/>
                </a:rPr>
                <a:t>NKT </a:t>
              </a:r>
            </a:p>
          </p:txBody>
        </p:sp>
      </p:grpSp>
      <p:sp>
        <p:nvSpPr>
          <p:cNvPr id="33802" name="正方形/長方形 7"/>
          <p:cNvSpPr>
            <a:spLocks noChangeArrowheads="1"/>
          </p:cNvSpPr>
          <p:nvPr/>
        </p:nvSpPr>
        <p:spPr bwMode="auto">
          <a:xfrm>
            <a:off x="5894388" y="5049838"/>
            <a:ext cx="1290637"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1600" dirty="0" smtClean="0">
                <a:latin typeface="宋体" pitchFamily="2" charset="-122"/>
                <a:ea typeface="宋体" pitchFamily="2" charset="-122"/>
              </a:rPr>
              <a:t>・</a:t>
            </a:r>
            <a:r>
              <a:rPr lang="en-US" altLang="ja-JP" sz="1600" dirty="0" smtClean="0">
                <a:latin typeface="宋体" pitchFamily="2" charset="-122"/>
                <a:ea typeface="宋体" pitchFamily="2" charset="-122"/>
              </a:rPr>
              <a:t>NKC1816</a:t>
            </a:r>
          </a:p>
          <a:p>
            <a:pPr eaLnBrk="1" hangingPunct="1">
              <a:spcBef>
                <a:spcPct val="0"/>
              </a:spcBef>
              <a:buFontTx/>
              <a:buNone/>
              <a:defRPr/>
            </a:pPr>
            <a:r>
              <a:rPr lang="ja-JP" altLang="en-US" sz="1600" u="sng" dirty="0" smtClean="0">
                <a:solidFill>
                  <a:srgbClr val="0000CC"/>
                </a:solidFill>
                <a:latin typeface="宋体" pitchFamily="2" charset="-122"/>
                <a:ea typeface="宋体" pitchFamily="2" charset="-122"/>
              </a:rPr>
              <a:t>・</a:t>
            </a:r>
            <a:r>
              <a:rPr lang="en-US" altLang="ja-JP" sz="1600" u="sng" dirty="0" smtClean="0">
                <a:solidFill>
                  <a:srgbClr val="0000CC"/>
                </a:solidFill>
                <a:latin typeface="宋体" pitchFamily="2" charset="-122"/>
                <a:ea typeface="宋体" pitchFamily="2" charset="-122"/>
                <a:cs typeface="Times New Roman" pitchFamily="18" charset="0"/>
              </a:rPr>
              <a:t>NKC4419 </a:t>
            </a:r>
          </a:p>
          <a:p>
            <a:pPr eaLnBrk="1" hangingPunct="1">
              <a:spcBef>
                <a:spcPct val="0"/>
              </a:spcBef>
              <a:buFontTx/>
              <a:buNone/>
              <a:defRPr/>
            </a:pPr>
            <a:r>
              <a:rPr lang="ja-JP" altLang="en-US" sz="1600" dirty="0" smtClean="0">
                <a:latin typeface="宋体" pitchFamily="2" charset="-122"/>
                <a:ea typeface="宋体" pitchFamily="2" charset="-122"/>
              </a:rPr>
              <a:t>・</a:t>
            </a:r>
            <a:r>
              <a:rPr lang="en-US" altLang="ja-JP" sz="1600" dirty="0" smtClean="0">
                <a:latin typeface="宋体" pitchFamily="2" charset="-122"/>
                <a:ea typeface="宋体" pitchFamily="2" charset="-122"/>
              </a:rPr>
              <a:t>NKC164E </a:t>
            </a:r>
          </a:p>
        </p:txBody>
      </p:sp>
      <p:sp>
        <p:nvSpPr>
          <p:cNvPr id="90" name="テキスト ボックス 89"/>
          <p:cNvSpPr txBox="1">
            <a:spLocks noChangeArrowheads="1"/>
          </p:cNvSpPr>
          <p:nvPr/>
        </p:nvSpPr>
        <p:spPr bwMode="auto">
          <a:xfrm>
            <a:off x="3570288" y="882650"/>
            <a:ext cx="3363912" cy="585788"/>
          </a:xfrm>
          <a:prstGeom prst="rect">
            <a:avLst/>
          </a:prstGeom>
          <a:solidFill>
            <a:schemeClr val="bg1"/>
          </a:solidFill>
          <a:ln w="25400">
            <a:solidFill>
              <a:srgbClr val="FF0000"/>
            </a:solidFill>
          </a:ln>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ja-JP" sz="3200" dirty="0" smtClean="0">
                <a:solidFill>
                  <a:srgbClr val="FF0000"/>
                </a:solidFill>
                <a:effectLst>
                  <a:outerShdw blurRad="38100" dist="38100" dir="2700000" algn="tl">
                    <a:srgbClr val="C0C0C0"/>
                  </a:outerShdw>
                </a:effectLst>
                <a:latin typeface="宋体" pitchFamily="2" charset="-122"/>
                <a:ea typeface="宋体" pitchFamily="2" charset="-122"/>
              </a:rPr>
              <a:t>NKT :</a:t>
            </a:r>
            <a:r>
              <a:rPr lang="zh-CN" altLang="en-US" sz="3200" dirty="0" smtClean="0">
                <a:solidFill>
                  <a:srgbClr val="FF0000"/>
                </a:solidFill>
                <a:latin typeface="宋体" pitchFamily="2" charset="-122"/>
                <a:ea typeface="宋体" pitchFamily="2" charset="-122"/>
              </a:rPr>
              <a:t>钛铜</a:t>
            </a:r>
            <a:r>
              <a:rPr lang="zh-TW" altLang="en-US" sz="3200" dirty="0" smtClean="0">
                <a:solidFill>
                  <a:srgbClr val="FF0000"/>
                </a:solidFill>
                <a:latin typeface="宋体" pitchFamily="2" charset="-122"/>
                <a:ea typeface="宋体" pitchFamily="2" charset="-122"/>
              </a:rPr>
              <a:t>合金</a:t>
            </a:r>
            <a:endParaRPr lang="en-US" altLang="ja-JP" sz="3200" dirty="0" smtClean="0">
              <a:solidFill>
                <a:srgbClr val="FF0000"/>
              </a:solidFill>
              <a:latin typeface="宋体" pitchFamily="2" charset="-122"/>
              <a:ea typeface="宋体" pitchFamily="2" charset="-122"/>
            </a:endParaRPr>
          </a:p>
        </p:txBody>
      </p:sp>
      <p:sp>
        <p:nvSpPr>
          <p:cNvPr id="91" name="角丸四角形 90"/>
          <p:cNvSpPr/>
          <p:nvPr/>
        </p:nvSpPr>
        <p:spPr>
          <a:xfrm>
            <a:off x="1366838" y="3030538"/>
            <a:ext cx="1841500" cy="1157287"/>
          </a:xfrm>
          <a:prstGeom prst="roundRect">
            <a:avLst/>
          </a:prstGeom>
          <a:noFill/>
          <a:ln w="571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dirty="0">
              <a:latin typeface="+mn-ea"/>
            </a:endParaRPr>
          </a:p>
        </p:txBody>
      </p:sp>
      <p:sp>
        <p:nvSpPr>
          <p:cNvPr id="92" name="テキスト ボックス 62"/>
          <p:cNvSpPr txBox="1">
            <a:spLocks noChangeArrowheads="1"/>
          </p:cNvSpPr>
          <p:nvPr/>
        </p:nvSpPr>
        <p:spPr bwMode="auto">
          <a:xfrm>
            <a:off x="1123950" y="3748088"/>
            <a:ext cx="154303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zh-CN" altLang="en-US" sz="2000" dirty="0" smtClean="0">
                <a:solidFill>
                  <a:schemeClr val="bg1">
                    <a:lumMod val="75000"/>
                  </a:schemeClr>
                </a:solidFill>
                <a:latin typeface="宋体" pitchFamily="2" charset="-122"/>
                <a:ea typeface="宋体" pitchFamily="2" charset="-122"/>
              </a:rPr>
              <a:t>基础材料</a:t>
            </a:r>
            <a:endParaRPr lang="en-US" altLang="ja-JP" sz="2000" dirty="0" smtClean="0">
              <a:solidFill>
                <a:schemeClr val="bg1">
                  <a:lumMod val="75000"/>
                </a:schemeClr>
              </a:solidFill>
              <a:latin typeface="宋体" pitchFamily="2" charset="-122"/>
              <a:ea typeface="宋体" pitchFamily="2" charset="-122"/>
            </a:endParaRPr>
          </a:p>
        </p:txBody>
      </p:sp>
      <p:sp>
        <p:nvSpPr>
          <p:cNvPr id="93" name="テキスト ボックス 92"/>
          <p:cNvSpPr txBox="1">
            <a:spLocks noChangeArrowheads="1"/>
          </p:cNvSpPr>
          <p:nvPr/>
        </p:nvSpPr>
        <p:spPr bwMode="auto">
          <a:xfrm>
            <a:off x="6102350" y="2257425"/>
            <a:ext cx="3481388" cy="584200"/>
          </a:xfrm>
          <a:prstGeom prst="rect">
            <a:avLst/>
          </a:prstGeom>
          <a:solidFill>
            <a:schemeClr val="bg1"/>
          </a:solidFill>
          <a:ln w="25400">
            <a:solidFill>
              <a:srgbClr val="0000FF"/>
            </a:solidFill>
            <a:miter lim="800000"/>
            <a:headEnd/>
            <a:tailEnd/>
          </a:ln>
          <a:extLst/>
        </p:spPr>
        <p:txBody>
          <a:bodyPr>
            <a:spAutoFit/>
          </a:bodyPr>
          <a:lstStyle/>
          <a:p>
            <a:pPr algn="ctr">
              <a:spcBef>
                <a:spcPct val="50000"/>
              </a:spcBef>
            </a:pPr>
            <a:r>
              <a:rPr lang="en-US" altLang="ja-JP" sz="3200" dirty="0">
                <a:solidFill>
                  <a:srgbClr val="0000FF"/>
                </a:solidFill>
                <a:effectLst>
                  <a:outerShdw blurRad="38100" dist="38100" dir="2700000" algn="tl">
                    <a:srgbClr val="C0C0C0"/>
                  </a:outerShdw>
                </a:effectLst>
                <a:latin typeface="宋体" pitchFamily="2" charset="-122"/>
                <a:ea typeface="宋体" pitchFamily="2" charset="-122"/>
              </a:rPr>
              <a:t>NKC :</a:t>
            </a:r>
            <a:r>
              <a:rPr lang="zh-CN" altLang="zh-TW" sz="3200" dirty="0">
                <a:solidFill>
                  <a:srgbClr val="0000FF"/>
                </a:solidFill>
                <a:latin typeface="宋体" pitchFamily="2" charset="-122"/>
                <a:ea typeface="宋体" pitchFamily="2" charset="-122"/>
                <a:cs typeface="Tahoma" pitchFamily="34" charset="0"/>
              </a:rPr>
              <a:t>铜镍硅</a:t>
            </a:r>
            <a:r>
              <a:rPr lang="zh-CN" altLang="en-US" sz="3200" dirty="0">
                <a:solidFill>
                  <a:srgbClr val="0000FF"/>
                </a:solidFill>
                <a:latin typeface="宋体" pitchFamily="2" charset="-122"/>
                <a:ea typeface="宋体" pitchFamily="2" charset="-122"/>
                <a:cs typeface="Tahoma" pitchFamily="34" charset="0"/>
              </a:rPr>
              <a:t>合金</a:t>
            </a:r>
            <a:endParaRPr lang="en-US" altLang="ja-JP" sz="3200" dirty="0">
              <a:solidFill>
                <a:srgbClr val="0000FF"/>
              </a:solidFill>
              <a:effectLst>
                <a:outerShdw blurRad="38100" dist="38100" dir="2700000" algn="tl">
                  <a:srgbClr val="C0C0C0"/>
                </a:outerShdw>
              </a:effectLst>
              <a:latin typeface="宋体" pitchFamily="2" charset="-122"/>
              <a:ea typeface="宋体" pitchFamily="2" charset="-122"/>
            </a:endParaRPr>
          </a:p>
        </p:txBody>
      </p:sp>
      <p:sp>
        <p:nvSpPr>
          <p:cNvPr id="33807"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ー 4"/>
          <p:cNvSpPr>
            <a:spLocks noGrp="1"/>
          </p:cNvSpPr>
          <p:nvPr>
            <p:ph type="sldNum" sz="quarter" idx="11"/>
          </p:nvPr>
        </p:nvSpPr>
        <p:spPr>
          <a:noFill/>
          <a:ln>
            <a:miter lim="800000"/>
            <a:headEnd/>
            <a:tailEnd/>
          </a:ln>
        </p:spPr>
        <p:txBody>
          <a:bodyPr/>
          <a:lstStyle/>
          <a:p>
            <a:fld id="{E398302B-E88A-4D1F-BB71-7CAFDBB56F11}" type="slidenum">
              <a:rPr lang="en-US" altLang="ja-JP" smtClean="0">
                <a:ea typeface="ＭＳ Ｐゴシック" pitchFamily="34" charset="-128"/>
              </a:rPr>
              <a:pPr/>
              <a:t>6</a:t>
            </a:fld>
            <a:endParaRPr lang="en-US" altLang="ja-JP" smtClean="0">
              <a:ea typeface="ＭＳ Ｐゴシック" pitchFamily="34" charset="-128"/>
            </a:endParaRPr>
          </a:p>
        </p:txBody>
      </p:sp>
      <p:sp>
        <p:nvSpPr>
          <p:cNvPr id="34819" name="正方形/長方形 4"/>
          <p:cNvSpPr>
            <a:spLocks noChangeArrowheads="1"/>
          </p:cNvSpPr>
          <p:nvPr/>
        </p:nvSpPr>
        <p:spPr bwMode="auto">
          <a:xfrm>
            <a:off x="7781925" y="2154238"/>
            <a:ext cx="363538" cy="3352800"/>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solidFill>
                <a:srgbClr val="000000"/>
              </a:solidFill>
              <a:latin typeface="宋体" pitchFamily="2" charset="-122"/>
              <a:ea typeface="宋体" pitchFamily="2" charset="-122"/>
            </a:endParaRPr>
          </a:p>
        </p:txBody>
      </p:sp>
      <p:grpSp>
        <p:nvGrpSpPr>
          <p:cNvPr id="34820" name="グループ化 2"/>
          <p:cNvGrpSpPr>
            <a:grpSpLocks/>
          </p:cNvGrpSpPr>
          <p:nvPr/>
        </p:nvGrpSpPr>
        <p:grpSpPr bwMode="auto">
          <a:xfrm>
            <a:off x="1316038" y="638175"/>
            <a:ext cx="7258050" cy="5753100"/>
            <a:chOff x="1316714" y="876747"/>
            <a:chExt cx="7257170" cy="5752653"/>
          </a:xfrm>
        </p:grpSpPr>
        <p:pic>
          <p:nvPicPr>
            <p:cNvPr id="34842" name="Picture 6"/>
            <p:cNvPicPr>
              <a:picLocks noChangeAspect="1" noChangeArrowheads="1"/>
            </p:cNvPicPr>
            <p:nvPr/>
          </p:nvPicPr>
          <p:blipFill>
            <a:blip r:embed="rId3"/>
            <a:srcRect l="25429" t="18117" r="24190" b="11279"/>
            <a:stretch>
              <a:fillRect/>
            </a:stretch>
          </p:blipFill>
          <p:spPr bwMode="auto">
            <a:xfrm>
              <a:off x="1316715" y="908720"/>
              <a:ext cx="7257169" cy="5720680"/>
            </a:xfrm>
            <a:prstGeom prst="rect">
              <a:avLst/>
            </a:prstGeom>
            <a:noFill/>
            <a:ln w="9525">
              <a:noFill/>
              <a:miter lim="800000"/>
              <a:headEnd/>
              <a:tailEnd/>
            </a:ln>
          </p:spPr>
        </p:pic>
        <p:sp>
          <p:nvSpPr>
            <p:cNvPr id="8" name="正方形/長方形 7"/>
            <p:cNvSpPr/>
            <p:nvPr/>
          </p:nvSpPr>
          <p:spPr>
            <a:xfrm>
              <a:off x="1316714" y="876747"/>
              <a:ext cx="2052388" cy="457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endParaRPr>
            </a:p>
          </p:txBody>
        </p:sp>
      </p:grpSp>
      <p:sp>
        <p:nvSpPr>
          <p:cNvPr id="10" name="正方形/長方形 9"/>
          <p:cNvSpPr/>
          <p:nvPr/>
        </p:nvSpPr>
        <p:spPr>
          <a:xfrm>
            <a:off x="1352550" y="1095375"/>
            <a:ext cx="1655763" cy="582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34822" name="テキスト ボックス 3"/>
          <p:cNvSpPr txBox="1">
            <a:spLocks noChangeArrowheads="1"/>
          </p:cNvSpPr>
          <p:nvPr/>
        </p:nvSpPr>
        <p:spPr bwMode="auto">
          <a:xfrm>
            <a:off x="958850" y="1077913"/>
            <a:ext cx="2324100" cy="492125"/>
          </a:xfrm>
          <a:prstGeom prst="rect">
            <a:avLst/>
          </a:prstGeom>
          <a:solidFill>
            <a:schemeClr val="bg1"/>
          </a:solidFill>
          <a:ln w="9525">
            <a:solidFill>
              <a:schemeClr val="tx1"/>
            </a:solidFill>
            <a:miter lim="800000"/>
            <a:headEnd/>
            <a:tailEnd/>
          </a:ln>
        </p:spPr>
        <p:txBody>
          <a:bodyPr>
            <a:spAutoFit/>
          </a:bodyPr>
          <a:lstStyle/>
          <a:p>
            <a:pPr algn="ctr" eaLnBrk="1" hangingPunct="1"/>
            <a:r>
              <a:rPr lang="zh-CN" altLang="en-US" sz="1400">
                <a:solidFill>
                  <a:srgbClr val="000000"/>
                </a:solidFill>
                <a:latin typeface="宋体" pitchFamily="2" charset="-122"/>
                <a:ea typeface="宋体" pitchFamily="2" charset="-122"/>
              </a:rPr>
              <a:t>自动对焦相机模块</a:t>
            </a:r>
          </a:p>
          <a:p>
            <a:pPr algn="ctr" eaLnBrk="1" hangingPunct="1"/>
            <a:r>
              <a:rPr lang="en-US" altLang="ja-JP" sz="1200">
                <a:solidFill>
                  <a:srgbClr val="FF0000"/>
                </a:solidFill>
                <a:latin typeface="宋体" pitchFamily="2" charset="-122"/>
                <a:ea typeface="宋体" pitchFamily="2" charset="-122"/>
              </a:rPr>
              <a:t>C1990-GSH</a:t>
            </a:r>
            <a:r>
              <a:rPr lang="ja-JP" altLang="en-US" sz="1200">
                <a:solidFill>
                  <a:srgbClr val="FF0000"/>
                </a:solidFill>
                <a:latin typeface="宋体" pitchFamily="2" charset="-122"/>
                <a:ea typeface="宋体" pitchFamily="2" charset="-122"/>
              </a:rPr>
              <a:t>　</a:t>
            </a:r>
            <a:r>
              <a:rPr lang="en-US" altLang="ja-JP" sz="1200">
                <a:solidFill>
                  <a:srgbClr val="FF0000"/>
                </a:solidFill>
                <a:latin typeface="宋体" pitchFamily="2" charset="-122"/>
                <a:ea typeface="宋体" pitchFamily="2" charset="-122"/>
              </a:rPr>
              <a:t>0.03mmt</a:t>
            </a:r>
            <a:endParaRPr lang="ja-JP" altLang="en-US" sz="1200">
              <a:solidFill>
                <a:srgbClr val="FF0000"/>
              </a:solidFill>
              <a:latin typeface="宋体" pitchFamily="2" charset="-122"/>
              <a:ea typeface="宋体" pitchFamily="2" charset="-122"/>
            </a:endParaRPr>
          </a:p>
        </p:txBody>
      </p:sp>
      <p:sp>
        <p:nvSpPr>
          <p:cNvPr id="12" name="正方形/長方形 11"/>
          <p:cNvSpPr/>
          <p:nvPr/>
        </p:nvSpPr>
        <p:spPr>
          <a:xfrm>
            <a:off x="1370013" y="4703763"/>
            <a:ext cx="1655762"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13" name="正方形/長方形 12"/>
          <p:cNvSpPr/>
          <p:nvPr/>
        </p:nvSpPr>
        <p:spPr>
          <a:xfrm>
            <a:off x="1341438" y="2857500"/>
            <a:ext cx="1655762" cy="582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34825" name="テキスト ボックス 12"/>
          <p:cNvSpPr txBox="1">
            <a:spLocks noChangeArrowheads="1"/>
          </p:cNvSpPr>
          <p:nvPr/>
        </p:nvSpPr>
        <p:spPr bwMode="auto">
          <a:xfrm>
            <a:off x="1076325" y="2906713"/>
            <a:ext cx="2032000" cy="492125"/>
          </a:xfrm>
          <a:prstGeom prst="rect">
            <a:avLst/>
          </a:prstGeom>
          <a:solidFill>
            <a:schemeClr val="bg1"/>
          </a:solidFill>
          <a:ln w="9525">
            <a:solidFill>
              <a:schemeClr val="tx1"/>
            </a:solidFill>
            <a:miter lim="800000"/>
            <a:headEnd/>
            <a:tailEnd/>
          </a:ln>
        </p:spPr>
        <p:txBody>
          <a:bodyPr wrap="none">
            <a:spAutoFit/>
          </a:bodyPr>
          <a:lstStyle/>
          <a:p>
            <a:pPr algn="ctr" eaLnBrk="1" hangingPunct="1"/>
            <a:r>
              <a:rPr lang="zh-CN" altLang="en-US" sz="1400">
                <a:solidFill>
                  <a:srgbClr val="000000"/>
                </a:solidFill>
                <a:latin typeface="宋体" pitchFamily="2" charset="-122"/>
                <a:ea typeface="宋体" pitchFamily="2" charset="-122"/>
              </a:rPr>
              <a:t>柔性印刷电路板 </a:t>
            </a:r>
            <a:r>
              <a:rPr lang="en-US" altLang="zh-CN" sz="1400">
                <a:solidFill>
                  <a:srgbClr val="000000"/>
                </a:solidFill>
                <a:latin typeface="宋体" pitchFamily="2" charset="-122"/>
                <a:ea typeface="宋体" pitchFamily="2" charset="-122"/>
              </a:rPr>
              <a:t>(FPC)</a:t>
            </a:r>
          </a:p>
          <a:p>
            <a:pPr algn="ctr" eaLnBrk="1" hangingPunct="1"/>
            <a:r>
              <a:rPr lang="en-US" altLang="ja-JP" sz="1200">
                <a:solidFill>
                  <a:srgbClr val="000000"/>
                </a:solidFill>
                <a:latin typeface="宋体" pitchFamily="2" charset="-122"/>
                <a:ea typeface="宋体" pitchFamily="2" charset="-122"/>
              </a:rPr>
              <a:t>HA</a:t>
            </a:r>
            <a:r>
              <a:rPr lang="ja-JP" altLang="en-US" sz="1200">
                <a:solidFill>
                  <a:srgbClr val="000000"/>
                </a:solidFill>
                <a:latin typeface="宋体" pitchFamily="2" charset="-122"/>
                <a:ea typeface="宋体" pitchFamily="2" charset="-122"/>
              </a:rPr>
              <a:t>箔　压延铜箔　</a:t>
            </a:r>
            <a:r>
              <a:rPr lang="en-US" altLang="ja-JP" sz="1200">
                <a:solidFill>
                  <a:srgbClr val="000000"/>
                </a:solidFill>
                <a:latin typeface="宋体" pitchFamily="2" charset="-122"/>
                <a:ea typeface="宋体" pitchFamily="2" charset="-122"/>
              </a:rPr>
              <a:t>0.012mmt</a:t>
            </a:r>
            <a:endParaRPr lang="ja-JP" altLang="en-US" sz="1200">
              <a:solidFill>
                <a:srgbClr val="000000"/>
              </a:solidFill>
              <a:latin typeface="宋体" pitchFamily="2" charset="-122"/>
              <a:ea typeface="宋体" pitchFamily="2" charset="-122"/>
            </a:endParaRPr>
          </a:p>
        </p:txBody>
      </p:sp>
      <p:sp>
        <p:nvSpPr>
          <p:cNvPr id="34826" name="テキスト ボックス 3"/>
          <p:cNvSpPr txBox="1">
            <a:spLocks noChangeArrowheads="1"/>
          </p:cNvSpPr>
          <p:nvPr/>
        </p:nvSpPr>
        <p:spPr bwMode="auto">
          <a:xfrm>
            <a:off x="1130300" y="4670425"/>
            <a:ext cx="1990725" cy="677863"/>
          </a:xfrm>
          <a:prstGeom prst="rect">
            <a:avLst/>
          </a:prstGeom>
          <a:solidFill>
            <a:schemeClr val="bg1"/>
          </a:solidFill>
          <a:ln w="9525">
            <a:solidFill>
              <a:schemeClr val="tx1"/>
            </a:solidFill>
            <a:miter lim="800000"/>
            <a:headEnd/>
            <a:tailEnd/>
          </a:ln>
        </p:spPr>
        <p:txBody>
          <a:bodyPr>
            <a:spAutoFit/>
          </a:bodyPr>
          <a:lstStyle/>
          <a:p>
            <a:pPr algn="ctr" eaLnBrk="1" hangingPunct="1"/>
            <a:r>
              <a:rPr lang="zh-CN" altLang="en-US" sz="1400" dirty="0" smtClean="0">
                <a:solidFill>
                  <a:srgbClr val="000000"/>
                </a:solidFill>
                <a:latin typeface="宋体" pitchFamily="2" charset="-122"/>
                <a:ea typeface="宋体" pitchFamily="2" charset="-122"/>
              </a:rPr>
              <a:t>板对板连接器</a:t>
            </a:r>
            <a:endParaRPr lang="zh-CN" altLang="en-US" sz="1400" dirty="0">
              <a:solidFill>
                <a:srgbClr val="000000"/>
              </a:solidFill>
              <a:latin typeface="宋体" pitchFamily="2" charset="-122"/>
              <a:ea typeface="宋体" pitchFamily="2" charset="-122"/>
            </a:endParaRPr>
          </a:p>
          <a:p>
            <a:pPr algn="ctr" eaLnBrk="1" hangingPunct="1"/>
            <a:r>
              <a:rPr lang="ja-JP" altLang="en-US" sz="1200" dirty="0">
                <a:solidFill>
                  <a:srgbClr val="FF0000"/>
                </a:solidFill>
                <a:latin typeface="宋体" pitchFamily="2" charset="-122"/>
                <a:ea typeface="宋体" pitchFamily="2" charset="-122"/>
              </a:rPr>
              <a:t>钛铜　</a:t>
            </a:r>
            <a:r>
              <a:rPr lang="ja-JP" altLang="en-US" sz="1200" dirty="0">
                <a:solidFill>
                  <a:srgbClr val="0070C0"/>
                </a:solidFill>
                <a:latin typeface="宋体" pitchFamily="2" charset="-122"/>
                <a:ea typeface="宋体" pitchFamily="2" charset="-122"/>
              </a:rPr>
              <a:t>铜镍硅合金</a:t>
            </a:r>
            <a:endParaRPr lang="en-US" altLang="ja-JP" sz="1200" dirty="0">
              <a:solidFill>
                <a:srgbClr val="0070C0"/>
              </a:solidFill>
              <a:latin typeface="宋体" pitchFamily="2" charset="-122"/>
              <a:ea typeface="宋体" pitchFamily="2" charset="-122"/>
            </a:endParaRPr>
          </a:p>
          <a:p>
            <a:pPr algn="ctr" eaLnBrk="1" hangingPunct="1"/>
            <a:r>
              <a:rPr lang="en-US" altLang="ja-JP" sz="1200" dirty="0">
                <a:solidFill>
                  <a:srgbClr val="FF0000"/>
                </a:solidFill>
                <a:latin typeface="宋体" pitchFamily="2" charset="-122"/>
                <a:ea typeface="宋体" pitchFamily="2" charset="-122"/>
              </a:rPr>
              <a:t>0.06</a:t>
            </a:r>
            <a:r>
              <a:rPr lang="ja-JP" altLang="en-US" sz="1200" dirty="0">
                <a:solidFill>
                  <a:srgbClr val="FF0000"/>
                </a:solidFill>
                <a:latin typeface="宋体" pitchFamily="2" charset="-122"/>
                <a:ea typeface="宋体" pitchFamily="2" charset="-122"/>
              </a:rPr>
              <a:t>～</a:t>
            </a:r>
            <a:r>
              <a:rPr lang="en-US" altLang="ja-JP" sz="1200" dirty="0">
                <a:solidFill>
                  <a:srgbClr val="FF0000"/>
                </a:solidFill>
                <a:latin typeface="宋体" pitchFamily="2" charset="-122"/>
                <a:ea typeface="宋体" pitchFamily="2" charset="-122"/>
              </a:rPr>
              <a:t>0.08mmt</a:t>
            </a:r>
            <a:r>
              <a:rPr lang="ja-JP" altLang="en-US" sz="1200" dirty="0">
                <a:solidFill>
                  <a:srgbClr val="FF0000"/>
                </a:solidFill>
                <a:latin typeface="宋体" pitchFamily="2" charset="-122"/>
                <a:ea typeface="宋体" pitchFamily="2" charset="-122"/>
              </a:rPr>
              <a:t>　</a:t>
            </a:r>
          </a:p>
        </p:txBody>
      </p:sp>
      <p:sp>
        <p:nvSpPr>
          <p:cNvPr id="34827" name="テキスト ボックス 3"/>
          <p:cNvSpPr txBox="1">
            <a:spLocks noChangeArrowheads="1"/>
          </p:cNvSpPr>
          <p:nvPr/>
        </p:nvSpPr>
        <p:spPr bwMode="auto">
          <a:xfrm>
            <a:off x="4441825" y="5692775"/>
            <a:ext cx="642938" cy="230188"/>
          </a:xfrm>
          <a:prstGeom prst="rect">
            <a:avLst/>
          </a:prstGeom>
          <a:solidFill>
            <a:schemeClr val="bg1"/>
          </a:solidFill>
          <a:ln w="9525">
            <a:solidFill>
              <a:schemeClr val="tx1"/>
            </a:solidFill>
            <a:miter lim="800000"/>
            <a:headEnd/>
            <a:tailEnd/>
          </a:ln>
        </p:spPr>
        <p:txBody>
          <a:bodyPr>
            <a:spAutoFit/>
          </a:bodyPr>
          <a:lstStyle/>
          <a:p>
            <a:pPr algn="ctr" eaLnBrk="1" hangingPunct="1"/>
            <a:r>
              <a:rPr lang="ja-JP" altLang="en-US" sz="900">
                <a:solidFill>
                  <a:srgbClr val="000000"/>
                </a:solidFill>
                <a:latin typeface="宋体" pitchFamily="2" charset="-122"/>
                <a:ea typeface="宋体" pitchFamily="2" charset="-122"/>
              </a:rPr>
              <a:t>电镀金</a:t>
            </a:r>
            <a:endParaRPr lang="ja-JP" altLang="en-US" sz="900">
              <a:solidFill>
                <a:srgbClr val="FF0000"/>
              </a:solidFill>
              <a:latin typeface="宋体" pitchFamily="2" charset="-122"/>
              <a:ea typeface="宋体" pitchFamily="2" charset="-122"/>
            </a:endParaRPr>
          </a:p>
        </p:txBody>
      </p:sp>
      <p:sp>
        <p:nvSpPr>
          <p:cNvPr id="17" name="正方形/長方形 16"/>
          <p:cNvSpPr/>
          <p:nvPr/>
        </p:nvSpPr>
        <p:spPr>
          <a:xfrm>
            <a:off x="5168900" y="5132388"/>
            <a:ext cx="165576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34829" name="テキスト ボックス 3"/>
          <p:cNvSpPr txBox="1">
            <a:spLocks noChangeArrowheads="1"/>
          </p:cNvSpPr>
          <p:nvPr/>
        </p:nvSpPr>
        <p:spPr bwMode="auto">
          <a:xfrm>
            <a:off x="5092700" y="5156200"/>
            <a:ext cx="1804988" cy="492125"/>
          </a:xfrm>
          <a:prstGeom prst="rect">
            <a:avLst/>
          </a:prstGeom>
          <a:solidFill>
            <a:schemeClr val="bg1"/>
          </a:solidFill>
          <a:ln w="9525">
            <a:solidFill>
              <a:schemeClr val="tx1"/>
            </a:solidFill>
            <a:miter lim="800000"/>
            <a:headEnd/>
            <a:tailEnd/>
          </a:ln>
        </p:spPr>
        <p:txBody>
          <a:bodyPr>
            <a:spAutoFit/>
          </a:bodyPr>
          <a:lstStyle/>
          <a:p>
            <a:pPr algn="ctr" eaLnBrk="1" hangingPunct="1"/>
            <a:r>
              <a:rPr lang="ja-JP" altLang="en-US" sz="1400">
                <a:solidFill>
                  <a:srgbClr val="000000"/>
                </a:solidFill>
                <a:latin typeface="宋体" pitchFamily="2" charset="-122"/>
                <a:ea typeface="宋体" pitchFamily="2" charset="-122"/>
              </a:rPr>
              <a:t>耳机插座</a:t>
            </a:r>
            <a:endParaRPr lang="en-US" altLang="ja-JP" sz="1400">
              <a:solidFill>
                <a:srgbClr val="000000"/>
              </a:solidFill>
              <a:latin typeface="宋体" pitchFamily="2" charset="-122"/>
              <a:ea typeface="宋体" pitchFamily="2" charset="-122"/>
            </a:endParaRPr>
          </a:p>
          <a:p>
            <a:pPr algn="ctr" eaLnBrk="1" hangingPunct="1"/>
            <a:r>
              <a:rPr lang="ja-JP" altLang="en-US" sz="1200">
                <a:solidFill>
                  <a:srgbClr val="FF0000"/>
                </a:solidFill>
                <a:latin typeface="宋体" pitchFamily="2" charset="-122"/>
                <a:ea typeface="宋体" pitchFamily="2" charset="-122"/>
              </a:rPr>
              <a:t>钛铜　</a:t>
            </a:r>
            <a:r>
              <a:rPr lang="ja-JP" altLang="en-US" sz="1200">
                <a:solidFill>
                  <a:srgbClr val="0070C0"/>
                </a:solidFill>
                <a:latin typeface="宋体" pitchFamily="2" charset="-122"/>
                <a:ea typeface="宋体" pitchFamily="2" charset="-122"/>
              </a:rPr>
              <a:t>铜镍硅合金</a:t>
            </a:r>
            <a:r>
              <a:rPr lang="ja-JP" altLang="en-US" sz="1200">
                <a:solidFill>
                  <a:srgbClr val="FF0000"/>
                </a:solidFill>
                <a:latin typeface="宋体" pitchFamily="2" charset="-122"/>
                <a:ea typeface="宋体" pitchFamily="2" charset="-122"/>
              </a:rPr>
              <a:t>　</a:t>
            </a:r>
          </a:p>
        </p:txBody>
      </p:sp>
      <p:sp>
        <p:nvSpPr>
          <p:cNvPr id="19" name="正方形/長方形 18"/>
          <p:cNvSpPr/>
          <p:nvPr/>
        </p:nvSpPr>
        <p:spPr bwMode="auto">
          <a:xfrm>
            <a:off x="6985000" y="5322888"/>
            <a:ext cx="2052638"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34831" name="テキスト ボックス 3"/>
          <p:cNvSpPr txBox="1">
            <a:spLocks noChangeArrowheads="1"/>
          </p:cNvSpPr>
          <p:nvPr/>
        </p:nvSpPr>
        <p:spPr bwMode="auto">
          <a:xfrm>
            <a:off x="7029450" y="5327650"/>
            <a:ext cx="1925638" cy="492125"/>
          </a:xfrm>
          <a:prstGeom prst="rect">
            <a:avLst/>
          </a:prstGeom>
          <a:solidFill>
            <a:schemeClr val="bg1"/>
          </a:solidFill>
          <a:ln w="9525">
            <a:solidFill>
              <a:schemeClr val="tx1"/>
            </a:solidFill>
            <a:miter lim="800000"/>
            <a:headEnd/>
            <a:tailEnd/>
          </a:ln>
        </p:spPr>
        <p:txBody>
          <a:bodyPr>
            <a:spAutoFit/>
          </a:bodyPr>
          <a:lstStyle/>
          <a:p>
            <a:pPr algn="ctr" eaLnBrk="1" hangingPunct="1"/>
            <a:r>
              <a:rPr lang="ja-JP" altLang="en-US" sz="1400">
                <a:solidFill>
                  <a:srgbClr val="000000"/>
                </a:solidFill>
                <a:latin typeface="宋体" pitchFamily="2" charset="-122"/>
                <a:ea typeface="宋体" pitchFamily="2" charset="-122"/>
              </a:rPr>
              <a:t>接地</a:t>
            </a:r>
            <a:r>
              <a:rPr lang="zh-CN" altLang="en-US" sz="1400">
                <a:solidFill>
                  <a:srgbClr val="000000"/>
                </a:solidFill>
                <a:latin typeface="宋体" pitchFamily="2" charset="-122"/>
                <a:ea typeface="宋体" pitchFamily="2" charset="-122"/>
              </a:rPr>
              <a:t>弹片</a:t>
            </a:r>
            <a:endParaRPr lang="ja-JP" altLang="en-US" sz="1400">
              <a:solidFill>
                <a:srgbClr val="000000"/>
              </a:solidFill>
              <a:latin typeface="宋体" pitchFamily="2" charset="-122"/>
              <a:ea typeface="宋体" pitchFamily="2" charset="-122"/>
            </a:endParaRPr>
          </a:p>
          <a:p>
            <a:pPr algn="ctr" eaLnBrk="1" hangingPunct="1"/>
            <a:r>
              <a:rPr lang="ja-JP" altLang="en-US" sz="1200">
                <a:solidFill>
                  <a:srgbClr val="FF0000"/>
                </a:solidFill>
                <a:latin typeface="宋体" pitchFamily="2" charset="-122"/>
                <a:ea typeface="宋体" pitchFamily="2" charset="-122"/>
              </a:rPr>
              <a:t>钛铜</a:t>
            </a:r>
          </a:p>
        </p:txBody>
      </p:sp>
      <p:sp>
        <p:nvSpPr>
          <p:cNvPr id="21" name="正方形/長方形 20"/>
          <p:cNvSpPr/>
          <p:nvPr/>
        </p:nvSpPr>
        <p:spPr bwMode="auto">
          <a:xfrm>
            <a:off x="6985000" y="3800475"/>
            <a:ext cx="1630363" cy="61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34833" name="テキスト ボックス 3"/>
          <p:cNvSpPr txBox="1">
            <a:spLocks noChangeArrowheads="1"/>
          </p:cNvSpPr>
          <p:nvPr/>
        </p:nvSpPr>
        <p:spPr bwMode="auto">
          <a:xfrm>
            <a:off x="6985000" y="3952875"/>
            <a:ext cx="1970088" cy="492125"/>
          </a:xfrm>
          <a:prstGeom prst="rect">
            <a:avLst/>
          </a:prstGeom>
          <a:solidFill>
            <a:schemeClr val="bg1"/>
          </a:solidFill>
          <a:ln w="9525">
            <a:solidFill>
              <a:schemeClr val="tx1"/>
            </a:solidFill>
            <a:miter lim="800000"/>
            <a:headEnd/>
            <a:tailEnd/>
          </a:ln>
        </p:spPr>
        <p:txBody>
          <a:bodyPr>
            <a:spAutoFit/>
          </a:bodyPr>
          <a:lstStyle/>
          <a:p>
            <a:pPr algn="ctr" eaLnBrk="1" hangingPunct="1"/>
            <a:r>
              <a:rPr lang="en-US" altLang="ja-JP" sz="1400" dirty="0">
                <a:solidFill>
                  <a:srgbClr val="000000"/>
                </a:solidFill>
                <a:latin typeface="宋体" pitchFamily="2" charset="-122"/>
                <a:ea typeface="宋体" pitchFamily="2" charset="-122"/>
              </a:rPr>
              <a:t>USB3.1</a:t>
            </a:r>
            <a:r>
              <a:rPr lang="ja-JP" altLang="en-US" sz="1400" dirty="0">
                <a:solidFill>
                  <a:srgbClr val="000000"/>
                </a:solidFill>
                <a:latin typeface="宋体" pitchFamily="2" charset="-122"/>
                <a:ea typeface="宋体" pitchFamily="2" charset="-122"/>
              </a:rPr>
              <a:t>　</a:t>
            </a:r>
            <a:r>
              <a:rPr lang="en-US" altLang="ja-JP" sz="1400" dirty="0">
                <a:solidFill>
                  <a:srgbClr val="000000"/>
                </a:solidFill>
                <a:latin typeface="宋体" pitchFamily="2" charset="-122"/>
                <a:ea typeface="宋体" pitchFamily="2" charset="-122"/>
              </a:rPr>
              <a:t>TYPE-C</a:t>
            </a:r>
          </a:p>
          <a:p>
            <a:pPr algn="ctr" eaLnBrk="1" hangingPunct="1"/>
            <a:r>
              <a:rPr lang="ja-JP" altLang="en-US" sz="1200" dirty="0">
                <a:solidFill>
                  <a:srgbClr val="0070C0"/>
                </a:solidFill>
                <a:latin typeface="宋体" pitchFamily="2" charset="-122"/>
                <a:ea typeface="宋体" pitchFamily="2" charset="-122"/>
              </a:rPr>
              <a:t>铜镍硅合金</a:t>
            </a:r>
            <a:r>
              <a:rPr lang="ja-JP" altLang="en-US" sz="1200" dirty="0">
                <a:solidFill>
                  <a:srgbClr val="FF0000"/>
                </a:solidFill>
                <a:latin typeface="宋体" pitchFamily="2" charset="-122"/>
                <a:ea typeface="宋体" pitchFamily="2" charset="-122"/>
              </a:rPr>
              <a:t>　</a:t>
            </a:r>
            <a:r>
              <a:rPr lang="ja-JP" altLang="en-US" sz="1200" dirty="0" smtClean="0">
                <a:solidFill>
                  <a:srgbClr val="92D050"/>
                </a:solidFill>
                <a:latin typeface="宋体" pitchFamily="2" charset="-122"/>
                <a:ea typeface="宋体" pitchFamily="2" charset="-122"/>
              </a:rPr>
              <a:t>高</a:t>
            </a:r>
            <a:r>
              <a:rPr lang="zh-CN" altLang="en-US" sz="1200" dirty="0" smtClean="0">
                <a:solidFill>
                  <a:srgbClr val="92D050"/>
                </a:solidFill>
                <a:latin typeface="宋体" pitchFamily="2" charset="-122"/>
                <a:ea typeface="宋体" pitchFamily="2" charset="-122"/>
              </a:rPr>
              <a:t>导电</a:t>
            </a:r>
            <a:r>
              <a:rPr lang="ja-JP" altLang="en-US" sz="1200" dirty="0" smtClean="0">
                <a:solidFill>
                  <a:srgbClr val="92D050"/>
                </a:solidFill>
                <a:latin typeface="宋体" pitchFamily="2" charset="-122"/>
                <a:ea typeface="宋体" pitchFamily="2" charset="-122"/>
              </a:rPr>
              <a:t>合金</a:t>
            </a:r>
            <a:endParaRPr lang="ja-JP" altLang="en-US" sz="1200" dirty="0">
              <a:solidFill>
                <a:srgbClr val="92D050"/>
              </a:solidFill>
              <a:latin typeface="宋体" pitchFamily="2" charset="-122"/>
              <a:ea typeface="宋体" pitchFamily="2" charset="-122"/>
            </a:endParaRPr>
          </a:p>
        </p:txBody>
      </p:sp>
      <p:sp>
        <p:nvSpPr>
          <p:cNvPr id="22" name="正方形/長方形 21"/>
          <p:cNvSpPr/>
          <p:nvPr/>
        </p:nvSpPr>
        <p:spPr bwMode="auto">
          <a:xfrm>
            <a:off x="6977063" y="2640013"/>
            <a:ext cx="2052637" cy="4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34836" name="テキスト ボックス 3"/>
          <p:cNvSpPr txBox="1">
            <a:spLocks noChangeArrowheads="1"/>
          </p:cNvSpPr>
          <p:nvPr/>
        </p:nvSpPr>
        <p:spPr bwMode="auto">
          <a:xfrm>
            <a:off x="6994525" y="2487613"/>
            <a:ext cx="1970088" cy="676275"/>
          </a:xfrm>
          <a:prstGeom prst="rect">
            <a:avLst/>
          </a:prstGeom>
          <a:solidFill>
            <a:schemeClr val="bg1"/>
          </a:solidFill>
          <a:ln w="9525">
            <a:solidFill>
              <a:schemeClr val="tx1"/>
            </a:solidFill>
            <a:miter lim="800000"/>
            <a:headEnd/>
            <a:tailEnd/>
          </a:ln>
        </p:spPr>
        <p:txBody>
          <a:bodyPr>
            <a:spAutoFit/>
          </a:bodyPr>
          <a:lstStyle/>
          <a:p>
            <a:pPr algn="ctr" eaLnBrk="1" hangingPunct="1"/>
            <a:r>
              <a:rPr lang="en-US" altLang="ja-JP" sz="1400">
                <a:solidFill>
                  <a:srgbClr val="000000"/>
                </a:solidFill>
                <a:latin typeface="宋体" pitchFamily="2" charset="-122"/>
                <a:ea typeface="宋体" pitchFamily="2" charset="-122"/>
              </a:rPr>
              <a:t>SIM</a:t>
            </a:r>
            <a:r>
              <a:rPr lang="ja-JP" altLang="en-US" sz="1400">
                <a:solidFill>
                  <a:srgbClr val="000000"/>
                </a:solidFill>
                <a:latin typeface="宋体" pitchFamily="2" charset="-122"/>
                <a:ea typeface="宋体" pitchFamily="2" charset="-122"/>
              </a:rPr>
              <a:t>卡连接器</a:t>
            </a:r>
          </a:p>
          <a:p>
            <a:pPr algn="ctr" eaLnBrk="1" hangingPunct="1"/>
            <a:r>
              <a:rPr lang="ja-JP" altLang="en-US" sz="1200">
                <a:solidFill>
                  <a:srgbClr val="FF0000"/>
                </a:solidFill>
                <a:latin typeface="宋体" pitchFamily="2" charset="-122"/>
                <a:ea typeface="宋体" pitchFamily="2" charset="-122"/>
              </a:rPr>
              <a:t>钛铜　</a:t>
            </a:r>
            <a:r>
              <a:rPr lang="ja-JP" altLang="en-US" sz="1200">
                <a:solidFill>
                  <a:srgbClr val="0070C0"/>
                </a:solidFill>
                <a:latin typeface="宋体" pitchFamily="2" charset="-122"/>
                <a:ea typeface="宋体" pitchFamily="2" charset="-122"/>
              </a:rPr>
              <a:t>铜镍硅合金</a:t>
            </a:r>
            <a:endParaRPr lang="en-US" altLang="ja-JP" sz="1200">
              <a:solidFill>
                <a:srgbClr val="0070C0"/>
              </a:solidFill>
              <a:latin typeface="宋体" pitchFamily="2" charset="-122"/>
              <a:ea typeface="宋体" pitchFamily="2" charset="-122"/>
            </a:endParaRPr>
          </a:p>
          <a:p>
            <a:pPr algn="ctr" eaLnBrk="1" hangingPunct="1"/>
            <a:r>
              <a:rPr lang="en-US" altLang="ja-JP" sz="1200">
                <a:solidFill>
                  <a:srgbClr val="FF0000"/>
                </a:solidFill>
                <a:latin typeface="宋体" pitchFamily="2" charset="-122"/>
                <a:ea typeface="宋体" pitchFamily="2" charset="-122"/>
              </a:rPr>
              <a:t>0.06</a:t>
            </a:r>
            <a:r>
              <a:rPr lang="ja-JP" altLang="en-US" sz="1200">
                <a:solidFill>
                  <a:srgbClr val="FF0000"/>
                </a:solidFill>
                <a:latin typeface="宋体" pitchFamily="2" charset="-122"/>
                <a:ea typeface="宋体" pitchFamily="2" charset="-122"/>
              </a:rPr>
              <a:t>～</a:t>
            </a:r>
            <a:r>
              <a:rPr lang="en-US" altLang="ja-JP" sz="1200">
                <a:solidFill>
                  <a:srgbClr val="FF0000"/>
                </a:solidFill>
                <a:latin typeface="宋体" pitchFamily="2" charset="-122"/>
                <a:ea typeface="宋体" pitchFamily="2" charset="-122"/>
              </a:rPr>
              <a:t>0.08mmt</a:t>
            </a:r>
            <a:endParaRPr lang="ja-JP" altLang="en-US" sz="1200">
              <a:solidFill>
                <a:srgbClr val="FF0000"/>
              </a:solidFill>
              <a:latin typeface="宋体" pitchFamily="2" charset="-122"/>
              <a:ea typeface="宋体" pitchFamily="2" charset="-122"/>
            </a:endParaRPr>
          </a:p>
        </p:txBody>
      </p:sp>
      <p:sp>
        <p:nvSpPr>
          <p:cNvPr id="24" name="正方形/長方形 23"/>
          <p:cNvSpPr/>
          <p:nvPr/>
        </p:nvSpPr>
        <p:spPr bwMode="auto">
          <a:xfrm>
            <a:off x="6983413" y="1916113"/>
            <a:ext cx="2052637"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宋体" pitchFamily="2" charset="-122"/>
              <a:ea typeface="宋体" pitchFamily="2" charset="-122"/>
            </a:endParaRPr>
          </a:p>
        </p:txBody>
      </p:sp>
      <p:sp>
        <p:nvSpPr>
          <p:cNvPr id="34838" name="テキスト ボックス 12"/>
          <p:cNvSpPr txBox="1">
            <a:spLocks noChangeArrowheads="1"/>
          </p:cNvSpPr>
          <p:nvPr/>
        </p:nvSpPr>
        <p:spPr bwMode="auto">
          <a:xfrm>
            <a:off x="6996113" y="1938338"/>
            <a:ext cx="1947862" cy="492125"/>
          </a:xfrm>
          <a:prstGeom prst="rect">
            <a:avLst/>
          </a:prstGeom>
          <a:solidFill>
            <a:schemeClr val="bg1"/>
          </a:solidFill>
          <a:ln w="9525">
            <a:solidFill>
              <a:schemeClr val="tx1"/>
            </a:solidFill>
            <a:miter lim="800000"/>
            <a:headEnd/>
            <a:tailEnd/>
          </a:ln>
        </p:spPr>
        <p:txBody>
          <a:bodyPr>
            <a:spAutoFit/>
          </a:bodyPr>
          <a:lstStyle/>
          <a:p>
            <a:pPr algn="ctr" eaLnBrk="1" hangingPunct="1"/>
            <a:r>
              <a:rPr lang="ja-JP" altLang="en-US" sz="1400">
                <a:solidFill>
                  <a:srgbClr val="000000"/>
                </a:solidFill>
                <a:latin typeface="宋体" pitchFamily="2" charset="-122"/>
                <a:ea typeface="宋体" pitchFamily="2" charset="-122"/>
              </a:rPr>
              <a:t>锂离子电池</a:t>
            </a:r>
            <a:endParaRPr lang="en-US" altLang="ja-JP" sz="1400">
              <a:solidFill>
                <a:srgbClr val="000000"/>
              </a:solidFill>
              <a:latin typeface="宋体" pitchFamily="2" charset="-122"/>
              <a:ea typeface="宋体" pitchFamily="2" charset="-122"/>
            </a:endParaRPr>
          </a:p>
          <a:p>
            <a:pPr algn="ctr" eaLnBrk="1" hangingPunct="1"/>
            <a:r>
              <a:rPr lang="en-US" altLang="ja-JP" sz="1200">
                <a:solidFill>
                  <a:srgbClr val="000000"/>
                </a:solidFill>
                <a:latin typeface="宋体" pitchFamily="2" charset="-122"/>
                <a:ea typeface="宋体" pitchFamily="2" charset="-122"/>
              </a:rPr>
              <a:t>HS1200</a:t>
            </a:r>
            <a:r>
              <a:rPr lang="ja-JP" altLang="en-US" sz="1200">
                <a:solidFill>
                  <a:srgbClr val="000000"/>
                </a:solidFill>
                <a:latin typeface="宋体" pitchFamily="2" charset="-122"/>
                <a:ea typeface="宋体" pitchFamily="2" charset="-122"/>
              </a:rPr>
              <a:t>　压延铜箔</a:t>
            </a:r>
          </a:p>
        </p:txBody>
      </p:sp>
      <p:sp>
        <p:nvSpPr>
          <p:cNvPr id="26" name="正方形/長方形 25"/>
          <p:cNvSpPr/>
          <p:nvPr/>
        </p:nvSpPr>
        <p:spPr bwMode="auto">
          <a:xfrm>
            <a:off x="6983413" y="638175"/>
            <a:ext cx="2052637" cy="71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mn-ea"/>
            </a:endParaRPr>
          </a:p>
        </p:txBody>
      </p:sp>
      <p:sp>
        <p:nvSpPr>
          <p:cNvPr id="34840" name="テキスト ボックス 3"/>
          <p:cNvSpPr txBox="1">
            <a:spLocks noChangeArrowheads="1"/>
          </p:cNvSpPr>
          <p:nvPr/>
        </p:nvSpPr>
        <p:spPr bwMode="auto">
          <a:xfrm>
            <a:off x="6985000" y="788988"/>
            <a:ext cx="1970088" cy="492125"/>
          </a:xfrm>
          <a:prstGeom prst="rect">
            <a:avLst/>
          </a:prstGeom>
          <a:solidFill>
            <a:schemeClr val="bg1"/>
          </a:solidFill>
          <a:ln w="9525">
            <a:solidFill>
              <a:schemeClr val="tx1"/>
            </a:solidFill>
            <a:miter lim="800000"/>
            <a:headEnd/>
            <a:tailEnd/>
          </a:ln>
        </p:spPr>
        <p:txBody>
          <a:bodyPr>
            <a:spAutoFit/>
          </a:bodyPr>
          <a:lstStyle/>
          <a:p>
            <a:pPr algn="ctr" eaLnBrk="1" hangingPunct="1"/>
            <a:r>
              <a:rPr lang="ja-JP" altLang="en-US" sz="1400">
                <a:solidFill>
                  <a:srgbClr val="000000"/>
                </a:solidFill>
                <a:latin typeface="宋体" pitchFamily="2" charset="-122"/>
                <a:ea typeface="宋体" pitchFamily="2" charset="-122"/>
              </a:rPr>
              <a:t>电池端子</a:t>
            </a:r>
            <a:endParaRPr lang="en-US" altLang="ja-JP" sz="1400">
              <a:solidFill>
                <a:srgbClr val="000000"/>
              </a:solidFill>
              <a:latin typeface="宋体" pitchFamily="2" charset="-122"/>
              <a:ea typeface="宋体" pitchFamily="2" charset="-122"/>
            </a:endParaRPr>
          </a:p>
          <a:p>
            <a:pPr algn="ctr" eaLnBrk="1" hangingPunct="1"/>
            <a:r>
              <a:rPr lang="ja-JP" altLang="en-US" sz="1200">
                <a:solidFill>
                  <a:srgbClr val="0070C0"/>
                </a:solidFill>
                <a:latin typeface="宋体" pitchFamily="2" charset="-122"/>
                <a:ea typeface="宋体" pitchFamily="2" charset="-122"/>
              </a:rPr>
              <a:t>铜镍硅合金</a:t>
            </a:r>
            <a:endParaRPr lang="ja-JP" altLang="en-US" sz="1200">
              <a:solidFill>
                <a:srgbClr val="92D050"/>
              </a:solidFill>
              <a:latin typeface="宋体" pitchFamily="2" charset="-122"/>
              <a:ea typeface="宋体" pitchFamily="2" charset="-122"/>
            </a:endParaRPr>
          </a:p>
        </p:txBody>
      </p:sp>
      <p:sp>
        <p:nvSpPr>
          <p:cNvPr id="2"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34834"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3. </a:t>
            </a:r>
            <a:r>
              <a:rPr lang="en-US" altLang="zh-CN" sz="3200" b="0" dirty="0">
                <a:solidFill>
                  <a:srgbClr val="FFFFFF"/>
                </a:solidFill>
                <a:latin typeface="宋体" pitchFamily="2" charset="-122"/>
                <a:ea typeface="宋体" pitchFamily="2" charset="-122"/>
                <a:cs typeface="Arial" pitchFamily="34" charset="0"/>
              </a:rPr>
              <a:t>JX </a:t>
            </a:r>
            <a:r>
              <a:rPr lang="zh-CN" altLang="en-US" sz="3200" b="0" dirty="0">
                <a:solidFill>
                  <a:srgbClr val="FFFFFF"/>
                </a:solidFill>
                <a:latin typeface="宋体" pitchFamily="2" charset="-122"/>
                <a:ea typeface="宋体" pitchFamily="2" charset="-122"/>
                <a:cs typeface="Arial" pitchFamily="34" charset="0"/>
              </a:rPr>
              <a:t>高性能铜合金使用例介绍</a:t>
            </a:r>
            <a:r>
              <a:rPr lang="ja-JP" altLang="en-US" sz="3200" b="0" dirty="0">
                <a:solidFill>
                  <a:srgbClr val="FFFFFF"/>
                </a:solidFill>
                <a:latin typeface="宋体" pitchFamily="2" charset="-122"/>
                <a:ea typeface="宋体" pitchFamily="2" charset="-122"/>
                <a:cs typeface="Arial" pitchFamily="34" charset="0"/>
              </a:rPr>
              <a:t>（智能手机）</a:t>
            </a:r>
            <a:endParaRPr lang="en-US" altLang="ja-JP" sz="3200" b="0" dirty="0">
              <a:solidFill>
                <a:srgbClr val="FFFFFF"/>
              </a:solidFill>
              <a:latin typeface="宋体" pitchFamily="2" charset="-122"/>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4"/>
          <p:cNvSpPr>
            <a:spLocks noGrp="1"/>
          </p:cNvSpPr>
          <p:nvPr>
            <p:ph type="sldNum" sz="quarter" idx="11"/>
          </p:nvPr>
        </p:nvSpPr>
        <p:spPr>
          <a:noFill/>
          <a:ln>
            <a:miter lim="800000"/>
            <a:headEnd/>
            <a:tailEnd/>
          </a:ln>
        </p:spPr>
        <p:txBody>
          <a:bodyPr/>
          <a:lstStyle/>
          <a:p>
            <a:fld id="{94276CEC-A6A5-454F-9B4E-BD92AA7788D0}" type="slidenum">
              <a:rPr lang="en-US" altLang="ja-JP" smtClean="0">
                <a:ea typeface="ＭＳ Ｐゴシック" pitchFamily="34" charset="-128"/>
              </a:rPr>
              <a:pPr/>
              <a:t>7</a:t>
            </a:fld>
            <a:endParaRPr lang="en-US" altLang="ja-JP" smtClean="0">
              <a:ea typeface="ＭＳ Ｐゴシック" pitchFamily="34" charset="-128"/>
            </a:endParaRPr>
          </a:p>
        </p:txBody>
      </p:sp>
      <p:sp>
        <p:nvSpPr>
          <p:cNvPr id="35843"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3. </a:t>
            </a:r>
            <a:r>
              <a:rPr lang="zh-CN" altLang="en-US" sz="3200" b="0" dirty="0">
                <a:solidFill>
                  <a:srgbClr val="FFFFFF"/>
                </a:solidFill>
                <a:latin typeface="宋体" pitchFamily="2" charset="-122"/>
                <a:ea typeface="宋体" pitchFamily="2" charset="-122"/>
                <a:cs typeface="Arial" pitchFamily="34" charset="0"/>
              </a:rPr>
              <a:t>连接器用铜合金的变迁</a:t>
            </a:r>
            <a:endParaRPr lang="ja-JP" altLang="en-US" sz="3200" b="0" dirty="0">
              <a:solidFill>
                <a:srgbClr val="FFFFFF"/>
              </a:solidFill>
              <a:latin typeface="宋体" pitchFamily="2" charset="-122"/>
              <a:ea typeface="宋体" pitchFamily="2" charset="-122"/>
              <a:cs typeface="Arial" pitchFamily="34" charset="0"/>
            </a:endParaRPr>
          </a:p>
        </p:txBody>
      </p:sp>
      <p:sp>
        <p:nvSpPr>
          <p:cNvPr id="35844" name="Rectangle 8"/>
          <p:cNvSpPr>
            <a:spLocks noChangeArrowheads="1"/>
          </p:cNvSpPr>
          <p:nvPr/>
        </p:nvSpPr>
        <p:spPr bwMode="auto">
          <a:xfrm>
            <a:off x="6167438" y="5568950"/>
            <a:ext cx="34274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spAutoFit/>
          </a:bodyPr>
          <a:lstStyle/>
          <a:p>
            <a:pPr algn="r">
              <a:spcBef>
                <a:spcPct val="50000"/>
              </a:spcBef>
            </a:pPr>
            <a:r>
              <a:rPr lang="en-US" altLang="ja-JP" sz="1400">
                <a:solidFill>
                  <a:srgbClr val="000000"/>
                </a:solidFill>
                <a:latin typeface="宋体" pitchFamily="2" charset="-122"/>
                <a:ea typeface="宋体" pitchFamily="2" charset="-122"/>
              </a:rPr>
              <a:t>※</a:t>
            </a:r>
            <a:r>
              <a:rPr lang="zh-CN" altLang="en-US" sz="1400">
                <a:solidFill>
                  <a:srgbClr val="000000"/>
                </a:solidFill>
                <a:latin typeface="宋体" pitchFamily="2" charset="-122"/>
                <a:ea typeface="宋体" pitchFamily="2" charset="-122"/>
              </a:rPr>
              <a:t>根据</a:t>
            </a:r>
            <a:r>
              <a:rPr lang="en-US" altLang="ja-JP" sz="1400">
                <a:solidFill>
                  <a:srgbClr val="000000"/>
                </a:solidFill>
                <a:latin typeface="宋体" pitchFamily="2" charset="-122"/>
                <a:ea typeface="宋体" pitchFamily="2" charset="-122"/>
              </a:rPr>
              <a:t>JX</a:t>
            </a:r>
            <a:r>
              <a:rPr lang="zh-CN" altLang="en-US" sz="1400">
                <a:solidFill>
                  <a:srgbClr val="000000"/>
                </a:solidFill>
                <a:latin typeface="宋体" pitchFamily="2" charset="-122"/>
                <a:ea typeface="宋体" pitchFamily="2" charset="-122"/>
              </a:rPr>
              <a:t>独自调查结果推定</a:t>
            </a:r>
            <a:endParaRPr lang="ja-JP" altLang="en-US" sz="1400">
              <a:solidFill>
                <a:srgbClr val="000000"/>
              </a:solidFill>
              <a:latin typeface="宋体" pitchFamily="2" charset="-122"/>
              <a:ea typeface="宋体" pitchFamily="2" charset="-122"/>
            </a:endParaRPr>
          </a:p>
        </p:txBody>
      </p:sp>
      <p:pic>
        <p:nvPicPr>
          <p:cNvPr id="35845" name="図 7"/>
          <p:cNvPicPr>
            <a:picLocks noChangeAspect="1"/>
          </p:cNvPicPr>
          <p:nvPr/>
        </p:nvPicPr>
        <p:blipFill>
          <a:blip r:embed="rId3"/>
          <a:srcRect/>
          <a:stretch>
            <a:fillRect/>
          </a:stretch>
        </p:blipFill>
        <p:spPr bwMode="auto">
          <a:xfrm>
            <a:off x="6180138" y="908050"/>
            <a:ext cx="1509712" cy="873125"/>
          </a:xfrm>
          <a:prstGeom prst="rect">
            <a:avLst/>
          </a:prstGeom>
          <a:noFill/>
          <a:ln w="9525">
            <a:noFill/>
            <a:miter lim="800000"/>
            <a:headEnd/>
            <a:tailEnd/>
          </a:ln>
        </p:spPr>
      </p:pic>
      <p:pic>
        <p:nvPicPr>
          <p:cNvPr id="35846" name="図 38"/>
          <p:cNvPicPr>
            <a:picLocks noChangeAspect="1"/>
          </p:cNvPicPr>
          <p:nvPr/>
        </p:nvPicPr>
        <p:blipFill>
          <a:blip r:embed="rId4"/>
          <a:srcRect l="23557" t="34329" r="22986" b="25763"/>
          <a:stretch>
            <a:fillRect/>
          </a:stretch>
        </p:blipFill>
        <p:spPr bwMode="auto">
          <a:xfrm>
            <a:off x="7761288" y="1319213"/>
            <a:ext cx="996950" cy="557212"/>
          </a:xfrm>
          <a:prstGeom prst="rect">
            <a:avLst/>
          </a:prstGeom>
          <a:noFill/>
          <a:ln w="9525">
            <a:noFill/>
            <a:miter lim="800000"/>
            <a:headEnd/>
            <a:tailEnd/>
          </a:ln>
        </p:spPr>
      </p:pic>
      <p:pic>
        <p:nvPicPr>
          <p:cNvPr id="35847" name="図 39"/>
          <p:cNvPicPr>
            <a:picLocks noChangeAspect="1"/>
          </p:cNvPicPr>
          <p:nvPr/>
        </p:nvPicPr>
        <p:blipFill>
          <a:blip r:embed="rId5"/>
          <a:srcRect l="25960" t="27097" r="27666" b="24478"/>
          <a:stretch>
            <a:fillRect/>
          </a:stretch>
        </p:blipFill>
        <p:spPr bwMode="auto">
          <a:xfrm>
            <a:off x="7905750" y="836613"/>
            <a:ext cx="696913" cy="482600"/>
          </a:xfrm>
          <a:prstGeom prst="rect">
            <a:avLst/>
          </a:prstGeom>
          <a:noFill/>
          <a:ln w="9525">
            <a:noFill/>
            <a:miter lim="800000"/>
            <a:headEnd/>
            <a:tailEnd/>
          </a:ln>
        </p:spPr>
      </p:pic>
      <p:grpSp>
        <p:nvGrpSpPr>
          <p:cNvPr id="35848" name="グループ化 1"/>
          <p:cNvGrpSpPr>
            <a:grpSpLocks/>
          </p:cNvGrpSpPr>
          <p:nvPr/>
        </p:nvGrpSpPr>
        <p:grpSpPr bwMode="auto">
          <a:xfrm>
            <a:off x="8878888" y="890588"/>
            <a:ext cx="820737" cy="747712"/>
            <a:chOff x="2519364" y="5303838"/>
            <a:chExt cx="1336675" cy="1220787"/>
          </a:xfrm>
        </p:grpSpPr>
        <p:pic>
          <p:nvPicPr>
            <p:cNvPr id="35893" name="図 8"/>
            <p:cNvPicPr>
              <a:picLocks noChangeAspect="1"/>
            </p:cNvPicPr>
            <p:nvPr/>
          </p:nvPicPr>
          <p:blipFill>
            <a:blip r:embed="rId6"/>
            <a:srcRect l="52092" t="38023" r="24831" b="32568"/>
            <a:stretch>
              <a:fillRect/>
            </a:stretch>
          </p:blipFill>
          <p:spPr bwMode="auto">
            <a:xfrm>
              <a:off x="2578100" y="5303838"/>
              <a:ext cx="1277939" cy="1220787"/>
            </a:xfrm>
            <a:prstGeom prst="rect">
              <a:avLst/>
            </a:prstGeom>
            <a:noFill/>
            <a:ln w="9525">
              <a:noFill/>
              <a:miter lim="800000"/>
              <a:headEnd/>
              <a:tailEnd/>
            </a:ln>
          </p:spPr>
        </p:pic>
        <p:pic>
          <p:nvPicPr>
            <p:cNvPr id="35894" name="図 8"/>
            <p:cNvPicPr>
              <a:picLocks noChangeAspect="1"/>
            </p:cNvPicPr>
            <p:nvPr/>
          </p:nvPicPr>
          <p:blipFill>
            <a:blip r:embed="rId7"/>
            <a:srcRect l="51057" t="50000" r="25137" b="32568"/>
            <a:stretch>
              <a:fillRect/>
            </a:stretch>
          </p:blipFill>
          <p:spPr bwMode="auto">
            <a:xfrm>
              <a:off x="2519364" y="5799931"/>
              <a:ext cx="1318244" cy="723602"/>
            </a:xfrm>
            <a:prstGeom prst="rect">
              <a:avLst/>
            </a:prstGeom>
            <a:noFill/>
            <a:ln w="9525">
              <a:noFill/>
              <a:miter lim="800000"/>
              <a:headEnd/>
              <a:tailEnd/>
            </a:ln>
          </p:spPr>
        </p:pic>
      </p:grpSp>
      <p:sp>
        <p:nvSpPr>
          <p:cNvPr id="35849" name="テキスト ボックス 18"/>
          <p:cNvSpPr txBox="1">
            <a:spLocks noChangeArrowheads="1"/>
          </p:cNvSpPr>
          <p:nvPr/>
        </p:nvSpPr>
        <p:spPr bwMode="auto">
          <a:xfrm>
            <a:off x="169863" y="796925"/>
            <a:ext cx="54435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ja-JP" altLang="en-US" dirty="0">
                <a:solidFill>
                  <a:srgbClr val="000000"/>
                </a:solidFill>
                <a:latin typeface="宋体" pitchFamily="2" charset="-122"/>
                <a:ea typeface="宋体" pitchFamily="2" charset="-122"/>
              </a:rPr>
              <a:t>○</a:t>
            </a:r>
            <a:r>
              <a:rPr lang="zh-CN" altLang="en-US" dirty="0">
                <a:solidFill>
                  <a:srgbClr val="000000"/>
                </a:solidFill>
                <a:latin typeface="宋体" pitchFamily="2" charset="-122"/>
                <a:ea typeface="宋体" pitchFamily="2" charset="-122"/>
              </a:rPr>
              <a:t>用于高端手机连接器的铜合金的转变</a:t>
            </a:r>
            <a:endParaRPr lang="ja-JP" altLang="en-US" dirty="0">
              <a:solidFill>
                <a:srgbClr val="000000"/>
              </a:solidFill>
              <a:latin typeface="宋体" pitchFamily="2" charset="-122"/>
              <a:ea typeface="宋体" pitchFamily="2" charset="-122"/>
            </a:endParaRPr>
          </a:p>
        </p:txBody>
      </p:sp>
      <p:sp>
        <p:nvSpPr>
          <p:cNvPr id="35850" name="テキスト ボックス 62"/>
          <p:cNvSpPr txBox="1">
            <a:spLocks noChangeArrowheads="1"/>
          </p:cNvSpPr>
          <p:nvPr/>
        </p:nvSpPr>
        <p:spPr bwMode="auto">
          <a:xfrm>
            <a:off x="144463" y="5861050"/>
            <a:ext cx="9455150" cy="523875"/>
          </a:xfrm>
          <a:prstGeom prst="rect">
            <a:avLst/>
          </a:prstGeom>
          <a:noFill/>
          <a:ln w="190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spcBef>
                <a:spcPct val="50000"/>
              </a:spcBef>
            </a:pPr>
            <a:r>
              <a:rPr lang="zh-CN" altLang="en-US" sz="2800" b="0">
                <a:solidFill>
                  <a:srgbClr val="0000FF"/>
                </a:solidFill>
                <a:latin typeface="宋体" pitchFamily="2" charset="-122"/>
                <a:ea typeface="宋体" pitchFamily="2" charset="-122"/>
              </a:rPr>
              <a:t>基于高性能化的要求，钛铜、铜镍硅合金的使用比例增大</a:t>
            </a:r>
          </a:p>
        </p:txBody>
      </p:sp>
      <p:grpSp>
        <p:nvGrpSpPr>
          <p:cNvPr id="35851" name="グループ化 57"/>
          <p:cNvGrpSpPr>
            <a:grpSpLocks/>
          </p:cNvGrpSpPr>
          <p:nvPr/>
        </p:nvGrpSpPr>
        <p:grpSpPr bwMode="auto">
          <a:xfrm>
            <a:off x="2674938" y="4786313"/>
            <a:ext cx="649287" cy="871537"/>
            <a:chOff x="2675119" y="4787071"/>
            <a:chExt cx="649112" cy="870668"/>
          </a:xfrm>
        </p:grpSpPr>
        <p:pic>
          <p:nvPicPr>
            <p:cNvPr id="35891" name="Picture 48"/>
            <p:cNvPicPr>
              <a:picLocks noChangeAspect="1" noChangeArrowheads="1"/>
            </p:cNvPicPr>
            <p:nvPr/>
          </p:nvPicPr>
          <p:blipFill>
            <a:blip r:embed="rId8"/>
            <a:srcRect/>
            <a:stretch>
              <a:fillRect/>
            </a:stretch>
          </p:blipFill>
          <p:spPr bwMode="auto">
            <a:xfrm rot="2603827">
              <a:off x="2675119" y="4787071"/>
              <a:ext cx="649112" cy="754299"/>
            </a:xfrm>
            <a:prstGeom prst="rect">
              <a:avLst/>
            </a:prstGeom>
            <a:noFill/>
            <a:ln w="9525">
              <a:noFill/>
              <a:miter lim="800000"/>
              <a:headEnd/>
              <a:tailEnd/>
            </a:ln>
          </p:spPr>
        </p:pic>
        <p:sp>
          <p:nvSpPr>
            <p:cNvPr id="35892" name="正方形/長方形 59"/>
            <p:cNvSpPr>
              <a:spLocks noChangeArrowheads="1"/>
            </p:cNvSpPr>
            <p:nvPr/>
          </p:nvSpPr>
          <p:spPr bwMode="auto">
            <a:xfrm>
              <a:off x="3000468" y="5445226"/>
              <a:ext cx="152359" cy="212513"/>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solidFill>
                  <a:srgbClr val="000000"/>
                </a:solidFill>
                <a:latin typeface="宋体" pitchFamily="2" charset="-122"/>
                <a:ea typeface="宋体" pitchFamily="2" charset="-122"/>
              </a:endParaRPr>
            </a:p>
          </p:txBody>
        </p:sp>
      </p:grpSp>
      <p:pic>
        <p:nvPicPr>
          <p:cNvPr id="35852" name="図 6"/>
          <p:cNvPicPr>
            <a:picLocks noChangeAspect="1"/>
          </p:cNvPicPr>
          <p:nvPr/>
        </p:nvPicPr>
        <p:blipFill>
          <a:blip r:embed="rId9"/>
          <a:srcRect l="20651" t="2083" r="21152" b="2090"/>
          <a:stretch>
            <a:fillRect/>
          </a:stretch>
        </p:blipFill>
        <p:spPr bwMode="auto">
          <a:xfrm>
            <a:off x="920750" y="2443163"/>
            <a:ext cx="2657475" cy="2628900"/>
          </a:xfrm>
          <a:prstGeom prst="rect">
            <a:avLst/>
          </a:prstGeom>
          <a:noFill/>
          <a:ln w="9525">
            <a:noFill/>
            <a:miter lim="800000"/>
            <a:headEnd/>
            <a:tailEnd/>
          </a:ln>
        </p:spPr>
      </p:pic>
      <p:pic>
        <p:nvPicPr>
          <p:cNvPr id="35853" name="図 7"/>
          <p:cNvPicPr>
            <a:picLocks noChangeAspect="1"/>
          </p:cNvPicPr>
          <p:nvPr/>
        </p:nvPicPr>
        <p:blipFill>
          <a:blip r:embed="rId10"/>
          <a:srcRect l="21284" t="1736" r="21056" b="2092"/>
          <a:stretch>
            <a:fillRect/>
          </a:stretch>
        </p:blipFill>
        <p:spPr bwMode="auto">
          <a:xfrm>
            <a:off x="3879850" y="2433638"/>
            <a:ext cx="2657475" cy="2638425"/>
          </a:xfrm>
          <a:prstGeom prst="rect">
            <a:avLst/>
          </a:prstGeom>
          <a:noFill/>
          <a:ln w="9525">
            <a:noFill/>
            <a:miter lim="800000"/>
            <a:headEnd/>
            <a:tailEnd/>
          </a:ln>
        </p:spPr>
      </p:pic>
      <p:pic>
        <p:nvPicPr>
          <p:cNvPr id="35854" name="図 8"/>
          <p:cNvPicPr>
            <a:picLocks noChangeAspect="1"/>
          </p:cNvPicPr>
          <p:nvPr/>
        </p:nvPicPr>
        <p:blipFill>
          <a:blip r:embed="rId11"/>
          <a:srcRect l="21700" t="2777" r="21468" b="2092"/>
          <a:stretch>
            <a:fillRect/>
          </a:stretch>
        </p:blipFill>
        <p:spPr bwMode="auto">
          <a:xfrm>
            <a:off x="6797675" y="2452688"/>
            <a:ext cx="2619375" cy="2609850"/>
          </a:xfrm>
          <a:prstGeom prst="rect">
            <a:avLst/>
          </a:prstGeom>
          <a:noFill/>
          <a:ln w="9525">
            <a:noFill/>
            <a:miter lim="800000"/>
            <a:headEnd/>
            <a:tailEnd/>
          </a:ln>
        </p:spPr>
      </p:pic>
      <p:sp>
        <p:nvSpPr>
          <p:cNvPr id="64" name="テキスト ボックス 63"/>
          <p:cNvSpPr txBox="1"/>
          <p:nvPr/>
        </p:nvSpPr>
        <p:spPr>
          <a:xfrm>
            <a:off x="1098550" y="1916113"/>
            <a:ext cx="2200275" cy="400050"/>
          </a:xfrm>
          <a:prstGeom prst="rect">
            <a:avLst/>
          </a:prstGeom>
          <a:noFill/>
        </p:spPr>
        <p:txBody>
          <a:bodyPr>
            <a:spAutoFit/>
          </a:bodyPr>
          <a:lstStyle/>
          <a:p>
            <a:pPr algn="ctr" eaLnBrk="1" hangingPunct="1"/>
            <a:r>
              <a:rPr lang="en-US" altLang="ja-JP" sz="2000">
                <a:solidFill>
                  <a:srgbClr val="FF0000"/>
                </a:solidFill>
                <a:effectLst>
                  <a:outerShdw blurRad="38100" dist="38100" dir="2700000" algn="tl">
                    <a:srgbClr val="C0C0C0"/>
                  </a:outerShdw>
                </a:effectLst>
                <a:latin typeface="宋体" pitchFamily="2" charset="-122"/>
                <a:ea typeface="宋体" pitchFamily="2" charset="-122"/>
              </a:rPr>
              <a:t>2000</a:t>
            </a:r>
            <a:r>
              <a:rPr lang="ja-JP" altLang="en-US" sz="2000">
                <a:solidFill>
                  <a:srgbClr val="FF0000"/>
                </a:solidFill>
                <a:effectLst>
                  <a:outerShdw blurRad="38100" dist="38100" dir="2700000" algn="tl">
                    <a:srgbClr val="C0C0C0"/>
                  </a:outerShdw>
                </a:effectLst>
                <a:latin typeface="宋体" pitchFamily="2" charset="-122"/>
                <a:ea typeface="宋体" pitchFamily="2" charset="-122"/>
              </a:rPr>
              <a:t>年</a:t>
            </a:r>
            <a:r>
              <a:rPr lang="en-US" altLang="ja-JP" sz="2000">
                <a:solidFill>
                  <a:srgbClr val="FF0000"/>
                </a:solidFill>
                <a:effectLst>
                  <a:outerShdw blurRad="38100" dist="38100" dir="2700000" algn="tl">
                    <a:srgbClr val="C0C0C0"/>
                  </a:outerShdw>
                </a:effectLst>
                <a:latin typeface="宋体" pitchFamily="2" charset="-122"/>
                <a:ea typeface="宋体" pitchFamily="2" charset="-122"/>
              </a:rPr>
              <a:t>:4</a:t>
            </a:r>
            <a:r>
              <a:rPr lang="ja-JP" altLang="en-US" sz="2000">
                <a:solidFill>
                  <a:srgbClr val="FF0000"/>
                </a:solidFill>
                <a:effectLst>
                  <a:outerShdw blurRad="38100" dist="38100" dir="2700000" algn="tl">
                    <a:srgbClr val="C0C0C0"/>
                  </a:outerShdw>
                </a:effectLst>
                <a:latin typeface="宋体" pitchFamily="2" charset="-122"/>
                <a:ea typeface="宋体" pitchFamily="2" charset="-122"/>
              </a:rPr>
              <a:t>亿台</a:t>
            </a:r>
          </a:p>
        </p:txBody>
      </p:sp>
      <p:sp>
        <p:nvSpPr>
          <p:cNvPr id="65" name="テキスト ボックス 64"/>
          <p:cNvSpPr txBox="1"/>
          <p:nvPr/>
        </p:nvSpPr>
        <p:spPr>
          <a:xfrm>
            <a:off x="4006850" y="1916113"/>
            <a:ext cx="2403475" cy="400050"/>
          </a:xfrm>
          <a:prstGeom prst="rect">
            <a:avLst/>
          </a:prstGeom>
          <a:noFill/>
        </p:spPr>
        <p:txBody>
          <a:bodyPr>
            <a:spAutoFit/>
          </a:bodyPr>
          <a:lstStyle/>
          <a:p>
            <a:pPr algn="ctr" eaLnBrk="1" hangingPunct="1"/>
            <a:r>
              <a:rPr lang="en-US" altLang="ja-JP" sz="2000">
                <a:solidFill>
                  <a:srgbClr val="FF0000"/>
                </a:solidFill>
                <a:effectLst>
                  <a:outerShdw blurRad="38100" dist="38100" dir="2700000" algn="tl">
                    <a:srgbClr val="C0C0C0"/>
                  </a:outerShdw>
                </a:effectLst>
                <a:latin typeface="宋体" pitchFamily="2" charset="-122"/>
                <a:ea typeface="宋体" pitchFamily="2" charset="-122"/>
              </a:rPr>
              <a:t>2013</a:t>
            </a:r>
            <a:r>
              <a:rPr lang="ja-JP" altLang="en-US" sz="2000">
                <a:solidFill>
                  <a:srgbClr val="FF0000"/>
                </a:solidFill>
                <a:effectLst>
                  <a:outerShdw blurRad="38100" dist="38100" dir="2700000" algn="tl">
                    <a:srgbClr val="C0C0C0"/>
                  </a:outerShdw>
                </a:effectLst>
                <a:latin typeface="宋体" pitchFamily="2" charset="-122"/>
                <a:ea typeface="宋体" pitchFamily="2" charset="-122"/>
              </a:rPr>
              <a:t>年</a:t>
            </a:r>
            <a:r>
              <a:rPr lang="en-US" altLang="ja-JP" sz="2000">
                <a:solidFill>
                  <a:srgbClr val="FF0000"/>
                </a:solidFill>
                <a:effectLst>
                  <a:outerShdw blurRad="38100" dist="38100" dir="2700000" algn="tl">
                    <a:srgbClr val="C0C0C0"/>
                  </a:outerShdw>
                </a:effectLst>
                <a:latin typeface="宋体" pitchFamily="2" charset="-122"/>
                <a:ea typeface="宋体" pitchFamily="2" charset="-122"/>
              </a:rPr>
              <a:t>:18</a:t>
            </a:r>
            <a:r>
              <a:rPr lang="ja-JP" altLang="en-US" sz="2000">
                <a:solidFill>
                  <a:srgbClr val="FF0000"/>
                </a:solidFill>
                <a:effectLst>
                  <a:outerShdw blurRad="38100" dist="38100" dir="2700000" algn="tl">
                    <a:srgbClr val="C0C0C0"/>
                  </a:outerShdw>
                </a:effectLst>
                <a:latin typeface="宋体" pitchFamily="2" charset="-122"/>
                <a:ea typeface="宋体" pitchFamily="2" charset="-122"/>
              </a:rPr>
              <a:t>亿台</a:t>
            </a:r>
          </a:p>
        </p:txBody>
      </p:sp>
      <p:sp>
        <p:nvSpPr>
          <p:cNvPr id="66" name="テキスト ボックス 65"/>
          <p:cNvSpPr txBox="1"/>
          <p:nvPr/>
        </p:nvSpPr>
        <p:spPr>
          <a:xfrm>
            <a:off x="6845300" y="1916113"/>
            <a:ext cx="2524125" cy="400050"/>
          </a:xfrm>
          <a:prstGeom prst="rect">
            <a:avLst/>
          </a:prstGeom>
          <a:noFill/>
        </p:spPr>
        <p:txBody>
          <a:bodyPr>
            <a:spAutoFit/>
          </a:bodyPr>
          <a:lstStyle/>
          <a:p>
            <a:pPr algn="ctr" eaLnBrk="1" hangingPunct="1"/>
            <a:r>
              <a:rPr lang="en-US" altLang="ja-JP" sz="2000">
                <a:solidFill>
                  <a:srgbClr val="FF0000"/>
                </a:solidFill>
                <a:effectLst>
                  <a:outerShdw blurRad="38100" dist="38100" dir="2700000" algn="tl">
                    <a:srgbClr val="C0C0C0"/>
                  </a:outerShdw>
                </a:effectLst>
                <a:latin typeface="宋体" pitchFamily="2" charset="-122"/>
                <a:ea typeface="宋体" pitchFamily="2" charset="-122"/>
              </a:rPr>
              <a:t>2015</a:t>
            </a:r>
            <a:r>
              <a:rPr lang="ja-JP" altLang="en-US" sz="2000">
                <a:solidFill>
                  <a:srgbClr val="FF0000"/>
                </a:solidFill>
                <a:effectLst>
                  <a:outerShdw blurRad="38100" dist="38100" dir="2700000" algn="tl">
                    <a:srgbClr val="C0C0C0"/>
                  </a:outerShdw>
                </a:effectLst>
                <a:latin typeface="宋体" pitchFamily="2" charset="-122"/>
                <a:ea typeface="宋体" pitchFamily="2" charset="-122"/>
              </a:rPr>
              <a:t>年</a:t>
            </a:r>
            <a:r>
              <a:rPr lang="en-US" altLang="ja-JP" sz="2000">
                <a:solidFill>
                  <a:srgbClr val="FF0000"/>
                </a:solidFill>
                <a:effectLst>
                  <a:outerShdw blurRad="38100" dist="38100" dir="2700000" algn="tl">
                    <a:srgbClr val="C0C0C0"/>
                  </a:outerShdw>
                </a:effectLst>
                <a:latin typeface="宋体" pitchFamily="2" charset="-122"/>
                <a:ea typeface="宋体" pitchFamily="2" charset="-122"/>
              </a:rPr>
              <a:t>:19</a:t>
            </a:r>
            <a:r>
              <a:rPr lang="ja-JP" altLang="en-US" sz="2000">
                <a:solidFill>
                  <a:srgbClr val="FF0000"/>
                </a:solidFill>
                <a:effectLst>
                  <a:outerShdw blurRad="38100" dist="38100" dir="2700000" algn="tl">
                    <a:srgbClr val="C0C0C0"/>
                  </a:outerShdw>
                </a:effectLst>
                <a:latin typeface="宋体" pitchFamily="2" charset="-122"/>
                <a:ea typeface="宋体" pitchFamily="2" charset="-122"/>
              </a:rPr>
              <a:t>亿台</a:t>
            </a:r>
          </a:p>
        </p:txBody>
      </p:sp>
      <p:sp>
        <p:nvSpPr>
          <p:cNvPr id="67" name="テキスト ボックス 66"/>
          <p:cNvSpPr txBox="1"/>
          <p:nvPr/>
        </p:nvSpPr>
        <p:spPr>
          <a:xfrm>
            <a:off x="2225675" y="3370263"/>
            <a:ext cx="1247775" cy="984250"/>
          </a:xfrm>
          <a:prstGeom prst="rect">
            <a:avLst/>
          </a:prstGeom>
          <a:noFill/>
        </p:spPr>
        <p:txBody>
          <a:bodyPr wrap="none">
            <a:spAutoFit/>
          </a:bodyPr>
          <a:lstStyle/>
          <a:p>
            <a:pPr algn="ctr" eaLnBrk="1" hangingPunct="1"/>
            <a:r>
              <a:rPr lang="ja-JP" altLang="en-US" sz="2000">
                <a:solidFill>
                  <a:srgbClr val="FFFFFF"/>
                </a:solidFill>
                <a:effectLst>
                  <a:outerShdw blurRad="38100" dist="38100" dir="2700000" algn="tl">
                    <a:srgbClr val="C0C0C0"/>
                  </a:outerShdw>
                </a:effectLst>
                <a:latin typeface="宋体" pitchFamily="2" charset="-122"/>
                <a:ea typeface="宋体" pitchFamily="2" charset="-122"/>
              </a:rPr>
              <a:t>磷青铜</a:t>
            </a:r>
            <a:endParaRPr lang="en-US" altLang="ja-JP" sz="2000">
              <a:solidFill>
                <a:srgbClr val="FFFFFF"/>
              </a:solidFill>
              <a:effectLst>
                <a:outerShdw blurRad="38100" dist="38100" dir="2700000" algn="tl">
                  <a:srgbClr val="C0C0C0"/>
                </a:outerShdw>
              </a:effectLst>
              <a:latin typeface="宋体" pitchFamily="2" charset="-122"/>
              <a:ea typeface="宋体" pitchFamily="2" charset="-122"/>
            </a:endParaRPr>
          </a:p>
          <a:p>
            <a:pPr algn="ctr" eaLnBrk="1" hangingPunct="1"/>
            <a:r>
              <a:rPr lang="en-US" altLang="ja-JP" sz="1800">
                <a:solidFill>
                  <a:srgbClr val="FFFFFF"/>
                </a:solidFill>
                <a:effectLst>
                  <a:outerShdw blurRad="38100" dist="38100" dir="2700000" algn="tl">
                    <a:srgbClr val="C0C0C0"/>
                  </a:outerShdw>
                </a:effectLst>
                <a:latin typeface="宋体" pitchFamily="2" charset="-122"/>
                <a:ea typeface="宋体" pitchFamily="2" charset="-122"/>
              </a:rPr>
              <a:t>(Cu-Sn-P)</a:t>
            </a:r>
          </a:p>
          <a:p>
            <a:pPr algn="ctr" eaLnBrk="1" hangingPunct="1"/>
            <a:r>
              <a:rPr lang="en-US" altLang="ja-JP" sz="2000">
                <a:solidFill>
                  <a:srgbClr val="FFFFFF"/>
                </a:solidFill>
                <a:effectLst>
                  <a:outerShdw blurRad="38100" dist="38100" dir="2700000" algn="tl">
                    <a:srgbClr val="C0C0C0"/>
                  </a:outerShdw>
                </a:effectLst>
                <a:latin typeface="宋体" pitchFamily="2" charset="-122"/>
                <a:ea typeface="宋体" pitchFamily="2" charset="-122"/>
              </a:rPr>
              <a:t>66%</a:t>
            </a:r>
            <a:endParaRPr lang="ja-JP" altLang="en-US" sz="2000">
              <a:solidFill>
                <a:srgbClr val="FFFFFF"/>
              </a:solidFill>
              <a:effectLst>
                <a:outerShdw blurRad="38100" dist="38100" dir="2700000" algn="tl">
                  <a:srgbClr val="C0C0C0"/>
                </a:outerShdw>
              </a:effectLst>
              <a:latin typeface="宋体" pitchFamily="2" charset="-122"/>
              <a:ea typeface="宋体" pitchFamily="2" charset="-122"/>
            </a:endParaRPr>
          </a:p>
        </p:txBody>
      </p:sp>
      <p:sp>
        <p:nvSpPr>
          <p:cNvPr id="68" name="正方形/長方形 67"/>
          <p:cNvSpPr/>
          <p:nvPr/>
        </p:nvSpPr>
        <p:spPr>
          <a:xfrm>
            <a:off x="95250" y="3830638"/>
            <a:ext cx="979488" cy="677862"/>
          </a:xfrm>
          <a:prstGeom prst="rect">
            <a:avLst/>
          </a:prstGeom>
        </p:spPr>
        <p:txBody>
          <a:bodyPr wrap="none">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hangingPunct="1">
              <a:defRPr/>
            </a:pPr>
            <a:r>
              <a:rPr lang="ja-JP" altLang="en-US" sz="2000" smtClean="0">
                <a:solidFill>
                  <a:srgbClr val="8064A2"/>
                </a:solidFill>
                <a:effectLst>
                  <a:outerShdw blurRad="38100" dist="38100" dir="2700000" algn="tl">
                    <a:srgbClr val="C0C0C0"/>
                  </a:outerShdw>
                </a:effectLst>
                <a:latin typeface="+mn-ea"/>
                <a:ea typeface="+mn-ea"/>
              </a:rPr>
              <a:t>铍铜</a:t>
            </a:r>
            <a:endParaRPr lang="en-US" altLang="ja-JP" sz="2000" smtClean="0">
              <a:solidFill>
                <a:srgbClr val="8064A2"/>
              </a:solidFill>
              <a:effectLst>
                <a:outerShdw blurRad="38100" dist="38100" dir="2700000" algn="tl">
                  <a:srgbClr val="C0C0C0"/>
                </a:outerShdw>
              </a:effectLst>
              <a:latin typeface="+mn-ea"/>
              <a:ea typeface="+mn-ea"/>
            </a:endParaRPr>
          </a:p>
          <a:p>
            <a:pPr algn="ctr" eaLnBrk="1" hangingPunct="1">
              <a:defRPr/>
            </a:pPr>
            <a:r>
              <a:rPr lang="en-US" altLang="ja-JP" sz="1800" smtClean="0">
                <a:solidFill>
                  <a:srgbClr val="8064A2"/>
                </a:solidFill>
                <a:effectLst>
                  <a:outerShdw blurRad="38100" dist="38100" dir="2700000" algn="tl">
                    <a:srgbClr val="C0C0C0"/>
                  </a:outerShdw>
                </a:effectLst>
                <a:latin typeface="+mn-ea"/>
                <a:ea typeface="+mn-ea"/>
              </a:rPr>
              <a:t>(Cu-Be)</a:t>
            </a:r>
            <a:endParaRPr lang="ja-JP" altLang="en-US" sz="1800" smtClean="0">
              <a:solidFill>
                <a:srgbClr val="8064A2"/>
              </a:solidFill>
              <a:effectLst>
                <a:outerShdw blurRad="38100" dist="38100" dir="2700000" algn="tl">
                  <a:srgbClr val="C0C0C0"/>
                </a:outerShdw>
              </a:effectLst>
              <a:latin typeface="+mn-ea"/>
              <a:ea typeface="+mn-ea"/>
            </a:endParaRPr>
          </a:p>
        </p:txBody>
      </p:sp>
      <p:sp>
        <p:nvSpPr>
          <p:cNvPr id="69" name="テキスト ボックス 68"/>
          <p:cNvSpPr txBox="1"/>
          <p:nvPr/>
        </p:nvSpPr>
        <p:spPr>
          <a:xfrm>
            <a:off x="1065213" y="3771900"/>
            <a:ext cx="574675" cy="400050"/>
          </a:xfrm>
          <a:prstGeom prst="rect">
            <a:avLst/>
          </a:prstGeom>
          <a:noFill/>
        </p:spPr>
        <p:txBody>
          <a:bodyPr wrap="none">
            <a:spAutoFit/>
          </a:bodyPr>
          <a:lstStyle/>
          <a:p>
            <a:pPr eaLnBrk="1" hangingPunct="1">
              <a:defRPr/>
            </a:pPr>
            <a:r>
              <a:rPr lang="en-US" altLang="ja-JP" sz="2000" dirty="0">
                <a:solidFill>
                  <a:srgbClr val="FFFFFF"/>
                </a:solidFill>
                <a:effectLst>
                  <a:outerShdw blurRad="38100" dist="38100" dir="2700000" algn="tl">
                    <a:srgbClr val="000000">
                      <a:alpha val="43137"/>
                    </a:srgbClr>
                  </a:outerShdw>
                </a:effectLst>
                <a:latin typeface="宋体" pitchFamily="2" charset="-122"/>
                <a:ea typeface="宋体" pitchFamily="2" charset="-122"/>
              </a:rPr>
              <a:t>10%</a:t>
            </a:r>
            <a:endParaRPr lang="ja-JP" altLang="en-US" sz="2000" dirty="0">
              <a:solidFill>
                <a:srgbClr val="FFFFFF"/>
              </a:solidFill>
              <a:effectLst>
                <a:outerShdw blurRad="38100" dist="38100" dir="2700000" algn="tl">
                  <a:srgbClr val="000000">
                    <a:alpha val="43137"/>
                  </a:srgbClr>
                </a:outerShdw>
              </a:effectLst>
              <a:latin typeface="宋体" pitchFamily="2" charset="-122"/>
              <a:ea typeface="宋体" pitchFamily="2" charset="-122"/>
            </a:endParaRPr>
          </a:p>
        </p:txBody>
      </p:sp>
      <p:sp>
        <p:nvSpPr>
          <p:cNvPr id="70" name="正方形/長方形 69"/>
          <p:cNvSpPr/>
          <p:nvPr/>
        </p:nvSpPr>
        <p:spPr>
          <a:xfrm>
            <a:off x="144463" y="3073400"/>
            <a:ext cx="925512" cy="677863"/>
          </a:xfrm>
          <a:prstGeom prst="rect">
            <a:avLst/>
          </a:prstGeom>
        </p:spPr>
        <p:txBody>
          <a:bodyPr wrap="none">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hangingPunct="1">
              <a:defRPr/>
            </a:pPr>
            <a:r>
              <a:rPr lang="ja-JP" altLang="en-US" sz="2000" smtClean="0">
                <a:solidFill>
                  <a:srgbClr val="4BACC6"/>
                </a:solidFill>
                <a:effectLst>
                  <a:outerShdw blurRad="38100" dist="38100" dir="2700000" algn="tl">
                    <a:srgbClr val="C0C0C0"/>
                  </a:outerShdw>
                </a:effectLst>
                <a:latin typeface="+mn-ea"/>
                <a:ea typeface="+mn-ea"/>
              </a:rPr>
              <a:t>钛铜</a:t>
            </a:r>
            <a:endParaRPr lang="en-US" altLang="ja-JP" sz="2000" smtClean="0">
              <a:solidFill>
                <a:srgbClr val="4BACC6"/>
              </a:solidFill>
              <a:effectLst>
                <a:outerShdw blurRad="38100" dist="38100" dir="2700000" algn="tl">
                  <a:srgbClr val="C0C0C0"/>
                </a:outerShdw>
              </a:effectLst>
              <a:latin typeface="+mn-ea"/>
              <a:ea typeface="+mn-ea"/>
            </a:endParaRPr>
          </a:p>
          <a:p>
            <a:pPr algn="ctr" eaLnBrk="1" hangingPunct="1">
              <a:defRPr/>
            </a:pPr>
            <a:r>
              <a:rPr lang="en-US" altLang="ja-JP" sz="1800" smtClean="0">
                <a:solidFill>
                  <a:srgbClr val="4BACC6"/>
                </a:solidFill>
                <a:effectLst>
                  <a:outerShdw blurRad="38100" dist="38100" dir="2700000" algn="tl">
                    <a:srgbClr val="C0C0C0"/>
                  </a:outerShdw>
                </a:effectLst>
                <a:latin typeface="+mn-ea"/>
                <a:ea typeface="+mn-ea"/>
              </a:rPr>
              <a:t>(Cu-Ti)</a:t>
            </a:r>
            <a:endParaRPr lang="ja-JP" altLang="en-US" sz="1800" smtClean="0">
              <a:solidFill>
                <a:srgbClr val="4BACC6"/>
              </a:solidFill>
              <a:effectLst>
                <a:outerShdw blurRad="38100" dist="38100" dir="2700000" algn="tl">
                  <a:srgbClr val="C0C0C0"/>
                </a:outerShdw>
              </a:effectLst>
              <a:latin typeface="+mn-ea"/>
              <a:ea typeface="+mn-ea"/>
            </a:endParaRPr>
          </a:p>
        </p:txBody>
      </p:sp>
      <p:sp>
        <p:nvSpPr>
          <p:cNvPr id="71" name="テキスト ボックス 70"/>
          <p:cNvSpPr txBox="1"/>
          <p:nvPr/>
        </p:nvSpPr>
        <p:spPr>
          <a:xfrm>
            <a:off x="1065213" y="3308350"/>
            <a:ext cx="444500" cy="400050"/>
          </a:xfrm>
          <a:prstGeom prst="rect">
            <a:avLst/>
          </a:prstGeom>
          <a:noFill/>
        </p:spPr>
        <p:txBody>
          <a:bodyPr wrap="none">
            <a:spAutoFit/>
          </a:bodyPr>
          <a:lstStyle/>
          <a:p>
            <a:pPr eaLnBrk="1" hangingPunct="1">
              <a:defRPr/>
            </a:pPr>
            <a:r>
              <a:rPr lang="en-US" altLang="ja-JP" sz="2000" dirty="0">
                <a:solidFill>
                  <a:srgbClr val="FFFFFF"/>
                </a:solidFill>
                <a:effectLst>
                  <a:outerShdw blurRad="38100" dist="38100" dir="2700000" algn="tl">
                    <a:srgbClr val="000000">
                      <a:alpha val="43137"/>
                    </a:srgbClr>
                  </a:outerShdw>
                </a:effectLst>
                <a:latin typeface="宋体" pitchFamily="2" charset="-122"/>
                <a:ea typeface="宋体" pitchFamily="2" charset="-122"/>
              </a:rPr>
              <a:t>7%</a:t>
            </a:r>
            <a:endParaRPr lang="ja-JP" altLang="en-US" sz="2000" dirty="0">
              <a:solidFill>
                <a:srgbClr val="FFFFFF"/>
              </a:solidFill>
              <a:effectLst>
                <a:outerShdw blurRad="38100" dist="38100" dir="2700000" algn="tl">
                  <a:srgbClr val="000000">
                    <a:alpha val="43137"/>
                  </a:srgbClr>
                </a:outerShdw>
              </a:effectLst>
              <a:latin typeface="宋体" pitchFamily="2" charset="-122"/>
              <a:ea typeface="宋体" pitchFamily="2" charset="-122"/>
            </a:endParaRPr>
          </a:p>
        </p:txBody>
      </p:sp>
      <p:sp>
        <p:nvSpPr>
          <p:cNvPr id="35863" name="正方形/長方形 20"/>
          <p:cNvSpPr>
            <a:spLocks noChangeArrowheads="1"/>
          </p:cNvSpPr>
          <p:nvPr/>
        </p:nvSpPr>
        <p:spPr bwMode="auto">
          <a:xfrm>
            <a:off x="131763" y="2473325"/>
            <a:ext cx="122661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ja-JP" altLang="en-US" sz="1600" dirty="0">
                <a:solidFill>
                  <a:srgbClr val="000000"/>
                </a:solidFill>
                <a:latin typeface="宋体" pitchFamily="2" charset="-122"/>
                <a:ea typeface="宋体" pitchFamily="2" charset="-122"/>
              </a:rPr>
              <a:t>洋白铜</a:t>
            </a:r>
            <a:endParaRPr lang="en-US" altLang="ja-JP" sz="1600" dirty="0">
              <a:solidFill>
                <a:srgbClr val="000000"/>
              </a:solidFill>
              <a:latin typeface="宋体" pitchFamily="2" charset="-122"/>
              <a:ea typeface="宋体" pitchFamily="2" charset="-122"/>
            </a:endParaRPr>
          </a:p>
          <a:p>
            <a:pPr algn="ctr" eaLnBrk="1" hangingPunct="1"/>
            <a:r>
              <a:rPr lang="en-US" altLang="ja-JP" sz="1600" dirty="0">
                <a:solidFill>
                  <a:srgbClr val="000000"/>
                </a:solidFill>
                <a:latin typeface="宋体" pitchFamily="2" charset="-122"/>
                <a:ea typeface="宋体" pitchFamily="2" charset="-122"/>
              </a:rPr>
              <a:t>(Cu-Ni-Zn)</a:t>
            </a:r>
            <a:endParaRPr lang="ja-JP" altLang="en-US" sz="1600" dirty="0">
              <a:solidFill>
                <a:srgbClr val="000000"/>
              </a:solidFill>
              <a:latin typeface="宋体" pitchFamily="2" charset="-122"/>
              <a:ea typeface="宋体" pitchFamily="2" charset="-122"/>
            </a:endParaRPr>
          </a:p>
        </p:txBody>
      </p:sp>
      <p:sp>
        <p:nvSpPr>
          <p:cNvPr id="35864" name="正方形/長方形 21"/>
          <p:cNvSpPr>
            <a:spLocks noChangeArrowheads="1"/>
          </p:cNvSpPr>
          <p:nvPr/>
        </p:nvSpPr>
        <p:spPr bwMode="auto">
          <a:xfrm>
            <a:off x="1244600" y="2435225"/>
            <a:ext cx="992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400">
                <a:solidFill>
                  <a:srgbClr val="000000"/>
                </a:solidFill>
                <a:latin typeface="宋体" pitchFamily="2" charset="-122"/>
                <a:ea typeface="宋体" pitchFamily="2" charset="-122"/>
              </a:rPr>
              <a:t>黄铜</a:t>
            </a:r>
            <a:r>
              <a:rPr lang="en-US" altLang="ja-JP" sz="1400">
                <a:solidFill>
                  <a:srgbClr val="000000"/>
                </a:solidFill>
                <a:latin typeface="宋体" pitchFamily="2" charset="-122"/>
                <a:ea typeface="宋体" pitchFamily="2" charset="-122"/>
              </a:rPr>
              <a:t>+</a:t>
            </a:r>
            <a:r>
              <a:rPr lang="ja-JP" altLang="en-US" sz="1400">
                <a:solidFill>
                  <a:srgbClr val="000000"/>
                </a:solidFill>
                <a:latin typeface="宋体" pitchFamily="2" charset="-122"/>
                <a:ea typeface="宋体" pitchFamily="2" charset="-122"/>
              </a:rPr>
              <a:t>其他</a:t>
            </a:r>
          </a:p>
        </p:txBody>
      </p:sp>
      <p:sp>
        <p:nvSpPr>
          <p:cNvPr id="74" name="テキスト ボックス 73"/>
          <p:cNvSpPr txBox="1"/>
          <p:nvPr/>
        </p:nvSpPr>
        <p:spPr>
          <a:xfrm>
            <a:off x="1271588" y="2947988"/>
            <a:ext cx="444500" cy="400050"/>
          </a:xfrm>
          <a:prstGeom prst="rect">
            <a:avLst/>
          </a:prstGeom>
          <a:noFill/>
        </p:spPr>
        <p:txBody>
          <a:bodyPr wrap="none">
            <a:spAutoFit/>
          </a:bodyPr>
          <a:lstStyle/>
          <a:p>
            <a:pPr eaLnBrk="1" hangingPunct="1">
              <a:defRPr/>
            </a:pPr>
            <a:r>
              <a:rPr lang="en-US" altLang="ja-JP" sz="2000" dirty="0">
                <a:solidFill>
                  <a:srgbClr val="FFFFFF"/>
                </a:solidFill>
                <a:effectLst>
                  <a:outerShdw blurRad="38100" dist="38100" dir="2700000" algn="tl">
                    <a:srgbClr val="000000">
                      <a:alpha val="43137"/>
                    </a:srgbClr>
                  </a:outerShdw>
                </a:effectLst>
                <a:latin typeface="宋体" pitchFamily="2" charset="-122"/>
                <a:ea typeface="宋体" pitchFamily="2" charset="-122"/>
              </a:rPr>
              <a:t>6%</a:t>
            </a:r>
            <a:endParaRPr lang="ja-JP" altLang="en-US" sz="2000" dirty="0">
              <a:solidFill>
                <a:srgbClr val="FFFFFF"/>
              </a:solidFill>
              <a:effectLst>
                <a:outerShdw blurRad="38100" dist="38100" dir="2700000" algn="tl">
                  <a:srgbClr val="000000">
                    <a:alpha val="43137"/>
                  </a:srgbClr>
                </a:outerShdw>
              </a:effectLst>
              <a:latin typeface="宋体" pitchFamily="2" charset="-122"/>
              <a:ea typeface="宋体" pitchFamily="2" charset="-122"/>
            </a:endParaRPr>
          </a:p>
        </p:txBody>
      </p:sp>
      <p:sp>
        <p:nvSpPr>
          <p:cNvPr id="75" name="テキスト ボックス 74"/>
          <p:cNvSpPr txBox="1"/>
          <p:nvPr/>
        </p:nvSpPr>
        <p:spPr>
          <a:xfrm>
            <a:off x="1639888" y="2709863"/>
            <a:ext cx="574675" cy="400050"/>
          </a:xfrm>
          <a:prstGeom prst="rect">
            <a:avLst/>
          </a:prstGeom>
          <a:noFill/>
        </p:spPr>
        <p:txBody>
          <a:bodyPr wrap="none">
            <a:spAutoFit/>
          </a:bodyPr>
          <a:lstStyle/>
          <a:p>
            <a:pPr eaLnBrk="1" hangingPunct="1">
              <a:defRPr/>
            </a:pPr>
            <a:r>
              <a:rPr lang="en-US" altLang="ja-JP" sz="2000" dirty="0">
                <a:solidFill>
                  <a:srgbClr val="FFFFFF"/>
                </a:solidFill>
                <a:effectLst>
                  <a:outerShdw blurRad="38100" dist="38100" dir="2700000" algn="tl">
                    <a:srgbClr val="000000">
                      <a:alpha val="43137"/>
                    </a:srgbClr>
                  </a:outerShdw>
                </a:effectLst>
                <a:latin typeface="宋体" pitchFamily="2" charset="-122"/>
                <a:ea typeface="宋体" pitchFamily="2" charset="-122"/>
              </a:rPr>
              <a:t>11%</a:t>
            </a:r>
            <a:endParaRPr lang="ja-JP" altLang="en-US" sz="2000" dirty="0">
              <a:solidFill>
                <a:srgbClr val="FFFFFF"/>
              </a:solidFill>
              <a:effectLst>
                <a:outerShdw blurRad="38100" dist="38100" dir="2700000" algn="tl">
                  <a:srgbClr val="000000">
                    <a:alpha val="43137"/>
                  </a:srgbClr>
                </a:outerShdw>
              </a:effectLst>
              <a:latin typeface="宋体" pitchFamily="2" charset="-122"/>
              <a:ea typeface="宋体" pitchFamily="2" charset="-122"/>
            </a:endParaRPr>
          </a:p>
        </p:txBody>
      </p:sp>
      <p:sp>
        <p:nvSpPr>
          <p:cNvPr id="76" name="テキスト ボックス 75"/>
          <p:cNvSpPr txBox="1"/>
          <p:nvPr/>
        </p:nvSpPr>
        <p:spPr>
          <a:xfrm>
            <a:off x="5321300" y="3451225"/>
            <a:ext cx="960438" cy="708025"/>
          </a:xfrm>
          <a:prstGeom prst="rect">
            <a:avLst/>
          </a:prstGeom>
          <a:noFill/>
        </p:spPr>
        <p:txBody>
          <a:bodyPr wrap="none">
            <a:spAutoFit/>
          </a:bodyPr>
          <a:lstStyle/>
          <a:p>
            <a:pPr algn="ctr" eaLnBrk="1" hangingPunct="1"/>
            <a:r>
              <a:rPr lang="ja-JP" altLang="en-US" sz="2000">
                <a:solidFill>
                  <a:srgbClr val="FFFFFF"/>
                </a:solidFill>
                <a:effectLst>
                  <a:outerShdw blurRad="38100" dist="38100" dir="2700000" algn="tl">
                    <a:srgbClr val="C0C0C0"/>
                  </a:outerShdw>
                </a:effectLst>
                <a:latin typeface="宋体" pitchFamily="2" charset="-122"/>
                <a:ea typeface="宋体" pitchFamily="2" charset="-122"/>
              </a:rPr>
              <a:t>磷青铜</a:t>
            </a:r>
            <a:endParaRPr lang="en-US" altLang="ja-JP" sz="2000">
              <a:solidFill>
                <a:srgbClr val="FFFFFF"/>
              </a:solidFill>
              <a:effectLst>
                <a:outerShdw blurRad="38100" dist="38100" dir="2700000" algn="tl">
                  <a:srgbClr val="C0C0C0"/>
                </a:outerShdw>
              </a:effectLst>
              <a:latin typeface="宋体" pitchFamily="2" charset="-122"/>
              <a:ea typeface="宋体" pitchFamily="2" charset="-122"/>
            </a:endParaRPr>
          </a:p>
          <a:p>
            <a:pPr algn="ctr" eaLnBrk="1" hangingPunct="1"/>
            <a:r>
              <a:rPr lang="en-US" altLang="ja-JP" sz="2000">
                <a:solidFill>
                  <a:srgbClr val="FFFFFF"/>
                </a:solidFill>
                <a:effectLst>
                  <a:outerShdw blurRad="38100" dist="38100" dir="2700000" algn="tl">
                    <a:srgbClr val="C0C0C0"/>
                  </a:outerShdw>
                </a:effectLst>
                <a:latin typeface="宋体" pitchFamily="2" charset="-122"/>
                <a:ea typeface="宋体" pitchFamily="2" charset="-122"/>
              </a:rPr>
              <a:t>52%</a:t>
            </a:r>
            <a:endParaRPr lang="ja-JP" altLang="en-US" sz="2000">
              <a:solidFill>
                <a:srgbClr val="FFFFFF"/>
              </a:solidFill>
              <a:effectLst>
                <a:outerShdw blurRad="38100" dist="38100" dir="2700000" algn="tl">
                  <a:srgbClr val="C0C0C0"/>
                </a:outerShdw>
              </a:effectLst>
              <a:latin typeface="宋体" pitchFamily="2" charset="-122"/>
              <a:ea typeface="宋体" pitchFamily="2" charset="-122"/>
            </a:endParaRPr>
          </a:p>
        </p:txBody>
      </p:sp>
      <p:sp>
        <p:nvSpPr>
          <p:cNvPr id="77" name="正方形/長方形 76"/>
          <p:cNvSpPr/>
          <p:nvPr/>
        </p:nvSpPr>
        <p:spPr>
          <a:xfrm>
            <a:off x="4005263" y="2868613"/>
            <a:ext cx="1354859" cy="1292662"/>
          </a:xfrm>
          <a:prstGeom prst="rect">
            <a:avLst/>
          </a:prstGeom>
        </p:spPr>
        <p:txBody>
          <a:bodyPr wrap="none">
            <a:spAutoFit/>
          </a:bodyPr>
          <a:lstStyle/>
          <a:p>
            <a:pPr algn="ctr" eaLnBrk="1" hangingPunct="1"/>
            <a:r>
              <a:rPr lang="ja-JP" altLang="en-US" sz="2000">
                <a:solidFill>
                  <a:srgbClr val="FFFFFF"/>
                </a:solidFill>
                <a:effectLst>
                  <a:outerShdw blurRad="38100" dist="38100" dir="2700000" algn="tl">
                    <a:srgbClr val="C0C0C0"/>
                  </a:outerShdw>
                </a:effectLst>
                <a:latin typeface="宋体" pitchFamily="2" charset="-122"/>
                <a:ea typeface="宋体" pitchFamily="2" charset="-122"/>
              </a:rPr>
              <a:t>铜镍硅</a:t>
            </a:r>
            <a:endParaRPr lang="en-US" altLang="ja-JP" sz="2000">
              <a:solidFill>
                <a:srgbClr val="FFFFFF"/>
              </a:solidFill>
              <a:effectLst>
                <a:outerShdw blurRad="38100" dist="38100" dir="2700000" algn="tl">
                  <a:srgbClr val="C0C0C0"/>
                </a:outerShdw>
              </a:effectLst>
              <a:latin typeface="宋体" pitchFamily="2" charset="-122"/>
              <a:ea typeface="宋体" pitchFamily="2" charset="-122"/>
            </a:endParaRPr>
          </a:p>
          <a:p>
            <a:pPr algn="ctr" eaLnBrk="1" hangingPunct="1"/>
            <a:r>
              <a:rPr lang="ja-JP" altLang="en-US" sz="2000">
                <a:solidFill>
                  <a:srgbClr val="FFFFFF"/>
                </a:solidFill>
                <a:effectLst>
                  <a:outerShdw blurRad="38100" dist="38100" dir="2700000" algn="tl">
                    <a:srgbClr val="C0C0C0"/>
                  </a:outerShdw>
                </a:effectLst>
                <a:latin typeface="宋体" pitchFamily="2" charset="-122"/>
                <a:ea typeface="宋体" pitchFamily="2" charset="-122"/>
              </a:rPr>
              <a:t>合金</a:t>
            </a:r>
            <a:endParaRPr lang="en-US" altLang="ja-JP" sz="2000">
              <a:solidFill>
                <a:srgbClr val="FFFFFF"/>
              </a:solidFill>
              <a:effectLst>
                <a:outerShdw blurRad="38100" dist="38100" dir="2700000" algn="tl">
                  <a:srgbClr val="C0C0C0"/>
                </a:outerShdw>
              </a:effectLst>
              <a:latin typeface="宋体" pitchFamily="2" charset="-122"/>
              <a:ea typeface="宋体" pitchFamily="2" charset="-122"/>
            </a:endParaRPr>
          </a:p>
          <a:p>
            <a:pPr algn="ctr" eaLnBrk="1" hangingPunct="1"/>
            <a:r>
              <a:rPr lang="en-US" altLang="ja-JP" sz="1800">
                <a:solidFill>
                  <a:srgbClr val="FFFFFF"/>
                </a:solidFill>
                <a:effectLst>
                  <a:outerShdw blurRad="38100" dist="38100" dir="2700000" algn="tl">
                    <a:srgbClr val="C0C0C0"/>
                  </a:outerShdw>
                </a:effectLst>
                <a:latin typeface="宋体" pitchFamily="2" charset="-122"/>
                <a:ea typeface="宋体" pitchFamily="2" charset="-122"/>
              </a:rPr>
              <a:t>(Cu-Ni-Si)</a:t>
            </a:r>
          </a:p>
          <a:p>
            <a:pPr algn="ctr" eaLnBrk="1" hangingPunct="1"/>
            <a:r>
              <a:rPr lang="en-US" altLang="ja-JP" sz="2000">
                <a:solidFill>
                  <a:srgbClr val="FFFFFF"/>
                </a:solidFill>
                <a:effectLst>
                  <a:outerShdw blurRad="38100" dist="38100" dir="2700000" algn="tl">
                    <a:srgbClr val="C0C0C0"/>
                  </a:outerShdw>
                </a:effectLst>
                <a:latin typeface="宋体" pitchFamily="2" charset="-122"/>
                <a:ea typeface="宋体" pitchFamily="2" charset="-122"/>
              </a:rPr>
              <a:t>37%</a:t>
            </a:r>
            <a:endParaRPr lang="ja-JP" altLang="en-US" sz="2000">
              <a:solidFill>
                <a:srgbClr val="FFFFFF"/>
              </a:solidFill>
              <a:effectLst>
                <a:outerShdw blurRad="38100" dist="38100" dir="2700000" algn="tl">
                  <a:srgbClr val="C0C0C0"/>
                </a:outerShdw>
              </a:effectLst>
              <a:latin typeface="宋体" pitchFamily="2" charset="-122"/>
              <a:ea typeface="宋体" pitchFamily="2" charset="-122"/>
            </a:endParaRPr>
          </a:p>
        </p:txBody>
      </p:sp>
      <p:sp>
        <p:nvSpPr>
          <p:cNvPr id="78" name="テキスト ボックス 77"/>
          <p:cNvSpPr txBox="1"/>
          <p:nvPr/>
        </p:nvSpPr>
        <p:spPr>
          <a:xfrm>
            <a:off x="4808538" y="4603750"/>
            <a:ext cx="444500" cy="400050"/>
          </a:xfrm>
          <a:prstGeom prst="rect">
            <a:avLst/>
          </a:prstGeom>
          <a:noFill/>
        </p:spPr>
        <p:txBody>
          <a:bodyPr wrap="none">
            <a:spAutoFit/>
          </a:bodyPr>
          <a:lstStyle/>
          <a:p>
            <a:pPr eaLnBrk="1" hangingPunct="1">
              <a:defRPr/>
            </a:pPr>
            <a:r>
              <a:rPr lang="en-US" altLang="ja-JP" sz="2000" dirty="0">
                <a:solidFill>
                  <a:srgbClr val="FFFFFF"/>
                </a:solidFill>
                <a:effectLst>
                  <a:outerShdw blurRad="38100" dist="38100" dir="2700000" algn="tl">
                    <a:srgbClr val="000000">
                      <a:alpha val="43137"/>
                    </a:srgbClr>
                  </a:outerShdw>
                </a:effectLst>
                <a:latin typeface="宋体" pitchFamily="2" charset="-122"/>
                <a:ea typeface="宋体" pitchFamily="2" charset="-122"/>
              </a:rPr>
              <a:t>3%</a:t>
            </a:r>
            <a:endParaRPr lang="ja-JP" altLang="en-US" sz="2000" dirty="0">
              <a:solidFill>
                <a:srgbClr val="FFFFFF"/>
              </a:solidFill>
              <a:effectLst>
                <a:outerShdw blurRad="38100" dist="38100" dir="2700000" algn="tl">
                  <a:srgbClr val="000000">
                    <a:alpha val="43137"/>
                  </a:srgbClr>
                </a:outerShdw>
              </a:effectLst>
              <a:latin typeface="宋体" pitchFamily="2" charset="-122"/>
              <a:ea typeface="宋体" pitchFamily="2" charset="-122"/>
            </a:endParaRPr>
          </a:p>
        </p:txBody>
      </p:sp>
      <p:sp>
        <p:nvSpPr>
          <p:cNvPr id="79" name="テキスト ボックス 78"/>
          <p:cNvSpPr txBox="1"/>
          <p:nvPr/>
        </p:nvSpPr>
        <p:spPr>
          <a:xfrm>
            <a:off x="4410075" y="4364038"/>
            <a:ext cx="444500" cy="400050"/>
          </a:xfrm>
          <a:prstGeom prst="rect">
            <a:avLst/>
          </a:prstGeom>
          <a:noFill/>
        </p:spPr>
        <p:txBody>
          <a:bodyPr wrap="none">
            <a:spAutoFit/>
          </a:bodyPr>
          <a:lstStyle/>
          <a:p>
            <a:pPr eaLnBrk="1" hangingPunct="1">
              <a:defRPr/>
            </a:pPr>
            <a:r>
              <a:rPr lang="en-US" altLang="ja-JP" sz="2000" dirty="0">
                <a:solidFill>
                  <a:srgbClr val="FFFFFF"/>
                </a:solidFill>
                <a:effectLst>
                  <a:outerShdw blurRad="38100" dist="38100" dir="2700000" algn="tl">
                    <a:srgbClr val="000000">
                      <a:alpha val="43137"/>
                    </a:srgbClr>
                  </a:outerShdw>
                </a:effectLst>
                <a:latin typeface="宋体" pitchFamily="2" charset="-122"/>
                <a:ea typeface="宋体" pitchFamily="2" charset="-122"/>
              </a:rPr>
              <a:t>9%</a:t>
            </a:r>
            <a:endParaRPr lang="ja-JP" altLang="en-US" sz="2000" dirty="0">
              <a:solidFill>
                <a:srgbClr val="FFFFFF"/>
              </a:solidFill>
              <a:effectLst>
                <a:outerShdw blurRad="38100" dist="38100" dir="2700000" algn="tl">
                  <a:srgbClr val="000000">
                    <a:alpha val="43137"/>
                  </a:srgbClr>
                </a:outerShdw>
              </a:effectLst>
              <a:latin typeface="宋体" pitchFamily="2" charset="-122"/>
              <a:ea typeface="宋体" pitchFamily="2" charset="-122"/>
            </a:endParaRPr>
          </a:p>
        </p:txBody>
      </p:sp>
      <p:sp>
        <p:nvSpPr>
          <p:cNvPr id="80" name="テキスト ボックス 79"/>
          <p:cNvSpPr txBox="1"/>
          <p:nvPr/>
        </p:nvSpPr>
        <p:spPr>
          <a:xfrm>
            <a:off x="8259763" y="3306763"/>
            <a:ext cx="960437" cy="708025"/>
          </a:xfrm>
          <a:prstGeom prst="rect">
            <a:avLst/>
          </a:prstGeom>
          <a:noFill/>
        </p:spPr>
        <p:txBody>
          <a:bodyPr wrap="none">
            <a:spAutoFit/>
          </a:bodyPr>
          <a:lstStyle/>
          <a:p>
            <a:pPr algn="ctr" eaLnBrk="1" hangingPunct="1"/>
            <a:r>
              <a:rPr lang="ja-JP" altLang="en-US" sz="2000">
                <a:solidFill>
                  <a:srgbClr val="FFFFFF"/>
                </a:solidFill>
                <a:effectLst>
                  <a:outerShdw blurRad="38100" dist="38100" dir="2700000" algn="tl">
                    <a:srgbClr val="C0C0C0"/>
                  </a:outerShdw>
                </a:effectLst>
                <a:latin typeface="宋体" pitchFamily="2" charset="-122"/>
                <a:ea typeface="宋体" pitchFamily="2" charset="-122"/>
              </a:rPr>
              <a:t>磷青铜</a:t>
            </a:r>
            <a:endParaRPr lang="en-US" altLang="ja-JP" sz="2000">
              <a:solidFill>
                <a:srgbClr val="FFFFFF"/>
              </a:solidFill>
              <a:effectLst>
                <a:outerShdw blurRad="38100" dist="38100" dir="2700000" algn="tl">
                  <a:srgbClr val="C0C0C0"/>
                </a:outerShdw>
              </a:effectLst>
              <a:latin typeface="宋体" pitchFamily="2" charset="-122"/>
              <a:ea typeface="宋体" pitchFamily="2" charset="-122"/>
            </a:endParaRPr>
          </a:p>
          <a:p>
            <a:pPr algn="ctr" eaLnBrk="1" hangingPunct="1"/>
            <a:r>
              <a:rPr lang="en-US" altLang="ja-JP" sz="2000">
                <a:solidFill>
                  <a:srgbClr val="FFFFFF"/>
                </a:solidFill>
                <a:effectLst>
                  <a:outerShdw blurRad="38100" dist="38100" dir="2700000" algn="tl">
                    <a:srgbClr val="C0C0C0"/>
                  </a:outerShdw>
                </a:effectLst>
                <a:latin typeface="宋体" pitchFamily="2" charset="-122"/>
                <a:ea typeface="宋体" pitchFamily="2" charset="-122"/>
              </a:rPr>
              <a:t>39%</a:t>
            </a:r>
            <a:endParaRPr lang="ja-JP" altLang="en-US" sz="2000">
              <a:solidFill>
                <a:srgbClr val="FFFFFF"/>
              </a:solidFill>
              <a:effectLst>
                <a:outerShdw blurRad="38100" dist="38100" dir="2700000" algn="tl">
                  <a:srgbClr val="C0C0C0"/>
                </a:outerShdw>
              </a:effectLst>
              <a:latin typeface="宋体" pitchFamily="2" charset="-122"/>
              <a:ea typeface="宋体" pitchFamily="2" charset="-122"/>
            </a:endParaRPr>
          </a:p>
        </p:txBody>
      </p:sp>
      <p:sp>
        <p:nvSpPr>
          <p:cNvPr id="81" name="正方形/長方形 80"/>
          <p:cNvSpPr/>
          <p:nvPr/>
        </p:nvSpPr>
        <p:spPr>
          <a:xfrm>
            <a:off x="7040563" y="3013075"/>
            <a:ext cx="958850" cy="1016000"/>
          </a:xfrm>
          <a:prstGeom prst="rect">
            <a:avLst/>
          </a:prstGeom>
        </p:spPr>
        <p:txBody>
          <a:bodyPr wrap="none">
            <a:spAutoFit/>
          </a:bodyPr>
          <a:lstStyle/>
          <a:p>
            <a:pPr algn="ctr" eaLnBrk="1" hangingPunct="1"/>
            <a:r>
              <a:rPr lang="ja-JP" altLang="en-US" sz="2000">
                <a:solidFill>
                  <a:srgbClr val="FFFFFF"/>
                </a:solidFill>
                <a:effectLst>
                  <a:outerShdw blurRad="38100" dist="38100" dir="2700000" algn="tl">
                    <a:srgbClr val="C0C0C0"/>
                  </a:outerShdw>
                </a:effectLst>
                <a:latin typeface="宋体" pitchFamily="2" charset="-122"/>
                <a:ea typeface="宋体" pitchFamily="2" charset="-122"/>
              </a:rPr>
              <a:t>铜镍硅</a:t>
            </a:r>
            <a:endParaRPr lang="en-US" altLang="ja-JP" sz="2000">
              <a:solidFill>
                <a:srgbClr val="FFFFFF"/>
              </a:solidFill>
              <a:effectLst>
                <a:outerShdw blurRad="38100" dist="38100" dir="2700000" algn="tl">
                  <a:srgbClr val="C0C0C0"/>
                </a:outerShdw>
              </a:effectLst>
              <a:latin typeface="宋体" pitchFamily="2" charset="-122"/>
              <a:ea typeface="宋体" pitchFamily="2" charset="-122"/>
            </a:endParaRPr>
          </a:p>
          <a:p>
            <a:pPr algn="ctr" eaLnBrk="1" hangingPunct="1"/>
            <a:r>
              <a:rPr lang="ja-JP" altLang="en-US" sz="2000">
                <a:solidFill>
                  <a:srgbClr val="FFFFFF"/>
                </a:solidFill>
                <a:effectLst>
                  <a:outerShdw blurRad="38100" dist="38100" dir="2700000" algn="tl">
                    <a:srgbClr val="C0C0C0"/>
                  </a:outerShdw>
                </a:effectLst>
                <a:latin typeface="宋体" pitchFamily="2" charset="-122"/>
                <a:ea typeface="宋体" pitchFamily="2" charset="-122"/>
              </a:rPr>
              <a:t>合金</a:t>
            </a:r>
            <a:endParaRPr lang="en-US" altLang="ja-JP" sz="2000">
              <a:solidFill>
                <a:srgbClr val="FFFFFF"/>
              </a:solidFill>
              <a:effectLst>
                <a:outerShdw blurRad="38100" dist="38100" dir="2700000" algn="tl">
                  <a:srgbClr val="C0C0C0"/>
                </a:outerShdw>
              </a:effectLst>
              <a:latin typeface="宋体" pitchFamily="2" charset="-122"/>
              <a:ea typeface="宋体" pitchFamily="2" charset="-122"/>
            </a:endParaRPr>
          </a:p>
          <a:p>
            <a:pPr algn="ctr" eaLnBrk="1" hangingPunct="1"/>
            <a:r>
              <a:rPr lang="en-US" altLang="ja-JP" sz="2000">
                <a:solidFill>
                  <a:srgbClr val="FFFFFF"/>
                </a:solidFill>
                <a:effectLst>
                  <a:outerShdw blurRad="38100" dist="38100" dir="2700000" algn="tl">
                    <a:srgbClr val="C0C0C0"/>
                  </a:outerShdw>
                </a:effectLst>
                <a:latin typeface="宋体" pitchFamily="2" charset="-122"/>
                <a:ea typeface="宋体" pitchFamily="2" charset="-122"/>
              </a:rPr>
              <a:t>45%</a:t>
            </a:r>
            <a:endParaRPr lang="ja-JP" altLang="en-US" sz="2000">
              <a:solidFill>
                <a:srgbClr val="FFFFFF"/>
              </a:solidFill>
              <a:effectLst>
                <a:outerShdw blurRad="38100" dist="38100" dir="2700000" algn="tl">
                  <a:srgbClr val="C0C0C0"/>
                </a:outerShdw>
              </a:effectLst>
              <a:latin typeface="宋体" pitchFamily="2" charset="-122"/>
              <a:ea typeface="宋体" pitchFamily="2" charset="-122"/>
            </a:endParaRPr>
          </a:p>
        </p:txBody>
      </p:sp>
      <p:sp>
        <p:nvSpPr>
          <p:cNvPr id="82" name="正方形/長方形 81"/>
          <p:cNvSpPr/>
          <p:nvPr/>
        </p:nvSpPr>
        <p:spPr>
          <a:xfrm>
            <a:off x="7851775" y="4203700"/>
            <a:ext cx="701675" cy="400050"/>
          </a:xfrm>
          <a:prstGeom prst="rect">
            <a:avLst/>
          </a:prstGeom>
        </p:spPr>
        <p:txBody>
          <a:bodyPr wrap="none">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hangingPunct="1">
              <a:defRPr/>
            </a:pPr>
            <a:r>
              <a:rPr lang="ja-JP" altLang="en-US" sz="2000" smtClean="0">
                <a:solidFill>
                  <a:srgbClr val="FFFFFF"/>
                </a:solidFill>
                <a:effectLst>
                  <a:outerShdw blurRad="38100" dist="38100" dir="2700000" algn="tl">
                    <a:srgbClr val="C0C0C0"/>
                  </a:outerShdw>
                </a:effectLst>
                <a:latin typeface="宋体" pitchFamily="2" charset="-122"/>
                <a:ea typeface="宋体" pitchFamily="2" charset="-122"/>
              </a:rPr>
              <a:t>钛铜</a:t>
            </a:r>
          </a:p>
        </p:txBody>
      </p:sp>
      <p:sp>
        <p:nvSpPr>
          <p:cNvPr id="83" name="テキスト ボックス 82"/>
          <p:cNvSpPr txBox="1"/>
          <p:nvPr/>
        </p:nvSpPr>
        <p:spPr>
          <a:xfrm>
            <a:off x="7905750" y="4564063"/>
            <a:ext cx="574675" cy="400050"/>
          </a:xfrm>
          <a:prstGeom prst="rect">
            <a:avLst/>
          </a:prstGeom>
          <a:noFill/>
        </p:spPr>
        <p:txBody>
          <a:bodyPr wrap="none">
            <a:spAutoFit/>
          </a:bodyPr>
          <a:lstStyle/>
          <a:p>
            <a:pPr eaLnBrk="1" hangingPunct="1">
              <a:defRPr/>
            </a:pPr>
            <a:r>
              <a:rPr lang="en-US" altLang="ja-JP" sz="2000" dirty="0">
                <a:solidFill>
                  <a:srgbClr val="FFFFFF"/>
                </a:solidFill>
                <a:effectLst>
                  <a:outerShdw blurRad="38100" dist="38100" dir="2700000" algn="tl">
                    <a:srgbClr val="000000">
                      <a:alpha val="43137"/>
                    </a:srgbClr>
                  </a:outerShdw>
                </a:effectLst>
                <a:latin typeface="宋体" pitchFamily="2" charset="-122"/>
                <a:ea typeface="宋体" pitchFamily="2" charset="-122"/>
              </a:rPr>
              <a:t>15%</a:t>
            </a:r>
            <a:endParaRPr lang="ja-JP" altLang="en-US" sz="2000" dirty="0">
              <a:solidFill>
                <a:srgbClr val="FFFFFF"/>
              </a:solidFill>
              <a:effectLst>
                <a:outerShdw blurRad="38100" dist="38100" dir="2700000" algn="tl">
                  <a:srgbClr val="000000">
                    <a:alpha val="43137"/>
                  </a:srgbClr>
                </a:outerShdw>
              </a:effectLst>
              <a:latin typeface="宋体" pitchFamily="2" charset="-122"/>
              <a:ea typeface="宋体" pitchFamily="2" charset="-122"/>
            </a:endParaRPr>
          </a:p>
        </p:txBody>
      </p:sp>
      <p:sp>
        <p:nvSpPr>
          <p:cNvPr id="84" name="正方形/長方形 83"/>
          <p:cNvSpPr/>
          <p:nvPr/>
        </p:nvSpPr>
        <p:spPr>
          <a:xfrm>
            <a:off x="4613275" y="4913313"/>
            <a:ext cx="701675" cy="400050"/>
          </a:xfrm>
          <a:prstGeom prst="rect">
            <a:avLst/>
          </a:prstGeom>
        </p:spPr>
        <p:txBody>
          <a:bodyPr wrap="none">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hangingPunct="1">
              <a:defRPr/>
            </a:pPr>
            <a:r>
              <a:rPr lang="ja-JP" altLang="en-US" sz="2000" smtClean="0">
                <a:solidFill>
                  <a:srgbClr val="8064A2"/>
                </a:solidFill>
                <a:effectLst>
                  <a:outerShdw blurRad="38100" dist="38100" dir="2700000" algn="tl">
                    <a:srgbClr val="C0C0C0"/>
                  </a:outerShdw>
                </a:effectLst>
                <a:latin typeface="宋体" pitchFamily="2" charset="-122"/>
                <a:ea typeface="宋体" pitchFamily="2" charset="-122"/>
              </a:rPr>
              <a:t>铍铜</a:t>
            </a:r>
            <a:endParaRPr lang="en-US" altLang="ja-JP" sz="2000" smtClean="0">
              <a:solidFill>
                <a:srgbClr val="8064A2"/>
              </a:solidFill>
              <a:effectLst>
                <a:outerShdw blurRad="38100" dist="38100" dir="2700000" algn="tl">
                  <a:srgbClr val="C0C0C0"/>
                </a:outerShdw>
              </a:effectLst>
              <a:latin typeface="宋体" pitchFamily="2" charset="-122"/>
              <a:ea typeface="宋体" pitchFamily="2" charset="-122"/>
            </a:endParaRPr>
          </a:p>
        </p:txBody>
      </p:sp>
      <p:sp>
        <p:nvSpPr>
          <p:cNvPr id="85" name="正方形/長方形 84"/>
          <p:cNvSpPr/>
          <p:nvPr/>
        </p:nvSpPr>
        <p:spPr>
          <a:xfrm>
            <a:off x="8934450" y="4532313"/>
            <a:ext cx="700088" cy="400050"/>
          </a:xfrm>
          <a:prstGeom prst="rect">
            <a:avLst/>
          </a:prstGeom>
        </p:spPr>
        <p:txBody>
          <a:bodyPr wrap="none">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hangingPunct="1">
              <a:defRPr/>
            </a:pPr>
            <a:r>
              <a:rPr lang="ja-JP" altLang="en-US" sz="2000" smtClean="0">
                <a:solidFill>
                  <a:srgbClr val="8064A2"/>
                </a:solidFill>
                <a:effectLst>
                  <a:outerShdw blurRad="38100" dist="38100" dir="2700000" algn="tl">
                    <a:srgbClr val="C0C0C0"/>
                  </a:outerShdw>
                </a:effectLst>
                <a:latin typeface="宋体" pitchFamily="2" charset="-122"/>
                <a:ea typeface="宋体" pitchFamily="2" charset="-122"/>
              </a:rPr>
              <a:t>铍铜</a:t>
            </a:r>
            <a:endParaRPr lang="en-US" altLang="ja-JP" sz="2000" smtClean="0">
              <a:solidFill>
                <a:srgbClr val="8064A2"/>
              </a:solidFill>
              <a:effectLst>
                <a:outerShdw blurRad="38100" dist="38100" dir="2700000" algn="tl">
                  <a:srgbClr val="C0C0C0"/>
                </a:outerShdw>
              </a:effectLst>
              <a:latin typeface="宋体" pitchFamily="2" charset="-122"/>
              <a:ea typeface="宋体" pitchFamily="2" charset="-122"/>
            </a:endParaRPr>
          </a:p>
        </p:txBody>
      </p:sp>
      <p:sp>
        <p:nvSpPr>
          <p:cNvPr id="86" name="テキスト ボックス 85"/>
          <p:cNvSpPr txBox="1"/>
          <p:nvPr/>
        </p:nvSpPr>
        <p:spPr>
          <a:xfrm>
            <a:off x="9043988" y="4819650"/>
            <a:ext cx="444500" cy="400050"/>
          </a:xfrm>
          <a:prstGeom prst="rect">
            <a:avLst/>
          </a:prstGeom>
          <a:noFill/>
        </p:spPr>
        <p:txBody>
          <a:bodyPr wrap="none">
            <a:spAutoFit/>
          </a:bodyPr>
          <a:lstStyle/>
          <a:p>
            <a:pPr eaLnBrk="1" hangingPunct="1">
              <a:defRPr/>
            </a:pPr>
            <a:r>
              <a:rPr lang="en-US" altLang="ja-JP" sz="2000" dirty="0">
                <a:solidFill>
                  <a:srgbClr val="8064A2"/>
                </a:solidFill>
                <a:effectLst>
                  <a:outerShdw blurRad="38100" dist="38100" dir="2700000" algn="tl">
                    <a:srgbClr val="000000">
                      <a:alpha val="43137"/>
                    </a:srgbClr>
                  </a:outerShdw>
                </a:effectLst>
                <a:latin typeface="宋体" pitchFamily="2" charset="-122"/>
                <a:ea typeface="宋体" pitchFamily="2" charset="-122"/>
              </a:rPr>
              <a:t>1%</a:t>
            </a:r>
            <a:endParaRPr lang="ja-JP" altLang="en-US" sz="2000" dirty="0">
              <a:solidFill>
                <a:srgbClr val="8064A2"/>
              </a:solidFill>
              <a:effectLst>
                <a:outerShdw blurRad="38100" dist="38100" dir="2700000" algn="tl">
                  <a:srgbClr val="000000">
                    <a:alpha val="43137"/>
                  </a:srgbClr>
                </a:outerShdw>
              </a:effectLst>
              <a:latin typeface="宋体" pitchFamily="2" charset="-122"/>
              <a:ea typeface="宋体" pitchFamily="2" charset="-122"/>
            </a:endParaRPr>
          </a:p>
        </p:txBody>
      </p:sp>
      <p:sp>
        <p:nvSpPr>
          <p:cNvPr id="87" name="正方形/長方形 86"/>
          <p:cNvSpPr/>
          <p:nvPr/>
        </p:nvSpPr>
        <p:spPr>
          <a:xfrm>
            <a:off x="3800475" y="4635500"/>
            <a:ext cx="701675" cy="400050"/>
          </a:xfrm>
          <a:prstGeom prst="rect">
            <a:avLst/>
          </a:prstGeom>
        </p:spPr>
        <p:txBody>
          <a:bodyPr wrap="none">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algn="ctr" eaLnBrk="1" hangingPunct="1">
              <a:defRPr/>
            </a:pPr>
            <a:r>
              <a:rPr lang="ja-JP" altLang="en-US" sz="2000" smtClean="0">
                <a:solidFill>
                  <a:srgbClr val="4BACC6"/>
                </a:solidFill>
                <a:effectLst>
                  <a:outerShdw blurRad="38100" dist="38100" dir="2700000" algn="tl">
                    <a:srgbClr val="C0C0C0"/>
                  </a:outerShdw>
                </a:effectLst>
                <a:latin typeface="宋体" pitchFamily="2" charset="-122"/>
                <a:ea typeface="宋体" pitchFamily="2" charset="-122"/>
              </a:rPr>
              <a:t>钛铜</a:t>
            </a:r>
            <a:endParaRPr lang="en-US" altLang="ja-JP" sz="2000" smtClean="0">
              <a:solidFill>
                <a:srgbClr val="4BACC6"/>
              </a:solidFill>
              <a:effectLst>
                <a:outerShdw blurRad="38100" dist="38100" dir="2700000" algn="tl">
                  <a:srgbClr val="C0C0C0"/>
                </a:outerShdw>
              </a:effectLst>
              <a:latin typeface="宋体" pitchFamily="2" charset="-122"/>
              <a:ea typeface="宋体" pitchFamily="2" charset="-122"/>
            </a:endParaRPr>
          </a:p>
        </p:txBody>
      </p:sp>
      <p:grpSp>
        <p:nvGrpSpPr>
          <p:cNvPr id="35879" name="グループ化 4"/>
          <p:cNvGrpSpPr>
            <a:grpSpLocks/>
          </p:cNvGrpSpPr>
          <p:nvPr/>
        </p:nvGrpSpPr>
        <p:grpSpPr bwMode="auto">
          <a:xfrm>
            <a:off x="779463" y="4803775"/>
            <a:ext cx="1125537" cy="560388"/>
            <a:chOff x="535220" y="5372100"/>
            <a:chExt cx="1126664" cy="559047"/>
          </a:xfrm>
        </p:grpSpPr>
        <p:pic>
          <p:nvPicPr>
            <p:cNvPr id="35889" name="図 36"/>
            <p:cNvPicPr>
              <a:picLocks noChangeAspect="1"/>
            </p:cNvPicPr>
            <p:nvPr/>
          </p:nvPicPr>
          <p:blipFill>
            <a:blip r:embed="rId12"/>
            <a:srcRect/>
            <a:stretch>
              <a:fillRect/>
            </a:stretch>
          </p:blipFill>
          <p:spPr bwMode="auto">
            <a:xfrm rot="18714763" flipH="1">
              <a:off x="828429" y="5097693"/>
              <a:ext cx="540245" cy="1126664"/>
            </a:xfrm>
            <a:prstGeom prst="rect">
              <a:avLst/>
            </a:prstGeom>
            <a:noFill/>
            <a:ln w="9525">
              <a:noFill/>
              <a:miter lim="800000"/>
              <a:headEnd/>
              <a:tailEnd/>
            </a:ln>
          </p:spPr>
        </p:pic>
        <p:sp>
          <p:nvSpPr>
            <p:cNvPr id="35890" name="フリーフォーム 3"/>
            <p:cNvSpPr>
              <a:spLocks/>
            </p:cNvSpPr>
            <p:nvPr/>
          </p:nvSpPr>
          <p:spPr bwMode="auto">
            <a:xfrm>
              <a:off x="1189925" y="5372100"/>
              <a:ext cx="228829" cy="199546"/>
            </a:xfrm>
            <a:custGeom>
              <a:avLst/>
              <a:gdLst>
                <a:gd name="T0" fmla="*/ 0 w 228600"/>
                <a:gd name="T1" fmla="*/ 0 h 200025"/>
                <a:gd name="T2" fmla="*/ 228600 w 228600"/>
                <a:gd name="T3" fmla="*/ 200025 h 200025"/>
                <a:gd name="T4" fmla="*/ 19050 w 228600"/>
                <a:gd name="T5" fmla="*/ 190500 h 200025"/>
                <a:gd name="T6" fmla="*/ 0 w 228600"/>
                <a:gd name="T7" fmla="*/ 0 h 200025"/>
                <a:gd name="T8" fmla="*/ 0 60000 65536"/>
                <a:gd name="T9" fmla="*/ 0 60000 65536"/>
                <a:gd name="T10" fmla="*/ 0 60000 65536"/>
                <a:gd name="T11" fmla="*/ 0 60000 65536"/>
                <a:gd name="T12" fmla="*/ 0 w 228600"/>
                <a:gd name="T13" fmla="*/ 0 h 200025"/>
                <a:gd name="T14" fmla="*/ 228600 w 228600"/>
                <a:gd name="T15" fmla="*/ 200025 h 200025"/>
              </a:gdLst>
              <a:ahLst/>
              <a:cxnLst>
                <a:cxn ang="T8">
                  <a:pos x="T0" y="T1"/>
                </a:cxn>
                <a:cxn ang="T9">
                  <a:pos x="T2" y="T3"/>
                </a:cxn>
                <a:cxn ang="T10">
                  <a:pos x="T4" y="T5"/>
                </a:cxn>
                <a:cxn ang="T11">
                  <a:pos x="T6" y="T7"/>
                </a:cxn>
              </a:cxnLst>
              <a:rect l="T12" t="T13" r="T14" b="T15"/>
              <a:pathLst>
                <a:path w="228600" h="200025">
                  <a:moveTo>
                    <a:pt x="0" y="0"/>
                  </a:moveTo>
                  <a:lnTo>
                    <a:pt x="228600" y="200025"/>
                  </a:lnTo>
                  <a:lnTo>
                    <a:pt x="19050" y="190500"/>
                  </a:lnTo>
                  <a:lnTo>
                    <a:pt x="0" y="0"/>
                  </a:lnTo>
                  <a:close/>
                </a:path>
              </a:pathLst>
            </a:cu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pPr>
                <a:defRPr/>
              </a:pPr>
              <a:endParaRPr lang="ja-JP" altLang="en-US">
                <a:latin typeface="宋体" pitchFamily="2" charset="-122"/>
                <a:ea typeface="宋体" pitchFamily="2" charset="-122"/>
              </a:endParaRPr>
            </a:p>
          </p:txBody>
        </p:sp>
      </p:grpSp>
      <p:cxnSp>
        <p:nvCxnSpPr>
          <p:cNvPr id="35880" name="直線コネクタ 6"/>
          <p:cNvCxnSpPr>
            <a:cxnSpLocks noChangeShapeType="1"/>
            <a:endCxn id="69" idx="1"/>
          </p:cNvCxnSpPr>
          <p:nvPr/>
        </p:nvCxnSpPr>
        <p:spPr bwMode="auto">
          <a:xfrm flipV="1">
            <a:off x="920750" y="3971925"/>
            <a:ext cx="144463" cy="55563"/>
          </a:xfrm>
          <a:prstGeom prst="line">
            <a:avLst/>
          </a:prstGeom>
          <a:noFill/>
          <a:ln w="9525" algn="ctr">
            <a:solidFill>
              <a:schemeClr val="tx1"/>
            </a:solidFill>
            <a:round/>
            <a:headEnd/>
            <a:tailEnd/>
          </a:ln>
        </p:spPr>
      </p:cxnSp>
      <p:cxnSp>
        <p:nvCxnSpPr>
          <p:cNvPr id="35881" name="直線コネクタ 8"/>
          <p:cNvCxnSpPr>
            <a:cxnSpLocks noChangeShapeType="1"/>
          </p:cNvCxnSpPr>
          <p:nvPr/>
        </p:nvCxnSpPr>
        <p:spPr bwMode="auto">
          <a:xfrm flipH="1" flipV="1">
            <a:off x="920750" y="3306763"/>
            <a:ext cx="234950" cy="1587"/>
          </a:xfrm>
          <a:prstGeom prst="line">
            <a:avLst/>
          </a:prstGeom>
          <a:noFill/>
          <a:ln w="9525" algn="ctr">
            <a:solidFill>
              <a:schemeClr val="tx1"/>
            </a:solidFill>
            <a:round/>
            <a:headEnd/>
            <a:tailEnd/>
          </a:ln>
        </p:spPr>
      </p:cxnSp>
      <p:cxnSp>
        <p:nvCxnSpPr>
          <p:cNvPr id="35882" name="直線コネクタ 11"/>
          <p:cNvCxnSpPr>
            <a:cxnSpLocks noChangeShapeType="1"/>
          </p:cNvCxnSpPr>
          <p:nvPr/>
        </p:nvCxnSpPr>
        <p:spPr bwMode="auto">
          <a:xfrm flipH="1" flipV="1">
            <a:off x="1155700" y="2743200"/>
            <a:ext cx="257175" cy="269875"/>
          </a:xfrm>
          <a:prstGeom prst="line">
            <a:avLst/>
          </a:prstGeom>
          <a:noFill/>
          <a:ln w="9525" algn="ctr">
            <a:solidFill>
              <a:schemeClr val="tx1"/>
            </a:solidFill>
            <a:round/>
            <a:headEnd/>
            <a:tailEnd/>
          </a:ln>
        </p:spPr>
      </p:cxnSp>
      <p:pic>
        <p:nvPicPr>
          <p:cNvPr id="35883" name="Picture 31"/>
          <p:cNvPicPr>
            <a:picLocks noChangeAspect="1" noChangeArrowheads="1"/>
          </p:cNvPicPr>
          <p:nvPr/>
        </p:nvPicPr>
        <p:blipFill>
          <a:blip r:embed="rId13"/>
          <a:srcRect/>
          <a:stretch>
            <a:fillRect/>
          </a:stretch>
        </p:blipFill>
        <p:spPr bwMode="auto">
          <a:xfrm rot="2506746" flipH="1">
            <a:off x="6215063" y="4425950"/>
            <a:ext cx="644525" cy="1165225"/>
          </a:xfrm>
          <a:prstGeom prst="rect">
            <a:avLst/>
          </a:prstGeom>
          <a:noFill/>
          <a:ln w="9525">
            <a:noFill/>
            <a:miter lim="800000"/>
            <a:headEnd/>
            <a:tailEnd/>
          </a:ln>
        </p:spPr>
      </p:pic>
      <p:sp>
        <p:nvSpPr>
          <p:cNvPr id="35884" name="右矢印 13"/>
          <p:cNvSpPr>
            <a:spLocks noChangeArrowheads="1"/>
          </p:cNvSpPr>
          <p:nvPr/>
        </p:nvSpPr>
        <p:spPr bwMode="auto">
          <a:xfrm>
            <a:off x="3578225" y="3463925"/>
            <a:ext cx="301625" cy="684213"/>
          </a:xfrm>
          <a:prstGeom prst="rightArrow">
            <a:avLst>
              <a:gd name="adj1" fmla="val 50000"/>
              <a:gd name="adj2" fmla="val 50000"/>
            </a:avLst>
          </a:prstGeom>
          <a:gradFill rotWithShape="0">
            <a:gsLst>
              <a:gs pos="0">
                <a:srgbClr val="00B050"/>
              </a:gs>
              <a:gs pos="100000">
                <a:srgbClr val="CAFED0"/>
              </a:gs>
            </a:gsLst>
            <a:lin ang="108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solidFill>
                <a:srgbClr val="000000"/>
              </a:solidFill>
              <a:latin typeface="宋体" pitchFamily="2" charset="-122"/>
              <a:ea typeface="宋体" pitchFamily="2" charset="-122"/>
            </a:endParaRPr>
          </a:p>
        </p:txBody>
      </p:sp>
      <p:sp>
        <p:nvSpPr>
          <p:cNvPr id="35885" name="右矢印 43"/>
          <p:cNvSpPr>
            <a:spLocks noChangeArrowheads="1"/>
          </p:cNvSpPr>
          <p:nvPr/>
        </p:nvSpPr>
        <p:spPr bwMode="auto">
          <a:xfrm>
            <a:off x="6500813" y="3463925"/>
            <a:ext cx="301625" cy="684213"/>
          </a:xfrm>
          <a:prstGeom prst="rightArrow">
            <a:avLst>
              <a:gd name="adj1" fmla="val 50000"/>
              <a:gd name="adj2" fmla="val 50000"/>
            </a:avLst>
          </a:prstGeom>
          <a:gradFill rotWithShape="0">
            <a:gsLst>
              <a:gs pos="0">
                <a:srgbClr val="00B050"/>
              </a:gs>
              <a:gs pos="100000">
                <a:srgbClr val="CAFED0"/>
              </a:gs>
            </a:gsLst>
            <a:lin ang="108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endParaRPr lang="ja-JP" altLang="en-US" smtClean="0">
              <a:solidFill>
                <a:srgbClr val="000000"/>
              </a:solidFill>
              <a:latin typeface="宋体" pitchFamily="2" charset="-122"/>
              <a:ea typeface="宋体" pitchFamily="2" charset="-122"/>
            </a:endParaRPr>
          </a:p>
        </p:txBody>
      </p:sp>
      <p:cxnSp>
        <p:nvCxnSpPr>
          <p:cNvPr id="35886" name="直線コネクタ 21"/>
          <p:cNvCxnSpPr>
            <a:cxnSpLocks noChangeShapeType="1"/>
          </p:cNvCxnSpPr>
          <p:nvPr/>
        </p:nvCxnSpPr>
        <p:spPr bwMode="auto">
          <a:xfrm>
            <a:off x="8840788" y="4732338"/>
            <a:ext cx="203200" cy="71437"/>
          </a:xfrm>
          <a:prstGeom prst="line">
            <a:avLst/>
          </a:prstGeom>
          <a:noFill/>
          <a:ln w="9525" algn="ctr">
            <a:solidFill>
              <a:schemeClr val="tx1"/>
            </a:solidFill>
            <a:round/>
            <a:headEnd/>
            <a:tailEnd/>
          </a:ln>
        </p:spPr>
      </p:cxnSp>
      <p:sp>
        <p:nvSpPr>
          <p:cNvPr id="35887" name="正方形/長方形 97"/>
          <p:cNvSpPr>
            <a:spLocks noChangeArrowheads="1"/>
          </p:cNvSpPr>
          <p:nvPr/>
        </p:nvSpPr>
        <p:spPr bwMode="auto">
          <a:xfrm>
            <a:off x="920750" y="1671638"/>
            <a:ext cx="12176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2000">
                <a:solidFill>
                  <a:srgbClr val="FF0000"/>
                </a:solidFill>
                <a:latin typeface="宋体" pitchFamily="2" charset="-122"/>
                <a:ea typeface="宋体" pitchFamily="2" charset="-122"/>
              </a:rPr>
              <a:t>全球销量</a:t>
            </a:r>
          </a:p>
        </p:txBody>
      </p:sp>
      <p:sp>
        <p:nvSpPr>
          <p:cNvPr id="35888"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txBox="1">
            <a:spLocks/>
          </p:cNvSpPr>
          <p:nvPr/>
        </p:nvSpPr>
        <p:spPr bwMode="auto">
          <a:xfrm>
            <a:off x="317500" y="173038"/>
            <a:ext cx="9315450" cy="579437"/>
          </a:xfrm>
          <a:prstGeom prst="rect">
            <a:avLst/>
          </a:prstGeom>
          <a:solidFill>
            <a:srgbClr val="3DAD90"/>
          </a:solidFill>
          <a:ln w="9525">
            <a:noFill/>
            <a:miter lim="800000"/>
            <a:headEnd/>
            <a:tailEnd/>
          </a:ln>
        </p:spPr>
        <p:txBody>
          <a:bodyPr anchor="ctr"/>
          <a:lstStyle/>
          <a:p>
            <a:pPr algn="ctr"/>
            <a:r>
              <a:rPr lang="en-US" altLang="ja-JP" sz="3200" b="0" dirty="0">
                <a:solidFill>
                  <a:srgbClr val="FFFFFF"/>
                </a:solidFill>
                <a:latin typeface="宋体" pitchFamily="2" charset="-122"/>
                <a:ea typeface="宋体" pitchFamily="2" charset="-122"/>
                <a:cs typeface="Arial" pitchFamily="34" charset="0"/>
              </a:rPr>
              <a:t>3. </a:t>
            </a:r>
            <a:r>
              <a:rPr lang="zh-CN" altLang="en-US" sz="3200" b="0" dirty="0">
                <a:solidFill>
                  <a:srgbClr val="FFFFFF"/>
                </a:solidFill>
                <a:latin typeface="宋体" pitchFamily="2" charset="-122"/>
                <a:ea typeface="宋体" pitchFamily="2" charset="-122"/>
                <a:cs typeface="Arial" pitchFamily="34" charset="0"/>
              </a:rPr>
              <a:t>能</a:t>
            </a:r>
            <a:r>
              <a:rPr lang="zh-CN" altLang="en-US" sz="3200" b="0" dirty="0" smtClean="0">
                <a:solidFill>
                  <a:srgbClr val="FFFFFF"/>
                </a:solidFill>
                <a:latin typeface="宋体" pitchFamily="2" charset="-122"/>
                <a:ea typeface="宋体" pitchFamily="2" charset="-122"/>
                <a:cs typeface="Arial" pitchFamily="34" charset="0"/>
              </a:rPr>
              <a:t>供应的铜带厚度</a:t>
            </a:r>
            <a:endParaRPr lang="ja-JP" altLang="en-US" sz="3200" b="0" dirty="0">
              <a:solidFill>
                <a:srgbClr val="FFFFFF"/>
              </a:solidFill>
              <a:latin typeface="宋体" pitchFamily="2" charset="-122"/>
              <a:ea typeface="宋体" pitchFamily="2" charset="-122"/>
              <a:cs typeface="Arial" pitchFamily="34" charset="0"/>
            </a:endParaRPr>
          </a:p>
        </p:txBody>
      </p:sp>
      <p:pic>
        <p:nvPicPr>
          <p:cNvPr id="36867" name="図 7"/>
          <p:cNvPicPr>
            <a:picLocks noChangeAspect="1"/>
          </p:cNvPicPr>
          <p:nvPr/>
        </p:nvPicPr>
        <p:blipFill>
          <a:blip r:embed="rId3"/>
          <a:srcRect/>
          <a:stretch>
            <a:fillRect/>
          </a:stretch>
        </p:blipFill>
        <p:spPr bwMode="auto">
          <a:xfrm>
            <a:off x="4525963" y="1585913"/>
            <a:ext cx="862012" cy="498475"/>
          </a:xfrm>
          <a:prstGeom prst="rect">
            <a:avLst/>
          </a:prstGeom>
          <a:noFill/>
          <a:ln w="9525">
            <a:noFill/>
            <a:miter lim="800000"/>
            <a:headEnd/>
            <a:tailEnd/>
          </a:ln>
        </p:spPr>
      </p:pic>
      <p:pic>
        <p:nvPicPr>
          <p:cNvPr id="36868" name="図 38"/>
          <p:cNvPicPr>
            <a:picLocks noChangeAspect="1"/>
          </p:cNvPicPr>
          <p:nvPr/>
        </p:nvPicPr>
        <p:blipFill>
          <a:blip r:embed="rId4"/>
          <a:srcRect l="23557" t="34329" r="22986" b="25763"/>
          <a:stretch>
            <a:fillRect/>
          </a:stretch>
        </p:blipFill>
        <p:spPr bwMode="auto">
          <a:xfrm>
            <a:off x="5443538" y="1555750"/>
            <a:ext cx="996950" cy="557213"/>
          </a:xfrm>
          <a:prstGeom prst="rect">
            <a:avLst/>
          </a:prstGeom>
          <a:noFill/>
          <a:ln w="9525">
            <a:noFill/>
            <a:miter lim="800000"/>
            <a:headEnd/>
            <a:tailEnd/>
          </a:ln>
        </p:spPr>
      </p:pic>
      <p:pic>
        <p:nvPicPr>
          <p:cNvPr id="36869" name="図 39"/>
          <p:cNvPicPr>
            <a:picLocks noChangeAspect="1"/>
          </p:cNvPicPr>
          <p:nvPr/>
        </p:nvPicPr>
        <p:blipFill>
          <a:blip r:embed="rId5"/>
          <a:srcRect l="25960" t="27097" r="27666" b="24478"/>
          <a:stretch>
            <a:fillRect/>
          </a:stretch>
        </p:blipFill>
        <p:spPr bwMode="auto">
          <a:xfrm>
            <a:off x="6592888" y="1593850"/>
            <a:ext cx="696912" cy="482600"/>
          </a:xfrm>
          <a:prstGeom prst="rect">
            <a:avLst/>
          </a:prstGeom>
          <a:noFill/>
          <a:ln w="9525">
            <a:noFill/>
            <a:miter lim="800000"/>
            <a:headEnd/>
            <a:tailEnd/>
          </a:ln>
        </p:spPr>
      </p:pic>
      <p:grpSp>
        <p:nvGrpSpPr>
          <p:cNvPr id="36870" name="グループ化 1"/>
          <p:cNvGrpSpPr>
            <a:grpSpLocks/>
          </p:cNvGrpSpPr>
          <p:nvPr/>
        </p:nvGrpSpPr>
        <p:grpSpPr bwMode="auto">
          <a:xfrm>
            <a:off x="7391400" y="1565275"/>
            <a:ext cx="592138" cy="539750"/>
            <a:chOff x="2519364" y="5303838"/>
            <a:chExt cx="1336675" cy="1220787"/>
          </a:xfrm>
        </p:grpSpPr>
        <p:pic>
          <p:nvPicPr>
            <p:cNvPr id="36901" name="図 8"/>
            <p:cNvPicPr>
              <a:picLocks noChangeAspect="1"/>
            </p:cNvPicPr>
            <p:nvPr/>
          </p:nvPicPr>
          <p:blipFill>
            <a:blip r:embed="rId6"/>
            <a:srcRect l="52092" t="38023" r="24831" b="32568"/>
            <a:stretch>
              <a:fillRect/>
            </a:stretch>
          </p:blipFill>
          <p:spPr bwMode="auto">
            <a:xfrm>
              <a:off x="2578100" y="5303838"/>
              <a:ext cx="1277939" cy="1220787"/>
            </a:xfrm>
            <a:prstGeom prst="rect">
              <a:avLst/>
            </a:prstGeom>
            <a:noFill/>
            <a:ln w="9525">
              <a:noFill/>
              <a:miter lim="800000"/>
              <a:headEnd/>
              <a:tailEnd/>
            </a:ln>
          </p:spPr>
        </p:pic>
        <p:pic>
          <p:nvPicPr>
            <p:cNvPr id="36902" name="図 8"/>
            <p:cNvPicPr>
              <a:picLocks noChangeAspect="1"/>
            </p:cNvPicPr>
            <p:nvPr/>
          </p:nvPicPr>
          <p:blipFill>
            <a:blip r:embed="rId7"/>
            <a:srcRect l="51057" t="50000" r="25137" b="32568"/>
            <a:stretch>
              <a:fillRect/>
            </a:stretch>
          </p:blipFill>
          <p:spPr bwMode="auto">
            <a:xfrm>
              <a:off x="2519364" y="5799931"/>
              <a:ext cx="1318244" cy="723602"/>
            </a:xfrm>
            <a:prstGeom prst="rect">
              <a:avLst/>
            </a:prstGeom>
            <a:noFill/>
            <a:ln w="9525">
              <a:noFill/>
              <a:miter lim="800000"/>
              <a:headEnd/>
              <a:tailEnd/>
            </a:ln>
          </p:spPr>
        </p:pic>
      </p:grpSp>
      <p:sp>
        <p:nvSpPr>
          <p:cNvPr id="36871" name="テキスト ボックス 62"/>
          <p:cNvSpPr txBox="1">
            <a:spLocks noChangeArrowheads="1"/>
          </p:cNvSpPr>
          <p:nvPr/>
        </p:nvSpPr>
        <p:spPr bwMode="auto">
          <a:xfrm>
            <a:off x="315913" y="5837238"/>
            <a:ext cx="9455150" cy="523220"/>
          </a:xfrm>
          <a:prstGeom prst="rect">
            <a:avLst/>
          </a:prstGeom>
          <a:noFill/>
          <a:ln w="19050">
            <a:solidFill>
              <a:srgbClr val="FF0000"/>
            </a:solidFill>
            <a:miter lim="800000"/>
            <a:headEnd/>
            <a:tailEnd/>
          </a:ln>
        </p:spPr>
        <p:txBody>
          <a:bodyPr>
            <a:spAutoFit/>
          </a:bodyPr>
          <a:lstStyle/>
          <a:p>
            <a:pPr algn="ctr">
              <a:spcBef>
                <a:spcPct val="50000"/>
              </a:spcBef>
            </a:pPr>
            <a:r>
              <a:rPr lang="en-US" altLang="zh-CN" sz="2800" b="0" dirty="0" smtClean="0">
                <a:solidFill>
                  <a:srgbClr val="0000FF"/>
                </a:solidFill>
                <a:latin typeface="宋体" pitchFamily="2" charset="-122"/>
                <a:ea typeface="宋体" pitchFamily="2" charset="-122"/>
              </a:rPr>
              <a:t>JX</a:t>
            </a:r>
            <a:r>
              <a:rPr lang="zh-CN" altLang="en-US" sz="2800" b="0" dirty="0" smtClean="0">
                <a:solidFill>
                  <a:srgbClr val="0000FF"/>
                </a:solidFill>
                <a:latin typeface="宋体" pitchFamily="2" charset="-122"/>
                <a:ea typeface="宋体" pitchFamily="2" charset="-122"/>
              </a:rPr>
              <a:t>日矿金属对</a:t>
            </a:r>
            <a:r>
              <a:rPr lang="en-US" altLang="ja-JP" sz="2800" b="0" dirty="0" smtClean="0">
                <a:solidFill>
                  <a:srgbClr val="0000FF"/>
                </a:solidFill>
                <a:latin typeface="宋体" pitchFamily="2" charset="-122"/>
                <a:ea typeface="宋体" pitchFamily="2" charset="-122"/>
              </a:rPr>
              <a:t>0.1mm</a:t>
            </a:r>
            <a:r>
              <a:rPr lang="ja-JP" altLang="en-US" sz="2800" b="0" dirty="0" smtClean="0">
                <a:solidFill>
                  <a:srgbClr val="0000FF"/>
                </a:solidFill>
                <a:latin typeface="宋体" pitchFamily="2" charset="-122"/>
                <a:ea typeface="宋体" pitchFamily="2" charset="-122"/>
              </a:rPr>
              <a:t>以下</a:t>
            </a:r>
            <a:r>
              <a:rPr lang="zh-CN" altLang="en-US" sz="2800" b="0" dirty="0" smtClean="0">
                <a:solidFill>
                  <a:srgbClr val="0000FF"/>
                </a:solidFill>
                <a:latin typeface="宋体" pitchFamily="2" charset="-122"/>
                <a:ea typeface="宋体" pitchFamily="2" charset="-122"/>
              </a:rPr>
              <a:t>的薄材的生产有很高的自信！</a:t>
            </a:r>
            <a:endParaRPr lang="zh-CN" altLang="en-US" sz="2800" b="0" dirty="0">
              <a:solidFill>
                <a:srgbClr val="0000FF"/>
              </a:solidFill>
              <a:latin typeface="宋体" pitchFamily="2" charset="-122"/>
              <a:ea typeface="宋体" pitchFamily="2" charset="-122"/>
            </a:endParaRPr>
          </a:p>
        </p:txBody>
      </p:sp>
      <p:sp>
        <p:nvSpPr>
          <p:cNvPr id="36872" name="正方形/長方形 2"/>
          <p:cNvSpPr>
            <a:spLocks noChangeArrowheads="1"/>
          </p:cNvSpPr>
          <p:nvPr/>
        </p:nvSpPr>
        <p:spPr bwMode="auto">
          <a:xfrm>
            <a:off x="7567613" y="4826000"/>
            <a:ext cx="2354262" cy="738664"/>
          </a:xfrm>
          <a:prstGeom prst="rect">
            <a:avLst/>
          </a:prstGeom>
          <a:noFill/>
          <a:ln w="9525">
            <a:noFill/>
            <a:miter lim="800000"/>
            <a:headEnd/>
            <a:tailEnd/>
          </a:ln>
        </p:spPr>
        <p:txBody>
          <a:bodyPr>
            <a:spAutoFit/>
          </a:bodyPr>
          <a:lstStyle/>
          <a:p>
            <a:pPr eaLnBrk="1" hangingPunct="1"/>
            <a:r>
              <a:rPr lang="en-US" altLang="ja-JP" sz="1400" dirty="0" smtClean="0">
                <a:solidFill>
                  <a:srgbClr val="000000"/>
                </a:solidFill>
                <a:latin typeface="宋体" pitchFamily="2" charset="-122"/>
                <a:ea typeface="宋体" pitchFamily="2" charset="-122"/>
              </a:rPr>
              <a:t>※</a:t>
            </a:r>
            <a:r>
              <a:rPr lang="zh-CN" altLang="en-US" sz="1400" dirty="0" smtClean="0">
                <a:solidFill>
                  <a:srgbClr val="000000"/>
                </a:solidFill>
                <a:latin typeface="宋体" pitchFamily="2" charset="-122"/>
                <a:ea typeface="宋体" pitchFamily="2" charset="-122"/>
              </a:rPr>
              <a:t>以上数据是概览，各具体品种质别的料厚，公差等需要详细确认。</a:t>
            </a:r>
            <a:endParaRPr lang="ja-JP" altLang="en-US" sz="1400" dirty="0">
              <a:solidFill>
                <a:srgbClr val="000000"/>
              </a:solidFill>
              <a:latin typeface="宋体" pitchFamily="2" charset="-122"/>
              <a:ea typeface="宋体" pitchFamily="2" charset="-122"/>
            </a:endParaRPr>
          </a:p>
        </p:txBody>
      </p:sp>
      <p:sp>
        <p:nvSpPr>
          <p:cNvPr id="36873" name="テキスト ボックス 62"/>
          <p:cNvSpPr txBox="1">
            <a:spLocks noChangeArrowheads="1"/>
          </p:cNvSpPr>
          <p:nvPr/>
        </p:nvSpPr>
        <p:spPr bwMode="auto">
          <a:xfrm>
            <a:off x="3224213" y="2284413"/>
            <a:ext cx="936625" cy="461962"/>
          </a:xfrm>
          <a:prstGeom prst="rect">
            <a:avLst/>
          </a:prstGeom>
          <a:noFill/>
          <a:ln w="9525">
            <a:noFill/>
            <a:miter lim="800000"/>
            <a:headEnd/>
            <a:tailEnd/>
          </a:ln>
        </p:spPr>
        <p:txBody>
          <a:bodyPr>
            <a:spAutoFit/>
          </a:bodyPr>
          <a:lstStyle/>
          <a:p>
            <a:pPr algn="ctr" eaLnBrk="1" hangingPunct="1"/>
            <a:r>
              <a:rPr lang="en-US" altLang="ja-JP">
                <a:solidFill>
                  <a:srgbClr val="000000"/>
                </a:solidFill>
                <a:latin typeface="宋体" pitchFamily="2" charset="-122"/>
                <a:ea typeface="宋体" pitchFamily="2" charset="-122"/>
              </a:rPr>
              <a:t>0.03</a:t>
            </a:r>
            <a:endParaRPr lang="ja-JP" altLang="en-US">
              <a:solidFill>
                <a:srgbClr val="000000"/>
              </a:solidFill>
              <a:latin typeface="宋体" pitchFamily="2" charset="-122"/>
              <a:ea typeface="宋体" pitchFamily="2" charset="-122"/>
            </a:endParaRPr>
          </a:p>
        </p:txBody>
      </p:sp>
      <p:sp>
        <p:nvSpPr>
          <p:cNvPr id="36874" name="テキスト ボックス 62"/>
          <p:cNvSpPr txBox="1">
            <a:spLocks noChangeArrowheads="1"/>
          </p:cNvSpPr>
          <p:nvPr/>
        </p:nvSpPr>
        <p:spPr bwMode="auto">
          <a:xfrm>
            <a:off x="5983288" y="2293938"/>
            <a:ext cx="936625" cy="461962"/>
          </a:xfrm>
          <a:prstGeom prst="rect">
            <a:avLst/>
          </a:prstGeom>
          <a:noFill/>
          <a:ln w="9525">
            <a:noFill/>
            <a:miter lim="800000"/>
            <a:headEnd/>
            <a:tailEnd/>
          </a:ln>
        </p:spPr>
        <p:txBody>
          <a:bodyPr>
            <a:spAutoFit/>
          </a:bodyPr>
          <a:lstStyle/>
          <a:p>
            <a:pPr algn="ctr" eaLnBrk="1" hangingPunct="1"/>
            <a:r>
              <a:rPr lang="en-US" altLang="ja-JP">
                <a:solidFill>
                  <a:srgbClr val="000000"/>
                </a:solidFill>
                <a:latin typeface="宋体" pitchFamily="2" charset="-122"/>
                <a:ea typeface="宋体" pitchFamily="2" charset="-122"/>
              </a:rPr>
              <a:t>0.2</a:t>
            </a:r>
            <a:endParaRPr lang="ja-JP" altLang="en-US">
              <a:solidFill>
                <a:srgbClr val="000000"/>
              </a:solidFill>
              <a:latin typeface="宋体" pitchFamily="2" charset="-122"/>
              <a:ea typeface="宋体" pitchFamily="2" charset="-122"/>
            </a:endParaRPr>
          </a:p>
        </p:txBody>
      </p:sp>
      <p:sp>
        <p:nvSpPr>
          <p:cNvPr id="36875" name="テキスト ボックス 62"/>
          <p:cNvSpPr txBox="1">
            <a:spLocks noChangeArrowheads="1"/>
          </p:cNvSpPr>
          <p:nvPr/>
        </p:nvSpPr>
        <p:spPr bwMode="auto">
          <a:xfrm>
            <a:off x="3971925" y="3167063"/>
            <a:ext cx="936625" cy="461962"/>
          </a:xfrm>
          <a:prstGeom prst="rect">
            <a:avLst/>
          </a:prstGeom>
          <a:noFill/>
          <a:ln w="9525">
            <a:noFill/>
            <a:miter lim="800000"/>
            <a:headEnd/>
            <a:tailEnd/>
          </a:ln>
        </p:spPr>
        <p:txBody>
          <a:bodyPr>
            <a:spAutoFit/>
          </a:bodyPr>
          <a:lstStyle/>
          <a:p>
            <a:pPr algn="ctr" eaLnBrk="1" hangingPunct="1"/>
            <a:r>
              <a:rPr lang="en-US" altLang="ja-JP">
                <a:solidFill>
                  <a:srgbClr val="000000"/>
                </a:solidFill>
                <a:latin typeface="宋体" pitchFamily="2" charset="-122"/>
                <a:ea typeface="宋体" pitchFamily="2" charset="-122"/>
              </a:rPr>
              <a:t>0.05</a:t>
            </a:r>
            <a:endParaRPr lang="ja-JP" altLang="en-US">
              <a:solidFill>
                <a:srgbClr val="000000"/>
              </a:solidFill>
              <a:latin typeface="宋体" pitchFamily="2" charset="-122"/>
              <a:ea typeface="宋体" pitchFamily="2" charset="-122"/>
            </a:endParaRPr>
          </a:p>
        </p:txBody>
      </p:sp>
      <p:sp>
        <p:nvSpPr>
          <p:cNvPr id="36876" name="テキスト ボックス 62"/>
          <p:cNvSpPr txBox="1">
            <a:spLocks noChangeArrowheads="1"/>
          </p:cNvSpPr>
          <p:nvPr/>
        </p:nvSpPr>
        <p:spPr bwMode="auto">
          <a:xfrm>
            <a:off x="6704013" y="3167063"/>
            <a:ext cx="936625" cy="461962"/>
          </a:xfrm>
          <a:prstGeom prst="rect">
            <a:avLst/>
          </a:prstGeom>
          <a:noFill/>
          <a:ln w="9525">
            <a:noFill/>
            <a:miter lim="800000"/>
            <a:headEnd/>
            <a:tailEnd/>
          </a:ln>
        </p:spPr>
        <p:txBody>
          <a:bodyPr>
            <a:spAutoFit/>
          </a:bodyPr>
          <a:lstStyle/>
          <a:p>
            <a:pPr algn="ctr" eaLnBrk="1" hangingPunct="1"/>
            <a:r>
              <a:rPr lang="en-US" altLang="ja-JP">
                <a:solidFill>
                  <a:srgbClr val="000000"/>
                </a:solidFill>
                <a:latin typeface="宋体" pitchFamily="2" charset="-122"/>
                <a:ea typeface="宋体" pitchFamily="2" charset="-122"/>
              </a:rPr>
              <a:t>0.3</a:t>
            </a:r>
            <a:endParaRPr lang="ja-JP" altLang="en-US">
              <a:solidFill>
                <a:srgbClr val="000000"/>
              </a:solidFill>
              <a:latin typeface="宋体" pitchFamily="2" charset="-122"/>
              <a:ea typeface="宋体" pitchFamily="2" charset="-122"/>
            </a:endParaRPr>
          </a:p>
        </p:txBody>
      </p:sp>
      <p:sp>
        <p:nvSpPr>
          <p:cNvPr id="36877" name="テキスト ボックス 62"/>
          <p:cNvSpPr txBox="1">
            <a:spLocks noChangeArrowheads="1"/>
          </p:cNvSpPr>
          <p:nvPr/>
        </p:nvSpPr>
        <p:spPr bwMode="auto">
          <a:xfrm>
            <a:off x="3956050" y="4073525"/>
            <a:ext cx="936625" cy="461963"/>
          </a:xfrm>
          <a:prstGeom prst="rect">
            <a:avLst/>
          </a:prstGeom>
          <a:noFill/>
          <a:ln w="9525">
            <a:noFill/>
            <a:miter lim="800000"/>
            <a:headEnd/>
            <a:tailEnd/>
          </a:ln>
        </p:spPr>
        <p:txBody>
          <a:bodyPr>
            <a:spAutoFit/>
          </a:bodyPr>
          <a:lstStyle/>
          <a:p>
            <a:pPr algn="ctr" eaLnBrk="1" hangingPunct="1"/>
            <a:r>
              <a:rPr lang="en-US" altLang="ja-JP">
                <a:solidFill>
                  <a:srgbClr val="000000"/>
                </a:solidFill>
                <a:latin typeface="宋体" pitchFamily="2" charset="-122"/>
                <a:ea typeface="宋体" pitchFamily="2" charset="-122"/>
              </a:rPr>
              <a:t>0.05</a:t>
            </a:r>
            <a:endParaRPr lang="ja-JP" altLang="en-US">
              <a:solidFill>
                <a:srgbClr val="000000"/>
              </a:solidFill>
              <a:latin typeface="宋体" pitchFamily="2" charset="-122"/>
              <a:ea typeface="宋体" pitchFamily="2" charset="-122"/>
            </a:endParaRPr>
          </a:p>
        </p:txBody>
      </p:sp>
      <p:sp>
        <p:nvSpPr>
          <p:cNvPr id="36878" name="テキスト ボックス 62"/>
          <p:cNvSpPr txBox="1">
            <a:spLocks noChangeArrowheads="1"/>
          </p:cNvSpPr>
          <p:nvPr/>
        </p:nvSpPr>
        <p:spPr bwMode="auto">
          <a:xfrm>
            <a:off x="8972550" y="4059238"/>
            <a:ext cx="936625" cy="461962"/>
          </a:xfrm>
          <a:prstGeom prst="rect">
            <a:avLst/>
          </a:prstGeom>
          <a:noFill/>
          <a:ln w="9525">
            <a:noFill/>
            <a:miter lim="800000"/>
            <a:headEnd/>
            <a:tailEnd/>
          </a:ln>
        </p:spPr>
        <p:txBody>
          <a:bodyPr>
            <a:spAutoFit/>
          </a:bodyPr>
          <a:lstStyle/>
          <a:p>
            <a:pPr algn="ctr" eaLnBrk="1" hangingPunct="1"/>
            <a:r>
              <a:rPr lang="en-US" altLang="ja-JP">
                <a:solidFill>
                  <a:srgbClr val="000000"/>
                </a:solidFill>
                <a:latin typeface="Calibri" pitchFamily="34" charset="0"/>
              </a:rPr>
              <a:t>0.8</a:t>
            </a:r>
            <a:endParaRPr lang="ja-JP" altLang="en-US">
              <a:solidFill>
                <a:srgbClr val="000000"/>
              </a:solidFill>
              <a:latin typeface="Calibri" pitchFamily="34" charset="0"/>
            </a:endParaRPr>
          </a:p>
        </p:txBody>
      </p:sp>
      <p:sp>
        <p:nvSpPr>
          <p:cNvPr id="36879" name="テキスト ボックス 62"/>
          <p:cNvSpPr txBox="1">
            <a:spLocks noChangeArrowheads="1"/>
          </p:cNvSpPr>
          <p:nvPr/>
        </p:nvSpPr>
        <p:spPr bwMode="auto">
          <a:xfrm>
            <a:off x="4160838" y="836613"/>
            <a:ext cx="4038600" cy="400050"/>
          </a:xfrm>
          <a:prstGeom prst="rect">
            <a:avLst/>
          </a:prstGeom>
          <a:noFill/>
          <a:ln w="9525">
            <a:noFill/>
            <a:miter lim="800000"/>
            <a:headEnd/>
            <a:tailEnd/>
          </a:ln>
        </p:spPr>
        <p:txBody>
          <a:bodyPr>
            <a:spAutoFit/>
          </a:bodyPr>
          <a:lstStyle/>
          <a:p>
            <a:pPr algn="ctr" eaLnBrk="1" hangingPunct="1"/>
            <a:r>
              <a:rPr lang="zh-CN" altLang="en-US" sz="2000" dirty="0" smtClean="0">
                <a:solidFill>
                  <a:srgbClr val="000000"/>
                </a:solidFill>
                <a:latin typeface="宋体" pitchFamily="2" charset="-122"/>
                <a:ea typeface="宋体" pitchFamily="2" charset="-122"/>
              </a:rPr>
              <a:t>能生产的料带厚度</a:t>
            </a:r>
            <a:r>
              <a:rPr lang="ja-JP" altLang="en-US" sz="2000" dirty="0" smtClean="0">
                <a:solidFill>
                  <a:srgbClr val="000000"/>
                </a:solidFill>
                <a:latin typeface="宋体" pitchFamily="2" charset="-122"/>
                <a:ea typeface="宋体" pitchFamily="2" charset="-122"/>
              </a:rPr>
              <a:t>（</a:t>
            </a:r>
            <a:r>
              <a:rPr lang="en-US" altLang="ja-JP" sz="2000" dirty="0" err="1">
                <a:solidFill>
                  <a:srgbClr val="000000"/>
                </a:solidFill>
                <a:latin typeface="宋体" pitchFamily="2" charset="-122"/>
                <a:ea typeface="宋体" pitchFamily="2" charset="-122"/>
              </a:rPr>
              <a:t>mmt</a:t>
            </a:r>
            <a:r>
              <a:rPr lang="ja-JP" altLang="en-US" sz="2000" dirty="0">
                <a:solidFill>
                  <a:srgbClr val="000000"/>
                </a:solidFill>
                <a:latin typeface="宋体" pitchFamily="2" charset="-122"/>
                <a:ea typeface="宋体" pitchFamily="2" charset="-122"/>
              </a:rPr>
              <a:t>）</a:t>
            </a:r>
          </a:p>
        </p:txBody>
      </p:sp>
      <p:sp>
        <p:nvSpPr>
          <p:cNvPr id="201" name="左右矢印 200"/>
          <p:cNvSpPr/>
          <p:nvPr/>
        </p:nvSpPr>
        <p:spPr>
          <a:xfrm>
            <a:off x="3990975" y="2344738"/>
            <a:ext cx="2189163" cy="357187"/>
          </a:xfrm>
          <a:prstGeom prst="leftRight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ja-JP" altLang="en-US" sz="2000" b="0" kern="0">
              <a:solidFill>
                <a:prstClr val="white"/>
              </a:solidFill>
              <a:latin typeface="宋体" pitchFamily="2" charset="-122"/>
              <a:ea typeface="宋体" pitchFamily="2" charset="-122"/>
            </a:endParaRPr>
          </a:p>
        </p:txBody>
      </p:sp>
      <p:sp>
        <p:nvSpPr>
          <p:cNvPr id="202" name="左右矢印 201"/>
          <p:cNvSpPr/>
          <p:nvPr/>
        </p:nvSpPr>
        <p:spPr>
          <a:xfrm>
            <a:off x="4735513" y="3219450"/>
            <a:ext cx="2112962" cy="357188"/>
          </a:xfrm>
          <a:prstGeom prst="leftRight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ja-JP" altLang="en-US" sz="2000" b="0" kern="0">
              <a:solidFill>
                <a:prstClr val="white"/>
              </a:solidFill>
              <a:latin typeface="宋体" pitchFamily="2" charset="-122"/>
              <a:ea typeface="宋体" pitchFamily="2" charset="-122"/>
            </a:endParaRPr>
          </a:p>
        </p:txBody>
      </p:sp>
      <p:sp>
        <p:nvSpPr>
          <p:cNvPr id="203" name="左右矢印 202"/>
          <p:cNvSpPr/>
          <p:nvPr/>
        </p:nvSpPr>
        <p:spPr>
          <a:xfrm>
            <a:off x="4735513" y="4106863"/>
            <a:ext cx="4344987" cy="357187"/>
          </a:xfrm>
          <a:prstGeom prst="leftRight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ja-JP" altLang="en-US" sz="2000" b="0" kern="0">
              <a:solidFill>
                <a:prstClr val="white"/>
              </a:solidFill>
              <a:latin typeface="宋体" pitchFamily="2" charset="-122"/>
              <a:ea typeface="宋体" pitchFamily="2" charset="-122"/>
            </a:endParaRPr>
          </a:p>
        </p:txBody>
      </p:sp>
      <p:sp>
        <p:nvSpPr>
          <p:cNvPr id="36883" name="テキスト ボックス 62"/>
          <p:cNvSpPr txBox="1">
            <a:spLocks noChangeArrowheads="1"/>
          </p:cNvSpPr>
          <p:nvPr/>
        </p:nvSpPr>
        <p:spPr bwMode="auto">
          <a:xfrm>
            <a:off x="601663" y="836613"/>
            <a:ext cx="1635125" cy="400050"/>
          </a:xfrm>
          <a:prstGeom prst="rect">
            <a:avLst/>
          </a:prstGeom>
          <a:noFill/>
          <a:ln w="9525">
            <a:noFill/>
            <a:miter lim="800000"/>
            <a:headEnd/>
            <a:tailEnd/>
          </a:ln>
        </p:spPr>
        <p:txBody>
          <a:bodyPr>
            <a:spAutoFit/>
          </a:bodyPr>
          <a:lstStyle/>
          <a:p>
            <a:pPr algn="ctr" eaLnBrk="1" hangingPunct="1"/>
            <a:r>
              <a:rPr lang="zh-CN" altLang="en-US" sz="2000" dirty="0" smtClean="0">
                <a:solidFill>
                  <a:srgbClr val="000000"/>
                </a:solidFill>
                <a:latin typeface="宋体" pitchFamily="2" charset="-122"/>
                <a:ea typeface="宋体" pitchFamily="2" charset="-122"/>
              </a:rPr>
              <a:t>产品系列</a:t>
            </a:r>
            <a:endParaRPr lang="ja-JP" altLang="en-US" sz="2000" dirty="0">
              <a:solidFill>
                <a:srgbClr val="000000"/>
              </a:solidFill>
              <a:latin typeface="宋体" pitchFamily="2" charset="-122"/>
              <a:ea typeface="宋体" pitchFamily="2" charset="-122"/>
            </a:endParaRPr>
          </a:p>
        </p:txBody>
      </p:sp>
      <p:sp>
        <p:nvSpPr>
          <p:cNvPr id="36884" name="テキスト ボックス 62"/>
          <p:cNvSpPr txBox="1">
            <a:spLocks noChangeArrowheads="1"/>
          </p:cNvSpPr>
          <p:nvPr/>
        </p:nvSpPr>
        <p:spPr bwMode="auto">
          <a:xfrm>
            <a:off x="2647950" y="4943475"/>
            <a:ext cx="936625" cy="400110"/>
          </a:xfrm>
          <a:prstGeom prst="rect">
            <a:avLst/>
          </a:prstGeom>
          <a:noFill/>
          <a:ln w="9525">
            <a:noFill/>
            <a:miter lim="800000"/>
            <a:headEnd/>
            <a:tailEnd/>
          </a:ln>
        </p:spPr>
        <p:txBody>
          <a:bodyPr>
            <a:spAutoFit/>
          </a:bodyPr>
          <a:lstStyle/>
          <a:p>
            <a:pPr algn="ctr" eaLnBrk="1" hangingPunct="1"/>
            <a:r>
              <a:rPr lang="en-US" altLang="ja-JP" sz="2000" dirty="0">
                <a:solidFill>
                  <a:srgbClr val="000000"/>
                </a:solidFill>
                <a:latin typeface="宋体" pitchFamily="2" charset="-122"/>
                <a:ea typeface="宋体" pitchFamily="2" charset="-122"/>
              </a:rPr>
              <a:t>0.005</a:t>
            </a:r>
            <a:endParaRPr lang="ja-JP" altLang="en-US" sz="2000" dirty="0">
              <a:solidFill>
                <a:srgbClr val="000000"/>
              </a:solidFill>
              <a:latin typeface="宋体" pitchFamily="2" charset="-122"/>
              <a:ea typeface="宋体" pitchFamily="2" charset="-122"/>
            </a:endParaRPr>
          </a:p>
        </p:txBody>
      </p:sp>
      <p:sp>
        <p:nvSpPr>
          <p:cNvPr id="36885" name="テキスト ボックス 220"/>
          <p:cNvSpPr txBox="1">
            <a:spLocks noChangeArrowheads="1"/>
          </p:cNvSpPr>
          <p:nvPr/>
        </p:nvSpPr>
        <p:spPr bwMode="auto">
          <a:xfrm>
            <a:off x="4975225" y="4922838"/>
            <a:ext cx="936625" cy="461962"/>
          </a:xfrm>
          <a:prstGeom prst="rect">
            <a:avLst/>
          </a:prstGeom>
          <a:noFill/>
          <a:ln w="9525">
            <a:noFill/>
            <a:miter lim="800000"/>
            <a:headEnd/>
            <a:tailEnd/>
          </a:ln>
        </p:spPr>
        <p:txBody>
          <a:bodyPr>
            <a:spAutoFit/>
          </a:bodyPr>
          <a:lstStyle/>
          <a:p>
            <a:pPr algn="ctr" eaLnBrk="1" hangingPunct="1"/>
            <a:r>
              <a:rPr lang="en-US" altLang="ja-JP">
                <a:solidFill>
                  <a:srgbClr val="000000"/>
                </a:solidFill>
                <a:latin typeface="宋体" pitchFamily="2" charset="-122"/>
                <a:ea typeface="宋体" pitchFamily="2" charset="-122"/>
              </a:rPr>
              <a:t>0.07</a:t>
            </a:r>
            <a:endParaRPr lang="ja-JP" altLang="en-US">
              <a:solidFill>
                <a:srgbClr val="000000"/>
              </a:solidFill>
              <a:latin typeface="宋体" pitchFamily="2" charset="-122"/>
              <a:ea typeface="宋体" pitchFamily="2" charset="-122"/>
            </a:endParaRPr>
          </a:p>
        </p:txBody>
      </p:sp>
      <p:sp>
        <p:nvSpPr>
          <p:cNvPr id="222" name="左右矢印 221"/>
          <p:cNvSpPr/>
          <p:nvPr/>
        </p:nvSpPr>
        <p:spPr>
          <a:xfrm>
            <a:off x="3487738" y="4997450"/>
            <a:ext cx="1633537" cy="357188"/>
          </a:xfrm>
          <a:prstGeom prst="leftRight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ja-JP" altLang="en-US" sz="2000" b="0" kern="0">
              <a:solidFill>
                <a:prstClr val="white"/>
              </a:solidFill>
              <a:latin typeface="宋体" pitchFamily="2" charset="-122"/>
              <a:ea typeface="宋体" pitchFamily="2" charset="-122"/>
            </a:endParaRPr>
          </a:p>
        </p:txBody>
      </p:sp>
      <p:sp>
        <p:nvSpPr>
          <p:cNvPr id="36887" name="スライド番号プレースホルダー 4"/>
          <p:cNvSpPr>
            <a:spLocks noGrp="1"/>
          </p:cNvSpPr>
          <p:nvPr>
            <p:ph type="sldNum" sz="quarter" idx="11"/>
          </p:nvPr>
        </p:nvSpPr>
        <p:spPr>
          <a:noFill/>
          <a:ln>
            <a:miter lim="800000"/>
            <a:headEnd/>
            <a:tailEnd/>
          </a:ln>
        </p:spPr>
        <p:txBody>
          <a:bodyPr/>
          <a:lstStyle/>
          <a:p>
            <a:fld id="{490D00CC-9892-440F-8826-27F05F51ABAC}" type="slidenum">
              <a:rPr lang="en-US" altLang="ja-JP" smtClean="0">
                <a:ea typeface="ＭＳ Ｐゴシック" pitchFamily="34" charset="-128"/>
              </a:rPr>
              <a:pPr/>
              <a:t>8</a:t>
            </a:fld>
            <a:endParaRPr lang="en-US" altLang="ja-JP" smtClean="0">
              <a:ea typeface="ＭＳ Ｐゴシック" pitchFamily="34" charset="-128"/>
            </a:endParaRPr>
          </a:p>
        </p:txBody>
      </p:sp>
      <p:sp>
        <p:nvSpPr>
          <p:cNvPr id="36888"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226" name="テキスト ボックス 225"/>
          <p:cNvSpPr txBox="1">
            <a:spLocks noChangeArrowheads="1"/>
          </p:cNvSpPr>
          <p:nvPr/>
        </p:nvSpPr>
        <p:spPr bwMode="auto">
          <a:xfrm>
            <a:off x="130175" y="3201988"/>
            <a:ext cx="2576513" cy="461962"/>
          </a:xfrm>
          <a:prstGeom prst="rect">
            <a:avLst/>
          </a:prstGeom>
          <a:solidFill>
            <a:schemeClr val="bg1"/>
          </a:solidFill>
          <a:ln w="25400">
            <a:solidFill>
              <a:srgbClr val="FF0000"/>
            </a:solidFill>
          </a:ln>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ja-JP" dirty="0" smtClean="0">
                <a:solidFill>
                  <a:srgbClr val="FF0000"/>
                </a:solidFill>
                <a:effectLst>
                  <a:outerShdw blurRad="38100" dist="38100" dir="2700000" algn="tl">
                    <a:srgbClr val="C0C0C0"/>
                  </a:outerShdw>
                </a:effectLst>
                <a:latin typeface="宋体" pitchFamily="2" charset="-122"/>
                <a:ea typeface="宋体" pitchFamily="2" charset="-122"/>
              </a:rPr>
              <a:t>NKT :</a:t>
            </a:r>
            <a:r>
              <a:rPr lang="zh-CN" altLang="en-US" dirty="0" smtClean="0">
                <a:solidFill>
                  <a:srgbClr val="FF0000"/>
                </a:solidFill>
                <a:latin typeface="宋体" pitchFamily="2" charset="-122"/>
                <a:ea typeface="宋体" pitchFamily="2" charset="-122"/>
              </a:rPr>
              <a:t>钛铜</a:t>
            </a:r>
            <a:r>
              <a:rPr lang="zh-TW" altLang="en-US" dirty="0" smtClean="0">
                <a:solidFill>
                  <a:srgbClr val="FF0000"/>
                </a:solidFill>
                <a:latin typeface="宋体" pitchFamily="2" charset="-122"/>
                <a:ea typeface="宋体" pitchFamily="2" charset="-122"/>
              </a:rPr>
              <a:t>合金</a:t>
            </a:r>
            <a:endParaRPr lang="en-US" altLang="ja-JP" dirty="0" smtClean="0">
              <a:solidFill>
                <a:srgbClr val="FF0000"/>
              </a:solidFill>
              <a:latin typeface="宋体" pitchFamily="2" charset="-122"/>
              <a:ea typeface="宋体" pitchFamily="2" charset="-122"/>
            </a:endParaRPr>
          </a:p>
        </p:txBody>
      </p:sp>
      <p:sp>
        <p:nvSpPr>
          <p:cNvPr id="227" name="テキスト ボックス 226"/>
          <p:cNvSpPr txBox="1">
            <a:spLocks noChangeArrowheads="1"/>
          </p:cNvSpPr>
          <p:nvPr/>
        </p:nvSpPr>
        <p:spPr bwMode="auto">
          <a:xfrm>
            <a:off x="130175" y="4073525"/>
            <a:ext cx="2576513" cy="461963"/>
          </a:xfrm>
          <a:prstGeom prst="rect">
            <a:avLst/>
          </a:prstGeom>
          <a:solidFill>
            <a:schemeClr val="bg1"/>
          </a:solidFill>
          <a:ln w="25400">
            <a:solidFill>
              <a:srgbClr val="0000FF"/>
            </a:solidFill>
            <a:miter lim="800000"/>
            <a:headEnd/>
            <a:tailEnd/>
          </a:ln>
          <a:extLst/>
        </p:spPr>
        <p:txBody>
          <a:bodyPr>
            <a:spAutoFit/>
          </a:bodyPr>
          <a:lstStyle/>
          <a:p>
            <a:pPr algn="ctr">
              <a:spcBef>
                <a:spcPct val="50000"/>
              </a:spcBef>
            </a:pPr>
            <a:r>
              <a:rPr lang="en-US" altLang="ja-JP">
                <a:solidFill>
                  <a:srgbClr val="0000FF"/>
                </a:solidFill>
                <a:effectLst>
                  <a:outerShdw blurRad="38100" dist="38100" dir="2700000" algn="tl">
                    <a:srgbClr val="C0C0C0"/>
                  </a:outerShdw>
                </a:effectLst>
                <a:latin typeface="宋体" pitchFamily="2" charset="-122"/>
                <a:ea typeface="宋体" pitchFamily="2" charset="-122"/>
              </a:rPr>
              <a:t>NKC :</a:t>
            </a:r>
            <a:r>
              <a:rPr lang="zh-CN" altLang="zh-TW">
                <a:solidFill>
                  <a:srgbClr val="0000FF"/>
                </a:solidFill>
                <a:latin typeface="宋体" pitchFamily="2" charset="-122"/>
                <a:ea typeface="宋体" pitchFamily="2" charset="-122"/>
                <a:cs typeface="Tahoma" pitchFamily="34" charset="0"/>
              </a:rPr>
              <a:t>铜镍硅</a:t>
            </a:r>
            <a:r>
              <a:rPr lang="zh-CN" altLang="en-US">
                <a:solidFill>
                  <a:srgbClr val="0000FF"/>
                </a:solidFill>
                <a:latin typeface="宋体" pitchFamily="2" charset="-122"/>
                <a:ea typeface="宋体" pitchFamily="2" charset="-122"/>
                <a:cs typeface="Tahoma" pitchFamily="34" charset="0"/>
              </a:rPr>
              <a:t>合金</a:t>
            </a:r>
            <a:endParaRPr lang="en-US" altLang="ja-JP">
              <a:solidFill>
                <a:srgbClr val="0000FF"/>
              </a:solidFill>
              <a:effectLst>
                <a:outerShdw blurRad="38100" dist="38100" dir="2700000" algn="tl">
                  <a:srgbClr val="C0C0C0"/>
                </a:outerShdw>
              </a:effectLst>
              <a:latin typeface="宋体" pitchFamily="2" charset="-122"/>
              <a:ea typeface="宋体" pitchFamily="2" charset="-122"/>
            </a:endParaRPr>
          </a:p>
        </p:txBody>
      </p:sp>
      <p:grpSp>
        <p:nvGrpSpPr>
          <p:cNvPr id="36891" name="グループ化 7"/>
          <p:cNvGrpSpPr>
            <a:grpSpLocks/>
          </p:cNvGrpSpPr>
          <p:nvPr/>
        </p:nvGrpSpPr>
        <p:grpSpPr bwMode="auto">
          <a:xfrm>
            <a:off x="130175" y="2235200"/>
            <a:ext cx="2578100" cy="558800"/>
            <a:chOff x="130112" y="2476743"/>
            <a:chExt cx="2577600" cy="557698"/>
          </a:xfrm>
        </p:grpSpPr>
        <p:sp>
          <p:nvSpPr>
            <p:cNvPr id="228" name="テキスト ボックス 227"/>
            <p:cNvSpPr txBox="1">
              <a:spLocks noChangeArrowheads="1"/>
            </p:cNvSpPr>
            <p:nvPr/>
          </p:nvSpPr>
          <p:spPr bwMode="auto">
            <a:xfrm>
              <a:off x="738007" y="2476743"/>
              <a:ext cx="1361811" cy="339055"/>
            </a:xfrm>
            <a:prstGeom prst="rect">
              <a:avLst/>
            </a:prstGeom>
            <a:noFill/>
            <a:ln w="25400">
              <a:noFill/>
            </a:ln>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en-US" altLang="ja-JP" sz="1600" dirty="0" smtClean="0">
                  <a:solidFill>
                    <a:srgbClr val="FF0000"/>
                  </a:solidFill>
                  <a:latin typeface="宋体" pitchFamily="2" charset="-122"/>
                  <a:ea typeface="宋体" pitchFamily="2" charset="-122"/>
                </a:rPr>
                <a:t>C1990-GSH</a:t>
              </a:r>
              <a:endParaRPr lang="en-US" altLang="ja-JP" sz="1600" dirty="0">
                <a:solidFill>
                  <a:srgbClr val="FF0000"/>
                </a:solidFill>
                <a:latin typeface="宋体" pitchFamily="2" charset="-122"/>
                <a:ea typeface="宋体" pitchFamily="2" charset="-122"/>
              </a:endParaRPr>
            </a:p>
          </p:txBody>
        </p:sp>
        <p:sp>
          <p:nvSpPr>
            <p:cNvPr id="36899" name="正方形/長方形 3"/>
            <p:cNvSpPr>
              <a:spLocks noChangeArrowheads="1"/>
            </p:cNvSpPr>
            <p:nvPr/>
          </p:nvSpPr>
          <p:spPr bwMode="auto">
            <a:xfrm>
              <a:off x="130112" y="2552119"/>
              <a:ext cx="2577600" cy="460800"/>
            </a:xfrm>
            <a:prstGeom prst="rect">
              <a:avLst/>
            </a:prstGeom>
            <a:noFill/>
            <a:ln w="25400" algn="ctr">
              <a:solidFill>
                <a:srgbClr val="FF0000"/>
              </a:solidFill>
              <a:round/>
              <a:headEnd/>
              <a:tailEnd/>
            </a:ln>
          </p:spPr>
          <p:txBody>
            <a:bodyPr/>
            <a:lstStyle/>
            <a:p>
              <a:pPr eaLnBrk="1" hangingPunct="1"/>
              <a:endParaRPr kumimoji="0" lang="ja-JP" altLang="en-US" b="0">
                <a:solidFill>
                  <a:srgbClr val="000000"/>
                </a:solidFill>
                <a:latin typeface="宋体" pitchFamily="2" charset="-122"/>
                <a:ea typeface="宋体" pitchFamily="2" charset="-122"/>
              </a:endParaRPr>
            </a:p>
          </p:txBody>
        </p:sp>
        <p:sp>
          <p:nvSpPr>
            <p:cNvPr id="229" name="テキスト ボックス 228"/>
            <p:cNvSpPr txBox="1">
              <a:spLocks noChangeArrowheads="1"/>
            </p:cNvSpPr>
            <p:nvPr/>
          </p:nvSpPr>
          <p:spPr bwMode="auto">
            <a:xfrm>
              <a:off x="374540" y="2695386"/>
              <a:ext cx="2088745" cy="339055"/>
            </a:xfrm>
            <a:prstGeom prst="rect">
              <a:avLst/>
            </a:prstGeom>
            <a:noFill/>
            <a:ln w="25400">
              <a:noFill/>
            </a:ln>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zh-CN" altLang="en-US" sz="1600" dirty="0" smtClean="0">
                  <a:solidFill>
                    <a:srgbClr val="FF0000"/>
                  </a:solidFill>
                  <a:latin typeface="宋体" pitchFamily="2" charset="-122"/>
                  <a:ea typeface="宋体" pitchFamily="2" charset="-122"/>
                </a:rPr>
                <a:t>超高强度钛铜箔</a:t>
              </a:r>
              <a:endParaRPr lang="en-US" altLang="ja-JP" sz="1600" dirty="0">
                <a:solidFill>
                  <a:srgbClr val="FF0000"/>
                </a:solidFill>
                <a:latin typeface="宋体" pitchFamily="2" charset="-122"/>
                <a:ea typeface="宋体" pitchFamily="2" charset="-122"/>
              </a:endParaRPr>
            </a:p>
          </p:txBody>
        </p:sp>
      </p:grpSp>
      <p:sp>
        <p:nvSpPr>
          <p:cNvPr id="230" name="テキスト ボックス 229"/>
          <p:cNvSpPr txBox="1">
            <a:spLocks noChangeArrowheads="1"/>
          </p:cNvSpPr>
          <p:nvPr/>
        </p:nvSpPr>
        <p:spPr bwMode="auto">
          <a:xfrm>
            <a:off x="130175" y="4943475"/>
            <a:ext cx="2576513" cy="461963"/>
          </a:xfrm>
          <a:prstGeom prst="rect">
            <a:avLst/>
          </a:prstGeom>
          <a:solidFill>
            <a:schemeClr val="bg1"/>
          </a:solidFill>
          <a:ln w="25400">
            <a:solidFill>
              <a:schemeClr val="tx1"/>
            </a:solidFill>
            <a:miter lim="800000"/>
            <a:headEnd/>
            <a:tailEnd/>
          </a:ln>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defRPr/>
            </a:pPr>
            <a:r>
              <a:rPr lang="ja-JP" altLang="en-US" dirty="0" smtClean="0">
                <a:effectLst>
                  <a:outerShdw blurRad="38100" dist="38100" dir="2700000" algn="tl">
                    <a:srgbClr val="C0C0C0"/>
                  </a:outerShdw>
                </a:effectLst>
                <a:latin typeface="宋体" pitchFamily="2" charset="-122"/>
                <a:ea typeface="宋体" pitchFamily="2" charset="-122"/>
              </a:rPr>
              <a:t>圧延銅箔</a:t>
            </a:r>
            <a:endParaRPr lang="en-US" altLang="ja-JP" dirty="0" smtClean="0">
              <a:effectLst>
                <a:outerShdw blurRad="38100" dist="38100" dir="2700000" algn="tl">
                  <a:srgbClr val="C0C0C0"/>
                </a:outerShdw>
              </a:effectLst>
              <a:latin typeface="宋体" pitchFamily="2" charset="-122"/>
              <a:ea typeface="宋体" pitchFamily="2" charset="-122"/>
            </a:endParaRPr>
          </a:p>
        </p:txBody>
      </p:sp>
      <p:pic>
        <p:nvPicPr>
          <p:cNvPr id="36893" name="Picture 2"/>
          <p:cNvPicPr>
            <a:picLocks noChangeAspect="1" noChangeArrowheads="1"/>
          </p:cNvPicPr>
          <p:nvPr/>
        </p:nvPicPr>
        <p:blipFill>
          <a:blip r:embed="rId8" cstate="print"/>
          <a:srcRect/>
          <a:stretch>
            <a:fillRect/>
          </a:stretch>
        </p:blipFill>
        <p:spPr bwMode="auto">
          <a:xfrm>
            <a:off x="3878263" y="1339850"/>
            <a:ext cx="668337" cy="447675"/>
          </a:xfrm>
          <a:prstGeom prst="rect">
            <a:avLst/>
          </a:prstGeom>
          <a:noFill/>
          <a:ln w="9525">
            <a:noFill/>
            <a:miter lim="800000"/>
            <a:headEnd/>
            <a:tailEnd/>
          </a:ln>
        </p:spPr>
      </p:pic>
      <p:pic>
        <p:nvPicPr>
          <p:cNvPr id="36894" name="Picture 3"/>
          <p:cNvPicPr>
            <a:picLocks noChangeAspect="1" noChangeArrowheads="1"/>
          </p:cNvPicPr>
          <p:nvPr/>
        </p:nvPicPr>
        <p:blipFill>
          <a:blip r:embed="rId9"/>
          <a:srcRect/>
          <a:stretch>
            <a:fillRect/>
          </a:stretch>
        </p:blipFill>
        <p:spPr bwMode="auto">
          <a:xfrm>
            <a:off x="3313113" y="1690688"/>
            <a:ext cx="588962" cy="498475"/>
          </a:xfrm>
          <a:prstGeom prst="rect">
            <a:avLst/>
          </a:prstGeom>
          <a:noFill/>
          <a:ln w="9525">
            <a:noFill/>
            <a:miter lim="800000"/>
            <a:headEnd/>
            <a:tailEnd/>
          </a:ln>
          <a:effectLst/>
        </p:spPr>
      </p:pic>
      <p:pic>
        <p:nvPicPr>
          <p:cNvPr id="36895" name="Picture 5"/>
          <p:cNvPicPr>
            <a:picLocks noChangeAspect="1" noChangeArrowheads="1"/>
          </p:cNvPicPr>
          <p:nvPr/>
        </p:nvPicPr>
        <p:blipFill>
          <a:blip r:embed="rId10"/>
          <a:srcRect/>
          <a:stretch>
            <a:fillRect/>
          </a:stretch>
        </p:blipFill>
        <p:spPr bwMode="auto">
          <a:xfrm>
            <a:off x="15393988" y="3463925"/>
            <a:ext cx="746125" cy="647700"/>
          </a:xfrm>
          <a:prstGeom prst="rect">
            <a:avLst/>
          </a:prstGeom>
          <a:noFill/>
          <a:ln w="9525">
            <a:noFill/>
            <a:miter lim="800000"/>
            <a:headEnd/>
            <a:tailEnd/>
          </a:ln>
          <a:effectLst/>
        </p:spPr>
      </p:pic>
      <p:cxnSp>
        <p:nvCxnSpPr>
          <p:cNvPr id="6" name="直線コネクタ 5"/>
          <p:cNvCxnSpPr/>
          <p:nvPr/>
        </p:nvCxnSpPr>
        <p:spPr bwMode="auto">
          <a:xfrm>
            <a:off x="71438" y="1274763"/>
            <a:ext cx="96996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1" name="直線コネクタ 230"/>
          <p:cNvCxnSpPr/>
          <p:nvPr/>
        </p:nvCxnSpPr>
        <p:spPr bwMode="auto">
          <a:xfrm>
            <a:off x="87313" y="5581650"/>
            <a:ext cx="96996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フッター プレースホルダー 3"/>
          <p:cNvSpPr>
            <a:spLocks noGrp="1"/>
          </p:cNvSpPr>
          <p:nvPr>
            <p:ph type="ftr" sz="quarter" idx="10"/>
          </p:nvPr>
        </p:nvSpPr>
        <p:spPr>
          <a:xfrm>
            <a:off x="4930775" y="6477000"/>
            <a:ext cx="4343400" cy="381000"/>
          </a:xfrm>
          <a:noFill/>
          <a:ln>
            <a:miter lim="800000"/>
            <a:headEnd/>
            <a:tailEnd/>
          </a:ln>
        </p:spPr>
        <p:txBody>
          <a:bodyPr/>
          <a:lstStyle/>
          <a:p>
            <a:r>
              <a:rPr lang="ja-JP" altLang="ja-JP" smtClean="0">
                <a:ea typeface="A-CID アンチック AN B"/>
                <a:cs typeface="A-CID アンチック AN B"/>
              </a:rPr>
              <a:t>Copyright </a:t>
            </a:r>
            <a:r>
              <a:rPr lang="ja-JP" altLang="ja-JP" smtClean="0">
                <a:ea typeface="A-CID アンチック AN B"/>
                <a:cs typeface="A-CID アンチック AN B"/>
                <a:sym typeface="Symbol" pitchFamily="18" charset="2"/>
              </a:rPr>
              <a:t></a:t>
            </a:r>
            <a:r>
              <a:rPr lang="ja-JP" altLang="ja-JP" smtClean="0">
                <a:ea typeface="A-CID アンチック AN B"/>
                <a:cs typeface="A-CID アンチック AN B"/>
              </a:rPr>
              <a:t> 20</a:t>
            </a:r>
            <a:r>
              <a:rPr lang="en-US" altLang="ja-JP" smtClean="0">
                <a:ea typeface="A-CID アンチック AN B"/>
                <a:cs typeface="A-CID アンチック AN B"/>
              </a:rPr>
              <a:t>18</a:t>
            </a:r>
            <a:r>
              <a:rPr lang="ja-JP" altLang="ja-JP" smtClean="0">
                <a:ea typeface="A-CID アンチック AN B"/>
                <a:cs typeface="A-CID アンチック AN B"/>
              </a:rPr>
              <a:t> </a:t>
            </a:r>
            <a:r>
              <a:rPr lang="en-US" altLang="ja-JP" smtClean="0">
                <a:ea typeface="A-CID アンチック AN B"/>
                <a:cs typeface="A-CID アンチック AN B"/>
              </a:rPr>
              <a:t>JX Nippon Mining &amp; Metals Corporation  </a:t>
            </a:r>
            <a:r>
              <a:rPr lang="ja-JP" altLang="ja-JP" smtClean="0">
                <a:ea typeface="A-CID アンチック AN B"/>
                <a:cs typeface="A-CID アンチック AN B"/>
              </a:rPr>
              <a:t>All Rights Reserved.</a:t>
            </a:r>
            <a:endParaRPr lang="en-US" altLang="ja-JP" smtClean="0">
              <a:ea typeface="A-CID アンチック AN B"/>
              <a:cs typeface="A-CID アンチック AN B"/>
            </a:endParaRPr>
          </a:p>
        </p:txBody>
      </p:sp>
      <p:sp>
        <p:nvSpPr>
          <p:cNvPr id="37891" name="スライド番号プレースホルダー 4"/>
          <p:cNvSpPr>
            <a:spLocks noGrp="1"/>
          </p:cNvSpPr>
          <p:nvPr>
            <p:ph type="sldNum" sz="quarter" idx="11"/>
          </p:nvPr>
        </p:nvSpPr>
        <p:spPr>
          <a:noFill/>
          <a:ln>
            <a:miter lim="800000"/>
            <a:headEnd/>
            <a:tailEnd/>
          </a:ln>
        </p:spPr>
        <p:txBody>
          <a:bodyPr/>
          <a:lstStyle/>
          <a:p>
            <a:fld id="{D874E775-985E-4D4D-B98E-BDA93493BE48}" type="slidenum">
              <a:rPr lang="en-US" altLang="ja-JP" smtClean="0">
                <a:ea typeface="ＭＳ Ｐゴシック" pitchFamily="34" charset="-128"/>
              </a:rPr>
              <a:pPr/>
              <a:t>9</a:t>
            </a:fld>
            <a:endParaRPr lang="en-US" altLang="ja-JP" smtClean="0">
              <a:ea typeface="ＭＳ Ｐゴシック" pitchFamily="34" charset="-128"/>
            </a:endParaRPr>
          </a:p>
        </p:txBody>
      </p:sp>
      <p:sp>
        <p:nvSpPr>
          <p:cNvPr id="37892" name="タイトル 1"/>
          <p:cNvSpPr txBox="1">
            <a:spLocks/>
          </p:cNvSpPr>
          <p:nvPr/>
        </p:nvSpPr>
        <p:spPr bwMode="auto">
          <a:xfrm>
            <a:off x="317500" y="173038"/>
            <a:ext cx="9315450" cy="579437"/>
          </a:xfrm>
          <a:prstGeom prst="rect">
            <a:avLst/>
          </a:prstGeom>
          <a:solidFill>
            <a:srgbClr val="3DAD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defRPr/>
            </a:pPr>
            <a:r>
              <a:rPr lang="en-US" altLang="ja-JP" sz="3200" b="0" dirty="0" smtClean="0">
                <a:solidFill>
                  <a:srgbClr val="FFFFFF"/>
                </a:solidFill>
                <a:latin typeface="宋体" pitchFamily="2" charset="-122"/>
                <a:ea typeface="宋体" pitchFamily="2" charset="-122"/>
                <a:cs typeface="Arial" pitchFamily="34" charset="0"/>
              </a:rPr>
              <a:t>4.1</a:t>
            </a:r>
            <a:r>
              <a:rPr lang="ja-JP" altLang="en-US" sz="3200" b="0" dirty="0" smtClean="0">
                <a:solidFill>
                  <a:srgbClr val="FFFFFF"/>
                </a:solidFill>
                <a:latin typeface="宋体" pitchFamily="2" charset="-122"/>
                <a:ea typeface="宋体" pitchFamily="2" charset="-122"/>
                <a:cs typeface="Arial" pitchFamily="34" charset="0"/>
              </a:rPr>
              <a:t>　</a:t>
            </a:r>
            <a:r>
              <a:rPr lang="zh-CN" altLang="en-US" sz="3200" b="0" dirty="0" smtClean="0">
                <a:solidFill>
                  <a:srgbClr val="FFFFFF"/>
                </a:solidFill>
                <a:latin typeface="宋体" pitchFamily="2" charset="-122"/>
                <a:ea typeface="宋体" pitchFamily="2" charset="-122"/>
                <a:cs typeface="Arial" pitchFamily="34" charset="0"/>
              </a:rPr>
              <a:t>连接器的</a:t>
            </a:r>
            <a:r>
              <a:rPr lang="ja-JP" altLang="en-US" sz="3200" b="0" dirty="0" smtClean="0">
                <a:solidFill>
                  <a:srgbClr val="FFFFFF"/>
                </a:solidFill>
                <a:latin typeface="宋体" pitchFamily="2" charset="-122"/>
                <a:ea typeface="宋体" pitchFamily="2" charset="-122"/>
                <a:cs typeface="Arial" pitchFamily="34" charset="0"/>
              </a:rPr>
              <a:t>小型化</a:t>
            </a:r>
            <a:endParaRPr lang="en-US" altLang="ja-JP" sz="3200" b="0" dirty="0" smtClean="0">
              <a:solidFill>
                <a:srgbClr val="FFFFFF"/>
              </a:solidFill>
              <a:latin typeface="宋体" pitchFamily="2" charset="-122"/>
              <a:ea typeface="宋体" pitchFamily="2" charset="-122"/>
              <a:cs typeface="Arial" pitchFamily="34" charset="0"/>
            </a:endParaRPr>
          </a:p>
        </p:txBody>
      </p:sp>
      <p:sp>
        <p:nvSpPr>
          <p:cNvPr id="26" name="正方形/長方形 25"/>
          <p:cNvSpPr/>
          <p:nvPr/>
        </p:nvSpPr>
        <p:spPr bwMode="auto">
          <a:xfrm>
            <a:off x="5238750" y="785813"/>
            <a:ext cx="2052638"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solidFill>
                <a:srgbClr val="FFFFFF"/>
              </a:solidFill>
              <a:latin typeface="+mn-ea"/>
            </a:endParaRPr>
          </a:p>
        </p:txBody>
      </p:sp>
      <p:graphicFrame>
        <p:nvGraphicFramePr>
          <p:cNvPr id="28" name="グラフ 27"/>
          <p:cNvGraphicFramePr>
            <a:graphicFrameLocks/>
          </p:cNvGraphicFramePr>
          <p:nvPr/>
        </p:nvGraphicFramePr>
        <p:xfrm>
          <a:off x="647765" y="2342706"/>
          <a:ext cx="6050285" cy="3966392"/>
        </p:xfrm>
        <a:graphic>
          <a:graphicData uri="http://schemas.openxmlformats.org/drawingml/2006/chart">
            <c:chart xmlns:c="http://schemas.openxmlformats.org/drawingml/2006/chart" xmlns:r="http://schemas.openxmlformats.org/officeDocument/2006/relationships" r:id="rId3"/>
          </a:graphicData>
        </a:graphic>
      </p:graphicFrame>
      <p:sp>
        <p:nvSpPr>
          <p:cNvPr id="37895" name="テキスト ボックス 54"/>
          <p:cNvSpPr txBox="1">
            <a:spLocks noChangeArrowheads="1"/>
          </p:cNvSpPr>
          <p:nvPr/>
        </p:nvSpPr>
        <p:spPr bwMode="auto">
          <a:xfrm>
            <a:off x="5394325" y="3390900"/>
            <a:ext cx="660400"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z="2000" b="0" smtClean="0">
                <a:solidFill>
                  <a:srgbClr val="FFFFFF"/>
                </a:solidFill>
                <a:latin typeface="宋体" pitchFamily="2" charset="-122"/>
                <a:ea typeface="宋体" pitchFamily="2" charset="-122"/>
              </a:rPr>
              <a:t>122</a:t>
            </a:r>
          </a:p>
        </p:txBody>
      </p:sp>
      <p:sp>
        <p:nvSpPr>
          <p:cNvPr id="37896" name="テキスト ボックス 55"/>
          <p:cNvSpPr txBox="1">
            <a:spLocks noChangeArrowheads="1"/>
          </p:cNvSpPr>
          <p:nvPr/>
        </p:nvSpPr>
        <p:spPr bwMode="auto">
          <a:xfrm>
            <a:off x="3744913" y="4035425"/>
            <a:ext cx="6000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z="2000" b="0" smtClean="0">
                <a:solidFill>
                  <a:srgbClr val="FFFFFF"/>
                </a:solidFill>
                <a:latin typeface="宋体" pitchFamily="2" charset="-122"/>
                <a:ea typeface="宋体" pitchFamily="2" charset="-122"/>
              </a:rPr>
              <a:t>112</a:t>
            </a:r>
          </a:p>
        </p:txBody>
      </p:sp>
      <p:sp>
        <p:nvSpPr>
          <p:cNvPr id="37897" name="テキスト ボックス 56"/>
          <p:cNvSpPr txBox="1">
            <a:spLocks noChangeArrowheads="1"/>
          </p:cNvSpPr>
          <p:nvPr/>
        </p:nvSpPr>
        <p:spPr bwMode="auto">
          <a:xfrm>
            <a:off x="2082800" y="4941888"/>
            <a:ext cx="6445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z="2000" b="0" smtClean="0">
                <a:solidFill>
                  <a:srgbClr val="000000"/>
                </a:solidFill>
                <a:latin typeface="宋体" pitchFamily="2" charset="-122"/>
                <a:ea typeface="宋体" pitchFamily="2" charset="-122"/>
              </a:rPr>
              <a:t>100</a:t>
            </a:r>
          </a:p>
        </p:txBody>
      </p:sp>
      <p:sp>
        <p:nvSpPr>
          <p:cNvPr id="37898" name="テキスト ボックス 57"/>
          <p:cNvSpPr txBox="1">
            <a:spLocks noChangeArrowheads="1"/>
          </p:cNvSpPr>
          <p:nvPr/>
        </p:nvSpPr>
        <p:spPr bwMode="auto">
          <a:xfrm rot="-5400000">
            <a:off x="-1388269" y="4036219"/>
            <a:ext cx="37226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000" b="0">
                <a:solidFill>
                  <a:srgbClr val="000000"/>
                </a:solidFill>
                <a:latin typeface="宋体" pitchFamily="2" charset="-122"/>
                <a:ea typeface="宋体" pitchFamily="2" charset="-122"/>
              </a:rPr>
              <a:t>接触力的比较</a:t>
            </a:r>
          </a:p>
        </p:txBody>
      </p:sp>
      <p:sp>
        <p:nvSpPr>
          <p:cNvPr id="37899" name="テキスト ボックス 58"/>
          <p:cNvSpPr txBox="1">
            <a:spLocks noChangeArrowheads="1"/>
          </p:cNvSpPr>
          <p:nvPr/>
        </p:nvSpPr>
        <p:spPr bwMode="auto">
          <a:xfrm>
            <a:off x="1647825" y="2492375"/>
            <a:ext cx="26971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altLang="ja-JP" sz="1600" b="0">
                <a:solidFill>
                  <a:srgbClr val="000000"/>
                </a:solidFill>
                <a:latin typeface="宋体" pitchFamily="2" charset="-122"/>
                <a:ea typeface="宋体" pitchFamily="2" charset="-122"/>
              </a:rPr>
              <a:t>※C5210</a:t>
            </a:r>
            <a:r>
              <a:rPr lang="ja-JP" altLang="en-US" sz="1600" b="0">
                <a:solidFill>
                  <a:srgbClr val="000000"/>
                </a:solidFill>
                <a:latin typeface="宋体" pitchFamily="2" charset="-122"/>
                <a:ea typeface="宋体" pitchFamily="2" charset="-122"/>
              </a:rPr>
              <a:t>设定为</a:t>
            </a:r>
            <a:r>
              <a:rPr lang="en-US" altLang="ja-JP" sz="1600" b="0">
                <a:solidFill>
                  <a:srgbClr val="000000"/>
                </a:solidFill>
                <a:latin typeface="宋体" pitchFamily="2" charset="-122"/>
                <a:ea typeface="宋体" pitchFamily="2" charset="-122"/>
              </a:rPr>
              <a:t>100</a:t>
            </a:r>
          </a:p>
        </p:txBody>
      </p:sp>
      <p:pic>
        <p:nvPicPr>
          <p:cNvPr id="37900" name="Picture 6" descr="C:\Users\6870045\Desktop\connector\F=04\E=130_YS=1000_F=04\画像\0mm.jpg"/>
          <p:cNvPicPr>
            <a:picLocks noChangeAspect="1" noChangeArrowheads="1"/>
          </p:cNvPicPr>
          <p:nvPr/>
        </p:nvPicPr>
        <p:blipFill>
          <a:blip r:embed="rId4"/>
          <a:srcRect/>
          <a:stretch>
            <a:fillRect/>
          </a:stretch>
        </p:blipFill>
        <p:spPr bwMode="auto">
          <a:xfrm>
            <a:off x="1590675" y="1036638"/>
            <a:ext cx="1755775" cy="1057275"/>
          </a:xfrm>
          <a:prstGeom prst="rect">
            <a:avLst/>
          </a:prstGeom>
          <a:noFill/>
          <a:ln w="9525">
            <a:noFill/>
            <a:miter lim="800000"/>
            <a:headEnd/>
            <a:tailEnd/>
          </a:ln>
        </p:spPr>
      </p:pic>
      <p:pic>
        <p:nvPicPr>
          <p:cNvPr id="37901" name="Picture 4" descr="C:\Users\6870045\Desktop\connector\F=04\E=130_YS=1000_F=04\画像\0_3mm.jpg"/>
          <p:cNvPicPr>
            <a:picLocks noChangeAspect="1" noChangeArrowheads="1"/>
          </p:cNvPicPr>
          <p:nvPr/>
        </p:nvPicPr>
        <p:blipFill>
          <a:blip r:embed="rId5"/>
          <a:srcRect/>
          <a:stretch>
            <a:fillRect/>
          </a:stretch>
        </p:blipFill>
        <p:spPr bwMode="auto">
          <a:xfrm>
            <a:off x="3671888" y="1303338"/>
            <a:ext cx="1755775" cy="795337"/>
          </a:xfrm>
          <a:prstGeom prst="rect">
            <a:avLst/>
          </a:prstGeom>
          <a:noFill/>
          <a:ln w="9525">
            <a:noFill/>
            <a:miter lim="800000"/>
            <a:headEnd/>
            <a:tailEnd/>
          </a:ln>
        </p:spPr>
      </p:pic>
      <p:cxnSp>
        <p:nvCxnSpPr>
          <p:cNvPr id="37902" name="直線コネクタ 34"/>
          <p:cNvCxnSpPr>
            <a:cxnSpLocks noChangeShapeType="1"/>
          </p:cNvCxnSpPr>
          <p:nvPr/>
        </p:nvCxnSpPr>
        <p:spPr bwMode="auto">
          <a:xfrm>
            <a:off x="2959100" y="1023938"/>
            <a:ext cx="2735263" cy="0"/>
          </a:xfrm>
          <a:prstGeom prst="line">
            <a:avLst/>
          </a:prstGeom>
          <a:noFill/>
          <a:ln w="9525" algn="ctr">
            <a:solidFill>
              <a:srgbClr val="000000"/>
            </a:solidFill>
            <a:prstDash val="dash"/>
            <a:round/>
            <a:headEnd/>
            <a:tailEnd/>
          </a:ln>
        </p:spPr>
      </p:cxnSp>
      <p:cxnSp>
        <p:nvCxnSpPr>
          <p:cNvPr id="37903" name="直線コネクタ 35"/>
          <p:cNvCxnSpPr>
            <a:cxnSpLocks noChangeShapeType="1"/>
          </p:cNvCxnSpPr>
          <p:nvPr/>
        </p:nvCxnSpPr>
        <p:spPr bwMode="auto">
          <a:xfrm>
            <a:off x="4613275" y="1319213"/>
            <a:ext cx="1081088" cy="0"/>
          </a:xfrm>
          <a:prstGeom prst="line">
            <a:avLst/>
          </a:prstGeom>
          <a:noFill/>
          <a:ln w="9525" algn="ctr">
            <a:solidFill>
              <a:srgbClr val="000000"/>
            </a:solidFill>
            <a:prstDash val="dash"/>
            <a:round/>
            <a:headEnd/>
            <a:tailEnd/>
          </a:ln>
        </p:spPr>
      </p:cxnSp>
      <p:cxnSp>
        <p:nvCxnSpPr>
          <p:cNvPr id="37904" name="直線矢印コネクタ 36"/>
          <p:cNvCxnSpPr>
            <a:cxnSpLocks noChangeShapeType="1"/>
          </p:cNvCxnSpPr>
          <p:nvPr/>
        </p:nvCxnSpPr>
        <p:spPr bwMode="auto">
          <a:xfrm>
            <a:off x="3222625" y="1041400"/>
            <a:ext cx="0" cy="952500"/>
          </a:xfrm>
          <a:prstGeom prst="straightConnector1">
            <a:avLst/>
          </a:prstGeom>
          <a:noFill/>
          <a:ln w="9525" algn="ctr">
            <a:solidFill>
              <a:srgbClr val="000000"/>
            </a:solidFill>
            <a:round/>
            <a:headEnd type="arrow" w="med" len="med"/>
            <a:tailEnd type="arrow" w="med" len="med"/>
          </a:ln>
        </p:spPr>
      </p:cxnSp>
      <p:sp>
        <p:nvSpPr>
          <p:cNvPr id="37905" name="テキスト ボックス 66"/>
          <p:cNvSpPr txBox="1">
            <a:spLocks noChangeArrowheads="1"/>
          </p:cNvSpPr>
          <p:nvPr/>
        </p:nvSpPr>
        <p:spPr bwMode="auto">
          <a:xfrm>
            <a:off x="2341563" y="1504950"/>
            <a:ext cx="881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z="2000" b="0" smtClean="0">
                <a:solidFill>
                  <a:srgbClr val="000000"/>
                </a:solidFill>
                <a:latin typeface="宋体" pitchFamily="2" charset="-122"/>
                <a:ea typeface="宋体" pitchFamily="2" charset="-122"/>
              </a:rPr>
              <a:t>1mm</a:t>
            </a:r>
          </a:p>
        </p:txBody>
      </p:sp>
      <p:sp>
        <p:nvSpPr>
          <p:cNvPr id="37906" name="テキスト ボックス 67"/>
          <p:cNvSpPr txBox="1">
            <a:spLocks noChangeArrowheads="1"/>
          </p:cNvSpPr>
          <p:nvPr/>
        </p:nvSpPr>
        <p:spPr bwMode="auto">
          <a:xfrm>
            <a:off x="4522788" y="1576388"/>
            <a:ext cx="100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en-US" altLang="ja-JP" sz="2000" b="0" smtClean="0">
                <a:solidFill>
                  <a:srgbClr val="000000"/>
                </a:solidFill>
                <a:latin typeface="宋体" pitchFamily="2" charset="-122"/>
                <a:ea typeface="宋体" pitchFamily="2" charset="-122"/>
              </a:rPr>
              <a:t>0.7mm</a:t>
            </a:r>
          </a:p>
        </p:txBody>
      </p:sp>
      <p:sp>
        <p:nvSpPr>
          <p:cNvPr id="37907" name="右矢印 19"/>
          <p:cNvSpPr>
            <a:spLocks noChangeArrowheads="1"/>
          </p:cNvSpPr>
          <p:nvPr/>
        </p:nvSpPr>
        <p:spPr bwMode="auto">
          <a:xfrm rot="5400000">
            <a:off x="4893350" y="947737"/>
            <a:ext cx="462201" cy="384175"/>
          </a:xfrm>
          <a:prstGeom prst="rightArrow">
            <a:avLst>
              <a:gd name="adj1" fmla="val 50000"/>
              <a:gd name="adj2" fmla="val 50164"/>
            </a:avLst>
          </a:prstGeom>
          <a:solidFill>
            <a:srgbClr val="00B0F0"/>
          </a:solidFill>
          <a:ln w="19050" algn="ctr">
            <a:solidFill>
              <a:srgbClr val="000000"/>
            </a:solidFill>
            <a:round/>
            <a:headEnd/>
            <a:tailEnd/>
          </a:ln>
        </p:spPr>
        <p:txBody>
          <a:bodyPr vert="eaVert">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endParaRPr lang="ja-JP" altLang="en-US" sz="1200" smtClean="0">
              <a:solidFill>
                <a:srgbClr val="000000"/>
              </a:solidFill>
              <a:latin typeface="宋体" pitchFamily="2" charset="-122"/>
              <a:ea typeface="宋体" pitchFamily="2" charset="-122"/>
            </a:endParaRPr>
          </a:p>
        </p:txBody>
      </p:sp>
      <p:sp>
        <p:nvSpPr>
          <p:cNvPr id="37908" name="テキスト ボックス 71"/>
          <p:cNvSpPr txBox="1">
            <a:spLocks noChangeArrowheads="1"/>
          </p:cNvSpPr>
          <p:nvPr/>
        </p:nvSpPr>
        <p:spPr bwMode="auto">
          <a:xfrm>
            <a:off x="5678488" y="947738"/>
            <a:ext cx="1168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2000" b="0" smtClean="0">
                <a:solidFill>
                  <a:srgbClr val="000000"/>
                </a:solidFill>
                <a:latin typeface="宋体" pitchFamily="2" charset="-122"/>
                <a:ea typeface="宋体" pitchFamily="2" charset="-122"/>
              </a:rPr>
              <a:t>移位</a:t>
            </a:r>
          </a:p>
        </p:txBody>
      </p:sp>
      <p:cxnSp>
        <p:nvCxnSpPr>
          <p:cNvPr id="37909" name="直線矢印コネクタ 42"/>
          <p:cNvCxnSpPr>
            <a:cxnSpLocks noChangeShapeType="1"/>
          </p:cNvCxnSpPr>
          <p:nvPr/>
        </p:nvCxnSpPr>
        <p:spPr bwMode="auto">
          <a:xfrm>
            <a:off x="5522913" y="1341438"/>
            <a:ext cx="0" cy="650875"/>
          </a:xfrm>
          <a:prstGeom prst="straightConnector1">
            <a:avLst/>
          </a:prstGeom>
          <a:noFill/>
          <a:ln w="9525" algn="ctr">
            <a:solidFill>
              <a:srgbClr val="000000"/>
            </a:solidFill>
            <a:round/>
            <a:headEnd type="arrow" w="med" len="med"/>
            <a:tailEnd type="arrow" w="med" len="med"/>
          </a:ln>
        </p:spPr>
      </p:cxnSp>
      <p:sp>
        <p:nvSpPr>
          <p:cNvPr id="44" name="AutoShape 113"/>
          <p:cNvSpPr>
            <a:spLocks noChangeArrowheads="1"/>
          </p:cNvSpPr>
          <p:nvPr/>
        </p:nvSpPr>
        <p:spPr bwMode="auto">
          <a:xfrm rot="20425143">
            <a:off x="2316163" y="3398838"/>
            <a:ext cx="3006725" cy="754062"/>
          </a:xfrm>
          <a:custGeom>
            <a:avLst/>
            <a:gdLst>
              <a:gd name="T0" fmla="*/ 1401144 w 21600"/>
              <a:gd name="T1" fmla="*/ 0 h 21600"/>
              <a:gd name="T2" fmla="*/ 0 w 21600"/>
              <a:gd name="T3" fmla="*/ 160212 h 21600"/>
              <a:gd name="T4" fmla="*/ 1401144 w 21600"/>
              <a:gd name="T5" fmla="*/ 320423 h 21600"/>
              <a:gd name="T6" fmla="*/ 1868192 w 21600"/>
              <a:gd name="T7" fmla="*/ 1602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FFFFFF">
                  <a:lumMod val="85000"/>
                </a:srgbClr>
              </a:gs>
              <a:gs pos="100000">
                <a:srgbClr val="FF0000"/>
              </a:gs>
            </a:gsLst>
            <a:lin ang="18900000" scaled="1"/>
          </a:gradFill>
          <a:ln>
            <a:noFill/>
          </a:ln>
        </p:spPr>
        <p:txBody>
          <a:bodyPr wrap="none" anchor="ctr"/>
          <a:lstStyle/>
          <a:p>
            <a:pPr eaLnBrk="1" fontAlgn="auto" hangingPunct="1">
              <a:spcAft>
                <a:spcPts val="0"/>
              </a:spcAft>
              <a:defRPr/>
            </a:pPr>
            <a:endParaRPr kumimoji="0" lang="ja-JP" altLang="en-US" kern="0">
              <a:solidFill>
                <a:srgbClr val="000000"/>
              </a:solidFill>
              <a:latin typeface="宋体" pitchFamily="2" charset="-122"/>
              <a:ea typeface="宋体" pitchFamily="2" charset="-122"/>
            </a:endParaRPr>
          </a:p>
        </p:txBody>
      </p:sp>
      <p:sp>
        <p:nvSpPr>
          <p:cNvPr id="37911" name="テキスト ボックス 23"/>
          <p:cNvSpPr txBox="1">
            <a:spLocks noChangeArrowheads="1"/>
          </p:cNvSpPr>
          <p:nvPr/>
        </p:nvSpPr>
        <p:spPr bwMode="auto">
          <a:xfrm rot="-1157542">
            <a:off x="2608263" y="3506788"/>
            <a:ext cx="26717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2000" b="0" smtClean="0">
                <a:solidFill>
                  <a:srgbClr val="FFFFFF"/>
                </a:solidFill>
                <a:latin typeface="宋体" pitchFamily="2" charset="-122"/>
                <a:ea typeface="宋体" pitchFamily="2" charset="-122"/>
              </a:rPr>
              <a:t>接触力向上</a:t>
            </a:r>
          </a:p>
        </p:txBody>
      </p:sp>
      <p:sp>
        <p:nvSpPr>
          <p:cNvPr id="59416" name="テキスト ボックス 1"/>
          <p:cNvSpPr txBox="1">
            <a:spLocks noChangeArrowheads="1"/>
          </p:cNvSpPr>
          <p:nvPr/>
        </p:nvSpPr>
        <p:spPr bwMode="auto">
          <a:xfrm>
            <a:off x="6821488" y="2565400"/>
            <a:ext cx="2941637" cy="830263"/>
          </a:xfrm>
          <a:prstGeom prst="rect">
            <a:avLst/>
          </a:prstGeom>
          <a:noFill/>
          <a:ln w="25400">
            <a:no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zh-CN" altLang="en-US" dirty="0" smtClean="0">
                <a:latin typeface="宋体" pitchFamily="2" charset="-122"/>
                <a:ea typeface="宋体" pitchFamily="2" charset="-122"/>
              </a:rPr>
              <a:t>磷青铜</a:t>
            </a:r>
            <a:r>
              <a:rPr lang="ja-JP" altLang="en-US" dirty="0" smtClean="0">
                <a:latin typeface="宋体" pitchFamily="2" charset="-122"/>
                <a:ea typeface="宋体" pitchFamily="2" charset="-122"/>
              </a:rPr>
              <a:t>→</a:t>
            </a:r>
            <a:r>
              <a:rPr lang="en-US" altLang="ja-JP" dirty="0" smtClean="0">
                <a:latin typeface="宋体" pitchFamily="2" charset="-122"/>
                <a:ea typeface="宋体" pitchFamily="2" charset="-122"/>
              </a:rPr>
              <a:t>NKT322</a:t>
            </a:r>
            <a:r>
              <a:rPr lang="ja-JP" altLang="en-US" dirty="0" smtClean="0">
                <a:latin typeface="宋体" pitchFamily="2" charset="-122"/>
                <a:ea typeface="宋体" pitchFamily="2" charset="-122"/>
              </a:rPr>
              <a:t>　</a:t>
            </a:r>
            <a:endParaRPr lang="en-US" altLang="ja-JP" dirty="0" smtClean="0">
              <a:latin typeface="宋体" pitchFamily="2" charset="-122"/>
              <a:ea typeface="宋体" pitchFamily="2" charset="-122"/>
            </a:endParaRPr>
          </a:p>
          <a:p>
            <a:pPr algn="ctr" eaLnBrk="1" hangingPunct="1">
              <a:spcBef>
                <a:spcPct val="0"/>
              </a:spcBef>
              <a:buFontTx/>
              <a:buNone/>
              <a:defRPr/>
            </a:pPr>
            <a:r>
              <a:rPr lang="ja-JP" altLang="en-US" dirty="0" smtClean="0">
                <a:latin typeface="宋体" pitchFamily="2" charset="-122"/>
                <a:ea typeface="宋体" pitchFamily="2" charset="-122"/>
              </a:rPr>
              <a:t>接触力</a:t>
            </a:r>
            <a:r>
              <a:rPr lang="en-US" altLang="ja-JP" dirty="0" smtClean="0">
                <a:latin typeface="宋体" pitchFamily="2" charset="-122"/>
                <a:ea typeface="宋体" pitchFamily="2" charset="-122"/>
              </a:rPr>
              <a:t>20</a:t>
            </a:r>
            <a:r>
              <a:rPr lang="ja-JP" altLang="en-US" dirty="0" smtClean="0">
                <a:latin typeface="宋体" pitchFamily="2" charset="-122"/>
                <a:ea typeface="宋体" pitchFamily="2" charset="-122"/>
              </a:rPr>
              <a:t>％</a:t>
            </a:r>
            <a:r>
              <a:rPr lang="en-US" altLang="ja-JP" dirty="0" smtClean="0">
                <a:latin typeface="宋体" pitchFamily="2" charset="-122"/>
                <a:ea typeface="宋体" pitchFamily="2" charset="-122"/>
              </a:rPr>
              <a:t>UP!!</a:t>
            </a:r>
            <a:endParaRPr lang="ja-JP" altLang="en-US" dirty="0" smtClean="0">
              <a:latin typeface="宋体" pitchFamily="2" charset="-122"/>
              <a:ea typeface="宋体" pitchFamily="2" charset="-122"/>
            </a:endParaRPr>
          </a:p>
        </p:txBody>
      </p:sp>
      <p:sp>
        <p:nvSpPr>
          <p:cNvPr id="37913" name="右矢印 24"/>
          <p:cNvSpPr>
            <a:spLocks noChangeArrowheads="1"/>
          </p:cNvSpPr>
          <p:nvPr/>
        </p:nvSpPr>
        <p:spPr bwMode="auto">
          <a:xfrm rot="16200000">
            <a:off x="5483900" y="1427162"/>
            <a:ext cx="462201" cy="384175"/>
          </a:xfrm>
          <a:prstGeom prst="rightArrow">
            <a:avLst>
              <a:gd name="adj1" fmla="val 50000"/>
              <a:gd name="adj2" fmla="val 50164"/>
            </a:avLst>
          </a:prstGeom>
          <a:solidFill>
            <a:srgbClr val="00B0F0"/>
          </a:solidFill>
          <a:ln w="19050" algn="ctr">
            <a:solidFill>
              <a:schemeClr val="tx1"/>
            </a:solidFill>
            <a:round/>
            <a:headEnd/>
            <a:tailEnd/>
          </a:ln>
        </p:spPr>
        <p:txBody>
          <a:bodyPr vert="eaVert">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endParaRPr lang="ja-JP" altLang="en-US" sz="1200" smtClean="0">
              <a:solidFill>
                <a:srgbClr val="000000"/>
              </a:solidFill>
              <a:latin typeface="宋体" pitchFamily="2" charset="-122"/>
              <a:ea typeface="宋体" pitchFamily="2" charset="-122"/>
            </a:endParaRPr>
          </a:p>
        </p:txBody>
      </p:sp>
      <p:sp>
        <p:nvSpPr>
          <p:cNvPr id="27" name="正方形/長方形 26"/>
          <p:cNvSpPr/>
          <p:nvPr/>
        </p:nvSpPr>
        <p:spPr>
          <a:xfrm>
            <a:off x="5907088" y="1597025"/>
            <a:ext cx="958850" cy="400050"/>
          </a:xfrm>
          <a:prstGeom prst="rect">
            <a:avLst/>
          </a:prstGeom>
        </p:spPr>
        <p:txBody>
          <a:bodyPr wrap="none">
            <a:spAutoFit/>
          </a:bodyPr>
          <a:lstStyle>
            <a:lvl1pPr>
              <a:defRPr kumimoji="1" sz="2400" b="1">
                <a:solidFill>
                  <a:schemeClr val="tx1"/>
                </a:solidFill>
                <a:latin typeface="Arial" pitchFamily="34" charset="0"/>
                <a:ea typeface="ＭＳ Ｐゴシック" pitchFamily="50" charset="-128"/>
              </a:defRPr>
            </a:lvl1pPr>
            <a:lvl2pPr marL="742950" indent="-285750">
              <a:defRPr kumimoji="1" sz="2400" b="1">
                <a:solidFill>
                  <a:schemeClr val="tx1"/>
                </a:solidFill>
                <a:latin typeface="Arial" pitchFamily="34" charset="0"/>
                <a:ea typeface="ＭＳ Ｐゴシック" pitchFamily="50" charset="-128"/>
              </a:defRPr>
            </a:lvl2pPr>
            <a:lvl3pPr marL="1143000" indent="-228600">
              <a:defRPr kumimoji="1" sz="2400" b="1">
                <a:solidFill>
                  <a:schemeClr val="tx1"/>
                </a:solidFill>
                <a:latin typeface="Arial" pitchFamily="34" charset="0"/>
                <a:ea typeface="ＭＳ Ｐゴシック" pitchFamily="50" charset="-128"/>
              </a:defRPr>
            </a:lvl3pPr>
            <a:lvl4pPr marL="1600200" indent="-228600">
              <a:defRPr kumimoji="1" sz="2400" b="1">
                <a:solidFill>
                  <a:schemeClr val="tx1"/>
                </a:solidFill>
                <a:latin typeface="Arial" pitchFamily="34" charset="0"/>
                <a:ea typeface="ＭＳ Ｐゴシック" pitchFamily="50" charset="-128"/>
              </a:defRPr>
            </a:lvl4pPr>
            <a:lvl5pPr marL="2057400" indent="-228600">
              <a:defRPr kumimoji="1"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9pPr>
          </a:lstStyle>
          <a:p>
            <a:pPr eaLnBrk="1" hangingPunct="1">
              <a:defRPr/>
            </a:pPr>
            <a:r>
              <a:rPr lang="ja-JP" altLang="en-US" sz="2000" smtClean="0">
                <a:solidFill>
                  <a:srgbClr val="00B0F0"/>
                </a:solidFill>
                <a:effectLst>
                  <a:outerShdw blurRad="38100" dist="38100" dir="2700000" algn="tl">
                    <a:srgbClr val="C0C0C0"/>
                  </a:outerShdw>
                </a:effectLst>
                <a:latin typeface="宋体" pitchFamily="2" charset="-122"/>
                <a:ea typeface="宋体" pitchFamily="2" charset="-122"/>
              </a:rPr>
              <a:t>接触力</a:t>
            </a:r>
          </a:p>
        </p:txBody>
      </p:sp>
      <p:sp>
        <p:nvSpPr>
          <p:cNvPr id="37915" name="正方形/長方形 6"/>
          <p:cNvSpPr>
            <a:spLocks noChangeArrowheads="1"/>
          </p:cNvSpPr>
          <p:nvPr/>
        </p:nvSpPr>
        <p:spPr bwMode="auto">
          <a:xfrm>
            <a:off x="2022475" y="5214938"/>
            <a:ext cx="80486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600">
                <a:solidFill>
                  <a:srgbClr val="FFFFFF"/>
                </a:solidFill>
                <a:latin typeface="宋体" pitchFamily="2" charset="-122"/>
                <a:ea typeface="宋体" pitchFamily="2" charset="-122"/>
              </a:rPr>
              <a:t>磷青铜</a:t>
            </a:r>
          </a:p>
        </p:txBody>
      </p:sp>
      <p:sp>
        <p:nvSpPr>
          <p:cNvPr id="37916" name="正方形/長方形 7"/>
          <p:cNvSpPr>
            <a:spLocks noChangeArrowheads="1"/>
          </p:cNvSpPr>
          <p:nvPr/>
        </p:nvSpPr>
        <p:spPr bwMode="auto">
          <a:xfrm>
            <a:off x="3667125" y="4567238"/>
            <a:ext cx="8048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ja-JP" altLang="en-US" sz="1600">
                <a:solidFill>
                  <a:srgbClr val="FFFFFF"/>
                </a:solidFill>
                <a:latin typeface="宋体" pitchFamily="2" charset="-122"/>
                <a:ea typeface="宋体" pitchFamily="2" charset="-122"/>
              </a:rPr>
              <a:t>铜镍硅</a:t>
            </a:r>
            <a:endParaRPr lang="en-US" altLang="ja-JP" sz="1600">
              <a:solidFill>
                <a:srgbClr val="FFFFFF"/>
              </a:solidFill>
              <a:latin typeface="宋体" pitchFamily="2" charset="-122"/>
              <a:ea typeface="宋体" pitchFamily="2" charset="-122"/>
            </a:endParaRPr>
          </a:p>
          <a:p>
            <a:pPr algn="ctr" eaLnBrk="1" hangingPunct="1"/>
            <a:r>
              <a:rPr lang="ja-JP" altLang="en-US" sz="1600">
                <a:solidFill>
                  <a:srgbClr val="FFFFFF"/>
                </a:solidFill>
                <a:latin typeface="宋体" pitchFamily="2" charset="-122"/>
                <a:ea typeface="宋体" pitchFamily="2" charset="-122"/>
              </a:rPr>
              <a:t>合金</a:t>
            </a:r>
          </a:p>
        </p:txBody>
      </p:sp>
      <p:sp>
        <p:nvSpPr>
          <p:cNvPr id="37917" name="正方形/長方形 8"/>
          <p:cNvSpPr>
            <a:spLocks noChangeArrowheads="1"/>
          </p:cNvSpPr>
          <p:nvPr/>
        </p:nvSpPr>
        <p:spPr bwMode="auto">
          <a:xfrm>
            <a:off x="5410200" y="3890963"/>
            <a:ext cx="649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1800" smtClean="0">
                <a:solidFill>
                  <a:srgbClr val="FFFFFF"/>
                </a:solidFill>
                <a:latin typeface="宋体" pitchFamily="2" charset="-122"/>
                <a:ea typeface="宋体" pitchFamily="2" charset="-122"/>
              </a:rPr>
              <a:t>钛铜</a:t>
            </a:r>
          </a:p>
        </p:txBody>
      </p:sp>
      <p:sp>
        <p:nvSpPr>
          <p:cNvPr id="30" name="テキスト ボックス 3"/>
          <p:cNvSpPr txBox="1">
            <a:spLocks noChangeArrowheads="1"/>
          </p:cNvSpPr>
          <p:nvPr/>
        </p:nvSpPr>
        <p:spPr bwMode="auto">
          <a:xfrm>
            <a:off x="6811963" y="4235450"/>
            <a:ext cx="2951162" cy="954107"/>
          </a:xfrm>
          <a:prstGeom prst="rect">
            <a:avLst/>
          </a:prstGeom>
          <a:noFill/>
          <a:ln w="2540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r>
              <a:rPr lang="zh-CN" altLang="en-US" sz="2800" dirty="0" smtClean="0">
                <a:solidFill>
                  <a:srgbClr val="0000FF"/>
                </a:solidFill>
                <a:latin typeface="宋体" pitchFamily="2" charset="-122"/>
                <a:ea typeface="宋体" pitchFamily="2" charset="-122"/>
              </a:rPr>
              <a:t>连接器的扁平化</a:t>
            </a:r>
            <a:r>
              <a:rPr lang="ja-JP" altLang="en-US" sz="2800" dirty="0" smtClean="0">
                <a:solidFill>
                  <a:srgbClr val="0000FF"/>
                </a:solidFill>
                <a:latin typeface="宋体" pitchFamily="2" charset="-122"/>
                <a:ea typeface="宋体" pitchFamily="2" charset="-122"/>
              </a:rPr>
              <a:t>、小型化</a:t>
            </a:r>
          </a:p>
        </p:txBody>
      </p:sp>
      <p:sp>
        <p:nvSpPr>
          <p:cNvPr id="37919" name="右矢印 19"/>
          <p:cNvSpPr>
            <a:spLocks noChangeArrowheads="1"/>
          </p:cNvSpPr>
          <p:nvPr/>
        </p:nvSpPr>
        <p:spPr bwMode="auto">
          <a:xfrm rot="5400000">
            <a:off x="8108831" y="3619501"/>
            <a:ext cx="433626" cy="265112"/>
          </a:xfrm>
          <a:prstGeom prst="rightArrow">
            <a:avLst>
              <a:gd name="adj1" fmla="val 50000"/>
              <a:gd name="adj2" fmla="val 49802"/>
            </a:avLst>
          </a:prstGeom>
          <a:solidFill>
            <a:srgbClr val="00B0F0"/>
          </a:solidFill>
          <a:ln w="19050" algn="ctr">
            <a:solidFill>
              <a:schemeClr val="tx1"/>
            </a:solidFill>
            <a:round/>
            <a:headEnd/>
            <a:tailEnd/>
          </a:ln>
        </p:spPr>
        <p:txBody>
          <a:bodyPr vert="eaVert">
            <a:spAutoFit/>
          </a:bodyPr>
          <a:lstStyle>
            <a:lvl1pPr>
              <a:spcBef>
                <a:spcPct val="20000"/>
              </a:spcBef>
              <a:buChar char="•"/>
              <a:defRPr kumimoji="1" sz="2400">
                <a:solidFill>
                  <a:schemeClr val="tx1"/>
                </a:solidFill>
                <a:latin typeface="Arial" pitchFamily="34" charset="0"/>
                <a:ea typeface="ＭＳ Ｐゴシック" pitchFamily="50" charset="-128"/>
              </a:defRPr>
            </a:lvl1pPr>
            <a:lvl2pPr marL="742950" indent="-285750">
              <a:spcBef>
                <a:spcPct val="20000"/>
              </a:spcBef>
              <a:buChar char="–"/>
              <a:defRPr kumimoji="1" sz="20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defRPr/>
            </a:pPr>
            <a:endParaRPr lang="ja-JP" altLang="en-US" sz="1200" b="0" smtClean="0">
              <a:solidFill>
                <a:srgbClr val="00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A4 纸张(210x297 毫米)</PresentationFormat>
  <Paragraphs>466</Paragraphs>
  <Slides>22</Slides>
  <Notes>16</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22</vt:i4>
      </vt:variant>
    </vt:vector>
  </HeadingPairs>
  <TitlesOfParts>
    <vt:vector size="27" baseType="lpstr">
      <vt:lpstr>1_新しいプレゼンテーション</vt:lpstr>
      <vt:lpstr>2_新しいプレゼンテーション</vt:lpstr>
      <vt:lpstr>Office ​​テーマ</vt:lpstr>
      <vt:lpstr>4_新しいプレゼンテーション</vt:lpstr>
      <vt:lpstr>Microsoft Office Excel 97-2003 工作表</vt:lpstr>
      <vt:lpstr>幻灯片 1</vt:lpstr>
      <vt:lpstr>疲労特性</vt:lpstr>
      <vt:lpstr>幻灯片 3</vt:lpstr>
      <vt:lpstr>铜合金的“4层构造”</vt:lpstr>
      <vt:lpstr>幻灯片 5</vt:lpstr>
      <vt:lpstr>幻灯片 6</vt:lpstr>
      <vt:lpstr>幻灯片 7</vt:lpstr>
      <vt:lpstr>幻灯片 8</vt:lpstr>
      <vt:lpstr>幻灯片 9</vt:lpstr>
      <vt:lpstr>幻灯片 10</vt:lpstr>
      <vt:lpstr>幻灯片 11</vt:lpstr>
      <vt:lpstr>幻灯片 12</vt:lpstr>
      <vt:lpstr>疲労特性</vt:lpstr>
      <vt:lpstr>幻灯片 14</vt:lpstr>
      <vt:lpstr>幻灯片 15</vt:lpstr>
      <vt:lpstr>幻灯片 16</vt:lpstr>
      <vt:lpstr>幻灯片 17</vt:lpstr>
      <vt:lpstr>幻灯片 18</vt:lpstr>
      <vt:lpstr>幻灯片 19</vt:lpstr>
      <vt:lpstr>疲労特性</vt:lpstr>
      <vt:lpstr>疲労特性</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2014-03-31T02:55:16Z</dcterms:created>
  <dcterms:modified xsi:type="dcterms:W3CDTF">2018-06-08T02:31:09Z</dcterms:modified>
</cp:coreProperties>
</file>